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51"/>
  </p:handoutMasterIdLst>
  <p:sldIdLst>
    <p:sldId id="269" r:id="rId4"/>
    <p:sldId id="428" r:id="rId5"/>
    <p:sldId id="329" r:id="rId7"/>
    <p:sldId id="273" r:id="rId8"/>
    <p:sldId id="335" r:id="rId9"/>
    <p:sldId id="334" r:id="rId10"/>
    <p:sldId id="583" r:id="rId11"/>
    <p:sldId id="582" r:id="rId12"/>
    <p:sldId id="584" r:id="rId13"/>
    <p:sldId id="585" r:id="rId14"/>
    <p:sldId id="586" r:id="rId15"/>
    <p:sldId id="587" r:id="rId16"/>
    <p:sldId id="588" r:id="rId17"/>
    <p:sldId id="590" r:id="rId18"/>
    <p:sldId id="593" r:id="rId19"/>
    <p:sldId id="594" r:id="rId20"/>
    <p:sldId id="595" r:id="rId21"/>
    <p:sldId id="598" r:id="rId22"/>
    <p:sldId id="599" r:id="rId23"/>
    <p:sldId id="581" r:id="rId24"/>
    <p:sldId id="602" r:id="rId25"/>
    <p:sldId id="603" r:id="rId26"/>
    <p:sldId id="604" r:id="rId27"/>
    <p:sldId id="608" r:id="rId28"/>
    <p:sldId id="607" r:id="rId29"/>
    <p:sldId id="550" r:id="rId30"/>
    <p:sldId id="611" r:id="rId31"/>
    <p:sldId id="612" r:id="rId32"/>
    <p:sldId id="615" r:id="rId33"/>
    <p:sldId id="554" r:id="rId34"/>
    <p:sldId id="617" r:id="rId35"/>
    <p:sldId id="618" r:id="rId36"/>
    <p:sldId id="619" r:id="rId37"/>
    <p:sldId id="621" r:id="rId38"/>
    <p:sldId id="616" r:id="rId39"/>
    <p:sldId id="623" r:id="rId40"/>
    <p:sldId id="624" r:id="rId41"/>
    <p:sldId id="625" r:id="rId42"/>
    <p:sldId id="626" r:id="rId43"/>
    <p:sldId id="627" r:id="rId44"/>
    <p:sldId id="556" r:id="rId45"/>
    <p:sldId id="562" r:id="rId46"/>
    <p:sldId id="628" r:id="rId47"/>
    <p:sldId id="629" r:id="rId48"/>
    <p:sldId id="630" r:id="rId49"/>
    <p:sldId id="272" r:id="rId50"/>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 id="10" name="hmd" initials="h" lastIdx="1" clrIdx="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1BF"/>
    <a:srgbClr val="FFFFFF"/>
    <a:srgbClr val="7EA96D"/>
    <a:srgbClr val="FCC301"/>
    <a:srgbClr val="FFD966"/>
    <a:srgbClr val="9BBB59"/>
    <a:srgbClr val="E3BE17"/>
    <a:srgbClr val="EDEAF1"/>
    <a:srgbClr val="ECE9F0"/>
    <a:srgbClr val="EDE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98"/>
        <p:guide pos="3627"/>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6" Type="http://schemas.openxmlformats.org/officeDocument/2006/relationships/tags" Target="tags/tag863.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0" dt="2021-11-12T09:32:20.635"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comments" Target="../comments/comment1.xml"/><Relationship Id="rId8" Type="http://schemas.openxmlformats.org/officeDocument/2006/relationships/notesSlide" Target="../notesSlides/notesSlide4.xml"/><Relationship Id="rId7" Type="http://schemas.openxmlformats.org/officeDocument/2006/relationships/slideLayout" Target="../slideLayouts/slideLayout6.xml"/><Relationship Id="rId6" Type="http://schemas.openxmlformats.org/officeDocument/2006/relationships/tags" Target="../tags/tag404.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6.xml"/><Relationship Id="rId6" Type="http://schemas.openxmlformats.org/officeDocument/2006/relationships/tags" Target="../tags/tag408.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6.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6.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2" Type="http://schemas.openxmlformats.org/officeDocument/2006/relationships/notesSlide" Target="../notesSlides/notesSlide8.xml"/><Relationship Id="rId31" Type="http://schemas.openxmlformats.org/officeDocument/2006/relationships/slideLayout" Target="../slideLayouts/slideLayout6.xml"/><Relationship Id="rId30" Type="http://schemas.openxmlformats.org/officeDocument/2006/relationships/tags" Target="../tags/tag449.xml"/><Relationship Id="rId3" Type="http://schemas.openxmlformats.org/officeDocument/2006/relationships/image" Target="../media/image15.png"/><Relationship Id="rId29" Type="http://schemas.openxmlformats.org/officeDocument/2006/relationships/tags" Target="../tags/tag448.xml"/><Relationship Id="rId28" Type="http://schemas.openxmlformats.org/officeDocument/2006/relationships/tags" Target="../tags/tag447.xml"/><Relationship Id="rId27" Type="http://schemas.openxmlformats.org/officeDocument/2006/relationships/tags" Target="../tags/tag446.xml"/><Relationship Id="rId26" Type="http://schemas.openxmlformats.org/officeDocument/2006/relationships/tags" Target="../tags/tag445.xml"/><Relationship Id="rId25" Type="http://schemas.openxmlformats.org/officeDocument/2006/relationships/tags" Target="../tags/tag444.xml"/><Relationship Id="rId24" Type="http://schemas.openxmlformats.org/officeDocument/2006/relationships/tags" Target="../tags/tag443.xml"/><Relationship Id="rId23" Type="http://schemas.openxmlformats.org/officeDocument/2006/relationships/tags" Target="../tags/tag442.xml"/><Relationship Id="rId22" Type="http://schemas.openxmlformats.org/officeDocument/2006/relationships/tags" Target="../tags/tag441.xml"/><Relationship Id="rId21" Type="http://schemas.openxmlformats.org/officeDocument/2006/relationships/tags" Target="../tags/tag440.xml"/><Relationship Id="rId20" Type="http://schemas.openxmlformats.org/officeDocument/2006/relationships/tags" Target="../tags/tag439.xml"/><Relationship Id="rId2" Type="http://schemas.openxmlformats.org/officeDocument/2006/relationships/tags" Target="../tags/tag422.xml"/><Relationship Id="rId19" Type="http://schemas.openxmlformats.org/officeDocument/2006/relationships/tags" Target="../tags/tag438.xml"/><Relationship Id="rId18" Type="http://schemas.openxmlformats.org/officeDocument/2006/relationships/tags" Target="../tags/tag437.xml"/><Relationship Id="rId17" Type="http://schemas.openxmlformats.org/officeDocument/2006/relationships/tags" Target="../tags/tag436.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tags" Target="../tags/tag421.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6.xml"/><Relationship Id="rId5" Type="http://schemas.openxmlformats.org/officeDocument/2006/relationships/tags" Target="../tags/tag453.xml"/><Relationship Id="rId4" Type="http://schemas.openxmlformats.org/officeDocument/2006/relationships/image" Target="../media/image16.png"/><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s>
</file>

<file path=ppt/slides/_rels/slide16.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2" Type="http://schemas.openxmlformats.org/officeDocument/2006/relationships/notesSlide" Target="../notesSlides/notesSlide10.xml"/><Relationship Id="rId31" Type="http://schemas.openxmlformats.org/officeDocument/2006/relationships/slideLayout" Target="../slideLayouts/slideLayout6.xml"/><Relationship Id="rId30" Type="http://schemas.openxmlformats.org/officeDocument/2006/relationships/tags" Target="../tags/tag482.xml"/><Relationship Id="rId3" Type="http://schemas.openxmlformats.org/officeDocument/2006/relationships/image" Target="../media/image15.png"/><Relationship Id="rId29" Type="http://schemas.openxmlformats.org/officeDocument/2006/relationships/tags" Target="../tags/tag481.xml"/><Relationship Id="rId28" Type="http://schemas.openxmlformats.org/officeDocument/2006/relationships/tags" Target="../tags/tag480.xml"/><Relationship Id="rId27" Type="http://schemas.openxmlformats.org/officeDocument/2006/relationships/tags" Target="../tags/tag479.xml"/><Relationship Id="rId26" Type="http://schemas.openxmlformats.org/officeDocument/2006/relationships/tags" Target="../tags/tag478.xml"/><Relationship Id="rId25" Type="http://schemas.openxmlformats.org/officeDocument/2006/relationships/tags" Target="../tags/tag477.xml"/><Relationship Id="rId24" Type="http://schemas.openxmlformats.org/officeDocument/2006/relationships/tags" Target="../tags/tag476.xml"/><Relationship Id="rId23" Type="http://schemas.openxmlformats.org/officeDocument/2006/relationships/tags" Target="../tags/tag475.xml"/><Relationship Id="rId22" Type="http://schemas.openxmlformats.org/officeDocument/2006/relationships/tags" Target="../tags/tag474.xml"/><Relationship Id="rId21" Type="http://schemas.openxmlformats.org/officeDocument/2006/relationships/tags" Target="../tags/tag473.xml"/><Relationship Id="rId20" Type="http://schemas.openxmlformats.org/officeDocument/2006/relationships/tags" Target="../tags/tag472.xml"/><Relationship Id="rId2" Type="http://schemas.openxmlformats.org/officeDocument/2006/relationships/tags" Target="../tags/tag455.xml"/><Relationship Id="rId19" Type="http://schemas.openxmlformats.org/officeDocument/2006/relationships/tags" Target="../tags/tag471.xml"/><Relationship Id="rId18" Type="http://schemas.openxmlformats.org/officeDocument/2006/relationships/tags" Target="../tags/tag470.xml"/><Relationship Id="rId17" Type="http://schemas.openxmlformats.org/officeDocument/2006/relationships/tags" Target="../tags/tag469.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4.xml"/></Relationships>
</file>

<file path=ppt/slides/_rels/slide17.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0" Type="http://schemas.openxmlformats.org/officeDocument/2006/relationships/notesSlide" Target="../notesSlides/notesSlide11.xml"/><Relationship Id="rId3" Type="http://schemas.openxmlformats.org/officeDocument/2006/relationships/tags" Target="../tags/tag485.xml"/><Relationship Id="rId29" Type="http://schemas.openxmlformats.org/officeDocument/2006/relationships/slideLayout" Target="../slideLayouts/slideLayout6.xml"/><Relationship Id="rId28" Type="http://schemas.openxmlformats.org/officeDocument/2006/relationships/tags" Target="../tags/tag509.xml"/><Relationship Id="rId27" Type="http://schemas.openxmlformats.org/officeDocument/2006/relationships/tags" Target="../tags/tag508.xml"/><Relationship Id="rId26" Type="http://schemas.openxmlformats.org/officeDocument/2006/relationships/tags" Target="../tags/tag507.xml"/><Relationship Id="rId25" Type="http://schemas.openxmlformats.org/officeDocument/2006/relationships/tags" Target="../tags/tag506.xml"/><Relationship Id="rId24" Type="http://schemas.openxmlformats.org/officeDocument/2006/relationships/image" Target="../media/image17.jpeg"/><Relationship Id="rId23" Type="http://schemas.openxmlformats.org/officeDocument/2006/relationships/tags" Target="../tags/tag505.xml"/><Relationship Id="rId22" Type="http://schemas.openxmlformats.org/officeDocument/2006/relationships/tags" Target="../tags/tag504.xml"/><Relationship Id="rId21" Type="http://schemas.openxmlformats.org/officeDocument/2006/relationships/tags" Target="../tags/tag503.xml"/><Relationship Id="rId20" Type="http://schemas.openxmlformats.org/officeDocument/2006/relationships/tags" Target="../tags/tag502.xml"/><Relationship Id="rId2" Type="http://schemas.openxmlformats.org/officeDocument/2006/relationships/tags" Target="../tags/tag484.xml"/><Relationship Id="rId19" Type="http://schemas.openxmlformats.org/officeDocument/2006/relationships/tags" Target="../tags/tag501.xml"/><Relationship Id="rId18" Type="http://schemas.openxmlformats.org/officeDocument/2006/relationships/tags" Target="../tags/tag500.xml"/><Relationship Id="rId17" Type="http://schemas.openxmlformats.org/officeDocument/2006/relationships/tags" Target="../tags/tag499.xml"/><Relationship Id="rId16" Type="http://schemas.openxmlformats.org/officeDocument/2006/relationships/tags" Target="../tags/tag498.xml"/><Relationship Id="rId15" Type="http://schemas.openxmlformats.org/officeDocument/2006/relationships/tags" Target="../tags/tag497.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6.xml"/><Relationship Id="rId5" Type="http://schemas.openxmlformats.org/officeDocument/2006/relationships/tags" Target="../tags/tag513.xml"/><Relationship Id="rId4" Type="http://schemas.openxmlformats.org/officeDocument/2006/relationships/image" Target="../media/image16.png"/><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14.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21.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image" Target="../media/image18.png"/><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2" Type="http://schemas.openxmlformats.org/officeDocument/2006/relationships/notesSlide" Target="../notesSlides/notesSlide13.xml"/><Relationship Id="rId11" Type="http://schemas.openxmlformats.org/officeDocument/2006/relationships/slideLayout" Target="../slideLayouts/slideLayout6.xml"/><Relationship Id="rId10" Type="http://schemas.openxmlformats.org/officeDocument/2006/relationships/tags" Target="../tags/tag530.xml"/><Relationship Id="rId1" Type="http://schemas.openxmlformats.org/officeDocument/2006/relationships/tags" Target="../tags/tag522.xml"/></Relationships>
</file>

<file path=ppt/slides/_rels/slide22.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image" Target="../media/image18.png"/><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2" Type="http://schemas.openxmlformats.org/officeDocument/2006/relationships/notesSlide" Target="../notesSlides/notesSlide14.xml"/><Relationship Id="rId11" Type="http://schemas.openxmlformats.org/officeDocument/2006/relationships/slideLayout" Target="../slideLayouts/slideLayout6.xml"/><Relationship Id="rId10" Type="http://schemas.openxmlformats.org/officeDocument/2006/relationships/tags" Target="../tags/tag539.xml"/><Relationship Id="rId1" Type="http://schemas.openxmlformats.org/officeDocument/2006/relationships/tags" Target="../tags/tag531.xml"/></Relationships>
</file>

<file path=ppt/slides/_rels/slide23.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image" Target="../media/image19.jpeg"/><Relationship Id="rId2" Type="http://schemas.openxmlformats.org/officeDocument/2006/relationships/tags" Target="../tags/tag541.xml"/><Relationship Id="rId11" Type="http://schemas.openxmlformats.org/officeDocument/2006/relationships/slideLayout" Target="../slideLayouts/slideLayout6.xml"/><Relationship Id="rId10" Type="http://schemas.openxmlformats.org/officeDocument/2006/relationships/tags" Target="../tags/tag548.xml"/><Relationship Id="rId1" Type="http://schemas.openxmlformats.org/officeDocument/2006/relationships/tags" Target="../tags/tag540.xml"/></Relationships>
</file>

<file path=ppt/slides/_rels/slide24.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image" Target="../media/image20.png"/><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5" Type="http://schemas.openxmlformats.org/officeDocument/2006/relationships/slideLayout" Target="../slideLayouts/slideLayout6.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9.xml"/></Relationships>
</file>

<file path=ppt/slides/_rels/slide25.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image" Target="../media/image20.png"/><Relationship Id="rId3" Type="http://schemas.openxmlformats.org/officeDocument/2006/relationships/tags" Target="../tags/tag564.xml"/><Relationship Id="rId2" Type="http://schemas.openxmlformats.org/officeDocument/2006/relationships/tags" Target="../tags/tag563.xml"/><Relationship Id="rId13" Type="http://schemas.openxmlformats.org/officeDocument/2006/relationships/slideLayout" Target="../slideLayouts/slideLayout6.xml"/><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2.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s>
</file>

<file path=ppt/slides/_rels/slide2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2" Type="http://schemas.openxmlformats.org/officeDocument/2006/relationships/notesSlide" Target="../notesSlides/notesSlide15.xml"/><Relationship Id="rId11" Type="http://schemas.openxmlformats.org/officeDocument/2006/relationships/slideLayout" Target="../slideLayouts/slideLayout6.xml"/><Relationship Id="rId10" Type="http://schemas.openxmlformats.org/officeDocument/2006/relationships/tags" Target="../tags/tag586.xml"/><Relationship Id="rId1" Type="http://schemas.openxmlformats.org/officeDocument/2006/relationships/tags" Target="../tags/tag578.xml"/></Relationships>
</file>

<file path=ppt/slides/_rels/slide28.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tags" Target="../tags/tag594.xml"/><Relationship Id="rId7" Type="http://schemas.openxmlformats.org/officeDocument/2006/relationships/tags" Target="../tags/tag593.xml"/><Relationship Id="rId6" Type="http://schemas.openxmlformats.org/officeDocument/2006/relationships/tags" Target="../tags/tag592.xml"/><Relationship Id="rId5" Type="http://schemas.openxmlformats.org/officeDocument/2006/relationships/tags" Target="../tags/tag591.xml"/><Relationship Id="rId4" Type="http://schemas.openxmlformats.org/officeDocument/2006/relationships/tags" Target="../tags/tag590.xml"/><Relationship Id="rId3" Type="http://schemas.openxmlformats.org/officeDocument/2006/relationships/tags" Target="../tags/tag589.xml"/><Relationship Id="rId20" Type="http://schemas.openxmlformats.org/officeDocument/2006/relationships/slideLayout" Target="../slideLayouts/slideLayout6.xml"/><Relationship Id="rId2" Type="http://schemas.openxmlformats.org/officeDocument/2006/relationships/tags" Target="../tags/tag588.xml"/><Relationship Id="rId19" Type="http://schemas.openxmlformats.org/officeDocument/2006/relationships/tags" Target="../tags/tag605.xml"/><Relationship Id="rId18" Type="http://schemas.openxmlformats.org/officeDocument/2006/relationships/tags" Target="../tags/tag604.xml"/><Relationship Id="rId17" Type="http://schemas.openxmlformats.org/officeDocument/2006/relationships/tags" Target="../tags/tag603.xml"/><Relationship Id="rId16" Type="http://schemas.openxmlformats.org/officeDocument/2006/relationships/tags" Target="../tags/tag602.xml"/><Relationship Id="rId15" Type="http://schemas.openxmlformats.org/officeDocument/2006/relationships/tags" Target="../tags/tag601.xml"/><Relationship Id="rId14" Type="http://schemas.openxmlformats.org/officeDocument/2006/relationships/tags" Target="../tags/tag600.xml"/><Relationship Id="rId13" Type="http://schemas.openxmlformats.org/officeDocument/2006/relationships/tags" Target="../tags/tag599.xml"/><Relationship Id="rId12" Type="http://schemas.openxmlformats.org/officeDocument/2006/relationships/tags" Target="../tags/tag598.xml"/><Relationship Id="rId11" Type="http://schemas.openxmlformats.org/officeDocument/2006/relationships/tags" Target="../tags/tag597.xml"/><Relationship Id="rId10" Type="http://schemas.openxmlformats.org/officeDocument/2006/relationships/tags" Target="../tags/tag596.xml"/><Relationship Id="rId1" Type="http://schemas.openxmlformats.org/officeDocument/2006/relationships/tags" Target="../tags/tag58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06.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614.xml"/><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2" Type="http://schemas.openxmlformats.org/officeDocument/2006/relationships/notesSlide" Target="../notesSlides/notesSlide16.xml"/><Relationship Id="rId11" Type="http://schemas.openxmlformats.org/officeDocument/2006/relationships/slideLayout" Target="../slideLayouts/slideLayout6.xml"/><Relationship Id="rId10" Type="http://schemas.openxmlformats.org/officeDocument/2006/relationships/tags" Target="../tags/tag615.xml"/><Relationship Id="rId1" Type="http://schemas.openxmlformats.org/officeDocument/2006/relationships/tags" Target="../tags/tag607.xml"/></Relationships>
</file>

<file path=ppt/slides/_rels/slide3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623.xml"/><Relationship Id="rId7" Type="http://schemas.openxmlformats.org/officeDocument/2006/relationships/tags" Target="../tags/tag622.xml"/><Relationship Id="rId6" Type="http://schemas.openxmlformats.org/officeDocument/2006/relationships/tags" Target="../tags/tag62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2" Type="http://schemas.openxmlformats.org/officeDocument/2006/relationships/notesSlide" Target="../notesSlides/notesSlide17.xml"/><Relationship Id="rId11" Type="http://schemas.openxmlformats.org/officeDocument/2006/relationships/slideLayout" Target="../slideLayouts/slideLayout6.xml"/><Relationship Id="rId10" Type="http://schemas.openxmlformats.org/officeDocument/2006/relationships/tags" Target="../tags/tag624.xml"/><Relationship Id="rId1" Type="http://schemas.openxmlformats.org/officeDocument/2006/relationships/tags" Target="../tags/tag616.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6.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image" Target="../media/image7.png"/><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image" Target="../media/image21.png"/><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6.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image" Target="../media/image21.png"/><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s>
</file>

<file path=ppt/slides/_rels/slide35.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6" Type="http://schemas.openxmlformats.org/officeDocument/2006/relationships/notesSlide" Target="../notesSlides/notesSlide21.xml"/><Relationship Id="rId75" Type="http://schemas.openxmlformats.org/officeDocument/2006/relationships/slideLayout" Target="../slideLayouts/slideLayout6.xml"/><Relationship Id="rId74" Type="http://schemas.openxmlformats.org/officeDocument/2006/relationships/tags" Target="../tags/tag714.xml"/><Relationship Id="rId73" Type="http://schemas.openxmlformats.org/officeDocument/2006/relationships/tags" Target="../tags/tag713.xml"/><Relationship Id="rId72" Type="http://schemas.openxmlformats.org/officeDocument/2006/relationships/tags" Target="../tags/tag712.xml"/><Relationship Id="rId71" Type="http://schemas.openxmlformats.org/officeDocument/2006/relationships/tags" Target="../tags/tag711.xml"/><Relationship Id="rId70" Type="http://schemas.openxmlformats.org/officeDocument/2006/relationships/tags" Target="../tags/tag710.xml"/><Relationship Id="rId7" Type="http://schemas.openxmlformats.org/officeDocument/2006/relationships/tags" Target="../tags/tag648.xml"/><Relationship Id="rId69" Type="http://schemas.openxmlformats.org/officeDocument/2006/relationships/tags" Target="../tags/tag709.xml"/><Relationship Id="rId68" Type="http://schemas.openxmlformats.org/officeDocument/2006/relationships/tags" Target="../tags/tag708.xml"/><Relationship Id="rId67" Type="http://schemas.openxmlformats.org/officeDocument/2006/relationships/tags" Target="../tags/tag707.xml"/><Relationship Id="rId66" Type="http://schemas.openxmlformats.org/officeDocument/2006/relationships/tags" Target="../tags/tag706.xml"/><Relationship Id="rId65" Type="http://schemas.openxmlformats.org/officeDocument/2006/relationships/tags" Target="../tags/tag705.xml"/><Relationship Id="rId64" Type="http://schemas.openxmlformats.org/officeDocument/2006/relationships/tags" Target="../tags/tag704.xml"/><Relationship Id="rId63" Type="http://schemas.openxmlformats.org/officeDocument/2006/relationships/tags" Target="../tags/tag703.xml"/><Relationship Id="rId62" Type="http://schemas.openxmlformats.org/officeDocument/2006/relationships/tags" Target="../tags/tag702.xml"/><Relationship Id="rId61" Type="http://schemas.openxmlformats.org/officeDocument/2006/relationships/tags" Target="../tags/tag701.xml"/><Relationship Id="rId60" Type="http://schemas.openxmlformats.org/officeDocument/2006/relationships/tags" Target="../tags/tag700.xml"/><Relationship Id="rId6" Type="http://schemas.openxmlformats.org/officeDocument/2006/relationships/tags" Target="../tags/tag647.xml"/><Relationship Id="rId59" Type="http://schemas.openxmlformats.org/officeDocument/2006/relationships/tags" Target="../tags/tag699.xml"/><Relationship Id="rId58" Type="http://schemas.openxmlformats.org/officeDocument/2006/relationships/tags" Target="../tags/tag698.xml"/><Relationship Id="rId57" Type="http://schemas.openxmlformats.org/officeDocument/2006/relationships/tags" Target="../tags/tag697.xml"/><Relationship Id="rId56" Type="http://schemas.openxmlformats.org/officeDocument/2006/relationships/image" Target="../media/image22.png"/><Relationship Id="rId55" Type="http://schemas.openxmlformats.org/officeDocument/2006/relationships/tags" Target="../tags/tag696.xml"/><Relationship Id="rId54" Type="http://schemas.openxmlformats.org/officeDocument/2006/relationships/tags" Target="../tags/tag695.xml"/><Relationship Id="rId53" Type="http://schemas.openxmlformats.org/officeDocument/2006/relationships/tags" Target="../tags/tag694.xml"/><Relationship Id="rId52" Type="http://schemas.openxmlformats.org/officeDocument/2006/relationships/tags" Target="../tags/tag693.xml"/><Relationship Id="rId51" Type="http://schemas.openxmlformats.org/officeDocument/2006/relationships/tags" Target="../tags/tag692.xml"/><Relationship Id="rId50" Type="http://schemas.openxmlformats.org/officeDocument/2006/relationships/tags" Target="../tags/tag691.xml"/><Relationship Id="rId5" Type="http://schemas.openxmlformats.org/officeDocument/2006/relationships/tags" Target="../tags/tag646.xml"/><Relationship Id="rId49" Type="http://schemas.openxmlformats.org/officeDocument/2006/relationships/tags" Target="../tags/tag690.xml"/><Relationship Id="rId48" Type="http://schemas.openxmlformats.org/officeDocument/2006/relationships/tags" Target="../tags/tag689.xml"/><Relationship Id="rId47" Type="http://schemas.openxmlformats.org/officeDocument/2006/relationships/tags" Target="../tags/tag688.xml"/><Relationship Id="rId46" Type="http://schemas.openxmlformats.org/officeDocument/2006/relationships/tags" Target="../tags/tag687.xml"/><Relationship Id="rId45" Type="http://schemas.openxmlformats.org/officeDocument/2006/relationships/tags" Target="../tags/tag686.xml"/><Relationship Id="rId44" Type="http://schemas.openxmlformats.org/officeDocument/2006/relationships/tags" Target="../tags/tag685.xml"/><Relationship Id="rId43" Type="http://schemas.openxmlformats.org/officeDocument/2006/relationships/tags" Target="../tags/tag684.xml"/><Relationship Id="rId42" Type="http://schemas.openxmlformats.org/officeDocument/2006/relationships/tags" Target="../tags/tag683.xml"/><Relationship Id="rId41" Type="http://schemas.openxmlformats.org/officeDocument/2006/relationships/tags" Target="../tags/tag682.xml"/><Relationship Id="rId40" Type="http://schemas.openxmlformats.org/officeDocument/2006/relationships/tags" Target="../tags/tag681.xml"/><Relationship Id="rId4" Type="http://schemas.openxmlformats.org/officeDocument/2006/relationships/tags" Target="../tags/tag645.xml"/><Relationship Id="rId39" Type="http://schemas.openxmlformats.org/officeDocument/2006/relationships/tags" Target="../tags/tag680.xml"/><Relationship Id="rId38" Type="http://schemas.openxmlformats.org/officeDocument/2006/relationships/tags" Target="../tags/tag679.xml"/><Relationship Id="rId37" Type="http://schemas.openxmlformats.org/officeDocument/2006/relationships/tags" Target="../tags/tag678.xml"/><Relationship Id="rId36" Type="http://schemas.openxmlformats.org/officeDocument/2006/relationships/tags" Target="../tags/tag677.xml"/><Relationship Id="rId35" Type="http://schemas.openxmlformats.org/officeDocument/2006/relationships/tags" Target="../tags/tag676.xml"/><Relationship Id="rId34" Type="http://schemas.openxmlformats.org/officeDocument/2006/relationships/tags" Target="../tags/tag675.xml"/><Relationship Id="rId33" Type="http://schemas.openxmlformats.org/officeDocument/2006/relationships/tags" Target="../tags/tag674.xml"/><Relationship Id="rId32" Type="http://schemas.openxmlformats.org/officeDocument/2006/relationships/tags" Target="../tags/tag673.xml"/><Relationship Id="rId31" Type="http://schemas.openxmlformats.org/officeDocument/2006/relationships/tags" Target="../tags/tag672.xml"/><Relationship Id="rId30" Type="http://schemas.openxmlformats.org/officeDocument/2006/relationships/tags" Target="../tags/tag671.xml"/><Relationship Id="rId3" Type="http://schemas.openxmlformats.org/officeDocument/2006/relationships/tags" Target="../tags/tag644.xml"/><Relationship Id="rId29" Type="http://schemas.openxmlformats.org/officeDocument/2006/relationships/tags" Target="../tags/tag670.xml"/><Relationship Id="rId28" Type="http://schemas.openxmlformats.org/officeDocument/2006/relationships/tags" Target="../tags/tag669.xml"/><Relationship Id="rId27" Type="http://schemas.openxmlformats.org/officeDocument/2006/relationships/tags" Target="../tags/tag668.xml"/><Relationship Id="rId26" Type="http://schemas.openxmlformats.org/officeDocument/2006/relationships/tags" Target="../tags/tag667.xml"/><Relationship Id="rId25" Type="http://schemas.openxmlformats.org/officeDocument/2006/relationships/tags" Target="../tags/tag666.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tags" Target="../tags/tag643.xml"/><Relationship Id="rId19" Type="http://schemas.openxmlformats.org/officeDocument/2006/relationships/tags" Target="../tags/tag660.xml"/><Relationship Id="rId18" Type="http://schemas.openxmlformats.org/officeDocument/2006/relationships/tags" Target="../tags/tag659.xml"/><Relationship Id="rId17" Type="http://schemas.openxmlformats.org/officeDocument/2006/relationships/tags" Target="../tags/tag658.xml"/><Relationship Id="rId16" Type="http://schemas.openxmlformats.org/officeDocument/2006/relationships/tags" Target="../tags/tag657.xml"/><Relationship Id="rId15" Type="http://schemas.openxmlformats.org/officeDocument/2006/relationships/tags" Target="../tags/tag656.xml"/><Relationship Id="rId14" Type="http://schemas.openxmlformats.org/officeDocument/2006/relationships/tags" Target="../tags/tag655.xml"/><Relationship Id="rId13" Type="http://schemas.openxmlformats.org/officeDocument/2006/relationships/tags" Target="../tags/tag654.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2.xml"/></Relationships>
</file>

<file path=ppt/slides/_rels/slide36.xml.rels><?xml version="1.0" encoding="UTF-8" standalone="yes"?>
<Relationships xmlns="http://schemas.openxmlformats.org/package/2006/relationships"><Relationship Id="rId9" Type="http://schemas.openxmlformats.org/officeDocument/2006/relationships/tags" Target="../tags/tag722.xml"/><Relationship Id="rId8" Type="http://schemas.openxmlformats.org/officeDocument/2006/relationships/tags" Target="../tags/tag721.xml"/><Relationship Id="rId7" Type="http://schemas.openxmlformats.org/officeDocument/2006/relationships/tags" Target="../tags/tag720.xml"/><Relationship Id="rId6" Type="http://schemas.openxmlformats.org/officeDocument/2006/relationships/image" Target="../media/image9.jpeg"/><Relationship Id="rId5" Type="http://schemas.openxmlformats.org/officeDocument/2006/relationships/tags" Target="../tags/tag719.xml"/><Relationship Id="rId4" Type="http://schemas.openxmlformats.org/officeDocument/2006/relationships/tags" Target="../tags/tag718.xml"/><Relationship Id="rId3" Type="http://schemas.openxmlformats.org/officeDocument/2006/relationships/tags" Target="../tags/tag717.xml"/><Relationship Id="rId21" Type="http://schemas.openxmlformats.org/officeDocument/2006/relationships/notesSlide" Target="../notesSlides/notesSlide22.xml"/><Relationship Id="rId20" Type="http://schemas.openxmlformats.org/officeDocument/2006/relationships/slideLayout" Target="../slideLayouts/slideLayout6.xml"/><Relationship Id="rId2" Type="http://schemas.openxmlformats.org/officeDocument/2006/relationships/tags" Target="../tags/tag716.xml"/><Relationship Id="rId19" Type="http://schemas.openxmlformats.org/officeDocument/2006/relationships/tags" Target="../tags/tag731.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image" Target="../media/image10.jpeg"/><Relationship Id="rId11" Type="http://schemas.openxmlformats.org/officeDocument/2006/relationships/tags" Target="../tags/tag724.xml"/><Relationship Id="rId10" Type="http://schemas.openxmlformats.org/officeDocument/2006/relationships/tags" Target="../tags/tag723.xml"/><Relationship Id="rId1" Type="http://schemas.openxmlformats.org/officeDocument/2006/relationships/tags" Target="../tags/tag715.xml"/></Relationships>
</file>

<file path=ppt/slides/_rels/slide37.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image" Target="../media/image9.jpeg"/><Relationship Id="rId5" Type="http://schemas.openxmlformats.org/officeDocument/2006/relationships/tags" Target="../tags/tag736.xml"/><Relationship Id="rId4" Type="http://schemas.openxmlformats.org/officeDocument/2006/relationships/tags" Target="../tags/tag735.xml"/><Relationship Id="rId3" Type="http://schemas.openxmlformats.org/officeDocument/2006/relationships/tags" Target="../tags/tag734.xml"/><Relationship Id="rId21" Type="http://schemas.openxmlformats.org/officeDocument/2006/relationships/notesSlide" Target="../notesSlides/notesSlide23.xml"/><Relationship Id="rId20" Type="http://schemas.openxmlformats.org/officeDocument/2006/relationships/slideLayout" Target="../slideLayouts/slideLayout6.xml"/><Relationship Id="rId2" Type="http://schemas.openxmlformats.org/officeDocument/2006/relationships/tags" Target="../tags/tag733.xml"/><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image" Target="../media/image10.jpeg"/><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2.xml"/></Relationships>
</file>

<file path=ppt/slides/_rels/slide38.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tags" Target="../tags/tag754.xml"/><Relationship Id="rId6" Type="http://schemas.openxmlformats.org/officeDocument/2006/relationships/image" Target="../media/image9.jpeg"/><Relationship Id="rId5" Type="http://schemas.openxmlformats.org/officeDocument/2006/relationships/tags" Target="../tags/tag753.xml"/><Relationship Id="rId4" Type="http://schemas.openxmlformats.org/officeDocument/2006/relationships/tags" Target="../tags/tag752.xml"/><Relationship Id="rId3" Type="http://schemas.openxmlformats.org/officeDocument/2006/relationships/tags" Target="../tags/tag751.xml"/><Relationship Id="rId2" Type="http://schemas.openxmlformats.org/officeDocument/2006/relationships/tags" Target="../tags/tag750.xml"/><Relationship Id="rId18" Type="http://schemas.openxmlformats.org/officeDocument/2006/relationships/notesSlide" Target="../notesSlides/notesSlide24.xml"/><Relationship Id="rId17" Type="http://schemas.openxmlformats.org/officeDocument/2006/relationships/slideLayout" Target="../slideLayouts/slideLayout6.xml"/><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tags" Target="../tags/tag759.xml"/><Relationship Id="rId12" Type="http://schemas.openxmlformats.org/officeDocument/2006/relationships/image" Target="../media/image10.jpeg"/><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tags" Target="../tags/tag749.xml"/></Relationships>
</file>

<file path=ppt/slides/_rels/slide39.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5" Type="http://schemas.openxmlformats.org/officeDocument/2006/relationships/notesSlide" Target="../notesSlides/notesSlide25.xml"/><Relationship Id="rId34" Type="http://schemas.openxmlformats.org/officeDocument/2006/relationships/slideLayout" Target="../slideLayouts/slideLayout6.xml"/><Relationship Id="rId33" Type="http://schemas.openxmlformats.org/officeDocument/2006/relationships/tags" Target="../tags/tag795.xml"/><Relationship Id="rId32" Type="http://schemas.openxmlformats.org/officeDocument/2006/relationships/tags" Target="../tags/tag794.xml"/><Relationship Id="rId31" Type="http://schemas.openxmlformats.org/officeDocument/2006/relationships/tags" Target="../tags/tag793.xml"/><Relationship Id="rId30" Type="http://schemas.openxmlformats.org/officeDocument/2006/relationships/tags" Target="../tags/tag792.xml"/><Relationship Id="rId3" Type="http://schemas.openxmlformats.org/officeDocument/2006/relationships/tags" Target="../tags/tag765.xml"/><Relationship Id="rId29" Type="http://schemas.openxmlformats.org/officeDocument/2006/relationships/tags" Target="../tags/tag791.xml"/><Relationship Id="rId28" Type="http://schemas.openxmlformats.org/officeDocument/2006/relationships/tags" Target="../tags/tag790.xml"/><Relationship Id="rId27" Type="http://schemas.openxmlformats.org/officeDocument/2006/relationships/tags" Target="../tags/tag789.xml"/><Relationship Id="rId26" Type="http://schemas.openxmlformats.org/officeDocument/2006/relationships/tags" Target="../tags/tag788.xml"/><Relationship Id="rId25" Type="http://schemas.openxmlformats.org/officeDocument/2006/relationships/tags" Target="../tags/tag787.xml"/><Relationship Id="rId24" Type="http://schemas.openxmlformats.org/officeDocument/2006/relationships/tags" Target="../tags/tag786.xml"/><Relationship Id="rId23" Type="http://schemas.openxmlformats.org/officeDocument/2006/relationships/tags" Target="../tags/tag785.xml"/><Relationship Id="rId22" Type="http://schemas.openxmlformats.org/officeDocument/2006/relationships/tags" Target="../tags/tag784.xml"/><Relationship Id="rId21" Type="http://schemas.openxmlformats.org/officeDocument/2006/relationships/tags" Target="../tags/tag783.xml"/><Relationship Id="rId20" Type="http://schemas.openxmlformats.org/officeDocument/2006/relationships/tags" Target="../tags/tag782.xml"/><Relationship Id="rId2" Type="http://schemas.openxmlformats.org/officeDocument/2006/relationships/tags" Target="../tags/tag764.xml"/><Relationship Id="rId19" Type="http://schemas.openxmlformats.org/officeDocument/2006/relationships/tags" Target="../tags/tag781.xml"/><Relationship Id="rId18" Type="http://schemas.openxmlformats.org/officeDocument/2006/relationships/tags" Target="../tags/tag780.xml"/><Relationship Id="rId17" Type="http://schemas.openxmlformats.org/officeDocument/2006/relationships/tags" Target="../tags/tag779.xml"/><Relationship Id="rId16" Type="http://schemas.openxmlformats.org/officeDocument/2006/relationships/tags" Target="../tags/tag778.xml"/><Relationship Id="rId15" Type="http://schemas.openxmlformats.org/officeDocument/2006/relationships/tags" Target="../tags/tag777.xml"/><Relationship Id="rId14" Type="http://schemas.openxmlformats.org/officeDocument/2006/relationships/tags" Target="../tags/tag776.xml"/><Relationship Id="rId13" Type="http://schemas.openxmlformats.org/officeDocument/2006/relationships/tags" Target="../tags/tag775.xml"/><Relationship Id="rId12" Type="http://schemas.openxmlformats.org/officeDocument/2006/relationships/tags" Target="../tags/tag774.xml"/><Relationship Id="rId11" Type="http://schemas.openxmlformats.org/officeDocument/2006/relationships/tags" Target="../tags/tag773.xml"/><Relationship Id="rId10" Type="http://schemas.openxmlformats.org/officeDocument/2006/relationships/tags" Target="../tags/tag772.xml"/><Relationship Id="rId1" Type="http://schemas.openxmlformats.org/officeDocument/2006/relationships/tags" Target="../tags/tag76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6.xml"/><Relationship Id="rId7" Type="http://schemas.openxmlformats.org/officeDocument/2006/relationships/tags" Target="../tags/tag801.xml"/><Relationship Id="rId6" Type="http://schemas.openxmlformats.org/officeDocument/2006/relationships/image" Target="../media/image14.jpeg"/><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tags" Target="../tags/tag797.xml"/><Relationship Id="rId1" Type="http://schemas.openxmlformats.org/officeDocument/2006/relationships/tags" Target="../tags/tag796.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6.xml"/><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tags" Target="../tags/tag805.xml"/><Relationship Id="rId3" Type="http://schemas.openxmlformats.org/officeDocument/2006/relationships/tags" Target="../tags/tag804.xml"/><Relationship Id="rId2" Type="http://schemas.openxmlformats.org/officeDocument/2006/relationships/tags" Target="../tags/tag803.xml"/><Relationship Id="rId1" Type="http://schemas.openxmlformats.org/officeDocument/2006/relationships/tags" Target="../tags/tag802.xml"/></Relationships>
</file>

<file path=ppt/slides/_rels/slide42.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image" Target="../media/image24.jpeg"/><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image" Target="../media/image23.jpeg"/><Relationship Id="rId3" Type="http://schemas.openxmlformats.org/officeDocument/2006/relationships/tags" Target="../tags/tag810.xml"/><Relationship Id="rId2" Type="http://schemas.openxmlformats.org/officeDocument/2006/relationships/tags" Target="../tags/tag809.xml"/><Relationship Id="rId18" Type="http://schemas.openxmlformats.org/officeDocument/2006/relationships/notesSlide" Target="../notesSlides/notesSlide28.xml"/><Relationship Id="rId17" Type="http://schemas.openxmlformats.org/officeDocument/2006/relationships/slideLayout" Target="../slideLayouts/slideLayout6.xml"/><Relationship Id="rId16" Type="http://schemas.openxmlformats.org/officeDocument/2006/relationships/tags" Target="../tags/tag820.xml"/><Relationship Id="rId15" Type="http://schemas.openxmlformats.org/officeDocument/2006/relationships/tags" Target="../tags/tag819.xml"/><Relationship Id="rId14" Type="http://schemas.openxmlformats.org/officeDocument/2006/relationships/tags" Target="../tags/tag818.xml"/><Relationship Id="rId13" Type="http://schemas.openxmlformats.org/officeDocument/2006/relationships/tags" Target="../tags/tag817.xml"/><Relationship Id="rId12" Type="http://schemas.openxmlformats.org/officeDocument/2006/relationships/image" Target="../media/image25.jpeg"/><Relationship Id="rId11" Type="http://schemas.openxmlformats.org/officeDocument/2006/relationships/tags" Target="../tags/tag816.xml"/><Relationship Id="rId10" Type="http://schemas.openxmlformats.org/officeDocument/2006/relationships/tags" Target="../tags/tag815.xml"/><Relationship Id="rId1" Type="http://schemas.openxmlformats.org/officeDocument/2006/relationships/tags" Target="../tags/tag808.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6.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image" Target="../media/image18.png"/><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tags" Target="../tags/tag821.xml"/></Relationships>
</file>

<file path=ppt/slides/_rels/slide44.xml.rels><?xml version="1.0" encoding="UTF-8" standalone="yes"?>
<Relationships xmlns="http://schemas.openxmlformats.org/package/2006/relationships"><Relationship Id="rId9" Type="http://schemas.openxmlformats.org/officeDocument/2006/relationships/tags" Target="../tags/tag831.xml"/><Relationship Id="rId8" Type="http://schemas.openxmlformats.org/officeDocument/2006/relationships/image" Target="../media/image27.jpeg"/><Relationship Id="rId7" Type="http://schemas.openxmlformats.org/officeDocument/2006/relationships/tags" Target="../tags/tag830.xml"/><Relationship Id="rId6" Type="http://schemas.openxmlformats.org/officeDocument/2006/relationships/image" Target="../media/image17.jpeg"/><Relationship Id="rId5" Type="http://schemas.openxmlformats.org/officeDocument/2006/relationships/tags" Target="../tags/tag829.xml"/><Relationship Id="rId4" Type="http://schemas.openxmlformats.org/officeDocument/2006/relationships/image" Target="../media/image26.jpeg"/><Relationship Id="rId3" Type="http://schemas.openxmlformats.org/officeDocument/2006/relationships/tags" Target="../tags/tag828.xml"/><Relationship Id="rId22" Type="http://schemas.openxmlformats.org/officeDocument/2006/relationships/notesSlide" Target="../notesSlides/notesSlide30.xml"/><Relationship Id="rId21" Type="http://schemas.openxmlformats.org/officeDocument/2006/relationships/slideLayout" Target="../slideLayouts/slideLayout6.xml"/><Relationship Id="rId20" Type="http://schemas.openxmlformats.org/officeDocument/2006/relationships/tags" Target="../tags/tag841.xml"/><Relationship Id="rId2" Type="http://schemas.openxmlformats.org/officeDocument/2006/relationships/tags" Target="../tags/tag827.xml"/><Relationship Id="rId19" Type="http://schemas.openxmlformats.org/officeDocument/2006/relationships/tags" Target="../tags/tag840.xml"/><Relationship Id="rId18" Type="http://schemas.openxmlformats.org/officeDocument/2006/relationships/tags" Target="../tags/tag839.xml"/><Relationship Id="rId17" Type="http://schemas.openxmlformats.org/officeDocument/2006/relationships/tags" Target="../tags/tag838.xml"/><Relationship Id="rId16" Type="http://schemas.openxmlformats.org/officeDocument/2006/relationships/tags" Target="../tags/tag837.xml"/><Relationship Id="rId15" Type="http://schemas.openxmlformats.org/officeDocument/2006/relationships/tags" Target="../tags/tag836.xml"/><Relationship Id="rId14" Type="http://schemas.openxmlformats.org/officeDocument/2006/relationships/tags" Target="../tags/tag835.xml"/><Relationship Id="rId13" Type="http://schemas.openxmlformats.org/officeDocument/2006/relationships/tags" Target="../tags/tag834.xml"/><Relationship Id="rId12" Type="http://schemas.openxmlformats.org/officeDocument/2006/relationships/tags" Target="../tags/tag833.xml"/><Relationship Id="rId11" Type="http://schemas.openxmlformats.org/officeDocument/2006/relationships/tags" Target="../tags/tag832.xml"/><Relationship Id="rId10" Type="http://schemas.openxmlformats.org/officeDocument/2006/relationships/image" Target="../media/image28.jpeg"/><Relationship Id="rId1" Type="http://schemas.openxmlformats.org/officeDocument/2006/relationships/tags" Target="../tags/tag826.xml"/></Relationships>
</file>

<file path=ppt/slides/_rels/slide45.xml.rels><?xml version="1.0" encoding="UTF-8" standalone="yes"?>
<Relationships xmlns="http://schemas.openxmlformats.org/package/2006/relationships"><Relationship Id="rId9" Type="http://schemas.openxmlformats.org/officeDocument/2006/relationships/image" Target="../media/image28.jpeg"/><Relationship Id="rId8" Type="http://schemas.openxmlformats.org/officeDocument/2006/relationships/tags" Target="../tags/tag846.xml"/><Relationship Id="rId7" Type="http://schemas.openxmlformats.org/officeDocument/2006/relationships/image" Target="../media/image27.jpeg"/><Relationship Id="rId6" Type="http://schemas.openxmlformats.org/officeDocument/2006/relationships/tags" Target="../tags/tag845.xml"/><Relationship Id="rId5" Type="http://schemas.openxmlformats.org/officeDocument/2006/relationships/image" Target="../media/image17.jpeg"/><Relationship Id="rId4" Type="http://schemas.openxmlformats.org/officeDocument/2006/relationships/tags" Target="../tags/tag844.xml"/><Relationship Id="rId3" Type="http://schemas.openxmlformats.org/officeDocument/2006/relationships/image" Target="../media/image26.jpeg"/><Relationship Id="rId22" Type="http://schemas.openxmlformats.org/officeDocument/2006/relationships/notesSlide" Target="../notesSlides/notesSlide31.xml"/><Relationship Id="rId21" Type="http://schemas.openxmlformats.org/officeDocument/2006/relationships/slideLayout" Target="../slideLayouts/slideLayout6.xml"/><Relationship Id="rId20" Type="http://schemas.openxmlformats.org/officeDocument/2006/relationships/tags" Target="../tags/tag857.xml"/><Relationship Id="rId2" Type="http://schemas.openxmlformats.org/officeDocument/2006/relationships/tags" Target="../tags/tag843.xml"/><Relationship Id="rId19" Type="http://schemas.openxmlformats.org/officeDocument/2006/relationships/tags" Target="../tags/tag856.xml"/><Relationship Id="rId18" Type="http://schemas.openxmlformats.org/officeDocument/2006/relationships/tags" Target="../tags/tag855.xml"/><Relationship Id="rId17" Type="http://schemas.openxmlformats.org/officeDocument/2006/relationships/tags" Target="../tags/tag854.xml"/><Relationship Id="rId16" Type="http://schemas.openxmlformats.org/officeDocument/2006/relationships/tags" Target="../tags/tag853.xml"/><Relationship Id="rId15" Type="http://schemas.openxmlformats.org/officeDocument/2006/relationships/tags" Target="../tags/tag852.xml"/><Relationship Id="rId14" Type="http://schemas.openxmlformats.org/officeDocument/2006/relationships/tags" Target="../tags/tag851.xml"/><Relationship Id="rId13" Type="http://schemas.openxmlformats.org/officeDocument/2006/relationships/tags" Target="../tags/tag850.xml"/><Relationship Id="rId12" Type="http://schemas.openxmlformats.org/officeDocument/2006/relationships/tags" Target="../tags/tag849.xml"/><Relationship Id="rId11" Type="http://schemas.openxmlformats.org/officeDocument/2006/relationships/tags" Target="../tags/tag848.xml"/><Relationship Id="rId10" Type="http://schemas.openxmlformats.org/officeDocument/2006/relationships/tags" Target="../tags/tag847.xml"/><Relationship Id="rId1" Type="http://schemas.openxmlformats.org/officeDocument/2006/relationships/tags" Target="../tags/tag842.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 Type="http://schemas.openxmlformats.org/officeDocument/2006/relationships/tags" Target="../tags/tag85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image" Target="../media/image10.jpeg"/><Relationship Id="rId6" Type="http://schemas.openxmlformats.org/officeDocument/2006/relationships/tags" Target="../tags/tag377.xml"/><Relationship Id="rId5" Type="http://schemas.openxmlformats.org/officeDocument/2006/relationships/image" Target="../media/image9.jpeg"/><Relationship Id="rId4" Type="http://schemas.openxmlformats.org/officeDocument/2006/relationships/tags" Target="../tags/tag376.xml"/><Relationship Id="rId3" Type="http://schemas.openxmlformats.org/officeDocument/2006/relationships/image" Target="../media/image4.png"/><Relationship Id="rId2" Type="http://schemas.openxmlformats.org/officeDocument/2006/relationships/tags" Target="../tags/tag375.xml"/><Relationship Id="rId13" Type="http://schemas.openxmlformats.org/officeDocument/2006/relationships/slideLayout" Target="../slideLayouts/slideLayout6.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image" Target="../media/image11.jpeg"/><Relationship Id="rId3" Type="http://schemas.openxmlformats.org/officeDocument/2006/relationships/tags" Target="../tags/tag385.xml"/><Relationship Id="rId2" Type="http://schemas.openxmlformats.org/officeDocument/2006/relationships/tags" Target="../tags/tag384.xml"/><Relationship Id="rId11" Type="http://schemas.openxmlformats.org/officeDocument/2006/relationships/slideLayout" Target="../slideLayouts/slideLayout6.xml"/><Relationship Id="rId10" Type="http://schemas.openxmlformats.org/officeDocument/2006/relationships/tags" Target="../tags/tag391.xml"/><Relationship Id="rId1" Type="http://schemas.openxmlformats.org/officeDocument/2006/relationships/tags" Target="../tags/tag383.xml"/></Relationships>
</file>

<file path=ppt/slides/_rels/slide9.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image" Target="../media/image10.jpeg"/><Relationship Id="rId6" Type="http://schemas.openxmlformats.org/officeDocument/2006/relationships/tags" Target="../tags/tag395.xml"/><Relationship Id="rId5" Type="http://schemas.openxmlformats.org/officeDocument/2006/relationships/image" Target="../media/image9.jpeg"/><Relationship Id="rId4" Type="http://schemas.openxmlformats.org/officeDocument/2006/relationships/tags" Target="../tags/tag394.xml"/><Relationship Id="rId3" Type="http://schemas.openxmlformats.org/officeDocument/2006/relationships/image" Target="../media/image4.png"/><Relationship Id="rId2" Type="http://schemas.openxmlformats.org/officeDocument/2006/relationships/tags" Target="../tags/tag393.xml"/><Relationship Id="rId13" Type="http://schemas.openxmlformats.org/officeDocument/2006/relationships/slideLayout" Target="../slideLayouts/slideLayout6.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二、人际交往的类型</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996315" y="1490980"/>
            <a:ext cx="7400290" cy="2130425"/>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40000"/>
              </a:lnSpc>
              <a:spcBef>
                <a:spcPts val="1000"/>
              </a:spcBef>
              <a:spcAft>
                <a:spcPts val="0"/>
              </a:spcAft>
              <a:buClr>
                <a:srgbClr val="000000"/>
              </a:buClr>
              <a:buSzPct val="120000"/>
              <a:buFont typeface="MS PMincho" panose="02020600040205080304" charset="-128"/>
              <a:buNone/>
            </a:pP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（一）志同道合型</a:t>
            </a:r>
            <a:endPar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40000"/>
              </a:lnSpc>
              <a:spcBef>
                <a:spcPts val="1000"/>
              </a:spcBef>
              <a:spcAft>
                <a:spcPts val="0"/>
              </a:spcAft>
              <a:buClr>
                <a:srgbClr val="000000"/>
              </a:buClr>
              <a:buSzPct val="120000"/>
              <a:buFont typeface="MS PMincho" panose="02020600040205080304" charset="-128"/>
              <a:buNone/>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大学生中以这种交往方式为最多，由于这类交往是以具有相同的兴趣、爱好和共同话题为前提，所以这类交往关系也较为牢固。大学校园是培养志同道合型友谊的重要媒介。</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custDataLst>
              <p:tags r:id="rId3"/>
            </p:custDataLst>
          </p:nvPr>
        </p:nvSpPr>
        <p:spPr>
          <a:xfrm>
            <a:off x="3851910" y="3832225"/>
            <a:ext cx="7145655" cy="2265680"/>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Clr>
                <a:srgbClr val="000000"/>
              </a:buClr>
              <a:buSzPct val="120000"/>
              <a:buFont typeface="MS PMincho" panose="02020600040205080304" charset="-128"/>
              <a:buNone/>
            </a:pP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（二）情感依附型</a:t>
            </a:r>
            <a:endPar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20000"/>
              </a:lnSpc>
              <a:spcBef>
                <a:spcPts val="1000"/>
              </a:spcBef>
              <a:spcAft>
                <a:spcPts val="0"/>
              </a:spcAft>
              <a:buClr>
                <a:srgbClr val="000000"/>
              </a:buClr>
              <a:buSzPct val="120000"/>
              <a:buFont typeface="MS PMincho" panose="02020600040205080304" charset="-128"/>
              <a:buNone/>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大学生绝大多数是第一次离开家庭到学校独立生活，远离了家乡亲人，他们容易感到孤独、寂寞，转而向身边的人寻求温暖，这使得大学生之间的交往具有相当程度的群集性，并十分密切。交往双方的生活可能会紧密融合在一起，如经常在一起打球、吃饭、上晚自习等。</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3" name="图片 22"/>
          <p:cNvPicPr>
            <a:picLocks noChangeAspect="1"/>
          </p:cNvPicPr>
          <p:nvPr/>
        </p:nvPicPr>
        <p:blipFill>
          <a:blip r:embed="rId4"/>
          <a:srcRect l="48566"/>
          <a:stretch>
            <a:fillRect/>
          </a:stretch>
        </p:blipFill>
        <p:spPr>
          <a:xfrm>
            <a:off x="8603615" y="1490980"/>
            <a:ext cx="2394585" cy="2130425"/>
          </a:xfrm>
          <a:prstGeom prst="rect">
            <a:avLst/>
          </a:prstGeom>
        </p:spPr>
      </p:pic>
      <p:pic>
        <p:nvPicPr>
          <p:cNvPr id="24" name="图片 23"/>
          <p:cNvPicPr>
            <a:picLocks noChangeAspect="1"/>
          </p:cNvPicPr>
          <p:nvPr/>
        </p:nvPicPr>
        <p:blipFill>
          <a:blip r:embed="rId5"/>
          <a:stretch>
            <a:fillRect/>
          </a:stretch>
        </p:blipFill>
        <p:spPr>
          <a:xfrm>
            <a:off x="996950" y="3832860"/>
            <a:ext cx="2603500" cy="22644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500"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二、人际交往的类型</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996315" y="1490980"/>
            <a:ext cx="7400290" cy="2130425"/>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Clr>
                <a:srgbClr val="000000"/>
              </a:buClr>
              <a:buSzPct val="120000"/>
              <a:buFont typeface="MS PMincho" panose="02020600040205080304" charset="-128"/>
              <a:buNone/>
            </a:pP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（三）自我中心型</a:t>
            </a:r>
            <a:endPar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20000"/>
              </a:lnSpc>
              <a:spcBef>
                <a:spcPts val="1000"/>
              </a:spcBef>
              <a:spcAft>
                <a:spcPts val="0"/>
              </a:spcAft>
              <a:buClr>
                <a:srgbClr val="000000"/>
              </a:buClr>
              <a:buSzPct val="120000"/>
              <a:buFont typeface="MS PMincho" panose="02020600040205080304" charset="-128"/>
              <a:buNone/>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这类交往模式最突出的特点在于“我”字优先，处处以自我为首要考虑，忽视他人感受。或是理想主义交友方式，不满意对方一些无关紧要的生活细节，因而拒绝与对方交往。自我中心型的交往方式最易导致孤立、不受欢迎的局面。以自我为中心的人应该知道“山外青山楼外楼”，学习中华民族传统的谦虚美德，善于从他人身上汲取养分。</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custDataLst>
              <p:tags r:id="rId3"/>
            </p:custDataLst>
          </p:nvPr>
        </p:nvSpPr>
        <p:spPr>
          <a:xfrm>
            <a:off x="3851910" y="3832225"/>
            <a:ext cx="7145655" cy="2265680"/>
          </a:xfrm>
          <a:prstGeom prst="rect">
            <a:avLst/>
          </a:prstGeom>
          <a:solidFill>
            <a:schemeClr val="accent6">
              <a:lumMod val="20000"/>
              <a:lumOff val="80000"/>
            </a:schemeClr>
          </a:solid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lvl="0" indent="0" algn="just" fontAlgn="ctr">
              <a:lnSpc>
                <a:spcPct val="110000"/>
              </a:lnSpc>
              <a:spcBef>
                <a:spcPts val="1000"/>
              </a:spcBef>
              <a:spcAft>
                <a:spcPts val="0"/>
              </a:spcAft>
              <a:buClr>
                <a:srgbClr val="000000"/>
              </a:buClr>
              <a:buSzPct val="120000"/>
              <a:buFont typeface="MS PMincho" panose="02020600040205080304" charset="-128"/>
              <a:buNone/>
            </a:pPr>
            <a:r>
              <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rPr>
              <a:t>（四）自我封闭型</a:t>
            </a:r>
            <a:endParaRPr lang="en-US" altLang="zh-CN" sz="1800" b="1"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marL="360045" lvl="0" indent="0" algn="just" fontAlgn="ctr">
              <a:lnSpc>
                <a:spcPct val="110000"/>
              </a:lnSpc>
              <a:spcBef>
                <a:spcPts val="1000"/>
              </a:spcBef>
              <a:spcAft>
                <a:spcPts val="0"/>
              </a:spcAft>
              <a:buClr>
                <a:srgbClr val="000000"/>
              </a:buClr>
              <a:buSzPct val="120000"/>
              <a:buFont typeface="MS PMincho" panose="02020600040205080304" charset="-128"/>
              <a:buNone/>
            </a:pPr>
            <a:r>
              <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rPr>
              <a:t>自我封闭型的交往方式主要有以下几种情况：一是性格原因。内向孤僻，不愿与他人交往，喜欢独来独往，不合群。或是害羞胆怯，或是不够自信，或是不懂与人相处，不敢主动跟人攀谈，不敢与同学主动交往，只愿意与少数几个熟悉的人交往。二是独立意识过强。这类人“事事不愿求人”。三是否定友谊。认为“人心难测，朋友难交”，怀疑人与人之间会有真正的友谊。</a:t>
            </a:r>
            <a:endParaRPr lang="en-US" altLang="zh-CN" spc="2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3" name="图片 22"/>
          <p:cNvPicPr>
            <a:picLocks noChangeAspect="1"/>
          </p:cNvPicPr>
          <p:nvPr/>
        </p:nvPicPr>
        <p:blipFill>
          <a:blip r:embed="rId4"/>
          <a:srcRect l="48566"/>
          <a:stretch>
            <a:fillRect/>
          </a:stretch>
        </p:blipFill>
        <p:spPr>
          <a:xfrm>
            <a:off x="8603615" y="1490980"/>
            <a:ext cx="2394585" cy="2130425"/>
          </a:xfrm>
          <a:prstGeom prst="rect">
            <a:avLst/>
          </a:prstGeom>
        </p:spPr>
      </p:pic>
      <p:pic>
        <p:nvPicPr>
          <p:cNvPr id="24" name="图片 23"/>
          <p:cNvPicPr>
            <a:picLocks noChangeAspect="1"/>
          </p:cNvPicPr>
          <p:nvPr/>
        </p:nvPicPr>
        <p:blipFill>
          <a:blip r:embed="rId5"/>
          <a:stretch>
            <a:fillRect/>
          </a:stretch>
        </p:blipFill>
        <p:spPr>
          <a:xfrm>
            <a:off x="996950" y="3832860"/>
            <a:ext cx="2603500" cy="226441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500"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二、人际交往的类型</a:t>
            </a:r>
            <a:endParaRPr lang="zh-CN" altLang="en-US" sz="2400" b="1" spc="300" noProof="0" dirty="0">
              <a:ln>
                <a:noFill/>
              </a:ln>
              <a:solidFill>
                <a:srgbClr val="FCC301"/>
              </a:solidFill>
              <a:effectLst/>
              <a:uLnTx/>
              <a:sym typeface="+mn-ea"/>
            </a:endParaRPr>
          </a:p>
        </p:txBody>
      </p:sp>
      <p:pic>
        <p:nvPicPr>
          <p:cNvPr id="13" name="图片 12" descr="&amp;pky8558874562&amp;"/>
          <p:cNvPicPr>
            <a:picLocks noChangeAspect="1"/>
          </p:cNvPicPr>
          <p:nvPr/>
        </p:nvPicPr>
        <p:blipFill>
          <a:blip r:embed="rId1"/>
          <a:srcRect l="21408" t="5561" r="28731"/>
          <a:stretch>
            <a:fillRect/>
          </a:stretch>
        </p:blipFill>
        <p:spPr>
          <a:xfrm>
            <a:off x="7404100" y="194373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7" name="矩形 6"/>
          <p:cNvSpPr/>
          <p:nvPr>
            <p:custDataLst>
              <p:tags r:id="rId2"/>
            </p:custDataLst>
          </p:nvPr>
        </p:nvSpPr>
        <p:spPr>
          <a:xfrm>
            <a:off x="-7620" y="194373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783715"/>
            <a:ext cx="1076960" cy="512445"/>
            <a:chOff x="8805" y="2848"/>
            <a:chExt cx="1248" cy="720"/>
          </a:xfrm>
        </p:grpSpPr>
        <p:sp>
          <p:nvSpPr>
            <p:cNvPr id="10"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2"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5"/>
            </p:custDataLst>
          </p:nvPr>
        </p:nvSpPr>
        <p:spPr>
          <a:xfrm>
            <a:off x="1027430" y="221234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（五）亦步亦趋型</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6"/>
            </p:custDataLst>
          </p:nvPr>
        </p:nvSpPr>
        <p:spPr>
          <a:xfrm>
            <a:off x="1134110" y="2747010"/>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这类人交友无原则，依从性强，缺乏独立性，往往人云亦云，表面跟所有人都一团和气，实则没有一个真正的朋友。这种交往模式会使人失去真正的友谊，又不利于集体好风气的形成。</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事实上，维护友谊，不等于迁就对方，附和对方，靠和稀泥来调和矛盾，虽然表面上没伤感情，但实际上拉大了彼此的心理距离。交朋友必须坚持原则，真正的朋友有时不妨给予他人真心的批评与建议，建立真正的、互帮互助的、和谐的人际关系。</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二、人际交往的类型</a:t>
            </a:r>
            <a:endParaRPr lang="zh-CN" altLang="en-US" sz="2400" b="1" spc="300" noProof="0" dirty="0">
              <a:ln>
                <a:noFill/>
              </a:ln>
              <a:solidFill>
                <a:srgbClr val="FCC301"/>
              </a:solidFill>
              <a:effectLst/>
              <a:uLnTx/>
              <a:sym typeface="+mn-ea"/>
            </a:endParaRPr>
          </a:p>
        </p:txBody>
      </p:sp>
      <p:pic>
        <p:nvPicPr>
          <p:cNvPr id="13" name="图片 12" descr="&amp;pky8558874562&amp;"/>
          <p:cNvPicPr>
            <a:picLocks noChangeAspect="1"/>
          </p:cNvPicPr>
          <p:nvPr/>
        </p:nvPicPr>
        <p:blipFill>
          <a:blip r:embed="rId1"/>
          <a:srcRect l="21408" t="5561" r="28731"/>
          <a:stretch>
            <a:fillRect/>
          </a:stretch>
        </p:blipFill>
        <p:spPr>
          <a:xfrm>
            <a:off x="7404100" y="194373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
        <p:nvSpPr>
          <p:cNvPr id="7" name="矩形 6"/>
          <p:cNvSpPr/>
          <p:nvPr>
            <p:custDataLst>
              <p:tags r:id="rId2"/>
            </p:custDataLst>
          </p:nvPr>
        </p:nvSpPr>
        <p:spPr>
          <a:xfrm>
            <a:off x="-7620" y="1943735"/>
            <a:ext cx="7156450" cy="403161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783715"/>
            <a:ext cx="1076960" cy="512445"/>
            <a:chOff x="8805" y="2848"/>
            <a:chExt cx="1248" cy="720"/>
          </a:xfrm>
        </p:grpSpPr>
        <p:sp>
          <p:nvSpPr>
            <p:cNvPr id="10" name="任意多边形: 形状 18"/>
            <p:cNvSpPr/>
            <p:nvPr>
              <p:custDataLst>
                <p:tags r:id="rId3"/>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2" name="任意多边形: 形状 19"/>
            <p:cNvSpPr/>
            <p:nvPr>
              <p:custDataLst>
                <p:tags r:id="rId4"/>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1" name="文本框 10"/>
          <p:cNvSpPr txBox="1"/>
          <p:nvPr>
            <p:custDataLst>
              <p:tags r:id="rId5"/>
            </p:custDataLst>
          </p:nvPr>
        </p:nvSpPr>
        <p:spPr>
          <a:xfrm>
            <a:off x="1027430" y="2212340"/>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（六）社会功利型</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6"/>
            </p:custDataLst>
          </p:nvPr>
        </p:nvSpPr>
        <p:spPr>
          <a:xfrm>
            <a:off x="1134110" y="2830830"/>
            <a:ext cx="5534025" cy="2573655"/>
          </a:xfrm>
          <a:prstGeom prst="rect">
            <a:avLst/>
          </a:prstGeom>
        </p:spPr>
        <p:txBody>
          <a:bodyPr/>
          <a:p>
            <a:pPr marL="0" marR="0" lvl="0" indent="444500" algn="just" defTabSz="914400" rtl="0" fontAlgn="base">
              <a:lnSpc>
                <a:spcPct val="14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持这一交往方式的人往往把友情看做交易，认为“友谊”只是人与人之间的彼此利用。这类人与人交往目的性很强，往往将个人利益置于首位，将物质利益看得过重，其“友谊”好时可以“天长地久”“称兄道弟”，而当利益转移，便可能“移情别恋”；常常表面恭恭敬敬，实则心里另有打算。大学生应该注重个人道德修养，交友的动机要纯洁，要真诚。</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三、影响人际关系发展的因素</a:t>
            </a:r>
            <a:endParaRPr lang="zh-CN" altLang="en-US" sz="2400" b="1" spc="300" noProof="0" dirty="0">
              <a:ln>
                <a:noFill/>
              </a:ln>
              <a:solidFill>
                <a:srgbClr val="FCC301"/>
              </a:solidFill>
              <a:effectLst/>
              <a:uLnTx/>
              <a:sym typeface="+mn-ea"/>
            </a:endParaRPr>
          </a:p>
        </p:txBody>
      </p:sp>
      <p:pic>
        <p:nvPicPr>
          <p:cNvPr id="2" name="图片 1"/>
          <p:cNvPicPr>
            <a:picLocks noChangeAspect="1"/>
          </p:cNvPicPr>
          <p:nvPr>
            <p:custDataLst>
              <p:tags r:id="rId2"/>
            </p:custDataLst>
          </p:nvPr>
        </p:nvPicPr>
        <p:blipFill>
          <a:blip r:embed="rId3"/>
          <a:srcRect r="27535" b="5375"/>
          <a:stretch>
            <a:fillRect/>
          </a:stretch>
        </p:blipFill>
        <p:spPr>
          <a:xfrm>
            <a:off x="7734935" y="0"/>
            <a:ext cx="4457065" cy="3596640"/>
          </a:xfrm>
          <a:prstGeom prst="rect">
            <a:avLst/>
          </a:prstGeom>
          <a:effectLst/>
        </p:spPr>
      </p:pic>
      <p:sp>
        <p:nvSpPr>
          <p:cNvPr id="11" name="文本框 10"/>
          <p:cNvSpPr txBox="1"/>
          <p:nvPr>
            <p:custDataLst>
              <p:tags r:id="rId4"/>
            </p:custDataLst>
          </p:nvPr>
        </p:nvSpPr>
        <p:spPr>
          <a:xfrm>
            <a:off x="809625" y="218122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（一）空间的距离</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custDataLst>
              <p:tags r:id="rId5"/>
            </p:custDataLst>
          </p:nvPr>
        </p:nvSpPr>
        <p:spPr>
          <a:xfrm>
            <a:off x="-635" y="3597275"/>
            <a:ext cx="12193905" cy="32677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1" name="椭圆 40"/>
          <p:cNvSpPr/>
          <p:nvPr>
            <p:custDataLst>
              <p:tags r:id="rId6"/>
            </p:custDataLst>
          </p:nvPr>
        </p:nvSpPr>
        <p:spPr>
          <a:xfrm>
            <a:off x="919226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2" name="椭圆 41"/>
          <p:cNvSpPr/>
          <p:nvPr>
            <p:custDataLst>
              <p:tags r:id="rId7"/>
            </p:custDataLst>
          </p:nvPr>
        </p:nvSpPr>
        <p:spPr>
          <a:xfrm>
            <a:off x="957326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3" name="椭圆 42"/>
          <p:cNvSpPr/>
          <p:nvPr>
            <p:custDataLst>
              <p:tags r:id="rId8"/>
            </p:custDataLst>
          </p:nvPr>
        </p:nvSpPr>
        <p:spPr>
          <a:xfrm>
            <a:off x="9957435"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4" name="椭圆 43"/>
          <p:cNvSpPr/>
          <p:nvPr>
            <p:custDataLst>
              <p:tags r:id="rId9"/>
            </p:custDataLst>
          </p:nvPr>
        </p:nvSpPr>
        <p:spPr>
          <a:xfrm>
            <a:off x="1034161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5" name="椭圆 44"/>
          <p:cNvSpPr/>
          <p:nvPr>
            <p:custDataLst>
              <p:tags r:id="rId10"/>
            </p:custDataLst>
          </p:nvPr>
        </p:nvSpPr>
        <p:spPr>
          <a:xfrm>
            <a:off x="10725785"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6" name="椭圆 45"/>
          <p:cNvSpPr/>
          <p:nvPr>
            <p:custDataLst>
              <p:tags r:id="rId11"/>
            </p:custDataLst>
          </p:nvPr>
        </p:nvSpPr>
        <p:spPr>
          <a:xfrm>
            <a:off x="919226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7" name="椭圆 46"/>
          <p:cNvSpPr/>
          <p:nvPr>
            <p:custDataLst>
              <p:tags r:id="rId12"/>
            </p:custDataLst>
          </p:nvPr>
        </p:nvSpPr>
        <p:spPr>
          <a:xfrm>
            <a:off x="957326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8" name="椭圆 47"/>
          <p:cNvSpPr/>
          <p:nvPr>
            <p:custDataLst>
              <p:tags r:id="rId13"/>
            </p:custDataLst>
          </p:nvPr>
        </p:nvSpPr>
        <p:spPr>
          <a:xfrm>
            <a:off x="9957435"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9" name="椭圆 48"/>
          <p:cNvSpPr/>
          <p:nvPr>
            <p:custDataLst>
              <p:tags r:id="rId14"/>
            </p:custDataLst>
          </p:nvPr>
        </p:nvSpPr>
        <p:spPr>
          <a:xfrm>
            <a:off x="1034161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0" name="椭圆 49"/>
          <p:cNvSpPr/>
          <p:nvPr>
            <p:custDataLst>
              <p:tags r:id="rId15"/>
            </p:custDataLst>
          </p:nvPr>
        </p:nvSpPr>
        <p:spPr>
          <a:xfrm>
            <a:off x="10725785"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1" name="椭圆 50"/>
          <p:cNvSpPr/>
          <p:nvPr>
            <p:custDataLst>
              <p:tags r:id="rId16"/>
            </p:custDataLst>
          </p:nvPr>
        </p:nvSpPr>
        <p:spPr>
          <a:xfrm>
            <a:off x="919226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2" name="椭圆 51"/>
          <p:cNvSpPr/>
          <p:nvPr>
            <p:custDataLst>
              <p:tags r:id="rId17"/>
            </p:custDataLst>
          </p:nvPr>
        </p:nvSpPr>
        <p:spPr>
          <a:xfrm>
            <a:off x="957326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3" name="椭圆 52"/>
          <p:cNvSpPr/>
          <p:nvPr>
            <p:custDataLst>
              <p:tags r:id="rId18"/>
            </p:custDataLst>
          </p:nvPr>
        </p:nvSpPr>
        <p:spPr>
          <a:xfrm>
            <a:off x="9957435"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4" name="椭圆 53"/>
          <p:cNvSpPr/>
          <p:nvPr>
            <p:custDataLst>
              <p:tags r:id="rId19"/>
            </p:custDataLst>
          </p:nvPr>
        </p:nvSpPr>
        <p:spPr>
          <a:xfrm>
            <a:off x="1034161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5" name="椭圆 54"/>
          <p:cNvSpPr/>
          <p:nvPr>
            <p:custDataLst>
              <p:tags r:id="rId20"/>
            </p:custDataLst>
          </p:nvPr>
        </p:nvSpPr>
        <p:spPr>
          <a:xfrm>
            <a:off x="10725785"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6" name="椭圆 55"/>
          <p:cNvSpPr/>
          <p:nvPr>
            <p:custDataLst>
              <p:tags r:id="rId21"/>
            </p:custDataLst>
          </p:nvPr>
        </p:nvSpPr>
        <p:spPr>
          <a:xfrm>
            <a:off x="919226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7" name="椭圆 56"/>
          <p:cNvSpPr/>
          <p:nvPr>
            <p:custDataLst>
              <p:tags r:id="rId22"/>
            </p:custDataLst>
          </p:nvPr>
        </p:nvSpPr>
        <p:spPr>
          <a:xfrm>
            <a:off x="957326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8" name="椭圆 57"/>
          <p:cNvSpPr/>
          <p:nvPr>
            <p:custDataLst>
              <p:tags r:id="rId23"/>
            </p:custDataLst>
          </p:nvPr>
        </p:nvSpPr>
        <p:spPr>
          <a:xfrm>
            <a:off x="9957435"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9" name="椭圆 58"/>
          <p:cNvSpPr/>
          <p:nvPr>
            <p:custDataLst>
              <p:tags r:id="rId24"/>
            </p:custDataLst>
          </p:nvPr>
        </p:nvSpPr>
        <p:spPr>
          <a:xfrm>
            <a:off x="1034161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0" name="椭圆 59"/>
          <p:cNvSpPr/>
          <p:nvPr>
            <p:custDataLst>
              <p:tags r:id="rId25"/>
            </p:custDataLst>
          </p:nvPr>
        </p:nvSpPr>
        <p:spPr>
          <a:xfrm>
            <a:off x="10725785"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26"/>
            </p:custDataLst>
          </p:nvPr>
        </p:nvSpPr>
        <p:spPr>
          <a:xfrm>
            <a:off x="293370" y="3782060"/>
            <a:ext cx="11217910" cy="1156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a:lnSpc>
                <a:spcPct val="15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在人际交往中，空间距离是一个很重要的因素。距离越小，双方越接近，相互接触的机会越多，相互之间更容易熟悉对方，往往更容易引为知己。心理学研究指出，一般来说，一个人在选择新朋友的时候多数会选择与自己的空间距离比较小的人，因为距离小，人际交往更方便、快捷，支付的交往成本比较低。</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36" name="直接连接符 35"/>
          <p:cNvCxnSpPr/>
          <p:nvPr>
            <p:custDataLst>
              <p:tags r:id="rId27"/>
            </p:custDataLst>
          </p:nvPr>
        </p:nvCxnSpPr>
        <p:spPr>
          <a:xfrm>
            <a:off x="809582" y="2850515"/>
            <a:ext cx="3914775"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任意多边形: 形状 5"/>
          <p:cNvSpPr/>
          <p:nvPr>
            <p:custDataLst>
              <p:tags r:id="rId28"/>
            </p:custDataLst>
          </p:nvPr>
        </p:nvSpPr>
        <p:spPr>
          <a:xfrm>
            <a:off x="5645150" y="2593340"/>
            <a:ext cx="514350" cy="514350"/>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29"/>
            </p:custDataLst>
          </p:nvPr>
        </p:nvSpPr>
        <p:spPr>
          <a:xfrm>
            <a:off x="293370" y="5081905"/>
            <a:ext cx="8726170" cy="16027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a:lnSpc>
                <a:spcPct val="15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由于空间距离近导致人际吸引的规律起作用的前提是在人际交往的早期阶段，随着时间的推移，它的作用越来越小。比如说，同宿舍的同学产生矛盾，空间的接近更容易激发矛盾，人际关系会越紧张。</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4"/>
                                        </p:tgtEl>
                                        <p:attrNameLst>
                                          <p:attrName>style.visibility</p:attrName>
                                        </p:attrNameLst>
                                      </p:cBhvr>
                                      <p:to>
                                        <p:strVal val="visible"/>
                                      </p:to>
                                    </p:set>
                                    <p:animEffect transition="in" filter="strips(downRigh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三、影响人际关系发展的因素</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81800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590155" y="2313305"/>
            <a:ext cx="3413125" cy="3942080"/>
          </a:xfrm>
          <a:prstGeom prst="rect">
            <a:avLst/>
          </a:prstGeom>
          <a:noFill/>
          <a:ln w="9525">
            <a:noFill/>
            <a:miter lim="800000"/>
          </a:ln>
        </p:spPr>
        <p:txBody>
          <a:bodyPr wrap="square" lIns="155481" tIns="77741" rIns="155481" bIns="77741">
            <a:spAutoFit/>
          </a:bodyPr>
          <a:p>
            <a:pPr algn="just" defTabSz="914400">
              <a:lnSpc>
                <a:spcPct val="14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社会心理学的有关研究表明，交往双方如果有较多类似的地方，容易产生相互吸引，促进人际关系的发展。相似性包括：共同的态度、信仰、价值观与兴趣，共同的语言、共同的文化背景，相同的教育水平、年龄、职业、社会阶层，甚至相同的遭遇、共同的疾病等都能在一定条件下，不同程度地增加人们的相互吸引。</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7404101" y="1624726"/>
            <a:ext cx="3815049" cy="546523"/>
            <a:chOff x="1190045" y="1455028"/>
            <a:chExt cx="2550781" cy="354984"/>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55028"/>
              <a:ext cx="2496032" cy="252678"/>
              <a:chOff x="1244794" y="1455028"/>
              <a:chExt cx="2496032" cy="252678"/>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（三）</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72502" y="1455028"/>
                <a:ext cx="1768324" cy="239223"/>
              </a:xfrm>
              <a:prstGeom prst="rect">
                <a:avLst/>
              </a:prstGeom>
              <a:noFill/>
            </p:spPr>
            <p:txBody>
              <a:bodyPr wrap="square" rtlCol="0">
                <a:spAutoFit/>
              </a:bodyPr>
              <a:p>
                <a:pPr defTabSz="914400">
                  <a:defRPr/>
                </a:pPr>
                <a:r>
                  <a:rPr b="1" spc="150">
                    <a:solidFill>
                      <a:srgbClr val="404040"/>
                    </a:solidFill>
                    <a:latin typeface="微软雅黑" panose="020B0503020204020204" charset="-122"/>
                    <a:ea typeface="微软雅黑" panose="020B0503020204020204" charset="-122"/>
                    <a:cs typeface="微软雅黑" panose="020B0503020204020204" charset="-122"/>
                    <a:sym typeface="+mn-ea"/>
                  </a:rPr>
                  <a:t>相似性</a:t>
                </a:r>
                <a:endParaRPr b="1"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grpSp>
      <p:sp>
        <p:nvSpPr>
          <p:cNvPr id="5" name="矩形 30"/>
          <p:cNvSpPr>
            <a:spLocks noChangeArrowheads="1"/>
          </p:cNvSpPr>
          <p:nvPr/>
        </p:nvSpPr>
        <p:spPr bwMode="auto">
          <a:xfrm>
            <a:off x="1083310" y="2339340"/>
            <a:ext cx="5755005" cy="1114425"/>
          </a:xfrm>
          <a:prstGeom prst="rect">
            <a:avLst/>
          </a:prstGeom>
          <a:noFill/>
          <a:ln w="9525">
            <a:noFill/>
            <a:miter lim="800000"/>
          </a:ln>
        </p:spPr>
        <p:txBody>
          <a:bodyPr wrap="square" lIns="155481" tIns="77741" rIns="155481" bIns="77741">
            <a:spAutoFit/>
          </a:bodyPr>
          <a:p>
            <a:pPr algn="just" defTabSz="914400">
              <a:lnSpc>
                <a:spcPct val="13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rPr>
              <a:t>交往的频率是指单位时间内人们相互接触次数的多少。一般来说，人际关系初期，越是接近，接触频率越高，就越有利于建立密切的人际交往。</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1109981" y="1713189"/>
            <a:ext cx="4499999" cy="532990"/>
            <a:chOff x="1190045" y="1463818"/>
            <a:chExt cx="3008746" cy="346194"/>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63818"/>
              <a:ext cx="2486692" cy="243888"/>
              <a:chOff x="1244794" y="1463818"/>
              <a:chExt cx="2486692" cy="243888"/>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（二）</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63162" y="1464102"/>
                <a:ext cx="1768324" cy="239223"/>
              </a:xfrm>
              <a:prstGeom prst="rect">
                <a:avLst/>
              </a:prstGeom>
              <a:noFill/>
            </p:spPr>
            <p:txBody>
              <a:bodyPr wrap="square" rtlCol="0">
                <a:spAutoFit/>
              </a:bodyPr>
              <a:p>
                <a:pPr defTabSz="914400">
                  <a:defRPr/>
                </a:pPr>
                <a:r>
                  <a:rPr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交往的频率</a:t>
                </a:r>
                <a:endParaRPr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grpSp>
      <p:pic>
        <p:nvPicPr>
          <p:cNvPr id="57" name="图片 56"/>
          <p:cNvPicPr/>
          <p:nvPr>
            <p:custDataLst>
              <p:tags r:id="rId3"/>
            </p:custDataLst>
          </p:nvPr>
        </p:nvPicPr>
        <p:blipFill rotWithShape="1">
          <a:blip r:embed="rId4"/>
          <a:srcRect t="5556" b="5556"/>
          <a:stretch>
            <a:fillRect/>
          </a:stretch>
        </p:blipFill>
        <p:spPr>
          <a:xfrm>
            <a:off x="1191895" y="3651250"/>
            <a:ext cx="5646420" cy="22332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三、影响人际关系发展的因素</a:t>
            </a:r>
            <a:endParaRPr lang="zh-CN" altLang="en-US" sz="2400" b="1" spc="300" noProof="0" dirty="0">
              <a:ln>
                <a:noFill/>
              </a:ln>
              <a:solidFill>
                <a:srgbClr val="FCC301"/>
              </a:solidFill>
              <a:effectLst/>
              <a:uLnTx/>
              <a:sym typeface="+mn-ea"/>
            </a:endParaRPr>
          </a:p>
        </p:txBody>
      </p:sp>
      <p:pic>
        <p:nvPicPr>
          <p:cNvPr id="2" name="图片 1"/>
          <p:cNvPicPr>
            <a:picLocks noChangeAspect="1"/>
          </p:cNvPicPr>
          <p:nvPr>
            <p:custDataLst>
              <p:tags r:id="rId2"/>
            </p:custDataLst>
          </p:nvPr>
        </p:nvPicPr>
        <p:blipFill>
          <a:blip r:embed="rId3"/>
          <a:srcRect r="27535" b="5375"/>
          <a:stretch>
            <a:fillRect/>
          </a:stretch>
        </p:blipFill>
        <p:spPr>
          <a:xfrm>
            <a:off x="7734935" y="0"/>
            <a:ext cx="4457065" cy="3596640"/>
          </a:xfrm>
          <a:prstGeom prst="rect">
            <a:avLst/>
          </a:prstGeom>
          <a:effectLst/>
        </p:spPr>
      </p:pic>
      <p:sp>
        <p:nvSpPr>
          <p:cNvPr id="11" name="文本框 10"/>
          <p:cNvSpPr txBox="1"/>
          <p:nvPr>
            <p:custDataLst>
              <p:tags r:id="rId4"/>
            </p:custDataLst>
          </p:nvPr>
        </p:nvSpPr>
        <p:spPr>
          <a:xfrm>
            <a:off x="809625" y="218122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（四）互补性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custDataLst>
              <p:tags r:id="rId5"/>
            </p:custDataLst>
          </p:nvPr>
        </p:nvSpPr>
        <p:spPr>
          <a:xfrm>
            <a:off x="-635" y="3597275"/>
            <a:ext cx="12193905" cy="326771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1" name="椭圆 40"/>
          <p:cNvSpPr/>
          <p:nvPr>
            <p:custDataLst>
              <p:tags r:id="rId6"/>
            </p:custDataLst>
          </p:nvPr>
        </p:nvSpPr>
        <p:spPr>
          <a:xfrm>
            <a:off x="919226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2" name="椭圆 41"/>
          <p:cNvSpPr/>
          <p:nvPr>
            <p:custDataLst>
              <p:tags r:id="rId7"/>
            </p:custDataLst>
          </p:nvPr>
        </p:nvSpPr>
        <p:spPr>
          <a:xfrm>
            <a:off x="957326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3" name="椭圆 42"/>
          <p:cNvSpPr/>
          <p:nvPr>
            <p:custDataLst>
              <p:tags r:id="rId8"/>
            </p:custDataLst>
          </p:nvPr>
        </p:nvSpPr>
        <p:spPr>
          <a:xfrm>
            <a:off x="9957435"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4" name="椭圆 43"/>
          <p:cNvSpPr/>
          <p:nvPr>
            <p:custDataLst>
              <p:tags r:id="rId9"/>
            </p:custDataLst>
          </p:nvPr>
        </p:nvSpPr>
        <p:spPr>
          <a:xfrm>
            <a:off x="10341610"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5" name="椭圆 44"/>
          <p:cNvSpPr/>
          <p:nvPr>
            <p:custDataLst>
              <p:tags r:id="rId10"/>
            </p:custDataLst>
          </p:nvPr>
        </p:nvSpPr>
        <p:spPr>
          <a:xfrm>
            <a:off x="10725785" y="5452110"/>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6" name="椭圆 45"/>
          <p:cNvSpPr/>
          <p:nvPr>
            <p:custDataLst>
              <p:tags r:id="rId11"/>
            </p:custDataLst>
          </p:nvPr>
        </p:nvSpPr>
        <p:spPr>
          <a:xfrm>
            <a:off x="919226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7" name="椭圆 46"/>
          <p:cNvSpPr/>
          <p:nvPr>
            <p:custDataLst>
              <p:tags r:id="rId12"/>
            </p:custDataLst>
          </p:nvPr>
        </p:nvSpPr>
        <p:spPr>
          <a:xfrm>
            <a:off x="957326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8" name="椭圆 47"/>
          <p:cNvSpPr/>
          <p:nvPr>
            <p:custDataLst>
              <p:tags r:id="rId13"/>
            </p:custDataLst>
          </p:nvPr>
        </p:nvSpPr>
        <p:spPr>
          <a:xfrm>
            <a:off x="9957435"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9" name="椭圆 48"/>
          <p:cNvSpPr/>
          <p:nvPr>
            <p:custDataLst>
              <p:tags r:id="rId14"/>
            </p:custDataLst>
          </p:nvPr>
        </p:nvSpPr>
        <p:spPr>
          <a:xfrm>
            <a:off x="10341610"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0" name="椭圆 49"/>
          <p:cNvSpPr/>
          <p:nvPr>
            <p:custDataLst>
              <p:tags r:id="rId15"/>
            </p:custDataLst>
          </p:nvPr>
        </p:nvSpPr>
        <p:spPr>
          <a:xfrm>
            <a:off x="10725785" y="58159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1" name="椭圆 50"/>
          <p:cNvSpPr/>
          <p:nvPr>
            <p:custDataLst>
              <p:tags r:id="rId16"/>
            </p:custDataLst>
          </p:nvPr>
        </p:nvSpPr>
        <p:spPr>
          <a:xfrm>
            <a:off x="919226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2" name="椭圆 51"/>
          <p:cNvSpPr/>
          <p:nvPr>
            <p:custDataLst>
              <p:tags r:id="rId17"/>
            </p:custDataLst>
          </p:nvPr>
        </p:nvSpPr>
        <p:spPr>
          <a:xfrm>
            <a:off x="957326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3" name="椭圆 52"/>
          <p:cNvSpPr/>
          <p:nvPr>
            <p:custDataLst>
              <p:tags r:id="rId18"/>
            </p:custDataLst>
          </p:nvPr>
        </p:nvSpPr>
        <p:spPr>
          <a:xfrm>
            <a:off x="9957435"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4" name="椭圆 53"/>
          <p:cNvSpPr/>
          <p:nvPr>
            <p:custDataLst>
              <p:tags r:id="rId19"/>
            </p:custDataLst>
          </p:nvPr>
        </p:nvSpPr>
        <p:spPr>
          <a:xfrm>
            <a:off x="10341610"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5" name="椭圆 54"/>
          <p:cNvSpPr/>
          <p:nvPr>
            <p:custDataLst>
              <p:tags r:id="rId20"/>
            </p:custDataLst>
          </p:nvPr>
        </p:nvSpPr>
        <p:spPr>
          <a:xfrm>
            <a:off x="10725785" y="617156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6" name="椭圆 55"/>
          <p:cNvSpPr/>
          <p:nvPr>
            <p:custDataLst>
              <p:tags r:id="rId21"/>
            </p:custDataLst>
          </p:nvPr>
        </p:nvSpPr>
        <p:spPr>
          <a:xfrm>
            <a:off x="919226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7" name="椭圆 56"/>
          <p:cNvSpPr/>
          <p:nvPr>
            <p:custDataLst>
              <p:tags r:id="rId22"/>
            </p:custDataLst>
          </p:nvPr>
        </p:nvSpPr>
        <p:spPr>
          <a:xfrm>
            <a:off x="957326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8" name="椭圆 57"/>
          <p:cNvSpPr/>
          <p:nvPr>
            <p:custDataLst>
              <p:tags r:id="rId23"/>
            </p:custDataLst>
          </p:nvPr>
        </p:nvSpPr>
        <p:spPr>
          <a:xfrm>
            <a:off x="9957435"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9" name="椭圆 58"/>
          <p:cNvSpPr/>
          <p:nvPr>
            <p:custDataLst>
              <p:tags r:id="rId24"/>
            </p:custDataLst>
          </p:nvPr>
        </p:nvSpPr>
        <p:spPr>
          <a:xfrm>
            <a:off x="10341610"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0" name="椭圆 59"/>
          <p:cNvSpPr/>
          <p:nvPr>
            <p:custDataLst>
              <p:tags r:id="rId25"/>
            </p:custDataLst>
          </p:nvPr>
        </p:nvSpPr>
        <p:spPr>
          <a:xfrm>
            <a:off x="10725785" y="6536055"/>
            <a:ext cx="114935" cy="114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26"/>
            </p:custDataLst>
          </p:nvPr>
        </p:nvSpPr>
        <p:spPr>
          <a:xfrm>
            <a:off x="494665" y="3902075"/>
            <a:ext cx="11202035" cy="14757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a:lnSpc>
                <a:spcPct val="14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相似性能增加人际吸引，与相似性相对的互补性也能增加人际吸引。大学生中，有些外向型的人喜欢与内倾型性格的人友好相处，相互欣赏；有些家庭经济条件优越的学生会欣赏那些克服困难求学的学生、依赖性强的人更愿意与独立性强的人交朋友等。这是因为人们都有从对方获得自己所缺乏的东西，这就是社交的互补性。当双方的需要和满足途径正好成为互补关系时，双方之间的喜欢程度也会增加。</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cxnSp>
        <p:nvCxnSpPr>
          <p:cNvPr id="36" name="直接连接符 35"/>
          <p:cNvCxnSpPr/>
          <p:nvPr>
            <p:custDataLst>
              <p:tags r:id="rId27"/>
            </p:custDataLst>
          </p:nvPr>
        </p:nvCxnSpPr>
        <p:spPr>
          <a:xfrm>
            <a:off x="809582" y="2850515"/>
            <a:ext cx="3914775"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任意多边形: 形状 5"/>
          <p:cNvSpPr/>
          <p:nvPr>
            <p:custDataLst>
              <p:tags r:id="rId28"/>
            </p:custDataLst>
          </p:nvPr>
        </p:nvSpPr>
        <p:spPr>
          <a:xfrm>
            <a:off x="5645150" y="2593340"/>
            <a:ext cx="514350" cy="514350"/>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29"/>
            </p:custDataLst>
          </p:nvPr>
        </p:nvSpPr>
        <p:spPr>
          <a:xfrm>
            <a:off x="494665" y="5492750"/>
            <a:ext cx="8431530" cy="11582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a:lnSpc>
                <a:spcPct val="140000"/>
              </a:lnSpc>
              <a:spcBef>
                <a:spcPts val="0"/>
              </a:spcBef>
              <a:spcAft>
                <a:spcPts val="1000"/>
              </a:spcAft>
              <a:buSzPct val="100000"/>
              <a:buFont typeface="Wingdings" panose="05000000000000000000" charset="0"/>
              <a:buChar char="u"/>
            </a:pPr>
            <a:r>
              <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rPr>
              <a:t>具体来说，互补性就是指在需要、兴趣、气质、性格等方面存在优势互补的人，可以在活动中相互吸引。当双方的需要和满足途径正好成为互补关系时，双方之间的喜欢程度也会增加。</a:t>
            </a:r>
            <a:endParaRPr sz="1600" spc="20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思源黑体旧字形 Normal" panose="020B0400000000000000" pitchFamily="34" charset="-128"/>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4"/>
                                        </p:tgtEl>
                                        <p:attrNameLst>
                                          <p:attrName>style.visibility</p:attrName>
                                        </p:attrNameLst>
                                      </p:cBhvr>
                                      <p:to>
                                        <p:strVal val="visible"/>
                                      </p:to>
                                    </p:set>
                                    <p:animEffect transition="in" filter="strips(downRigh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三、影响人际关系发展的因素</a:t>
            </a:r>
            <a:endParaRPr lang="zh-CN" altLang="en-US" sz="2400" b="1" spc="300" noProof="0" dirty="0">
              <a:ln>
                <a:noFill/>
              </a:ln>
              <a:solidFill>
                <a:srgbClr val="FCC301"/>
              </a:solidFill>
              <a:effectLst/>
              <a:uLnTx/>
              <a:sym typeface="+mn-ea"/>
            </a:endParaRPr>
          </a:p>
        </p:txBody>
      </p:sp>
      <p:sp>
        <p:nvSpPr>
          <p:cNvPr id="14" name="Freeform 6"/>
          <p:cNvSpPr/>
          <p:nvPr>
            <p:custDataLst>
              <p:tags r:id="rId2"/>
            </p:custDataLst>
          </p:nvPr>
        </p:nvSpPr>
        <p:spPr bwMode="auto">
          <a:xfrm>
            <a:off x="1460500" y="5635400"/>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Freeform 7"/>
          <p:cNvSpPr/>
          <p:nvPr>
            <p:custDataLst>
              <p:tags r:id="rId3"/>
            </p:custDataLst>
          </p:nvPr>
        </p:nvSpPr>
        <p:spPr bwMode="auto">
          <a:xfrm>
            <a:off x="282575" y="1693637"/>
            <a:ext cx="4335463" cy="4260850"/>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Freeform 9"/>
          <p:cNvSpPr/>
          <p:nvPr>
            <p:custDataLst>
              <p:tags r:id="rId4"/>
            </p:custDataLst>
          </p:nvPr>
        </p:nvSpPr>
        <p:spPr bwMode="auto">
          <a:xfrm>
            <a:off x="3222625" y="4921025"/>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Freeform 10"/>
          <p:cNvSpPr/>
          <p:nvPr>
            <p:custDataLst>
              <p:tags r:id="rId5"/>
            </p:custDataLst>
          </p:nvPr>
        </p:nvSpPr>
        <p:spPr bwMode="auto">
          <a:xfrm>
            <a:off x="2859088" y="1226912"/>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Freeform 11"/>
          <p:cNvSpPr/>
          <p:nvPr>
            <p:custDataLst>
              <p:tags r:id="rId6"/>
            </p:custDataLst>
          </p:nvPr>
        </p:nvSpPr>
        <p:spPr bwMode="auto">
          <a:xfrm>
            <a:off x="849313" y="1873025"/>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8" name="组合 27"/>
          <p:cNvGrpSpPr/>
          <p:nvPr/>
        </p:nvGrpSpPr>
        <p:grpSpPr>
          <a:xfrm>
            <a:off x="4467225" y="1571717"/>
            <a:ext cx="7444906" cy="1262288"/>
            <a:chOff x="7035" y="2607"/>
            <a:chExt cx="11724" cy="1988"/>
          </a:xfrm>
        </p:grpSpPr>
        <p:sp>
          <p:nvSpPr>
            <p:cNvPr id="16" name="Freeform 8"/>
            <p:cNvSpPr/>
            <p:nvPr>
              <p:custDataLst>
                <p:tags r:id="rId7"/>
              </p:custDataLst>
            </p:nvPr>
          </p:nvSpPr>
          <p:spPr bwMode="auto">
            <a:xfrm>
              <a:off x="7348" y="2607"/>
              <a:ext cx="1630" cy="164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Rectangle: Rounded Corners 20"/>
            <p:cNvSpPr/>
            <p:nvPr>
              <p:custDataLst>
                <p:tags r:id="rId8"/>
              </p:custDataLst>
            </p:nvPr>
          </p:nvSpPr>
          <p:spPr>
            <a:xfrm>
              <a:off x="7449" y="2738"/>
              <a:ext cx="10061" cy="1856"/>
            </a:xfrm>
            <a:prstGeom prst="roundRect">
              <a:avLst>
                <a:gd name="adj" fmla="val 6124"/>
              </a:avLst>
            </a:prstGeom>
            <a:solidFill>
              <a:schemeClr val="accent1">
                <a:lumMod val="20000"/>
                <a:lumOff val="80000"/>
              </a:scheme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TextBox 21"/>
            <p:cNvSpPr txBox="1"/>
            <p:nvPr>
              <p:custDataLst>
                <p:tags r:id="rId9"/>
              </p:custDataLst>
            </p:nvPr>
          </p:nvSpPr>
          <p:spPr>
            <a:xfrm>
              <a:off x="8251" y="3495"/>
              <a:ext cx="8503" cy="1100"/>
            </a:xfrm>
            <a:prstGeom prst="rect">
              <a:avLst/>
            </a:prstGeom>
            <a:noFill/>
          </p:spPr>
          <p:txBody>
            <a:bodyPr wrap="square" rtlCol="0">
              <a:normAutofit lnSpcReduction="20000"/>
            </a:bodyPr>
            <a:lstStyle/>
            <a:p>
              <a:pPr lvl="0">
                <a:lnSpc>
                  <a:spcPct val="140000"/>
                </a:lnSpc>
                <a:defRPr/>
              </a:pPr>
              <a:r>
                <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为什么漂亮的人易受人们的喜欢 ? 根据社会心理学中的有关研究，至少有以下四个原因：</a:t>
              </a:r>
              <a:endParaRPr lang="zh-CN" altLang="en-US" sz="14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4" name="Text Placeholder 1"/>
            <p:cNvSpPr>
              <a:spLocks noGrp="1"/>
            </p:cNvSpPr>
            <p:nvPr>
              <p:custDataLst>
                <p:tags r:id="rId10"/>
              </p:custDataLst>
            </p:nvPr>
          </p:nvSpPr>
          <p:spPr>
            <a:xfrm>
              <a:off x="8710" y="2751"/>
              <a:ext cx="7540" cy="744"/>
            </a:xfrm>
            <a:prstGeom prst="rect">
              <a:avLst/>
            </a:prstGeom>
          </p:spPr>
          <p:txBody>
            <a:bodyPr vert="horz" lIns="90000" tIns="46800" rIns="90000" bIns="46800" rtlCol="0" anchor="b">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indent="0" algn="ctr">
                <a:lnSpc>
                  <a:spcPct val="120000"/>
                </a:lnSpc>
                <a:spcAft>
                  <a:spcPts val="0"/>
                </a:spcAft>
                <a:buNone/>
              </a:pPr>
              <a:r>
                <a:rPr lang="zh-CN" altLang="en-US" sz="1800" b="1" spc="300">
                  <a:solidFill>
                    <a:schemeClr val="tx1">
                      <a:lumMod val="75000"/>
                      <a:lumOff val="25000"/>
                    </a:schemeClr>
                  </a:solidFill>
                  <a:sym typeface="Arial" panose="020B0604020202020204" pitchFamily="34" charset="0"/>
                </a:rPr>
                <a:t>（五）容貌和仪表</a:t>
              </a:r>
              <a:endParaRPr lang="zh-CN" altLang="en-US" sz="1800" b="1" spc="300">
                <a:solidFill>
                  <a:schemeClr val="tx1">
                    <a:lumMod val="75000"/>
                    <a:lumOff val="25000"/>
                  </a:schemeClr>
                </a:solidFill>
                <a:sym typeface="Arial" panose="020B0604020202020204" pitchFamily="34" charset="0"/>
              </a:endParaRPr>
            </a:p>
          </p:txBody>
        </p:sp>
        <p:sp>
          <p:nvSpPr>
            <p:cNvPr id="26" name="Rectangle: Rounded Corners 25"/>
            <p:cNvSpPr/>
            <p:nvPr>
              <p:custDataLst>
                <p:tags r:id="rId11"/>
              </p:custDataLst>
            </p:nvPr>
          </p:nvSpPr>
          <p:spPr>
            <a:xfrm>
              <a:off x="16576" y="3110"/>
              <a:ext cx="1661" cy="568"/>
            </a:xfrm>
            <a:prstGeom prst="roundRect">
              <a:avLst>
                <a:gd name="adj" fmla="val 50000"/>
              </a:avLst>
            </a:prstGeom>
            <a:solidFill>
              <a:srgbClr val="92D05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Rectangle: Rounded Corners 26"/>
            <p:cNvSpPr/>
            <p:nvPr>
              <p:custDataLst>
                <p:tags r:id="rId12"/>
              </p:custDataLst>
            </p:nvPr>
          </p:nvSpPr>
          <p:spPr>
            <a:xfrm>
              <a:off x="16876" y="3854"/>
              <a:ext cx="1883" cy="568"/>
            </a:xfrm>
            <a:prstGeom prst="roundRect">
              <a:avLst>
                <a:gd name="adj" fmla="val 50000"/>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Freeform 6"/>
            <p:cNvSpPr/>
            <p:nvPr>
              <p:custDataLst>
                <p:tags r:id="rId13"/>
              </p:custDataLst>
            </p:nvPr>
          </p:nvSpPr>
          <p:spPr bwMode="auto">
            <a:xfrm>
              <a:off x="7035" y="3495"/>
              <a:ext cx="979" cy="657"/>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rgbClr val="92D05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7" name="组合 36"/>
          <p:cNvGrpSpPr/>
          <p:nvPr/>
        </p:nvGrpSpPr>
        <p:grpSpPr>
          <a:xfrm>
            <a:off x="4771346" y="3031630"/>
            <a:ext cx="6157639" cy="692010"/>
            <a:chOff x="7514" y="4774"/>
            <a:chExt cx="9697" cy="1090"/>
          </a:xfrm>
        </p:grpSpPr>
        <p:sp>
          <p:nvSpPr>
            <p:cNvPr id="34" name="TextBox 29"/>
            <p:cNvSpPr txBox="1"/>
            <p:nvPr>
              <p:custDataLst>
                <p:tags r:id="rId14"/>
              </p:custDataLst>
            </p:nvPr>
          </p:nvSpPr>
          <p:spPr>
            <a:xfrm>
              <a:off x="8503" y="4882"/>
              <a:ext cx="8708" cy="571"/>
            </a:xfrm>
            <a:prstGeom prst="rect">
              <a:avLst/>
            </a:prstGeom>
            <a:noFill/>
          </p:spPr>
          <p:txBody>
            <a:bodyPr wrap="square" rtlCol="0" anchor="t"/>
            <a:lstStyle/>
            <a:p>
              <a:pPr lvl="0">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舆论宣传的影响。由于电影、电视等宣传的影响，使人们形成只有漂亮的人才值得爱的偏见或成见。</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 Placeholder 17"/>
            <p:cNvSpPr txBox="1"/>
            <p:nvPr>
              <p:custDataLst>
                <p:tags r:id="rId15"/>
              </p:custDataLst>
            </p:nvPr>
          </p:nvSpPr>
          <p:spPr>
            <a:xfrm>
              <a:off x="7514" y="4774"/>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01</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10" name="Line"/>
            <p:cNvSpPr/>
            <p:nvPr>
              <p:custDataLst>
                <p:tags r:id="rId16"/>
              </p:custDataLst>
            </p:nvPr>
          </p:nvSpPr>
          <p:spPr>
            <a:xfrm flipV="1">
              <a:off x="7740" y="5863"/>
              <a:ext cx="9298" cy="1"/>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38" name="组合 37"/>
          <p:cNvGrpSpPr/>
          <p:nvPr/>
        </p:nvGrpSpPr>
        <p:grpSpPr>
          <a:xfrm>
            <a:off x="4771346" y="3809661"/>
            <a:ext cx="6157639" cy="741384"/>
            <a:chOff x="8014" y="5833"/>
            <a:chExt cx="9697" cy="1168"/>
          </a:xfrm>
        </p:grpSpPr>
        <p:sp>
          <p:nvSpPr>
            <p:cNvPr id="30" name="TextBox 29"/>
            <p:cNvSpPr txBox="1"/>
            <p:nvPr>
              <p:custDataLst>
                <p:tags r:id="rId17"/>
              </p:custDataLst>
            </p:nvPr>
          </p:nvSpPr>
          <p:spPr>
            <a:xfrm>
              <a:off x="8959" y="5941"/>
              <a:ext cx="8752" cy="810"/>
            </a:xfrm>
            <a:prstGeom prst="rect">
              <a:avLst/>
            </a:prstGeom>
            <a:noFill/>
          </p:spPr>
          <p:txBody>
            <a:bodyPr wrap="square" rtlCol="0" anchor="t"/>
            <a:lstStyle/>
            <a:p>
              <a:pPr lvl="0" algn="just">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漂亮的散佚效应，它是指一个人让别人看到他和一个漂亮的人在一起时，容易得到他人好的评价，能够提高自身的形象。</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Text Placeholder 17"/>
            <p:cNvSpPr txBox="1"/>
            <p:nvPr>
              <p:custDataLst>
                <p:tags r:id="rId18"/>
              </p:custDataLst>
            </p:nvPr>
          </p:nvSpPr>
          <p:spPr>
            <a:xfrm>
              <a:off x="8014" y="5833"/>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02</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12" name="Line"/>
            <p:cNvSpPr/>
            <p:nvPr>
              <p:custDataLst>
                <p:tags r:id="rId19"/>
              </p:custDataLst>
            </p:nvPr>
          </p:nvSpPr>
          <p:spPr>
            <a:xfrm flipV="1">
              <a:off x="8250" y="7001"/>
              <a:ext cx="9298"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39" name="组合 38"/>
          <p:cNvGrpSpPr/>
          <p:nvPr/>
        </p:nvGrpSpPr>
        <p:grpSpPr>
          <a:xfrm>
            <a:off x="4789762" y="4547986"/>
            <a:ext cx="6106838" cy="658379"/>
            <a:chOff x="8614" y="6941"/>
            <a:chExt cx="9617" cy="1037"/>
          </a:xfrm>
        </p:grpSpPr>
        <p:sp>
          <p:nvSpPr>
            <p:cNvPr id="5" name="TextBox 29"/>
            <p:cNvSpPr txBox="1"/>
            <p:nvPr>
              <p:custDataLst>
                <p:tags r:id="rId20"/>
              </p:custDataLst>
            </p:nvPr>
          </p:nvSpPr>
          <p:spPr>
            <a:xfrm>
              <a:off x="9581" y="7189"/>
              <a:ext cx="8650" cy="571"/>
            </a:xfrm>
            <a:prstGeom prst="rect">
              <a:avLst/>
            </a:prstGeom>
            <a:noFill/>
          </p:spPr>
          <p:txBody>
            <a:bodyPr wrap="square" rtlCol="0" anchor="t"/>
            <a:lstStyle/>
            <a:p>
              <a:pPr lvl="0" algn="just">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容貌的晕轮效应，即认为容貌漂亮的人同时也具有其他良好的特征。</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Text Placeholder 17"/>
            <p:cNvSpPr txBox="1"/>
            <p:nvPr>
              <p:custDataLst>
                <p:tags r:id="rId21"/>
              </p:custDataLst>
            </p:nvPr>
          </p:nvSpPr>
          <p:spPr>
            <a:xfrm>
              <a:off x="8614" y="6941"/>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03</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13" name="Line"/>
            <p:cNvSpPr/>
            <p:nvPr>
              <p:custDataLst>
                <p:tags r:id="rId22"/>
              </p:custDataLst>
            </p:nvPr>
          </p:nvSpPr>
          <p:spPr>
            <a:xfrm flipV="1">
              <a:off x="8820" y="7978"/>
              <a:ext cx="9298"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pic>
        <p:nvPicPr>
          <p:cNvPr id="29" name="图片 28"/>
          <p:cNvPicPr>
            <a:picLocks noChangeAspect="1"/>
          </p:cNvPicPr>
          <p:nvPr>
            <p:custDataLst>
              <p:tags r:id="rId23"/>
            </p:custDataLst>
          </p:nvPr>
        </p:nvPicPr>
        <p:blipFill rotWithShape="1">
          <a:blip r:embed="rId24">
            <a:extLst>
              <a:ext uri="{28A0092B-C50C-407E-A947-70E740481C1C}">
                <a14:useLocalDpi xmlns:a14="http://schemas.microsoft.com/office/drawing/2010/main" val="0"/>
              </a:ext>
            </a:extLst>
          </a:blip>
          <a:srcRect/>
          <a:stretch>
            <a:fillRect/>
          </a:stretch>
        </p:blipFill>
        <p:spPr>
          <a:xfrm>
            <a:off x="965758" y="1739283"/>
            <a:ext cx="3266788" cy="4386629"/>
          </a:xfrm>
          <a:prstGeom prst="rect">
            <a:avLst/>
          </a:prstGeom>
        </p:spPr>
      </p:pic>
      <p:grpSp>
        <p:nvGrpSpPr>
          <p:cNvPr id="40" name="组合 39"/>
          <p:cNvGrpSpPr/>
          <p:nvPr/>
        </p:nvGrpSpPr>
        <p:grpSpPr>
          <a:xfrm>
            <a:off x="4845345" y="5320147"/>
            <a:ext cx="5985850" cy="569478"/>
            <a:chOff x="9277" y="8045"/>
            <a:chExt cx="9427" cy="897"/>
          </a:xfrm>
        </p:grpSpPr>
        <p:sp>
          <p:nvSpPr>
            <p:cNvPr id="31" name="TextBox 29"/>
            <p:cNvSpPr txBox="1"/>
            <p:nvPr>
              <p:custDataLst>
                <p:tags r:id="rId25"/>
              </p:custDataLst>
            </p:nvPr>
          </p:nvSpPr>
          <p:spPr>
            <a:xfrm>
              <a:off x="10157" y="8153"/>
              <a:ext cx="7341" cy="571"/>
            </a:xfrm>
            <a:prstGeom prst="rect">
              <a:avLst/>
            </a:prstGeom>
            <a:noFill/>
          </p:spPr>
          <p:txBody>
            <a:bodyPr wrap="square" rtlCol="0" anchor="t">
              <a:noAutofit/>
            </a:bodyPr>
            <a:lstStyle/>
            <a:p>
              <a:pPr lvl="0" algn="just">
                <a:lnSpc>
                  <a:spcPct val="120000"/>
                </a:lnSpc>
                <a:defRPr/>
              </a:pPr>
              <a:r>
                <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漂亮的人看着比较顺眼，给人以愉悦的感觉。</a:t>
              </a:r>
              <a:endParaRPr lang="zh-CN" altLang="en-US" sz="1400"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Text Placeholder 17"/>
            <p:cNvSpPr txBox="1"/>
            <p:nvPr>
              <p:custDataLst>
                <p:tags r:id="rId26"/>
              </p:custDataLst>
            </p:nvPr>
          </p:nvSpPr>
          <p:spPr>
            <a:xfrm>
              <a:off x="9277" y="8045"/>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04</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20" name="Line"/>
            <p:cNvSpPr/>
            <p:nvPr>
              <p:custDataLst>
                <p:tags r:id="rId27"/>
              </p:custDataLst>
            </p:nvPr>
          </p:nvSpPr>
          <p:spPr>
            <a:xfrm flipV="1">
              <a:off x="9463" y="8942"/>
              <a:ext cx="9241"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三、影响人际关系发展的因素</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915650" y="181800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7590155" y="2364740"/>
            <a:ext cx="3413125" cy="3399155"/>
          </a:xfrm>
          <a:prstGeom prst="rect">
            <a:avLst/>
          </a:prstGeom>
          <a:noFill/>
          <a:ln w="9525">
            <a:noFill/>
            <a:miter lim="800000"/>
          </a:ln>
        </p:spPr>
        <p:txBody>
          <a:bodyPr wrap="square" lIns="155481" tIns="77741" rIns="155481" bIns="77741">
            <a:spAutoFit/>
          </a:bodyPr>
          <a:p>
            <a:pPr algn="just" defTabSz="914400">
              <a:lnSpc>
                <a:spcPct val="12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心理学家发现，想要维持和提高自己的吸引力，一个重要的方面就是培养自己的良好品质和品性。人与人之间能否相互吸引，友谊能否长久归根到底取决于一个人品质的好坏。受喜爱程度最高的 6 个个性品质，包括真诚、诚实、理解、忠诚真实、信得过。不受欢迎的几个品质是：说谎、装假、不诚实、不真实等。</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7404101" y="1638259"/>
            <a:ext cx="3787110" cy="532990"/>
            <a:chOff x="1190045" y="1463818"/>
            <a:chExt cx="2532101" cy="346194"/>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63818"/>
              <a:ext cx="2477352" cy="243888"/>
              <a:chOff x="1244794" y="1463818"/>
              <a:chExt cx="2477352" cy="243888"/>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（七）</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64102"/>
                <a:ext cx="1768324" cy="239223"/>
              </a:xfrm>
              <a:prstGeom prst="rect">
                <a:avLst/>
              </a:prstGeom>
              <a:noFill/>
            </p:spPr>
            <p:txBody>
              <a:bodyPr wrap="square" rtlCol="0">
                <a:spAutoFit/>
              </a:bodyPr>
              <a:p>
                <a:pPr defTabSz="914400">
                  <a:defRPr/>
                </a:pPr>
                <a:r>
                  <a:rPr b="1" spc="150">
                    <a:solidFill>
                      <a:srgbClr val="404040"/>
                    </a:solidFill>
                    <a:latin typeface="微软雅黑" panose="020B0503020204020204" charset="-122"/>
                    <a:ea typeface="微软雅黑" panose="020B0503020204020204" charset="-122"/>
                    <a:cs typeface="微软雅黑" panose="020B0503020204020204" charset="-122"/>
                    <a:sym typeface="+mn-ea"/>
                  </a:rPr>
                  <a:t>品质特征</a:t>
                </a:r>
                <a:endParaRPr b="1"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grpSp>
      <p:sp>
        <p:nvSpPr>
          <p:cNvPr id="5" name="矩形 30"/>
          <p:cNvSpPr>
            <a:spLocks noChangeArrowheads="1"/>
          </p:cNvSpPr>
          <p:nvPr/>
        </p:nvSpPr>
        <p:spPr bwMode="auto">
          <a:xfrm>
            <a:off x="1083310" y="2339340"/>
            <a:ext cx="5755005" cy="1754505"/>
          </a:xfrm>
          <a:prstGeom prst="rect">
            <a:avLst/>
          </a:prstGeom>
          <a:noFill/>
          <a:ln w="9525">
            <a:noFill/>
            <a:miter lim="800000"/>
          </a:ln>
        </p:spPr>
        <p:txBody>
          <a:bodyPr wrap="square" lIns="155481" tIns="77741" rIns="155481" bIns="77741">
            <a:spAutoFit/>
          </a:bodyPr>
          <a:p>
            <a:pPr algn="just" defTabSz="914400">
              <a:lnSpc>
                <a:spcPct val="130000"/>
              </a:lnSpc>
              <a:defRPr/>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rPr>
              <a:t>我们常常遇到这样的学生，他们的出类拔萃反而得不到同学的喜欢与信任，这是因为，一方面人都希望自己周围的人有能力，有一个令人愉快的人际关系圈，但如果别人的才能使人们可望而不可即，则会产生心理压力。这也有中国人所讲的“木秀于林，风必摧之”。</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1109981" y="1685686"/>
            <a:ext cx="4499999" cy="560493"/>
            <a:chOff x="1190045" y="1445954"/>
            <a:chExt cx="3008746" cy="364058"/>
          </a:xfrm>
        </p:grpSpPr>
        <p:cxnSp>
          <p:nvCxnSpPr>
            <p:cNvPr id="9" name="Straight Connector 38"/>
            <p:cNvCxnSpPr/>
            <p:nvPr/>
          </p:nvCxnSpPr>
          <p:spPr bwMode="auto">
            <a:xfrm flipV="1">
              <a:off x="1190045" y="1810010"/>
              <a:ext cx="3008746"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389" y="1467534"/>
                <a:ext cx="580808" cy="239223"/>
              </a:xfrm>
              <a:prstGeom prst="rect">
                <a:avLst/>
              </a:prstGeom>
              <a:noFill/>
            </p:spPr>
            <p:txBody>
              <a:bodyPr wrap="none" rtlCol="0">
                <a:spAutoFit/>
              </a:bodyPr>
              <a:p>
                <a:pPr algn="ctr" defTabSz="914400">
                  <a:defRPr/>
                </a:pPr>
                <a:r>
                  <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（六）</a:t>
                </a:r>
                <a:endParaRPr lang="zh-CN" altLang="en-US"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39223"/>
              </a:xfrm>
              <a:prstGeom prst="rect">
                <a:avLst/>
              </a:prstGeom>
              <a:noFill/>
            </p:spPr>
            <p:txBody>
              <a:bodyPr wrap="square" rtlCol="0">
                <a:spAutoFit/>
              </a:bodyPr>
              <a:p>
                <a:pPr defTabSz="914400">
                  <a:defRPr/>
                </a:pPr>
                <a:r>
                  <a:rPr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能力的大小</a:t>
                </a:r>
                <a:endParaRPr b="1"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grpSp>
      <p:pic>
        <p:nvPicPr>
          <p:cNvPr id="57" name="图片 56"/>
          <p:cNvPicPr/>
          <p:nvPr>
            <p:custDataLst>
              <p:tags r:id="rId3"/>
            </p:custDataLst>
          </p:nvPr>
        </p:nvPicPr>
        <p:blipFill rotWithShape="1">
          <a:blip r:embed="rId4"/>
          <a:srcRect t="5556" b="5556"/>
          <a:stretch>
            <a:fillRect/>
          </a:stretch>
        </p:blipFill>
        <p:spPr>
          <a:xfrm>
            <a:off x="1191895" y="4093845"/>
            <a:ext cx="5505450" cy="19653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大学生人际交往现状分析</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大学生人际交往</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大学生人际交往</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1908810"/>
            <a:ext cx="10060305" cy="3749675"/>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178050"/>
            <a:ext cx="8605520" cy="32715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3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美国心理学家 W·巴克说：“人离不开人——他要学习他们，伤害他们，支配他们……总之，人需要与其他人在一起。”人生需要友情，人生需要交往，人生需要自我形象的推销与展示。不论从事任何工作，不论在何处生活都必须学会处理各种人际关系。大学期间是学习交往、发展友情的大好时机，但部分学生由于很少融入一些实际交往活动中，导致不能形成合理的自我评价，对自己在所处环境中的地位与角色不能正确认识。加上交往中语言艺术和技术技巧的缺乏，他们体验更多的是人际交往的挫折和困惑。北京市曾对大学生心理问题产生的根源做了 3 次较大规模的跟踪调查，结果显示，人际关系适应不良或交往不良成为诱发大学生心理问题的首因，占 40% 以上，已经超过了择业的压力、学业的压力以及与异性交往的压力。人际关系成了困扰中国大学生四大心理问题之一。</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4" name="矩形 13"/>
          <p:cNvSpPr/>
          <p:nvPr userDrawn="1">
            <p:custDataLst>
              <p:tags r:id="rId1"/>
            </p:custDataLst>
          </p:nvPr>
        </p:nvSpPr>
        <p:spPr>
          <a:xfrm>
            <a:off x="0" y="1295400"/>
            <a:ext cx="4368800" cy="556260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9" name="文本框 8"/>
          <p:cNvSpPr txBox="1"/>
          <p:nvPr>
            <p:custDataLst>
              <p:tags r:id="rId2"/>
            </p:custDataLst>
          </p:nvPr>
        </p:nvSpPr>
        <p:spPr>
          <a:xfrm>
            <a:off x="4680585" y="5063490"/>
            <a:ext cx="6748145" cy="1358900"/>
          </a:xfrm>
          <a:prstGeom prst="rect">
            <a:avLst/>
          </a:prstGeom>
          <a:noFill/>
        </p:spPr>
        <p:txBody>
          <a:bodyPr wrap="square" rtlCol="0">
            <a:noAutofit/>
          </a:bodyPr>
          <a:p>
            <a:pPr marL="0" marR="0" lvl="0" indent="0" algn="just" defTabSz="914400" rtl="0" eaLnBrk="1" fontAlgn="auto" latinLnBrk="0" hangingPunct="1">
              <a:lnSpc>
                <a:spcPct val="130000"/>
              </a:lnSpc>
              <a:spcBef>
                <a:spcPts val="0"/>
              </a:spcBef>
              <a:spcAft>
                <a:spcPts val="800"/>
              </a:spcAft>
              <a:buSzPct val="100000"/>
              <a:buFontTx/>
              <a:buNone/>
              <a:defRPr/>
            </a:pPr>
            <a:r>
              <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rPr>
              <a:t>大学生的交往意识很强，交往范围在不断扩大。交往对象从本班、本年级到本系和本校的同学。交往形式灵活多样，如各种联谊活动、集体郊游、学术探讨、文化沙龙、学生社团和网络交往等。社会活动日益增多，他们走出校园，深入社会并积极服务社会。</a:t>
            </a:r>
            <a:endPar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endParaRPr>
          </a:p>
        </p:txBody>
      </p:sp>
      <p:sp>
        <p:nvSpPr>
          <p:cNvPr id="8" name="矩形 7"/>
          <p:cNvSpPr/>
          <p:nvPr>
            <p:custDataLst>
              <p:tags r:id="rId3"/>
            </p:custDataLst>
          </p:nvPr>
        </p:nvSpPr>
        <p:spPr>
          <a:xfrm>
            <a:off x="4672965" y="1294765"/>
            <a:ext cx="6755765" cy="321627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10" name="图片 9" descr="C:\Users\kingsoft\Pictures\风景\H2O, Mac 壁紙, 天性.jpgH2O, Mac 壁紙, 天性"/>
          <p:cNvPicPr/>
          <p:nvPr>
            <p:custDataLst>
              <p:tags r:id="rId4"/>
            </p:custDataLst>
          </p:nvPr>
        </p:nvPicPr>
        <p:blipFill rotWithShape="1">
          <a:blip r:embed="rId5"/>
          <a:srcRect l="3263" r="51277"/>
          <a:stretch>
            <a:fillRect/>
          </a:stretch>
        </p:blipFill>
        <p:spPr>
          <a:xfrm>
            <a:off x="4922520" y="1431290"/>
            <a:ext cx="6257290" cy="2943225"/>
          </a:xfrm>
          <a:prstGeom prst="rect">
            <a:avLst/>
          </a:prstGeom>
        </p:spPr>
      </p:pic>
      <p:sp>
        <p:nvSpPr>
          <p:cNvPr id="12" name="文本框 11"/>
          <p:cNvSpPr txBox="1"/>
          <p:nvPr>
            <p:custDataLst>
              <p:tags r:id="rId6"/>
            </p:custDataLst>
          </p:nvPr>
        </p:nvSpPr>
        <p:spPr>
          <a:xfrm>
            <a:off x="935990" y="2156460"/>
            <a:ext cx="3030855" cy="4224020"/>
          </a:xfrm>
          <a:prstGeom prst="rect">
            <a:avLst/>
          </a:prstGeom>
          <a:noFill/>
        </p:spPr>
        <p:txBody>
          <a:bodyPr wrap="square" rtlCol="0">
            <a:noAutofit/>
          </a:bodyPr>
          <a:p>
            <a:pPr marL="0" lvl="0" indent="0" algn="just">
              <a:lnSpc>
                <a:spcPct val="140000"/>
              </a:lnSpc>
              <a:spcBef>
                <a:spcPts val="0"/>
              </a:spcBef>
              <a:spcAft>
                <a:spcPts val="800"/>
              </a:spcAft>
              <a:buSzPct val="100000"/>
              <a:buNone/>
              <a:defRPr/>
            </a:pPr>
            <a:r>
              <a:rPr sz="1600" spc="200" noProof="0">
                <a:ln>
                  <a:noFill/>
                </a:ln>
                <a:solidFill>
                  <a:srgbClr val="404040"/>
                </a:solidFill>
                <a:effectLst/>
                <a:uFillTx/>
                <a:latin typeface="微软雅黑" panose="020B0503020204020204" charset="-122"/>
                <a:ea typeface="微软雅黑" panose="020B0503020204020204" charset="-122"/>
                <a:sym typeface="+mn-ea"/>
              </a:rPr>
              <a:t>大学生们渴望自立，思想活跃、精力充沛、兴趣广泛，人际交往的需要极为强烈，力图在人际交往中去认识世界，获取友谊，渴望在同龄人中建立能够充分交流思想、互相信任的交往关系，获得同伴的接受、认可、尊重、信任，以保持情绪的稳定和获得足够的自尊心、自信心、归属感。他们常常喜欢说的一句话就是“理解万岁”。</a:t>
            </a:r>
            <a:endParaRPr sz="1600" spc="200" noProof="0">
              <a:ln>
                <a:noFill/>
              </a:ln>
              <a:solidFill>
                <a:srgbClr val="404040"/>
              </a:solidFill>
              <a:effectLst/>
              <a:uFillTx/>
              <a:latin typeface="微软雅黑" panose="020B0503020204020204" charset="-122"/>
              <a:ea typeface="微软雅黑" panose="020B0503020204020204" charset="-122"/>
              <a:sym typeface="+mn-ea"/>
            </a:endParaRPr>
          </a:p>
        </p:txBody>
      </p:sp>
      <p:sp>
        <p:nvSpPr>
          <p:cNvPr id="2" name="文本框 1"/>
          <p:cNvSpPr txBox="1"/>
          <p:nvPr>
            <p:custDataLst>
              <p:tags r:id="rId7"/>
            </p:custDataLst>
          </p:nvPr>
        </p:nvSpPr>
        <p:spPr>
          <a:xfrm>
            <a:off x="888365" y="1677670"/>
            <a:ext cx="2579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交往需求强</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8"/>
            </p:custDataLst>
          </p:nvPr>
        </p:nvSpPr>
        <p:spPr>
          <a:xfrm>
            <a:off x="4568825" y="4583430"/>
            <a:ext cx="2579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开放主动性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文本占位符 16"/>
          <p:cNvSpPr>
            <a:spLocks noGrp="1"/>
          </p:cNvSpPr>
          <p:nvPr>
            <p:ph type="body" sz="quarter" idx="10"/>
            <p:custDataLst>
              <p:tags r:id="rId9"/>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一、大学生人际交往的特点</a:t>
            </a:r>
            <a:endParaRPr lang="zh-CN" altLang="en-US" sz="2400" b="1" spc="300" noProof="0" dirty="0">
              <a:ln>
                <a:noFill/>
              </a:ln>
              <a:solidFill>
                <a:srgbClr val="FCC301"/>
              </a:solidFill>
              <a:effectLst/>
              <a:uLnTx/>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4" name="矩形 13"/>
          <p:cNvSpPr/>
          <p:nvPr userDrawn="1">
            <p:custDataLst>
              <p:tags r:id="rId1"/>
            </p:custDataLst>
          </p:nvPr>
        </p:nvSpPr>
        <p:spPr>
          <a:xfrm>
            <a:off x="0" y="1294130"/>
            <a:ext cx="4368800" cy="5563870"/>
          </a:xfrm>
          <a:prstGeom prst="rect">
            <a:avLst/>
          </a:prstGeom>
          <a:solidFill>
            <a:srgbClr val="FFFCF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9" name="文本框 8"/>
          <p:cNvSpPr txBox="1"/>
          <p:nvPr>
            <p:custDataLst>
              <p:tags r:id="rId2"/>
            </p:custDataLst>
          </p:nvPr>
        </p:nvSpPr>
        <p:spPr>
          <a:xfrm>
            <a:off x="4680585" y="4965700"/>
            <a:ext cx="6748145" cy="1358900"/>
          </a:xfrm>
          <a:prstGeom prst="rect">
            <a:avLst/>
          </a:prstGeom>
          <a:noFill/>
        </p:spPr>
        <p:txBody>
          <a:bodyPr wrap="square" rtlCol="0">
            <a:noAutofit/>
          </a:bodyPr>
          <a:p>
            <a:pPr marL="0" marR="0" lvl="0" indent="0" algn="just" defTabSz="914400" rtl="0" eaLnBrk="1" fontAlgn="auto" latinLnBrk="0" hangingPunct="1">
              <a:lnSpc>
                <a:spcPct val="120000"/>
              </a:lnSpc>
              <a:spcBef>
                <a:spcPts val="0"/>
              </a:spcBef>
              <a:spcAft>
                <a:spcPts val="800"/>
              </a:spcAft>
              <a:buSzPct val="100000"/>
              <a:buFontTx/>
              <a:buNone/>
              <a:defRPr/>
            </a:pPr>
            <a:r>
              <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rPr>
              <a:t>在日常交往中总是有着较高期望值，充满理想色彩。他们崇尚高雅，鄙视庸俗，崇尚真诚，鄙视虚伪。他们希望交往对象是纯洁的、真诚的，没有任何功利色彩，友谊和感情是至关重要的。但在实际的交往中，很多事情不能令人满意，不能像想象的那样好，理想与现实的差距又往往使他们产生强烈的反差感和失落感。</a:t>
            </a:r>
            <a:endPar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endParaRPr>
          </a:p>
        </p:txBody>
      </p:sp>
      <p:sp>
        <p:nvSpPr>
          <p:cNvPr id="8" name="矩形 7"/>
          <p:cNvSpPr/>
          <p:nvPr>
            <p:custDataLst>
              <p:tags r:id="rId3"/>
            </p:custDataLst>
          </p:nvPr>
        </p:nvSpPr>
        <p:spPr>
          <a:xfrm>
            <a:off x="4672965" y="1238885"/>
            <a:ext cx="6755765" cy="321627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10" name="图片 9" descr="C:\Users\kingsoft\Pictures\风景\H2O, Mac 壁紙, 天性.jpgH2O, Mac 壁紙, 天性"/>
          <p:cNvPicPr/>
          <p:nvPr>
            <p:custDataLst>
              <p:tags r:id="rId4"/>
            </p:custDataLst>
          </p:nvPr>
        </p:nvPicPr>
        <p:blipFill rotWithShape="1">
          <a:blip r:embed="rId5"/>
          <a:srcRect l="3263" r="51277"/>
          <a:stretch>
            <a:fillRect/>
          </a:stretch>
        </p:blipFill>
        <p:spPr>
          <a:xfrm>
            <a:off x="4922520" y="1375410"/>
            <a:ext cx="6257290" cy="2943225"/>
          </a:xfrm>
          <a:prstGeom prst="rect">
            <a:avLst/>
          </a:prstGeom>
        </p:spPr>
      </p:pic>
      <p:sp>
        <p:nvSpPr>
          <p:cNvPr id="12" name="文本框 11"/>
          <p:cNvSpPr txBox="1"/>
          <p:nvPr>
            <p:custDataLst>
              <p:tags r:id="rId6"/>
            </p:custDataLst>
          </p:nvPr>
        </p:nvSpPr>
        <p:spPr>
          <a:xfrm>
            <a:off x="560070" y="2030730"/>
            <a:ext cx="3462655" cy="4397375"/>
          </a:xfrm>
          <a:prstGeom prst="rect">
            <a:avLst/>
          </a:prstGeom>
          <a:noFill/>
        </p:spPr>
        <p:txBody>
          <a:bodyPr wrap="square" rtlCol="0">
            <a:noAutofit/>
          </a:bodyPr>
          <a:p>
            <a:pPr marL="0" lvl="0" indent="0" algn="just">
              <a:lnSpc>
                <a:spcPct val="140000"/>
              </a:lnSpc>
              <a:spcBef>
                <a:spcPts val="0"/>
              </a:spcBef>
              <a:spcAft>
                <a:spcPts val="800"/>
              </a:spcAft>
              <a:buSzPct val="100000"/>
              <a:buNone/>
              <a:defRPr/>
            </a:pPr>
            <a:r>
              <a:rPr sz="1600" spc="200" noProof="0">
                <a:ln>
                  <a:noFill/>
                </a:ln>
                <a:solidFill>
                  <a:srgbClr val="404040"/>
                </a:solidFill>
                <a:effectLst/>
                <a:uFillTx/>
                <a:latin typeface="微软雅黑" panose="020B0503020204020204" charset="-122"/>
                <a:ea typeface="微软雅黑" panose="020B0503020204020204" charset="-122"/>
                <a:sym typeface="+mn-ea"/>
              </a:rPr>
              <a:t>随着自我意识的不断发展，大学生独立和自尊的要求日益增强，不愿别人把他们看作不成熟的孩子，对于交往的平等性要求越来越高。他们能对他人平等相待，也希望他人能够平等待己。所以他们往往选择与自己经历相似的同辈交往而远离父母，期望交往的对象真诚、坦率，心理相容，彼此尊重，讨厌对方居高临下，盛气凌人。当然，这种平等主要是指人格上、精神上的平等。</a:t>
            </a:r>
            <a:endParaRPr sz="1600" spc="200" noProof="0">
              <a:ln>
                <a:noFill/>
              </a:ln>
              <a:solidFill>
                <a:srgbClr val="404040"/>
              </a:solidFill>
              <a:effectLst/>
              <a:uFillTx/>
              <a:latin typeface="微软雅黑" panose="020B0503020204020204" charset="-122"/>
              <a:ea typeface="微软雅黑" panose="020B0503020204020204" charset="-122"/>
              <a:sym typeface="+mn-ea"/>
            </a:endParaRPr>
          </a:p>
        </p:txBody>
      </p:sp>
      <p:sp>
        <p:nvSpPr>
          <p:cNvPr id="2" name="文本框 1"/>
          <p:cNvSpPr txBox="1"/>
          <p:nvPr>
            <p:custDataLst>
              <p:tags r:id="rId7"/>
            </p:custDataLst>
          </p:nvPr>
        </p:nvSpPr>
        <p:spPr>
          <a:xfrm>
            <a:off x="567055" y="1551940"/>
            <a:ext cx="2579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平等独立性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8"/>
            </p:custDataLst>
          </p:nvPr>
        </p:nvSpPr>
        <p:spPr>
          <a:xfrm>
            <a:off x="4568825" y="4498340"/>
            <a:ext cx="257937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富于理想化</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文本占位符 16"/>
          <p:cNvSpPr>
            <a:spLocks noGrp="1"/>
          </p:cNvSpPr>
          <p:nvPr>
            <p:ph type="body" sz="quarter" idx="10"/>
            <p:custDataLst>
              <p:tags r:id="rId9"/>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一、大学生人际交往的特点</a:t>
            </a:r>
            <a:endParaRPr lang="zh-CN" altLang="en-US" sz="2400" b="1" spc="300" noProof="0" dirty="0">
              <a:ln>
                <a:noFill/>
              </a:ln>
              <a:solidFill>
                <a:srgbClr val="FCC301"/>
              </a:solidFill>
              <a:effectLst/>
              <a:uLnTx/>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7" name="文本占位符 16"/>
          <p:cNvSpPr>
            <a:spLocks noGrp="1"/>
          </p:cNvSpPr>
          <p:nvPr>
            <p:custDataLst>
              <p:tags r:id="rId1"/>
            </p:custDataLst>
          </p:nvPr>
        </p:nvSpPr>
        <p:spPr>
          <a:xfrm>
            <a:off x="1481455" y="377190"/>
            <a:ext cx="5894070" cy="393700"/>
          </a:xfrm>
          <a:prstGeom prst="rect">
            <a:avLst/>
          </a:prstGeom>
        </p:spPr>
        <p:txBody>
          <a:bodyPr vert="horz" lIns="101600" tIns="0" rIns="82550" bIns="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Tx/>
              <a:buSzTx/>
              <a:buNone/>
            </a:pPr>
            <a:r>
              <a:rPr lang="zh-CN" altLang="en-US" sz="2400" b="1" spc="300" noProof="0" dirty="0">
                <a:ln>
                  <a:noFill/>
                </a:ln>
                <a:solidFill>
                  <a:srgbClr val="FCC301"/>
                </a:solidFill>
                <a:effectLst/>
                <a:uLnTx/>
                <a:sym typeface="+mn-ea"/>
              </a:rPr>
              <a:t>一、大学生人际交往的特点</a:t>
            </a:r>
            <a:endParaRPr lang="zh-CN" altLang="en-US" sz="2400" b="1" spc="300" noProof="0" dirty="0">
              <a:ln>
                <a:noFill/>
              </a:ln>
              <a:solidFill>
                <a:srgbClr val="FCC301"/>
              </a:solidFill>
              <a:effectLst/>
              <a:uLnTx/>
              <a:sym typeface="+mn-ea"/>
            </a:endParaRPr>
          </a:p>
        </p:txBody>
      </p:sp>
      <p:pic>
        <p:nvPicPr>
          <p:cNvPr id="4" name="图片 3" descr="C:\Users\kingsoft\Pictures\风景\天性, 有霧, 有霧的.jpg天性, 有霧, 有霧的"/>
          <p:cNvPicPr>
            <a:picLocks noChangeAspect="1"/>
          </p:cNvPicPr>
          <p:nvPr>
            <p:custDataLst>
              <p:tags r:id="rId2"/>
            </p:custDataLst>
          </p:nvPr>
        </p:nvPicPr>
        <p:blipFill>
          <a:blip r:embed="rId3"/>
          <a:srcRect l="18126" t="10287" r="53047" b="7407"/>
          <a:stretch>
            <a:fillRect/>
          </a:stretch>
        </p:blipFill>
        <p:spPr>
          <a:xfrm>
            <a:off x="4055110" y="1831340"/>
            <a:ext cx="3181181" cy="4608000"/>
          </a:xfrm>
          <a:prstGeom prst="rect">
            <a:avLst/>
          </a:prstGeom>
        </p:spPr>
      </p:pic>
      <p:sp>
        <p:nvSpPr>
          <p:cNvPr id="6" name="Title 6"/>
          <p:cNvSpPr txBox="1"/>
          <p:nvPr>
            <p:custDataLst>
              <p:tags r:id="rId4"/>
            </p:custDataLst>
          </p:nvPr>
        </p:nvSpPr>
        <p:spPr>
          <a:xfrm>
            <a:off x="582295" y="2451100"/>
            <a:ext cx="3148965" cy="3767455"/>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50000"/>
              </a:lnSpc>
              <a:spcBef>
                <a:spcPts val="0"/>
              </a:spcBef>
              <a:spcAft>
                <a:spcPts val="800"/>
              </a:spcAft>
              <a:buSzPct val="100000"/>
              <a:buNone/>
            </a:pPr>
            <a:r>
              <a:rPr sz="1600" spc="10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rPr>
              <a:t>大学生性生理已经发育成熟，性心理也趋于成熟，对于异性充满兴趣，渴望与异性亲近，与异性交往。但现实中的男女同学间的交往却不尽如人意。相当一部分的同学在与异性交往中表现得不自然、不自在，有的不能很好地把握友谊与爱情的界限。这些都影响着男女同学之间的交往。</a:t>
            </a:r>
            <a:endParaRPr sz="1600" spc="10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Title 6"/>
          <p:cNvSpPr txBox="1"/>
          <p:nvPr>
            <p:custDataLst>
              <p:tags r:id="rId5"/>
            </p:custDataLst>
          </p:nvPr>
        </p:nvSpPr>
        <p:spPr>
          <a:xfrm>
            <a:off x="7560310" y="2592705"/>
            <a:ext cx="3770630" cy="3611245"/>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50000"/>
              </a:lnSpc>
              <a:spcBef>
                <a:spcPts val="0"/>
              </a:spcBef>
              <a:spcAft>
                <a:spcPts val="800"/>
              </a:spcAft>
              <a:buSzPct val="100000"/>
              <a:buNone/>
            </a:pPr>
            <a:r>
              <a:rPr sz="1600" spc="10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rPr>
              <a:t>近几年来，大学生人际交往观念也出现了一些新的变化：一是强化了交际的信息和竞争观念。当今世界，信息是商品的生命，竞争的力度来源于多、新、快、准、全的信息。当代大学生交际的出发点和归宿点，已经由“聊天闲谈”，“访友叙旧”，巩固和发展旧的友谊，逐渐向获取信息、更新知识、提高竞争能力等较高的层次发展。二是强化了交际的时效观念。</a:t>
            </a:r>
            <a:endParaRPr sz="1600" spc="100">
              <a:ln w="3175">
                <a:noFill/>
                <a:prstDash val="dash"/>
              </a:ln>
              <a:solidFill>
                <a:srgbClr val="595959"/>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13" name="直接连接符 12"/>
          <p:cNvCxnSpPr/>
          <p:nvPr>
            <p:custDataLst>
              <p:tags r:id="rId6"/>
            </p:custDataLst>
          </p:nvPr>
        </p:nvCxnSpPr>
        <p:spPr>
          <a:xfrm>
            <a:off x="11050905" y="1537970"/>
            <a:ext cx="20383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7"/>
            </p:custDataLst>
          </p:nvPr>
        </p:nvCxnSpPr>
        <p:spPr>
          <a:xfrm>
            <a:off x="11050905" y="1612900"/>
            <a:ext cx="15557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06755" y="1831340"/>
            <a:ext cx="2579370" cy="36830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5. 渴望异性交往</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9"/>
            </p:custDataLst>
          </p:nvPr>
        </p:nvSpPr>
        <p:spPr>
          <a:xfrm>
            <a:off x="7753985" y="1845310"/>
            <a:ext cx="3190240" cy="36830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6. 交往观念出现新的趋向</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7" name="文本占位符 16"/>
          <p:cNvSpPr>
            <a:spLocks noGrp="1"/>
          </p:cNvSpPr>
          <p:nvPr>
            <p:custDataLst>
              <p:tags r:id="rId1"/>
            </p:custDataLst>
          </p:nvPr>
        </p:nvSpPr>
        <p:spPr>
          <a:xfrm>
            <a:off x="1481455" y="377190"/>
            <a:ext cx="5894070" cy="393700"/>
          </a:xfrm>
          <a:prstGeom prst="rect">
            <a:avLst/>
          </a:prstGeom>
        </p:spPr>
        <p:txBody>
          <a:bodyPr vert="horz" lIns="101600" tIns="0" rIns="82550" bIns="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Tx/>
              <a:buSzTx/>
              <a:buNone/>
            </a:pPr>
            <a:r>
              <a:rPr lang="zh-CN" altLang="en-US" sz="2400" b="1" spc="300" noProof="0" dirty="0">
                <a:ln>
                  <a:noFill/>
                </a:ln>
                <a:solidFill>
                  <a:srgbClr val="FCC301"/>
                </a:solidFill>
                <a:effectLst/>
                <a:uLnTx/>
                <a:sym typeface="+mn-ea"/>
              </a:rPr>
              <a:t>二、大学生不良人际关系类型</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788035" y="1533525"/>
            <a:ext cx="10616565" cy="83375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60045" lvl="0" indent="-360045" algn="just" defTabSz="913765" fontAlgn="base">
              <a:buSzPct val="11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有关调查表明，大学生在人际交往方面出现问题的人数，大约占全部心理问题中人数的 50% 以上。仔细分析，大学生人际交往中出现的困惑、不适，可以分为以下五种类型：</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4" name="椭圆 93"/>
          <p:cNvSpPr/>
          <p:nvPr>
            <p:custDataLst>
              <p:tags r:id="rId3"/>
            </p:custDataLst>
          </p:nvPr>
        </p:nvSpPr>
        <p:spPr>
          <a:xfrm>
            <a:off x="6544364" y="416820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grpSp>
        <p:nvGrpSpPr>
          <p:cNvPr id="110" name="组合 109"/>
          <p:cNvGrpSpPr/>
          <p:nvPr/>
        </p:nvGrpSpPr>
        <p:grpSpPr>
          <a:xfrm>
            <a:off x="1261745" y="2393315"/>
            <a:ext cx="9554845" cy="941070"/>
            <a:chOff x="1151" y="2102"/>
            <a:chExt cx="15047" cy="1482"/>
          </a:xfrm>
        </p:grpSpPr>
        <p:sp>
          <p:nvSpPr>
            <p:cNvPr id="111" name="矩形 110"/>
            <p:cNvSpPr/>
            <p:nvPr>
              <p:custDataLst>
                <p:tags r:id="rId4"/>
              </p:custDataLst>
            </p:nvPr>
          </p:nvSpPr>
          <p:spPr>
            <a:xfrm>
              <a:off x="2478" y="2102"/>
              <a:ext cx="13720" cy="148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rgbClr val="00B050"/>
                  </a:solidFill>
                  <a:uFillTx/>
                  <a:latin typeface="微软雅黑" panose="020B0503020204020204" charset="-122"/>
                  <a:ea typeface="微软雅黑" panose="020B0503020204020204" charset="-122"/>
                  <a:cs typeface="微软雅黑" panose="020B0503020204020204" charset="-122"/>
                  <a:sym typeface="+mn-ea"/>
                </a:rPr>
                <a:t>1. 知音难觅型：</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这类大学生通常能正常与人交往，人际关系也不错，但自感</a:t>
              </a:r>
              <a:r>
                <a:rPr lang="en-US" alt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缺乏能互吐衷肠、肝胆相照、配合默契、同甘共苦的知心朋友。为此，有时不免感到失落和孤独。</a:t>
              </a:r>
              <a:endParaRPr lang="en-US" alt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a:ln>
              <a:noFill/>
            </a:ln>
          </p:spPr>
        </p:pic>
      </p:grpSp>
      <p:grpSp>
        <p:nvGrpSpPr>
          <p:cNvPr id="113" name="组合 112"/>
          <p:cNvGrpSpPr/>
          <p:nvPr/>
        </p:nvGrpSpPr>
        <p:grpSpPr>
          <a:xfrm>
            <a:off x="1275715" y="3349625"/>
            <a:ext cx="9541510" cy="968375"/>
            <a:chOff x="1173" y="5236"/>
            <a:chExt cx="15026" cy="1525"/>
          </a:xfrm>
        </p:grpSpPr>
        <p:sp>
          <p:nvSpPr>
            <p:cNvPr id="114" name="矩形 113"/>
            <p:cNvSpPr/>
            <p:nvPr>
              <p:custDataLst>
                <p:tags r:id="rId6"/>
              </p:custDataLst>
            </p:nvPr>
          </p:nvSpPr>
          <p:spPr>
            <a:xfrm>
              <a:off x="2478" y="5236"/>
              <a:ext cx="13721" cy="152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a:solidFill>
                    <a:srgbClr val="00B050"/>
                  </a:solidFill>
                  <a:uFillTx/>
                  <a:latin typeface="微软雅黑" panose="020B0503020204020204" charset="-122"/>
                  <a:ea typeface="微软雅黑" panose="020B0503020204020204" charset="-122"/>
                  <a:cs typeface="微软雅黑" panose="020B0503020204020204" charset="-122"/>
                  <a:sym typeface="+mn-ea"/>
                </a:rPr>
                <a:t>2. 个别不适型：</a:t>
              </a:r>
              <a:r>
                <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这类大学生与多数人交往良好，但与个别人交往不良。他们可能是室友、同学或父母等与自己关系比较近的人，由于与这些人相处不好，常会影响情绪，成为一块“心病”。</a:t>
              </a:r>
              <a:endPar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7"/>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8"/>
              </p:custDataLst>
            </p:nvPr>
          </p:nvGrpSpPr>
          <p:grpSpPr>
            <a:xfrm rot="0">
              <a:off x="15378" y="2380"/>
              <a:ext cx="1607" cy="240"/>
              <a:chOff x="12103" y="3344"/>
              <a:chExt cx="1607" cy="240"/>
            </a:xfrm>
            <a:grpFill/>
          </p:grpSpPr>
          <p:sp>
            <p:nvSpPr>
              <p:cNvPr id="256" name="矩形 255"/>
              <p:cNvSpPr/>
              <p:nvPr>
                <p:custDataLst>
                  <p:tags r:id="rId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1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1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2" name="组合 1"/>
          <p:cNvGrpSpPr/>
          <p:nvPr/>
        </p:nvGrpSpPr>
        <p:grpSpPr>
          <a:xfrm>
            <a:off x="1275080" y="4303395"/>
            <a:ext cx="9541510" cy="1334135"/>
            <a:chOff x="1173" y="5214"/>
            <a:chExt cx="15026" cy="2101"/>
          </a:xfrm>
        </p:grpSpPr>
        <p:sp>
          <p:nvSpPr>
            <p:cNvPr id="3" name="矩形 2"/>
            <p:cNvSpPr/>
            <p:nvPr>
              <p:custDataLst>
                <p:tags r:id="rId13"/>
              </p:custDataLst>
            </p:nvPr>
          </p:nvSpPr>
          <p:spPr>
            <a:xfrm>
              <a:off x="2478" y="5214"/>
              <a:ext cx="13721" cy="2101"/>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a:solidFill>
                    <a:srgbClr val="00B050"/>
                  </a:solidFill>
                  <a:uFillTx/>
                  <a:latin typeface="微软雅黑" panose="020B0503020204020204" charset="-122"/>
                  <a:ea typeface="微软雅黑" panose="020B0503020204020204" charset="-122"/>
                  <a:cs typeface="微软雅黑" panose="020B0503020204020204" charset="-122"/>
                  <a:sym typeface="+mn-ea"/>
                </a:rPr>
                <a:t>3. 交往困难型：</a:t>
              </a:r>
              <a:r>
                <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这类大学生渴望与人交往，但由于交往能力有限，方法欠妥或个性缺陷，交往心理障碍等原因，致使交往不尽如人意，很少有成功的体验，他们往往感到苦恼，很希望改变社交状况。</a:t>
              </a:r>
              <a:endPar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0"/>
                                        </p:tgtEl>
                                        <p:attrNameLst>
                                          <p:attrName>style.visibility</p:attrName>
                                        </p:attrNameLst>
                                      </p:cBhvr>
                                      <p:to>
                                        <p:strVal val="visible"/>
                                      </p:to>
                                    </p:set>
                                    <p:animEffect transition="in" filter="barn(inVertical)">
                                      <p:cBhvr>
                                        <p:cTn id="7" dur="1000"/>
                                        <p:tgtEl>
                                          <p:spTgt spid="110"/>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113"/>
                                        </p:tgtEl>
                                        <p:attrNameLst>
                                          <p:attrName>style.visibility</p:attrName>
                                        </p:attrNameLst>
                                      </p:cBhvr>
                                      <p:to>
                                        <p:strVal val="visible"/>
                                      </p:to>
                                    </p:set>
                                    <p:animEffect transition="in" filter="barn(inVertical)">
                                      <p:cBhvr>
                                        <p:cTn id="11" dur="1000"/>
                                        <p:tgtEl>
                                          <p:spTgt spid="113"/>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000" fill="hold">
                                          <p:stCondLst>
                                            <p:cond delay="0"/>
                                          </p:stCondLst>
                                        </p:cTn>
                                        <p:tgtEl>
                                          <p:spTgt spid="2"/>
                                        </p:tgtEl>
                                        <p:attrNameLst>
                                          <p:attrName>style.visibility</p:attrName>
                                        </p:attrNameLst>
                                      </p:cBhvr>
                                      <p:to>
                                        <p:strVal val="visible"/>
                                      </p:to>
                                    </p:set>
                                    <p:animEffect transition="in" filter="barn(inVertical)">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7" name="文本占位符 16"/>
          <p:cNvSpPr>
            <a:spLocks noGrp="1"/>
          </p:cNvSpPr>
          <p:nvPr>
            <p:custDataLst>
              <p:tags r:id="rId1"/>
            </p:custDataLst>
          </p:nvPr>
        </p:nvSpPr>
        <p:spPr>
          <a:xfrm>
            <a:off x="1481455" y="377190"/>
            <a:ext cx="5894070" cy="393700"/>
          </a:xfrm>
          <a:prstGeom prst="rect">
            <a:avLst/>
          </a:prstGeom>
        </p:spPr>
        <p:txBody>
          <a:bodyPr vert="horz" lIns="101600" tIns="0" rIns="82550" bIns="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Tx/>
              <a:buSzTx/>
              <a:buNone/>
            </a:pPr>
            <a:r>
              <a:rPr lang="zh-CN" altLang="en-US" sz="2400" b="1" spc="300" noProof="0" dirty="0">
                <a:ln>
                  <a:noFill/>
                </a:ln>
                <a:solidFill>
                  <a:srgbClr val="FCC301"/>
                </a:solidFill>
                <a:effectLst/>
                <a:uLnTx/>
                <a:sym typeface="+mn-ea"/>
              </a:rPr>
              <a:t>二、大学生不良人际关系类型</a:t>
            </a:r>
            <a:endParaRPr lang="zh-CN" altLang="en-US" sz="2400" b="1" spc="300" noProof="0" dirty="0">
              <a:ln>
                <a:noFill/>
              </a:ln>
              <a:solidFill>
                <a:srgbClr val="FCC301"/>
              </a:solidFill>
              <a:effectLst/>
              <a:uLnTx/>
              <a:sym typeface="+mn-ea"/>
            </a:endParaRPr>
          </a:p>
        </p:txBody>
      </p:sp>
      <p:sp>
        <p:nvSpPr>
          <p:cNvPr id="94" name="椭圆 93"/>
          <p:cNvSpPr/>
          <p:nvPr>
            <p:custDataLst>
              <p:tags r:id="rId2"/>
            </p:custDataLst>
          </p:nvPr>
        </p:nvSpPr>
        <p:spPr>
          <a:xfrm>
            <a:off x="6544364" y="416820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endParaRPr>
          </a:p>
        </p:txBody>
      </p:sp>
      <p:grpSp>
        <p:nvGrpSpPr>
          <p:cNvPr id="113" name="组合 112"/>
          <p:cNvGrpSpPr/>
          <p:nvPr/>
        </p:nvGrpSpPr>
        <p:grpSpPr>
          <a:xfrm>
            <a:off x="1275080" y="1831975"/>
            <a:ext cx="9541510" cy="1698625"/>
            <a:chOff x="1173" y="5087"/>
            <a:chExt cx="15026" cy="2675"/>
          </a:xfrm>
        </p:grpSpPr>
        <p:sp>
          <p:nvSpPr>
            <p:cNvPr id="114" name="矩形 113"/>
            <p:cNvSpPr/>
            <p:nvPr>
              <p:custDataLst>
                <p:tags r:id="rId3"/>
              </p:custDataLst>
            </p:nvPr>
          </p:nvSpPr>
          <p:spPr>
            <a:xfrm>
              <a:off x="2478" y="5236"/>
              <a:ext cx="13721" cy="25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40000"/>
                </a:lnSpc>
                <a:spcBef>
                  <a:spcPts val="1000"/>
                </a:spcBef>
                <a:spcAft>
                  <a:spcPts val="0"/>
                </a:spcAft>
                <a:buSzPct val="100000"/>
                <a:buFont typeface="Wingdings" panose="05000000000000000000" charset="0"/>
                <a:buNone/>
              </a:pPr>
              <a:r>
                <a:rPr lang="zh-CN" sz="1600" b="1">
                  <a:solidFill>
                    <a:srgbClr val="00B050"/>
                  </a:solidFill>
                  <a:uFillTx/>
                  <a:latin typeface="微软雅黑" panose="020B0503020204020204" charset="-122"/>
                  <a:ea typeface="微软雅黑" panose="020B0503020204020204" charset="-122"/>
                  <a:cs typeface="微软雅黑" panose="020B0503020204020204" charset="-122"/>
                  <a:sym typeface="+mn-ea"/>
                </a:rPr>
                <a:t>4. 社交恐惧型：</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这类大学生对人际交往特别敏感、害怕，极力回避与人接触，不得不交往时则紧张、恐怖、心跳加快、面红耳赤，难以自制，总是处于焦虑状态。他们害怕自己成了别人注意的中心，害怕自己在别人面前出洋相，害怕被别人观察，总担心自己会出现错误而被别人嘲笑，总处于一种莫名的心理压力之下。为此，常常陷入自卑、焦虑、痛苦之中。</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087"/>
              <a:ext cx="1305" cy="1140"/>
            </a:xfrm>
            <a:prstGeom prst="rect">
              <a:avLst/>
            </a:prstGeom>
          </p:spPr>
        </p:pic>
      </p:gr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5"/>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6"/>
              </p:custDataLst>
            </p:nvPr>
          </p:nvGrpSpPr>
          <p:grpSpPr>
            <a:xfrm rot="0">
              <a:off x="15378" y="2380"/>
              <a:ext cx="1607" cy="240"/>
              <a:chOff x="12103" y="3344"/>
              <a:chExt cx="1607" cy="240"/>
            </a:xfrm>
            <a:grpFill/>
          </p:grpSpPr>
          <p:sp>
            <p:nvSpPr>
              <p:cNvPr id="256" name="矩形 255"/>
              <p:cNvSpPr/>
              <p:nvPr>
                <p:custDataLst>
                  <p:tags r:id="rId7"/>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8"/>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9"/>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0"/>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2" name="组合 1"/>
          <p:cNvGrpSpPr/>
          <p:nvPr/>
        </p:nvGrpSpPr>
        <p:grpSpPr>
          <a:xfrm>
            <a:off x="1325245" y="3716020"/>
            <a:ext cx="9541510" cy="1456690"/>
            <a:chOff x="1173" y="5307"/>
            <a:chExt cx="15026" cy="2294"/>
          </a:xfrm>
        </p:grpSpPr>
        <p:sp>
          <p:nvSpPr>
            <p:cNvPr id="3" name="矩形 2"/>
            <p:cNvSpPr/>
            <p:nvPr>
              <p:custDataLst>
                <p:tags r:id="rId11"/>
              </p:custDataLst>
            </p:nvPr>
          </p:nvSpPr>
          <p:spPr>
            <a:xfrm>
              <a:off x="2478" y="5500"/>
              <a:ext cx="13721" cy="2101"/>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just" fontAlgn="ctr">
                <a:lnSpc>
                  <a:spcPct val="140000"/>
                </a:lnSpc>
                <a:spcBef>
                  <a:spcPts val="500"/>
                </a:spcBef>
                <a:spcAft>
                  <a:spcPts val="0"/>
                </a:spcAft>
                <a:buClrTx/>
                <a:buSzTx/>
                <a:buFont typeface="Wingdings" panose="05000000000000000000" charset="0"/>
                <a:buNone/>
              </a:pPr>
              <a:r>
                <a:rPr lang="zh-CN" sz="1600" b="1">
                  <a:solidFill>
                    <a:srgbClr val="00B050"/>
                  </a:solidFill>
                  <a:uFillTx/>
                  <a:latin typeface="微软雅黑" panose="020B0503020204020204" charset="-122"/>
                  <a:ea typeface="微软雅黑" panose="020B0503020204020204" charset="-122"/>
                  <a:cs typeface="微软雅黑" panose="020B0503020204020204" charset="-122"/>
                  <a:sym typeface="+mn-ea"/>
                </a:rPr>
                <a:t>5. 拒绝交往型：</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这是比较特殊的一类，前四类同学都有交往的愿望，而此类同学则缺乏这种愿望和兴趣，他们自我封闭、孤芳自赏或存有怪僻。</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algn="just" fontAlgn="ctr">
                <a:lnSpc>
                  <a:spcPct val="140000"/>
                </a:lnSpc>
                <a:spcBef>
                  <a:spcPts val="500"/>
                </a:spcBef>
                <a:spcAft>
                  <a:spcPts val="0"/>
                </a:spcAft>
                <a:buClrTx/>
                <a:buSzTx/>
                <a:buFont typeface="Wingdings" panose="05000000000000000000" charset="0"/>
                <a:buNone/>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比较而言，前三类是一般性社交不适，人数比例也较高，而后两类属严重的社交障碍，比例虽小，但对心身的健康发展危害很大。</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3" y="5307"/>
              <a:ext cx="1305" cy="1140"/>
            </a:xfrm>
            <a:prstGeom prst="rect">
              <a:avLst/>
            </a:prstGeom>
          </p:spPr>
        </p:pic>
      </p:gr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3"/>
                                        </p:tgtEl>
                                        <p:attrNameLst>
                                          <p:attrName>style.visibility</p:attrName>
                                        </p:attrNameLst>
                                      </p:cBhvr>
                                      <p:to>
                                        <p:strVal val="visible"/>
                                      </p:to>
                                    </p:set>
                                    <p:animEffect transition="in" filter="barn(inVertical)">
                                      <p:cBhvr>
                                        <p:cTn id="7" dur="1000"/>
                                        <p:tgtEl>
                                          <p:spTgt spid="113"/>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2"/>
                                        </p:tgtEl>
                                        <p:attrNameLst>
                                          <p:attrName>style.visibility</p:attrName>
                                        </p:attrNameLst>
                                      </p:cBhvr>
                                      <p:to>
                                        <p:strVal val="visible"/>
                                      </p:to>
                                    </p:set>
                                    <p:animEffect transition="in" filter="barn(inVertical)">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三、大学生人际交往常见的心理问题</a:t>
            </a:r>
            <a:endParaRPr lang="zh-CN" altLang="en-US" sz="2400" b="1" spc="300" noProof="0" dirty="0">
              <a:ln>
                <a:noFill/>
              </a:ln>
              <a:solidFill>
                <a:srgbClr val="FCC301"/>
              </a:solidFill>
              <a:effectLst/>
              <a:uLnTx/>
              <a:sym typeface="+mn-ea"/>
            </a:endParaRPr>
          </a:p>
        </p:txBody>
      </p:sp>
      <p:grpSp>
        <p:nvGrpSpPr>
          <p:cNvPr id="106" name="组合 105"/>
          <p:cNvGrpSpPr/>
          <p:nvPr>
            <p:custDataLst>
              <p:tags r:id="rId1"/>
            </p:custDataLst>
          </p:nvPr>
        </p:nvGrpSpPr>
        <p:grpSpPr>
          <a:xfrm>
            <a:off x="1496060" y="1945005"/>
            <a:ext cx="9295765" cy="3644900"/>
            <a:chOff x="3977" y="2715"/>
            <a:chExt cx="12960" cy="7570"/>
          </a:xfrm>
        </p:grpSpPr>
        <p:sp>
          <p:nvSpPr>
            <p:cNvPr id="107" name="矩形 106"/>
            <p:cNvSpPr/>
            <p:nvPr>
              <p:custDataLst>
                <p:tags r:id="rId2"/>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3"/>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custDataLst>
              <p:tags r:id="rId4"/>
            </p:custDataLst>
          </p:nvPr>
        </p:nvSpPr>
        <p:spPr>
          <a:xfrm>
            <a:off x="1951990" y="2471420"/>
            <a:ext cx="8173720" cy="2599055"/>
          </a:xfrm>
          <a:prstGeom prst="rect">
            <a:avLst/>
          </a:prstGeom>
        </p:spPr>
        <p:txBody>
          <a:bodyPr/>
          <a:p>
            <a:pPr marL="285750" marR="0" lvl="0" indent="-285750" algn="just" defTabSz="914400" rtl="0" fontAlgn="base">
              <a:lnSpc>
                <a:spcPct val="150000"/>
              </a:lnSpc>
              <a:spcBef>
                <a:spcPts val="800"/>
              </a:spcBef>
              <a:spcAft>
                <a:spcPts val="0"/>
              </a:spcAft>
              <a:buClr>
                <a:srgbClr val="00B050"/>
              </a:buClr>
              <a:buSzTx/>
              <a:buFont typeface="Malgun Gothic" panose="020B0503020000020004" charset="-127"/>
              <a:buChar char="▣"/>
              <a:defRPr/>
            </a:pP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在现实生活中，大学生虽然有强烈的交往动机，也认识到交往在社会生活中的重要作用，可不少大学生却因为个性缺陷、认知障碍、人际交往技巧缺乏而使人际关系处于紧张状态，引发各种心理问题。因此，分析大学生人际交往中常见的心理问题，积极寻找对策，有针对性地给予相应辅导帮助，对增强大学生人际交往能力，排除交往中的心理障碍，顺利适应未来社会生活等都具有重要的意义。常见的交往心理问题有以下几种：</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三、大学生人际交往常见的心理问题</a:t>
            </a:r>
            <a:endParaRPr lang="zh-CN" altLang="en-US" sz="2400" b="1" spc="300" noProof="0" dirty="0">
              <a:ln>
                <a:noFill/>
              </a:ln>
              <a:solidFill>
                <a:srgbClr val="FCC301"/>
              </a:solidFill>
              <a:effectLst/>
              <a:uLnTx/>
              <a:sym typeface="+mn-ea"/>
            </a:endParaRPr>
          </a:p>
        </p:txBody>
      </p:sp>
      <p:sp>
        <p:nvSpPr>
          <p:cNvPr id="46" name="椭圆 45"/>
          <p:cNvSpPr/>
          <p:nvPr>
            <p:custDataLst>
              <p:tags r:id="rId1"/>
            </p:custDataLst>
          </p:nvPr>
        </p:nvSpPr>
        <p:spPr>
          <a:xfrm>
            <a:off x="10672054" y="5826058"/>
            <a:ext cx="341830" cy="341830"/>
          </a:xfrm>
          <a:prstGeom prst="ellipse">
            <a:avLst/>
          </a:prstGeom>
          <a:solidFill>
            <a:sysClr val="window" lastClr="FFFFFF">
              <a:lumMod val="8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7" name="椭圆 46"/>
          <p:cNvSpPr/>
          <p:nvPr>
            <p:custDataLst>
              <p:tags r:id="rId2"/>
            </p:custDataLst>
          </p:nvPr>
        </p:nvSpPr>
        <p:spPr>
          <a:xfrm>
            <a:off x="8891735" y="5021828"/>
            <a:ext cx="339289" cy="339289"/>
          </a:xfrm>
          <a:prstGeom prst="ellipse">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8" name="椭圆 47"/>
          <p:cNvSpPr/>
          <p:nvPr>
            <p:custDataLst>
              <p:tags r:id="rId3"/>
            </p:custDataLst>
          </p:nvPr>
        </p:nvSpPr>
        <p:spPr>
          <a:xfrm>
            <a:off x="7787946" y="5595542"/>
            <a:ext cx="230822" cy="230822"/>
          </a:xfrm>
          <a:prstGeom prst="ellipse">
            <a:avLst/>
          </a:prstGeom>
          <a:solidFill>
            <a:srgbClr val="ED7D31">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矩形: 圆角 31"/>
          <p:cNvSpPr/>
          <p:nvPr>
            <p:custDataLst>
              <p:tags r:id="rId4"/>
            </p:custDataLst>
          </p:nvPr>
        </p:nvSpPr>
        <p:spPr>
          <a:xfrm rot="900000">
            <a:off x="7958100" y="1767356"/>
            <a:ext cx="2885567" cy="2885567"/>
          </a:xfrm>
          <a:prstGeom prst="roundRect">
            <a:avLst/>
          </a:prstGeom>
          <a:solidFill>
            <a:srgbClr val="FFC000">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custDataLst>
              <p:tags r:id="rId5"/>
            </p:custDataLst>
          </p:nvPr>
        </p:nvSpPr>
        <p:spPr>
          <a:xfrm>
            <a:off x="982345" y="1329690"/>
            <a:ext cx="10293985"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（一）认知偏差</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矩形 7"/>
          <p:cNvSpPr/>
          <p:nvPr>
            <p:custDataLst>
              <p:tags r:id="rId6"/>
            </p:custDataLst>
          </p:nvPr>
        </p:nvSpPr>
        <p:spPr>
          <a:xfrm>
            <a:off x="982345" y="1933575"/>
            <a:ext cx="10440035" cy="1995170"/>
          </a:xfrm>
          <a:prstGeom prst="rect">
            <a:avLst/>
          </a:prstGeom>
        </p:spPr>
        <p:txBody>
          <a:bodyPr/>
          <a:p>
            <a:pPr marL="0" marR="0" lvl="0" indent="444500" algn="just" defTabSz="914400" rtl="0" fontAlgn="base">
              <a:lnSpc>
                <a:spcPct val="15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b="1"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1. 对自我的认知偏差：</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这种偏差是指没有摆正自我在人际关系中的位置，过低或过高地评价自己。对自我的认知偏差具体又可表现为自恋、自卑、自我中心和自负这四形式。自恋者常表现出过分关心自我，欣赏自我，抱怨别人不重视自己的倾向，是一种不正常的情绪反应；自卑者往往是过低评价自我，封闭自我，不愿与人交往；而自我中心者是处处表现以自己的需要和兴趣为中心，只关心自己的利益得失，不考虑别人，常在人群中自讨没趣。自负的人自视过高，轻视他人。</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4528820" y="4191000"/>
            <a:ext cx="6748145" cy="1621155"/>
          </a:xfrm>
          <a:prstGeom prst="rect">
            <a:avLst/>
          </a:prstGeom>
          <a:noFill/>
        </p:spPr>
        <p:txBody>
          <a:bodyPr wrap="square" rtlCol="0">
            <a:noAutofit/>
          </a:bodyPr>
          <a:p>
            <a:pPr marL="0" marR="0" lvl="0" indent="0" algn="just" defTabSz="914400" rtl="0" eaLnBrk="1" fontAlgn="auto" latinLnBrk="0" hangingPunct="1">
              <a:lnSpc>
                <a:spcPct val="150000"/>
              </a:lnSpc>
              <a:spcBef>
                <a:spcPts val="0"/>
              </a:spcBef>
              <a:spcAft>
                <a:spcPts val="800"/>
              </a:spcAft>
              <a:buSzPct val="100000"/>
              <a:buFontTx/>
              <a:buNone/>
              <a:defRPr/>
            </a:pPr>
            <a:r>
              <a:rPr kumimoji="0" sz="1600" b="1" i="0" spc="200" noProof="0">
                <a:ln>
                  <a:noFill/>
                </a:ln>
                <a:solidFill>
                  <a:srgbClr val="404040"/>
                </a:solidFill>
                <a:effectLst/>
                <a:uFillTx/>
                <a:latin typeface="微软雅黑" panose="020B0503020204020204" charset="-122"/>
                <a:ea typeface="微软雅黑" panose="020B0503020204020204" charset="-122"/>
                <a:cs typeface="+mn-cs"/>
                <a:sym typeface="+mn-ea"/>
              </a:rPr>
              <a:t>2. 对他人的认知偏差</a:t>
            </a:r>
            <a:r>
              <a:rPr kumimoji="0" lang="zh-CN" sz="1600" b="1" i="0" spc="200" noProof="0">
                <a:ln>
                  <a:noFill/>
                </a:ln>
                <a:solidFill>
                  <a:srgbClr val="404040"/>
                </a:solidFill>
                <a:effectLst/>
                <a:uFillTx/>
                <a:latin typeface="微软雅黑" panose="020B0503020204020204" charset="-122"/>
                <a:ea typeface="微软雅黑" panose="020B0503020204020204" charset="-122"/>
                <a:cs typeface="+mn-cs"/>
                <a:sym typeface="+mn-ea"/>
              </a:rPr>
              <a:t>：</a:t>
            </a:r>
            <a:r>
              <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rPr>
              <a:t>心理学研究表示，对交往对象与交往关系的看法和态度直接影响到人际互动关系的性质和趋势。人们在认知交往对象时容易产生的几种常见的心理效应而导致对他人的认知偏差。如首因效应、刻板效应等。</a:t>
            </a:r>
            <a:endParaRPr kumimoji="0" sz="1600" b="0" i="0" spc="200" noProof="0">
              <a:ln>
                <a:noFill/>
              </a:ln>
              <a:solidFill>
                <a:srgbClr val="404040"/>
              </a:solidFill>
              <a:effectLst/>
              <a:uFillTx/>
              <a:latin typeface="微软雅黑" panose="020B0503020204020204" charset="-122"/>
              <a:ea typeface="微软雅黑" panose="020B0503020204020204" charset="-122"/>
              <a:cs typeface="+mn-cs"/>
              <a:sym typeface="+mn-ea"/>
            </a:endParaRPr>
          </a:p>
        </p:txBody>
      </p:sp>
      <p:pic>
        <p:nvPicPr>
          <p:cNvPr id="4" name="图片 3"/>
          <p:cNvPicPr>
            <a:picLocks noChangeAspect="1"/>
          </p:cNvPicPr>
          <p:nvPr>
            <p:custDataLst>
              <p:tags r:id="rId8"/>
            </p:custDataLst>
          </p:nvPr>
        </p:nvPicPr>
        <p:blipFill>
          <a:blip r:embed="rId9"/>
          <a:srcRect l="56243" r="7793"/>
          <a:stretch>
            <a:fillRect/>
          </a:stretch>
        </p:blipFill>
        <p:spPr>
          <a:xfrm>
            <a:off x="1167130" y="4025900"/>
            <a:ext cx="3263265" cy="195072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三、大学生人际交往常见的心理问题</a:t>
            </a:r>
            <a:endParaRPr lang="zh-CN" altLang="en-US" sz="2400" b="1" spc="300" noProof="0" dirty="0">
              <a:ln>
                <a:noFill/>
              </a:ln>
              <a:solidFill>
                <a:srgbClr val="FCC301"/>
              </a:solidFill>
              <a:effectLst/>
              <a:uLnTx/>
              <a:sym typeface="+mn-ea"/>
            </a:endParaRPr>
          </a:p>
        </p:txBody>
      </p:sp>
      <p:sp>
        <p:nvSpPr>
          <p:cNvPr id="45" name="椭圆 44"/>
          <p:cNvSpPr/>
          <p:nvPr>
            <p:custDataLst>
              <p:tags r:id="rId1"/>
            </p:custDataLst>
          </p:nvPr>
        </p:nvSpPr>
        <p:spPr>
          <a:xfrm>
            <a:off x="8948420" y="2814955"/>
            <a:ext cx="1701165" cy="1718310"/>
          </a:xfrm>
          <a:prstGeom prst="ellipse">
            <a:avLst/>
          </a:prstGeom>
          <a:solidFill>
            <a:schemeClr val="accent4">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5" name="椭圆 4"/>
          <p:cNvSpPr/>
          <p:nvPr>
            <p:custDataLst>
              <p:tags r:id="rId2"/>
            </p:custDataLst>
          </p:nvPr>
        </p:nvSpPr>
        <p:spPr>
          <a:xfrm>
            <a:off x="9597390" y="3597275"/>
            <a:ext cx="1983105" cy="20027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dirty="0">
              <a:latin typeface="微软雅黑" panose="020B0503020204020204" charset="-122"/>
              <a:ea typeface="微软雅黑" panose="020B0503020204020204" charset="-122"/>
            </a:endParaRPr>
          </a:p>
        </p:txBody>
      </p:sp>
      <p:sp>
        <p:nvSpPr>
          <p:cNvPr id="6" name="椭圆 5"/>
          <p:cNvSpPr/>
          <p:nvPr>
            <p:custDataLst>
              <p:tags r:id="rId3"/>
            </p:custDataLst>
          </p:nvPr>
        </p:nvSpPr>
        <p:spPr>
          <a:xfrm>
            <a:off x="6491605" y="3927475"/>
            <a:ext cx="1701165" cy="1718310"/>
          </a:xfrm>
          <a:prstGeom prst="ellipse">
            <a:avLst/>
          </a:prstGeom>
          <a:solidFill>
            <a:schemeClr val="accent4">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7" name="椭圆 6"/>
          <p:cNvSpPr/>
          <p:nvPr>
            <p:custDataLst>
              <p:tags r:id="rId4"/>
            </p:custDataLst>
          </p:nvPr>
        </p:nvSpPr>
        <p:spPr>
          <a:xfrm>
            <a:off x="4655185" y="2525395"/>
            <a:ext cx="2127885" cy="2148840"/>
          </a:xfrm>
          <a:prstGeom prst="ellipse">
            <a:avLst/>
          </a:prstGeom>
          <a:solidFill>
            <a:schemeClr val="accent3">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10" name="椭圆 9"/>
          <p:cNvSpPr/>
          <p:nvPr>
            <p:custDataLst>
              <p:tags r:id="rId5"/>
            </p:custDataLst>
          </p:nvPr>
        </p:nvSpPr>
        <p:spPr>
          <a:xfrm>
            <a:off x="1886585" y="2526030"/>
            <a:ext cx="1983105" cy="2002790"/>
          </a:xfrm>
          <a:prstGeom prst="ellipse">
            <a:avLst/>
          </a:prstGeom>
          <a:solidFill>
            <a:schemeClr val="accent2">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27" name="椭圆 26"/>
          <p:cNvSpPr/>
          <p:nvPr>
            <p:custDataLst>
              <p:tags r:id="rId6"/>
            </p:custDataLst>
          </p:nvPr>
        </p:nvSpPr>
        <p:spPr>
          <a:xfrm>
            <a:off x="7201535" y="2708275"/>
            <a:ext cx="2639060" cy="266573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11" name="椭圆 10"/>
          <p:cNvSpPr/>
          <p:nvPr>
            <p:custDataLst>
              <p:tags r:id="rId7"/>
            </p:custDataLst>
          </p:nvPr>
        </p:nvSpPr>
        <p:spPr>
          <a:xfrm>
            <a:off x="5822950" y="2708275"/>
            <a:ext cx="1802765" cy="18205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40" name="椭圆 39"/>
          <p:cNvSpPr/>
          <p:nvPr>
            <p:custDataLst>
              <p:tags r:id="rId8"/>
            </p:custDataLst>
          </p:nvPr>
        </p:nvSpPr>
        <p:spPr>
          <a:xfrm>
            <a:off x="612775" y="2526665"/>
            <a:ext cx="1802765" cy="18205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42" name="文本框 41"/>
          <p:cNvSpPr txBox="1"/>
          <p:nvPr>
            <p:custDataLst>
              <p:tags r:id="rId9"/>
            </p:custDataLst>
          </p:nvPr>
        </p:nvSpPr>
        <p:spPr>
          <a:xfrm flipH="1">
            <a:off x="861695" y="3273425"/>
            <a:ext cx="1303020" cy="392430"/>
          </a:xfrm>
          <a:prstGeom prst="rect">
            <a:avLst/>
          </a:prstGeom>
          <a:noFill/>
        </p:spPr>
        <p:txBody>
          <a:bodyPr wrap="square" lIns="90000" tIns="46800" rIns="90000" bIns="0">
            <a:normAutofit/>
          </a:bodyPr>
          <a:p>
            <a:pPr algn="ctr">
              <a:lnSpc>
                <a:spcPct val="120000"/>
              </a:lnSpc>
            </a:pPr>
            <a:r>
              <a:rPr lang="zh-CN" altLang="en-US" b="1" spc="300" dirty="0">
                <a:solidFill>
                  <a:srgbClr val="000000"/>
                </a:solidFill>
                <a:latin typeface="微软雅黑" panose="020B0503020204020204" charset="-122"/>
                <a:ea typeface="微软雅黑" panose="020B0503020204020204" charset="-122"/>
                <a:cs typeface="+mj-cs"/>
              </a:rPr>
              <a:t>孤僻心理</a:t>
            </a:r>
            <a:endParaRPr lang="zh-CN" altLang="en-US" b="1" spc="300" dirty="0">
              <a:solidFill>
                <a:srgbClr val="000000"/>
              </a:solidFill>
              <a:latin typeface="微软雅黑" panose="020B0503020204020204" charset="-122"/>
              <a:ea typeface="微软雅黑" panose="020B0503020204020204" charset="-122"/>
              <a:cs typeface="+mj-cs"/>
            </a:endParaRPr>
          </a:p>
        </p:txBody>
      </p:sp>
      <p:sp>
        <p:nvSpPr>
          <p:cNvPr id="12" name="椭圆 11"/>
          <p:cNvSpPr/>
          <p:nvPr>
            <p:custDataLst>
              <p:tags r:id="rId10"/>
            </p:custDataLst>
          </p:nvPr>
        </p:nvSpPr>
        <p:spPr>
          <a:xfrm>
            <a:off x="2616200" y="3039745"/>
            <a:ext cx="1983105" cy="20027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dirty="0">
              <a:latin typeface="微软雅黑" panose="020B0503020204020204" charset="-122"/>
              <a:ea typeface="微软雅黑" panose="020B0503020204020204" charset="-122"/>
            </a:endParaRPr>
          </a:p>
        </p:txBody>
      </p:sp>
      <p:sp>
        <p:nvSpPr>
          <p:cNvPr id="14" name="文本框 13"/>
          <p:cNvSpPr txBox="1"/>
          <p:nvPr>
            <p:custDataLst>
              <p:tags r:id="rId11"/>
            </p:custDataLst>
          </p:nvPr>
        </p:nvSpPr>
        <p:spPr>
          <a:xfrm flipH="1">
            <a:off x="2955925" y="3801745"/>
            <a:ext cx="1303020" cy="392430"/>
          </a:xfrm>
          <a:prstGeom prst="rect">
            <a:avLst/>
          </a:prstGeom>
          <a:noFill/>
        </p:spPr>
        <p:txBody>
          <a:bodyPr wrap="square" lIns="90000" tIns="46800" rIns="90000" bIns="0">
            <a:normAutofit/>
          </a:bodyPr>
          <a:p>
            <a:pPr algn="ctr">
              <a:lnSpc>
                <a:spcPct val="120000"/>
              </a:lnSpc>
            </a:pPr>
            <a:r>
              <a:rPr lang="zh-CN" altLang="en-US" b="1" spc="300" dirty="0">
                <a:solidFill>
                  <a:srgbClr val="000000"/>
                </a:solidFill>
                <a:latin typeface="微软雅黑" panose="020B0503020204020204" charset="-122"/>
                <a:ea typeface="微软雅黑" panose="020B0503020204020204" charset="-122"/>
                <a:cs typeface="+mj-cs"/>
              </a:rPr>
              <a:t>羞怯心理</a:t>
            </a:r>
            <a:endParaRPr lang="zh-CN" altLang="en-US" b="1" spc="300" dirty="0">
              <a:solidFill>
                <a:srgbClr val="000000"/>
              </a:solidFill>
              <a:latin typeface="微软雅黑" panose="020B0503020204020204" charset="-122"/>
              <a:ea typeface="微软雅黑" panose="020B0503020204020204" charset="-122"/>
              <a:cs typeface="+mj-cs"/>
            </a:endParaRPr>
          </a:p>
        </p:txBody>
      </p:sp>
      <p:sp>
        <p:nvSpPr>
          <p:cNvPr id="50" name="椭圆 49"/>
          <p:cNvSpPr/>
          <p:nvPr>
            <p:custDataLst>
              <p:tags r:id="rId12"/>
            </p:custDataLst>
          </p:nvPr>
        </p:nvSpPr>
        <p:spPr>
          <a:xfrm>
            <a:off x="4262120" y="3380105"/>
            <a:ext cx="1189990" cy="1202055"/>
          </a:xfrm>
          <a:prstGeom prst="ellipse">
            <a:avLst/>
          </a:prstGeom>
          <a:solidFill>
            <a:schemeClr val="accent5">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51" name="椭圆 50"/>
          <p:cNvSpPr/>
          <p:nvPr>
            <p:custDataLst>
              <p:tags r:id="rId13"/>
            </p:custDataLst>
          </p:nvPr>
        </p:nvSpPr>
        <p:spPr>
          <a:xfrm>
            <a:off x="4112895" y="3618865"/>
            <a:ext cx="2399665" cy="24231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53" name="文本框 52"/>
          <p:cNvSpPr txBox="1"/>
          <p:nvPr>
            <p:custDataLst>
              <p:tags r:id="rId14"/>
            </p:custDataLst>
          </p:nvPr>
        </p:nvSpPr>
        <p:spPr>
          <a:xfrm flipH="1">
            <a:off x="4557395" y="4425315"/>
            <a:ext cx="1505585" cy="392430"/>
          </a:xfrm>
          <a:prstGeom prst="rect">
            <a:avLst/>
          </a:prstGeom>
          <a:noFill/>
        </p:spPr>
        <p:txBody>
          <a:bodyPr wrap="square" lIns="90000" tIns="46800" rIns="90000" bIns="0">
            <a:normAutofit/>
          </a:bodyPr>
          <a:p>
            <a:pPr algn="ctr">
              <a:lnSpc>
                <a:spcPct val="120000"/>
              </a:lnSpc>
            </a:pPr>
            <a:r>
              <a:rPr lang="zh-CN" altLang="en-US" b="1" spc="300" dirty="0">
                <a:solidFill>
                  <a:schemeClr val="bg1"/>
                </a:solidFill>
                <a:latin typeface="微软雅黑" panose="020B0503020204020204" charset="-122"/>
                <a:ea typeface="微软雅黑" panose="020B0503020204020204" charset="-122"/>
                <a:cs typeface="+mj-cs"/>
              </a:rPr>
              <a:t>嫉妒心理</a:t>
            </a:r>
            <a:endParaRPr lang="zh-CN" altLang="en-US" b="1" spc="300" dirty="0">
              <a:solidFill>
                <a:schemeClr val="bg1"/>
              </a:solidFill>
              <a:latin typeface="微软雅黑" panose="020B0503020204020204" charset="-122"/>
              <a:ea typeface="微软雅黑" panose="020B0503020204020204" charset="-122"/>
              <a:cs typeface="+mj-cs"/>
            </a:endParaRPr>
          </a:p>
        </p:txBody>
      </p:sp>
      <p:sp>
        <p:nvSpPr>
          <p:cNvPr id="56" name="文本框 55"/>
          <p:cNvSpPr txBox="1"/>
          <p:nvPr>
            <p:custDataLst>
              <p:tags r:id="rId15"/>
            </p:custDataLst>
          </p:nvPr>
        </p:nvSpPr>
        <p:spPr>
          <a:xfrm flipH="1">
            <a:off x="6097905" y="3349625"/>
            <a:ext cx="1303020" cy="392430"/>
          </a:xfrm>
          <a:prstGeom prst="rect">
            <a:avLst/>
          </a:prstGeom>
          <a:noFill/>
        </p:spPr>
        <p:txBody>
          <a:bodyPr wrap="square" lIns="90000" tIns="46800" rIns="90000" bIns="0">
            <a:normAutofit/>
          </a:bodyPr>
          <a:p>
            <a:pPr algn="ctr">
              <a:lnSpc>
                <a:spcPct val="120000"/>
              </a:lnSpc>
            </a:pPr>
            <a:r>
              <a:rPr lang="zh-CN" altLang="en-US" b="1" spc="300" dirty="0">
                <a:solidFill>
                  <a:schemeClr val="bg1"/>
                </a:solidFill>
                <a:latin typeface="微软雅黑" panose="020B0503020204020204" charset="-122"/>
                <a:ea typeface="微软雅黑" panose="020B0503020204020204" charset="-122"/>
                <a:cs typeface="+mj-cs"/>
              </a:rPr>
              <a:t>猜疑心理</a:t>
            </a:r>
            <a:endParaRPr lang="zh-CN" altLang="en-US" b="1" spc="300" dirty="0">
              <a:solidFill>
                <a:schemeClr val="bg1"/>
              </a:solidFill>
              <a:latin typeface="微软雅黑" panose="020B0503020204020204" charset="-122"/>
              <a:ea typeface="微软雅黑" panose="020B0503020204020204" charset="-122"/>
              <a:cs typeface="+mj-cs"/>
            </a:endParaRPr>
          </a:p>
        </p:txBody>
      </p:sp>
      <p:sp>
        <p:nvSpPr>
          <p:cNvPr id="59" name="文本框 58"/>
          <p:cNvSpPr txBox="1"/>
          <p:nvPr>
            <p:custDataLst>
              <p:tags r:id="rId16"/>
            </p:custDataLst>
          </p:nvPr>
        </p:nvSpPr>
        <p:spPr>
          <a:xfrm flipH="1">
            <a:off x="7799705" y="3742055"/>
            <a:ext cx="1442085" cy="392430"/>
          </a:xfrm>
          <a:prstGeom prst="rect">
            <a:avLst/>
          </a:prstGeom>
          <a:noFill/>
        </p:spPr>
        <p:txBody>
          <a:bodyPr wrap="square" lIns="90000" tIns="46800" rIns="90000" bIns="0">
            <a:normAutofit/>
          </a:bodyPr>
          <a:p>
            <a:pPr algn="ctr">
              <a:lnSpc>
                <a:spcPct val="120000"/>
              </a:lnSpc>
            </a:pPr>
            <a:r>
              <a:rPr lang="zh-CN" altLang="en-US" b="1" spc="300" dirty="0">
                <a:solidFill>
                  <a:schemeClr val="bg1"/>
                </a:solidFill>
                <a:latin typeface="微软雅黑" panose="020B0503020204020204" charset="-122"/>
                <a:ea typeface="微软雅黑" panose="020B0503020204020204" charset="-122"/>
                <a:cs typeface="+mj-cs"/>
              </a:rPr>
              <a:t>自卑心理</a:t>
            </a:r>
            <a:endParaRPr lang="zh-CN" altLang="en-US" b="1" spc="300" dirty="0">
              <a:solidFill>
                <a:schemeClr val="bg1"/>
              </a:solidFill>
              <a:latin typeface="微软雅黑" panose="020B0503020204020204" charset="-122"/>
              <a:ea typeface="微软雅黑" panose="020B0503020204020204" charset="-122"/>
              <a:cs typeface="+mj-cs"/>
            </a:endParaRPr>
          </a:p>
        </p:txBody>
      </p:sp>
      <p:sp>
        <p:nvSpPr>
          <p:cNvPr id="62" name="文本框 61"/>
          <p:cNvSpPr txBox="1"/>
          <p:nvPr>
            <p:custDataLst>
              <p:tags r:id="rId17"/>
            </p:custDataLst>
          </p:nvPr>
        </p:nvSpPr>
        <p:spPr>
          <a:xfrm flipH="1">
            <a:off x="9993630" y="4300855"/>
            <a:ext cx="1303020" cy="392430"/>
          </a:xfrm>
          <a:prstGeom prst="rect">
            <a:avLst/>
          </a:prstGeom>
          <a:noFill/>
        </p:spPr>
        <p:txBody>
          <a:bodyPr wrap="square" lIns="90000" tIns="46800" rIns="90000" bIns="0">
            <a:normAutofit/>
          </a:bodyPr>
          <a:p>
            <a:pPr algn="ctr">
              <a:lnSpc>
                <a:spcPct val="120000"/>
              </a:lnSpc>
            </a:pPr>
            <a:r>
              <a:rPr lang="zh-CN" altLang="en-US" b="1" spc="300" dirty="0">
                <a:solidFill>
                  <a:srgbClr val="000000"/>
                </a:solidFill>
                <a:latin typeface="微软雅黑" panose="020B0503020204020204" charset="-122"/>
                <a:ea typeface="微软雅黑" panose="020B0503020204020204" charset="-122"/>
                <a:cs typeface="+mj-cs"/>
              </a:rPr>
              <a:t>自负心理</a:t>
            </a:r>
            <a:endParaRPr lang="zh-CN" altLang="en-US" b="1" spc="300" dirty="0">
              <a:solidFill>
                <a:srgbClr val="000000"/>
              </a:solidFill>
              <a:latin typeface="微软雅黑" panose="020B0503020204020204" charset="-122"/>
              <a:ea typeface="微软雅黑" panose="020B0503020204020204" charset="-122"/>
              <a:cs typeface="+mj-cs"/>
            </a:endParaRPr>
          </a:p>
        </p:txBody>
      </p:sp>
      <p:sp>
        <p:nvSpPr>
          <p:cNvPr id="15" name="文本框 14"/>
          <p:cNvSpPr txBox="1"/>
          <p:nvPr>
            <p:custDataLst>
              <p:tags r:id="rId18"/>
            </p:custDataLst>
          </p:nvPr>
        </p:nvSpPr>
        <p:spPr>
          <a:xfrm>
            <a:off x="4154805" y="1307465"/>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（二）人格障碍</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大学生人际交往能力的培养</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大学生人际交往</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029970" y="3980180"/>
            <a:ext cx="4895215" cy="988060"/>
          </a:xfrm>
        </p:spPr>
        <p:txBody>
          <a:bodyPr anchor="ctr" anchorCtr="0">
            <a:noAutofit/>
          </a:bodyPr>
          <a:lstStyle/>
          <a:p>
            <a:pPr algn="r">
              <a:lnSpc>
                <a:spcPct val="100000"/>
              </a:lnSpc>
            </a:pPr>
            <a:r>
              <a:rPr lang="zh-CN" altLang="en-US" sz="4400" spc="200" dirty="0">
                <a:solidFill>
                  <a:schemeClr val="tx1">
                    <a:lumMod val="85000"/>
                    <a:lumOff val="15000"/>
                  </a:schemeClr>
                </a:solidFill>
                <a:uFillTx/>
              </a:rPr>
              <a:t>大学生人际交往</a:t>
            </a:r>
            <a:endParaRPr lang="zh-CN" altLang="en-US" sz="4400" spc="200" dirty="0">
              <a:solidFill>
                <a:schemeClr val="tx1">
                  <a:lumMod val="85000"/>
                  <a:lumOff val="15000"/>
                </a:schemeClr>
              </a:solidFill>
              <a:uFillTx/>
            </a:endParaRPr>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九</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339215" y="3877628"/>
            <a:ext cx="4428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一、把握成功交往的基本原则</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657860" y="191770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框 8"/>
          <p:cNvSpPr txBox="1"/>
          <p:nvPr>
            <p:custDataLst>
              <p:tags r:id="rId3"/>
            </p:custDataLst>
          </p:nvPr>
        </p:nvSpPr>
        <p:spPr>
          <a:xfrm>
            <a:off x="906145" y="2172970"/>
            <a:ext cx="2536190"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dirty="0">
                <a:solidFill>
                  <a:sysClr val="windowText" lastClr="000000"/>
                </a:solidFill>
                <a:uFillTx/>
                <a:cs typeface="微软雅黑" panose="020B0503020204020204" charset="-122"/>
                <a:sym typeface="+mn-ea"/>
              </a:rPr>
              <a:t>（一）平等</a:t>
            </a:r>
            <a:endParaRPr lang="zh-CN" altLang="en-US" sz="1600" b="1"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dirty="0">
                <a:solidFill>
                  <a:sysClr val="windowText" lastClr="000000"/>
                </a:solidFill>
                <a:uFillTx/>
                <a:cs typeface="微软雅黑" panose="020B0503020204020204" charset="-122"/>
                <a:sym typeface="+mn-ea"/>
              </a:rPr>
              <a:t>现实中生活的每一个人，无论职务高低、知识多寡、是贫是富、是男是女、身体强弱、年龄长幼，在人格上都是平等的</a:t>
            </a:r>
            <a:r>
              <a:rPr lang="zh-CN" altLang="en-US" sz="1400" dirty="0">
                <a:solidFill>
                  <a:sysClr val="windowText" lastClr="000000"/>
                </a:solidFill>
                <a:uFillTx/>
                <a:cs typeface="微软雅黑" panose="020B0503020204020204" charset="-122"/>
                <a:sym typeface="+mn-ea"/>
              </a:rPr>
              <a:t>。</a:t>
            </a:r>
            <a:endParaRPr lang="zh-CN" altLang="en-US" sz="1400" dirty="0">
              <a:solidFill>
                <a:sysClr val="windowText" lastClr="000000"/>
              </a:solidFill>
              <a:uFillTx/>
              <a:cs typeface="微软雅黑" panose="020B0503020204020204" charset="-122"/>
              <a:sym typeface="+mn-ea"/>
            </a:endParaRPr>
          </a:p>
        </p:txBody>
      </p:sp>
      <p:sp>
        <p:nvSpPr>
          <p:cNvPr id="11" name="矩形 10"/>
          <p:cNvSpPr/>
          <p:nvPr>
            <p:custDataLst>
              <p:tags r:id="rId4"/>
            </p:custDataLst>
          </p:nvPr>
        </p:nvSpPr>
        <p:spPr>
          <a:xfrm>
            <a:off x="3780790" y="194564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3" name="文本框 12"/>
          <p:cNvSpPr txBox="1"/>
          <p:nvPr>
            <p:custDataLst>
              <p:tags r:id="rId5"/>
            </p:custDataLst>
          </p:nvPr>
        </p:nvSpPr>
        <p:spPr>
          <a:xfrm>
            <a:off x="4001135" y="2200910"/>
            <a:ext cx="255968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dirty="0">
                <a:solidFill>
                  <a:sysClr val="windowText" lastClr="000000"/>
                </a:solidFill>
                <a:uFillTx/>
                <a:cs typeface="微软雅黑" panose="020B0503020204020204" charset="-122"/>
                <a:sym typeface="+mn-ea"/>
              </a:rPr>
              <a:t>（二）尊重</a:t>
            </a:r>
            <a:endParaRPr lang="zh-CN" altLang="en-US" sz="1600" b="1"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dirty="0">
                <a:solidFill>
                  <a:sysClr val="windowText" lastClr="000000"/>
                </a:solidFill>
                <a:uFillTx/>
                <a:cs typeface="微软雅黑" panose="020B0503020204020204" charset="-122"/>
                <a:sym typeface="+mn-ea"/>
              </a:rPr>
              <a:t>渴望受到尊重是每个人的基本心理需求。在人际交往中，我们对所有的人，不管其地位高低贵贱，都应该给予应有的尊重。</a:t>
            </a:r>
            <a:endParaRPr lang="zh-CN" altLang="en-US" sz="1600" dirty="0">
              <a:solidFill>
                <a:sysClr val="windowText" lastClr="000000"/>
              </a:solidFill>
              <a:uFillTx/>
              <a:cs typeface="微软雅黑" panose="020B0503020204020204" charset="-122"/>
              <a:sym typeface="+mn-ea"/>
            </a:endParaRPr>
          </a:p>
        </p:txBody>
      </p:sp>
      <p:sp>
        <p:nvSpPr>
          <p:cNvPr id="14" name="矩形 13"/>
          <p:cNvSpPr/>
          <p:nvPr>
            <p:custDataLst>
              <p:tags r:id="rId6"/>
            </p:custDataLst>
          </p:nvPr>
        </p:nvSpPr>
        <p:spPr>
          <a:xfrm>
            <a:off x="6904355" y="1945640"/>
            <a:ext cx="470154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5" name="文本框 14"/>
          <p:cNvSpPr txBox="1"/>
          <p:nvPr>
            <p:custDataLst>
              <p:tags r:id="rId7"/>
            </p:custDataLst>
          </p:nvPr>
        </p:nvSpPr>
        <p:spPr>
          <a:xfrm>
            <a:off x="7123430" y="2117090"/>
            <a:ext cx="4319270" cy="3616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00" dirty="0">
                <a:solidFill>
                  <a:sysClr val="windowText" lastClr="000000"/>
                </a:solidFill>
                <a:uFillTx/>
                <a:cs typeface="微软雅黑" panose="020B0503020204020204" charset="-122"/>
                <a:sym typeface="+mn-ea"/>
              </a:rPr>
              <a:t>（三）沟通</a:t>
            </a:r>
            <a:endParaRPr lang="zh-CN" altLang="en-US" sz="1600" b="1" spc="10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spc="100" dirty="0">
                <a:solidFill>
                  <a:sysClr val="windowText" lastClr="000000"/>
                </a:solidFill>
                <a:uFillTx/>
                <a:cs typeface="微软雅黑" panose="020B0503020204020204" charset="-122"/>
                <a:sym typeface="+mn-ea"/>
              </a:rPr>
              <a:t>央视著名节目主持人白岩松曾说：“每个生命都需要表白。”那么，与表白如影随形的便是人与人之间的沟通。只有沟通，才能让别人了解自己，只有沟通，才能不断增进彼此的理解，从而减少或避免不必要的误会和摩擦。</a:t>
            </a:r>
            <a:endParaRPr lang="zh-CN" altLang="en-US" sz="1600" spc="100" dirty="0">
              <a:solidFill>
                <a:sysClr val="windowText" lastClr="000000"/>
              </a:solidFill>
              <a:uFillTx/>
              <a:cs typeface="微软雅黑" panose="020B0503020204020204" charset="-122"/>
              <a:sym typeface="+mn-ea"/>
            </a:endParaRPr>
          </a:p>
        </p:txBody>
      </p:sp>
      <p:pic>
        <p:nvPicPr>
          <p:cNvPr id="16" name="图片 15" descr="摄图网_400275437"/>
          <p:cNvPicPr>
            <a:picLocks noChangeAspect="1"/>
          </p:cNvPicPr>
          <p:nvPr userDrawn="1">
            <p:custDataLst>
              <p:tags r:id="rId8"/>
            </p:custDataLst>
          </p:nvPr>
        </p:nvPicPr>
        <p:blipFill>
          <a:blip r:embed="rId9"/>
          <a:stretch>
            <a:fillRect/>
          </a:stretch>
        </p:blipFill>
        <p:spPr>
          <a:xfrm>
            <a:off x="9901555" y="5568315"/>
            <a:ext cx="2207895" cy="12820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down)">
                                      <p:cBhvr>
                                        <p:cTn id="7" dur="1000"/>
                                        <p:tgtEl>
                                          <p:spTgt spid="9"/>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3"/>
                                        </p:tgtEl>
                                        <p:attrNameLst>
                                          <p:attrName>style.visibility</p:attrName>
                                        </p:attrNameLst>
                                      </p:cBhvr>
                                      <p:to>
                                        <p:strVal val="visible"/>
                                      </p:to>
                                    </p:set>
                                    <p:animEffect transition="in" filter="checkerboard(down)">
                                      <p:cBhvr>
                                        <p:cTn id="11" dur="1000"/>
                                        <p:tgtEl>
                                          <p:spTgt spid="13"/>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15"/>
                                        </p:tgtEl>
                                        <p:attrNameLst>
                                          <p:attrName>style.visibility</p:attrName>
                                        </p:attrNameLst>
                                      </p:cBhvr>
                                      <p:to>
                                        <p:strVal val="visible"/>
                                      </p:to>
                                    </p:set>
                                    <p:animEffect transition="in" filter="checkerboard(down)">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一、把握成功交往的基本原则</a:t>
            </a:r>
            <a:endParaRPr lang="zh-CN" altLang="en-US" sz="2400" b="1" spc="300" noProof="0" dirty="0">
              <a:ln>
                <a:noFill/>
              </a:ln>
              <a:solidFill>
                <a:srgbClr val="FCC301"/>
              </a:solidFill>
              <a:effectLst/>
              <a:uLnTx/>
              <a:sym typeface="+mn-ea"/>
            </a:endParaRPr>
          </a:p>
        </p:txBody>
      </p:sp>
      <p:sp>
        <p:nvSpPr>
          <p:cNvPr id="3" name="矩形 2"/>
          <p:cNvSpPr/>
          <p:nvPr>
            <p:custDataLst>
              <p:tags r:id="rId2"/>
            </p:custDataLst>
          </p:nvPr>
        </p:nvSpPr>
        <p:spPr>
          <a:xfrm>
            <a:off x="657860" y="191770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框 8"/>
          <p:cNvSpPr txBox="1"/>
          <p:nvPr>
            <p:custDataLst>
              <p:tags r:id="rId3"/>
            </p:custDataLst>
          </p:nvPr>
        </p:nvSpPr>
        <p:spPr>
          <a:xfrm>
            <a:off x="906145" y="2131060"/>
            <a:ext cx="2536190"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dirty="0">
                <a:solidFill>
                  <a:sysClr val="windowText" lastClr="000000"/>
                </a:solidFill>
                <a:uFillTx/>
                <a:cs typeface="微软雅黑" panose="020B0503020204020204" charset="-122"/>
                <a:sym typeface="+mn-ea"/>
              </a:rPr>
              <a:t>（四）宽容</a:t>
            </a:r>
            <a:endParaRPr lang="zh-CN" altLang="en-US" sz="1600" b="1"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dirty="0">
                <a:solidFill>
                  <a:sysClr val="windowText" lastClr="000000"/>
                </a:solidFill>
                <a:uFillTx/>
                <a:cs typeface="微软雅黑" panose="020B0503020204020204" charset="-122"/>
                <a:sym typeface="+mn-ea"/>
              </a:rPr>
              <a:t>俗话说，“尺有所短，寸有所长”，人的性格，特长各有差异，在处理人际关系时不能强求一致。人与人要和谐相处，就要有求同存异、相互谅解、不求全责备的宽广胸怀。</a:t>
            </a:r>
            <a:endParaRPr lang="zh-CN" altLang="en-US" sz="1600" dirty="0">
              <a:solidFill>
                <a:sysClr val="windowText" lastClr="000000"/>
              </a:solidFill>
              <a:uFillTx/>
              <a:cs typeface="微软雅黑" panose="020B0503020204020204" charset="-122"/>
              <a:sym typeface="+mn-ea"/>
            </a:endParaRPr>
          </a:p>
        </p:txBody>
      </p:sp>
      <p:sp>
        <p:nvSpPr>
          <p:cNvPr id="11" name="矩形 10"/>
          <p:cNvSpPr/>
          <p:nvPr>
            <p:custDataLst>
              <p:tags r:id="rId4"/>
            </p:custDataLst>
          </p:nvPr>
        </p:nvSpPr>
        <p:spPr>
          <a:xfrm>
            <a:off x="3780790" y="1945640"/>
            <a:ext cx="2998470" cy="3893820"/>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3" name="文本框 12"/>
          <p:cNvSpPr txBox="1"/>
          <p:nvPr>
            <p:custDataLst>
              <p:tags r:id="rId5"/>
            </p:custDataLst>
          </p:nvPr>
        </p:nvSpPr>
        <p:spPr>
          <a:xfrm>
            <a:off x="3999865" y="2159000"/>
            <a:ext cx="2560320"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400" b="1" dirty="0">
                <a:solidFill>
                  <a:sysClr val="windowText" lastClr="000000"/>
                </a:solidFill>
                <a:uFillTx/>
                <a:cs typeface="微软雅黑" panose="020B0503020204020204" charset="-122"/>
                <a:sym typeface="+mn-ea"/>
              </a:rPr>
              <a:t>（</a:t>
            </a:r>
            <a:r>
              <a:rPr lang="zh-CN" altLang="en-US" sz="1600" b="1" dirty="0">
                <a:solidFill>
                  <a:sysClr val="windowText" lastClr="000000"/>
                </a:solidFill>
                <a:uFillTx/>
                <a:cs typeface="微软雅黑" panose="020B0503020204020204" charset="-122"/>
                <a:sym typeface="+mn-ea"/>
              </a:rPr>
              <a:t>五）欣赏</a:t>
            </a:r>
            <a:endParaRPr lang="zh-CN" altLang="en-US" sz="1400" b="1"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dirty="0">
                <a:solidFill>
                  <a:sysClr val="windowText" lastClr="000000"/>
                </a:solidFill>
                <a:uFillTx/>
                <a:cs typeface="微软雅黑" panose="020B0503020204020204" charset="-122"/>
                <a:sym typeface="+mn-ea"/>
              </a:rPr>
              <a:t>希望得到别人的关注和肯定，这是人们共同的心理需求。而表达你对他人的欣赏正是满足这种需求的一种交际方式。人际关系大师卡耐基说：“避免嫌弃人的方法，那就是发现对方的长处。”</a:t>
            </a:r>
            <a:endParaRPr lang="zh-CN" altLang="en-US" sz="1600" dirty="0">
              <a:solidFill>
                <a:sysClr val="windowText" lastClr="000000"/>
              </a:solidFill>
              <a:uFillTx/>
              <a:cs typeface="微软雅黑" panose="020B0503020204020204" charset="-122"/>
              <a:sym typeface="+mn-ea"/>
            </a:endParaRPr>
          </a:p>
        </p:txBody>
      </p:sp>
      <p:sp>
        <p:nvSpPr>
          <p:cNvPr id="14" name="矩形 13"/>
          <p:cNvSpPr/>
          <p:nvPr>
            <p:custDataLst>
              <p:tags r:id="rId6"/>
            </p:custDataLst>
          </p:nvPr>
        </p:nvSpPr>
        <p:spPr>
          <a:xfrm>
            <a:off x="6904355" y="1945640"/>
            <a:ext cx="4701540" cy="3893185"/>
          </a:xfrm>
          <a:prstGeom prst="rect">
            <a:avLst/>
          </a:prstGeom>
          <a:solidFill>
            <a:schemeClr val="accent2">
              <a:lumMod val="20000"/>
              <a:lumOff val="8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5" name="文本框 14"/>
          <p:cNvSpPr txBox="1"/>
          <p:nvPr>
            <p:custDataLst>
              <p:tags r:id="rId7"/>
            </p:custDataLst>
          </p:nvPr>
        </p:nvSpPr>
        <p:spPr>
          <a:xfrm>
            <a:off x="7123430" y="2075180"/>
            <a:ext cx="4319270" cy="372237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00" dirty="0">
                <a:solidFill>
                  <a:sysClr val="windowText" lastClr="000000"/>
                </a:solidFill>
                <a:uFillTx/>
                <a:cs typeface="微软雅黑" panose="020B0503020204020204" charset="-122"/>
                <a:sym typeface="+mn-ea"/>
              </a:rPr>
              <a:t>（六）换位</a:t>
            </a:r>
            <a:endParaRPr lang="zh-CN" altLang="en-US" sz="1600" b="1" spc="100" dirty="0">
              <a:solidFill>
                <a:sysClr val="windowText" lastClr="000000"/>
              </a:solidFill>
              <a:uFillTx/>
              <a:cs typeface="微软雅黑" panose="020B0503020204020204" charset="-122"/>
              <a:sym typeface="+mn-ea"/>
            </a:endParaRPr>
          </a:p>
          <a:p>
            <a:pPr marL="0" marR="0" lvl="1" indent="0" algn="just" defTabSz="913765" rtl="0" fontAlgn="auto">
              <a:lnSpc>
                <a:spcPct val="150000"/>
              </a:lnSpc>
              <a:spcBef>
                <a:spcPts val="500"/>
              </a:spcBef>
              <a:spcAft>
                <a:spcPts val="0"/>
              </a:spcAft>
              <a:buClrTx/>
              <a:buSzTx/>
              <a:buFont typeface="+mj-ea"/>
              <a:buNone/>
              <a:defRPr/>
            </a:pPr>
            <a:r>
              <a:rPr lang="zh-CN" altLang="en-US" sz="1600" spc="100" dirty="0">
                <a:solidFill>
                  <a:sysClr val="windowText" lastClr="000000"/>
                </a:solidFill>
                <a:uFillTx/>
                <a:cs typeface="微软雅黑" panose="020B0503020204020204" charset="-122"/>
                <a:sym typeface="+mn-ea"/>
              </a:rPr>
              <a:t>所谓“换位”，就是要善于从对方的角度和处境认知对方的观念，体会对方的情感，分析对方处理问题的个性方式。只有设身处地地多为别人着想，才能够最大限度地理解别人，从而找到相处的最佳途径、解决问题的最佳方法。</a:t>
            </a:r>
            <a:endParaRPr lang="zh-CN" altLang="en-US" sz="1600" spc="100" dirty="0">
              <a:solidFill>
                <a:sysClr val="windowText" lastClr="000000"/>
              </a:solidFill>
              <a:uFillTx/>
              <a:cs typeface="微软雅黑" panose="020B0503020204020204" charset="-122"/>
              <a:sym typeface="+mn-ea"/>
            </a:endParaRPr>
          </a:p>
        </p:txBody>
      </p:sp>
      <p:pic>
        <p:nvPicPr>
          <p:cNvPr id="16" name="图片 15" descr="摄图网_400275437"/>
          <p:cNvPicPr>
            <a:picLocks noChangeAspect="1"/>
          </p:cNvPicPr>
          <p:nvPr userDrawn="1">
            <p:custDataLst>
              <p:tags r:id="rId8"/>
            </p:custDataLst>
          </p:nvPr>
        </p:nvPicPr>
        <p:blipFill>
          <a:blip r:embed="rId9"/>
          <a:stretch>
            <a:fillRect/>
          </a:stretch>
        </p:blipFill>
        <p:spPr>
          <a:xfrm>
            <a:off x="9901555" y="5568315"/>
            <a:ext cx="2207895" cy="12820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down)">
                                      <p:cBhvr>
                                        <p:cTn id="7" dur="1000"/>
                                        <p:tgtEl>
                                          <p:spTgt spid="9"/>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3"/>
                                        </p:tgtEl>
                                        <p:attrNameLst>
                                          <p:attrName>style.visibility</p:attrName>
                                        </p:attrNameLst>
                                      </p:cBhvr>
                                      <p:to>
                                        <p:strVal val="visible"/>
                                      </p:to>
                                    </p:set>
                                    <p:animEffect transition="in" filter="checkerboard(down)">
                                      <p:cBhvr>
                                        <p:cTn id="11" dur="1000"/>
                                        <p:tgtEl>
                                          <p:spTgt spid="13"/>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000" fill="hold">
                                          <p:stCondLst>
                                            <p:cond delay="0"/>
                                          </p:stCondLst>
                                        </p:cTn>
                                        <p:tgtEl>
                                          <p:spTgt spid="15"/>
                                        </p:tgtEl>
                                        <p:attrNameLst>
                                          <p:attrName>style.visibility</p:attrName>
                                        </p:attrNameLst>
                                      </p:cBhvr>
                                      <p:to>
                                        <p:strVal val="visible"/>
                                      </p:to>
                                    </p:set>
                                    <p:animEffect transition="in" filter="checkerboard(down)">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629410" y="1818005"/>
            <a:ext cx="8933180" cy="46501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4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想当飞行员的小朋友</a:t>
            </a:r>
            <a:endParaRPr sz="1800" b="1" spc="200" dirty="0">
              <a:solidFill>
                <a:srgbClr val="FCC301"/>
              </a:solidFill>
              <a:uFillTx/>
              <a:latin typeface="微软雅黑" panose="020B0503020204020204" charset="-122"/>
              <a:ea typeface="微软雅黑" panose="020B0503020204020204" charset="-122"/>
              <a:sym typeface="+mn-ea"/>
            </a:endParaRPr>
          </a:p>
          <a:p>
            <a:pPr lvl="0" indent="4572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spc="200" dirty="0">
                <a:solidFill>
                  <a:schemeClr val="tx1">
                    <a:lumMod val="95000"/>
                    <a:lumOff val="5000"/>
                  </a:schemeClr>
                </a:solidFill>
                <a:uFillTx/>
                <a:latin typeface="微软雅黑" panose="020B0503020204020204" charset="-122"/>
                <a:ea typeface="微软雅黑" panose="020B0503020204020204" charset="-122"/>
                <a:sym typeface="+mn-ea"/>
              </a:rPr>
              <a:t>美国知名主持人林克莱特一天访问一名小朋友，问他说：“你长大后想要当什么呀？”小朋友天真的回答：“嗯……我要当飞机的驾驶员！”林克莱特接着问：“如果有一天，你的飞机飞到太平洋上空所有引擎都熄火了，你会怎么办？”小朋友想了想：“我会先告诉坐在飞机上的人系安全带，然后我挂上我的降落伞跳出去。”当在现场的观众笑得东倒西歪时，林克莱特继续着注视这孩子，想看他是不是自作聪明的家伙。没想到，孩子的两行热泪夺眶而出，林克莱特这才发觉这孩子的悲悯之情远非笔墨所能形容。于是林克莱特问他说：“为什么要这么做？”小孩的答案透露出一个孩子真挚的想法：“我要去拿燃料，我还要回来，我还要回来！”</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572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519747147"/>
                </a:ext>
              </a:extLst>
            </a:pPr>
            <a:r>
              <a:rPr b="1" spc="200" dirty="0">
                <a:solidFill>
                  <a:schemeClr val="tx1">
                    <a:lumMod val="95000"/>
                    <a:lumOff val="5000"/>
                  </a:schemeClr>
                </a:solidFill>
                <a:uFillTx/>
                <a:latin typeface="微软雅黑" panose="020B0503020204020204" charset="-122"/>
                <a:ea typeface="微软雅黑" panose="020B0503020204020204" charset="-122"/>
                <a:sym typeface="+mn-ea"/>
              </a:rPr>
              <a:t>解析：</a:t>
            </a:r>
            <a:r>
              <a:rPr spc="200" dirty="0">
                <a:solidFill>
                  <a:schemeClr val="tx1">
                    <a:lumMod val="95000"/>
                    <a:lumOff val="5000"/>
                  </a:schemeClr>
                </a:solidFill>
                <a:uFillTx/>
                <a:latin typeface="微软雅黑" panose="020B0503020204020204" charset="-122"/>
                <a:ea typeface="微软雅黑" panose="020B0503020204020204" charset="-122"/>
                <a:sym typeface="+mn-ea"/>
              </a:rPr>
              <a:t>在听别人说话的时候，我们真的听懂了么，如果没听懂，不要只听一半，请等别人说完。我们会很自然地以自己的主观经验思考问题，而这很容易将自己的意思投射到他人所说的话上面。</a:t>
            </a:r>
            <a:endParaRPr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一、把握成功交往的基本原则</a:t>
            </a:r>
            <a:endParaRPr lang="zh-CN" altLang="en-US" sz="2400" spc="300" noProof="0" dirty="0">
              <a:ln>
                <a:noFill/>
              </a:ln>
              <a:solidFill>
                <a:srgbClr val="FCC301"/>
              </a:solidFill>
              <a:effectLst/>
              <a:uLnTx/>
              <a:sym typeface="+mn-ea"/>
            </a:endParaRPr>
          </a:p>
        </p:txBody>
      </p:sp>
      <p:sp>
        <p:nvSpPr>
          <p:cNvPr id="3" name="矩形 2"/>
          <p:cNvSpPr/>
          <p:nvPr>
            <p:custDataLst>
              <p:tags r:id="rId2"/>
            </p:custDataLst>
          </p:nvPr>
        </p:nvSpPr>
        <p:spPr>
          <a:xfrm>
            <a:off x="1455420" y="2153920"/>
            <a:ext cx="2998470" cy="4320000"/>
          </a:xfrm>
          <a:prstGeom prst="rect">
            <a:avLst/>
          </a:prstGeom>
          <a:solidFill>
            <a:schemeClr val="accent6"/>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chemeClr val="bg1"/>
              </a:solidFill>
              <a:effectLst/>
              <a:uLnTx/>
              <a:uFillTx/>
              <a:latin typeface="微软雅黑" panose="020B0503020204020204" charset="-122"/>
              <a:ea typeface="+mn-ea"/>
              <a:cs typeface="+mn-cs"/>
            </a:endParaRPr>
          </a:p>
        </p:txBody>
      </p:sp>
      <p:sp>
        <p:nvSpPr>
          <p:cNvPr id="5" name="文本框 4"/>
          <p:cNvSpPr txBox="1"/>
          <p:nvPr>
            <p:custDataLst>
              <p:tags r:id="rId3"/>
            </p:custDataLst>
          </p:nvPr>
        </p:nvSpPr>
        <p:spPr>
          <a:xfrm>
            <a:off x="1703705" y="239522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50" dirty="0">
                <a:solidFill>
                  <a:schemeClr val="bg1"/>
                </a:solidFill>
                <a:uFillTx/>
                <a:cs typeface="微软雅黑" panose="020B0503020204020204" charset="-122"/>
                <a:sym typeface="+mn-ea"/>
              </a:rPr>
              <a:t>（七）弹性</a:t>
            </a:r>
            <a:endParaRPr lang="zh-CN" altLang="en-US" sz="1600" b="1" spc="150" dirty="0">
              <a:solidFill>
                <a:schemeClr val="bg1"/>
              </a:solidFill>
              <a:uFillTx/>
              <a:cs typeface="微软雅黑" panose="020B0503020204020204" charset="-122"/>
              <a:sym typeface="+mn-ea"/>
            </a:endParaRPr>
          </a:p>
          <a:p>
            <a:pPr marL="0" marR="0" lvl="1" indent="0" algn="just" defTabSz="913765" rtl="0" fontAlgn="auto">
              <a:lnSpc>
                <a:spcPct val="130000"/>
              </a:lnSpc>
              <a:spcBef>
                <a:spcPts val="500"/>
              </a:spcBef>
              <a:spcAft>
                <a:spcPts val="0"/>
              </a:spcAft>
              <a:buClrTx/>
              <a:buSzTx/>
              <a:buFont typeface="+mj-ea"/>
              <a:buNone/>
              <a:defRPr/>
            </a:pPr>
            <a:r>
              <a:rPr lang="zh-CN" altLang="en-US" sz="1600" spc="150" dirty="0">
                <a:solidFill>
                  <a:schemeClr val="bg1"/>
                </a:solidFill>
                <a:uFillTx/>
                <a:cs typeface="微软雅黑" panose="020B0503020204020204" charset="-122"/>
                <a:sym typeface="+mn-ea"/>
              </a:rPr>
              <a:t>一个人的人际关系不和谐，原因可能是多方面的，其中交际方式太死板，不留余地是个重要方面。因此，我们需要在交际中建立一个“弹性隔离带”，使自己、对方，甚至双方都能获得更大的回旋空间，以减少或避免一些不必要的摩擦或伤害。</a:t>
            </a:r>
            <a:endParaRPr lang="zh-CN" altLang="en-US" sz="1600" spc="150" dirty="0">
              <a:solidFill>
                <a:schemeClr val="bg1"/>
              </a:solidFill>
              <a:uFillTx/>
              <a:cs typeface="微软雅黑" panose="020B0503020204020204" charset="-122"/>
              <a:sym typeface="+mn-ea"/>
            </a:endParaRPr>
          </a:p>
        </p:txBody>
      </p:sp>
      <p:sp>
        <p:nvSpPr>
          <p:cNvPr id="6" name="矩形 5"/>
          <p:cNvSpPr/>
          <p:nvPr>
            <p:custDataLst>
              <p:tags r:id="rId4"/>
            </p:custDataLst>
          </p:nvPr>
        </p:nvSpPr>
        <p:spPr>
          <a:xfrm>
            <a:off x="7931785" y="2167255"/>
            <a:ext cx="2998470" cy="4320000"/>
          </a:xfrm>
          <a:prstGeom prst="rect">
            <a:avLst/>
          </a:prstGeom>
          <a:solidFill>
            <a:schemeClr val="tx2">
              <a:lumMod val="90000"/>
            </a:schemeClr>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pic>
        <p:nvPicPr>
          <p:cNvPr id="10" name="图片 9"/>
          <p:cNvPicPr>
            <a:picLocks noChangeAspect="1"/>
          </p:cNvPicPr>
          <p:nvPr/>
        </p:nvPicPr>
        <p:blipFill>
          <a:blip r:embed="rId5"/>
          <a:stretch>
            <a:fillRect/>
          </a:stretch>
        </p:blipFill>
        <p:spPr>
          <a:xfrm>
            <a:off x="5020310" y="2179955"/>
            <a:ext cx="2541270" cy="3867785"/>
          </a:xfrm>
          <a:prstGeom prst="rect">
            <a:avLst/>
          </a:prstGeom>
        </p:spPr>
      </p:pic>
      <p:sp>
        <p:nvSpPr>
          <p:cNvPr id="2" name="文本框 1"/>
          <p:cNvSpPr txBox="1"/>
          <p:nvPr>
            <p:custDataLst>
              <p:tags r:id="rId6"/>
            </p:custDataLst>
          </p:nvPr>
        </p:nvSpPr>
        <p:spPr>
          <a:xfrm>
            <a:off x="8134350" y="2395855"/>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50" dirty="0">
                <a:solidFill>
                  <a:schemeClr val="tx1">
                    <a:lumMod val="75000"/>
                    <a:lumOff val="25000"/>
                  </a:schemeClr>
                </a:solidFill>
                <a:uFillTx/>
                <a:cs typeface="微软雅黑" panose="020B0503020204020204" charset="-122"/>
                <a:sym typeface="+mn-ea"/>
              </a:rPr>
              <a:t>（八）诚信</a:t>
            </a:r>
            <a:endParaRPr lang="zh-CN" altLang="en-US" sz="1600" b="1" spc="150" dirty="0">
              <a:solidFill>
                <a:schemeClr val="tx1">
                  <a:lumMod val="75000"/>
                  <a:lumOff val="25000"/>
                </a:schemeClr>
              </a:solidFill>
              <a:uFillTx/>
              <a:cs typeface="微软雅黑" panose="020B0503020204020204" charset="-122"/>
              <a:sym typeface="+mn-ea"/>
            </a:endParaRPr>
          </a:p>
          <a:p>
            <a:pPr marL="0" marR="0" lvl="1" indent="0" algn="just" defTabSz="913765" rtl="0" fontAlgn="auto">
              <a:lnSpc>
                <a:spcPct val="130000"/>
              </a:lnSpc>
              <a:spcBef>
                <a:spcPts val="500"/>
              </a:spcBef>
              <a:spcAft>
                <a:spcPts val="0"/>
              </a:spcAft>
              <a:buClrTx/>
              <a:buSzTx/>
              <a:buFont typeface="+mj-ea"/>
              <a:buNone/>
              <a:defRPr/>
            </a:pPr>
            <a:r>
              <a:rPr lang="zh-CN" altLang="en-US" sz="1600" spc="150" dirty="0">
                <a:solidFill>
                  <a:schemeClr val="tx1">
                    <a:lumMod val="75000"/>
                    <a:lumOff val="25000"/>
                  </a:schemeClr>
                </a:solidFill>
                <a:uFillTx/>
                <a:cs typeface="微软雅黑" panose="020B0503020204020204" charset="-122"/>
                <a:sym typeface="+mn-ea"/>
              </a:rPr>
              <a:t>孔子说：“人而无信，不知其可。”诚信是无形的“名片”，关乎一个人的形象和品质。在现实生活中，不少人“一切向钱看”，不讲诚信，甚至连自己的亲朋好友都蒙骗，由此使得自己的信誉度降低，严重损害了人与人之间关系的和谐。</a:t>
            </a:r>
            <a:endParaRPr lang="zh-CN" altLang="en-US" sz="1600" spc="150" dirty="0">
              <a:solidFill>
                <a:schemeClr val="tx1">
                  <a:lumMod val="75000"/>
                  <a:lumOff val="25000"/>
                </a:schemeClr>
              </a:solidFill>
              <a:uFillTx/>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checkerboard(down)">
                                      <p:cBhvr>
                                        <p:cTn id="7" dur="1000"/>
                                        <p:tgtEl>
                                          <p:spTgt spid="5"/>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2"/>
                                        </p:tgtEl>
                                        <p:attrNameLst>
                                          <p:attrName>style.visibility</p:attrName>
                                        </p:attrNameLst>
                                      </p:cBhvr>
                                      <p:to>
                                        <p:strVal val="visible"/>
                                      </p:to>
                                    </p:set>
                                    <p:animEffect transition="in" filter="checkerboard(down)">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一、把握成功交往的基本原则</a:t>
            </a:r>
            <a:endParaRPr lang="zh-CN" altLang="en-US" sz="2400" spc="300" noProof="0" dirty="0">
              <a:ln>
                <a:noFill/>
              </a:ln>
              <a:solidFill>
                <a:srgbClr val="FCC301"/>
              </a:solidFill>
              <a:effectLst/>
              <a:uLnTx/>
              <a:sym typeface="+mn-ea"/>
            </a:endParaRPr>
          </a:p>
        </p:txBody>
      </p:sp>
      <p:sp>
        <p:nvSpPr>
          <p:cNvPr id="3" name="矩形 2"/>
          <p:cNvSpPr/>
          <p:nvPr>
            <p:custDataLst>
              <p:tags r:id="rId2"/>
            </p:custDataLst>
          </p:nvPr>
        </p:nvSpPr>
        <p:spPr>
          <a:xfrm>
            <a:off x="1455420" y="2153920"/>
            <a:ext cx="2998470" cy="4320000"/>
          </a:xfrm>
          <a:prstGeom prst="rect">
            <a:avLst/>
          </a:prstGeom>
          <a:solidFill>
            <a:srgbClr val="7EA96D"/>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 name="文本框 4"/>
          <p:cNvSpPr txBox="1"/>
          <p:nvPr>
            <p:custDataLst>
              <p:tags r:id="rId3"/>
            </p:custDataLst>
          </p:nvPr>
        </p:nvSpPr>
        <p:spPr>
          <a:xfrm>
            <a:off x="1703705" y="2395220"/>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50" dirty="0">
                <a:solidFill>
                  <a:schemeClr val="bg1"/>
                </a:solidFill>
                <a:uFillTx/>
                <a:cs typeface="微软雅黑" panose="020B0503020204020204" charset="-122"/>
                <a:sym typeface="+mn-ea"/>
              </a:rPr>
              <a:t>（九）合作</a:t>
            </a:r>
            <a:endParaRPr lang="zh-CN" altLang="en-US" sz="1600" b="1" spc="150" dirty="0">
              <a:solidFill>
                <a:schemeClr val="bg1"/>
              </a:solidFill>
              <a:uFillTx/>
              <a:cs typeface="微软雅黑" panose="020B0503020204020204" charset="-122"/>
              <a:sym typeface="+mn-ea"/>
            </a:endParaRPr>
          </a:p>
          <a:p>
            <a:pPr marL="0" marR="0" lvl="1" indent="0" algn="just" defTabSz="913765" rtl="0" fontAlgn="auto">
              <a:lnSpc>
                <a:spcPct val="130000"/>
              </a:lnSpc>
              <a:spcBef>
                <a:spcPts val="500"/>
              </a:spcBef>
              <a:spcAft>
                <a:spcPts val="0"/>
              </a:spcAft>
              <a:buClrTx/>
              <a:buSzTx/>
              <a:buFont typeface="+mj-ea"/>
              <a:buNone/>
              <a:defRPr/>
            </a:pPr>
            <a:r>
              <a:rPr lang="zh-CN" altLang="en-US" sz="1600" spc="150" dirty="0">
                <a:solidFill>
                  <a:schemeClr val="bg1"/>
                </a:solidFill>
                <a:uFillTx/>
                <a:cs typeface="微软雅黑" panose="020B0503020204020204" charset="-122"/>
                <a:sym typeface="+mn-ea"/>
              </a:rPr>
              <a:t>合作是人际交往的基本准则，一个善于交际的人必定是个善于合作的人。在合作基础上竞争，在竞争基础上合作，是人际交往的基本态势。如果只讲竞争不讲合作，那么竞争必定是不择手段的恶性竞争和无序竞争，人际关系的和谐也将无从谈起。</a:t>
            </a:r>
            <a:endParaRPr lang="zh-CN" altLang="en-US" sz="1600" spc="150" dirty="0">
              <a:solidFill>
                <a:schemeClr val="bg1"/>
              </a:solidFill>
              <a:uFillTx/>
              <a:cs typeface="微软雅黑" panose="020B0503020204020204" charset="-122"/>
              <a:sym typeface="+mn-ea"/>
            </a:endParaRPr>
          </a:p>
        </p:txBody>
      </p:sp>
      <p:sp>
        <p:nvSpPr>
          <p:cNvPr id="6" name="矩形 5"/>
          <p:cNvSpPr/>
          <p:nvPr>
            <p:custDataLst>
              <p:tags r:id="rId4"/>
            </p:custDataLst>
          </p:nvPr>
        </p:nvSpPr>
        <p:spPr>
          <a:xfrm>
            <a:off x="7931785" y="2186305"/>
            <a:ext cx="2998470" cy="4320000"/>
          </a:xfrm>
          <a:prstGeom prst="rect">
            <a:avLst/>
          </a:prstGeom>
          <a:solidFill>
            <a:srgbClr val="FFF1BF"/>
          </a:solidFill>
          <a:ln w="28575">
            <a:solidFill>
              <a:srgbClr val="00B050"/>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pic>
        <p:nvPicPr>
          <p:cNvPr id="10" name="图片 9"/>
          <p:cNvPicPr>
            <a:picLocks noChangeAspect="1"/>
          </p:cNvPicPr>
          <p:nvPr/>
        </p:nvPicPr>
        <p:blipFill>
          <a:blip r:embed="rId5"/>
          <a:stretch>
            <a:fillRect/>
          </a:stretch>
        </p:blipFill>
        <p:spPr>
          <a:xfrm>
            <a:off x="5020310" y="2179955"/>
            <a:ext cx="2541270" cy="3867785"/>
          </a:xfrm>
          <a:prstGeom prst="rect">
            <a:avLst/>
          </a:prstGeom>
        </p:spPr>
      </p:pic>
      <p:sp>
        <p:nvSpPr>
          <p:cNvPr id="2" name="文本框 1"/>
          <p:cNvSpPr txBox="1"/>
          <p:nvPr>
            <p:custDataLst>
              <p:tags r:id="rId6"/>
            </p:custDataLst>
          </p:nvPr>
        </p:nvSpPr>
        <p:spPr>
          <a:xfrm>
            <a:off x="8134985" y="2409825"/>
            <a:ext cx="2592705" cy="347535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0" algn="just" defTabSz="913765" rtl="0" fontAlgn="auto">
              <a:lnSpc>
                <a:spcPct val="130000"/>
              </a:lnSpc>
              <a:spcBef>
                <a:spcPts val="500"/>
              </a:spcBef>
              <a:spcAft>
                <a:spcPts val="0"/>
              </a:spcAft>
              <a:buClrTx/>
              <a:buSzTx/>
              <a:buFont typeface="+mj-ea"/>
              <a:buNone/>
              <a:defRPr/>
            </a:pPr>
            <a:r>
              <a:rPr lang="zh-CN" altLang="en-US" sz="1600" b="1" spc="150" dirty="0">
                <a:solidFill>
                  <a:sysClr val="windowText" lastClr="000000"/>
                </a:solidFill>
                <a:uFillTx/>
                <a:cs typeface="微软雅黑" panose="020B0503020204020204" charset="-122"/>
                <a:sym typeface="+mn-ea"/>
              </a:rPr>
              <a:t>（十）互惠</a:t>
            </a:r>
            <a:endParaRPr lang="zh-CN" altLang="en-US" sz="1600" b="1" spc="150" dirty="0">
              <a:solidFill>
                <a:sysClr val="windowText" lastClr="000000"/>
              </a:solidFill>
              <a:uFillTx/>
              <a:cs typeface="微软雅黑" panose="020B0503020204020204" charset="-122"/>
              <a:sym typeface="+mn-ea"/>
            </a:endParaRPr>
          </a:p>
          <a:p>
            <a:pPr marL="0" marR="0" lvl="1" indent="0" algn="just" defTabSz="913765" rtl="0" fontAlgn="auto">
              <a:lnSpc>
                <a:spcPct val="130000"/>
              </a:lnSpc>
              <a:spcBef>
                <a:spcPts val="500"/>
              </a:spcBef>
              <a:spcAft>
                <a:spcPts val="0"/>
              </a:spcAft>
              <a:buClrTx/>
              <a:buSzTx/>
              <a:buFont typeface="+mj-ea"/>
              <a:buNone/>
              <a:defRPr/>
            </a:pPr>
            <a:r>
              <a:rPr lang="zh-CN" altLang="en-US" sz="1600" spc="150" dirty="0">
                <a:solidFill>
                  <a:sysClr val="windowText" lastClr="000000"/>
                </a:solidFill>
                <a:uFillTx/>
                <a:cs typeface="微软雅黑" panose="020B0503020204020204" charset="-122"/>
                <a:sym typeface="+mn-ea"/>
              </a:rPr>
              <a:t>在现实生活中，人与人的关系之所以会出现不和谐的音符，产生一些矛盾和摩擦，其中可能与某方面的利益受损有关。因此，要有效化解矛盾，消除摩擦，就不能太自私、“吃独食”，而应坚持“互惠”，追求“双赢”。</a:t>
            </a:r>
            <a:endParaRPr lang="zh-CN" altLang="en-US" sz="1600" spc="150" dirty="0">
              <a:solidFill>
                <a:sysClr val="windowText" lastClr="000000"/>
              </a:solidFill>
              <a:uFillTx/>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checkerboard(down)">
                                      <p:cBhvr>
                                        <p:cTn id="7" dur="1000"/>
                                        <p:tgtEl>
                                          <p:spTgt spid="5"/>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2"/>
                                        </p:tgtEl>
                                        <p:attrNameLst>
                                          <p:attrName>style.visibility</p:attrName>
                                        </p:attrNameLst>
                                      </p:cBhvr>
                                      <p:to>
                                        <p:strVal val="visible"/>
                                      </p:to>
                                    </p:set>
                                    <p:animEffect transition="in" filter="checkerboard(down)">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二、建立健康的人际交往模式</a:t>
            </a:r>
            <a:endParaRPr lang="zh-CN" altLang="en-US" sz="2400" b="1" spc="300" noProof="0" dirty="0">
              <a:ln>
                <a:noFill/>
              </a:ln>
              <a:solidFill>
                <a:srgbClr val="FCC301"/>
              </a:solidFill>
              <a:effectLst/>
              <a:uLnTx/>
              <a:sym typeface="+mn-ea"/>
            </a:endParaRPr>
          </a:p>
        </p:txBody>
      </p:sp>
      <p:grpSp>
        <p:nvGrpSpPr>
          <p:cNvPr id="3" name="组合 2"/>
          <p:cNvGrpSpPr/>
          <p:nvPr/>
        </p:nvGrpSpPr>
        <p:grpSpPr>
          <a:xfrm>
            <a:off x="701040" y="4636135"/>
            <a:ext cx="2153920" cy="1528445"/>
            <a:chOff x="5620" y="7480"/>
            <a:chExt cx="3392" cy="2407"/>
          </a:xfrm>
        </p:grpSpPr>
        <p:sp>
          <p:nvSpPr>
            <p:cNvPr id="9" name="菱形 8"/>
            <p:cNvSpPr/>
            <p:nvPr>
              <p:custDataLst>
                <p:tags r:id="rId2"/>
              </p:custDataLst>
            </p:nvPr>
          </p:nvSpPr>
          <p:spPr>
            <a:xfrm rot="16200000">
              <a:off x="562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3" name="菱形 12"/>
            <p:cNvSpPr/>
            <p:nvPr>
              <p:custDataLst>
                <p:tags r:id="rId3"/>
              </p:custDataLst>
            </p:nvPr>
          </p:nvSpPr>
          <p:spPr>
            <a:xfrm rot="16200000">
              <a:off x="562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4" name="菱形 13"/>
            <p:cNvSpPr/>
            <p:nvPr>
              <p:custDataLst>
                <p:tags r:id="rId4"/>
              </p:custDataLst>
            </p:nvPr>
          </p:nvSpPr>
          <p:spPr>
            <a:xfrm rot="16200000">
              <a:off x="562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5" name="菱形 14"/>
            <p:cNvSpPr/>
            <p:nvPr>
              <p:custDataLst>
                <p:tags r:id="rId5"/>
              </p:custDataLst>
            </p:nvPr>
          </p:nvSpPr>
          <p:spPr>
            <a:xfrm rot="16200000">
              <a:off x="562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6" name="菱形 15"/>
            <p:cNvSpPr/>
            <p:nvPr>
              <p:custDataLst>
                <p:tags r:id="rId6"/>
              </p:custDataLst>
            </p:nvPr>
          </p:nvSpPr>
          <p:spPr>
            <a:xfrm rot="16200000">
              <a:off x="562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1" name="菱形 10"/>
            <p:cNvSpPr/>
            <p:nvPr>
              <p:custDataLst>
                <p:tags r:id="rId7"/>
              </p:custDataLst>
            </p:nvPr>
          </p:nvSpPr>
          <p:spPr>
            <a:xfrm rot="16200000">
              <a:off x="6013"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19" name="菱形 18"/>
            <p:cNvSpPr/>
            <p:nvPr>
              <p:custDataLst>
                <p:tags r:id="rId8"/>
              </p:custDataLst>
            </p:nvPr>
          </p:nvSpPr>
          <p:spPr>
            <a:xfrm rot="16200000">
              <a:off x="6013"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0" name="菱形 19"/>
            <p:cNvSpPr/>
            <p:nvPr>
              <p:custDataLst>
                <p:tags r:id="rId9"/>
              </p:custDataLst>
            </p:nvPr>
          </p:nvSpPr>
          <p:spPr>
            <a:xfrm rot="16200000">
              <a:off x="6013"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2" name="菱形 21"/>
            <p:cNvSpPr/>
            <p:nvPr>
              <p:custDataLst>
                <p:tags r:id="rId10"/>
              </p:custDataLst>
            </p:nvPr>
          </p:nvSpPr>
          <p:spPr>
            <a:xfrm rot="16200000">
              <a:off x="6013"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3" name="菱形 22"/>
            <p:cNvSpPr/>
            <p:nvPr>
              <p:custDataLst>
                <p:tags r:id="rId11"/>
              </p:custDataLst>
            </p:nvPr>
          </p:nvSpPr>
          <p:spPr>
            <a:xfrm rot="16200000">
              <a:off x="6013"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24" name="菱形 23"/>
            <p:cNvSpPr/>
            <p:nvPr>
              <p:custDataLst>
                <p:tags r:id="rId12"/>
              </p:custDataLst>
            </p:nvPr>
          </p:nvSpPr>
          <p:spPr>
            <a:xfrm rot="16200000">
              <a:off x="6406"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5" name="菱形 24"/>
            <p:cNvSpPr/>
            <p:nvPr>
              <p:custDataLst>
                <p:tags r:id="rId13"/>
              </p:custDataLst>
            </p:nvPr>
          </p:nvSpPr>
          <p:spPr>
            <a:xfrm rot="16200000">
              <a:off x="6406"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6" name="菱形 25"/>
            <p:cNvSpPr/>
            <p:nvPr>
              <p:custDataLst>
                <p:tags r:id="rId14"/>
              </p:custDataLst>
            </p:nvPr>
          </p:nvSpPr>
          <p:spPr>
            <a:xfrm rot="16200000">
              <a:off x="6406"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7" name="菱形 26"/>
            <p:cNvSpPr/>
            <p:nvPr>
              <p:custDataLst>
                <p:tags r:id="rId15"/>
              </p:custDataLst>
            </p:nvPr>
          </p:nvSpPr>
          <p:spPr>
            <a:xfrm rot="16200000">
              <a:off x="6406"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8" name="菱形 27"/>
            <p:cNvSpPr/>
            <p:nvPr>
              <p:custDataLst>
                <p:tags r:id="rId16"/>
              </p:custDataLst>
            </p:nvPr>
          </p:nvSpPr>
          <p:spPr>
            <a:xfrm rot="16200000">
              <a:off x="6406"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29" name="菱形 28"/>
            <p:cNvSpPr/>
            <p:nvPr>
              <p:custDataLst>
                <p:tags r:id="rId17"/>
              </p:custDataLst>
            </p:nvPr>
          </p:nvSpPr>
          <p:spPr>
            <a:xfrm rot="16200000">
              <a:off x="6799"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0" name="菱形 29"/>
            <p:cNvSpPr/>
            <p:nvPr>
              <p:custDataLst>
                <p:tags r:id="rId18"/>
              </p:custDataLst>
            </p:nvPr>
          </p:nvSpPr>
          <p:spPr>
            <a:xfrm rot="16200000">
              <a:off x="6799"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1" name="菱形 30"/>
            <p:cNvSpPr/>
            <p:nvPr>
              <p:custDataLst>
                <p:tags r:id="rId19"/>
              </p:custDataLst>
            </p:nvPr>
          </p:nvSpPr>
          <p:spPr>
            <a:xfrm rot="16200000">
              <a:off x="6799"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2" name="菱形 31"/>
            <p:cNvSpPr/>
            <p:nvPr>
              <p:custDataLst>
                <p:tags r:id="rId20"/>
              </p:custDataLst>
            </p:nvPr>
          </p:nvSpPr>
          <p:spPr>
            <a:xfrm rot="16200000">
              <a:off x="6799"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3" name="菱形 32"/>
            <p:cNvSpPr/>
            <p:nvPr>
              <p:custDataLst>
                <p:tags r:id="rId21"/>
              </p:custDataLst>
            </p:nvPr>
          </p:nvSpPr>
          <p:spPr>
            <a:xfrm rot="16200000">
              <a:off x="6799"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4" name="菱形 33"/>
            <p:cNvSpPr/>
            <p:nvPr>
              <p:custDataLst>
                <p:tags r:id="rId22"/>
              </p:custDataLst>
            </p:nvPr>
          </p:nvSpPr>
          <p:spPr>
            <a:xfrm rot="16200000">
              <a:off x="7192"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5" name="菱形 34"/>
            <p:cNvSpPr/>
            <p:nvPr>
              <p:custDataLst>
                <p:tags r:id="rId23"/>
              </p:custDataLst>
            </p:nvPr>
          </p:nvSpPr>
          <p:spPr>
            <a:xfrm rot="16200000">
              <a:off x="7192"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6" name="菱形 35"/>
            <p:cNvSpPr/>
            <p:nvPr>
              <p:custDataLst>
                <p:tags r:id="rId24"/>
              </p:custDataLst>
            </p:nvPr>
          </p:nvSpPr>
          <p:spPr>
            <a:xfrm rot="16200000">
              <a:off x="7192"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7" name="菱形 36"/>
            <p:cNvSpPr/>
            <p:nvPr>
              <p:custDataLst>
                <p:tags r:id="rId25"/>
              </p:custDataLst>
            </p:nvPr>
          </p:nvSpPr>
          <p:spPr>
            <a:xfrm rot="16200000">
              <a:off x="7192"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8" name="菱形 37"/>
            <p:cNvSpPr/>
            <p:nvPr>
              <p:custDataLst>
                <p:tags r:id="rId26"/>
              </p:custDataLst>
            </p:nvPr>
          </p:nvSpPr>
          <p:spPr>
            <a:xfrm rot="16200000">
              <a:off x="7192"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39" name="菱形 38"/>
            <p:cNvSpPr/>
            <p:nvPr>
              <p:custDataLst>
                <p:tags r:id="rId27"/>
              </p:custDataLst>
            </p:nvPr>
          </p:nvSpPr>
          <p:spPr>
            <a:xfrm rot="16200000">
              <a:off x="7585"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0" name="菱形 39"/>
            <p:cNvSpPr/>
            <p:nvPr>
              <p:custDataLst>
                <p:tags r:id="rId28"/>
              </p:custDataLst>
            </p:nvPr>
          </p:nvSpPr>
          <p:spPr>
            <a:xfrm rot="16200000">
              <a:off x="7585"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1" name="菱形 40"/>
            <p:cNvSpPr/>
            <p:nvPr>
              <p:custDataLst>
                <p:tags r:id="rId29"/>
              </p:custDataLst>
            </p:nvPr>
          </p:nvSpPr>
          <p:spPr>
            <a:xfrm rot="16200000">
              <a:off x="7585"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2" name="菱形 41"/>
            <p:cNvSpPr/>
            <p:nvPr>
              <p:custDataLst>
                <p:tags r:id="rId30"/>
              </p:custDataLst>
            </p:nvPr>
          </p:nvSpPr>
          <p:spPr>
            <a:xfrm rot="16200000">
              <a:off x="7585"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3" name="菱形 42"/>
            <p:cNvSpPr/>
            <p:nvPr>
              <p:custDataLst>
                <p:tags r:id="rId31"/>
              </p:custDataLst>
            </p:nvPr>
          </p:nvSpPr>
          <p:spPr>
            <a:xfrm rot="16200000">
              <a:off x="7585"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4" name="菱形 43"/>
            <p:cNvSpPr/>
            <p:nvPr>
              <p:custDataLst>
                <p:tags r:id="rId32"/>
              </p:custDataLst>
            </p:nvPr>
          </p:nvSpPr>
          <p:spPr>
            <a:xfrm rot="16200000">
              <a:off x="7974"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5" name="菱形 44"/>
            <p:cNvSpPr/>
            <p:nvPr>
              <p:custDataLst>
                <p:tags r:id="rId33"/>
              </p:custDataLst>
            </p:nvPr>
          </p:nvSpPr>
          <p:spPr>
            <a:xfrm rot="16200000">
              <a:off x="7974"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6" name="菱形 45"/>
            <p:cNvSpPr/>
            <p:nvPr>
              <p:custDataLst>
                <p:tags r:id="rId34"/>
              </p:custDataLst>
            </p:nvPr>
          </p:nvSpPr>
          <p:spPr>
            <a:xfrm rot="16200000">
              <a:off x="7974"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0" name="菱形 49"/>
            <p:cNvSpPr/>
            <p:nvPr>
              <p:custDataLst>
                <p:tags r:id="rId35"/>
              </p:custDataLst>
            </p:nvPr>
          </p:nvSpPr>
          <p:spPr>
            <a:xfrm rot="16200000">
              <a:off x="7974"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菱形 50"/>
            <p:cNvSpPr/>
            <p:nvPr>
              <p:custDataLst>
                <p:tags r:id="rId36"/>
              </p:custDataLst>
            </p:nvPr>
          </p:nvSpPr>
          <p:spPr>
            <a:xfrm rot="16200000">
              <a:off x="7974"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2" name="菱形 51"/>
            <p:cNvSpPr/>
            <p:nvPr>
              <p:custDataLst>
                <p:tags r:id="rId37"/>
              </p:custDataLst>
            </p:nvPr>
          </p:nvSpPr>
          <p:spPr>
            <a:xfrm rot="16200000">
              <a:off x="8367"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4" name="菱形 53"/>
            <p:cNvSpPr/>
            <p:nvPr>
              <p:custDataLst>
                <p:tags r:id="rId38"/>
              </p:custDataLst>
            </p:nvPr>
          </p:nvSpPr>
          <p:spPr>
            <a:xfrm rot="16200000">
              <a:off x="8367"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5" name="菱形 54"/>
            <p:cNvSpPr/>
            <p:nvPr>
              <p:custDataLst>
                <p:tags r:id="rId39"/>
              </p:custDataLst>
            </p:nvPr>
          </p:nvSpPr>
          <p:spPr>
            <a:xfrm rot="16200000">
              <a:off x="8367"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6" name="菱形 55"/>
            <p:cNvSpPr/>
            <p:nvPr>
              <p:custDataLst>
                <p:tags r:id="rId40"/>
              </p:custDataLst>
            </p:nvPr>
          </p:nvSpPr>
          <p:spPr>
            <a:xfrm rot="16200000">
              <a:off x="8367"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8" name="菱形 57"/>
            <p:cNvSpPr/>
            <p:nvPr>
              <p:custDataLst>
                <p:tags r:id="rId41"/>
              </p:custDataLst>
            </p:nvPr>
          </p:nvSpPr>
          <p:spPr>
            <a:xfrm rot="16200000">
              <a:off x="8367"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59" name="菱形 58"/>
            <p:cNvSpPr/>
            <p:nvPr>
              <p:custDataLst>
                <p:tags r:id="rId42"/>
              </p:custDataLst>
            </p:nvPr>
          </p:nvSpPr>
          <p:spPr>
            <a:xfrm rot="16200000">
              <a:off x="8760" y="9203"/>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0" name="菱形 59"/>
            <p:cNvSpPr/>
            <p:nvPr>
              <p:custDataLst>
                <p:tags r:id="rId43"/>
              </p:custDataLst>
            </p:nvPr>
          </p:nvSpPr>
          <p:spPr>
            <a:xfrm rot="16200000">
              <a:off x="8760" y="8771"/>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1" name="菱形 60"/>
            <p:cNvSpPr/>
            <p:nvPr>
              <p:custDataLst>
                <p:tags r:id="rId44"/>
              </p:custDataLst>
            </p:nvPr>
          </p:nvSpPr>
          <p:spPr>
            <a:xfrm rot="16200000">
              <a:off x="8760" y="8339"/>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2" name="菱形 61"/>
            <p:cNvSpPr/>
            <p:nvPr>
              <p:custDataLst>
                <p:tags r:id="rId45"/>
              </p:custDataLst>
            </p:nvPr>
          </p:nvSpPr>
          <p:spPr>
            <a:xfrm rot="16200000">
              <a:off x="8760" y="7907"/>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4" name="菱形 63"/>
            <p:cNvSpPr/>
            <p:nvPr>
              <p:custDataLst>
                <p:tags r:id="rId46"/>
              </p:custDataLst>
            </p:nvPr>
          </p:nvSpPr>
          <p:spPr>
            <a:xfrm rot="16200000">
              <a:off x="8760" y="7480"/>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5" name="菱形 64"/>
            <p:cNvSpPr/>
            <p:nvPr>
              <p:custDataLst>
                <p:tags r:id="rId47"/>
              </p:custDataLst>
            </p:nvPr>
          </p:nvSpPr>
          <p:spPr>
            <a:xfrm rot="16200000">
              <a:off x="562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6" name="菱形 65"/>
            <p:cNvSpPr/>
            <p:nvPr>
              <p:custDataLst>
                <p:tags r:id="rId48"/>
              </p:custDataLst>
            </p:nvPr>
          </p:nvSpPr>
          <p:spPr>
            <a:xfrm rot="16200000">
              <a:off x="6013"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67" name="菱形 66"/>
            <p:cNvSpPr/>
            <p:nvPr>
              <p:custDataLst>
                <p:tags r:id="rId49"/>
              </p:custDataLst>
            </p:nvPr>
          </p:nvSpPr>
          <p:spPr>
            <a:xfrm rot="16200000">
              <a:off x="6406"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8" name="菱形 67"/>
            <p:cNvSpPr/>
            <p:nvPr>
              <p:custDataLst>
                <p:tags r:id="rId50"/>
              </p:custDataLst>
            </p:nvPr>
          </p:nvSpPr>
          <p:spPr>
            <a:xfrm rot="16200000">
              <a:off x="6799"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69" name="菱形 68"/>
            <p:cNvSpPr/>
            <p:nvPr>
              <p:custDataLst>
                <p:tags r:id="rId51"/>
              </p:custDataLst>
            </p:nvPr>
          </p:nvSpPr>
          <p:spPr>
            <a:xfrm rot="16200000">
              <a:off x="7192"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70" name="菱形 69"/>
            <p:cNvSpPr/>
            <p:nvPr>
              <p:custDataLst>
                <p:tags r:id="rId52"/>
              </p:custDataLst>
            </p:nvPr>
          </p:nvSpPr>
          <p:spPr>
            <a:xfrm rot="16200000">
              <a:off x="7585"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1" name="菱形 70"/>
            <p:cNvSpPr/>
            <p:nvPr>
              <p:custDataLst>
                <p:tags r:id="rId53"/>
              </p:custDataLst>
            </p:nvPr>
          </p:nvSpPr>
          <p:spPr>
            <a:xfrm rot="16200000">
              <a:off x="7974"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72" name="菱形 71"/>
            <p:cNvSpPr/>
            <p:nvPr>
              <p:custDataLst>
                <p:tags r:id="rId54"/>
              </p:custDataLst>
            </p:nvPr>
          </p:nvSpPr>
          <p:spPr>
            <a:xfrm rot="16200000">
              <a:off x="8367"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dirty="0"/>
            </a:p>
          </p:txBody>
        </p:sp>
        <p:sp>
          <p:nvSpPr>
            <p:cNvPr id="73" name="菱形 72"/>
            <p:cNvSpPr/>
            <p:nvPr>
              <p:custDataLst>
                <p:tags r:id="rId55"/>
              </p:custDataLst>
            </p:nvPr>
          </p:nvSpPr>
          <p:spPr>
            <a:xfrm rot="16200000">
              <a:off x="8760" y="9635"/>
              <a:ext cx="253" cy="253"/>
            </a:xfrm>
            <a:prstGeom prst="diamond">
              <a:avLst/>
            </a:prstGeom>
            <a:solidFill>
              <a:srgbClr val="E7ED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grpSp>
      <p:pic>
        <p:nvPicPr>
          <p:cNvPr id="75" name="图片 74"/>
          <p:cNvPicPr>
            <a:picLocks noChangeAspect="1"/>
          </p:cNvPicPr>
          <p:nvPr/>
        </p:nvPicPr>
        <p:blipFill>
          <a:blip r:embed="rId56"/>
          <a:stretch>
            <a:fillRect/>
          </a:stretch>
        </p:blipFill>
        <p:spPr>
          <a:xfrm>
            <a:off x="1200150" y="2084705"/>
            <a:ext cx="4125595" cy="3674110"/>
          </a:xfrm>
          <a:prstGeom prst="rect">
            <a:avLst/>
          </a:prstGeom>
        </p:spPr>
      </p:pic>
      <p:grpSp>
        <p:nvGrpSpPr>
          <p:cNvPr id="76" name="组合 75"/>
          <p:cNvGrpSpPr/>
          <p:nvPr/>
        </p:nvGrpSpPr>
        <p:grpSpPr>
          <a:xfrm>
            <a:off x="5843270" y="5617845"/>
            <a:ext cx="5483860" cy="256540"/>
            <a:chOff x="1328" y="8890"/>
            <a:chExt cx="8636" cy="404"/>
          </a:xfrm>
        </p:grpSpPr>
        <p:sp>
          <p:nvSpPr>
            <p:cNvPr id="77" name="矩形 76"/>
            <p:cNvSpPr/>
            <p:nvPr>
              <p:custDataLst>
                <p:tags r:id="rId57"/>
              </p:custDataLst>
            </p:nvPr>
          </p:nvSpPr>
          <p:spPr>
            <a:xfrm>
              <a:off x="1328" y="8992"/>
              <a:ext cx="907" cy="135"/>
            </a:xfrm>
            <a:prstGeom prst="rect">
              <a:avLst/>
            </a:prstGeom>
            <a:solidFill>
              <a:srgbClr val="5999B4"/>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grpSp>
          <p:nvGrpSpPr>
            <p:cNvPr id="78" name="组合 77"/>
            <p:cNvGrpSpPr/>
            <p:nvPr/>
          </p:nvGrpSpPr>
          <p:grpSpPr>
            <a:xfrm>
              <a:off x="9236" y="8890"/>
              <a:ext cx="728" cy="404"/>
              <a:chOff x="17417" y="8679"/>
              <a:chExt cx="728" cy="404"/>
            </a:xfrm>
            <a:solidFill>
              <a:srgbClr val="5999B4"/>
            </a:solidFill>
          </p:grpSpPr>
          <p:sp>
            <p:nvSpPr>
              <p:cNvPr id="79" name="矩形 78"/>
              <p:cNvSpPr/>
              <p:nvPr>
                <p:custDataLst>
                  <p:tags r:id="rId58"/>
                </p:custDataLst>
              </p:nvPr>
            </p:nvSpPr>
            <p:spPr>
              <a:xfrm>
                <a:off x="17417" y="8845"/>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80" name="矩形 79"/>
              <p:cNvSpPr/>
              <p:nvPr>
                <p:custDataLst>
                  <p:tags r:id="rId59"/>
                </p:custDataLst>
              </p:nvPr>
            </p:nvSpPr>
            <p:spPr>
              <a:xfrm>
                <a:off x="17417" y="8679"/>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81" name="矩形 80"/>
              <p:cNvSpPr/>
              <p:nvPr>
                <p:custDataLst>
                  <p:tags r:id="rId60"/>
                </p:custDataLst>
              </p:nvPr>
            </p:nvSpPr>
            <p:spPr>
              <a:xfrm>
                <a:off x="17417" y="9011"/>
                <a:ext cx="728" cy="72"/>
              </a:xfrm>
              <a:prstGeom prst="rect">
                <a:avLst/>
              </a:prstGeom>
              <a:grp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grpSp>
      <p:sp>
        <p:nvSpPr>
          <p:cNvPr id="82" name="Title 6"/>
          <p:cNvSpPr txBox="1"/>
          <p:nvPr>
            <p:custDataLst>
              <p:tags r:id="rId61"/>
            </p:custDataLst>
          </p:nvPr>
        </p:nvSpPr>
        <p:spPr>
          <a:xfrm>
            <a:off x="950595" y="1437640"/>
            <a:ext cx="1057402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美国著名心理学家爱利克·伯奈依据个体对自己和他人，提出了四种人际交往模式。</a:t>
            </a:r>
            <a:endPar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83" name="组合 82"/>
          <p:cNvGrpSpPr/>
          <p:nvPr/>
        </p:nvGrpSpPr>
        <p:grpSpPr>
          <a:xfrm>
            <a:off x="5533346" y="2422030"/>
            <a:ext cx="5947452" cy="692010"/>
            <a:chOff x="7514" y="4774"/>
            <a:chExt cx="9366" cy="1090"/>
          </a:xfrm>
        </p:grpSpPr>
        <p:sp>
          <p:nvSpPr>
            <p:cNvPr id="84" name="TextBox 29"/>
            <p:cNvSpPr txBox="1"/>
            <p:nvPr>
              <p:custDataLst>
                <p:tags r:id="rId62"/>
              </p:custDataLst>
            </p:nvPr>
          </p:nvSpPr>
          <p:spPr>
            <a:xfrm>
              <a:off x="8745" y="5014"/>
              <a:ext cx="8135" cy="680"/>
            </a:xfrm>
            <a:prstGeom prst="rect">
              <a:avLst/>
            </a:prstGeom>
            <a:noFill/>
          </p:spPr>
          <p:txBody>
            <a:bodyPr wrap="square" rtlCol="0" anchor="t"/>
            <a:lstStyle/>
            <a:p>
              <a:pPr lvl="0">
                <a:lnSpc>
                  <a:spcPct val="120000"/>
                </a:lnSpc>
                <a:defRPr/>
              </a:pPr>
              <a:r>
                <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我不好—你好，我不行—你行。</a:t>
              </a:r>
              <a:endPar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5" name="Text Placeholder 17"/>
            <p:cNvSpPr txBox="1"/>
            <p:nvPr>
              <p:custDataLst>
                <p:tags r:id="rId63"/>
              </p:custDataLst>
            </p:nvPr>
          </p:nvSpPr>
          <p:spPr>
            <a:xfrm>
              <a:off x="7514" y="4774"/>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01</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86" name="Line"/>
            <p:cNvSpPr/>
            <p:nvPr>
              <p:custDataLst>
                <p:tags r:id="rId64"/>
              </p:custDataLst>
            </p:nvPr>
          </p:nvSpPr>
          <p:spPr>
            <a:xfrm flipV="1">
              <a:off x="7740" y="5863"/>
              <a:ext cx="8901" cy="1"/>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87" name="组合 86"/>
          <p:cNvGrpSpPr/>
          <p:nvPr/>
        </p:nvGrpSpPr>
        <p:grpSpPr>
          <a:xfrm>
            <a:off x="5533390" y="3171825"/>
            <a:ext cx="5512435" cy="741680"/>
            <a:chOff x="8014" y="5833"/>
            <a:chExt cx="9260" cy="1168"/>
          </a:xfrm>
        </p:grpSpPr>
        <p:sp>
          <p:nvSpPr>
            <p:cNvPr id="88" name="TextBox 29"/>
            <p:cNvSpPr txBox="1"/>
            <p:nvPr>
              <p:custDataLst>
                <p:tags r:id="rId65"/>
              </p:custDataLst>
            </p:nvPr>
          </p:nvSpPr>
          <p:spPr>
            <a:xfrm>
              <a:off x="8959" y="5987"/>
              <a:ext cx="8315" cy="810"/>
            </a:xfrm>
            <a:prstGeom prst="rect">
              <a:avLst/>
            </a:prstGeom>
            <a:noFill/>
          </p:spPr>
          <p:txBody>
            <a:bodyPr wrap="square" rtlCol="0" anchor="t"/>
            <a:lstStyle/>
            <a:p>
              <a:pPr lvl="0" algn="just">
                <a:lnSpc>
                  <a:spcPct val="140000"/>
                </a:lnSpc>
                <a:defRPr/>
              </a:pPr>
              <a:r>
                <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“我不好—你也不好”，“我不行—你也不行”</a:t>
              </a:r>
              <a:endPar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9" name="Text Placeholder 17"/>
            <p:cNvSpPr txBox="1"/>
            <p:nvPr>
              <p:custDataLst>
                <p:tags r:id="rId66"/>
              </p:custDataLst>
            </p:nvPr>
          </p:nvSpPr>
          <p:spPr>
            <a:xfrm>
              <a:off x="8014" y="5833"/>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4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02</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90" name="Line"/>
            <p:cNvSpPr/>
            <p:nvPr>
              <p:custDataLst>
                <p:tags r:id="rId67"/>
              </p:custDataLst>
            </p:nvPr>
          </p:nvSpPr>
          <p:spPr>
            <a:xfrm flipV="1">
              <a:off x="8250" y="7001"/>
              <a:ext cx="8957"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91" name="组合 90"/>
          <p:cNvGrpSpPr/>
          <p:nvPr/>
        </p:nvGrpSpPr>
        <p:grpSpPr>
          <a:xfrm>
            <a:off x="5551762" y="3938386"/>
            <a:ext cx="5854741" cy="709170"/>
            <a:chOff x="8614" y="6941"/>
            <a:chExt cx="9220" cy="1117"/>
          </a:xfrm>
        </p:grpSpPr>
        <p:sp>
          <p:nvSpPr>
            <p:cNvPr id="92" name="TextBox 29"/>
            <p:cNvSpPr txBox="1"/>
            <p:nvPr>
              <p:custDataLst>
                <p:tags r:id="rId68"/>
              </p:custDataLst>
            </p:nvPr>
          </p:nvSpPr>
          <p:spPr>
            <a:xfrm>
              <a:off x="9581" y="7189"/>
              <a:ext cx="8128" cy="850"/>
            </a:xfrm>
            <a:prstGeom prst="rect">
              <a:avLst/>
            </a:prstGeom>
            <a:noFill/>
          </p:spPr>
          <p:txBody>
            <a:bodyPr wrap="square" rtlCol="0" anchor="t"/>
            <a:lstStyle/>
            <a:p>
              <a:pPr lvl="0" algn="just">
                <a:lnSpc>
                  <a:spcPct val="120000"/>
                </a:lnSpc>
                <a:defRPr/>
              </a:pPr>
              <a:r>
                <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“我好—你不好”，“我行—你不行”</a:t>
              </a:r>
              <a:endPar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3" name="Text Placeholder 17"/>
            <p:cNvSpPr txBox="1"/>
            <p:nvPr>
              <p:custDataLst>
                <p:tags r:id="rId69"/>
              </p:custDataLst>
            </p:nvPr>
          </p:nvSpPr>
          <p:spPr>
            <a:xfrm>
              <a:off x="8614" y="6941"/>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03</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94" name="Line"/>
            <p:cNvSpPr/>
            <p:nvPr>
              <p:custDataLst>
                <p:tags r:id="rId70"/>
              </p:custDataLst>
            </p:nvPr>
          </p:nvSpPr>
          <p:spPr>
            <a:xfrm flipV="1">
              <a:off x="8820" y="8058"/>
              <a:ext cx="9014"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95" name="组合 94"/>
          <p:cNvGrpSpPr/>
          <p:nvPr/>
        </p:nvGrpSpPr>
        <p:grpSpPr>
          <a:xfrm>
            <a:off x="5607345" y="4710547"/>
            <a:ext cx="5806154" cy="569478"/>
            <a:chOff x="9277" y="8045"/>
            <a:chExt cx="9144" cy="897"/>
          </a:xfrm>
        </p:grpSpPr>
        <p:sp>
          <p:nvSpPr>
            <p:cNvPr id="96" name="TextBox 29"/>
            <p:cNvSpPr txBox="1"/>
            <p:nvPr>
              <p:custDataLst>
                <p:tags r:id="rId71"/>
              </p:custDataLst>
            </p:nvPr>
          </p:nvSpPr>
          <p:spPr>
            <a:xfrm>
              <a:off x="10157" y="8153"/>
              <a:ext cx="8126" cy="571"/>
            </a:xfrm>
            <a:prstGeom prst="rect">
              <a:avLst/>
            </a:prstGeom>
            <a:noFill/>
          </p:spPr>
          <p:txBody>
            <a:bodyPr wrap="square" rtlCol="0" anchor="t">
              <a:noAutofit/>
            </a:bodyPr>
            <a:lstStyle/>
            <a:p>
              <a:pPr lvl="0" algn="just">
                <a:lnSpc>
                  <a:spcPct val="120000"/>
                </a:lnSpc>
                <a:defRPr/>
              </a:pPr>
              <a:r>
                <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“我好—你也好”，“我行—你也行”</a:t>
              </a:r>
              <a:endParaRPr lang="zh-CN" altLang="en-US" sz="1600" b="1" kern="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Text Placeholder 17"/>
            <p:cNvSpPr txBox="1"/>
            <p:nvPr>
              <p:custDataLst>
                <p:tags r:id="rId72"/>
              </p:custDataLst>
            </p:nvPr>
          </p:nvSpPr>
          <p:spPr>
            <a:xfrm>
              <a:off x="9277" y="8045"/>
              <a:ext cx="1208" cy="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rPr>
                <a:t>04</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panose="020F0502020204030203" pitchFamily="34" charset="0"/>
                <a:sym typeface="Arial" panose="020B0604020202020204" pitchFamily="34" charset="0"/>
              </a:endParaRPr>
            </a:p>
          </p:txBody>
        </p:sp>
        <p:sp>
          <p:nvSpPr>
            <p:cNvPr id="98" name="Line"/>
            <p:cNvSpPr/>
            <p:nvPr>
              <p:custDataLst>
                <p:tags r:id="rId73"/>
              </p:custDataLst>
            </p:nvPr>
          </p:nvSpPr>
          <p:spPr>
            <a:xfrm flipV="1">
              <a:off x="9463" y="8942"/>
              <a:ext cx="8958"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mn-lt"/>
                  <a:ea typeface="+mn-ea"/>
                  <a:cs typeface="+mn-cs"/>
                  <a:sym typeface="Helvetica Neue Medium"/>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spTree>
    <p:custDataLst>
      <p:tags r:id="rId7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000" fill="hold">
                                          <p:stCondLst>
                                            <p:cond delay="0"/>
                                          </p:stCondLst>
                                        </p:cTn>
                                        <p:tgtEl>
                                          <p:spTgt spid="76"/>
                                        </p:tgtEl>
                                        <p:attrNameLst>
                                          <p:attrName>style.visibility</p:attrName>
                                        </p:attrNameLst>
                                      </p:cBhvr>
                                      <p:to>
                                        <p:strVal val="visible"/>
                                      </p:to>
                                    </p:set>
                                    <p:anim calcmode="lin" valueType="num">
                                      <p:cBhvr additive="base">
                                        <p:cTn id="7" dur="1000"/>
                                        <p:tgtEl>
                                          <p:spTgt spid="76"/>
                                        </p:tgtEl>
                                        <p:attrNameLst>
                                          <p:attrName>ppt_x</p:attrName>
                                        </p:attrNameLst>
                                      </p:cBhvr>
                                      <p:tavLst>
                                        <p:tav tm="0">
                                          <p:val>
                                            <p:strVal val="#ppt_x-#ppt_w*1.125000"/>
                                          </p:val>
                                        </p:tav>
                                        <p:tav tm="100000">
                                          <p:val>
                                            <p:strVal val="#ppt_x"/>
                                          </p:val>
                                        </p:tav>
                                      </p:tavLst>
                                    </p:anim>
                                    <p:animEffect transition="in" filter="wipe(right)">
                                      <p:cBhvr>
                                        <p:cTn id="8"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6882130" cy="393700"/>
          </a:xfrm>
        </p:spPr>
        <p:txBody>
          <a:bodyPr>
            <a:noAutofit/>
          </a:bodyPr>
          <a:p>
            <a:pPr marL="0" algn="l">
              <a:buClrTx/>
              <a:buSzTx/>
              <a:buNone/>
            </a:pPr>
            <a:r>
              <a:rPr lang="zh-CN" altLang="en-US" sz="2400" b="1" spc="300" noProof="0" dirty="0">
                <a:ln>
                  <a:noFill/>
                </a:ln>
                <a:solidFill>
                  <a:srgbClr val="FCC301"/>
                </a:solidFill>
                <a:effectLst/>
                <a:uLnTx/>
                <a:sym typeface="+mn-ea"/>
              </a:rPr>
              <a:t>三、避免人际交往中的心理效应的不良影响</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7291705" y="1672590"/>
            <a:ext cx="3913505" cy="1974850"/>
            <a:chOff x="1392" y="3977"/>
            <a:chExt cx="3023" cy="1583"/>
          </a:xfrm>
        </p:grpSpPr>
        <p:sp>
          <p:nvSpPr>
            <p:cNvPr id="57" name="六边形 56"/>
            <p:cNvSpPr/>
            <p:nvPr>
              <p:custDataLst>
                <p:tags r:id="rId2"/>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3"/>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4"/>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5"/>
              </p:custDataLst>
            </p:nvPr>
          </p:nvPicPr>
          <p:blipFill rotWithShape="1">
            <a:blip r:embed="rId6"/>
            <a:srcRect/>
            <a:stretch>
              <a:fillRect/>
            </a:stretch>
          </p:blipFill>
          <p:spPr>
            <a:xfrm>
              <a:off x="1471" y="4114"/>
              <a:ext cx="2945" cy="1447"/>
            </a:xfrm>
            <a:prstGeom prst="rect">
              <a:avLst/>
            </a:prstGeom>
          </p:spPr>
        </p:pic>
      </p:grpSp>
      <p:grpSp>
        <p:nvGrpSpPr>
          <p:cNvPr id="7" name="组合 6"/>
          <p:cNvGrpSpPr/>
          <p:nvPr/>
        </p:nvGrpSpPr>
        <p:grpSpPr>
          <a:xfrm>
            <a:off x="7289165" y="3819525"/>
            <a:ext cx="3996690" cy="2233930"/>
            <a:chOff x="1392" y="7717"/>
            <a:chExt cx="3010" cy="1942"/>
          </a:xfrm>
        </p:grpSpPr>
        <p:sp>
          <p:nvSpPr>
            <p:cNvPr id="47" name="六边形 46"/>
            <p:cNvSpPr/>
            <p:nvPr>
              <p:custDataLst>
                <p:tags r:id="rId7"/>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8"/>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9"/>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0"/>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1"/>
              </p:custDataLst>
            </p:nvPr>
          </p:nvPicPr>
          <p:blipFill rotWithShape="1">
            <a:blip r:embed="rId12"/>
            <a:srcRect/>
            <a:stretch>
              <a:fillRect/>
            </a:stretch>
          </p:blipFill>
          <p:spPr>
            <a:xfrm>
              <a:off x="1471" y="7901"/>
              <a:ext cx="2916" cy="1758"/>
            </a:xfrm>
            <a:prstGeom prst="rect">
              <a:avLst/>
            </a:prstGeom>
          </p:spPr>
        </p:pic>
      </p:grpSp>
      <p:sp>
        <p:nvSpPr>
          <p:cNvPr id="4" name="矩形 3"/>
          <p:cNvSpPr/>
          <p:nvPr>
            <p:custDataLst>
              <p:tags r:id="rId13"/>
            </p:custDataLst>
          </p:nvPr>
        </p:nvSpPr>
        <p:spPr>
          <a:xfrm>
            <a:off x="0" y="1925320"/>
            <a:ext cx="7044690" cy="1778635"/>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14"/>
            </p:custDataLst>
          </p:nvPr>
        </p:nvSpPr>
        <p:spPr>
          <a:xfrm>
            <a:off x="657860" y="2092325"/>
            <a:ext cx="6280150" cy="1328420"/>
          </a:xfrm>
          <a:prstGeom prst="rect">
            <a:avLst/>
          </a:prstGeom>
        </p:spPr>
        <p:txBody>
          <a:bodyPr/>
          <a:p>
            <a:pPr marR="0" lvl="0" indent="0" algn="just" defTabSz="914400" rtl="0" fontAlgn="base">
              <a:lnSpc>
                <a:spcPct val="12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首因效应在人际交往中对人的影响较大。人与人第一次交往中留下的最初印象，在对方的头脑中形成并占据着主导地位，对双方日后的交往有着强烈的定向作用。这种先入为主的现象即为首因效应。它容易使大学生产生偏见和成见，常常影响人际交往的顺利进行。</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657860" y="141668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（一）首因效应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矩形 8"/>
          <p:cNvSpPr/>
          <p:nvPr>
            <p:custDataLst>
              <p:tags r:id="rId16"/>
            </p:custDataLst>
          </p:nvPr>
        </p:nvSpPr>
        <p:spPr>
          <a:xfrm>
            <a:off x="0" y="4330700"/>
            <a:ext cx="7044690" cy="1778635"/>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1" name="矩形 10"/>
          <p:cNvSpPr/>
          <p:nvPr>
            <p:custDataLst>
              <p:tags r:id="rId17"/>
            </p:custDataLst>
          </p:nvPr>
        </p:nvSpPr>
        <p:spPr>
          <a:xfrm>
            <a:off x="666115" y="4525010"/>
            <a:ext cx="6271895" cy="1328420"/>
          </a:xfrm>
          <a:prstGeom prst="rect">
            <a:avLst/>
          </a:prstGeom>
        </p:spPr>
        <p:txBody>
          <a:bodyPr/>
          <a:p>
            <a:pPr marR="0" lvl="0" indent="0" algn="just" defTabSz="914400" rtl="0" fontAlgn="base">
              <a:lnSpc>
                <a:spcPct val="12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所谓近因效应，是指在一系列刺激先后出现后，印象的形成主要取决于后来出现的刺激。“首因效应”，一般在交往初期，即双方还彼此生疏的阶段显得特别重要，而随着交往的深入，双方已经十分熟悉，这时候近因效应的作用就会非常显著。</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13" name="文本框 12"/>
          <p:cNvSpPr txBox="1"/>
          <p:nvPr>
            <p:custDataLst>
              <p:tags r:id="rId18"/>
            </p:custDataLst>
          </p:nvPr>
        </p:nvSpPr>
        <p:spPr>
          <a:xfrm>
            <a:off x="666115" y="384937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（二）近因效应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6882130" cy="393700"/>
          </a:xfrm>
        </p:spPr>
        <p:txBody>
          <a:bodyPr>
            <a:noAutofit/>
          </a:bodyPr>
          <a:p>
            <a:pPr marL="0" algn="l">
              <a:buClrTx/>
              <a:buSzTx/>
              <a:buNone/>
            </a:pPr>
            <a:r>
              <a:rPr lang="zh-CN" altLang="en-US" sz="2400" b="1" spc="300" noProof="0" dirty="0">
                <a:ln>
                  <a:noFill/>
                </a:ln>
                <a:solidFill>
                  <a:srgbClr val="FCC301"/>
                </a:solidFill>
                <a:effectLst/>
                <a:uLnTx/>
                <a:sym typeface="+mn-ea"/>
              </a:rPr>
              <a:t>三、避免人际交往中的心理效应的不良影响</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7291705" y="1672590"/>
            <a:ext cx="3913505" cy="1974850"/>
            <a:chOff x="1392" y="3977"/>
            <a:chExt cx="3023" cy="1583"/>
          </a:xfrm>
        </p:grpSpPr>
        <p:sp>
          <p:nvSpPr>
            <p:cNvPr id="57" name="六边形 56"/>
            <p:cNvSpPr/>
            <p:nvPr>
              <p:custDataLst>
                <p:tags r:id="rId2"/>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3"/>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4"/>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5"/>
              </p:custDataLst>
            </p:nvPr>
          </p:nvPicPr>
          <p:blipFill rotWithShape="1">
            <a:blip r:embed="rId6"/>
            <a:srcRect/>
            <a:stretch>
              <a:fillRect/>
            </a:stretch>
          </p:blipFill>
          <p:spPr>
            <a:xfrm>
              <a:off x="1471" y="4114"/>
              <a:ext cx="2945" cy="1447"/>
            </a:xfrm>
            <a:prstGeom prst="rect">
              <a:avLst/>
            </a:prstGeom>
          </p:spPr>
        </p:pic>
      </p:grpSp>
      <p:grpSp>
        <p:nvGrpSpPr>
          <p:cNvPr id="7" name="组合 6"/>
          <p:cNvGrpSpPr/>
          <p:nvPr/>
        </p:nvGrpSpPr>
        <p:grpSpPr>
          <a:xfrm>
            <a:off x="7289165" y="3819525"/>
            <a:ext cx="3996690" cy="2233930"/>
            <a:chOff x="1392" y="7717"/>
            <a:chExt cx="3010" cy="1942"/>
          </a:xfrm>
        </p:grpSpPr>
        <p:sp>
          <p:nvSpPr>
            <p:cNvPr id="47" name="六边形 46"/>
            <p:cNvSpPr/>
            <p:nvPr>
              <p:custDataLst>
                <p:tags r:id="rId7"/>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8"/>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9"/>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0"/>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1"/>
              </p:custDataLst>
            </p:nvPr>
          </p:nvPicPr>
          <p:blipFill rotWithShape="1">
            <a:blip r:embed="rId12"/>
            <a:srcRect/>
            <a:stretch>
              <a:fillRect/>
            </a:stretch>
          </p:blipFill>
          <p:spPr>
            <a:xfrm>
              <a:off x="1471" y="7901"/>
              <a:ext cx="2916" cy="1758"/>
            </a:xfrm>
            <a:prstGeom prst="rect">
              <a:avLst/>
            </a:prstGeom>
          </p:spPr>
        </p:pic>
      </p:grpSp>
      <p:sp>
        <p:nvSpPr>
          <p:cNvPr id="4" name="矩形 3"/>
          <p:cNvSpPr/>
          <p:nvPr>
            <p:custDataLst>
              <p:tags r:id="rId13"/>
            </p:custDataLst>
          </p:nvPr>
        </p:nvSpPr>
        <p:spPr>
          <a:xfrm>
            <a:off x="-8255" y="1898015"/>
            <a:ext cx="7044690" cy="1778635"/>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14"/>
            </p:custDataLst>
          </p:nvPr>
        </p:nvSpPr>
        <p:spPr>
          <a:xfrm>
            <a:off x="657860" y="2092325"/>
            <a:ext cx="6280150" cy="1328420"/>
          </a:xfrm>
          <a:prstGeom prst="rect">
            <a:avLst/>
          </a:prstGeom>
        </p:spPr>
        <p:txBody>
          <a:bodyPr/>
          <a:p>
            <a:pPr marR="0" lvl="0" indent="0" algn="just" defTabSz="914400" rtl="0" fontAlgn="base">
              <a:lnSpc>
                <a:spcPct val="13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所谓晕轮效应是指我们在评价别人时，常喜欢从好或坏的局部印象出发，扩散出全部好或全部坏的整体印象，就像月晕（或光环）一样，从一个中心点逐渐向外扩散成为一个越来越大的圆圈，所以有时也称月晕效应或光环效应。</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657860" y="141668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（三）晕轮效应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矩形 8"/>
          <p:cNvSpPr/>
          <p:nvPr>
            <p:custDataLst>
              <p:tags r:id="rId16"/>
            </p:custDataLst>
          </p:nvPr>
        </p:nvSpPr>
        <p:spPr>
          <a:xfrm>
            <a:off x="0" y="4330700"/>
            <a:ext cx="7044690" cy="1778635"/>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1" name="矩形 10"/>
          <p:cNvSpPr/>
          <p:nvPr>
            <p:custDataLst>
              <p:tags r:id="rId17"/>
            </p:custDataLst>
          </p:nvPr>
        </p:nvSpPr>
        <p:spPr>
          <a:xfrm>
            <a:off x="666115" y="4483100"/>
            <a:ext cx="6271895" cy="1328420"/>
          </a:xfrm>
          <a:prstGeom prst="rect">
            <a:avLst/>
          </a:prstGeom>
        </p:spPr>
        <p:txBody>
          <a:bodyPr/>
          <a:p>
            <a:pPr marR="0" lvl="0" indent="0" algn="just" defTabSz="914400" rtl="0" fontAlgn="base">
              <a:lnSpc>
                <a:spcPct val="12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所谓刻板效应，也称定式，是指在人们头脑中存在着对于某一类人或事物一种比较固定、概括而笼统的看法。如有的大学生认为南方人小气、自私，家庭社会地位高的学生傲气、不好相处等，这种刻板印象容易形成先入为主的定式效应，造成了认知偏差，妨碍了大学生正常人际交往的顺利进行。</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13" name="文本框 12"/>
          <p:cNvSpPr txBox="1"/>
          <p:nvPr>
            <p:custDataLst>
              <p:tags r:id="rId18"/>
            </p:custDataLst>
          </p:nvPr>
        </p:nvSpPr>
        <p:spPr>
          <a:xfrm>
            <a:off x="666115" y="384937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（四）刻板效应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6882130" cy="393700"/>
          </a:xfrm>
        </p:spPr>
        <p:txBody>
          <a:bodyPr>
            <a:noAutofit/>
          </a:bodyPr>
          <a:p>
            <a:pPr marL="0" algn="l">
              <a:buClrTx/>
              <a:buSzTx/>
              <a:buNone/>
            </a:pPr>
            <a:r>
              <a:rPr lang="zh-CN" altLang="en-US" sz="2400" b="1" spc="300" noProof="0" dirty="0">
                <a:ln>
                  <a:noFill/>
                </a:ln>
                <a:solidFill>
                  <a:srgbClr val="FCC301"/>
                </a:solidFill>
                <a:effectLst/>
                <a:uLnTx/>
                <a:sym typeface="+mn-ea"/>
              </a:rPr>
              <a:t>三、避免人际交往中的心理效应的不良影响</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7291705" y="1672590"/>
            <a:ext cx="3913505" cy="1974850"/>
            <a:chOff x="1392" y="3977"/>
            <a:chExt cx="3023" cy="1583"/>
          </a:xfrm>
        </p:grpSpPr>
        <p:sp>
          <p:nvSpPr>
            <p:cNvPr id="57" name="六边形 56"/>
            <p:cNvSpPr/>
            <p:nvPr>
              <p:custDataLst>
                <p:tags r:id="rId2"/>
              </p:custDataLst>
            </p:nvPr>
          </p:nvSpPr>
          <p:spPr>
            <a:xfrm rot="5400000">
              <a:off x="1379" y="3990"/>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3"/>
              </p:custDataLst>
            </p:nvPr>
          </p:nvSpPr>
          <p:spPr>
            <a:xfrm rot="330573">
              <a:off x="1410" y="4086"/>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4"/>
              </p:custDataLst>
            </p:nvPr>
          </p:nvSpPr>
          <p:spPr>
            <a:xfrm rot="5400000">
              <a:off x="1874" y="5428"/>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 name="图片 5"/>
            <p:cNvPicPr/>
            <p:nvPr>
              <p:custDataLst>
                <p:tags r:id="rId5"/>
              </p:custDataLst>
            </p:nvPr>
          </p:nvPicPr>
          <p:blipFill rotWithShape="1">
            <a:blip r:embed="rId6"/>
            <a:srcRect/>
            <a:stretch>
              <a:fillRect/>
            </a:stretch>
          </p:blipFill>
          <p:spPr>
            <a:xfrm>
              <a:off x="1471" y="4114"/>
              <a:ext cx="2945" cy="1447"/>
            </a:xfrm>
            <a:prstGeom prst="rect">
              <a:avLst/>
            </a:prstGeom>
          </p:spPr>
        </p:pic>
      </p:grpSp>
      <p:grpSp>
        <p:nvGrpSpPr>
          <p:cNvPr id="7" name="组合 6"/>
          <p:cNvGrpSpPr/>
          <p:nvPr/>
        </p:nvGrpSpPr>
        <p:grpSpPr>
          <a:xfrm>
            <a:off x="7289165" y="3819525"/>
            <a:ext cx="3996690" cy="2233930"/>
            <a:chOff x="1392" y="7717"/>
            <a:chExt cx="3010" cy="1942"/>
          </a:xfrm>
        </p:grpSpPr>
        <p:sp>
          <p:nvSpPr>
            <p:cNvPr id="47" name="六边形 46"/>
            <p:cNvSpPr/>
            <p:nvPr>
              <p:custDataLst>
                <p:tags r:id="rId7"/>
              </p:custDataLst>
            </p:nvPr>
          </p:nvSpPr>
          <p:spPr>
            <a:xfrm rot="5400000">
              <a:off x="1379" y="7832"/>
              <a:ext cx="202" cy="177"/>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8"/>
              </p:custDataLst>
            </p:nvPr>
          </p:nvSpPr>
          <p:spPr>
            <a:xfrm rot="330573">
              <a:off x="1410" y="7927"/>
              <a:ext cx="2992" cy="147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9"/>
              </p:custDataLst>
            </p:nvPr>
          </p:nvSpPr>
          <p:spPr>
            <a:xfrm rot="5400000">
              <a:off x="1874" y="7722"/>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10"/>
              </p:custDataLst>
            </p:nvPr>
          </p:nvSpPr>
          <p:spPr>
            <a:xfrm rot="5400000">
              <a:off x="1874" y="9270"/>
              <a:ext cx="82" cy="72"/>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12" name="图片 11"/>
            <p:cNvPicPr/>
            <p:nvPr>
              <p:custDataLst>
                <p:tags r:id="rId11"/>
              </p:custDataLst>
            </p:nvPr>
          </p:nvPicPr>
          <p:blipFill rotWithShape="1">
            <a:blip r:embed="rId12"/>
            <a:srcRect/>
            <a:stretch>
              <a:fillRect/>
            </a:stretch>
          </p:blipFill>
          <p:spPr>
            <a:xfrm>
              <a:off x="1471" y="7901"/>
              <a:ext cx="2916" cy="1758"/>
            </a:xfrm>
            <a:prstGeom prst="rect">
              <a:avLst/>
            </a:prstGeom>
          </p:spPr>
        </p:pic>
      </p:grpSp>
      <p:sp>
        <p:nvSpPr>
          <p:cNvPr id="4" name="矩形 3"/>
          <p:cNvSpPr/>
          <p:nvPr>
            <p:custDataLst>
              <p:tags r:id="rId13"/>
            </p:custDataLst>
          </p:nvPr>
        </p:nvSpPr>
        <p:spPr>
          <a:xfrm>
            <a:off x="-8255" y="2400935"/>
            <a:ext cx="7044690" cy="303403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14"/>
            </p:custDataLst>
          </p:nvPr>
        </p:nvSpPr>
        <p:spPr>
          <a:xfrm>
            <a:off x="784860" y="2630805"/>
            <a:ext cx="5870575" cy="2608580"/>
          </a:xfrm>
          <a:prstGeom prst="rect">
            <a:avLst/>
          </a:prstGeom>
        </p:spPr>
        <p:txBody>
          <a:bodyPr/>
          <a:p>
            <a:pPr marR="0" lvl="0" indent="0" algn="just" defTabSz="914400" rtl="0" fontAlgn="base">
              <a:lnSpc>
                <a:spcPct val="15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所谓投射效应，就是指在人际认知过程中，人们常常假设他人与自己具有相同的属性、爱好或倾向等。“以小人之心，度君子之腹”，“饱汉不知饿汉饥”就是典型的投射。如自私的人总认为别人也很自私；而那些慷慨大方的人认为别人对自己也应该大方。投射效应的实质是忽视个体的差异，以己度人，是一种认知偏差。由于投射作用的影响，人际交往中很容易产生误解。</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671830" y="178244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（五）投射效应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6882130" cy="393700"/>
          </a:xfrm>
        </p:spPr>
        <p:txBody>
          <a:bodyPr>
            <a:noAutofit/>
          </a:bodyPr>
          <a:p>
            <a:pPr marL="0" algn="l">
              <a:buClrTx/>
              <a:buSzTx/>
              <a:buNone/>
            </a:pPr>
            <a:r>
              <a:rPr lang="zh-CN" altLang="en-US" sz="2400" b="1" spc="300" noProof="0" dirty="0">
                <a:ln>
                  <a:noFill/>
                </a:ln>
                <a:solidFill>
                  <a:srgbClr val="FCC301"/>
                </a:solidFill>
                <a:effectLst/>
                <a:uLnTx/>
                <a:sym typeface="+mn-ea"/>
              </a:rPr>
              <a:t>三、避免人际交往中的心理效应的不良影响</a:t>
            </a:r>
            <a:endParaRPr lang="zh-CN" altLang="en-US" sz="2400" b="1" spc="300" noProof="0" dirty="0">
              <a:ln>
                <a:noFill/>
              </a:ln>
              <a:solidFill>
                <a:srgbClr val="FCC301"/>
              </a:solidFill>
              <a:effectLst/>
              <a:uLnTx/>
              <a:sym typeface="+mn-ea"/>
            </a:endParaRPr>
          </a:p>
        </p:txBody>
      </p:sp>
      <p:sp>
        <p:nvSpPr>
          <p:cNvPr id="315" name="Шестеренка"/>
          <p:cNvSpPr/>
          <p:nvPr>
            <p:custDataLst>
              <p:tags r:id="rId2"/>
            </p:custDataLst>
          </p:nvPr>
        </p:nvSpPr>
        <p:spPr>
          <a:xfrm rot="1529528">
            <a:off x="3282692" y="3104542"/>
            <a:ext cx="1522941" cy="1522941"/>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9" name="Фигура"/>
          <p:cNvSpPr/>
          <p:nvPr>
            <p:custDataLst>
              <p:tags r:id="rId3"/>
            </p:custDataLst>
          </p:nvPr>
        </p:nvSpPr>
        <p:spPr>
          <a:xfrm>
            <a:off x="3509468" y="3387085"/>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0" name="Кружок"/>
          <p:cNvSpPr/>
          <p:nvPr>
            <p:custDataLst>
              <p:tags r:id="rId4"/>
            </p:custDataLst>
          </p:nvPr>
        </p:nvSpPr>
        <p:spPr>
          <a:xfrm>
            <a:off x="3759721" y="3637337"/>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6" name="Шестеренка"/>
          <p:cNvSpPr/>
          <p:nvPr>
            <p:custDataLst>
              <p:tags r:id="rId5"/>
            </p:custDataLst>
          </p:nvPr>
        </p:nvSpPr>
        <p:spPr>
          <a:xfrm rot="2249932">
            <a:off x="5333031" y="392177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1" name="Фигура"/>
          <p:cNvSpPr/>
          <p:nvPr>
            <p:custDataLst>
              <p:tags r:id="rId6"/>
            </p:custDataLst>
          </p:nvPr>
        </p:nvSpPr>
        <p:spPr>
          <a:xfrm>
            <a:off x="5560036" y="414878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2" name="Кружок"/>
          <p:cNvSpPr/>
          <p:nvPr>
            <p:custDataLst>
              <p:tags r:id="rId7"/>
            </p:custDataLst>
          </p:nvPr>
        </p:nvSpPr>
        <p:spPr>
          <a:xfrm>
            <a:off x="5810289" y="439903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18" name="Шестеренка"/>
          <p:cNvSpPr/>
          <p:nvPr>
            <p:custDataLst>
              <p:tags r:id="rId8"/>
            </p:custDataLst>
          </p:nvPr>
        </p:nvSpPr>
        <p:spPr>
          <a:xfrm>
            <a:off x="1223690" y="392177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5" name="Фигура"/>
          <p:cNvSpPr/>
          <p:nvPr>
            <p:custDataLst>
              <p:tags r:id="rId9"/>
            </p:custDataLst>
          </p:nvPr>
        </p:nvSpPr>
        <p:spPr>
          <a:xfrm>
            <a:off x="1450012" y="414878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26" name="Кружок"/>
          <p:cNvSpPr/>
          <p:nvPr>
            <p:custDataLst>
              <p:tags r:id="rId10"/>
            </p:custDataLst>
          </p:nvPr>
        </p:nvSpPr>
        <p:spPr>
          <a:xfrm>
            <a:off x="1700264" y="439903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8" name="圆角矩形 7"/>
          <p:cNvSpPr/>
          <p:nvPr>
            <p:custDataLst>
              <p:tags r:id="rId11"/>
            </p:custDataLst>
          </p:nvPr>
        </p:nvSpPr>
        <p:spPr>
          <a:xfrm rot="20365749">
            <a:off x="1476678" y="387186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51" name="圆角矩形 50"/>
          <p:cNvSpPr/>
          <p:nvPr>
            <p:custDataLst>
              <p:tags r:id="rId12"/>
            </p:custDataLst>
          </p:nvPr>
        </p:nvSpPr>
        <p:spPr>
          <a:xfrm rot="1234251" flipH="1">
            <a:off x="3545024" y="387186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42" name="圆角矩形 41"/>
          <p:cNvSpPr/>
          <p:nvPr>
            <p:custDataLst>
              <p:tags r:id="rId13"/>
            </p:custDataLst>
          </p:nvPr>
        </p:nvSpPr>
        <p:spPr>
          <a:xfrm rot="20365749">
            <a:off x="5583284" y="387186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69" name="Шестеренка"/>
          <p:cNvSpPr/>
          <p:nvPr>
            <p:custDataLst>
              <p:tags r:id="rId14"/>
            </p:custDataLst>
          </p:nvPr>
        </p:nvSpPr>
        <p:spPr>
          <a:xfrm>
            <a:off x="9424595" y="3921777"/>
            <a:ext cx="1522713" cy="152271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0" name="Фигура"/>
          <p:cNvSpPr/>
          <p:nvPr>
            <p:custDataLst>
              <p:tags r:id="rId15"/>
            </p:custDataLst>
          </p:nvPr>
        </p:nvSpPr>
        <p:spPr>
          <a:xfrm>
            <a:off x="9651600" y="4148783"/>
            <a:ext cx="1069386" cy="1069386"/>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1" name="Кружок"/>
          <p:cNvSpPr/>
          <p:nvPr>
            <p:custDataLst>
              <p:tags r:id="rId16"/>
            </p:custDataLst>
          </p:nvPr>
        </p:nvSpPr>
        <p:spPr>
          <a:xfrm>
            <a:off x="9901853" y="4399035"/>
            <a:ext cx="568880" cy="568880"/>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72" name="圆角矩形 71"/>
          <p:cNvSpPr/>
          <p:nvPr>
            <p:custDataLst>
              <p:tags r:id="rId17"/>
            </p:custDataLst>
          </p:nvPr>
        </p:nvSpPr>
        <p:spPr>
          <a:xfrm rot="1234251" flipH="1">
            <a:off x="7636587" y="3871864"/>
            <a:ext cx="3066621" cy="859474"/>
          </a:xfrm>
          <a:prstGeom prst="roundRect">
            <a:avLst>
              <a:gd name="adj" fmla="val 50000"/>
            </a:avLst>
          </a:prstGeom>
          <a:noFill/>
          <a:ln w="28575">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dirty="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4" name="文本框 8"/>
          <p:cNvSpPr txBox="1"/>
          <p:nvPr>
            <p:custDataLst>
              <p:tags r:id="rId18"/>
            </p:custDataLst>
          </p:nvPr>
        </p:nvSpPr>
        <p:spPr>
          <a:xfrm>
            <a:off x="1800776" y="4511854"/>
            <a:ext cx="468369"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01</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75" name="文本框 53"/>
          <p:cNvSpPr txBox="1"/>
          <p:nvPr>
            <p:custDataLst>
              <p:tags r:id="rId19"/>
            </p:custDataLst>
          </p:nvPr>
        </p:nvSpPr>
        <p:spPr>
          <a:xfrm>
            <a:off x="3847241" y="3750156"/>
            <a:ext cx="480677"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02</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20"/>
            </p:custDataLst>
          </p:nvPr>
        </p:nvSpPr>
        <p:spPr>
          <a:xfrm>
            <a:off x="848995" y="3287941"/>
            <a:ext cx="2284411"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能力互酬</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文本框 9"/>
          <p:cNvSpPr txBox="1"/>
          <p:nvPr>
            <p:custDataLst>
              <p:tags r:id="rId21"/>
            </p:custDataLst>
          </p:nvPr>
        </p:nvSpPr>
        <p:spPr>
          <a:xfrm>
            <a:off x="2902298" y="5015095"/>
            <a:ext cx="2281676" cy="345294"/>
          </a:xfrm>
          <a:prstGeom prst="rect">
            <a:avLst/>
          </a:prstGeom>
          <a:noFill/>
        </p:spPr>
        <p:txBody>
          <a:bodyPr wrap="square" bIns="0" rtlCol="0" anchor="b" anchorCtr="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性格互酬</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文本框 24"/>
          <p:cNvSpPr txBox="1"/>
          <p:nvPr>
            <p:custDataLst>
              <p:tags r:id="rId22"/>
            </p:custDataLst>
          </p:nvPr>
        </p:nvSpPr>
        <p:spPr>
          <a:xfrm>
            <a:off x="4941926" y="3287941"/>
            <a:ext cx="2283043"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感情互酬</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11" name="组合 10"/>
          <p:cNvGrpSpPr/>
          <p:nvPr/>
        </p:nvGrpSpPr>
        <p:grpSpPr>
          <a:xfrm>
            <a:off x="7006853" y="3160763"/>
            <a:ext cx="2290564" cy="2199626"/>
            <a:chOff x="9769" y="4757"/>
            <a:chExt cx="3350" cy="3217"/>
          </a:xfrm>
        </p:grpSpPr>
        <p:sp>
          <p:nvSpPr>
            <p:cNvPr id="35" name="Шестеренка"/>
            <p:cNvSpPr/>
            <p:nvPr>
              <p:custDataLst>
                <p:tags r:id="rId23"/>
              </p:custDataLst>
            </p:nvPr>
          </p:nvSpPr>
          <p:spPr>
            <a:xfrm rot="1529528">
              <a:off x="10309" y="4757"/>
              <a:ext cx="2225" cy="2227"/>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rgbClr val="CFCDD0"/>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6" name="Фигура"/>
            <p:cNvSpPr/>
            <p:nvPr>
              <p:custDataLst>
                <p:tags r:id="rId24"/>
              </p:custDataLst>
            </p:nvPr>
          </p:nvSpPr>
          <p:spPr>
            <a:xfrm>
              <a:off x="10640" y="5088"/>
              <a:ext cx="1562" cy="156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8" y="0"/>
                    <a:pt x="9840" y="0"/>
                  </a:cubicBezTo>
                  <a:close/>
                  <a:moveTo>
                    <a:pt x="9840" y="1933"/>
                  </a:moveTo>
                  <a:cubicBezTo>
                    <a:pt x="11885" y="1933"/>
                    <a:pt x="13929" y="2751"/>
                    <a:pt x="15489" y="4384"/>
                  </a:cubicBezTo>
                  <a:cubicBezTo>
                    <a:pt x="18610" y="7650"/>
                    <a:pt x="18610" y="12945"/>
                    <a:pt x="15489" y="16210"/>
                  </a:cubicBezTo>
                  <a:cubicBezTo>
                    <a:pt x="12369" y="19476"/>
                    <a:pt x="7309" y="19476"/>
                    <a:pt x="4189" y="16210"/>
                  </a:cubicBezTo>
                  <a:cubicBezTo>
                    <a:pt x="1068" y="12945"/>
                    <a:pt x="1068" y="7650"/>
                    <a:pt x="4189" y="4384"/>
                  </a:cubicBezTo>
                  <a:cubicBezTo>
                    <a:pt x="5749" y="2751"/>
                    <a:pt x="7795" y="1933"/>
                    <a:pt x="9840" y="1933"/>
                  </a:cubicBezTo>
                  <a:close/>
                </a:path>
              </a:pathLst>
            </a:custGeom>
            <a:solidFill>
              <a:srgbClr val="000000">
                <a:alpha val="9954"/>
              </a:srgb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37" name="Кружок"/>
            <p:cNvSpPr/>
            <p:nvPr>
              <p:custDataLst>
                <p:tags r:id="rId25"/>
              </p:custDataLst>
            </p:nvPr>
          </p:nvSpPr>
          <p:spPr>
            <a:xfrm>
              <a:off x="11007" y="5454"/>
              <a:ext cx="830" cy="832"/>
            </a:xfrm>
            <a:prstGeom prst="ellipse">
              <a:avLst/>
            </a:prstGeom>
            <a:solidFill>
              <a:schemeClr val="accent1">
                <a:lumMod val="60000"/>
                <a:lumOff val="40000"/>
              </a:schemeClr>
            </a:solidFill>
            <a:ln w="12700" cap="flat">
              <a:noFill/>
              <a:miter lim="400000"/>
            </a:ln>
            <a:effectLst/>
          </p:spPr>
          <p:txBody>
            <a:bodyPr wrap="square" lIns="19050" tIns="19050" rIns="19050" bIns="19050" numCol="1" anchor="ctr">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232479" name="文本框 37"/>
            <p:cNvSpPr txBox="1"/>
            <p:nvPr>
              <p:custDataLst>
                <p:tags r:id="rId26"/>
              </p:custDataLst>
            </p:nvPr>
          </p:nvSpPr>
          <p:spPr>
            <a:xfrm>
              <a:off x="11094" y="5619"/>
              <a:ext cx="683" cy="493"/>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04</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0" name="文本框 38"/>
            <p:cNvSpPr txBox="1"/>
            <p:nvPr>
              <p:custDataLst>
                <p:tags r:id="rId27"/>
              </p:custDataLst>
            </p:nvPr>
          </p:nvSpPr>
          <p:spPr>
            <a:xfrm>
              <a:off x="9769" y="7469"/>
              <a:ext cx="3350" cy="505"/>
            </a:xfrm>
            <a:prstGeom prst="rect">
              <a:avLst/>
            </a:prstGeom>
            <a:noFill/>
            <a:ln w="9525">
              <a:noFill/>
            </a:ln>
          </p:spPr>
          <p:txBody>
            <a:bodyPr wrap="square" bIns="0" anchor="b"/>
            <a:p>
              <a:pPr algn="ctr" defTabSz="457200">
                <a:lnSpc>
                  <a:spcPct val="120000"/>
                </a:lnSpc>
                <a:buNone/>
              </a:pPr>
              <a:r>
                <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兴趣互酬</a:t>
              </a:r>
              <a:endParaRPr kumimoji="1" lang="zh-CN" altLang="en-US" sz="1600" b="1" spc="300">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232481" name="文本框 54"/>
          <p:cNvSpPr txBox="1"/>
          <p:nvPr>
            <p:custDataLst>
              <p:tags r:id="rId28"/>
            </p:custDataLst>
          </p:nvPr>
        </p:nvSpPr>
        <p:spPr>
          <a:xfrm>
            <a:off x="5880715" y="4511854"/>
            <a:ext cx="548368"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03</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32482" name="文本框 72"/>
          <p:cNvSpPr txBox="1"/>
          <p:nvPr>
            <p:custDataLst>
              <p:tags r:id="rId29"/>
            </p:custDataLst>
          </p:nvPr>
        </p:nvSpPr>
        <p:spPr>
          <a:xfrm>
            <a:off x="9989373" y="4511854"/>
            <a:ext cx="480677" cy="337185"/>
          </a:xfrm>
          <a:prstGeom prst="rect">
            <a:avLst/>
          </a:prstGeom>
          <a:noFill/>
          <a:ln w="9525">
            <a:noFill/>
          </a:ln>
        </p:spPr>
        <p:txBody>
          <a:bodyPr wrap="square" anchor="t">
            <a:spAutoFit/>
          </a:bodyPr>
          <a:p>
            <a:pPr defTabSz="457200">
              <a:buSzTx/>
              <a:buFontTx/>
              <a:buNone/>
            </a:pPr>
            <a:r>
              <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rPr>
              <a:t>05</a:t>
            </a:r>
            <a:endParaRPr lang="en-US" altLang="zh-CN"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30"/>
            </p:custDataLst>
          </p:nvPr>
        </p:nvSpPr>
        <p:spPr>
          <a:xfrm>
            <a:off x="9048532" y="3287941"/>
            <a:ext cx="2283043" cy="345294"/>
          </a:xfrm>
          <a:prstGeom prst="rect">
            <a:avLst/>
          </a:prstGeom>
          <a:noFill/>
        </p:spPr>
        <p:txBody>
          <a:bodyPr wrap="square" lIns="90000" tIns="0" rtlCol="0"/>
          <a:p>
            <a:pPr algn="ctr" defTabSz="457200">
              <a:lnSpc>
                <a:spcPct val="120000"/>
              </a:lnSpc>
              <a:buNone/>
              <a:defRPr/>
            </a:pPr>
            <a:r>
              <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信息互酬</a:t>
            </a:r>
            <a:endParaRPr kumimoji="1" lang="zh-CN" altLang="en-US" sz="1600" b="1" spc="300" noProof="1">
              <a:solidFill>
                <a:srgbClr val="009587"/>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文本框 12"/>
          <p:cNvSpPr txBox="1"/>
          <p:nvPr>
            <p:custDataLst>
              <p:tags r:id="rId31"/>
            </p:custDataLst>
          </p:nvPr>
        </p:nvSpPr>
        <p:spPr>
          <a:xfrm>
            <a:off x="4037330" y="140906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（六）互酬效应</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Title 6"/>
          <p:cNvSpPr txBox="1"/>
          <p:nvPr>
            <p:custDataLst>
              <p:tags r:id="rId32"/>
            </p:custDataLst>
          </p:nvPr>
        </p:nvSpPr>
        <p:spPr>
          <a:xfrm>
            <a:off x="975995" y="1951990"/>
            <a:ext cx="10574020" cy="923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20000"/>
              </a:lnSpc>
              <a:spcBef>
                <a:spcPts val="0"/>
              </a:spcBef>
              <a:spcAft>
                <a:spcPts val="0"/>
              </a:spcAft>
              <a:buClrTx/>
              <a:buSzTx/>
              <a:buFont typeface="Wingdings" panose="05000000000000000000" charset="0"/>
              <a:buChar char="Ø"/>
              <a:defRPr/>
            </a:pPr>
            <a:r>
              <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互酬，是指互相帮助、互相酬偿。生活中那些相互帮助的人总是交往比较密切，关系更加亲密，这其实是人际交往中互酬效应的体现。在人际交往中，互酬的内容是多方面的，主要有以下几种方面。</a:t>
            </a:r>
            <a:endParaRPr kumimoji="0" lang="en-US" sz="1600"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011670" cy="2691765"/>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如果我们想交朋友，就要先为别人做些事——那些需要花时间、体力、体贴、奉献才能做到的事。</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a:t>
            </a:r>
            <a:r>
              <a:rPr lang="zh-CN" altLang="en-US" sz="1600" b="1" spc="200">
                <a:solidFill>
                  <a:schemeClr val="bg1"/>
                </a:solidFill>
                <a:uFillTx/>
              </a:rPr>
              <a:t>戴尔·卡耐基</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每一个人都需要有人和他开诚布公地谈心。一个人尽管可以十分英勇，但他也可能十分孤独。</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——海明威</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大学生人际交往</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6882130" cy="393700"/>
          </a:xfrm>
        </p:spPr>
        <p:txBody>
          <a:bodyPr>
            <a:noAutofit/>
          </a:bodyPr>
          <a:p>
            <a:pPr marL="0" algn="l">
              <a:buClrTx/>
              <a:buSzTx/>
              <a:buNone/>
            </a:pPr>
            <a:r>
              <a:rPr lang="zh-CN" altLang="en-US" sz="2400" b="1" spc="300" noProof="0" dirty="0">
                <a:ln>
                  <a:noFill/>
                </a:ln>
                <a:solidFill>
                  <a:srgbClr val="FCC301"/>
                </a:solidFill>
                <a:effectLst/>
                <a:uLnTx/>
                <a:sym typeface="+mn-ea"/>
              </a:rPr>
              <a:t>三、避免人际交往中的心理效应的不良影响</a:t>
            </a:r>
            <a:endParaRPr lang="zh-CN" altLang="en-US" sz="2400" b="1" spc="300" noProof="0" dirty="0">
              <a:ln>
                <a:noFill/>
              </a:ln>
              <a:solidFill>
                <a:srgbClr val="FCC301"/>
              </a:solidFill>
              <a:effectLst/>
              <a:uLnTx/>
              <a:sym typeface="+mn-ea"/>
            </a:endParaRPr>
          </a:p>
        </p:txBody>
      </p:sp>
      <p:sp>
        <p:nvSpPr>
          <p:cNvPr id="4" name="矩形 3"/>
          <p:cNvSpPr/>
          <p:nvPr>
            <p:custDataLst>
              <p:tags r:id="rId2"/>
            </p:custDataLst>
          </p:nvPr>
        </p:nvSpPr>
        <p:spPr>
          <a:xfrm>
            <a:off x="-8255" y="2400935"/>
            <a:ext cx="7044690" cy="372618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sp>
        <p:nvSpPr>
          <p:cNvPr id="18" name="矩形 17"/>
          <p:cNvSpPr/>
          <p:nvPr>
            <p:custDataLst>
              <p:tags r:id="rId3"/>
            </p:custDataLst>
          </p:nvPr>
        </p:nvSpPr>
        <p:spPr>
          <a:xfrm>
            <a:off x="784860" y="2604135"/>
            <a:ext cx="5870575" cy="2608580"/>
          </a:xfrm>
          <a:prstGeom prst="rect">
            <a:avLst/>
          </a:prstGeom>
        </p:spPr>
        <p:txBody>
          <a:bodyPr/>
          <a:p>
            <a:pPr marR="0" lvl="0" indent="0" algn="just" defTabSz="914400" rtl="0" fontAlgn="base">
              <a:lnSpc>
                <a:spcPct val="15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所谓角色固着是指思维局限于扮演某个角色之中，不能根据现实情境的需要及时转化到其他的角色中去。要克服角色固着的心理障碍，就得学会调节角色行为，即根据身份和场景的变化而改变自己。人人大脑里都有一套警戒调节系统，会根据情况随时调节人的行为。</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a:p>
            <a:pPr marR="0" lvl="0" indent="0" algn="just" defTabSz="914400" rtl="0" fontAlgn="base">
              <a:lnSpc>
                <a:spcPct val="150000"/>
              </a:lnSpc>
              <a:spcBef>
                <a:spcPts val="800"/>
              </a:spcBef>
              <a:spcAft>
                <a:spcPts val="0"/>
              </a:spcAft>
              <a:buClr>
                <a:srgbClr val="00B050"/>
              </a:buClr>
              <a:buSzTx/>
              <a:buFont typeface="Malgun Gothic" panose="020B0503020000020004" charset="-127"/>
              <a:buNone/>
              <a:defRPr/>
            </a:pPr>
            <a:r>
              <a:rPr kumimoji="0" lang="zh-CN" altLang="en-US" sz="1600" i="0" strike="noStrike" spc="150" baseline="0" noProof="1">
                <a:ln>
                  <a:noFill/>
                </a:ln>
                <a:effectLst/>
                <a:uLnTx/>
                <a:uFillTx/>
                <a:ea typeface="微软雅黑" panose="020B0503020204020204" charset="-122"/>
                <a:sym typeface="Arial" panose="020B0604020202020204" pitchFamily="34" charset="0"/>
              </a:rPr>
              <a:t>上述心理效应，都有可能让我们对他人的认识和判断产生偏差。因此，要在人际交往中更好地认识与我们交往的对象，就要有意识地避免和克服这些效应的副作用。</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sp>
        <p:nvSpPr>
          <p:cNvPr id="3" name="文本框 2"/>
          <p:cNvSpPr txBox="1"/>
          <p:nvPr>
            <p:custDataLst>
              <p:tags r:id="rId4"/>
            </p:custDataLst>
          </p:nvPr>
        </p:nvSpPr>
        <p:spPr>
          <a:xfrm>
            <a:off x="671830" y="178244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（七）角色固着</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558874562&amp;"/>
          <p:cNvPicPr>
            <a:picLocks noChangeAspect="1"/>
          </p:cNvPicPr>
          <p:nvPr>
            <p:custDataLst>
              <p:tags r:id="rId5"/>
            </p:custDataLst>
          </p:nvPr>
        </p:nvPicPr>
        <p:blipFill>
          <a:blip r:embed="rId6"/>
          <a:srcRect l="21408" t="5561" r="28731"/>
          <a:stretch>
            <a:fillRect/>
          </a:stretch>
        </p:blipFill>
        <p:spPr>
          <a:xfrm>
            <a:off x="7404100" y="1943735"/>
            <a:ext cx="3351530" cy="4017010"/>
          </a:xfrm>
          <a:prstGeom prst="rect">
            <a:avLst/>
          </a:prstGeom>
          <a:effectLst>
            <a:glow rad="101600">
              <a:schemeClr val="accent1">
                <a:satMod val="175000"/>
                <a:alpha val="40000"/>
              </a:schemeClr>
            </a:glow>
            <a:outerShdw blurRad="50800" dist="38100" dir="10800000" algn="r" rotWithShape="0">
              <a:prstClr val="black">
                <a:alpha val="40000"/>
              </a:prstClr>
            </a:outerShdw>
          </a:effectLst>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四、掌握人际交往的艺术</a:t>
            </a:r>
            <a:endParaRPr lang="zh-CN" altLang="en-US" sz="2400" b="1" spc="300" noProof="0" dirty="0">
              <a:ln>
                <a:noFill/>
              </a:ln>
              <a:solidFill>
                <a:srgbClr val="FCC301"/>
              </a:solidFill>
              <a:effectLst/>
              <a:uLnTx/>
              <a:sym typeface="+mn-ea"/>
            </a:endParaRPr>
          </a:p>
        </p:txBody>
      </p:sp>
      <p:sp>
        <p:nvSpPr>
          <p:cNvPr id="2" name="文本框 1"/>
          <p:cNvSpPr txBox="1"/>
          <p:nvPr>
            <p:custDataLst>
              <p:tags r:id="rId1"/>
            </p:custDataLst>
          </p:nvPr>
        </p:nvSpPr>
        <p:spPr>
          <a:xfrm>
            <a:off x="3994150" y="142176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（一）语言艺术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6" name="组合 105"/>
          <p:cNvGrpSpPr/>
          <p:nvPr>
            <p:custDataLst>
              <p:tags r:id="rId2"/>
            </p:custDataLst>
          </p:nvPr>
        </p:nvGrpSpPr>
        <p:grpSpPr>
          <a:xfrm>
            <a:off x="1510030" y="2154555"/>
            <a:ext cx="9295765" cy="3392170"/>
            <a:chOff x="3977" y="2715"/>
            <a:chExt cx="12960" cy="7570"/>
          </a:xfrm>
        </p:grpSpPr>
        <p:sp>
          <p:nvSpPr>
            <p:cNvPr id="107" name="矩形 106"/>
            <p:cNvSpPr/>
            <p:nvPr>
              <p:custDataLst>
                <p:tags r:id="rId3"/>
              </p:custDataLst>
            </p:nvPr>
          </p:nvSpPr>
          <p:spPr>
            <a:xfrm>
              <a:off x="5226" y="2715"/>
              <a:ext cx="10462" cy="757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custDataLst>
                <p:tags r:id="rId4"/>
              </p:custDataLst>
            </p:nvPr>
          </p:nvSpPr>
          <p:spPr>
            <a:xfrm>
              <a:off x="3977" y="2930"/>
              <a:ext cx="12960" cy="7139"/>
            </a:xfrm>
            <a:prstGeom prst="roundRect">
              <a:avLst/>
            </a:prstGeom>
            <a:solidFill>
              <a:schemeClr val="bg1"/>
            </a:solidFill>
            <a:ln w="12700" cmpd="sng">
              <a:solidFill>
                <a:srgbClr val="E3BE1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custDataLst>
              <p:tags r:id="rId5"/>
            </p:custDataLst>
          </p:nvPr>
        </p:nvSpPr>
        <p:spPr>
          <a:xfrm>
            <a:off x="2291715" y="2720975"/>
            <a:ext cx="7773670" cy="2342515"/>
          </a:xfrm>
          <a:prstGeom prst="rect">
            <a:avLst/>
          </a:prstGeom>
        </p:spPr>
        <p:txBody>
          <a:bodyPr/>
          <a:p>
            <a:pPr marR="0" lvl="0" indent="0" algn="just" defTabSz="914400" rtl="0" fontAlgn="base">
              <a:lnSpc>
                <a:spcPct val="150000"/>
              </a:lnSpc>
              <a:spcBef>
                <a:spcPts val="800"/>
              </a:spcBef>
              <a:spcAft>
                <a:spcPts val="0"/>
              </a:spcAft>
              <a:buClr>
                <a:srgbClr val="00B050"/>
              </a:buClr>
              <a:buSzTx/>
              <a:buFont typeface="Malgun Gothic" panose="020B0503020000020004" charset="-127"/>
              <a:buNone/>
              <a:defRPr/>
            </a:pPr>
            <a:r>
              <a:rPr kumimoji="0" lang="zh-CN" altLang="en-US" sz="1600" b="1" i="0" spc="100" baseline="0" noProof="1">
                <a:ln>
                  <a:noFill/>
                </a:ln>
                <a:solidFill>
                  <a:schemeClr val="tx1"/>
                </a:solidFill>
                <a:effectLst/>
                <a:uLnTx/>
                <a:uFillTx/>
                <a:ea typeface="微软雅黑" panose="020B0503020204020204" charset="-122"/>
                <a:sym typeface="Arial" panose="020B0604020202020204" pitchFamily="34" charset="0"/>
              </a:rPr>
              <a:t>1. 称呼得体：</a:t>
            </a:r>
            <a:r>
              <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rPr>
              <a:t>称呼能反映出人们之间心理关系的密切程度和交往态度。恰当得体的称呼，使人能获得一种心理满足，让对方感到亲切，并为交往奠定了良好的心理气氛；称呼不得体，往往会引起对方的不快甚至愤怒，使交往受阻或中断。所以，在交往过程中，要根据对方的年龄、身份、职业、交往的场合、双方关系的亲疏远近等因素来决定对方的称呼。对长辈的称呼要尊敬，对同辈的称呼要亲切、友好，对关系密切的人可直呼其名，对不熟悉的人要用全称。</a:t>
            </a:r>
            <a:endParaRPr kumimoji="0" lang="zh-CN" altLang="en-US" sz="1600" i="0" spc="100" baseline="0" noProof="1">
              <a:ln>
                <a:noFill/>
              </a:ln>
              <a:solidFill>
                <a:schemeClr val="tx1"/>
              </a:solidFill>
              <a:effectLst/>
              <a:uLnTx/>
              <a:uFillTx/>
              <a:ea typeface="微软雅黑" panose="020B050302020402020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四、掌握人际交往的艺术</a:t>
            </a:r>
            <a:endParaRPr lang="zh-CN" altLang="en-US" sz="2400" b="1" spc="300" noProof="0" dirty="0">
              <a:ln>
                <a:noFill/>
              </a:ln>
              <a:solidFill>
                <a:srgbClr val="FCC301"/>
              </a:solidFill>
              <a:effectLst/>
              <a:uLnTx/>
              <a:sym typeface="+mn-ea"/>
            </a:endParaRPr>
          </a:p>
        </p:txBody>
      </p:sp>
      <p:sp>
        <p:nvSpPr>
          <p:cNvPr id="28" name="文本框 27"/>
          <p:cNvSpPr txBox="1"/>
          <p:nvPr>
            <p:custDataLst>
              <p:tags r:id="rId2"/>
            </p:custDataLst>
          </p:nvPr>
        </p:nvSpPr>
        <p:spPr>
          <a:xfrm>
            <a:off x="961390" y="1909445"/>
            <a:ext cx="1026922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defTabSz="913765" fontAlgn="base">
              <a:buSzPct val="120000"/>
              <a:buFont typeface="Wingdings" panose="05000000000000000000" charset="0"/>
              <a:buNone/>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语言表达恰当：</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1" name="图片 30"/>
          <p:cNvPicPr>
            <a:picLocks noChangeAspect="1"/>
          </p:cNvPicPr>
          <p:nvPr>
            <p:custDataLst>
              <p:tags r:id="rId3"/>
            </p:custDataLst>
          </p:nvPr>
        </p:nvPicPr>
        <p:blipFill rotWithShape="1">
          <a:blip r:embed="rId4"/>
          <a:srcRect t="-117"/>
          <a:stretch>
            <a:fillRect/>
          </a:stretch>
        </p:blipFill>
        <p:spPr>
          <a:xfrm>
            <a:off x="1805305" y="2722880"/>
            <a:ext cx="2292350" cy="1970405"/>
          </a:xfrm>
          <a:prstGeom prst="rect">
            <a:avLst/>
          </a:prstGeom>
        </p:spPr>
      </p:pic>
      <p:sp>
        <p:nvSpPr>
          <p:cNvPr id="30" name="矩形 29"/>
          <p:cNvSpPr/>
          <p:nvPr>
            <p:custDataLst>
              <p:tags r:id="rId5"/>
            </p:custDataLst>
          </p:nvPr>
        </p:nvSpPr>
        <p:spPr>
          <a:xfrm>
            <a:off x="1650365" y="2644775"/>
            <a:ext cx="2596515" cy="363156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32" name="YOUR TITLE"/>
          <p:cNvSpPr txBox="1"/>
          <p:nvPr>
            <p:custDataLst>
              <p:tags r:id="rId6"/>
            </p:custDataLst>
          </p:nvPr>
        </p:nvSpPr>
        <p:spPr>
          <a:xfrm>
            <a:off x="1650365" y="4828540"/>
            <a:ext cx="2596515" cy="1023620"/>
          </a:xfrm>
          <a:prstGeom prst="rect">
            <a:avLst/>
          </a:prstGeom>
          <a:noFill/>
          <a:ln w="12700" cap="flat">
            <a:noFill/>
            <a:miter lim="400000"/>
          </a:ln>
          <a:effectLst/>
        </p:spPr>
        <p:txBody>
          <a:bodyPr wrap="square" lIns="90000" tIns="45719" rIns="90000" bIns="45719" numCol="1" anchor="t"/>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正确运用语言，表达清楚、生动、准确、有感染力、逻辑性强，少用土</a:t>
            </a:r>
            <a:r>
              <a:rPr kumimoji="0" lang="zh-CN" altLang="en-US" sz="1400" b="0" i="0" noProof="0" dirty="0">
                <a:ln>
                  <a:noFill/>
                </a:ln>
                <a:solidFill>
                  <a:schemeClr val="tx1"/>
                </a:solidFill>
                <a:effectLst/>
                <a:uLnTx/>
                <a:uFillTx/>
                <a:latin typeface="微软雅黑" panose="020B0503020204020204" charset="-122"/>
                <a:ea typeface="微软雅黑" panose="020B0503020204020204" charset="-122"/>
                <a:sym typeface="Helvetica"/>
              </a:rPr>
              <a:t>语和方言，切忌平平淡淡、滥用辞藻、含含糊糊、干巴枯燥。</a:t>
            </a:r>
            <a:endParaRPr kumimoji="0" lang="zh-CN" altLang="en-US" sz="1400" b="0" i="0" noProof="0" dirty="0">
              <a:ln>
                <a:noFill/>
              </a:ln>
              <a:solidFill>
                <a:schemeClr val="tx1"/>
              </a:solidFill>
              <a:effectLst/>
              <a:uLnTx/>
              <a:uFillTx/>
              <a:latin typeface="微软雅黑" panose="020B0503020204020204" charset="-122"/>
              <a:ea typeface="微软雅黑" panose="020B0503020204020204" charset="-122"/>
              <a:sym typeface="Helvetica"/>
            </a:endParaRPr>
          </a:p>
        </p:txBody>
      </p:sp>
      <p:pic>
        <p:nvPicPr>
          <p:cNvPr id="33" name="图片 32"/>
          <p:cNvPicPr>
            <a:picLocks noChangeAspect="1"/>
          </p:cNvPicPr>
          <p:nvPr>
            <p:custDataLst>
              <p:tags r:id="rId7"/>
            </p:custDataLst>
          </p:nvPr>
        </p:nvPicPr>
        <p:blipFill rotWithShape="1">
          <a:blip r:embed="rId8"/>
          <a:srcRect/>
          <a:stretch>
            <a:fillRect/>
          </a:stretch>
        </p:blipFill>
        <p:spPr>
          <a:xfrm>
            <a:off x="4937760" y="2722880"/>
            <a:ext cx="2297430" cy="1974850"/>
          </a:xfrm>
          <a:prstGeom prst="rect">
            <a:avLst/>
          </a:prstGeom>
        </p:spPr>
      </p:pic>
      <p:sp>
        <p:nvSpPr>
          <p:cNvPr id="35" name="矩形 34"/>
          <p:cNvSpPr/>
          <p:nvPr>
            <p:custDataLst>
              <p:tags r:id="rId9"/>
            </p:custDataLst>
          </p:nvPr>
        </p:nvSpPr>
        <p:spPr>
          <a:xfrm>
            <a:off x="4782185" y="2644775"/>
            <a:ext cx="2596515" cy="363156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37" name="YOUR TITLE"/>
          <p:cNvSpPr txBox="1"/>
          <p:nvPr>
            <p:custDataLst>
              <p:tags r:id="rId10"/>
            </p:custDataLst>
          </p:nvPr>
        </p:nvSpPr>
        <p:spPr>
          <a:xfrm>
            <a:off x="4862195" y="4828540"/>
            <a:ext cx="2516505" cy="1158875"/>
          </a:xfrm>
          <a:prstGeom prst="rect">
            <a:avLst/>
          </a:prstGeom>
          <a:noFill/>
          <a:ln w="12700" cap="flat">
            <a:noFill/>
            <a:miter lim="400000"/>
          </a:ln>
          <a:effectLst/>
        </p:spPr>
        <p:txBody>
          <a:bodyPr wrap="square" lIns="90000" tIns="45719" rIns="90000" bIns="45719" numCol="1" anchor="t"/>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语音、语调、语速要恰当，要根据谈话的内容和场合，采取相应的语音、语调和语速。</a:t>
            </a:r>
            <a:endPar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endParaRPr>
          </a:p>
        </p:txBody>
      </p:sp>
      <p:pic>
        <p:nvPicPr>
          <p:cNvPr id="39" name="图片 38"/>
          <p:cNvPicPr>
            <a:picLocks noChangeAspect="1"/>
          </p:cNvPicPr>
          <p:nvPr>
            <p:custDataLst>
              <p:tags r:id="rId11"/>
            </p:custDataLst>
          </p:nvPr>
        </p:nvPicPr>
        <p:blipFill rotWithShape="1">
          <a:blip r:embed="rId12"/>
          <a:srcRect/>
          <a:stretch>
            <a:fillRect/>
          </a:stretch>
        </p:blipFill>
        <p:spPr>
          <a:xfrm>
            <a:off x="8069580" y="2733040"/>
            <a:ext cx="2285365" cy="1963420"/>
          </a:xfrm>
          <a:prstGeom prst="rect">
            <a:avLst/>
          </a:prstGeom>
        </p:spPr>
      </p:pic>
      <p:sp>
        <p:nvSpPr>
          <p:cNvPr id="41" name="矩形 40"/>
          <p:cNvSpPr/>
          <p:nvPr>
            <p:custDataLst>
              <p:tags r:id="rId13"/>
            </p:custDataLst>
          </p:nvPr>
        </p:nvSpPr>
        <p:spPr>
          <a:xfrm>
            <a:off x="7914005" y="2644775"/>
            <a:ext cx="2596515" cy="3631565"/>
          </a:xfrm>
          <a:prstGeom prst="rect">
            <a:avLst/>
          </a:prstGeom>
          <a:noFill/>
          <a:ln w="28575">
            <a:solidFill>
              <a:schemeClr val="accent1"/>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42" name="YOUR TITLE"/>
          <p:cNvSpPr txBox="1"/>
          <p:nvPr>
            <p:custDataLst>
              <p:tags r:id="rId14"/>
            </p:custDataLst>
          </p:nvPr>
        </p:nvSpPr>
        <p:spPr>
          <a:xfrm>
            <a:off x="8069580" y="4828540"/>
            <a:ext cx="2440940" cy="1448435"/>
          </a:xfrm>
          <a:prstGeom prst="rect">
            <a:avLst/>
          </a:prstGeom>
          <a:noFill/>
          <a:ln w="12700" cap="flat">
            <a:noFill/>
            <a:miter lim="400000"/>
          </a:ln>
          <a:effectLst/>
        </p:spPr>
        <p:txBody>
          <a:bodyPr wrap="square" lIns="90000" tIns="45719" rIns="90000" bIns="45719" numCol="1" anchor="t">
            <a:noAutofit/>
          </a:bodyPr>
          <a:lstStyle>
            <a:lvl1pPr algn="ctr">
              <a:defRPr sz="1600">
                <a:solidFill>
                  <a:srgbClr val="404040"/>
                </a:solidFill>
                <a:latin typeface="Arial" panose="020B0604020202020204" pitchFamily="34" charset="0"/>
                <a:ea typeface="微软雅黑" panose="020B0503020204020204" charset="-122"/>
                <a:cs typeface="+mn-ea"/>
                <a:sym typeface="Helvetica"/>
              </a:defRPr>
            </a:lvl1pPr>
          </a:lstStyle>
          <a:p>
            <a:pPr marL="0" marR="0" lvl="0" indent="0" algn="just" defTabSz="914400" rtl="0" eaLnBrk="1" fontAlgn="auto" latinLnBrk="0" hangingPunct="1">
              <a:lnSpc>
                <a:spcPct val="140000"/>
              </a:lnSpc>
              <a:spcBef>
                <a:spcPts val="0"/>
              </a:spcBef>
              <a:spcAft>
                <a:spcPts val="0"/>
              </a:spcAft>
              <a:buClrTx/>
              <a:buSzTx/>
              <a:buFontTx/>
              <a:buNone/>
              <a:defRPr/>
            </a:pPr>
            <a:r>
              <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rPr>
              <a:t>讲笑话要注意对象、场合、分寸，以免笑话讲得不得体，伤害他人的自尊心。</a:t>
            </a:r>
            <a:endParaRPr kumimoji="0" lang="zh-CN" altLang="en-US" sz="1400" b="0" i="0" u="none" strike="noStrike" kern="1200" cap="none" spc="150" normalizeH="0" noProof="0" dirty="0">
              <a:ln>
                <a:noFill/>
              </a:ln>
              <a:solidFill>
                <a:schemeClr val="tx1">
                  <a:lumMod val="75000"/>
                </a:schemeClr>
              </a:solidFill>
              <a:effectLst/>
              <a:uLnTx/>
              <a:uFillTx/>
              <a:latin typeface="微软雅黑" panose="020B0503020204020204" charset="-122"/>
              <a:ea typeface="微软雅黑" panose="020B0503020204020204" charset="-122"/>
              <a:sym typeface="Helvetica"/>
            </a:endParaRPr>
          </a:p>
        </p:txBody>
      </p:sp>
      <p:sp>
        <p:nvSpPr>
          <p:cNvPr id="2" name="文本框 1"/>
          <p:cNvSpPr txBox="1"/>
          <p:nvPr>
            <p:custDataLst>
              <p:tags r:id="rId15"/>
            </p:custDataLst>
          </p:nvPr>
        </p:nvSpPr>
        <p:spPr>
          <a:xfrm>
            <a:off x="4010025" y="117475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（一）语言艺术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四、掌握人际交往的艺术</a:t>
            </a:r>
            <a:endParaRPr lang="zh-CN" altLang="en-US" sz="2400" b="1" spc="300" noProof="0" dirty="0">
              <a:ln>
                <a:noFill/>
              </a:ln>
              <a:solidFill>
                <a:srgbClr val="FCC301"/>
              </a:solidFill>
              <a:effectLst/>
              <a:uLnTx/>
              <a:sym typeface="+mn-ea"/>
            </a:endParaRPr>
          </a:p>
        </p:txBody>
      </p:sp>
      <p:sp>
        <p:nvSpPr>
          <p:cNvPr id="5" name="矩形 30"/>
          <p:cNvSpPr>
            <a:spLocks noChangeArrowheads="1"/>
          </p:cNvSpPr>
          <p:nvPr/>
        </p:nvSpPr>
        <p:spPr bwMode="auto">
          <a:xfrm>
            <a:off x="908050" y="1807845"/>
            <a:ext cx="4727575" cy="1754505"/>
          </a:xfrm>
          <a:prstGeom prst="rect">
            <a:avLst/>
          </a:prstGeom>
          <a:noFill/>
          <a:ln w="9525">
            <a:noFill/>
            <a:miter lim="800000"/>
          </a:ln>
        </p:spPr>
        <p:txBody>
          <a:bodyPr wrap="square" lIns="155481" tIns="77741" rIns="155481" bIns="77741">
            <a:spAutoFit/>
          </a:bodyPr>
          <a:p>
            <a:pPr indent="0" algn="just" defTabSz="914400">
              <a:lnSpc>
                <a:spcPct val="130000"/>
              </a:lnSpc>
              <a:buFont typeface="Wingdings" panose="05000000000000000000" charset="0"/>
              <a:buNone/>
              <a:defRPr/>
            </a:pPr>
            <a:r>
              <a:rPr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适度赞美：</a:t>
            </a: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每个人都希望别人赞美自己。如果我们能：够发掘对方的优点，进行赞美，他会很乐意与你多交往。但是赞美要适度，要有具体内容，绝不能曲意逢迎。真诚的赞美往往能获得出乎意料的效果。</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30"/>
          <p:cNvSpPr>
            <a:spLocks noChangeArrowheads="1"/>
          </p:cNvSpPr>
          <p:nvPr/>
        </p:nvSpPr>
        <p:spPr bwMode="auto">
          <a:xfrm>
            <a:off x="908050" y="4872990"/>
            <a:ext cx="7488555" cy="1114425"/>
          </a:xfrm>
          <a:prstGeom prst="rect">
            <a:avLst/>
          </a:prstGeom>
          <a:noFill/>
          <a:ln w="9525">
            <a:noFill/>
            <a:miter lim="800000"/>
          </a:ln>
        </p:spPr>
        <p:txBody>
          <a:bodyPr wrap="square" lIns="155481" tIns="77741" rIns="155481" bIns="77741">
            <a:spAutoFit/>
          </a:bodyPr>
          <a:p>
            <a:pPr indent="0" algn="just" defTabSz="914400">
              <a:lnSpc>
                <a:spcPct val="130000"/>
              </a:lnSpc>
              <a:buFont typeface="Wingdings" panose="05000000000000000000" charset="0"/>
              <a:buNone/>
              <a:defRPr/>
            </a:pPr>
            <a:r>
              <a:rPr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避免争论</a:t>
            </a:r>
            <a:r>
              <a:rPr lang="zh-CN"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青年大学生喜欢争论，但争论往往是在互不服输、面红耳赤、双方都不愉快中结束有时甚至会演变成对他人的人身攻击。因此大学生要尽量避免争论，而要通过讨论、协商的途径解决分歧。</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30"/>
          <p:cNvSpPr>
            <a:spLocks noChangeArrowheads="1"/>
          </p:cNvSpPr>
          <p:nvPr/>
        </p:nvSpPr>
        <p:spPr bwMode="auto">
          <a:xfrm>
            <a:off x="908050" y="3642360"/>
            <a:ext cx="4727575" cy="1114425"/>
          </a:xfrm>
          <a:prstGeom prst="rect">
            <a:avLst/>
          </a:prstGeom>
          <a:noFill/>
          <a:ln w="9525">
            <a:noFill/>
            <a:miter lim="800000"/>
          </a:ln>
        </p:spPr>
        <p:txBody>
          <a:bodyPr wrap="square" lIns="155481" tIns="77741" rIns="155481" bIns="77741">
            <a:spAutoFit/>
          </a:bodyPr>
          <a:p>
            <a:pPr indent="0" algn="just" defTabSz="914400">
              <a:lnSpc>
                <a:spcPct val="130000"/>
              </a:lnSpc>
              <a:buFont typeface="Wingdings" panose="05000000000000000000" charset="0"/>
              <a:buNone/>
              <a:defRPr/>
            </a:pPr>
            <a:r>
              <a:rPr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巧用幽默</a:t>
            </a:r>
            <a:r>
              <a:rPr lang="zh-CN" sz="1600" b="1"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幽默是智慧的结晶，是一种高超的语艺术。幽默能调节气氛，减轻尴尬，化解冲突，使交往充满轻松和快乐。</a:t>
            </a:r>
            <a:endParaRPr sz="1600" spc="15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userDrawn="1">
            <p:custDataLst>
              <p:tags r:id="rId2"/>
            </p:custDataLst>
          </p:nvPr>
        </p:nvSpPr>
        <p:spPr>
          <a:xfrm>
            <a:off x="8579485" y="0"/>
            <a:ext cx="3612515" cy="6852920"/>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19" name="图片 18"/>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76" r="50342"/>
          <a:stretch>
            <a:fillRect/>
          </a:stretch>
        </p:blipFill>
        <p:spPr>
          <a:xfrm>
            <a:off x="5818505" y="2059940"/>
            <a:ext cx="5357495" cy="2696845"/>
          </a:xfrm>
          <a:prstGeom prst="rect">
            <a:avLst/>
          </a:prstGeom>
          <a:effectLst>
            <a:glow rad="101600">
              <a:schemeClr val="accent6">
                <a:satMod val="175000"/>
                <a:alpha val="40000"/>
              </a:schemeClr>
            </a:glow>
            <a:outerShdw blurRad="50800" dist="38100" dir="5400000" algn="t" rotWithShape="0">
              <a:prstClr val="black">
                <a:alpha val="40000"/>
              </a:prstClr>
            </a:outerShdw>
          </a:effectLst>
        </p:spPr>
      </p:pic>
      <p:sp>
        <p:nvSpPr>
          <p:cNvPr id="6" name="文本框 5"/>
          <p:cNvSpPr txBox="1"/>
          <p:nvPr>
            <p:custDataLst>
              <p:tags r:id="rId5"/>
            </p:custDataLst>
          </p:nvPr>
        </p:nvSpPr>
        <p:spPr>
          <a:xfrm>
            <a:off x="4010025" y="117475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（一）语言艺术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p:tgtEl>
                                          <p:spTgt spid="2"/>
                                        </p:tgtEl>
                                        <p:attrNameLst>
                                          <p:attrName>ppt_y</p:attrName>
                                        </p:attrNameLst>
                                      </p:cBhvr>
                                      <p:tavLst>
                                        <p:tav tm="0">
                                          <p:val>
                                            <p:strVal val="#ppt_y-#ppt_h*1.125000"/>
                                          </p:val>
                                        </p:tav>
                                        <p:tav tm="100000">
                                          <p:val>
                                            <p:strVal val="#ppt_y"/>
                                          </p:val>
                                        </p:tav>
                                      </p:tavLst>
                                    </p:anim>
                                    <p:animEffect transition="in" filter="wipe(down)">
                                      <p:cBhvr>
                                        <p:cTn id="13" dur="1000"/>
                                        <p:tgtEl>
                                          <p:spTgt spid="2"/>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p:tgtEl>
                                          <p:spTgt spid="3"/>
                                        </p:tgtEl>
                                        <p:attrNameLst>
                                          <p:attrName>ppt_y</p:attrName>
                                        </p:attrNameLst>
                                      </p:cBhvr>
                                      <p:tavLst>
                                        <p:tav tm="0">
                                          <p:val>
                                            <p:strVal val="#ppt_y-#ppt_h*1.125000"/>
                                          </p:val>
                                        </p:tav>
                                        <p:tav tm="100000">
                                          <p:val>
                                            <p:strVal val="#ppt_y"/>
                                          </p:val>
                                        </p:tav>
                                      </p:tavLst>
                                    </p:anim>
                                    <p:animEffect transition="in" filter="wipe(down)">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四、掌握人际交往的艺术</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1"/>
            </p:custDataLst>
          </p:nvPr>
        </p:nvSpPr>
        <p:spPr>
          <a:xfrm>
            <a:off x="5728970" y="1742440"/>
            <a:ext cx="4365625" cy="4337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just" defTabSz="913765" fontAlgn="base">
              <a:buClr>
                <a:srgbClr val="404040"/>
              </a:buClr>
              <a:buSzPct val="100000"/>
              <a:buFont typeface="Malgun Gothic" panose="020B0503020000020004" charset="-127"/>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（二）非语言艺术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custDataLst>
              <p:tags r:id="rId2"/>
            </p:custDataLst>
          </p:nvPr>
        </p:nvGrpSpPr>
        <p:grpSpPr>
          <a:xfrm>
            <a:off x="991235" y="1410970"/>
            <a:ext cx="3850005" cy="4758055"/>
            <a:chOff x="0" y="0"/>
            <a:chExt cx="8164" cy="10799"/>
          </a:xfrm>
        </p:grpSpPr>
        <p:pic>
          <p:nvPicPr>
            <p:cNvPr id="46" name="图片 45"/>
            <p:cNvPicPr/>
            <p:nvPr>
              <p:custDataLst>
                <p:tags r:id="rId3"/>
              </p:custDataLst>
            </p:nvPr>
          </p:nvPicPr>
          <p:blipFill rotWithShape="1">
            <a:blip r:embed="rId4"/>
            <a:srcRect b="-6"/>
            <a:stretch>
              <a:fillRect/>
            </a:stretch>
          </p:blipFill>
          <p:spPr>
            <a:xfrm>
              <a:off x="4206" y="5521"/>
              <a:ext cx="3959" cy="5279"/>
            </a:xfrm>
            <a:prstGeom prst="rect">
              <a:avLst/>
            </a:prstGeom>
          </p:spPr>
        </p:pic>
        <p:pic>
          <p:nvPicPr>
            <p:cNvPr id="44" name="图片 43"/>
            <p:cNvPicPr/>
            <p:nvPr>
              <p:custDataLst>
                <p:tags r:id="rId5"/>
              </p:custDataLst>
            </p:nvPr>
          </p:nvPicPr>
          <p:blipFill rotWithShape="1">
            <a:blip r:embed="rId6">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7"/>
              </p:custDataLst>
            </p:nvPr>
          </p:nvPicPr>
          <p:blipFill rotWithShape="1">
            <a:blip r:embed="rId8">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9"/>
              </p:custDataLst>
            </p:nvPr>
          </p:nvPicPr>
          <p:blipFill rotWithShape="1">
            <a:blip r:embed="rId10"/>
            <a:srcRect/>
            <a:stretch>
              <a:fillRect/>
            </a:stretch>
          </p:blipFill>
          <p:spPr>
            <a:xfrm>
              <a:off x="0" y="5521"/>
              <a:ext cx="3959" cy="5279"/>
            </a:xfrm>
            <a:prstGeom prst="rect">
              <a:avLst/>
            </a:prstGeom>
          </p:spPr>
        </p:pic>
        <p:grpSp>
          <p:nvGrpSpPr>
            <p:cNvPr id="7" name="Group 2"/>
            <p:cNvGrpSpPr/>
            <p:nvPr>
              <p:custDataLst>
                <p:tags r:id="rId11"/>
              </p:custDataLst>
            </p:nvPr>
          </p:nvGrpSpPr>
          <p:grpSpPr>
            <a:xfrm>
              <a:off x="2716" y="4068"/>
              <a:ext cx="2726" cy="2726"/>
              <a:chOff x="2275115" y="2275115"/>
              <a:chExt cx="2307771" cy="2307771"/>
            </a:xfrm>
          </p:grpSpPr>
          <p:grpSp>
            <p:nvGrpSpPr>
              <p:cNvPr id="8" name="Group 1"/>
              <p:cNvGrpSpPr/>
              <p:nvPr/>
            </p:nvGrpSpPr>
            <p:grpSpPr>
              <a:xfrm>
                <a:off x="2275115" y="2275115"/>
                <a:ext cx="2307771" cy="2307771"/>
                <a:chOff x="2275115" y="2275115"/>
                <a:chExt cx="2307771" cy="2307771"/>
              </a:xfrm>
            </p:grpSpPr>
            <p:sp>
              <p:nvSpPr>
                <p:cNvPr id="10" name="Diamond 24"/>
                <p:cNvSpPr/>
                <p:nvPr>
                  <p:custDataLst>
                    <p:tags r:id="rId12"/>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a:p>
              </p:txBody>
            </p:sp>
            <p:sp>
              <p:nvSpPr>
                <p:cNvPr id="12" name="Diamond 25"/>
                <p:cNvSpPr/>
                <p:nvPr>
                  <p:custDataLst>
                    <p:tags r:id="rId13"/>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dirty="0"/>
                </a:p>
              </p:txBody>
            </p:sp>
          </p:grpSp>
          <p:sp>
            <p:nvSpPr>
              <p:cNvPr id="27" name="AutoShape 117"/>
              <p:cNvSpPr/>
              <p:nvPr>
                <p:custDataLst>
                  <p:tags r:id="rId14"/>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组合 12"/>
          <p:cNvGrpSpPr/>
          <p:nvPr>
            <p:custDataLst>
              <p:tags r:id="rId15"/>
            </p:custDataLst>
          </p:nvPr>
        </p:nvGrpSpPr>
        <p:grpSpPr>
          <a:xfrm>
            <a:off x="5500032" y="2176417"/>
            <a:ext cx="275590" cy="3006585"/>
            <a:chOff x="5526840" y="1920512"/>
            <a:chExt cx="275590" cy="3006585"/>
          </a:xfrm>
        </p:grpSpPr>
        <p:cxnSp>
          <p:nvCxnSpPr>
            <p:cNvPr id="14" name="直接连接符 13"/>
            <p:cNvCxnSpPr/>
            <p:nvPr>
              <p:custDataLst>
                <p:tags r:id="rId16"/>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15" name="文本框 14"/>
            <p:cNvSpPr txBox="1"/>
            <p:nvPr>
              <p:custDataLst>
                <p:tags r:id="rId17"/>
              </p:custDataLst>
            </p:nvPr>
          </p:nvSpPr>
          <p:spPr>
            <a:xfrm rot="5400000">
              <a:off x="4966367" y="3274911"/>
              <a:ext cx="1396536" cy="275590"/>
            </a:xfrm>
            <a:prstGeom prst="rect">
              <a:avLst/>
            </a:prstGeom>
            <a:noFill/>
          </p:spPr>
          <p:txBody>
            <a:bodyPr wrap="square" rtlCol="0">
              <a:spAutoFit/>
            </a:bodyPr>
            <a:p>
              <a:r>
                <a:rPr lang="en-US" altLang="zh-CN" sz="1200">
                  <a:solidFill>
                    <a:sysClr val="window" lastClr="FFFFFF">
                      <a:lumMod val="75000"/>
                    </a:sysClr>
                  </a:solidFill>
                  <a:latin typeface="Arial" panose="020B0604020202020204" pitchFamily="34" charset="0"/>
                  <a:ea typeface="微软雅黑" panose="020B0503020204020204" charset="-122"/>
                </a:rPr>
                <a:t>.............................</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109" name="文本框 108"/>
          <p:cNvSpPr txBox="1"/>
          <p:nvPr>
            <p:custDataLst>
              <p:tags r:id="rId19"/>
            </p:custDataLst>
          </p:nvPr>
        </p:nvSpPr>
        <p:spPr>
          <a:xfrm>
            <a:off x="5958840" y="2332355"/>
            <a:ext cx="5388610" cy="38690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40000"/>
              </a:lnSpc>
              <a:spcBef>
                <a:spcPts val="1000"/>
              </a:spcBef>
              <a:spcAft>
                <a:spcPts val="0"/>
              </a:spcAft>
              <a:buSzPct val="100000"/>
              <a:buFont typeface="+mj-lt"/>
              <a:buNone/>
            </a:pPr>
            <a:r>
              <a:rPr b="1" spc="100" dirty="0">
                <a:solidFill>
                  <a:srgbClr val="00B050"/>
                </a:solidFill>
                <a:uFillTx/>
                <a:latin typeface="微软雅黑" panose="020B0503020204020204" charset="-122"/>
                <a:ea typeface="微软雅黑" panose="020B0503020204020204" charset="-122"/>
              </a:rPr>
              <a:t>1. 眼神、手势、面部表情、姿态、位置、距离等要素</a:t>
            </a:r>
            <a:r>
              <a:rPr lang="zh-CN" b="1" spc="100" dirty="0">
                <a:solidFill>
                  <a:srgbClr val="00B050"/>
                </a:solidFill>
                <a:uFillTx/>
                <a:latin typeface="微软雅黑" panose="020B0503020204020204" charset="-122"/>
                <a:ea typeface="微软雅黑" panose="020B0503020204020204" charset="-122"/>
              </a:rPr>
              <a:t>：</a:t>
            </a:r>
            <a:endParaRPr lang="zh-CN" b="1" spc="100" dirty="0">
              <a:solidFill>
                <a:srgbClr val="00B050"/>
              </a:solidFill>
              <a:uFillTx/>
              <a:latin typeface="微软雅黑" panose="020B0503020204020204" charset="-122"/>
              <a:ea typeface="微软雅黑" panose="020B0503020204020204" charset="-122"/>
            </a:endParaRPr>
          </a:p>
          <a:p>
            <a:pPr lvl="0" indent="0" algn="just" fontAlgn="ctr">
              <a:lnSpc>
                <a:spcPct val="150000"/>
              </a:lnSpc>
              <a:spcBef>
                <a:spcPts val="1000"/>
              </a:spcBef>
              <a:spcAft>
                <a:spcPts val="0"/>
              </a:spcAft>
              <a:buSzPct val="100000"/>
              <a:buFont typeface="+mj-lt"/>
              <a:buNone/>
            </a:pPr>
            <a:r>
              <a:rPr dirty="0">
                <a:solidFill>
                  <a:schemeClr val="tx1"/>
                </a:solidFill>
                <a:uFillTx/>
                <a:latin typeface="微软雅黑" panose="020B0503020204020204" charset="-122"/>
                <a:ea typeface="微软雅黑" panose="020B0503020204020204" charset="-122"/>
              </a:rPr>
              <a:t>“眼睛是心灵的窗户”，“眼睛像嘴一样会说话”。面部表情是内心情绪的外在表现，它们均能表达人的态度和情感。如眉飞色舞表示内心高兴，怒目圆睁表示愤怒等。交往中还可用肢体动作来表达思想。大学生在人际交往中根据谈话的内容和场合，正确运用非语言艺术，巧妙地表达自己的思想感情，有时能起到“此时无声胜有声”的作用。非语言艺术要运用得恰到好处，不可过于频繁和夸张，以免给人浮夸、做作的感觉。</a:t>
            </a:r>
            <a:endParaRPr dirty="0">
              <a:solidFill>
                <a:schemeClr val="tx1"/>
              </a:solidFill>
              <a:uFillTx/>
              <a:latin typeface="微软雅黑" panose="020B0503020204020204" charset="-122"/>
              <a:ea typeface="微软雅黑" panose="020B0503020204020204" charset="-122"/>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四、掌握人际交往的艺术</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991235" y="1410970"/>
            <a:ext cx="3850005" cy="4758055"/>
            <a:chOff x="0" y="0"/>
            <a:chExt cx="8164" cy="10799"/>
          </a:xfrm>
        </p:grpSpPr>
        <p:pic>
          <p:nvPicPr>
            <p:cNvPr id="46" name="图片 45"/>
            <p:cNvPicPr/>
            <p:nvPr>
              <p:custDataLst>
                <p:tags r:id="rId2"/>
              </p:custDataLst>
            </p:nvPr>
          </p:nvPicPr>
          <p:blipFill rotWithShape="1">
            <a:blip r:embed="rId3"/>
            <a:srcRect b="-6"/>
            <a:stretch>
              <a:fillRect/>
            </a:stretch>
          </p:blipFill>
          <p:spPr>
            <a:xfrm>
              <a:off x="4206" y="5521"/>
              <a:ext cx="3959" cy="5279"/>
            </a:xfrm>
            <a:prstGeom prst="rect">
              <a:avLst/>
            </a:prstGeom>
          </p:spPr>
        </p:pic>
        <p:pic>
          <p:nvPicPr>
            <p:cNvPr id="44" name="图片 43"/>
            <p:cNvPicPr/>
            <p:nvPr>
              <p:custDataLst>
                <p:tags r:id="rId4"/>
              </p:custDataLst>
            </p:nvPr>
          </p:nvPicPr>
          <p:blipFill rotWithShape="1">
            <a:blip r:embed="rId5">
              <a:extLst>
                <a:ext uri="{28A0092B-C50C-407E-A947-70E740481C1C}">
                  <a14:useLocalDpi xmlns:a14="http://schemas.microsoft.com/office/drawing/2010/main" val="0"/>
                </a:ext>
              </a:extLst>
            </a:blip>
            <a:srcRect/>
            <a:stretch>
              <a:fillRect/>
            </a:stretch>
          </p:blipFill>
          <p:spPr>
            <a:xfrm>
              <a:off x="0" y="0"/>
              <a:ext cx="3959" cy="5279"/>
            </a:xfrm>
            <a:prstGeom prst="rect">
              <a:avLst/>
            </a:prstGeom>
          </p:spPr>
        </p:pic>
        <p:pic>
          <p:nvPicPr>
            <p:cNvPr id="45" name="图片 44"/>
            <p:cNvPicPr/>
            <p:nvPr>
              <p:custDataLst>
                <p:tags r:id="rId6"/>
              </p:custDataLst>
            </p:nvPr>
          </p:nvPicPr>
          <p:blipFill rotWithShape="1">
            <a:blip r:embed="rId7">
              <a:extLst>
                <a:ext uri="{28A0092B-C50C-407E-A947-70E740481C1C}">
                  <a14:useLocalDpi xmlns:a14="http://schemas.microsoft.com/office/drawing/2010/main" val="0"/>
                </a:ext>
              </a:extLst>
            </a:blip>
            <a:srcRect/>
            <a:stretch>
              <a:fillRect/>
            </a:stretch>
          </p:blipFill>
          <p:spPr>
            <a:xfrm>
              <a:off x="4206" y="0"/>
              <a:ext cx="3959" cy="5279"/>
            </a:xfrm>
            <a:prstGeom prst="rect">
              <a:avLst/>
            </a:prstGeom>
          </p:spPr>
        </p:pic>
        <p:pic>
          <p:nvPicPr>
            <p:cNvPr id="47" name="图片 46"/>
            <p:cNvPicPr/>
            <p:nvPr>
              <p:custDataLst>
                <p:tags r:id="rId8"/>
              </p:custDataLst>
            </p:nvPr>
          </p:nvPicPr>
          <p:blipFill rotWithShape="1">
            <a:blip r:embed="rId9"/>
            <a:srcRect/>
            <a:stretch>
              <a:fillRect/>
            </a:stretch>
          </p:blipFill>
          <p:spPr>
            <a:xfrm>
              <a:off x="0" y="5521"/>
              <a:ext cx="3959" cy="5279"/>
            </a:xfrm>
            <a:prstGeom prst="rect">
              <a:avLst/>
            </a:prstGeom>
          </p:spPr>
        </p:pic>
        <p:grpSp>
          <p:nvGrpSpPr>
            <p:cNvPr id="7" name="Group 2"/>
            <p:cNvGrpSpPr/>
            <p:nvPr>
              <p:custDataLst>
                <p:tags r:id="rId10"/>
              </p:custDataLst>
            </p:nvPr>
          </p:nvGrpSpPr>
          <p:grpSpPr>
            <a:xfrm>
              <a:off x="2716" y="4068"/>
              <a:ext cx="2726" cy="2726"/>
              <a:chOff x="2275115" y="2275115"/>
              <a:chExt cx="2307771" cy="2307771"/>
            </a:xfrm>
          </p:grpSpPr>
          <p:grpSp>
            <p:nvGrpSpPr>
              <p:cNvPr id="8" name="Group 1"/>
              <p:cNvGrpSpPr/>
              <p:nvPr/>
            </p:nvGrpSpPr>
            <p:grpSpPr>
              <a:xfrm>
                <a:off x="2275115" y="2275115"/>
                <a:ext cx="2307771" cy="2307771"/>
                <a:chOff x="2275115" y="2275115"/>
                <a:chExt cx="2307771" cy="2307771"/>
              </a:xfrm>
            </p:grpSpPr>
            <p:sp>
              <p:nvSpPr>
                <p:cNvPr id="10"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a:p>
              </p:txBody>
            </p:sp>
            <p:sp>
              <p:nvSpPr>
                <p:cNvPr id="12" name="Diamond 25"/>
                <p:cNvSpPr/>
                <p:nvPr>
                  <p:custDataLst>
                    <p:tags r:id="rId12"/>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组合 12"/>
          <p:cNvGrpSpPr/>
          <p:nvPr>
            <p:custDataLst>
              <p:tags r:id="rId14"/>
            </p:custDataLst>
          </p:nvPr>
        </p:nvGrpSpPr>
        <p:grpSpPr>
          <a:xfrm>
            <a:off x="5500032" y="2176417"/>
            <a:ext cx="275590" cy="3006585"/>
            <a:chOff x="5526840" y="1920512"/>
            <a:chExt cx="275590" cy="3006585"/>
          </a:xfrm>
        </p:grpSpPr>
        <p:cxnSp>
          <p:nvCxnSpPr>
            <p:cNvPr id="14" name="直接连接符 13"/>
            <p:cNvCxnSpPr/>
            <p:nvPr>
              <p:custDataLst>
                <p:tags r:id="rId15"/>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15" name="文本框 14"/>
            <p:cNvSpPr txBox="1"/>
            <p:nvPr>
              <p:custDataLst>
                <p:tags r:id="rId16"/>
              </p:custDataLst>
            </p:nvPr>
          </p:nvSpPr>
          <p:spPr>
            <a:xfrm rot="5400000">
              <a:off x="4966367" y="3274911"/>
              <a:ext cx="1396536" cy="275590"/>
            </a:xfrm>
            <a:prstGeom prst="rect">
              <a:avLst/>
            </a:prstGeom>
            <a:noFill/>
          </p:spPr>
          <p:txBody>
            <a:bodyPr wrap="square" rtlCol="0">
              <a:spAutoFit/>
            </a:bodyPr>
            <a:p>
              <a:r>
                <a:rPr lang="en-US" altLang="zh-CN" sz="1200">
                  <a:solidFill>
                    <a:sysClr val="window" lastClr="FFFFFF">
                      <a:lumMod val="75000"/>
                    </a:sysClr>
                  </a:solidFill>
                  <a:latin typeface="Arial" panose="020B0604020202020204" pitchFamily="34" charset="0"/>
                  <a:ea typeface="微软雅黑" panose="020B0503020204020204" charset="-122"/>
                </a:rPr>
                <a:t>.............................</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7"/>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109" name="文本框 108"/>
          <p:cNvSpPr txBox="1"/>
          <p:nvPr>
            <p:custDataLst>
              <p:tags r:id="rId18"/>
            </p:custDataLst>
          </p:nvPr>
        </p:nvSpPr>
        <p:spPr>
          <a:xfrm>
            <a:off x="5927090" y="2117090"/>
            <a:ext cx="5388610" cy="38690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0" algn="just" fontAlgn="ctr">
              <a:lnSpc>
                <a:spcPct val="140000"/>
              </a:lnSpc>
              <a:spcBef>
                <a:spcPts val="1000"/>
              </a:spcBef>
              <a:spcAft>
                <a:spcPts val="0"/>
              </a:spcAft>
              <a:buSzPct val="100000"/>
              <a:buFont typeface="+mj-lt"/>
              <a:buNone/>
            </a:pPr>
            <a:r>
              <a:rPr b="1" spc="100" dirty="0">
                <a:solidFill>
                  <a:srgbClr val="00B050"/>
                </a:solidFill>
                <a:uFillTx/>
                <a:latin typeface="微软雅黑" panose="020B0503020204020204" charset="-122"/>
                <a:ea typeface="微软雅黑" panose="020B0503020204020204" charset="-122"/>
              </a:rPr>
              <a:t>2. 学会有效地聆听</a:t>
            </a:r>
            <a:r>
              <a:rPr lang="zh-CN" b="1" spc="100" dirty="0">
                <a:solidFill>
                  <a:srgbClr val="00B050"/>
                </a:solidFill>
                <a:uFillTx/>
                <a:latin typeface="微软雅黑" panose="020B0503020204020204" charset="-122"/>
                <a:ea typeface="微软雅黑" panose="020B0503020204020204" charset="-122"/>
              </a:rPr>
              <a:t>：</a:t>
            </a:r>
            <a:endParaRPr lang="zh-CN" b="1" spc="100" dirty="0">
              <a:solidFill>
                <a:srgbClr val="00B050"/>
              </a:solidFill>
              <a:uFillTx/>
              <a:latin typeface="微软雅黑" panose="020B0503020204020204" charset="-122"/>
              <a:ea typeface="微软雅黑" panose="020B0503020204020204" charset="-122"/>
            </a:endParaRPr>
          </a:p>
          <a:p>
            <a:pPr lvl="0" indent="0" algn="just" fontAlgn="ctr">
              <a:lnSpc>
                <a:spcPct val="150000"/>
              </a:lnSpc>
              <a:spcBef>
                <a:spcPts val="1000"/>
              </a:spcBef>
              <a:spcAft>
                <a:spcPts val="0"/>
              </a:spcAft>
              <a:buSzPct val="100000"/>
              <a:buFont typeface="+mj-lt"/>
              <a:buNone/>
            </a:pPr>
            <a:r>
              <a:rPr dirty="0">
                <a:solidFill>
                  <a:schemeClr val="tx1"/>
                </a:solidFill>
                <a:uFillTx/>
                <a:latin typeface="微软雅黑" panose="020B0503020204020204" charset="-122"/>
                <a:ea typeface="微软雅黑" panose="020B0503020204020204" charset="-122"/>
              </a:rPr>
              <a:t>人际关系学者认为“倾听”是维持和增进人际关系的有效法宝，快乐需要分享，烦恼需要倾诉，几乎所有的人都喜欢能听他讲话的人。大学生要学会有效地聆听。在沟通时，作为听者要少讲多听，不要打断对方的谈话，要等别人讲完之后再发表自己的见解；要尽量表现出聆听的兴趣，听别人讲话时要正视对方，切忌小动作，以免对方认为你不耐烦。力求在对方的角色，设身处地地考虑问题，对对方表示关心、理解和同情，不要轻易地与对方争论或妄加评论。</a:t>
            </a:r>
            <a:endParaRPr dirty="0">
              <a:solidFill>
                <a:schemeClr val="tx1"/>
              </a:solidFill>
              <a:uFillTx/>
              <a:latin typeface="微软雅黑" panose="020B0503020204020204" charset="-122"/>
              <a:ea typeface="微软雅黑" panose="020B0503020204020204" charset="-122"/>
            </a:endParaRPr>
          </a:p>
        </p:txBody>
      </p:sp>
      <p:sp>
        <p:nvSpPr>
          <p:cNvPr id="11" name="文本框 10"/>
          <p:cNvSpPr txBox="1"/>
          <p:nvPr>
            <p:custDataLst>
              <p:tags r:id="rId19"/>
            </p:custDataLst>
          </p:nvPr>
        </p:nvSpPr>
        <p:spPr>
          <a:xfrm>
            <a:off x="5728970" y="1508760"/>
            <a:ext cx="4365625" cy="4337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indent="0" algn="just" defTabSz="913765" fontAlgn="base">
              <a:buClr>
                <a:srgbClr val="404040"/>
              </a:buClr>
              <a:buSzPct val="100000"/>
              <a:buFont typeface="Malgun Gothic" panose="020B0503020000020004" charset="-127"/>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（二）非语言艺术</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776095" y="1363980"/>
            <a:ext cx="8721090" cy="1441196"/>
            <a:chOff x="2797" y="3055"/>
            <a:chExt cx="13606" cy="2837"/>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588" y="3864"/>
              <a:ext cx="11999" cy="202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熟悉人际交往的功能，重视人际交往。</a:t>
              </a:r>
              <a:endParaRPr lang="zh-CN" altLang="en-US" sz="1600" spc="300" dirty="0">
                <a:latin typeface="+mn-ea"/>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了解大学生人际交往的特点。</a:t>
              </a:r>
              <a:endParaRPr lang="zh-CN" altLang="en-US" sz="1600" spc="300" dirty="0">
                <a:latin typeface="+mn-ea"/>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mn-ea"/>
                  <a:sym typeface="方正黑体简体" panose="03000509000000000000" pitchFamily="2" charset="-122"/>
                </a:rPr>
                <a:t>了解人际交往障碍产生的一般原因。</a:t>
              </a:r>
              <a:endParaRPr lang="zh-CN" altLang="en-US" sz="1600" spc="300" dirty="0">
                <a:latin typeface="+mn-ea"/>
                <a:sym typeface="方正黑体简体" panose="03000509000000000000" pitchFamily="2" charset="-122"/>
              </a:endParaRPr>
            </a:p>
          </p:txBody>
        </p:sp>
      </p:grpSp>
      <p:grpSp>
        <p:nvGrpSpPr>
          <p:cNvPr id="5" name="组合 4"/>
          <p:cNvGrpSpPr/>
          <p:nvPr/>
        </p:nvGrpSpPr>
        <p:grpSpPr>
          <a:xfrm>
            <a:off x="1776095" y="4669155"/>
            <a:ext cx="8721090" cy="1601470"/>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00"/>
              <a:ext cx="12019"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00000"/>
                </a:lnSpc>
                <a:buFont typeface="+mj-lt"/>
                <a:buAutoNum type="arabicPeriod"/>
              </a:pPr>
              <a:r>
                <a:rPr lang="zh-CN" altLang="en-US" sz="1600" spc="300" dirty="0">
                  <a:latin typeface="+mn-ea"/>
                  <a:sym typeface="方正黑体简体" panose="03000509000000000000" pitchFamily="2" charset="-122"/>
                </a:rPr>
                <a:t>宽宏大度，能够接纳和自己性格、爱好、生活习惯、理想不一致甚至相冲突的人，并能很好地相处。</a:t>
              </a:r>
              <a:endParaRPr lang="zh-CN" altLang="en-US" sz="1600" spc="300" dirty="0">
                <a:latin typeface="+mn-ea"/>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mn-ea"/>
                  <a:sym typeface="方正黑体简体" panose="03000509000000000000" pitchFamily="2" charset="-122"/>
                </a:rPr>
                <a:t>乐于交往，在与别人交往中体验快乐和自我的成长。</a:t>
              </a:r>
              <a:endParaRPr lang="zh-CN" altLang="en-US" sz="1600" spc="300" dirty="0">
                <a:latin typeface="+mn-ea"/>
                <a:sym typeface="方正黑体简体" panose="03000509000000000000" pitchFamily="2" charset="-122"/>
              </a:endParaRPr>
            </a:p>
            <a:p>
              <a:pPr marL="342900" indent="-342900" fontAlgn="auto">
                <a:lnSpc>
                  <a:spcPct val="100000"/>
                </a:lnSpc>
                <a:buFont typeface="+mj-lt"/>
                <a:buAutoNum type="arabicPeriod"/>
              </a:pPr>
              <a:r>
                <a:rPr lang="zh-CN" altLang="en-US" sz="1600" spc="300" dirty="0">
                  <a:latin typeface="+mn-ea"/>
                  <a:sym typeface="方正黑体简体" panose="03000509000000000000" pitchFamily="2" charset="-122"/>
                </a:rPr>
                <a:t>善于合作，最大限度地发挥集体的力量。</a:t>
              </a:r>
              <a:endParaRPr lang="zh-CN" altLang="en-US" sz="1600" spc="300" dirty="0">
                <a:latin typeface="+mn-ea"/>
                <a:sym typeface="方正黑体简体" panose="03000509000000000000" pitchFamily="2" charset="-122"/>
              </a:endParaRPr>
            </a:p>
          </p:txBody>
        </p:sp>
      </p:grpSp>
      <p:grpSp>
        <p:nvGrpSpPr>
          <p:cNvPr id="9" name="组合 8"/>
          <p:cNvGrpSpPr/>
          <p:nvPr/>
        </p:nvGrpSpPr>
        <p:grpSpPr>
          <a:xfrm>
            <a:off x="1776095" y="3021330"/>
            <a:ext cx="8721090" cy="1440180"/>
            <a:chOff x="2797" y="4758"/>
            <a:chExt cx="13734" cy="2268"/>
          </a:xfrm>
        </p:grpSpPr>
        <p:grpSp>
          <p:nvGrpSpPr>
            <p:cNvPr id="3" name="组合 2"/>
            <p:cNvGrpSpPr/>
            <p:nvPr/>
          </p:nvGrpSpPr>
          <p:grpSpPr>
            <a:xfrm>
              <a:off x="2797" y="4758"/>
              <a:ext cx="13734" cy="2268"/>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sp>
          <p:nvSpPr>
            <p:cNvPr id="2" name="iṣļíḍê"/>
            <p:cNvSpPr txBox="1"/>
            <p:nvPr/>
          </p:nvSpPr>
          <p:spPr bwMode="auto">
            <a:xfrm>
              <a:off x="3595" y="5635"/>
              <a:ext cx="12112" cy="965"/>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30000"/>
                </a:lnSpc>
                <a:buFont typeface="+mj-lt"/>
                <a:buAutoNum type="arabicPeriod"/>
              </a:pPr>
              <a:r>
                <a:rPr lang="zh-CN" altLang="en-US" sz="1600" spc="300" dirty="0">
                  <a:latin typeface="+mn-ea"/>
                  <a:sym typeface="方正黑体简体" panose="03000509000000000000" pitchFamily="2" charset="-122"/>
                </a:rPr>
                <a:t>能避免人际交往中常见心理效应的负面影响。</a:t>
              </a:r>
              <a:endParaRPr lang="zh-CN" altLang="en-US" sz="1600" spc="300" dirty="0">
                <a:latin typeface="+mn-ea"/>
                <a:sym typeface="方正黑体简体" panose="03000509000000000000" pitchFamily="2" charset="-122"/>
              </a:endParaRPr>
            </a:p>
            <a:p>
              <a:pPr marL="342900" indent="-342900" fontAlgn="auto">
                <a:lnSpc>
                  <a:spcPct val="130000"/>
                </a:lnSpc>
                <a:buFont typeface="+mj-lt"/>
                <a:buAutoNum type="arabicPeriod"/>
              </a:pPr>
              <a:r>
                <a:rPr lang="zh-CN" altLang="en-US" sz="1600" spc="300" dirty="0">
                  <a:latin typeface="+mn-ea"/>
                  <a:sym typeface="方正黑体简体" panose="03000509000000000000" pitchFamily="2" charset="-122"/>
                </a:rPr>
                <a:t>掌握人际交往的一般原则和技巧，并能灵活应用到生活、工作当中。</a:t>
              </a:r>
              <a:endParaRPr lang="zh-CN" altLang="en-US" sz="1600" spc="300" dirty="0">
                <a:latin typeface="+mn-ea"/>
                <a:sym typeface="方正黑体简体" panose="03000509000000000000" pitchFamily="2" charset="-122"/>
              </a:endParaRPr>
            </a:p>
          </p:txBody>
        </p:sp>
      </p:grpSp>
      <p:sp>
        <p:nvSpPr>
          <p:cNvPr id="6" name="文本占位符 5"/>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大学生人际交往</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人际交往概述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
        <p:nvSpPr>
          <p:cNvPr id="3" name="文本占位符 2"/>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大学生人际交往</a:t>
            </a:r>
            <a:endParaRPr lang="zh-CN" altLang="en-US" sz="2400" b="1" spc="300" dirty="0">
              <a:solidFill>
                <a:srgbClr val="7EA96D"/>
              </a:solidFill>
              <a:uFillTx/>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8" name="矩形 17"/>
          <p:cNvSpPr/>
          <p:nvPr userDrawn="1">
            <p:custDataLst>
              <p:tags r:id="rId1"/>
            </p:custDataLst>
          </p:nvPr>
        </p:nvSpPr>
        <p:spPr>
          <a:xfrm>
            <a:off x="-6350" y="1185036"/>
            <a:ext cx="12192000" cy="22221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15" name="图片 14" descr="摄图网_400275437"/>
          <p:cNvPicPr>
            <a:picLocks noChangeAspect="1"/>
          </p:cNvPicPr>
          <p:nvPr userDrawn="1">
            <p:custDataLst>
              <p:tags r:id="rId2"/>
            </p:custDataLst>
          </p:nvPr>
        </p:nvPicPr>
        <p:blipFill>
          <a:blip r:embed="rId3"/>
          <a:stretch>
            <a:fillRect/>
          </a:stretch>
        </p:blipFill>
        <p:spPr>
          <a:xfrm>
            <a:off x="10267315" y="5692140"/>
            <a:ext cx="2030730" cy="1179195"/>
          </a:xfrm>
          <a:prstGeom prst="rect">
            <a:avLst/>
          </a:prstGeom>
        </p:spPr>
      </p:pic>
      <p:pic>
        <p:nvPicPr>
          <p:cNvPr id="11" name="图片 10" descr="placingpictureplaceholder"/>
          <p:cNvPicPr>
            <a:picLocks noChangeAspect="1"/>
          </p:cNvPicPr>
          <p:nvPr>
            <p:custDataLst>
              <p:tags r:id="rId4"/>
            </p:custDataLst>
          </p:nvPr>
        </p:nvPicPr>
        <p:blipFill>
          <a:blip r:embed="rId5"/>
          <a:srcRect t="15498" b="15498"/>
          <a:stretch>
            <a:fillRect/>
          </a:stretch>
        </p:blipFill>
        <p:spPr>
          <a:xfrm>
            <a:off x="608399" y="1352413"/>
            <a:ext cx="5439975" cy="1872700"/>
          </a:xfrm>
          <a:prstGeom prst="rect">
            <a:avLst/>
          </a:prstGeom>
        </p:spPr>
      </p:pic>
      <p:pic>
        <p:nvPicPr>
          <p:cNvPr id="12" name="图片 11" descr="placingpictureplaceholder"/>
          <p:cNvPicPr>
            <a:picLocks noChangeAspect="1"/>
          </p:cNvPicPr>
          <p:nvPr>
            <p:custDataLst>
              <p:tags r:id="rId6"/>
            </p:custDataLst>
          </p:nvPr>
        </p:nvPicPr>
        <p:blipFill>
          <a:blip r:embed="rId7"/>
          <a:srcRect t="15575" b="15575"/>
          <a:stretch>
            <a:fillRect/>
          </a:stretch>
        </p:blipFill>
        <p:spPr>
          <a:xfrm>
            <a:off x="6143624" y="1352413"/>
            <a:ext cx="5439975" cy="1872700"/>
          </a:xfrm>
          <a:prstGeom prst="rect">
            <a:avLst/>
          </a:prstGeom>
        </p:spPr>
      </p:pic>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一、人际交往的心理功能</a:t>
            </a:r>
            <a:endParaRPr lang="en-US" altLang="zh-CN" sz="2400" b="1" spc="300" noProof="0" dirty="0">
              <a:ln>
                <a:noFill/>
              </a:ln>
              <a:solidFill>
                <a:srgbClr val="FCC301"/>
              </a:solidFill>
              <a:effectLst/>
              <a:uLnTx/>
              <a:sym typeface="+mn-ea"/>
            </a:endParaRPr>
          </a:p>
        </p:txBody>
      </p:sp>
      <p:sp>
        <p:nvSpPr>
          <p:cNvPr id="17" name="文本框 16"/>
          <p:cNvSpPr txBox="1"/>
          <p:nvPr>
            <p:custDataLst>
              <p:tags r:id="rId8"/>
            </p:custDataLst>
          </p:nvPr>
        </p:nvSpPr>
        <p:spPr>
          <a:xfrm>
            <a:off x="410845" y="342074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（一）获取信息的功能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Title 6"/>
          <p:cNvSpPr txBox="1"/>
          <p:nvPr>
            <p:custDataLst>
              <p:tags r:id="rId9"/>
            </p:custDataLst>
          </p:nvPr>
        </p:nvSpPr>
        <p:spPr>
          <a:xfrm>
            <a:off x="608330" y="3900170"/>
            <a:ext cx="5439410" cy="25076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1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人与人之间的社会交往是获取信息的最基本的形式。我们生活在信息爆炸的社会，仅靠书本知识，即便是皓首穷经、学富五车，也只是沧海一粟，远远不能适应社会的高速发展。即使有了互联网和信息高速公路，人际交往仍是获得信息的十分重要的途径。孔子曰：“独学而无友，则孤陋而寡闻。”“三人行，必有我师焉。”人与人之间的交往是信息的沟通，思想的交流，经验的分享。通过交往，不但能获得直接显现的信息，还能获得间接的、潜在的信息。</a:t>
            </a:r>
            <a:endPar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10"/>
            </p:custDataLst>
          </p:nvPr>
        </p:nvSpPr>
        <p:spPr>
          <a:xfrm>
            <a:off x="6099175" y="340741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（二）认识自我的功能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11"/>
            </p:custDataLst>
          </p:nvPr>
        </p:nvSpPr>
        <p:spPr>
          <a:xfrm>
            <a:off x="6296660" y="3886835"/>
            <a:ext cx="5439410" cy="2237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1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自我认识包括对自己身心特点的认识，也包括对自己在社会中的角色、地位、作用的认识，以及对自己的人生目的、理想、信念的认识等。歌德说：“人只有在人们之间才能认识自己。”要正确认识自我，必须通过社会交往，在与别人比较中认清自我，认识自己的优势和不足。唐太宗李世民曾经说过这样一段话：“以铜为镜，可以正衣冠；以古为镜，可以知兴替；以人为镜，可以明得失。”</a:t>
            </a:r>
            <a:endPar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strips(downRight)">
                                      <p:cBhvr>
                                        <p:cTn id="7" dur="1000"/>
                                        <p:tgtEl>
                                          <p:spTgt spid="20"/>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一、人际交往的心理功</a:t>
            </a:r>
            <a:endParaRPr lang="zh-CN" altLang="en-US" sz="2400" b="1" spc="300" noProof="0" dirty="0">
              <a:ln>
                <a:noFill/>
              </a:ln>
              <a:solidFill>
                <a:srgbClr val="FCC301"/>
              </a:solidFill>
              <a:effectLst/>
              <a:uLnTx/>
              <a:sym typeface="+mn-ea"/>
            </a:endParaRPr>
          </a:p>
        </p:txBody>
      </p:sp>
      <p:sp>
        <p:nvSpPr>
          <p:cNvPr id="3" name="文本框 2"/>
          <p:cNvSpPr txBox="1"/>
          <p:nvPr>
            <p:custDataLst>
              <p:tags r:id="rId1"/>
            </p:custDataLst>
          </p:nvPr>
        </p:nvSpPr>
        <p:spPr>
          <a:xfrm>
            <a:off x="6310630" y="2230120"/>
            <a:ext cx="4998085" cy="3587750"/>
          </a:xfrm>
          <a:prstGeom prst="rect">
            <a:avLst/>
          </a:prstGeom>
        </p:spPr>
        <p:txBody>
          <a:bodyPr wrap="square" tIns="46800" bIns="46800">
            <a:normAutofit lnSpcReduction="10000"/>
          </a:bodyPr>
          <a:lstStyle>
            <a:defPPr>
              <a:defRPr lang="en-US"/>
            </a:defPPr>
            <a:lvl1pPr marR="0" lvl="0" indent="0" algn="ctr" defTabSz="914400" fontAlgn="auto">
              <a:lnSpc>
                <a:spcPct val="130000"/>
              </a:lnSpc>
              <a:spcBef>
                <a:spcPct val="0"/>
              </a:spcBef>
              <a:buClrTx/>
              <a:buSzTx/>
              <a:buFontTx/>
              <a:buNone/>
              <a:defRPr kumimoji="0" sz="1400" b="0" i="0" u="none" strike="noStrike" cap="none" spc="0" normalizeH="0" baseline="0">
                <a:ln>
                  <a:noFill/>
                </a:ln>
                <a:solidFill>
                  <a:srgbClr val="FFFFFF"/>
                </a:solidFill>
                <a:effectLst/>
                <a:uLnTx/>
                <a:uFillTx/>
                <a:latin typeface="Arial" panose="020B0604020202020204" pitchFamily="34" charset="0"/>
                <a:ea typeface="微软雅黑" panose="020B0503020204020204" charset="-122"/>
                <a:cs typeface="Arial" panose="020B0604020202020204" pitchFamily="34" charset="0"/>
              </a:defRPr>
            </a:lvl1pPr>
            <a:lvl2pPr defTabSz="914400"/>
            <a:lvl3pPr defTabSz="914400"/>
            <a:lvl4pPr defTabSz="914400"/>
            <a:lvl5pPr defTabSz="914400"/>
            <a:lvl6pPr defTabSz="914400"/>
            <a:lvl7pPr defTabSz="914400"/>
            <a:lvl8pPr defTabSz="914400"/>
            <a:lvl9pPr defTabSz="914400"/>
          </a:lstStyle>
          <a:p>
            <a:pPr marL="285750" lvl="0" indent="-285750" algn="l">
              <a:lnSpc>
                <a:spcPct val="140000"/>
              </a:lnSpc>
              <a:spcBef>
                <a:spcPts val="0"/>
              </a:spcBef>
              <a:spcAft>
                <a:spcPts val="0"/>
              </a:spcAft>
              <a:buSzPct val="100000"/>
              <a:buFont typeface="Wingdings" panose="05000000000000000000" charset="0"/>
              <a:buChar char="p"/>
            </a:pPr>
            <a:r>
              <a:rPr lang="zh-CN" altLang="en-US" sz="1600" spc="150" dirty="0">
                <a:solidFill>
                  <a:srgbClr val="000000">
                    <a:lumMod val="75000"/>
                    <a:lumOff val="25000"/>
                  </a:srgbClr>
                </a:solidFill>
                <a:ea typeface="微软雅黑" panose="020B0503020204020204" charset="-122"/>
                <a:cs typeface="+mn-ea"/>
              </a:rPr>
              <a:t>人际交往是维护心理健康，形成健全人格的基本途径。我国著名已故医学心理学家丁瓒教授就曾说：“人类的心理适应，最主要的就是对于人际关系的适应，所以人类的心理病态，主要由人际关系失调而来。”</a:t>
            </a:r>
            <a:endParaRPr lang="zh-CN" altLang="en-US" sz="1600" spc="150" dirty="0">
              <a:solidFill>
                <a:srgbClr val="000000">
                  <a:lumMod val="75000"/>
                  <a:lumOff val="25000"/>
                </a:srgbClr>
              </a:solidFill>
              <a:ea typeface="微软雅黑" panose="020B0503020204020204" charset="-122"/>
              <a:cs typeface="+mn-ea"/>
            </a:endParaRPr>
          </a:p>
          <a:p>
            <a:pPr marL="285750" lvl="0" indent="-285750" algn="l">
              <a:lnSpc>
                <a:spcPct val="140000"/>
              </a:lnSpc>
              <a:spcBef>
                <a:spcPts val="0"/>
              </a:spcBef>
              <a:spcAft>
                <a:spcPts val="0"/>
              </a:spcAft>
              <a:buSzPct val="100000"/>
              <a:buFont typeface="Wingdings" panose="05000000000000000000" charset="0"/>
              <a:buChar char="p"/>
            </a:pPr>
            <a:r>
              <a:rPr lang="zh-CN" altLang="en-US" sz="1600" spc="150" dirty="0">
                <a:solidFill>
                  <a:srgbClr val="000000">
                    <a:lumMod val="75000"/>
                    <a:lumOff val="25000"/>
                  </a:srgbClr>
                </a:solidFill>
                <a:ea typeface="微软雅黑" panose="020B0503020204020204" charset="-122"/>
                <a:cs typeface="+mn-ea"/>
              </a:rPr>
              <a:t>大学生情感丰富，情绪尚不稳定，特别需要他人的关心和理解。通过交往活动，同学们彼此诉说心中的喜怒哀乐，表达自己的思想感情和生活态度，共享快乐与欢愉，宣泄愤懑与抑郁，分担痛苦与忧愁，使个体心理得到必要的调节，从而维护心理健康。</a:t>
            </a:r>
            <a:endParaRPr lang="zh-CN" altLang="en-US" sz="1600" spc="150" dirty="0">
              <a:solidFill>
                <a:srgbClr val="000000">
                  <a:lumMod val="75000"/>
                  <a:lumOff val="25000"/>
                </a:srgbClr>
              </a:solidFill>
              <a:ea typeface="微软雅黑" panose="020B0503020204020204" charset="-122"/>
              <a:cs typeface="+mn-ea"/>
            </a:endParaRPr>
          </a:p>
        </p:txBody>
      </p:sp>
      <p:sp>
        <p:nvSpPr>
          <p:cNvPr id="4" name="矩形 3"/>
          <p:cNvSpPr/>
          <p:nvPr>
            <p:custDataLst>
              <p:tags r:id="rId2"/>
            </p:custDataLst>
          </p:nvPr>
        </p:nvSpPr>
        <p:spPr>
          <a:xfrm>
            <a:off x="861695" y="2166620"/>
            <a:ext cx="4664075" cy="3588385"/>
          </a:xfrm>
          <a:prstGeom prst="rect">
            <a:avLst/>
          </a:prstGeom>
          <a:noFill/>
          <a:ln w="57150">
            <a:solidFill>
              <a:srgbClr val="E3BE17"/>
            </a:solidFill>
          </a:ln>
        </p:spPr>
        <p:style>
          <a:lnRef idx="2">
            <a:srgbClr val="258F8D">
              <a:shade val="50000"/>
            </a:srgbClr>
          </a:lnRef>
          <a:fillRef idx="1">
            <a:srgbClr val="258F8D"/>
          </a:fillRef>
          <a:effectRef idx="0">
            <a:srgbClr val="258F8D"/>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p:cNvPicPr>
            <a:picLocks noChangeAspect="1"/>
          </p:cNvPicPr>
          <p:nvPr>
            <p:custDataLst>
              <p:tags r:id="rId3"/>
            </p:custDataLst>
          </p:nvPr>
        </p:nvPicPr>
        <p:blipFill rotWithShape="1">
          <a:blip r:embed="rId4"/>
          <a:srcRect l="7406" r="7406"/>
          <a:stretch>
            <a:fillRect/>
          </a:stretch>
        </p:blipFill>
        <p:spPr>
          <a:xfrm>
            <a:off x="1063625" y="1799590"/>
            <a:ext cx="4774565" cy="3808730"/>
          </a:xfrm>
          <a:prstGeom prst="rect">
            <a:avLst/>
          </a:prstGeom>
        </p:spPr>
      </p:pic>
      <p:grpSp>
        <p:nvGrpSpPr>
          <p:cNvPr id="8" name="组合 7"/>
          <p:cNvGrpSpPr/>
          <p:nvPr/>
        </p:nvGrpSpPr>
        <p:grpSpPr>
          <a:xfrm>
            <a:off x="10631170" y="1315720"/>
            <a:ext cx="988695" cy="859790"/>
            <a:chOff x="16896" y="1152"/>
            <a:chExt cx="1557" cy="1354"/>
          </a:xfrm>
        </p:grpSpPr>
        <p:cxnSp>
          <p:nvCxnSpPr>
            <p:cNvPr id="50" name="直接连接符 49"/>
            <p:cNvCxnSpPr/>
            <p:nvPr>
              <p:custDataLst>
                <p:tags r:id="rId5"/>
              </p:custDataLst>
            </p:nvPr>
          </p:nvCxnSpPr>
          <p:spPr>
            <a:xfrm flipV="1">
              <a:off x="17974" y="1152"/>
              <a:ext cx="0" cy="677"/>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59" name="直接连接符 58"/>
            <p:cNvCxnSpPr/>
            <p:nvPr>
              <p:custDataLst>
                <p:tags r:id="rId6"/>
              </p:custDataLst>
            </p:nvPr>
          </p:nvCxnSpPr>
          <p:spPr>
            <a:xfrm>
              <a:off x="16896" y="1375"/>
              <a:ext cx="1557"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66" name="直接连接符 65"/>
            <p:cNvCxnSpPr/>
            <p:nvPr>
              <p:custDataLst>
                <p:tags r:id="rId7"/>
              </p:custDataLst>
            </p:nvPr>
          </p:nvCxnSpPr>
          <p:spPr>
            <a:xfrm flipV="1">
              <a:off x="18128" y="1152"/>
              <a:ext cx="0" cy="1354"/>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cxnSp>
          <p:nvCxnSpPr>
            <p:cNvPr id="7" name="直接连接符 6"/>
            <p:cNvCxnSpPr/>
            <p:nvPr>
              <p:custDataLst>
                <p:tags r:id="rId8"/>
              </p:custDataLst>
            </p:nvPr>
          </p:nvCxnSpPr>
          <p:spPr>
            <a:xfrm>
              <a:off x="17615" y="1535"/>
              <a:ext cx="839" cy="0"/>
            </a:xfrm>
            <a:prstGeom prst="line">
              <a:avLst/>
            </a:prstGeom>
            <a:ln w="57150">
              <a:solidFill>
                <a:schemeClr val="accent6"/>
              </a:solidFill>
            </a:ln>
          </p:spPr>
          <p:style>
            <a:lnRef idx="1">
              <a:srgbClr val="258F8D"/>
            </a:lnRef>
            <a:fillRef idx="0">
              <a:srgbClr val="258F8D"/>
            </a:fillRef>
            <a:effectRef idx="0">
              <a:srgbClr val="258F8D"/>
            </a:effectRef>
            <a:fontRef idx="minor">
              <a:srgbClr val="000000"/>
            </a:fontRef>
          </p:style>
        </p:cxnSp>
      </p:grpSp>
      <p:sp>
        <p:nvSpPr>
          <p:cNvPr id="14" name="文本框 13"/>
          <p:cNvSpPr txBox="1"/>
          <p:nvPr>
            <p:custDataLst>
              <p:tags r:id="rId9"/>
            </p:custDataLst>
          </p:nvPr>
        </p:nvSpPr>
        <p:spPr>
          <a:xfrm>
            <a:off x="6221730" y="1674495"/>
            <a:ext cx="39458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（三）心理保健功能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8" name="矩形 17"/>
          <p:cNvSpPr/>
          <p:nvPr userDrawn="1">
            <p:custDataLst>
              <p:tags r:id="rId1"/>
            </p:custDataLst>
          </p:nvPr>
        </p:nvSpPr>
        <p:spPr>
          <a:xfrm>
            <a:off x="-6350" y="1185036"/>
            <a:ext cx="12192000" cy="22221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15" name="图片 14" descr="摄图网_400275437"/>
          <p:cNvPicPr>
            <a:picLocks noChangeAspect="1"/>
          </p:cNvPicPr>
          <p:nvPr userDrawn="1">
            <p:custDataLst>
              <p:tags r:id="rId2"/>
            </p:custDataLst>
          </p:nvPr>
        </p:nvPicPr>
        <p:blipFill>
          <a:blip r:embed="rId3"/>
          <a:stretch>
            <a:fillRect/>
          </a:stretch>
        </p:blipFill>
        <p:spPr>
          <a:xfrm>
            <a:off x="10267315" y="5692140"/>
            <a:ext cx="2030730" cy="1179195"/>
          </a:xfrm>
          <a:prstGeom prst="rect">
            <a:avLst/>
          </a:prstGeom>
        </p:spPr>
      </p:pic>
      <p:pic>
        <p:nvPicPr>
          <p:cNvPr id="11" name="图片 10" descr="placingpictureplaceholder"/>
          <p:cNvPicPr>
            <a:picLocks noChangeAspect="1"/>
          </p:cNvPicPr>
          <p:nvPr>
            <p:custDataLst>
              <p:tags r:id="rId4"/>
            </p:custDataLst>
          </p:nvPr>
        </p:nvPicPr>
        <p:blipFill>
          <a:blip r:embed="rId5"/>
          <a:srcRect t="15498" b="15498"/>
          <a:stretch>
            <a:fillRect/>
          </a:stretch>
        </p:blipFill>
        <p:spPr>
          <a:xfrm>
            <a:off x="608399" y="1352413"/>
            <a:ext cx="5439975" cy="1872700"/>
          </a:xfrm>
          <a:prstGeom prst="rect">
            <a:avLst/>
          </a:prstGeom>
        </p:spPr>
      </p:pic>
      <p:pic>
        <p:nvPicPr>
          <p:cNvPr id="12" name="图片 11" descr="placingpictureplaceholder"/>
          <p:cNvPicPr>
            <a:picLocks noChangeAspect="1"/>
          </p:cNvPicPr>
          <p:nvPr>
            <p:custDataLst>
              <p:tags r:id="rId6"/>
            </p:custDataLst>
          </p:nvPr>
        </p:nvPicPr>
        <p:blipFill>
          <a:blip r:embed="rId7"/>
          <a:srcRect t="15575" b="15575"/>
          <a:stretch>
            <a:fillRect/>
          </a:stretch>
        </p:blipFill>
        <p:spPr>
          <a:xfrm>
            <a:off x="6143624" y="1352413"/>
            <a:ext cx="5439975" cy="1872700"/>
          </a:xfrm>
          <a:prstGeom prst="rect">
            <a:avLst/>
          </a:prstGeom>
        </p:spPr>
      </p:pic>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一、人际交往的心理功</a:t>
            </a:r>
            <a:endParaRPr lang="zh-CN" altLang="en-US" sz="2400" b="1" spc="300" noProof="0" dirty="0">
              <a:ln>
                <a:noFill/>
              </a:ln>
              <a:solidFill>
                <a:srgbClr val="FCC301"/>
              </a:solidFill>
              <a:effectLst/>
              <a:uLnTx/>
              <a:sym typeface="+mn-ea"/>
            </a:endParaRPr>
          </a:p>
        </p:txBody>
      </p:sp>
      <p:sp>
        <p:nvSpPr>
          <p:cNvPr id="17" name="文本框 16"/>
          <p:cNvSpPr txBox="1"/>
          <p:nvPr>
            <p:custDataLst>
              <p:tags r:id="rId8"/>
            </p:custDataLst>
          </p:nvPr>
        </p:nvSpPr>
        <p:spPr>
          <a:xfrm>
            <a:off x="410845" y="3532505"/>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（四）个性发展功能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Title 6"/>
          <p:cNvSpPr txBox="1"/>
          <p:nvPr>
            <p:custDataLst>
              <p:tags r:id="rId9"/>
            </p:custDataLst>
          </p:nvPr>
        </p:nvSpPr>
        <p:spPr>
          <a:xfrm>
            <a:off x="608330" y="4011930"/>
            <a:ext cx="5439410" cy="19919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3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个性的发展和完善是大学生心理发展的重要任务，包括积极个性品质的形成、发展和不良个性品质的矫正、克服。马克思曾指出，一个人的发展取决于和他直接或间接进行交往的其他人的发展。所以，学生个性的形成离不开人际交往。正是在交往中，大学生懂得生活、丰富知识、学会处事、锻炼能力，从而完善自我个性。</a:t>
            </a:r>
            <a:endPar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10"/>
            </p:custDataLst>
          </p:nvPr>
        </p:nvSpPr>
        <p:spPr>
          <a:xfrm>
            <a:off x="6099175" y="3519170"/>
            <a:ext cx="4117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just"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（五）社会化功能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Title 6"/>
          <p:cNvSpPr txBox="1"/>
          <p:nvPr>
            <p:custDataLst>
              <p:tags r:id="rId11"/>
            </p:custDataLst>
          </p:nvPr>
        </p:nvSpPr>
        <p:spPr>
          <a:xfrm>
            <a:off x="6296660" y="3998595"/>
            <a:ext cx="5439410" cy="2312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auto">
              <a:lnSpc>
                <a:spcPct val="130000"/>
              </a:lnSpc>
              <a:spcBef>
                <a:spcPts val="800"/>
              </a:spcBef>
              <a:spcAft>
                <a:spcPts val="0"/>
              </a:spcAft>
              <a:buSzPct val="100000"/>
              <a:buFont typeface="Wingdings" panose="05000000000000000000" charset="0"/>
            </a:pPr>
            <a:r>
              <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大学生在与家人、同伴的交往中，积累社会生活经验，学到社会生活所必需的知识、技能、态度、伦理道德规范等，逐步摆脱以自我为中心的倾向，意识到集体和社会的存在，意识到自我在社会中的地位和责任，学会与人平等相处和竞争，养成遵守法律及道德规范的习惯，从而自立于社会，取得社会认可，成为一个成熟的、社会化的人。</a:t>
            </a:r>
            <a:endParaRPr lang="zh-CN" altLang="en-US" sz="1600" spc="10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strips(downRight)">
                                      <p:cBhvr>
                                        <p:cTn id="7" dur="1000"/>
                                        <p:tgtEl>
                                          <p:spTgt spid="20"/>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KSO_WM_UNIT_TYPE" val="i"/>
</p:tagLst>
</file>

<file path=ppt/tags/tag376.xml><?xml version="1.0" encoding="utf-8"?>
<p:tagLst xmlns:p="http://schemas.openxmlformats.org/presentationml/2006/main">
  <p:tag name="KSO_WM_UNIT_COLOR_SCHEME_SHAPE_ID" val="64"/>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851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2843,&quot;width&quot;:6004}"/>
  <p:tag name="KSO_WM_UNIT_PLACING_PICTURE_USER_RELATIVERECTANGLE" val="{&quot;bottom&quot;:0,&quot;left&quot;:0,&quot;right&quot;:0,&quot;top&quot;:0}"/>
  <p:tag name="KSO_WM_UNIT_PLACING_PICTURE_COLLAGE_RELATIVERECTANGLE" val="{&quot;bottom&quot;:0.1549767504983032,&quot;left&quot;:0,&quot;right&quot;:0,&quot;top&quot;:0.1549767504983032}"/>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49767504983032,&quot;left&quot;:0,&quot;right&quot;:0,&quot;top&quot;:0.1549767504983032}"/>
</p:tagLst>
</file>

<file path=ppt/tags/tag377.xml><?xml version="1.0" encoding="utf-8"?>
<p:tagLst xmlns:p="http://schemas.openxmlformats.org/presentationml/2006/main">
  <p:tag name="KSO_WM_UNIT_COLOR_SCHEME_SHAPE_ID" val="55"/>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919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3185,&quot;width&quot;:6097}"/>
  <p:tag name="KSO_WM_UNIT_PLACING_PICTURE_USER_RELATIVERECTANGLE" val="{&quot;bottom&quot;:0,&quot;left&quot;:0,&quot;right&quot;:0,&quot;top&quot;:0}"/>
  <p:tag name="KSO_WM_UNIT_PLACING_PICTURE_COLLAGE_RELATIVERECTANGLE" val="{&quot;bottom&quot;:0.15575208364325083,&quot;left&quot;:0,&quot;right&quot;:0,&quot;top&quot;:0.15575208364325083}"/>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575208364325083,&quot;left&quot;:0,&quot;right&quot;:0,&quot;top&quot;:0.15575208364325083}"/>
</p:tagLst>
</file>

<file path=ppt/tags/tag37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8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82.xml><?xml version="1.0" encoding="utf-8"?>
<p:tagLst xmlns:p="http://schemas.openxmlformats.org/presentationml/2006/main">
  <p:tag name="KSO_WM_BEAUTIFY_FLAG" val="#wm#"/>
  <p:tag name="KSO_WM_TEMPLATE_CATEGORY" val="diagram"/>
  <p:tag name="KSO_WM_TEMPLATE_INDEX" val="20200315"/>
  <p:tag name="KSO_WM_SLIDE_ID" val="diagram20200315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91"/>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1T09:44:15&quot;,&#10;    &quot;maxSize&quot;: {&#10;        &quot;size1&quot;: 21.199999999999999&#10;    },&#10;    &quot;minSize&quot;: {&#10;        &quot;size1&quot;: 21.199999999999999&#10;    },&#10;    &quot;normalSize&quot;: {&#10;        &quot;size1&quot;: 21.199999999999999&#10;    },&#10;    &quot;subLayout&quot;: [&#10;        {&#10;            &quot;id&quot;: &quot;2020-04-01T09:44:15&quot;,&#10;            &quot;margin&quot;: {&#10;                &quot;bottom&quot;: 0.61399996280670166,&#10;                &quot;left&quot;: 1.690000057220459,&#10;                &quot;right&quot;: 1.690000057220459,&#10;                &quot;top&quot;: 1.690000057220459&#10;            },&#10;            &quot;type&quot;: 0&#10;        },&#10;        {&#10;            &quot;id&quot;: &quot;2020-04-01T09:44:15&quot;,&#10;            &quot;maxSize&quot;: {&#10;                &quot;size1&quot;: 81.799999999999997&#10;            },&#10;            &quot;minSize&quot;: {&#10;                &quot;size1&quot;: 37.399999999999999&#10;            },&#10;            &quot;normalSize&quot;: {&#10;                &quot;size1&quot;: 37.399999999999999&#10;            },&#10;            &quot;subLayout&quot;: [&#10;                {&#10;                    &quot;backgroundInfo&quot;: [&#10;                        {&#10;                            &quot;bottom&quot;: 0.62549339999999998,&#10;                            &quot;bottomAbs&quot;: false,&#10;                            &quot;left&quot;: 0,&#10;                            &quot;leftAbs&quot;: false,&#10;                            &quot;right&quot;: 0,&#10;                            &quot;rightAbs&quot;: false,&#10;                            &quot;top&quot;: -4.0700000000000003,&#10;                            &quot;topAbs&quot;: true,&#10;                            &quot;type&quot;: &quot;topBottom&quot;&#10;                        }&#10;                    ],&#10;                    &quot;horizontalAlign&quot;: 1,&#10;                    &quot;id&quot;: &quot;2020-04-01T09:44:15&quot;,&#10;                    &quot;margin&quot;: {&#10;                        &quot;bottom&quot;: 0.39399999380111694,&#10;                        &quot;left&quot;: 1.690000057220459,&#10;                        &quot;right&quot;: 1.690000057220459,&#10;                        &quot;top&quot;: 0.026000002399086952&#10;                    },&#10;                    &quot;marginOverLayout&quot;: {&#10;                        &quot;bottom&quot;: 0.39399999380111694,&#10;                        &quot;left&quot;: 1.690000057220459,&#10;                        &quot;right&quot;: 1.690000057220459,&#10;                        &quot;top&quot;: 0.026000002399086952&#10;                    },&#10;                    &quot;type&quot;: 1,&#10;                    &quot;verticalAlign&quot;: 1&#10;                },&#10;                {&#10;                    &quot;horizontalAlign&quot;: 1,&#10;                    &quot;id&quot;: &quot;2020-04-01T09:44:15&quot;,&#10;                    &quot;margin&quot;: {&#10;                        &quot;bottom&quot;: 1.690000057220459,&#10;                        &quot;left&quot;: 1.690000057220459,&#10;                        &quot;right&quot;: 1.690000057220459,&#10;                        &quot;top&quot;: 0.026000002399086952&#10;                    },&#10;                    &quot;type&quot;: 0,&#10;                    &quot;verticalAlign&quot;: 0&#10;                }&#10;            ],&#10;            &quot;type&quot;: 0&#10;        }&#10;    ],&#10;    &quot;type&quot;: 1&#10;}&#10;"/>
  <p:tag name="KSO_WM_SLIDE_CAN_ADD_NAVIGATION" val="1"/>
  <p:tag name="KSO_WM_SLIDE_BACKGROUND" val="[&quot;general&quot;,&quot;frame&quot;,&quot;topBottom&quot;]"/>
  <p:tag name="KSO_WM_SLIDE_RATIO" val="1.777778"/>
  <p:tag name="KSO_WM_UNIT_SHOW_EDIT_AREA_INDICATION" val="1"/>
  <p:tag name="KSO_WM_SLIDE_BK_DARK_LIGHT" val="2"/>
  <p:tag name="KSO_WM_SLIDE_BACKGROUND_TYPE" val="topBottom"/>
  <p:tag name="KSO_WM_SPECIAL_SOURCE" val="bdnull"/>
</p:tagLst>
</file>

<file path=ppt/tags/tag38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NOCLEAR" val="0"/>
  <p:tag name="KSO_WM_UNIT_VALUE" val="108"/>
  <p:tag name="KSO_WM_UNIT_HIGHLIGHT" val="0"/>
  <p:tag name="KSO_WM_UNIT_COMPATIBLE" val="0"/>
  <p:tag name="KSO_WM_UNIT_DIAGRAM_ISNUMVISUAL" val="0"/>
  <p:tag name="KSO_WM_UNIT_DIAGRAM_ISREFERUNIT" val="0"/>
  <p:tag name="KSO_WM_UNIT_TYPE" val="f"/>
  <p:tag name="KSO_WM_UNIT_INDEX" val="1"/>
  <p:tag name="KSO_WM_UNIT_ID" val="diagram20182492_1*f*1"/>
  <p:tag name="KSO_WM_TEMPLATE_CATEGORY" val="diagram"/>
  <p:tag name="KSO_WM_TEMPLATE_INDEX" val="20182492"/>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82492_1*i*2"/>
  <p:tag name="KSO_WM_TEMPLATE_CATEGORY" val="diagram"/>
  <p:tag name="KSO_WM_TEMPLATE_INDEX" val="20182492"/>
  <p:tag name="KSO_WM_UNIT_LAYERLEVEL" val="1"/>
  <p:tag name="KSO_WM_TAG_VERSION" val="1.0"/>
  <p:tag name="KSO_WM_BEAUTIFY_FLAG" val="#wm#"/>
</p:tagLst>
</file>

<file path=ppt/tags/tag385.xml><?xml version="1.0" encoding="utf-8"?>
<p:tagLst xmlns:p="http://schemas.openxmlformats.org/presentationml/2006/main">
  <p:tag name="KSO_WM_UNIT_VALUE" val="1371*1558"/>
  <p:tag name="KSO_WM_UNIT_HIGHLIGHT" val="0"/>
  <p:tag name="KSO_WM_UNIT_COMPATIBLE" val="0"/>
  <p:tag name="KSO_WM_UNIT_DIAGRAM_ISNUMVISUAL" val="0"/>
  <p:tag name="KSO_WM_UNIT_DIAGRAM_ISREFERUNIT" val="0"/>
  <p:tag name="KSO_WM_UNIT_TYPE" val="d"/>
  <p:tag name="KSO_WM_UNIT_INDEX" val="1"/>
  <p:tag name="KSO_WM_UNIT_ID" val="diagram20182492_1*d*1"/>
  <p:tag name="KSO_WM_TEMPLATE_CATEGORY" val="diagram"/>
  <p:tag name="KSO_WM_TEMPLATE_INDEX" val="20182492"/>
  <p:tag name="KSO_WM_UNIT_SUPPORT_UNIT_TYPE" val="[]"/>
  <p:tag name="KSO_WM_UNIT_LAYERLEVEL" val="1"/>
  <p:tag name="KSO_WM_TAG_VERSION" val="1.0"/>
  <p:tag name="KSO_WM_BEAUTIFY_FLAG" val="#wm#"/>
  <p:tag name="KSO_WM_UNIT_PLACING_PICTURE_USER_VIEWPORT" val="{&quot;height&quot;:5998,&quot;width&quot;:7519}"/>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82492_1*i*4"/>
  <p:tag name="KSO_WM_TEMPLATE_CATEGORY" val="diagram"/>
  <p:tag name="KSO_WM_TEMPLATE_INDEX" val="20182492"/>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82492_1*i*5"/>
  <p:tag name="KSO_WM_TEMPLATE_CATEGORY" val="diagram"/>
  <p:tag name="KSO_WM_TEMPLATE_INDEX" val="20182492"/>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82492_1*i*6"/>
  <p:tag name="KSO_WM_TEMPLATE_CATEGORY" val="diagram"/>
  <p:tag name="KSO_WM_TEMPLATE_INDEX" val="20182492"/>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82492_1*i*7"/>
  <p:tag name="KSO_WM_TEMPLATE_CATEGORY" val="diagram"/>
  <p:tag name="KSO_WM_TEMPLATE_INDEX" val="20182492"/>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KSO_WM_UNIT_TYPE" val="i"/>
</p:tagLst>
</file>

<file path=ppt/tags/tag394.xml><?xml version="1.0" encoding="utf-8"?>
<p:tagLst xmlns:p="http://schemas.openxmlformats.org/presentationml/2006/main">
  <p:tag name="KSO_WM_UNIT_COLOR_SCHEME_SHAPE_ID" val="64"/>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851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2843,&quot;width&quot;:6004}"/>
  <p:tag name="KSO_WM_UNIT_PLACING_PICTURE_USER_RELATIVERECTANGLE" val="{&quot;bottom&quot;:0,&quot;left&quot;:0,&quot;right&quot;:0,&quot;top&quot;:0}"/>
  <p:tag name="KSO_WM_UNIT_PLACING_PICTURE_COLLAGE_RELATIVERECTANGLE" val="{&quot;bottom&quot;:0.1549767504983032,&quot;left&quot;:0,&quot;right&quot;:0,&quot;top&quot;:0.1549767504983032}"/>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49767504983032,&quot;left&quot;:0,&quot;right&quot;:0,&quot;top&quot;:0.1549767504983032}"/>
</p:tagLst>
</file>

<file path=ppt/tags/tag395.xml><?xml version="1.0" encoding="utf-8"?>
<p:tagLst xmlns:p="http://schemas.openxmlformats.org/presentationml/2006/main">
  <p:tag name="KSO_WM_UNIT_COLOR_SCHEME_SHAPE_ID" val="55"/>
  <p:tag name="KSO_WM_UNIT_COLOR_SCHEME_PARENT_PAGE" val="0_3"/>
  <p:tag name="KSO_WM_UNIT_PICTURE_CLIP_FLAG" val="1"/>
  <p:tag name="KSO_WM_UNIT_DIAGRAM_MODELTYPE" val="stripeEnum"/>
  <p:tag name="KSO_WM_UNIT_VALUE" val="1005*304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315_1*d*1"/>
  <p:tag name="KSO_WM_TEMPLATE_CATEGORY" val="diagram"/>
  <p:tag name="KSO_WM_TEMPLATE_INDEX" val="20200315"/>
  <p:tag name="KSO_WM_UNIT_SUPPORT_UNIT_TYPE" val="[&quot;all&quot;]"/>
  <p:tag name="KSO_WM_UNIT_LAYERLEVEL" val="1"/>
  <p:tag name="KSO_WM_TAG_VERSION" val="1.0"/>
  <p:tag name="KSO_WM_BEAUTIFY_FLAG" val="#wm#"/>
  <p:tag name="KSO_WM_UNIT_USESOURCEFORMAT_APPLY" val="1"/>
  <p:tag name="REFSHAPE" val="467079196"/>
  <p:tag name="FEATURENAME" val="collage"/>
  <p:tag name="KSO_WM_UNIT_PLACING_PICTURE_INFO" val="{&quot;code&quot;:&quot;&quot;,&quot;full_picture&quot;:false,&quot;scheme&quot;:&quot;2-0&quot;,&quot;spacing&quot;:5}"/>
  <p:tag name="KSO_WM_UNIT_BLOCK" val="0"/>
  <p:tag name="KSO_WM_UNIT_PLACING_PICTURE" val="43746.5723947801"/>
  <p:tag name="KSO_WM_UNIT_DECORATE_INFO" val="{&quot;DecorateInfoX&quot;:{&quot;IsLeft&quot;:true,&quot;IsRight&quot;:false,&quot;IsAbs&quot;:false},&quot;DecorateInfoY&quot;:{&quot;IsTop&quot;:true,&quot;IsBottom&quot;:false,&quot;IsAbs&quot;:false}}"/>
  <p:tag name="KSO_WM_UNIT_PLACING_PICTURE_MD4" val="0"/>
  <p:tag name="KSO_WM_UNIT_PLACING_PICTURE_USER_VIEWPORT" val="{&quot;height&quot;:3185,&quot;width&quot;:6097}"/>
  <p:tag name="KSO_WM_UNIT_PLACING_PICTURE_USER_RELATIVERECTANGLE" val="{&quot;bottom&quot;:0,&quot;left&quot;:0,&quot;right&quot;:0,&quot;top&quot;:0}"/>
  <p:tag name="KSO_WM_UNIT_PLACING_PICTURE_COLLAGE_RELATIVERECTANGLE" val="{&quot;bottom&quot;:0.15575208364325083,&quot;left&quot;:0,&quot;right&quot;:0,&quot;top&quot;:0.15575208364325083}"/>
  <p:tag name="KSO_WM_UNIT_PLACING_PICTURE_COLLAGE_VIEWPORT" val="{&quot;height&quot;:2949.1339111328125,&quot;width&quot;:8566.8896484374982}"/>
  <p:tag name="KSO_WM_UNIT_PLACING_PICTURE_USER_VIEWPORT_SMARTMENU" val="{&quot;height&quot;:2949.1339111328125,&quot;width&quot;:8566.8896484374982}"/>
  <p:tag name="KSO_WM_UNIT_PLACING_PICTURE_USER_RELATIVERECTANGLE_SMARTMENU" val="{&quot;bottom&quot;:0.15575208364325083,&quot;left&quot;:0,&quot;right&quot;:0,&quot;top&quot;:0.15575208364325083}"/>
</p:tagLst>
</file>

<file path=ppt/tags/tag39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39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BEAUTIFY_FLAG" val="#wm#"/>
  <p:tag name="KSO_WM_TEMPLATE_CATEGORY" val="diagram"/>
  <p:tag name="KSO_WM_TEMPLATE_INDEX" val="20200315"/>
  <p:tag name="KSO_WM_SLIDE_ID" val="diagram20200315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91"/>
  <p:tag name="KSO_WM_SLIDE_POSITION" val="0*0"/>
  <p:tag name="KSO_WM_TAG_VERSION" val="1.0"/>
  <p:tag name="KSO_WM_SLIDE_LAYOUT" val="a_d_f_i"/>
  <p:tag name="KSO_WM_SLIDE_LAYOUT_CNT" val="1_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1T09:44:15&quot;,&#10;    &quot;maxSize&quot;: {&#10;        &quot;size1&quot;: 21.199999999999999&#10;    },&#10;    &quot;minSize&quot;: {&#10;        &quot;size1&quot;: 21.199999999999999&#10;    },&#10;    &quot;normalSize&quot;: {&#10;        &quot;size1&quot;: 21.199999999999999&#10;    },&#10;    &quot;subLayout&quot;: [&#10;        {&#10;            &quot;id&quot;: &quot;2020-04-01T09:44:15&quot;,&#10;            &quot;margin&quot;: {&#10;                &quot;bottom&quot;: 0.61399996280670166,&#10;                &quot;left&quot;: 1.690000057220459,&#10;                &quot;right&quot;: 1.690000057220459,&#10;                &quot;top&quot;: 1.690000057220459&#10;            },&#10;            &quot;type&quot;: 0&#10;        },&#10;        {&#10;            &quot;id&quot;: &quot;2020-04-01T09:44:15&quot;,&#10;            &quot;maxSize&quot;: {&#10;                &quot;size1&quot;: 81.799999999999997&#10;            },&#10;            &quot;minSize&quot;: {&#10;                &quot;size1&quot;: 37.399999999999999&#10;            },&#10;            &quot;normalSize&quot;: {&#10;                &quot;size1&quot;: 37.399999999999999&#10;            },&#10;            &quot;subLayout&quot;: [&#10;                {&#10;                    &quot;backgroundInfo&quot;: [&#10;                        {&#10;                            &quot;bottom&quot;: 0.62549339999999998,&#10;                            &quot;bottomAbs&quot;: false,&#10;                            &quot;left&quot;: 0,&#10;                            &quot;leftAbs&quot;: false,&#10;                            &quot;right&quot;: 0,&#10;                            &quot;rightAbs&quot;: false,&#10;                            &quot;top&quot;: -4.0700000000000003,&#10;                            &quot;topAbs&quot;: true,&#10;                            &quot;type&quot;: &quot;topBottom&quot;&#10;                        }&#10;                    ],&#10;                    &quot;horizontalAlign&quot;: 1,&#10;                    &quot;id&quot;: &quot;2020-04-01T09:44:15&quot;,&#10;                    &quot;margin&quot;: {&#10;                        &quot;bottom&quot;: 0.39399999380111694,&#10;                        &quot;left&quot;: 1.690000057220459,&#10;                        &quot;right&quot;: 1.690000057220459,&#10;                        &quot;top&quot;: 0.026000002399086952&#10;                    },&#10;                    &quot;marginOverLayout&quot;: {&#10;                        &quot;bottom&quot;: 0.39399999380111694,&#10;                        &quot;left&quot;: 1.690000057220459,&#10;                        &quot;right&quot;: 1.690000057220459,&#10;                        &quot;top&quot;: 0.026000002399086952&#10;                    },&#10;                    &quot;type&quot;: 1,&#10;                    &quot;verticalAlign&quot;: 1&#10;                },&#10;                {&#10;                    &quot;horizontalAlign&quot;: 1,&#10;                    &quot;id&quot;: &quot;2020-04-01T09:44:15&quot;,&#10;                    &quot;margin&quot;: {&#10;                        &quot;bottom&quot;: 1.690000057220459,&#10;                        &quot;left&quot;: 1.690000057220459,&#10;                        &quot;right&quot;: 1.690000057220459,&#10;                        &quot;top&quot;: 0.026000002399086952&#10;                    },&#10;                    &quot;type&quot;: 0,&#10;                    &quot;verticalAlign&quot;: 0&#10;                }&#10;            ],&#10;            &quot;type&quot;: 0&#10;        }&#10;    ],&#10;    &quot;type&quot;: 1&#10;}&#10;"/>
  <p:tag name="KSO_WM_SLIDE_CAN_ADD_NAVIGATION" val="1"/>
  <p:tag name="KSO_WM_SLIDE_BACKGROUND" val="[&quot;general&quot;,&quot;frame&quot;,&quot;topBottom&quot;]"/>
  <p:tag name="KSO_WM_SLIDE_RATIO" val="1.777778"/>
  <p:tag name="KSO_WM_UNIT_SHOW_EDIT_AREA_INDICATION" val="1"/>
  <p:tag name="KSO_WM_SLIDE_BK_DARK_LIGHT" val="2"/>
  <p:tag name="KSO_WM_SLIDE_BACKGROUND_TYPE" val="topBottom"/>
  <p:tag name="KSO_WM_SPECIAL_SOURCE" val="bdnull"/>
</p:tagLst>
</file>

<file path=ppt/tags/tag401.xml><?xml version="1.0" encoding="utf-8"?>
<p:tagLst xmlns:p="http://schemas.openxmlformats.org/presentationml/2006/main">
  <p:tag name="REFSHAPE" val="678797316"/>
</p:tagLst>
</file>

<file path=ppt/tags/tag402.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3.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05.xml><?xml version="1.0" encoding="utf-8"?>
<p:tagLst xmlns:p="http://schemas.openxmlformats.org/presentationml/2006/main">
  <p:tag name="REFSHAPE" val="678797316"/>
</p:tagLst>
</file>

<file path=ppt/tags/tag406.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7.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40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1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19.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21.xml><?xml version="1.0" encoding="utf-8"?>
<p:tagLst xmlns:p="http://schemas.openxmlformats.org/presentationml/2006/main">
  <p:tag name="REFSHAPE" val="678797316"/>
</p:tagLst>
</file>

<file path=ppt/tags/tag422.xml><?xml version="1.0" encoding="utf-8"?>
<p:tagLst xmlns:p="http://schemas.openxmlformats.org/presentationml/2006/main">
  <p:tag name="KSO_WM_UNIT_PLACING_PICTURE_USER_VIEWPORT" val="{&quot;height&quot;:4069,&quot;width&quot;:6109}"/>
</p:tagLst>
</file>

<file path=ppt/tags/tag42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5_1*i*1"/>
  <p:tag name="KSO_WM_TEMPLATE_CATEGORY" val="diagram"/>
  <p:tag name="KSO_WM_TEMPLATE_INDEX" val="20193085"/>
  <p:tag name="KSO_WM_UNIT_LAYERLEVEL" val="1"/>
  <p:tag name="KSO_WM_TAG_VERSION" val="1.0"/>
  <p:tag name="KSO_WM_BEAUTIFY_FLAG" val="#wm#"/>
  <p:tag name="KSO_WM_UNIT_COLOR_SCHEME_SHAPE_ID" val="8"/>
  <p:tag name="KSO_WM_UNIT_COLOR_SCHEME_PARENT_PAGE" val="0_1"/>
  <p:tag name="KSO_WM_UNIT_FOIL_COLOR" val="1"/>
  <p:tag name="KSO_WM_UNIT_ADJUSTLAYOUT_ID" val="8"/>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085_1*i*29"/>
  <p:tag name="KSO_WM_TEMPLATE_CATEGORY" val="diagram"/>
  <p:tag name="KSO_WM_TEMPLATE_INDEX" val="20193085"/>
  <p:tag name="KSO_WM_UNIT_LAYERLEVEL" val="1"/>
  <p:tag name="KSO_WM_TAG_VERSION" val="1.0"/>
  <p:tag name="KSO_WM_BEAUTIFY_FLAG" val="#wm#"/>
  <p:tag name="KSO_WM_UNIT_COLOR_SCHEME_SHAPE_ID" val="41"/>
  <p:tag name="KSO_WM_UNIT_COLOR_SCHEME_PARENT_PAGE" val="0_1"/>
  <p:tag name="KSO_WM_UNIT_FOIL_COLOR" val="1"/>
  <p:tag name="KSO_WM_UNIT_ADJUSTLAYOUT_ID" val="4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5_1*i*2"/>
  <p:tag name="KSO_WM_TEMPLATE_CATEGORY" val="diagram"/>
  <p:tag name="KSO_WM_TEMPLATE_INDEX" val="20193085"/>
  <p:tag name="KSO_WM_UNIT_LAYERLEVEL" val="1"/>
  <p:tag name="KSO_WM_TAG_VERSION" val="1.0"/>
  <p:tag name="KSO_WM_BEAUTIFY_FLAG" val="#wm#"/>
  <p:tag name="KSO_WM_UNIT_COLOR_SCHEME_SHAPE_ID" val="42"/>
  <p:tag name="KSO_WM_UNIT_COLOR_SCHEME_PARENT_PAGE" val="0_1"/>
  <p:tag name="KSO_WM_UNIT_FOIL_COLOR" val="1"/>
  <p:tag name="KSO_WM_UNIT_ADJUSTLAYOUT_ID" val="4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5_1*i*3"/>
  <p:tag name="KSO_WM_TEMPLATE_CATEGORY" val="diagram"/>
  <p:tag name="KSO_WM_TEMPLATE_INDEX" val="20193085"/>
  <p:tag name="KSO_WM_UNIT_LAYERLEVEL" val="1"/>
  <p:tag name="KSO_WM_TAG_VERSION" val="1.0"/>
  <p:tag name="KSO_WM_BEAUTIFY_FLAG" val="#wm#"/>
  <p:tag name="KSO_WM_UNIT_COLOR_SCHEME_SHAPE_ID" val="43"/>
  <p:tag name="KSO_WM_UNIT_COLOR_SCHEME_PARENT_PAGE" val="0_1"/>
  <p:tag name="KSO_WM_UNIT_FOIL_COLOR" val="1"/>
  <p:tag name="KSO_WM_UNIT_ADJUSTLAYOUT_ID" val="43"/>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85_1*i*5"/>
  <p:tag name="KSO_WM_TEMPLATE_CATEGORY" val="diagram"/>
  <p:tag name="KSO_WM_TEMPLATE_INDEX" val="20193085"/>
  <p:tag name="KSO_WM_UNIT_LAYERLEVEL" val="1"/>
  <p:tag name="KSO_WM_TAG_VERSION" val="1.0"/>
  <p:tag name="KSO_WM_BEAUTIFY_FLAG" val="#wm#"/>
  <p:tag name="KSO_WM_UNIT_COLOR_SCHEME_SHAPE_ID" val="44"/>
  <p:tag name="KSO_WM_UNIT_COLOR_SCHEME_PARENT_PAGE" val="0_1"/>
  <p:tag name="KSO_WM_UNIT_FOIL_COLOR" val="1"/>
  <p:tag name="KSO_WM_UNIT_ADJUSTLAYOUT_ID" val="4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85_1*i*6"/>
  <p:tag name="KSO_WM_TEMPLATE_CATEGORY" val="diagram"/>
  <p:tag name="KSO_WM_TEMPLATE_INDEX" val="20193085"/>
  <p:tag name="KSO_WM_UNIT_LAYERLEVEL" val="1"/>
  <p:tag name="KSO_WM_TAG_VERSION" val="1.0"/>
  <p:tag name="KSO_WM_BEAUTIFY_FLAG" val="#wm#"/>
  <p:tag name="KSO_WM_UNIT_COLOR_SCHEME_SHAPE_ID" val="45"/>
  <p:tag name="KSO_WM_UNIT_COLOR_SCHEME_PARENT_PAGE" val="0_1"/>
  <p:tag name="KSO_WM_UNIT_FOIL_COLOR" val="1"/>
  <p:tag name="KSO_WM_UNIT_ADJUSTLAYOUT_ID" val="4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085_1*i*7"/>
  <p:tag name="KSO_WM_TEMPLATE_CATEGORY" val="diagram"/>
  <p:tag name="KSO_WM_TEMPLATE_INDEX" val="20193085"/>
  <p:tag name="KSO_WM_UNIT_LAYERLEVEL" val="1"/>
  <p:tag name="KSO_WM_TAG_VERSION" val="1.0"/>
  <p:tag name="KSO_WM_BEAUTIFY_FLAG" val="#wm#"/>
  <p:tag name="KSO_WM_UNIT_COLOR_SCHEME_SHAPE_ID" val="46"/>
  <p:tag name="KSO_WM_UNIT_COLOR_SCHEME_PARENT_PAGE" val="0_1"/>
  <p:tag name="KSO_WM_UNIT_FOIL_COLOR" val="1"/>
  <p:tag name="KSO_WM_UNIT_ADJUSTLAYOUT_ID" val="4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85_1*i*9"/>
  <p:tag name="KSO_WM_TEMPLATE_CATEGORY" val="diagram"/>
  <p:tag name="KSO_WM_TEMPLATE_INDEX" val="20193085"/>
  <p:tag name="KSO_WM_UNIT_LAYERLEVEL" val="1"/>
  <p:tag name="KSO_WM_TAG_VERSION" val="1.0"/>
  <p:tag name="KSO_WM_BEAUTIFY_FLAG" val="#wm#"/>
  <p:tag name="KSO_WM_UNIT_COLOR_SCHEME_SHAPE_ID" val="47"/>
  <p:tag name="KSO_WM_UNIT_COLOR_SCHEME_PARENT_PAGE" val="0_1"/>
  <p:tag name="KSO_WM_UNIT_FOIL_COLOR" val="1"/>
  <p:tag name="KSO_WM_UNIT_ADJUSTLAYOUT_ID" val="4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085_1*i*25"/>
  <p:tag name="KSO_WM_TEMPLATE_CATEGORY" val="diagram"/>
  <p:tag name="KSO_WM_TEMPLATE_INDEX" val="20193085"/>
  <p:tag name="KSO_WM_UNIT_LAYERLEVEL" val="1"/>
  <p:tag name="KSO_WM_TAG_VERSION" val="1.0"/>
  <p:tag name="KSO_WM_BEAUTIFY_FLAG" val="#wm#"/>
  <p:tag name="KSO_WM_UNIT_COLOR_SCHEME_SHAPE_ID" val="48"/>
  <p:tag name="KSO_WM_UNIT_COLOR_SCHEME_PARENT_PAGE" val="0_1"/>
  <p:tag name="KSO_WM_UNIT_FOIL_COLOR" val="1"/>
  <p:tag name="KSO_WM_UNIT_ADJUSTLAYOUT_ID" val="4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5_1*i*8"/>
  <p:tag name="KSO_WM_TEMPLATE_CATEGORY" val="diagram"/>
  <p:tag name="KSO_WM_TEMPLATE_INDEX" val="20193085"/>
  <p:tag name="KSO_WM_UNIT_LAYERLEVEL" val="1"/>
  <p:tag name="KSO_WM_TAG_VERSION" val="1.0"/>
  <p:tag name="KSO_WM_BEAUTIFY_FLAG" val="#wm#"/>
  <p:tag name="KSO_WM_UNIT_COLOR_SCHEME_SHAPE_ID" val="49"/>
  <p:tag name="KSO_WM_UNIT_COLOR_SCHEME_PARENT_PAGE" val="0_1"/>
  <p:tag name="KSO_WM_UNIT_FOIL_COLOR" val="1"/>
  <p:tag name="KSO_WM_UNIT_ADJUSTLAYOUT_ID" val="49"/>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085_1*i*10"/>
  <p:tag name="KSO_WM_TEMPLATE_CATEGORY" val="diagram"/>
  <p:tag name="KSO_WM_TEMPLATE_INDEX" val="20193085"/>
  <p:tag name="KSO_WM_UNIT_LAYERLEVEL" val="1"/>
  <p:tag name="KSO_WM_TAG_VERSION" val="1.0"/>
  <p:tag name="KSO_WM_BEAUTIFY_FLAG" val="#wm#"/>
  <p:tag name="KSO_WM_UNIT_COLOR_SCHEME_SHAPE_ID" val="50"/>
  <p:tag name="KSO_WM_UNIT_COLOR_SCHEME_PARENT_PAGE" val="0_1"/>
  <p:tag name="KSO_WM_UNIT_FOIL_COLOR" val="1"/>
  <p:tag name="KSO_WM_UNIT_ADJUSTLAYOUT_ID" val="5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085_1*i*11"/>
  <p:tag name="KSO_WM_TEMPLATE_CATEGORY" val="diagram"/>
  <p:tag name="KSO_WM_TEMPLATE_INDEX" val="20193085"/>
  <p:tag name="KSO_WM_UNIT_LAYERLEVEL" val="1"/>
  <p:tag name="KSO_WM_TAG_VERSION" val="1.0"/>
  <p:tag name="KSO_WM_BEAUTIFY_FLAG" val="#wm#"/>
  <p:tag name="KSO_WM_UNIT_COLOR_SCHEME_SHAPE_ID" val="51"/>
  <p:tag name="KSO_WM_UNIT_COLOR_SCHEME_PARENT_PAGE" val="0_1"/>
  <p:tag name="KSO_WM_UNIT_FOIL_COLOR" val="1"/>
  <p:tag name="KSO_WM_UNIT_ADJUSTLAYOUT_ID" val="5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085_1*i*13"/>
  <p:tag name="KSO_WM_TEMPLATE_CATEGORY" val="diagram"/>
  <p:tag name="KSO_WM_TEMPLATE_INDEX" val="20193085"/>
  <p:tag name="KSO_WM_UNIT_LAYERLEVEL" val="1"/>
  <p:tag name="KSO_WM_TAG_VERSION" val="1.0"/>
  <p:tag name="KSO_WM_BEAUTIFY_FLAG" val="#wm#"/>
  <p:tag name="KSO_WM_UNIT_COLOR_SCHEME_SHAPE_ID" val="52"/>
  <p:tag name="KSO_WM_UNIT_COLOR_SCHEME_PARENT_PAGE" val="0_1"/>
  <p:tag name="KSO_WM_UNIT_FOIL_COLOR" val="1"/>
  <p:tag name="KSO_WM_UNIT_ADJUSTLAYOUT_ID" val="5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085_1*i*14"/>
  <p:tag name="KSO_WM_TEMPLATE_CATEGORY" val="diagram"/>
  <p:tag name="KSO_WM_TEMPLATE_INDEX" val="20193085"/>
  <p:tag name="KSO_WM_UNIT_LAYERLEVEL" val="1"/>
  <p:tag name="KSO_WM_TAG_VERSION" val="1.0"/>
  <p:tag name="KSO_WM_BEAUTIFY_FLAG" val="#wm#"/>
  <p:tag name="KSO_WM_UNIT_COLOR_SCHEME_SHAPE_ID" val="53"/>
  <p:tag name="KSO_WM_UNIT_COLOR_SCHEME_PARENT_PAGE" val="0_1"/>
  <p:tag name="KSO_WM_UNIT_FOIL_COLOR" val="1"/>
  <p:tag name="KSO_WM_UNIT_ADJUSTLAYOUT_ID" val="53"/>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085_1*i*15"/>
  <p:tag name="KSO_WM_TEMPLATE_CATEGORY" val="diagram"/>
  <p:tag name="KSO_WM_TEMPLATE_INDEX" val="20193085"/>
  <p:tag name="KSO_WM_UNIT_LAYERLEVEL" val="1"/>
  <p:tag name="KSO_WM_TAG_VERSION" val="1.0"/>
  <p:tag name="KSO_WM_BEAUTIFY_FLAG" val="#wm#"/>
  <p:tag name="KSO_WM_UNIT_COLOR_SCHEME_SHAPE_ID" val="54"/>
  <p:tag name="KSO_WM_UNIT_COLOR_SCHEME_PARENT_PAGE" val="0_1"/>
  <p:tag name="KSO_WM_UNIT_FOIL_COLOR" val="1"/>
  <p:tag name="KSO_WM_UNIT_ADJUSTLAYOUT_ID" val="5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085_1*i*17"/>
  <p:tag name="KSO_WM_TEMPLATE_CATEGORY" val="diagram"/>
  <p:tag name="KSO_WM_TEMPLATE_INDEX" val="20193085"/>
  <p:tag name="KSO_WM_UNIT_LAYERLEVEL" val="1"/>
  <p:tag name="KSO_WM_TAG_VERSION" val="1.0"/>
  <p:tag name="KSO_WM_BEAUTIFY_FLAG" val="#wm#"/>
  <p:tag name="KSO_WM_UNIT_COLOR_SCHEME_SHAPE_ID" val="55"/>
  <p:tag name="KSO_WM_UNIT_COLOR_SCHEME_PARENT_PAGE" val="0_1"/>
  <p:tag name="KSO_WM_UNIT_FOIL_COLOR" val="1"/>
  <p:tag name="KSO_WM_UNIT_ADJUSTLAYOUT_ID" val="5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5_1*i*4"/>
  <p:tag name="KSO_WM_TEMPLATE_CATEGORY" val="diagram"/>
  <p:tag name="KSO_WM_TEMPLATE_INDEX" val="20193085"/>
  <p:tag name="KSO_WM_UNIT_LAYERLEVEL" val="1"/>
  <p:tag name="KSO_WM_TAG_VERSION" val="1.0"/>
  <p:tag name="KSO_WM_BEAUTIFY_FLAG" val="#wm#"/>
  <p:tag name="KSO_WM_UNIT_COLOR_SCHEME_SHAPE_ID" val="56"/>
  <p:tag name="KSO_WM_UNIT_COLOR_SCHEME_PARENT_PAGE" val="0_1"/>
  <p:tag name="KSO_WM_UNIT_FOIL_COLOR" val="1"/>
  <p:tag name="KSO_WM_UNIT_ADJUSTLAYOUT_ID" val="5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085_1*i*16"/>
  <p:tag name="KSO_WM_TEMPLATE_CATEGORY" val="diagram"/>
  <p:tag name="KSO_WM_TEMPLATE_INDEX" val="20193085"/>
  <p:tag name="KSO_WM_UNIT_LAYERLEVEL" val="1"/>
  <p:tag name="KSO_WM_TAG_VERSION" val="1.0"/>
  <p:tag name="KSO_WM_BEAUTIFY_FLAG" val="#wm#"/>
  <p:tag name="KSO_WM_UNIT_COLOR_SCHEME_SHAPE_ID" val="57"/>
  <p:tag name="KSO_WM_UNIT_COLOR_SCHEME_PARENT_PAGE" val="0_1"/>
  <p:tag name="KSO_WM_UNIT_FOIL_COLOR" val="1"/>
  <p:tag name="KSO_WM_UNIT_ADJUSTLAYOUT_ID" val="5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085_1*i*19"/>
  <p:tag name="KSO_WM_TEMPLATE_CATEGORY" val="diagram"/>
  <p:tag name="KSO_WM_TEMPLATE_INDEX" val="20193085"/>
  <p:tag name="KSO_WM_UNIT_LAYERLEVEL" val="1"/>
  <p:tag name="KSO_WM_TAG_VERSION" val="1.0"/>
  <p:tag name="KSO_WM_BEAUTIFY_FLAG" val="#wm#"/>
  <p:tag name="KSO_WM_UNIT_COLOR_SCHEME_SHAPE_ID" val="58"/>
  <p:tag name="KSO_WM_UNIT_COLOR_SCHEME_PARENT_PAGE" val="0_1"/>
  <p:tag name="KSO_WM_UNIT_FOIL_COLOR" val="1"/>
  <p:tag name="KSO_WM_UNIT_ADJUSTLAYOUT_ID" val="5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085_1*i*20"/>
  <p:tag name="KSO_WM_TEMPLATE_CATEGORY" val="diagram"/>
  <p:tag name="KSO_WM_TEMPLATE_INDEX" val="20193085"/>
  <p:tag name="KSO_WM_UNIT_LAYERLEVEL" val="1"/>
  <p:tag name="KSO_WM_TAG_VERSION" val="1.0"/>
  <p:tag name="KSO_WM_BEAUTIFY_FLAG" val="#wm#"/>
  <p:tag name="KSO_WM_UNIT_COLOR_SCHEME_SHAPE_ID" val="59"/>
  <p:tag name="KSO_WM_UNIT_COLOR_SCHEME_PARENT_PAGE" val="0_1"/>
  <p:tag name="KSO_WM_UNIT_FOIL_COLOR" val="1"/>
  <p:tag name="KSO_WM_UNIT_ADJUSTLAYOUT_ID" val="59"/>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85_1*i*21"/>
  <p:tag name="KSO_WM_TEMPLATE_CATEGORY" val="diagram"/>
  <p:tag name="KSO_WM_TEMPLATE_INDEX" val="20193085"/>
  <p:tag name="KSO_WM_UNIT_LAYERLEVEL" val="1"/>
  <p:tag name="KSO_WM_TAG_VERSION" val="1.0"/>
  <p:tag name="KSO_WM_BEAUTIFY_FLAG" val="#wm#"/>
  <p:tag name="KSO_WM_UNIT_COLOR_SCHEME_SHAPE_ID" val="60"/>
  <p:tag name="KSO_WM_UNIT_COLOR_SCHEME_PARENT_PAGE" val="0_1"/>
  <p:tag name="KSO_WM_UNIT_FOIL_COLOR" val="1"/>
  <p:tag name="KSO_WM_UNIT_ADJUSTLAYOUT_ID" val="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085_1*i*24"/>
  <p:tag name="KSO_WM_TEMPLATE_CATEGORY" val="diagram"/>
  <p:tag name="KSO_WM_TEMPLATE_INDEX" val="20193085"/>
  <p:tag name="KSO_WM_UNIT_LAYERLEVEL" val="1"/>
  <p:tag name="KSO_WM_TAG_VERSION" val="1.0"/>
  <p:tag name="KSO_WM_BEAUTIFY_FLAG" val="#wm#"/>
  <p:tag name="KSO_WM_UNIT_COLOR_SCHEME_SHAPE_ID" val="36"/>
  <p:tag name="KSO_WM_UNIT_COLOR_SCHEME_PARENT_PAGE" val="0_1"/>
  <p:tag name="KSO_WM_UNIT_DECOLORIZATION" val="1"/>
  <p:tag name="KSO_WM_UNIT_ADJUSTLAYOUT_ID" val="36"/>
  <p:tag name="KSO_WM_UNIT_LINE_FORE_SCHEMECOLOR_INDEX_BRIGHTNESS" val="-0.25"/>
  <p:tag name="KSO_WM_UNIT_LINE_FORE_SCHEMECOLOR_INDEX" val="14"/>
  <p:tag name="KSO_WM_UNIT_LINE_FILL_TYPE"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085_1*i*28"/>
  <p:tag name="KSO_WM_TEMPLATE_CATEGORY" val="diagram"/>
  <p:tag name="KSO_WM_TEMPLATE_INDEX" val="20193085"/>
  <p:tag name="KSO_WM_UNIT_LAYERLEVEL" val="1"/>
  <p:tag name="KSO_WM_TAG_VERSION" val="1.0"/>
  <p:tag name="KSO_WM_BEAUTIFY_FLAG" val="#wm#"/>
  <p:tag name="KSO_WM_UNIT_COLOR_SCHEME_SHAPE_ID" val="65"/>
  <p:tag name="KSO_WM_UNIT_COLOR_SCHEME_PARENT_PAGE" val="0_1"/>
  <p:tag name="KSO_WM_UNIT_ADJUSTLAYOUT_ID" val="65"/>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48.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4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REFSHAPE" val="678797316"/>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52.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45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54.xml><?xml version="1.0" encoding="utf-8"?>
<p:tagLst xmlns:p="http://schemas.openxmlformats.org/presentationml/2006/main">
  <p:tag name="REFSHAPE" val="678797316"/>
</p:tagLst>
</file>

<file path=ppt/tags/tag455.xml><?xml version="1.0" encoding="utf-8"?>
<p:tagLst xmlns:p="http://schemas.openxmlformats.org/presentationml/2006/main">
  <p:tag name="KSO_WM_UNIT_PLACING_PICTURE_USER_VIEWPORT" val="{&quot;height&quot;:4069,&quot;width&quot;:6109}"/>
</p:tagLst>
</file>

<file path=ppt/tags/tag45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5_1*i*1"/>
  <p:tag name="KSO_WM_TEMPLATE_CATEGORY" val="diagram"/>
  <p:tag name="KSO_WM_TEMPLATE_INDEX" val="20193085"/>
  <p:tag name="KSO_WM_UNIT_LAYERLEVEL" val="1"/>
  <p:tag name="KSO_WM_TAG_VERSION" val="1.0"/>
  <p:tag name="KSO_WM_BEAUTIFY_FLAG" val="#wm#"/>
  <p:tag name="KSO_WM_UNIT_COLOR_SCHEME_SHAPE_ID" val="8"/>
  <p:tag name="KSO_WM_UNIT_COLOR_SCHEME_PARENT_PAGE" val="0_1"/>
  <p:tag name="KSO_WM_UNIT_FOIL_COLOR" val="1"/>
  <p:tag name="KSO_WM_UNIT_ADJUSTLAYOUT_ID" val="8"/>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085_1*i*29"/>
  <p:tag name="KSO_WM_TEMPLATE_CATEGORY" val="diagram"/>
  <p:tag name="KSO_WM_TEMPLATE_INDEX" val="20193085"/>
  <p:tag name="KSO_WM_UNIT_LAYERLEVEL" val="1"/>
  <p:tag name="KSO_WM_TAG_VERSION" val="1.0"/>
  <p:tag name="KSO_WM_BEAUTIFY_FLAG" val="#wm#"/>
  <p:tag name="KSO_WM_UNIT_COLOR_SCHEME_SHAPE_ID" val="41"/>
  <p:tag name="KSO_WM_UNIT_COLOR_SCHEME_PARENT_PAGE" val="0_1"/>
  <p:tag name="KSO_WM_UNIT_FOIL_COLOR" val="1"/>
  <p:tag name="KSO_WM_UNIT_ADJUSTLAYOUT_ID" val="4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5_1*i*2"/>
  <p:tag name="KSO_WM_TEMPLATE_CATEGORY" val="diagram"/>
  <p:tag name="KSO_WM_TEMPLATE_INDEX" val="20193085"/>
  <p:tag name="KSO_WM_UNIT_LAYERLEVEL" val="1"/>
  <p:tag name="KSO_WM_TAG_VERSION" val="1.0"/>
  <p:tag name="KSO_WM_BEAUTIFY_FLAG" val="#wm#"/>
  <p:tag name="KSO_WM_UNIT_COLOR_SCHEME_SHAPE_ID" val="42"/>
  <p:tag name="KSO_WM_UNIT_COLOR_SCHEME_PARENT_PAGE" val="0_1"/>
  <p:tag name="KSO_WM_UNIT_FOIL_COLOR" val="1"/>
  <p:tag name="KSO_WM_UNIT_ADJUSTLAYOUT_ID" val="4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5_1*i*3"/>
  <p:tag name="KSO_WM_TEMPLATE_CATEGORY" val="diagram"/>
  <p:tag name="KSO_WM_TEMPLATE_INDEX" val="20193085"/>
  <p:tag name="KSO_WM_UNIT_LAYERLEVEL" val="1"/>
  <p:tag name="KSO_WM_TAG_VERSION" val="1.0"/>
  <p:tag name="KSO_WM_BEAUTIFY_FLAG" val="#wm#"/>
  <p:tag name="KSO_WM_UNIT_COLOR_SCHEME_SHAPE_ID" val="43"/>
  <p:tag name="KSO_WM_UNIT_COLOR_SCHEME_PARENT_PAGE" val="0_1"/>
  <p:tag name="KSO_WM_UNIT_FOIL_COLOR" val="1"/>
  <p:tag name="KSO_WM_UNIT_ADJUSTLAYOUT_ID" val="43"/>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85_1*i*5"/>
  <p:tag name="KSO_WM_TEMPLATE_CATEGORY" val="diagram"/>
  <p:tag name="KSO_WM_TEMPLATE_INDEX" val="20193085"/>
  <p:tag name="KSO_WM_UNIT_LAYERLEVEL" val="1"/>
  <p:tag name="KSO_WM_TAG_VERSION" val="1.0"/>
  <p:tag name="KSO_WM_BEAUTIFY_FLAG" val="#wm#"/>
  <p:tag name="KSO_WM_UNIT_COLOR_SCHEME_SHAPE_ID" val="44"/>
  <p:tag name="KSO_WM_UNIT_COLOR_SCHEME_PARENT_PAGE" val="0_1"/>
  <p:tag name="KSO_WM_UNIT_FOIL_COLOR" val="1"/>
  <p:tag name="KSO_WM_UNIT_ADJUSTLAYOUT_ID" val="4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85_1*i*6"/>
  <p:tag name="KSO_WM_TEMPLATE_CATEGORY" val="diagram"/>
  <p:tag name="KSO_WM_TEMPLATE_INDEX" val="20193085"/>
  <p:tag name="KSO_WM_UNIT_LAYERLEVEL" val="1"/>
  <p:tag name="KSO_WM_TAG_VERSION" val="1.0"/>
  <p:tag name="KSO_WM_BEAUTIFY_FLAG" val="#wm#"/>
  <p:tag name="KSO_WM_UNIT_COLOR_SCHEME_SHAPE_ID" val="45"/>
  <p:tag name="KSO_WM_UNIT_COLOR_SCHEME_PARENT_PAGE" val="0_1"/>
  <p:tag name="KSO_WM_UNIT_FOIL_COLOR" val="1"/>
  <p:tag name="KSO_WM_UNIT_ADJUSTLAYOUT_ID" val="4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085_1*i*7"/>
  <p:tag name="KSO_WM_TEMPLATE_CATEGORY" val="diagram"/>
  <p:tag name="KSO_WM_TEMPLATE_INDEX" val="20193085"/>
  <p:tag name="KSO_WM_UNIT_LAYERLEVEL" val="1"/>
  <p:tag name="KSO_WM_TAG_VERSION" val="1.0"/>
  <p:tag name="KSO_WM_BEAUTIFY_FLAG" val="#wm#"/>
  <p:tag name="KSO_WM_UNIT_COLOR_SCHEME_SHAPE_ID" val="46"/>
  <p:tag name="KSO_WM_UNIT_COLOR_SCHEME_PARENT_PAGE" val="0_1"/>
  <p:tag name="KSO_WM_UNIT_FOIL_COLOR" val="1"/>
  <p:tag name="KSO_WM_UNIT_ADJUSTLAYOUT_ID" val="4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85_1*i*9"/>
  <p:tag name="KSO_WM_TEMPLATE_CATEGORY" val="diagram"/>
  <p:tag name="KSO_WM_TEMPLATE_INDEX" val="20193085"/>
  <p:tag name="KSO_WM_UNIT_LAYERLEVEL" val="1"/>
  <p:tag name="KSO_WM_TAG_VERSION" val="1.0"/>
  <p:tag name="KSO_WM_BEAUTIFY_FLAG" val="#wm#"/>
  <p:tag name="KSO_WM_UNIT_COLOR_SCHEME_SHAPE_ID" val="47"/>
  <p:tag name="KSO_WM_UNIT_COLOR_SCHEME_PARENT_PAGE" val="0_1"/>
  <p:tag name="KSO_WM_UNIT_FOIL_COLOR" val="1"/>
  <p:tag name="KSO_WM_UNIT_ADJUSTLAYOUT_ID" val="4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085_1*i*25"/>
  <p:tag name="KSO_WM_TEMPLATE_CATEGORY" val="diagram"/>
  <p:tag name="KSO_WM_TEMPLATE_INDEX" val="20193085"/>
  <p:tag name="KSO_WM_UNIT_LAYERLEVEL" val="1"/>
  <p:tag name="KSO_WM_TAG_VERSION" val="1.0"/>
  <p:tag name="KSO_WM_BEAUTIFY_FLAG" val="#wm#"/>
  <p:tag name="KSO_WM_UNIT_COLOR_SCHEME_SHAPE_ID" val="48"/>
  <p:tag name="KSO_WM_UNIT_COLOR_SCHEME_PARENT_PAGE" val="0_1"/>
  <p:tag name="KSO_WM_UNIT_FOIL_COLOR" val="1"/>
  <p:tag name="KSO_WM_UNIT_ADJUSTLAYOUT_ID" val="4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5_1*i*8"/>
  <p:tag name="KSO_WM_TEMPLATE_CATEGORY" val="diagram"/>
  <p:tag name="KSO_WM_TEMPLATE_INDEX" val="20193085"/>
  <p:tag name="KSO_WM_UNIT_LAYERLEVEL" val="1"/>
  <p:tag name="KSO_WM_TAG_VERSION" val="1.0"/>
  <p:tag name="KSO_WM_BEAUTIFY_FLAG" val="#wm#"/>
  <p:tag name="KSO_WM_UNIT_COLOR_SCHEME_SHAPE_ID" val="49"/>
  <p:tag name="KSO_WM_UNIT_COLOR_SCHEME_PARENT_PAGE" val="0_1"/>
  <p:tag name="KSO_WM_UNIT_FOIL_COLOR" val="1"/>
  <p:tag name="KSO_WM_UNIT_ADJUSTLAYOUT_ID" val="49"/>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085_1*i*10"/>
  <p:tag name="KSO_WM_TEMPLATE_CATEGORY" val="diagram"/>
  <p:tag name="KSO_WM_TEMPLATE_INDEX" val="20193085"/>
  <p:tag name="KSO_WM_UNIT_LAYERLEVEL" val="1"/>
  <p:tag name="KSO_WM_TAG_VERSION" val="1.0"/>
  <p:tag name="KSO_WM_BEAUTIFY_FLAG" val="#wm#"/>
  <p:tag name="KSO_WM_UNIT_COLOR_SCHEME_SHAPE_ID" val="50"/>
  <p:tag name="KSO_WM_UNIT_COLOR_SCHEME_PARENT_PAGE" val="0_1"/>
  <p:tag name="KSO_WM_UNIT_FOIL_COLOR" val="1"/>
  <p:tag name="KSO_WM_UNIT_ADJUSTLAYOUT_ID" val="5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085_1*i*11"/>
  <p:tag name="KSO_WM_TEMPLATE_CATEGORY" val="diagram"/>
  <p:tag name="KSO_WM_TEMPLATE_INDEX" val="20193085"/>
  <p:tag name="KSO_WM_UNIT_LAYERLEVEL" val="1"/>
  <p:tag name="KSO_WM_TAG_VERSION" val="1.0"/>
  <p:tag name="KSO_WM_BEAUTIFY_FLAG" val="#wm#"/>
  <p:tag name="KSO_WM_UNIT_COLOR_SCHEME_SHAPE_ID" val="51"/>
  <p:tag name="KSO_WM_UNIT_COLOR_SCHEME_PARENT_PAGE" val="0_1"/>
  <p:tag name="KSO_WM_UNIT_FOIL_COLOR" val="1"/>
  <p:tag name="KSO_WM_UNIT_ADJUSTLAYOUT_ID" val="5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085_1*i*13"/>
  <p:tag name="KSO_WM_TEMPLATE_CATEGORY" val="diagram"/>
  <p:tag name="KSO_WM_TEMPLATE_INDEX" val="20193085"/>
  <p:tag name="KSO_WM_UNIT_LAYERLEVEL" val="1"/>
  <p:tag name="KSO_WM_TAG_VERSION" val="1.0"/>
  <p:tag name="KSO_WM_BEAUTIFY_FLAG" val="#wm#"/>
  <p:tag name="KSO_WM_UNIT_COLOR_SCHEME_SHAPE_ID" val="52"/>
  <p:tag name="KSO_WM_UNIT_COLOR_SCHEME_PARENT_PAGE" val="0_1"/>
  <p:tag name="KSO_WM_UNIT_FOIL_COLOR" val="1"/>
  <p:tag name="KSO_WM_UNIT_ADJUSTLAYOUT_ID" val="5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085_1*i*14"/>
  <p:tag name="KSO_WM_TEMPLATE_CATEGORY" val="diagram"/>
  <p:tag name="KSO_WM_TEMPLATE_INDEX" val="20193085"/>
  <p:tag name="KSO_WM_UNIT_LAYERLEVEL" val="1"/>
  <p:tag name="KSO_WM_TAG_VERSION" val="1.0"/>
  <p:tag name="KSO_WM_BEAUTIFY_FLAG" val="#wm#"/>
  <p:tag name="KSO_WM_UNIT_COLOR_SCHEME_SHAPE_ID" val="53"/>
  <p:tag name="KSO_WM_UNIT_COLOR_SCHEME_PARENT_PAGE" val="0_1"/>
  <p:tag name="KSO_WM_UNIT_FOIL_COLOR" val="1"/>
  <p:tag name="KSO_WM_UNIT_ADJUSTLAYOUT_ID" val="53"/>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085_1*i*15"/>
  <p:tag name="KSO_WM_TEMPLATE_CATEGORY" val="diagram"/>
  <p:tag name="KSO_WM_TEMPLATE_INDEX" val="20193085"/>
  <p:tag name="KSO_WM_UNIT_LAYERLEVEL" val="1"/>
  <p:tag name="KSO_WM_TAG_VERSION" val="1.0"/>
  <p:tag name="KSO_WM_BEAUTIFY_FLAG" val="#wm#"/>
  <p:tag name="KSO_WM_UNIT_COLOR_SCHEME_SHAPE_ID" val="54"/>
  <p:tag name="KSO_WM_UNIT_COLOR_SCHEME_PARENT_PAGE" val="0_1"/>
  <p:tag name="KSO_WM_UNIT_FOIL_COLOR" val="1"/>
  <p:tag name="KSO_WM_UNIT_ADJUSTLAYOUT_ID" val="54"/>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085_1*i*17"/>
  <p:tag name="KSO_WM_TEMPLATE_CATEGORY" val="diagram"/>
  <p:tag name="KSO_WM_TEMPLATE_INDEX" val="20193085"/>
  <p:tag name="KSO_WM_UNIT_LAYERLEVEL" val="1"/>
  <p:tag name="KSO_WM_TAG_VERSION" val="1.0"/>
  <p:tag name="KSO_WM_BEAUTIFY_FLAG" val="#wm#"/>
  <p:tag name="KSO_WM_UNIT_COLOR_SCHEME_SHAPE_ID" val="55"/>
  <p:tag name="KSO_WM_UNIT_COLOR_SCHEME_PARENT_PAGE" val="0_1"/>
  <p:tag name="KSO_WM_UNIT_FOIL_COLOR" val="1"/>
  <p:tag name="KSO_WM_UNIT_ADJUSTLAYOUT_ID" val="5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5_1*i*4"/>
  <p:tag name="KSO_WM_TEMPLATE_CATEGORY" val="diagram"/>
  <p:tag name="KSO_WM_TEMPLATE_INDEX" val="20193085"/>
  <p:tag name="KSO_WM_UNIT_LAYERLEVEL" val="1"/>
  <p:tag name="KSO_WM_TAG_VERSION" val="1.0"/>
  <p:tag name="KSO_WM_BEAUTIFY_FLAG" val="#wm#"/>
  <p:tag name="KSO_WM_UNIT_COLOR_SCHEME_SHAPE_ID" val="56"/>
  <p:tag name="KSO_WM_UNIT_COLOR_SCHEME_PARENT_PAGE" val="0_1"/>
  <p:tag name="KSO_WM_UNIT_FOIL_COLOR" val="1"/>
  <p:tag name="KSO_WM_UNIT_ADJUSTLAYOUT_ID" val="5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085_1*i*16"/>
  <p:tag name="KSO_WM_TEMPLATE_CATEGORY" val="diagram"/>
  <p:tag name="KSO_WM_TEMPLATE_INDEX" val="20193085"/>
  <p:tag name="KSO_WM_UNIT_LAYERLEVEL" val="1"/>
  <p:tag name="KSO_WM_TAG_VERSION" val="1.0"/>
  <p:tag name="KSO_WM_BEAUTIFY_FLAG" val="#wm#"/>
  <p:tag name="KSO_WM_UNIT_COLOR_SCHEME_SHAPE_ID" val="57"/>
  <p:tag name="KSO_WM_UNIT_COLOR_SCHEME_PARENT_PAGE" val="0_1"/>
  <p:tag name="KSO_WM_UNIT_FOIL_COLOR" val="1"/>
  <p:tag name="KSO_WM_UNIT_ADJUSTLAYOUT_ID" val="5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085_1*i*19"/>
  <p:tag name="KSO_WM_TEMPLATE_CATEGORY" val="diagram"/>
  <p:tag name="KSO_WM_TEMPLATE_INDEX" val="20193085"/>
  <p:tag name="KSO_WM_UNIT_LAYERLEVEL" val="1"/>
  <p:tag name="KSO_WM_TAG_VERSION" val="1.0"/>
  <p:tag name="KSO_WM_BEAUTIFY_FLAG" val="#wm#"/>
  <p:tag name="KSO_WM_UNIT_COLOR_SCHEME_SHAPE_ID" val="58"/>
  <p:tag name="KSO_WM_UNIT_COLOR_SCHEME_PARENT_PAGE" val="0_1"/>
  <p:tag name="KSO_WM_UNIT_FOIL_COLOR" val="1"/>
  <p:tag name="KSO_WM_UNIT_ADJUSTLAYOUT_ID" val="5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085_1*i*20"/>
  <p:tag name="KSO_WM_TEMPLATE_CATEGORY" val="diagram"/>
  <p:tag name="KSO_WM_TEMPLATE_INDEX" val="20193085"/>
  <p:tag name="KSO_WM_UNIT_LAYERLEVEL" val="1"/>
  <p:tag name="KSO_WM_TAG_VERSION" val="1.0"/>
  <p:tag name="KSO_WM_BEAUTIFY_FLAG" val="#wm#"/>
  <p:tag name="KSO_WM_UNIT_COLOR_SCHEME_SHAPE_ID" val="59"/>
  <p:tag name="KSO_WM_UNIT_COLOR_SCHEME_PARENT_PAGE" val="0_1"/>
  <p:tag name="KSO_WM_UNIT_FOIL_COLOR" val="1"/>
  <p:tag name="KSO_WM_UNIT_ADJUSTLAYOUT_ID" val="59"/>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85_1*i*21"/>
  <p:tag name="KSO_WM_TEMPLATE_CATEGORY" val="diagram"/>
  <p:tag name="KSO_WM_TEMPLATE_INDEX" val="20193085"/>
  <p:tag name="KSO_WM_UNIT_LAYERLEVEL" val="1"/>
  <p:tag name="KSO_WM_TAG_VERSION" val="1.0"/>
  <p:tag name="KSO_WM_BEAUTIFY_FLAG" val="#wm#"/>
  <p:tag name="KSO_WM_UNIT_COLOR_SCHEME_SHAPE_ID" val="60"/>
  <p:tag name="KSO_WM_UNIT_COLOR_SCHEME_PARENT_PAGE" val="0_1"/>
  <p:tag name="KSO_WM_UNIT_FOIL_COLOR" val="1"/>
  <p:tag name="KSO_WM_UNIT_ADJUSTLAYOUT_ID" val="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085_1*i*24"/>
  <p:tag name="KSO_WM_TEMPLATE_CATEGORY" val="diagram"/>
  <p:tag name="KSO_WM_TEMPLATE_INDEX" val="20193085"/>
  <p:tag name="KSO_WM_UNIT_LAYERLEVEL" val="1"/>
  <p:tag name="KSO_WM_TAG_VERSION" val="1.0"/>
  <p:tag name="KSO_WM_BEAUTIFY_FLAG" val="#wm#"/>
  <p:tag name="KSO_WM_UNIT_COLOR_SCHEME_SHAPE_ID" val="36"/>
  <p:tag name="KSO_WM_UNIT_COLOR_SCHEME_PARENT_PAGE" val="0_1"/>
  <p:tag name="KSO_WM_UNIT_DECOLORIZATION" val="1"/>
  <p:tag name="KSO_WM_UNIT_ADJUSTLAYOUT_ID" val="36"/>
  <p:tag name="KSO_WM_UNIT_LINE_FORE_SCHEMECOLOR_INDEX_BRIGHTNESS" val="-0.25"/>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085_1*i*28"/>
  <p:tag name="KSO_WM_TEMPLATE_CATEGORY" val="diagram"/>
  <p:tag name="KSO_WM_TEMPLATE_INDEX" val="20193085"/>
  <p:tag name="KSO_WM_UNIT_LAYERLEVEL" val="1"/>
  <p:tag name="KSO_WM_TAG_VERSION" val="1.0"/>
  <p:tag name="KSO_WM_BEAUTIFY_FLAG" val="#wm#"/>
  <p:tag name="KSO_WM_UNIT_COLOR_SCHEME_SHAPE_ID" val="65"/>
  <p:tag name="KSO_WM_UNIT_COLOR_SCHEME_PARENT_PAGE" val="0_1"/>
  <p:tag name="KSO_WM_UNIT_ADJUSTLAYOUT_ID" val="65"/>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1378_1*f*1"/>
  <p:tag name="KSO_WM_TEMPLATE_CATEGORY" val="diagram"/>
  <p:tag name="KSO_WM_TEMPLATE_INDEX" val="20191378"/>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2-1"/>
</p:tagLst>
</file>

<file path=ppt/tags/tag48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83.xml><?xml version="1.0" encoding="utf-8"?>
<p:tagLst xmlns:p="http://schemas.openxmlformats.org/presentationml/2006/main">
  <p:tag name="REFSHAPE" val="678797316"/>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3*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3*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3*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3*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3*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3*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3*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491.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3*f*1"/>
  <p:tag name="KSO_WM_TEMPLATE_CATEGORY" val="diagram"/>
  <p:tag name="KSO_WM_TEMPLATE_INDEX" val="20198873"/>
  <p:tag name="KSO_WM_UNIT_LAYERLEVEL" val="1"/>
  <p:tag name="KSO_WM_TAG_VERSION" val="1.0"/>
  <p:tag name="KSO_WM_BEAUTIFY_FLAG" val="#wm#"/>
  <p:tag name="KSO_WM_UNIT_PRESET_TEXT" val="点击此处添加正文，文字是您思想的提炼，为了最终呈现发布的良好效果，请尽量言简意赅的阐述观点；点击此处添加正文，文字是您思想的提炼。"/>
  <p:tag name="KSO_WM_UNIT_TEXT_FILL_FORE_SCHEMECOLOR_INDEX" val="14"/>
  <p:tag name="KSO_WM_UNIT_TEXT_FILL_TYPE" val="1"/>
  <p:tag name="KSO_WM_UNIT_USESOURCEFORMAT_APPLY" val="1"/>
</p:tagLst>
</file>

<file path=ppt/tags/tag492.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3*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3*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3*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3*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6.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3*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3*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3*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3*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3*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3*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3*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506.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REFSHAPE" val="678797316"/>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12.xml><?xml version="1.0" encoding="utf-8"?>
<p:tagLst xmlns:p="http://schemas.openxmlformats.org/presentationml/2006/main">
  <p:tag name="KSO_WM_UNIT_VALUE" val="879*1757"/>
  <p:tag name="KSO_WM_UNIT_HIGHLIGHT" val="0"/>
  <p:tag name="KSO_WM_UNIT_COMPATIBLE" val="0"/>
  <p:tag name="KSO_WM_UNIT_DIAGRAM_ISNUMVISUAL" val="0"/>
  <p:tag name="KSO_WM_UNIT_DIAGRAM_ISREFERUNIT" val="0"/>
  <p:tag name="KSO_WM_UNIT_TYPE" val="d"/>
  <p:tag name="KSO_WM_UNIT_INDEX" val="1"/>
  <p:tag name="KSO_WM_UNIT_ID" val="diagram20196662_1*d*1"/>
  <p:tag name="KSO_WM_TEMPLATE_CATEGORY" val="diagram"/>
  <p:tag name="KSO_WM_TEMPLATE_INDEX" val="20196662"/>
  <p:tag name="KSO_WM_UNIT_LAYERLEVEL" val="1"/>
  <p:tag name="KSO_WM_TAG_VERSION" val="1.0"/>
  <p:tag name="KSO_WM_BEAUTIFY_FLAG" val="#wm#"/>
  <p:tag name="KSO_WM_UNIT_ADJUSTLAYOUT_ID" val="57"/>
  <p:tag name="KSO_WM_UNIT_PICTURE_CLIP_FLAG" val="1"/>
</p:tagLst>
</file>

<file path=ppt/tags/tag51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51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15.xml><?xml version="1.0" encoding="utf-8"?>
<p:tagLst xmlns:p="http://schemas.openxmlformats.org/presentationml/2006/main">
  <p:tag name="KSO_WM_UNIT_TEXTBOXSTYLE_GUID" val="{b2e162c4-1ea3-41b1-8dba-86d0450d224e}"/>
</p:tagLst>
</file>

<file path=ppt/tags/tag516.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17.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52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1T11:39:16&quot;,&#10;    &quot;max&quot;: 0,&#10;    &quot;parentMax&quot;: {&#10;        &quot;max&quot;: 18.367716535433061&#10;    },&#10;    &quot;topChanged&quot;: 0&#10;}&#10;"/>
  <p:tag name="KSO_WM_UNIT_TEXT_FILL_FORE_SCHEMECOLOR_INDEX_BRIGHTNESS" val="0.25"/>
  <p:tag name="KSO_WM_UNIT_TEXT_FILL_FORE_SCHEMECOLOR_INDEX" val="13"/>
  <p:tag name="KSO_WM_UNIT_TEXT_FILL_TYPE"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405_1*i*2"/>
  <p:tag name="KSO_WM_TEMPLATE_CATEGORY" val="diagram"/>
  <p:tag name="KSO_WM_TEMPLATE_INDEX" val="20203405"/>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525.xml><?xml version="1.0" encoding="utf-8"?>
<p:tagLst xmlns:p="http://schemas.openxmlformats.org/presentationml/2006/main">
  <p:tag name="KSO_WM_UNIT_VALUE" val="1021*1795"/>
  <p:tag name="KSO_WM_UNIT_HIGHLIGHT" val="0"/>
  <p:tag name="KSO_WM_UNIT_COMPATIBLE" val="0"/>
  <p:tag name="KSO_WM_UNIT_DIAGRAM_ISNUMVISUAL" val="0"/>
  <p:tag name="KSO_WM_UNIT_DIAGRAM_ISREFERUNIT" val="0"/>
  <p:tag name="KSO_WM_UNIT_TYPE" val="d"/>
  <p:tag name="KSO_WM_UNIT_INDEX" val="1"/>
  <p:tag name="KSO_WM_UNIT_ID" val="diagram20203405_1*d*1"/>
  <p:tag name="KSO_WM_TEMPLATE_CATEGORY" val="diagram"/>
  <p:tag name="KSO_WM_TEMPLATE_INDEX" val="20203405"/>
  <p:tag name="KSO_WM_UNIT_SUPPORT_UNIT_TYPE" val="[&quot;all&quot;]"/>
  <p:tag name="KSO_WM_UNIT_LAYERLEVEL" val="1"/>
  <p:tag name="KSO_WM_TAG_VERSION" val="1.0"/>
  <p:tag name="KSO_WM_BEAUTIFY_FLAG" val="#wm#"/>
  <p:tag name="KSO_WM_UNIT_BLOCK" val="0"/>
  <p:tag name="KSO_WM_UNIT_SM_LIMIT_TYPE" val="1"/>
  <p:tag name="KSO_WM_UNIT_PLACING_PICTURE_USER_VIEWPORT" val="{&quot;height&quot;:5792.12125984252,&quot;width&quot;:10186.629921259842}"/>
  <p:tag name="KSO_WM_UNIT_PLACING_PICTURE_USER_RELATIVERECTANGLE" val="{&quot;bottom&quot;:0.061609999999999998,&quot;left&quot;:0,&quot;right&quot;:0,&quot;top&quot;:0.061609999999999998}"/>
  <p:tag name="KSO_WM_UNIT_PLACING_PICTURE_COLLAGE_RELATIVERECTANGLE" val="{&quot;bottom&quot;:0.061609999999999984,&quot;left&quot;:0,&quot;right&quot;:0,&quot;top&quot;:0.061609999999999984}"/>
  <p:tag name="KSO_WM_UNIT_PLACING_PICTURE_COLLAGE_VIEWPORT" val="{&quot;height&quot;:5023.327635020255,&quot;width&quot;:9431.6267716535422}"/>
  <p:tag name="KSO_WM_UNIT_PLACING_PICTURE_INFO" val="{&quot;code&quot;:&quot;[1]&quot;,&quot;full_picture&quot;:false,&quot;last_crop_picture&quot;:&quot;[1]&quot;,&quot;scheme&quot;:&quot;1-1&quot;,&quot;spacing&quot;:5}"/>
  <p:tag name="KSO_WM_UNIT_PLACING_PICTURE" val="145446.839"/>
  <p:tag name="REFSHAPE" val="595782924"/>
</p:tagLst>
</file>

<file path=ppt/tags/tag526.xml><?xml version="1.0" encoding="utf-8"?>
<p:tagLst xmlns:p="http://schemas.openxmlformats.org/presentationml/2006/main">
  <p:tag name="KSO_WM_UNIT_ISCONTENTSTITLE" val="0"/>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3405_1*f*1"/>
  <p:tag name="KSO_WM_TEMPLATE_CATEGORY" val="diagram"/>
  <p:tag name="KSO_WM_TEMPLATE_INDEX" val="20203405"/>
  <p:tag name="KSO_WM_UNIT_LAYERLEVEL" val="1"/>
  <p:tag name="KSO_WM_TAG_VERSION" val="1.0"/>
  <p:tag name="KSO_WM_BEAUTIFY_FLAG" val="#wm#"/>
  <p:tag name="KSO_WM_UNIT_VALUE" val="60"/>
  <p:tag name="KSO_WM_UNIT_DEFAULT_FONT" val="14;16;2"/>
  <p:tag name="KSO_WM_UNIT_BLOCK" val="0"/>
  <p:tag name="KSO_WM_UNIT_SMARTLAYOUT_COMPRESS_INFO" val="{&#10;    &quot;id&quot;: &quot;2020-04-01T11:39:16&quot;,&#10;    &quot;max&quot;: 0,&#10;    &quot;topChanged&quot;: 0&#10;}&#10;"/>
  <p:tag name="KSO_WM_UNIT_TEXT_FILL_FORE_SCHEMECOLOR_INDEX_BRIGHTNESS" val="-0.05"/>
  <p:tag name="KSO_WM_UNIT_TEXT_FILL_FORE_SCHEMECOLOR_INDEX" val="14"/>
  <p:tag name="KSO_WM_UNIT_TEXT_FILL_TYPE" val="1"/>
</p:tagLst>
</file>

<file path=ppt/tags/tag52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2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29.xml><?xml version="1.0" encoding="utf-8"?>
<p:tagLst xmlns:p="http://schemas.openxmlformats.org/presentationml/2006/main">
  <p:tag name="REFSHAPE" val="67879731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BEAUTIFY_FLAG" val="#wm#"/>
  <p:tag name="KSO_WM_TEMPLATE_CATEGORY" val="diagram"/>
  <p:tag name="KSO_WM_TEMPLATE_INDEX" val="20203405"/>
  <p:tag name="KSO_WM_SLIDE_ITEM_CNT" val="0"/>
  <p:tag name="KSO_WM_SLIDE_ID" val="diagram20203405_1"/>
  <p:tag name="KSO_WM_TEMPLATE_SUBCATEGORY" val="11"/>
  <p:tag name="KSO_WM_TEMPLATE_MASTER_TYPE" val="0"/>
  <p:tag name="KSO_WM_TEMPLATE_COLOR_TYPE" val="1"/>
  <p:tag name="KSO_WM_SLIDE_INDEX" val="1"/>
  <p:tag name="KSO_WM_TAG_VERSION" val="1.0"/>
  <p:tag name="KSO_WM_SLIDE_LAYOUT" val="a_d_f_i"/>
  <p:tag name="KSO_WM_SLIDE_LAYOUT_CNT" val="1_1_2_1"/>
  <p:tag name="KSO_WM_SLIDE_TYPE" val="text"/>
  <p:tag name="KSO_WM_SLIDE_SUBTYPE" val="picTxt"/>
  <p:tag name="KSO_WM_SLIDE_SIZE" val="898*540"/>
  <p:tag name="KSO_WM_SLIDE_POSITION" val="0*0"/>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1T11:39:1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id&quot;: &quot;2020-04-01T11:39:16&quot;,&#10;            &quot;margin&quot;: {&#10;                &quot;bottom&quot;: 2.9300000667572021,&#10;                &quot;left&quot;: 2.119999885559082,&#10;                &quot;right&quot;: 1.690000057220459,&#10;                &quot;top&quot;: 3.2699997425079346&#10;            },&#10;            &quot;maxSize&quot;: {&#10;                &quot;size1&quot;: 65.599999999999994&#10;            },&#10;            &quot;minSize&quot;: {&#10;                &quot;size1&quot;: 39.299999999999997&#10;            },&#10;            &quot;normalSize&quot;: {&#10;                &quot;size1&quot;: 39.300000000000004&#10;            },&#10;            &quot;subLayout&quot;: [&#10;                {&#10;                    &quot;id&quot;: &quot;2020-04-01T11:39:16&quot;,&#10;                    &quot;margin&quot;: {&#10;                        &quot;bottom&quot;: 0.39399999380111694,&#10;                        &quot;left&quot;: 2.119999885559082,&#10;                        &quot;right&quot;: 1.690000057220459,&#10;                        &quot;top&quot;: 3.2799999713897705&#10;                    },&#10;                    &quot;type&quot;: 0&#10;                },&#10;                {&#10;                    &quot;id&quot;: &quot;2020-04-01T11:39:16&quot;,&#10;                    &quot;margin&quot;: {&#10;                        &quot;bottom&quot;: 2.9300000667572021,&#10;                        &quot;left&quot;: 2.119999885559082,&#10;                        &quot;right&quot;: 1.690000057220459,&#10;                        &quot;top&quot;: 0.026000002399086952&#10;                    },&#10;                    &quot;type&quot;: 0&#10;                }&#10;            ],&#10;            &quot;type&quot;: 0&#10;        },&#10;        {&#10;            &quot;id&quot;: &quot;2020-04-01T11:39:16&quot;,&#10;            &quot;maxSize&quot;: {&#10;                &quot;size1&quot;: 83.299999999999997&#10;            },&#10;            &quot;minSize&quot;: {&#10;                &quot;size1&quot;: 53.799999999999997&#10;            },&#10;            &quot;normalSize&quot;: {&#10;                &quot;size1&quot;: 68.998571011956855&#10;            },&#10;            &quot;subLayout&quot;: [&#10;                {&#10;                    &quot;horizontalAlign&quot;: 0,&#10;                    &quot;id&quot;: &quot;2020-04-01T11:39:16&quot;,&#10;                    &quot;margin&quot;: {&#10;                        &quot;bottom&quot;: 1.0199999809265137,&#10;                        &quot;left&quot;: 2.1099998950958252,&#10;                        &quot;right&quot;: 2.5399999618530273,&#10;                        &quot;top&quot;: 2.5399999618530273&#10;                    },&#10;                    &quot;type&quot;: 0,&#10;                    &quot;verticalAlign&quot;: 2&#10;                },&#10;                {&#10;                    &quot;horizontalAlign&quot;: 0,&#10;                    &quot;id&quot;: &quot;2020-04-01T11:39:16&quot;,&#10;                    &quot;margin&quot;: {&#10;                        &quot;bottom&quot;: 2.119999885559082,&#10;                        &quot;left&quot;: 1.7300000190734863,&#10;                        &quot;right&quot;: 2.119999885559082,&#10;                        &quot;top&quot;: 0.026000002399086952&#10;                    },&#10;                    &quot;type&quot;: 0,&#10;                    &quot;verticalAlign&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 name="KSO_WM_SPECIAL_SOURCE" val="bdnull"/>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1T11:39:16&quot;,&#10;    &quot;max&quot;: 0,&#10;    &quot;parentMax&quot;: {&#10;        &quot;max&quot;: 18.367716535433061&#10;    },&#10;    &quot;topChanged&quot;: 0&#10;}&#10;"/>
  <p:tag name="KSO_WM_UNIT_TEXT_FILL_FORE_SCHEMECOLOR_INDEX_BRIGHTNESS" val="0.25"/>
  <p:tag name="KSO_WM_UNIT_TEXT_FILL_FORE_SCHEMECOLOR_INDEX" val="13"/>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405_1*i*2"/>
  <p:tag name="KSO_WM_TEMPLATE_CATEGORY" val="diagram"/>
  <p:tag name="KSO_WM_TEMPLATE_INDEX" val="20203405"/>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TYPE" val="1"/>
</p:tagLst>
</file>

<file path=ppt/tags/tag534.xml><?xml version="1.0" encoding="utf-8"?>
<p:tagLst xmlns:p="http://schemas.openxmlformats.org/presentationml/2006/main">
  <p:tag name="KSO_WM_UNIT_VALUE" val="1021*1795"/>
  <p:tag name="KSO_WM_UNIT_HIGHLIGHT" val="0"/>
  <p:tag name="KSO_WM_UNIT_COMPATIBLE" val="0"/>
  <p:tag name="KSO_WM_UNIT_DIAGRAM_ISNUMVISUAL" val="0"/>
  <p:tag name="KSO_WM_UNIT_DIAGRAM_ISREFERUNIT" val="0"/>
  <p:tag name="KSO_WM_UNIT_TYPE" val="d"/>
  <p:tag name="KSO_WM_UNIT_INDEX" val="1"/>
  <p:tag name="KSO_WM_UNIT_ID" val="diagram20203405_1*d*1"/>
  <p:tag name="KSO_WM_TEMPLATE_CATEGORY" val="diagram"/>
  <p:tag name="KSO_WM_TEMPLATE_INDEX" val="20203405"/>
  <p:tag name="KSO_WM_UNIT_SUPPORT_UNIT_TYPE" val="[&quot;all&quot;]"/>
  <p:tag name="KSO_WM_UNIT_LAYERLEVEL" val="1"/>
  <p:tag name="KSO_WM_TAG_VERSION" val="1.0"/>
  <p:tag name="KSO_WM_BEAUTIFY_FLAG" val="#wm#"/>
  <p:tag name="KSO_WM_UNIT_BLOCK" val="0"/>
  <p:tag name="KSO_WM_UNIT_SM_LIMIT_TYPE" val="1"/>
  <p:tag name="KSO_WM_UNIT_PLACING_PICTURE_USER_VIEWPORT" val="{&quot;height&quot;:5792.12125984252,&quot;width&quot;:10186.629921259842}"/>
  <p:tag name="KSO_WM_UNIT_PLACING_PICTURE_USER_RELATIVERECTANGLE" val="{&quot;bottom&quot;:0.061609999999999998,&quot;left&quot;:0,&quot;right&quot;:0,&quot;top&quot;:0.061609999999999998}"/>
  <p:tag name="KSO_WM_UNIT_PLACING_PICTURE_COLLAGE_RELATIVERECTANGLE" val="{&quot;bottom&quot;:0.061609999999999984,&quot;left&quot;:0,&quot;right&quot;:0,&quot;top&quot;:0.061609999999999984}"/>
  <p:tag name="KSO_WM_UNIT_PLACING_PICTURE_COLLAGE_VIEWPORT" val="{&quot;height&quot;:5023.327635020255,&quot;width&quot;:9431.6267716535422}"/>
  <p:tag name="KSO_WM_UNIT_PLACING_PICTURE_INFO" val="{&quot;code&quot;:&quot;[1]&quot;,&quot;full_picture&quot;:false,&quot;last_crop_picture&quot;:&quot;[1]&quot;,&quot;scheme&quot;:&quot;1-1&quot;,&quot;spacing&quot;:5}"/>
  <p:tag name="KSO_WM_UNIT_PLACING_PICTURE" val="145446.839"/>
  <p:tag name="REFSHAPE" val="595782924"/>
</p:tagLst>
</file>

<file path=ppt/tags/tag535.xml><?xml version="1.0" encoding="utf-8"?>
<p:tagLst xmlns:p="http://schemas.openxmlformats.org/presentationml/2006/main">
  <p:tag name="KSO_WM_UNIT_ISCONTENTSTITLE" val="0"/>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3405_1*f*1"/>
  <p:tag name="KSO_WM_TEMPLATE_CATEGORY" val="diagram"/>
  <p:tag name="KSO_WM_TEMPLATE_INDEX" val="20203405"/>
  <p:tag name="KSO_WM_UNIT_LAYERLEVEL" val="1"/>
  <p:tag name="KSO_WM_TAG_VERSION" val="1.0"/>
  <p:tag name="KSO_WM_BEAUTIFY_FLAG" val="#wm#"/>
  <p:tag name="KSO_WM_UNIT_VALUE" val="60"/>
  <p:tag name="KSO_WM_UNIT_DEFAULT_FONT" val="14;16;2"/>
  <p:tag name="KSO_WM_UNIT_BLOCK" val="0"/>
  <p:tag name="KSO_WM_UNIT_SMARTLAYOUT_COMPRESS_INFO" val="{&#10;    &quot;id&quot;: &quot;2020-04-01T11:39:16&quot;,&#10;    &quot;max&quot;: 0,&#10;    &quot;topChanged&quot;: 0&#10;}&#10;"/>
  <p:tag name="KSO_WM_UNIT_TEXT_FILL_FORE_SCHEMECOLOR_INDEX_BRIGHTNESS" val="-0.05"/>
  <p:tag name="KSO_WM_UNIT_TEXT_FILL_FORE_SCHEMECOLOR_INDEX" val="14"/>
  <p:tag name="KSO_WM_UNIT_TEXT_FILL_TYPE" val="1"/>
</p:tagLst>
</file>

<file path=ppt/tags/tag53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3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38.xml><?xml version="1.0" encoding="utf-8"?>
<p:tagLst xmlns:p="http://schemas.openxmlformats.org/presentationml/2006/main">
  <p:tag name="REFSHAPE" val="678797316"/>
</p:tagLst>
</file>

<file path=ppt/tags/tag539.xml><?xml version="1.0" encoding="utf-8"?>
<p:tagLst xmlns:p="http://schemas.openxmlformats.org/presentationml/2006/main">
  <p:tag name="KSO_WM_BEAUTIFY_FLAG" val="#wm#"/>
  <p:tag name="KSO_WM_TEMPLATE_CATEGORY" val="diagram"/>
  <p:tag name="KSO_WM_TEMPLATE_INDEX" val="20203405"/>
  <p:tag name="KSO_WM_SLIDE_ITEM_CNT" val="0"/>
  <p:tag name="KSO_WM_SLIDE_ID" val="diagram20203405_1"/>
  <p:tag name="KSO_WM_TEMPLATE_SUBCATEGORY" val="11"/>
  <p:tag name="KSO_WM_TEMPLATE_MASTER_TYPE" val="0"/>
  <p:tag name="KSO_WM_TEMPLATE_COLOR_TYPE" val="1"/>
  <p:tag name="KSO_WM_SLIDE_INDEX" val="1"/>
  <p:tag name="KSO_WM_TAG_VERSION" val="1.0"/>
  <p:tag name="KSO_WM_SLIDE_LAYOUT" val="a_d_f_i"/>
  <p:tag name="KSO_WM_SLIDE_LAYOUT_CNT" val="1_1_2_1"/>
  <p:tag name="KSO_WM_SLIDE_TYPE" val="text"/>
  <p:tag name="KSO_WM_SLIDE_SUBTYPE" val="picTxt"/>
  <p:tag name="KSO_WM_SLIDE_SIZE" val="898*540"/>
  <p:tag name="KSO_WM_SLIDE_POSITION" val="0*0"/>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direction&quot;: 1,&#10;    &quot;id&quot;: &quot;2020-04-01T11:39:16&quot;,&#10;    &quot;maxSize&quot;: {&#10;        &quot;size1&quot;: 33.399999999999999&#10;    },&#10;    &quot;minSize&quot;: {&#10;        &quot;size1&quot;: 33.399999999999999&#10;    },&#10;    &quot;normalSize&quot;: {&#10;        &quot;size1&quot;: 33.399999999999999&#10;    },&#10;    &quot;subLayout&quot;: [&#10;        {&#10;            &quot;backgroundInfo&quot;: [&#10;                {&#10;                    &quot;bottom&quot;: 0,&#10;                    &quot;bottomAbs&quot;: false,&#10;                    &quot;left&quot;: 0,&#10;                    &quot;leftAbs&quot;: false,&#10;                    &quot;right&quot;: 0,&#10;                    &quot;rightAbs&quot;: false,&#10;                    &quot;top&quot;: 0,&#10;                    &quot;topAbs&quot;: false,&#10;                    &quot;type&quot;: &quot;leftRight&quot;&#10;                }&#10;            ],&#10;            &quot;id&quot;: &quot;2020-04-01T11:39:16&quot;,&#10;            &quot;margin&quot;: {&#10;                &quot;bottom&quot;: 2.9300000667572021,&#10;                &quot;left&quot;: 2.119999885559082,&#10;                &quot;right&quot;: 1.690000057220459,&#10;                &quot;top&quot;: 3.2699997425079346&#10;            },&#10;            &quot;maxSize&quot;: {&#10;                &quot;size1&quot;: 65.599999999999994&#10;            },&#10;            &quot;minSize&quot;: {&#10;                &quot;size1&quot;: 39.299999999999997&#10;            },&#10;            &quot;normalSize&quot;: {&#10;                &quot;size1&quot;: 39.300000000000004&#10;            },&#10;            &quot;subLayout&quot;: [&#10;                {&#10;                    &quot;id&quot;: &quot;2020-04-01T11:39:16&quot;,&#10;                    &quot;margin&quot;: {&#10;                        &quot;bottom&quot;: 0.39399999380111694,&#10;                        &quot;left&quot;: 2.119999885559082,&#10;                        &quot;right&quot;: 1.690000057220459,&#10;                        &quot;top&quot;: 3.2799999713897705&#10;                    },&#10;                    &quot;type&quot;: 0&#10;                },&#10;                {&#10;                    &quot;id&quot;: &quot;2020-04-01T11:39:16&quot;,&#10;                    &quot;margin&quot;: {&#10;                        &quot;bottom&quot;: 2.9300000667572021,&#10;                        &quot;left&quot;: 2.119999885559082,&#10;                        &quot;right&quot;: 1.690000057220459,&#10;                        &quot;top&quot;: 0.026000002399086952&#10;                    },&#10;                    &quot;type&quot;: 0&#10;                }&#10;            ],&#10;            &quot;type&quot;: 0&#10;        },&#10;        {&#10;            &quot;id&quot;: &quot;2020-04-01T11:39:16&quot;,&#10;            &quot;maxSize&quot;: {&#10;                &quot;size1&quot;: 83.299999999999997&#10;            },&#10;            &quot;minSize&quot;: {&#10;                &quot;size1&quot;: 53.799999999999997&#10;            },&#10;            &quot;normalSize&quot;: {&#10;                &quot;size1&quot;: 68.998571011956855&#10;            },&#10;            &quot;subLayout&quot;: [&#10;                {&#10;                    &quot;horizontalAlign&quot;: 0,&#10;                    &quot;id&quot;: &quot;2020-04-01T11:39:16&quot;,&#10;                    &quot;margin&quot;: {&#10;                        &quot;bottom&quot;: 1.0199999809265137,&#10;                        &quot;left&quot;: 2.1099998950958252,&#10;                        &quot;right&quot;: 2.5399999618530273,&#10;                        &quot;top&quot;: 2.5399999618530273&#10;                    },&#10;                    &quot;type&quot;: 0,&#10;                    &quot;verticalAlign&quot;: 2&#10;                },&#10;                {&#10;                    &quot;horizontalAlign&quot;: 0,&#10;                    &quot;id&quot;: &quot;2020-04-01T11:39:16&quot;,&#10;                    &quot;margin&quot;: {&#10;                        &quot;bottom&quot;: 2.119999885559082,&#10;                        &quot;left&quot;: 1.7300000190734863,&#10;                        &quot;right&quot;: 2.119999885559082,&#10;                        &quot;top&quot;: 0.026000002399086952&#10;                    },&#10;                    &quot;type&quot;: 0,&#10;                    &quot;verticalAlign&quot;: 0&#10;                }&#10;            ],&#10;            &quot;type&quot;: 0&#10;        }&#10;    ],&#10;    &quot;type&quot;: 0&#10;}&#10;"/>
  <p:tag name="KSO_WM_SLIDE_CAN_ADD_NAVIGATION" val="1"/>
  <p:tag name="KSO_WM_SLIDE_BACKGROUND" val="[&quot;general&quot;,&quot;frame&quot;,&quot;leftRight&quot;]"/>
  <p:tag name="KSO_WM_SLIDE_RATIO" val="1.777778"/>
  <p:tag name="KSO_WM_SLIDE_BK_DARK_LIGHT" val="2"/>
  <p:tag name="KSO_WM_SLIDE_BACKGROUND_TYPE" val="leftRight"/>
  <p:tag name="KSO_WM_SPECIAL_SOURCE" val="bdnu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REFSHAPE" val="678797316"/>
</p:tagLst>
</file>

<file path=ppt/tags/tag541.xml><?xml version="1.0" encoding="utf-8"?>
<p:tagLst xmlns:p="http://schemas.openxmlformats.org/presentationml/2006/main">
  <p:tag name="KSO_WM_UNIT_VALUE" val="1904*1128"/>
  <p:tag name="KSO_WM_UNIT_HIGHLIGHT" val="0"/>
  <p:tag name="KSO_WM_UNIT_COMPATIBLE" val="0"/>
  <p:tag name="KSO_WM_UNIT_DIAGRAM_ISNUMVISUAL" val="0"/>
  <p:tag name="KSO_WM_UNIT_DIAGRAM_ISREFERUNIT" val="0"/>
  <p:tag name="KSO_WM_UNIT_TYPE" val="d"/>
  <p:tag name="KSO_WM_UNIT_INDEX" val="1"/>
  <p:tag name="KSO_WM_UNIT_ID" val="diagram20201876_1*d*1"/>
  <p:tag name="KSO_WM_TEMPLATE_CATEGORY" val="diagram"/>
  <p:tag name="KSO_WM_TEMPLATE_INDEX" val="20201876"/>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d&quot;,&quot;α&quot;,&quot;β&quot;,&quot;η&quot;]"/>
  <p:tag name="KSO_WM_UNIT_BLOCK" val="0"/>
  <p:tag name="KSO_WM_UNIT_PLACING_PICTURE_MD4" val="0"/>
  <p:tag name="REFSHAPE" val="177300284"/>
</p:tagLst>
</file>

<file path=ppt/tags/tag542.xml><?xml version="1.0" encoding="utf-8"?>
<p:tagLst xmlns:p="http://schemas.openxmlformats.org/presentationml/2006/main">
  <p:tag name="KSO_WM_UNIT_PRESET_TEXT" val="单击此处输入你的正文,文字是您思想的提炼，为了最终演示发布的良好效果…"/>
  <p:tag name="KSO_WM_UNIT_NOCLEAR" val="0"/>
  <p:tag name="KSO_WM_UNIT_VALUE" val="36"/>
  <p:tag name="KSO_WM_UNIT_HIGHLIGHT" val="0"/>
  <p:tag name="KSO_WM_UNIT_COMPATIBLE" val="0"/>
  <p:tag name="KSO_WM_UNIT_DIAGRAM_ISNUMVISUAL" val="0"/>
  <p:tag name="KSO_WM_UNIT_DIAGRAM_ISREFERUNIT" val="0"/>
  <p:tag name="KSO_WM_UNIT_TYPE" val="f"/>
  <p:tag name="KSO_WM_UNIT_INDEX" val="1"/>
  <p:tag name="KSO_WM_UNIT_ID" val="diagram20201876_1*f*1"/>
  <p:tag name="KSO_WM_TEMPLATE_CATEGORY" val="diagram"/>
  <p:tag name="KSO_WM_TEMPLATE_INDEX" val="20201876"/>
  <p:tag name="KSO_WM_UNIT_LAYERLEVEL" val="1"/>
  <p:tag name="KSO_WM_TAG_VERSION" val="1.0"/>
  <p:tag name="KSO_WM_BEAUTIFY_FLAG" val="#wm#"/>
  <p:tag name="KSO_WM_UNIT_DEFAULT_FONT" val="14;18;2"/>
  <p:tag name="KSO_WM_UNIT_BLOCK" val="0"/>
  <p:tag name="KSO_WM_UNIT_PLACING_PICTURE_MD4" val="0"/>
  <p:tag name="KSO_WM_UNIT_TEXT_FILL_FORE_SCHEMECOLOR_INDEX_BRIGHTNESS" val="0.35"/>
  <p:tag name="KSO_WM_UNIT_TEXT_FILL_FORE_SCHEMECOLOR_INDEX" val="13"/>
  <p:tag name="KSO_WM_UNIT_TEXT_FILL_TYPE" val="1"/>
</p:tagLst>
</file>

<file path=ppt/tags/tag543.xml><?xml version="1.0" encoding="utf-8"?>
<p:tagLst xmlns:p="http://schemas.openxmlformats.org/presentationml/2006/main">
  <p:tag name="KSO_WM_UNIT_PRESET_TEXT" val="您的正文已经简明扼要，但信息却错综复杂，需要用更多的文字来表述；但请您尽可能提炼思想的精髓，否则容易造成观者的阅读压力，适得其反。"/>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2"/>
  <p:tag name="KSO_WM_UNIT_ID" val="diagram20201876_1*f*2"/>
  <p:tag name="KSO_WM_TEMPLATE_CATEGORY" val="diagram"/>
  <p:tag name="KSO_WM_TEMPLATE_INDEX" val="20201876"/>
  <p:tag name="KSO_WM_UNIT_LAYERLEVEL" val="1"/>
  <p:tag name="KSO_WM_TAG_VERSION" val="1.0"/>
  <p:tag name="KSO_WM_BEAUTIFY_FLAG" val="#wm#"/>
  <p:tag name="KSO_WM_UNIT_DEFAULT_FONT" val="14;16;2"/>
  <p:tag name="KSO_WM_UNIT_BLOCK" val="0"/>
  <p:tag name="KSO_WM_UNIT_PLACING_PICTURE_MD4" val="0"/>
  <p:tag name="KSO_WM_UNIT_SMARTLAYOUT_COMPRESS_INFO" val="{&#10;    &quot;id&quot;: &quot;2020-04-01T11:47:01&quot;,&#10;    &quot;max&quot;: 0.86850393700785844,&#10;    &quot;topChanged&quot;: 0.4342519685039295&#10;}&#10;"/>
  <p:tag name="KSO_WM_UNIT_TEXT_FILL_FORE_SCHEMECOLOR_INDEX_BRIGHTNESS" val="0.35"/>
  <p:tag name="KSO_WM_UNIT_TEXT_FILL_FORE_SCHEMECOLOR_INDEX" val="13"/>
  <p:tag name="KSO_WM_UNIT_TEXT_FILL_TYPE"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876_1*i*2"/>
  <p:tag name="KSO_WM_TEMPLATE_CATEGORY" val="diagram"/>
  <p:tag name="KSO_WM_TEMPLATE_INDEX" val="2020187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876_1*i*3"/>
  <p:tag name="KSO_WM_TEMPLATE_CATEGORY" val="diagram"/>
  <p:tag name="KSO_WM_TEMPLATE_INDEX" val="20201876"/>
  <p:tag name="KSO_WM_UNIT_LAYERLEVEL" val="1"/>
  <p:tag name="KSO_WM_TAG_VERSION" val="1.0"/>
  <p:tag name="KSO_WM_BEAUTIFY_FLAG" val="#wm#"/>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54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4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48.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49.xml><?xml version="1.0" encoding="utf-8"?>
<p:tagLst xmlns:p="http://schemas.openxmlformats.org/presentationml/2006/main">
  <p:tag name="REFSHAPE" val="67879731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53.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5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5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5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55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55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55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61.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62.xml><?xml version="1.0" encoding="utf-8"?>
<p:tagLst xmlns:p="http://schemas.openxmlformats.org/presentationml/2006/main">
  <p:tag name="REFSHAPE" val="678797316"/>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65.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66.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567.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568.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569.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571.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572.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573.xml><?xml version="1.0" encoding="utf-8"?>
<p:tagLst xmlns:p="http://schemas.openxmlformats.org/presentationml/2006/main">
  <p:tag name="KSO_WM_UNIT_TEXTBOXSTYLE_GUID" val="{5fc6bd79-f41e-48fe-8596-1f93e4518add}"/>
</p:tagLst>
</file>

<file path=ppt/tags/tag574.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575.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57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0571_1*i*1"/>
  <p:tag name="KSO_WM_TEMPLATE_CATEGORY" val="diagram"/>
  <p:tag name="KSO_WM_TEMPLATE_INDEX" val="20200571"/>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71_1*i*2"/>
  <p:tag name="KSO_WM_TEMPLATE_CATEGORY" val="diagram"/>
  <p:tag name="KSO_WM_TEMPLATE_INDEX" val="20200571"/>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0571_1*i*3"/>
  <p:tag name="KSO_WM_TEMPLATE_CATEGORY" val="diagram"/>
  <p:tag name="KSO_WM_TEMPLATE_INDEX" val="20200571"/>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0571_1*i*4"/>
  <p:tag name="KSO_WM_TEMPLATE_CATEGORY" val="diagram"/>
  <p:tag name="KSO_WM_TEMPLATE_INDEX" val="20200571"/>
  <p:tag name="KSO_WM_UNIT_LAYERLEVEL" val="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82.xml><?xml version="1.0" encoding="utf-8"?>
<p:tagLst xmlns:p="http://schemas.openxmlformats.org/presentationml/2006/main">
  <p:tag name="REFSHAPE" val="678820844"/>
</p:tagLst>
</file>

<file path=ppt/tags/tag58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3405_1*f*2"/>
  <p:tag name="KSO_WM_TEMPLATE_CATEGORY" val="diagram"/>
  <p:tag name="KSO_WM_TEMPLATE_INDEX" val="20203405"/>
  <p:tag name="KSO_WM_UNIT_LAYERLEVEL" val="1"/>
  <p:tag name="KSO_WM_TAG_VERSION" val="1.0"/>
  <p:tag name="KSO_WM_BEAUTIFY_FLAG" val="#wm#"/>
  <p:tag name="KSO_WM_UNIT_VALUE" val="96"/>
  <p:tag name="KSO_WM_UNIT_DEFAULT_FONT" val="14;16;2"/>
  <p:tag name="KSO_WM_UNIT_BLOCK" val="0"/>
  <p:tag name="KSO_WM_UNIT_SMARTLAYOUT_COMPRESS_INFO" val="{&#10;    &quot;id&quot;: &quot;2020-04-01T11:39:16&quot;,&#10;    &quot;max&quot;: 0,&#10;    &quot;parentMax&quot;: {&#10;        &quot;max&quot;: 18.367716535433061&#10;    },&#10;    &quot;topChanged&quot;: 0&#10;}&#10;"/>
  <p:tag name="KSO_WM_UNIT_TEXT_FILL_FORE_SCHEMECOLOR_INDEX_BRIGHTNESS" val="0.25"/>
  <p:tag name="KSO_WM_UNIT_TEXT_FILL_FORE_SCHEMECOLOR_INDEX" val="13"/>
  <p:tag name="KSO_WM_UNIT_TEXT_FILL_TYPE" val="1"/>
</p:tagLst>
</file>

<file path=ppt/tags/tag585.xml><?xml version="1.0" encoding="utf-8"?>
<p:tagLst xmlns:p="http://schemas.openxmlformats.org/presentationml/2006/main">
  <p:tag name="REFSHAPE" val="933838980"/>
  <p:tag name="KSO_WM_UNIT_PLACING_PICTURE_USER_VIEWPORT" val="{&quot;height&quot;:3675,&quot;width&quot;:15360}"/>
</p:tagLst>
</file>

<file path=ppt/tags/tag58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587.xml><?xml version="1.0" encoding="utf-8"?>
<p:tagLst xmlns:p="http://schemas.openxmlformats.org/presentationml/2006/main">
  <p:tag name="KSO_WM_TEMPLATE_CATEGORY" val="diagram"/>
  <p:tag name="KSO_WM_TEMPLATE_INDEX" val="20187538"/>
  <p:tag name="KSO_WM_UNIT_TYPE" val="l_h_i"/>
  <p:tag name="KSO_WM_UNIT_INDEX" val="1_5_3"/>
  <p:tag name="KSO_WM_UNIT_ID" val="diagram20187538_6*l_h_i*1_5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588.xml><?xml version="1.0" encoding="utf-8"?>
<p:tagLst xmlns:p="http://schemas.openxmlformats.org/presentationml/2006/main">
  <p:tag name="KSO_WM_TEMPLATE_CATEGORY" val="diagram"/>
  <p:tag name="KSO_WM_TEMPLATE_INDEX" val="20187538"/>
  <p:tag name="KSO_WM_UNIT_TYPE" val="l_h_i"/>
  <p:tag name="KSO_WM_UNIT_INDEX" val="1_6_1"/>
  <p:tag name="KSO_WM_UNIT_ID" val="diagram20187538_6*l_h_i*1_6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TEMPLATE_CATEGORY" val="diagram"/>
  <p:tag name="KSO_WM_TEMPLATE_INDEX" val="20187538"/>
  <p:tag name="KSO_WM_UNIT_TYPE" val="l_h_i"/>
  <p:tag name="KSO_WM_UNIT_INDEX" val="1_4_3"/>
  <p:tag name="KSO_WM_UNIT_ID" val="diagram20187538_6*l_h_i*1_4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TEMPLATE_CATEGORY" val="diagram"/>
  <p:tag name="KSO_WM_TEMPLATE_INDEX" val="20187538"/>
  <p:tag name="KSO_WM_UNIT_TYPE" val="l_h_i"/>
  <p:tag name="KSO_WM_UNIT_INDEX" val="1_3_3"/>
  <p:tag name="KSO_WM_UNIT_ID" val="diagram20187538_6*l_h_i*1_3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TEMPLATE_CATEGORY" val="diagram"/>
  <p:tag name="KSO_WM_TEMPLATE_INDEX" val="20187538"/>
  <p:tag name="KSO_WM_UNIT_TYPE" val="l_h_i"/>
  <p:tag name="KSO_WM_UNIT_INDEX" val="1_1_2"/>
  <p:tag name="KSO_WM_UNIT_ID" val="diagram20187538_6*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92.xml><?xml version="1.0" encoding="utf-8"?>
<p:tagLst xmlns:p="http://schemas.openxmlformats.org/presentationml/2006/main">
  <p:tag name="KSO_WM_TAG_VERSION" val="1.0"/>
  <p:tag name="KSO_WM_TEMPLATE_CATEGORY" val="diagram"/>
  <p:tag name="KSO_WM_TEMPLATE_INDEX" val="20187538"/>
  <p:tag name="KSO_WM_UNIT_TYPE" val="l_h_i"/>
  <p:tag name="KSO_WM_UNIT_INDEX" val="1_5_1"/>
  <p:tag name="KSO_WM_UNIT_ID" val="diagram20187538_6*l_h_i*1_5_1"/>
  <p:tag name="KSO_WM_UNIT_LAYERLEVEL" val="1_1_1"/>
  <p:tag name="KSO_WM_DIAGRAM_GROUP_CODE" val="l1-1"/>
  <p:tag name="KSO_WM_BEAUTIFY_FLAG" val="#wm#"/>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593.xml><?xml version="1.0" encoding="utf-8"?>
<p:tagLst xmlns:p="http://schemas.openxmlformats.org/presentationml/2006/main">
  <p:tag name="KSO_WM_TAG_VERSION" val="1.0"/>
  <p:tag name="KSO_WM_TEMPLATE_CATEGORY" val="diagram"/>
  <p:tag name="KSO_WM_TEMPLATE_INDEX" val="20187538"/>
  <p:tag name="KSO_WM_UNIT_TYPE" val="l_h_i"/>
  <p:tag name="KSO_WM_UNIT_INDEX" val="1_4_1"/>
  <p:tag name="KSO_WM_UNIT_ID" val="diagram20187538_6*l_h_i*1_4_1"/>
  <p:tag name="KSO_WM_UNIT_LAYERLEVEL" val="1_1_1"/>
  <p:tag name="KSO_WM_DIAGRAM_GROUP_CODE" val="l1-1"/>
  <p:tag name="KSO_WM_BEAUTIFY_FLAG" val="#wm#"/>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594.xml><?xml version="1.0" encoding="utf-8"?>
<p:tagLst xmlns:p="http://schemas.openxmlformats.org/presentationml/2006/main">
  <p:tag name="KSO_WM_TEMPLATE_CATEGORY" val="diagram"/>
  <p:tag name="KSO_WM_TEMPLATE_INDEX" val="20187538"/>
  <p:tag name="KSO_WM_UNIT_TYPE" val="l_h_i"/>
  <p:tag name="KSO_WM_UNIT_INDEX" val="1_1_1"/>
  <p:tag name="KSO_WM_UNIT_ID" val="diagram20187538_6*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595.xml><?xml version="1.0" encoding="utf-8"?>
<p:tagLst xmlns:p="http://schemas.openxmlformats.org/presentationml/2006/main">
  <p:tag name="KSO_WM_TEMPLATE_CATEGORY" val="diagram"/>
  <p:tag name="KSO_WM_TEMPLATE_INDEX" val="20187538"/>
  <p:tag name="KSO_WM_UNIT_TYPE" val="l_h_a"/>
  <p:tag name="KSO_WM_UNIT_INDEX" val="1_1_1"/>
  <p:tag name="KSO_WM_UNIT_ID" val="diagram20187538_6*l_h_a*1_1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96.xml><?xml version="1.0" encoding="utf-8"?>
<p:tagLst xmlns:p="http://schemas.openxmlformats.org/presentationml/2006/main">
  <p:tag name="KSO_WM_TEMPLATE_CATEGORY" val="diagram"/>
  <p:tag name="KSO_WM_TEMPLATE_INDEX" val="20187538"/>
  <p:tag name="KSO_WM_UNIT_TYPE" val="l_h_i"/>
  <p:tag name="KSO_WM_UNIT_INDEX" val="1_2_1"/>
  <p:tag name="KSO_WM_UNIT_ID" val="diagram20187538_6*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97.xml><?xml version="1.0" encoding="utf-8"?>
<p:tagLst xmlns:p="http://schemas.openxmlformats.org/presentationml/2006/main">
  <p:tag name="KSO_WM_TEMPLATE_CATEGORY" val="diagram"/>
  <p:tag name="KSO_WM_TEMPLATE_INDEX" val="20187538"/>
  <p:tag name="KSO_WM_UNIT_TYPE" val="l_h_a"/>
  <p:tag name="KSO_WM_UNIT_INDEX" val="1_2_1"/>
  <p:tag name="KSO_WM_UNIT_ID" val="diagram20187538_6*l_h_a*1_2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98.xml><?xml version="1.0" encoding="utf-8"?>
<p:tagLst xmlns:p="http://schemas.openxmlformats.org/presentationml/2006/main">
  <p:tag name="KSO_WM_TEMPLATE_CATEGORY" val="diagram"/>
  <p:tag name="KSO_WM_TEMPLATE_INDEX" val="20187538"/>
  <p:tag name="KSO_WM_UNIT_TYPE" val="l_h_i"/>
  <p:tag name="KSO_WM_UNIT_INDEX" val="1_2_3"/>
  <p:tag name="KSO_WM_UNIT_ID" val="diagram20187538_6*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599.xml><?xml version="1.0" encoding="utf-8"?>
<p:tagLst xmlns:p="http://schemas.openxmlformats.org/presentationml/2006/main">
  <p:tag name="KSO_WM_TEMPLATE_CATEGORY" val="diagram"/>
  <p:tag name="KSO_WM_TEMPLATE_INDEX" val="20187538"/>
  <p:tag name="KSO_WM_UNIT_TYPE" val="l_h_i"/>
  <p:tag name="KSO_WM_UNIT_INDEX" val="1_3_1"/>
  <p:tag name="KSO_WM_UNIT_ID" val="diagram20187538_6*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TEMPLATE_CATEGORY" val="diagram"/>
  <p:tag name="KSO_WM_TEMPLATE_INDEX" val="20187538"/>
  <p:tag name="KSO_WM_UNIT_TYPE" val="l_h_a"/>
  <p:tag name="KSO_WM_UNIT_INDEX" val="1_3_1"/>
  <p:tag name="KSO_WM_UNIT_ID" val="diagram20187538_6*l_h_a*1_3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01.xml><?xml version="1.0" encoding="utf-8"?>
<p:tagLst xmlns:p="http://schemas.openxmlformats.org/presentationml/2006/main">
  <p:tag name="KSO_WM_TEMPLATE_CATEGORY" val="diagram"/>
  <p:tag name="KSO_WM_TEMPLATE_INDEX" val="20187538"/>
  <p:tag name="KSO_WM_UNIT_TYPE" val="l_h_a"/>
  <p:tag name="KSO_WM_UNIT_INDEX" val="1_4_1"/>
  <p:tag name="KSO_WM_UNIT_ID" val="diagram20187538_6*l_h_a*1_4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02.xml><?xml version="1.0" encoding="utf-8"?>
<p:tagLst xmlns:p="http://schemas.openxmlformats.org/presentationml/2006/main">
  <p:tag name="KSO_WM_TEMPLATE_CATEGORY" val="diagram"/>
  <p:tag name="KSO_WM_TEMPLATE_INDEX" val="20187538"/>
  <p:tag name="KSO_WM_UNIT_TYPE" val="l_h_a"/>
  <p:tag name="KSO_WM_UNIT_INDEX" val="1_5_1"/>
  <p:tag name="KSO_WM_UNIT_ID" val="diagram20187538_6*l_h_a*1_5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03.xml><?xml version="1.0" encoding="utf-8"?>
<p:tagLst xmlns:p="http://schemas.openxmlformats.org/presentationml/2006/main">
  <p:tag name="KSO_WM_TEMPLATE_CATEGORY" val="diagram"/>
  <p:tag name="KSO_WM_TEMPLATE_INDEX" val="20187538"/>
  <p:tag name="KSO_WM_UNIT_TYPE" val="l_h_a"/>
  <p:tag name="KSO_WM_UNIT_INDEX" val="1_6_1"/>
  <p:tag name="KSO_WM_UNIT_ID" val="diagram20187538_6*l_h_a*1_6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04.xml><?xml version="1.0" encoding="utf-8"?>
<p:tagLst xmlns:p="http://schemas.openxmlformats.org/presentationml/2006/main">
  <p:tag name="REFSHAPE" val="678820844"/>
</p:tagLst>
</file>

<file path=ppt/tags/tag60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0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07.xml><?xml version="1.0" encoding="utf-8"?>
<p:tagLst xmlns:p="http://schemas.openxmlformats.org/presentationml/2006/main">
  <p:tag name="REFSHAPE" val="678797316"/>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0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1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13.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1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16.xml><?xml version="1.0" encoding="utf-8"?>
<p:tagLst xmlns:p="http://schemas.openxmlformats.org/presentationml/2006/main">
  <p:tag name="REFSHAPE" val="678797316"/>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1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2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2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62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REFSHAPE" val="678797316"/>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3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34.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3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36.xml><?xml version="1.0" encoding="utf-8"?>
<p:tagLst xmlns:p="http://schemas.openxmlformats.org/presentationml/2006/main">
  <p:tag name="REFSHAPE" val="678797316"/>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3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4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42.xml><?xml version="1.0" encoding="utf-8"?>
<p:tagLst xmlns:p="http://schemas.openxmlformats.org/presentationml/2006/main">
  <p:tag name="REFSHAPE" val="678797316"/>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0_1*i*2"/>
  <p:tag name="KSO_WM_TEMPLATE_CATEGORY" val="diagram"/>
  <p:tag name="KSO_WM_TEMPLATE_INDEX" val="2019391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10_1*i*3"/>
  <p:tag name="KSO_WM_TEMPLATE_CATEGORY" val="diagram"/>
  <p:tag name="KSO_WM_TEMPLATE_INDEX" val="20193910"/>
  <p:tag name="KSO_WM_UNIT_LAYERLEVEL" val="1"/>
  <p:tag name="KSO_WM_TAG_VERSION" val="1.0"/>
  <p:tag name="KSO_WM_BEAUTIFY_FLAG" val="#wm#"/>
  <p:tag name="KSO_WM_UNIT_ADJUSTLAYOUT_ID" val="13"/>
  <p:tag name="KSO_WM_UNIT_COLOR_SCHEME_SHAPE_ID" val="13"/>
  <p:tag name="KSO_WM_UNIT_COLOR_SCHEME_PARENT_PAGE" val="0_1"/>
  <p:tag name="KSO_WM_UNIT_DECOLORIZATION"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0_1*i*4"/>
  <p:tag name="KSO_WM_TEMPLATE_CATEGORY" val="diagram"/>
  <p:tag name="KSO_WM_TEMPLATE_INDEX" val="20193910"/>
  <p:tag name="KSO_WM_UNIT_LAYERLEVEL" val="1"/>
  <p:tag name="KSO_WM_TAG_VERSION" val="1.0"/>
  <p:tag name="KSO_WM_BEAUTIFY_FLAG" val="#wm#"/>
  <p:tag name="KSO_WM_UNIT_ADJUSTLAYOUT_ID" val="14"/>
  <p:tag name="KSO_WM_UNIT_COLOR_SCHEME_SHAPE_ID" val="14"/>
  <p:tag name="KSO_WM_UNIT_COLOR_SCHEME_PARENT_PAGE" val="0_1"/>
  <p:tag name="KSO_WM_UNIT_DECOLORIZATION"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0_1*i*5"/>
  <p:tag name="KSO_WM_TEMPLATE_CATEGORY" val="diagram"/>
  <p:tag name="KSO_WM_TEMPLATE_INDEX" val="20193910"/>
  <p:tag name="KSO_WM_UNIT_LAYERLEVEL" val="1"/>
  <p:tag name="KSO_WM_TAG_VERSION" val="1.0"/>
  <p:tag name="KSO_WM_BEAUTIFY_FLAG" val="#wm#"/>
  <p:tag name="KSO_WM_UNIT_ADJUSTLAYOUT_ID" val="15"/>
  <p:tag name="KSO_WM_UNIT_COLOR_SCHEME_SHAPE_ID" val="15"/>
  <p:tag name="KSO_WM_UNIT_COLOR_SCHEME_PARENT_PAGE" val="0_1"/>
  <p:tag name="KSO_WM_UNIT_DECOLORIZATION"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0_1*i*6"/>
  <p:tag name="KSO_WM_TEMPLATE_CATEGORY" val="diagram"/>
  <p:tag name="KSO_WM_TEMPLATE_INDEX" val="20193910"/>
  <p:tag name="KSO_WM_UNIT_LAYERLEVEL" val="1"/>
  <p:tag name="KSO_WM_TAG_VERSION" val="1.0"/>
  <p:tag name="KSO_WM_BEAUTIFY_FLAG" val="#wm#"/>
  <p:tag name="KSO_WM_UNIT_ADJUSTLAYOUT_ID" val="16"/>
  <p:tag name="KSO_WM_UNIT_COLOR_SCHEME_SHAPE_ID" val="16"/>
  <p:tag name="KSO_WM_UNIT_COLOR_SCHEME_PARENT_PAGE" val="0_1"/>
  <p:tag name="KSO_WM_UNIT_DECOLORIZATION"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0_1*i*7"/>
  <p:tag name="KSO_WM_TEMPLATE_CATEGORY" val="diagram"/>
  <p:tag name="KSO_WM_TEMPLATE_INDEX" val="20193910"/>
  <p:tag name="KSO_WM_UNIT_LAYERLEVEL" val="1"/>
  <p:tag name="KSO_WM_TAG_VERSION" val="1.0"/>
  <p:tag name="KSO_WM_BEAUTIFY_FLAG" val="#wm#"/>
  <p:tag name="KSO_WM_UNIT_ADJUSTLAYOUT_ID" val="17"/>
  <p:tag name="KSO_WM_UNIT_COLOR_SCHEME_SHAPE_ID" val="17"/>
  <p:tag name="KSO_WM_UNIT_COLOR_SCHEME_PARENT_PAGE" val="0_1"/>
  <p:tag name="KSO_WM_UNIT_DECOLORIZATION"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0_1*i*8"/>
  <p:tag name="KSO_WM_TEMPLATE_CATEGORY" val="diagram"/>
  <p:tag name="KSO_WM_TEMPLATE_INDEX" val="20193910"/>
  <p:tag name="KSO_WM_UNIT_LAYERLEVEL" val="1"/>
  <p:tag name="KSO_WM_TAG_VERSION" val="1.0"/>
  <p:tag name="KSO_WM_BEAUTIFY_FLAG" val="#wm#"/>
  <p:tag name="KSO_WM_UNIT_ADJUSTLAYOUT_ID" val="18"/>
  <p:tag name="KSO_WM_UNIT_COLOR_SCHEME_SHAPE_ID" val="18"/>
  <p:tag name="KSO_WM_UNIT_COLOR_SCHEME_PARENT_PAGE" val="0_1"/>
  <p:tag name="KSO_WM_UNIT_DECOLORIZATION"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910_1*i*9"/>
  <p:tag name="KSO_WM_TEMPLATE_CATEGORY" val="diagram"/>
  <p:tag name="KSO_WM_TEMPLATE_INDEX" val="20193910"/>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910_1*i*10"/>
  <p:tag name="KSO_WM_TEMPLATE_CATEGORY" val="diagram"/>
  <p:tag name="KSO_WM_TEMPLATE_INDEX" val="20193910"/>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910_1*i*11"/>
  <p:tag name="KSO_WM_TEMPLATE_CATEGORY" val="diagram"/>
  <p:tag name="KSO_WM_TEMPLATE_INDEX" val="20193910"/>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910_1*i*12"/>
  <p:tag name="KSO_WM_TEMPLATE_CATEGORY" val="diagram"/>
  <p:tag name="KSO_WM_TEMPLATE_INDEX" val="20193910"/>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910_1*i*13"/>
  <p:tag name="KSO_WM_TEMPLATE_CATEGORY" val="diagram"/>
  <p:tag name="KSO_WM_TEMPLATE_INDEX" val="20193910"/>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910_1*i*14"/>
  <p:tag name="KSO_WM_TEMPLATE_CATEGORY" val="diagram"/>
  <p:tag name="KSO_WM_TEMPLATE_INDEX" val="20193910"/>
  <p:tag name="KSO_WM_UNIT_LAYERLEVEL" val="1"/>
  <p:tag name="KSO_WM_TAG_VERSION" val="1.0"/>
  <p:tag name="KSO_WM_BEAUTIFY_FLAG" val="#wm#"/>
  <p:tag name="KSO_WM_UNIT_ADJUSTLAYOUT_ID" val="24"/>
  <p:tag name="KSO_WM_UNIT_COLOR_SCHEME_SHAPE_ID" val="24"/>
  <p:tag name="KSO_WM_UNIT_COLOR_SCHEME_PARENT_PAGE" val="0_1"/>
  <p:tag name="KSO_WM_UNIT_DECOLORIZATION"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910_1*i*15"/>
  <p:tag name="KSO_WM_TEMPLATE_CATEGORY" val="diagram"/>
  <p:tag name="KSO_WM_TEMPLATE_INDEX" val="20193910"/>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3910_1*i*16"/>
  <p:tag name="KSO_WM_TEMPLATE_CATEGORY" val="diagram"/>
  <p:tag name="KSO_WM_TEMPLATE_INDEX" val="20193910"/>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910_1*i*17"/>
  <p:tag name="KSO_WM_TEMPLATE_CATEGORY" val="diagram"/>
  <p:tag name="KSO_WM_TEMPLATE_INDEX" val="20193910"/>
  <p:tag name="KSO_WM_UNIT_LAYERLEVEL" val="1"/>
  <p:tag name="KSO_WM_TAG_VERSION" val="1.0"/>
  <p:tag name="KSO_WM_BEAUTIFY_FLAG" val="#wm#"/>
  <p:tag name="KSO_WM_UNIT_ADJUSTLAYOUT_ID" val="27"/>
  <p:tag name="KSO_WM_UNIT_COLOR_SCHEME_SHAPE_ID" val="27"/>
  <p:tag name="KSO_WM_UNIT_COLOR_SCHEME_PARENT_PAGE" val="0_1"/>
  <p:tag name="KSO_WM_UNIT_DECOLORIZATION"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910_1*i*18"/>
  <p:tag name="KSO_WM_TEMPLATE_CATEGORY" val="diagram"/>
  <p:tag name="KSO_WM_TEMPLATE_INDEX" val="20193910"/>
  <p:tag name="KSO_WM_UNIT_LAYERLEVEL" val="1"/>
  <p:tag name="KSO_WM_TAG_VERSION" val="1.0"/>
  <p:tag name="KSO_WM_BEAUTIFY_FLAG" val="#wm#"/>
  <p:tag name="KSO_WM_UNIT_ADJUSTLAYOUT_ID" val="28"/>
  <p:tag name="KSO_WM_UNIT_COLOR_SCHEME_SHAPE_ID" val="28"/>
  <p:tag name="KSO_WM_UNIT_COLOR_SCHEME_PARENT_PAGE" val="0_1"/>
  <p:tag name="KSO_WM_UNIT_DECOLORIZATION"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910_1*i*19"/>
  <p:tag name="KSO_WM_TEMPLATE_CATEGORY" val="diagram"/>
  <p:tag name="KSO_WM_TEMPLATE_INDEX" val="20193910"/>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910_1*i*20"/>
  <p:tag name="KSO_WM_TEMPLATE_CATEGORY" val="diagram"/>
  <p:tag name="KSO_WM_TEMPLATE_INDEX" val="20193910"/>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910_1*i*21"/>
  <p:tag name="KSO_WM_TEMPLATE_CATEGORY" val="diagram"/>
  <p:tag name="KSO_WM_TEMPLATE_INDEX" val="20193910"/>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910_1*i*22"/>
  <p:tag name="KSO_WM_TEMPLATE_CATEGORY" val="diagram"/>
  <p:tag name="KSO_WM_TEMPLATE_INDEX" val="20193910"/>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910_1*i*23"/>
  <p:tag name="KSO_WM_TEMPLATE_CATEGORY" val="diagram"/>
  <p:tag name="KSO_WM_TEMPLATE_INDEX" val="20193910"/>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910_1*i*24"/>
  <p:tag name="KSO_WM_TEMPLATE_CATEGORY" val="diagram"/>
  <p:tag name="KSO_WM_TEMPLATE_INDEX" val="20193910"/>
  <p:tag name="KSO_WM_UNIT_LAYERLEVEL" val="1"/>
  <p:tag name="KSO_WM_TAG_VERSION" val="1.0"/>
  <p:tag name="KSO_WM_BEAUTIFY_FLAG" val="#wm#"/>
  <p:tag name="KSO_WM_UNIT_ADJUSTLAYOUT_ID" val="34"/>
  <p:tag name="KSO_WM_UNIT_COLOR_SCHEME_SHAPE_ID" val="34"/>
  <p:tag name="KSO_WM_UNIT_COLOR_SCHEME_PARENT_PAGE" val="0_1"/>
  <p:tag name="KSO_WM_UNIT_DECOLORIZATION"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910_1*i*25"/>
  <p:tag name="KSO_WM_TEMPLATE_CATEGORY" val="diagram"/>
  <p:tag name="KSO_WM_TEMPLATE_INDEX" val="20193910"/>
  <p:tag name="KSO_WM_UNIT_LAYERLEVEL" val="1"/>
  <p:tag name="KSO_WM_TAG_VERSION" val="1.0"/>
  <p:tag name="KSO_WM_BEAUTIFY_FLAG" val="#wm#"/>
  <p:tag name="KSO_WM_UNIT_ADJUSTLAYOUT_ID" val="35"/>
  <p:tag name="KSO_WM_UNIT_COLOR_SCHEME_SHAPE_ID" val="35"/>
  <p:tag name="KSO_WM_UNIT_COLOR_SCHEME_PARENT_PAGE" val="0_1"/>
  <p:tag name="KSO_WM_UNIT_DECOLORIZATION"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910_1*i*26"/>
  <p:tag name="KSO_WM_TEMPLATE_CATEGORY" val="diagram"/>
  <p:tag name="KSO_WM_TEMPLATE_INDEX" val="20193910"/>
  <p:tag name="KSO_WM_UNIT_LAYERLEVEL" val="1"/>
  <p:tag name="KSO_WM_TAG_VERSION" val="1.0"/>
  <p:tag name="KSO_WM_BEAUTIFY_FLAG" val="#wm#"/>
  <p:tag name="KSO_WM_UNIT_ADJUSTLAYOUT_ID" val="36"/>
  <p:tag name="KSO_WM_UNIT_COLOR_SCHEME_SHAPE_ID" val="36"/>
  <p:tag name="KSO_WM_UNIT_COLOR_SCHEME_PARENT_PAGE" val="0_1"/>
  <p:tag name="KSO_WM_UNIT_DECOLORIZATION"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910_1*i*27"/>
  <p:tag name="KSO_WM_TEMPLATE_CATEGORY" val="diagram"/>
  <p:tag name="KSO_WM_TEMPLATE_INDEX" val="20193910"/>
  <p:tag name="KSO_WM_UNIT_LAYERLEVEL" val="1"/>
  <p:tag name="KSO_WM_TAG_VERSION" val="1.0"/>
  <p:tag name="KSO_WM_BEAUTIFY_FLAG" val="#wm#"/>
  <p:tag name="KSO_WM_UNIT_ADJUSTLAYOUT_ID" val="37"/>
  <p:tag name="KSO_WM_UNIT_COLOR_SCHEME_SHAPE_ID" val="37"/>
  <p:tag name="KSO_WM_UNIT_COLOR_SCHEME_PARENT_PAGE" val="0_1"/>
  <p:tag name="KSO_WM_UNIT_DECOLORIZATION"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910_1*i*28"/>
  <p:tag name="KSO_WM_TEMPLATE_CATEGORY" val="diagram"/>
  <p:tag name="KSO_WM_TEMPLATE_INDEX" val="20193910"/>
  <p:tag name="KSO_WM_UNIT_LAYERLEVEL" val="1"/>
  <p:tag name="KSO_WM_TAG_VERSION" val="1.0"/>
  <p:tag name="KSO_WM_BEAUTIFY_FLAG" val="#wm#"/>
  <p:tag name="KSO_WM_UNIT_ADJUSTLAYOUT_ID" val="38"/>
  <p:tag name="KSO_WM_UNIT_COLOR_SCHEME_SHAPE_ID" val="38"/>
  <p:tag name="KSO_WM_UNIT_COLOR_SCHEME_PARENT_PAGE" val="0_1"/>
  <p:tag name="KSO_WM_UNIT_DECOLORIZATION"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910_1*i*29"/>
  <p:tag name="KSO_WM_TEMPLATE_CATEGORY" val="diagram"/>
  <p:tag name="KSO_WM_TEMPLATE_INDEX" val="20193910"/>
  <p:tag name="KSO_WM_UNIT_LAYERLEVEL" val="1"/>
  <p:tag name="KSO_WM_TAG_VERSION" val="1.0"/>
  <p:tag name="KSO_WM_BEAUTIFY_FLAG" val="#wm#"/>
  <p:tag name="KSO_WM_UNIT_ADJUSTLAYOUT_ID" val="39"/>
  <p:tag name="KSO_WM_UNIT_COLOR_SCHEME_SHAPE_ID" val="39"/>
  <p:tag name="KSO_WM_UNIT_COLOR_SCHEME_PARENT_PAGE" val="0_1"/>
  <p:tag name="KSO_WM_UNIT_DECOLORIZATION"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3910_1*i*30"/>
  <p:tag name="KSO_WM_TEMPLATE_CATEGORY" val="diagram"/>
  <p:tag name="KSO_WM_TEMPLATE_INDEX" val="20193910"/>
  <p:tag name="KSO_WM_UNIT_LAYERLEVEL" val="1"/>
  <p:tag name="KSO_WM_TAG_VERSION" val="1.0"/>
  <p:tag name="KSO_WM_BEAUTIFY_FLAG" val="#wm#"/>
  <p:tag name="KSO_WM_UNIT_ADJUSTLAYOUT_ID" val="40"/>
  <p:tag name="KSO_WM_UNIT_COLOR_SCHEME_SHAPE_ID" val="40"/>
  <p:tag name="KSO_WM_UNIT_COLOR_SCHEME_PARENT_PAGE" val="0_1"/>
  <p:tag name="KSO_WM_UNIT_DECOLORIZATION"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3910_1*i*31"/>
  <p:tag name="KSO_WM_TEMPLATE_CATEGORY" val="diagram"/>
  <p:tag name="KSO_WM_TEMPLATE_INDEX" val="20193910"/>
  <p:tag name="KSO_WM_UNIT_LAYERLEVEL" val="1"/>
  <p:tag name="KSO_WM_TAG_VERSION" val="1.0"/>
  <p:tag name="KSO_WM_BEAUTIFY_FLAG" val="#wm#"/>
  <p:tag name="KSO_WM_UNIT_ADJUSTLAYOUT_ID" val="41"/>
  <p:tag name="KSO_WM_UNIT_COLOR_SCHEME_SHAPE_ID" val="41"/>
  <p:tag name="KSO_WM_UNIT_COLOR_SCHEME_PARENT_PAGE" val="0_1"/>
  <p:tag name="KSO_WM_UNIT_DECOLORIZATION"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3910_1*i*32"/>
  <p:tag name="KSO_WM_TEMPLATE_CATEGORY" val="diagram"/>
  <p:tag name="KSO_WM_TEMPLATE_INDEX" val="20193910"/>
  <p:tag name="KSO_WM_UNIT_LAYERLEVEL" val="1"/>
  <p:tag name="KSO_WM_TAG_VERSION" val="1.0"/>
  <p:tag name="KSO_WM_BEAUTIFY_FLAG" val="#wm#"/>
  <p:tag name="KSO_WM_UNIT_ADJUSTLAYOUT_ID" val="42"/>
  <p:tag name="KSO_WM_UNIT_COLOR_SCHEME_SHAPE_ID" val="42"/>
  <p:tag name="KSO_WM_UNIT_COLOR_SCHEME_PARENT_PAGE" val="0_1"/>
  <p:tag name="KSO_WM_UNIT_DECOLORIZATION"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3910_1*i*33"/>
  <p:tag name="KSO_WM_TEMPLATE_CATEGORY" val="diagram"/>
  <p:tag name="KSO_WM_TEMPLATE_INDEX" val="20193910"/>
  <p:tag name="KSO_WM_UNIT_LAYERLEVEL" val="1"/>
  <p:tag name="KSO_WM_TAG_VERSION" val="1.0"/>
  <p:tag name="KSO_WM_BEAUTIFY_FLAG" val="#wm#"/>
  <p:tag name="KSO_WM_UNIT_ADJUSTLAYOUT_ID" val="43"/>
  <p:tag name="KSO_WM_UNIT_COLOR_SCHEME_SHAPE_ID" val="43"/>
  <p:tag name="KSO_WM_UNIT_COLOR_SCHEME_PARENT_PAGE" val="0_1"/>
  <p:tag name="KSO_WM_UNIT_DECOLORIZATION"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3910_1*i*34"/>
  <p:tag name="KSO_WM_TEMPLATE_CATEGORY" val="diagram"/>
  <p:tag name="KSO_WM_TEMPLATE_INDEX" val="20193910"/>
  <p:tag name="KSO_WM_UNIT_LAYERLEVEL" val="1"/>
  <p:tag name="KSO_WM_TAG_VERSION" val="1.0"/>
  <p:tag name="KSO_WM_BEAUTIFY_FLAG" val="#wm#"/>
  <p:tag name="KSO_WM_UNIT_ADJUSTLAYOUT_ID" val="44"/>
  <p:tag name="KSO_WM_UNIT_COLOR_SCHEME_SHAPE_ID" val="44"/>
  <p:tag name="KSO_WM_UNIT_COLOR_SCHEME_PARENT_PAGE" val="0_1"/>
  <p:tag name="KSO_WM_UNIT_DECOLORIZATION"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3910_1*i*35"/>
  <p:tag name="KSO_WM_TEMPLATE_CATEGORY" val="diagram"/>
  <p:tag name="KSO_WM_TEMPLATE_INDEX" val="20193910"/>
  <p:tag name="KSO_WM_UNIT_LAYERLEVEL" val="1"/>
  <p:tag name="KSO_WM_TAG_VERSION" val="1.0"/>
  <p:tag name="KSO_WM_BEAUTIFY_FLAG" val="#wm#"/>
  <p:tag name="KSO_WM_UNIT_ADJUSTLAYOUT_ID" val="45"/>
  <p:tag name="KSO_WM_UNIT_COLOR_SCHEME_SHAPE_ID" val="45"/>
  <p:tag name="KSO_WM_UNIT_COLOR_SCHEME_PARENT_PAGE" val="0_1"/>
  <p:tag name="KSO_WM_UNIT_DECOLORIZATION"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3910_1*i*36"/>
  <p:tag name="KSO_WM_TEMPLATE_CATEGORY" val="diagram"/>
  <p:tag name="KSO_WM_TEMPLATE_INDEX" val="20193910"/>
  <p:tag name="KSO_WM_UNIT_LAYERLEVEL" val="1"/>
  <p:tag name="KSO_WM_TAG_VERSION" val="1.0"/>
  <p:tag name="KSO_WM_BEAUTIFY_FLAG" val="#wm#"/>
  <p:tag name="KSO_WM_UNIT_ADJUSTLAYOUT_ID" val="46"/>
  <p:tag name="KSO_WM_UNIT_COLOR_SCHEME_SHAPE_ID" val="46"/>
  <p:tag name="KSO_WM_UNIT_COLOR_SCHEME_PARENT_PAGE" val="0_1"/>
  <p:tag name="KSO_WM_UNIT_DECOLORIZATION"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3910_1*i*37"/>
  <p:tag name="KSO_WM_TEMPLATE_CATEGORY" val="diagram"/>
  <p:tag name="KSO_WM_TEMPLATE_INDEX" val="20193910"/>
  <p:tag name="KSO_WM_UNIT_LAYERLEVEL" val="1"/>
  <p:tag name="KSO_WM_TAG_VERSION" val="1.0"/>
  <p:tag name="KSO_WM_BEAUTIFY_FLAG" val="#wm#"/>
  <p:tag name="KSO_WM_UNIT_ADJUSTLAYOUT_ID" val="47"/>
  <p:tag name="KSO_WM_UNIT_COLOR_SCHEME_SHAPE_ID" val="47"/>
  <p:tag name="KSO_WM_UNIT_COLOR_SCHEME_PARENT_PAGE" val="0_1"/>
  <p:tag name="KSO_WM_UNIT_DECOLORIZATION"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3910_1*i*38"/>
  <p:tag name="KSO_WM_TEMPLATE_CATEGORY" val="diagram"/>
  <p:tag name="KSO_WM_TEMPLATE_INDEX" val="20193910"/>
  <p:tag name="KSO_WM_UNIT_LAYERLEVEL" val="1"/>
  <p:tag name="KSO_WM_TAG_VERSION" val="1.0"/>
  <p:tag name="KSO_WM_BEAUTIFY_FLAG" val="#wm#"/>
  <p:tag name="KSO_WM_UNIT_ADJUSTLAYOUT_ID" val="48"/>
  <p:tag name="KSO_WM_UNIT_COLOR_SCHEME_SHAPE_ID" val="48"/>
  <p:tag name="KSO_WM_UNIT_COLOR_SCHEME_PARENT_PAGE" val="0_1"/>
  <p:tag name="KSO_WM_UNIT_DECOLORIZATION"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3910_1*i*39"/>
  <p:tag name="KSO_WM_TEMPLATE_CATEGORY" val="diagram"/>
  <p:tag name="KSO_WM_TEMPLATE_INDEX" val="20193910"/>
  <p:tag name="KSO_WM_UNIT_LAYERLEVEL" val="1"/>
  <p:tag name="KSO_WM_TAG_VERSION" val="1.0"/>
  <p:tag name="KSO_WM_BEAUTIFY_FLAG" val="#wm#"/>
  <p:tag name="KSO_WM_UNIT_ADJUSTLAYOUT_ID" val="49"/>
  <p:tag name="KSO_WM_UNIT_COLOR_SCHEME_SHAPE_ID" val="49"/>
  <p:tag name="KSO_WM_UNIT_COLOR_SCHEME_PARENT_PAGE" val="0_1"/>
  <p:tag name="KSO_WM_UNIT_DECOLORIZATION"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0"/>
  <p:tag name="KSO_WM_UNIT_ID" val="diagram20193910_1*i*40"/>
  <p:tag name="KSO_WM_TEMPLATE_CATEGORY" val="diagram"/>
  <p:tag name="KSO_WM_TEMPLATE_INDEX" val="20193910"/>
  <p:tag name="KSO_WM_UNIT_LAYERLEVEL" val="1"/>
  <p:tag name="KSO_WM_TAG_VERSION" val="1.0"/>
  <p:tag name="KSO_WM_BEAUTIFY_FLAG" val="#wm#"/>
  <p:tag name="KSO_WM_UNIT_ADJUSTLAYOUT_ID" val="50"/>
  <p:tag name="KSO_WM_UNIT_COLOR_SCHEME_SHAPE_ID" val="50"/>
  <p:tag name="KSO_WM_UNIT_COLOR_SCHEME_PARENT_PAGE" val="0_1"/>
  <p:tag name="KSO_WM_UNIT_DECOLORIZATION"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3910_1*i*41"/>
  <p:tag name="KSO_WM_TEMPLATE_CATEGORY" val="diagram"/>
  <p:tag name="KSO_WM_TEMPLATE_INDEX" val="20193910"/>
  <p:tag name="KSO_WM_UNIT_LAYERLEVEL" val="1"/>
  <p:tag name="KSO_WM_TAG_VERSION" val="1.0"/>
  <p:tag name="KSO_WM_BEAUTIFY_FLAG" val="#wm#"/>
  <p:tag name="KSO_WM_UNIT_ADJUSTLAYOUT_ID" val="51"/>
  <p:tag name="KSO_WM_UNIT_COLOR_SCHEME_SHAPE_ID" val="51"/>
  <p:tag name="KSO_WM_UNIT_COLOR_SCHEME_PARENT_PAGE" val="0_1"/>
  <p:tag name="KSO_WM_UNIT_DECOLORIZATION"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3910_1*i*42"/>
  <p:tag name="KSO_WM_TEMPLATE_CATEGORY" val="diagram"/>
  <p:tag name="KSO_WM_TEMPLATE_INDEX" val="20193910"/>
  <p:tag name="KSO_WM_UNIT_LAYERLEVEL" val="1"/>
  <p:tag name="KSO_WM_TAG_VERSION" val="1.0"/>
  <p:tag name="KSO_WM_BEAUTIFY_FLAG" val="#wm#"/>
  <p:tag name="KSO_WM_UNIT_ADJUSTLAYOUT_ID" val="52"/>
  <p:tag name="KSO_WM_UNIT_COLOR_SCHEME_SHAPE_ID" val="52"/>
  <p:tag name="KSO_WM_UNIT_COLOR_SCHEME_PARENT_PAGE" val="0_1"/>
  <p:tag name="KSO_WM_UNIT_DECOLORIZATION"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3910_1*i*43"/>
  <p:tag name="KSO_WM_TEMPLATE_CATEGORY" val="diagram"/>
  <p:tag name="KSO_WM_TEMPLATE_INDEX" val="20193910"/>
  <p:tag name="KSO_WM_UNIT_LAYERLEVEL" val="1"/>
  <p:tag name="KSO_WM_TAG_VERSION" val="1.0"/>
  <p:tag name="KSO_WM_BEAUTIFY_FLAG" val="#wm#"/>
  <p:tag name="KSO_WM_UNIT_ADJUSTLAYOUT_ID" val="53"/>
  <p:tag name="KSO_WM_UNIT_COLOR_SCHEME_SHAPE_ID" val="53"/>
  <p:tag name="KSO_WM_UNIT_COLOR_SCHEME_PARENT_PAGE" val="0_1"/>
  <p:tag name="KSO_WM_UNIT_DECOLORIZATION"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3910_1*i*44"/>
  <p:tag name="KSO_WM_TEMPLATE_CATEGORY" val="diagram"/>
  <p:tag name="KSO_WM_TEMPLATE_INDEX" val="20193910"/>
  <p:tag name="KSO_WM_UNIT_LAYERLEVEL" val="1"/>
  <p:tag name="KSO_WM_TAG_VERSION" val="1.0"/>
  <p:tag name="KSO_WM_BEAUTIFY_FLAG" val="#wm#"/>
  <p:tag name="KSO_WM_UNIT_ADJUSTLAYOUT_ID" val="54"/>
  <p:tag name="KSO_WM_UNIT_COLOR_SCHEME_SHAPE_ID" val="54"/>
  <p:tag name="KSO_WM_UNIT_COLOR_SCHEME_PARENT_PAGE" val="0_1"/>
  <p:tag name="KSO_WM_UNIT_DECOLORIZATION"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3910_1*i*45"/>
  <p:tag name="KSO_WM_TEMPLATE_CATEGORY" val="diagram"/>
  <p:tag name="KSO_WM_TEMPLATE_INDEX" val="20193910"/>
  <p:tag name="KSO_WM_UNIT_LAYERLEVEL" val="1"/>
  <p:tag name="KSO_WM_TAG_VERSION" val="1.0"/>
  <p:tag name="KSO_WM_BEAUTIFY_FLAG" val="#wm#"/>
  <p:tag name="KSO_WM_UNIT_ADJUSTLAYOUT_ID" val="55"/>
  <p:tag name="KSO_WM_UNIT_COLOR_SCHEME_SHAPE_ID" val="55"/>
  <p:tag name="KSO_WM_UNIT_COLOR_SCHEME_PARENT_PAGE" val="0_1"/>
  <p:tag name="KSO_WM_UNIT_DECOLORIZATION"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3910_1*i*46"/>
  <p:tag name="KSO_WM_TEMPLATE_CATEGORY" val="diagram"/>
  <p:tag name="KSO_WM_TEMPLATE_INDEX" val="20193910"/>
  <p:tag name="KSO_WM_UNIT_LAYERLEVEL" val="1"/>
  <p:tag name="KSO_WM_TAG_VERSION" val="1.0"/>
  <p:tag name="KSO_WM_BEAUTIFY_FLAG" val="#wm#"/>
  <p:tag name="KSO_WM_UNIT_ADJUSTLAYOUT_ID" val="56"/>
  <p:tag name="KSO_WM_UNIT_COLOR_SCHEME_SHAPE_ID" val="56"/>
  <p:tag name="KSO_WM_UNIT_COLOR_SCHEME_PARENT_PAGE" val="0_1"/>
  <p:tag name="KSO_WM_UNIT_DECOLORIZATION"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3910_1*i*47"/>
  <p:tag name="KSO_WM_TEMPLATE_CATEGORY" val="diagram"/>
  <p:tag name="KSO_WM_TEMPLATE_INDEX" val="20193910"/>
  <p:tag name="KSO_WM_UNIT_LAYERLEVEL" val="1"/>
  <p:tag name="KSO_WM_TAG_VERSION" val="1.0"/>
  <p:tag name="KSO_WM_BEAUTIFY_FLAG" val="#wm#"/>
  <p:tag name="KSO_WM_UNIT_ADJUSTLAYOUT_ID" val="57"/>
  <p:tag name="KSO_WM_UNIT_COLOR_SCHEME_SHAPE_ID" val="57"/>
  <p:tag name="KSO_WM_UNIT_COLOR_SCHEME_PARENT_PAGE" val="0_1"/>
  <p:tag name="KSO_WM_UNIT_DECOLORIZATION"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3910_1*i*48"/>
  <p:tag name="KSO_WM_TEMPLATE_CATEGORY" val="diagram"/>
  <p:tag name="KSO_WM_TEMPLATE_INDEX" val="20193910"/>
  <p:tag name="KSO_WM_UNIT_LAYERLEVEL" val="1"/>
  <p:tag name="KSO_WM_TAG_VERSION" val="1.0"/>
  <p:tag name="KSO_WM_BEAUTIFY_FLAG" val="#wm#"/>
  <p:tag name="KSO_WM_UNIT_ADJUSTLAYOUT_ID" val="58"/>
  <p:tag name="KSO_WM_UNIT_COLOR_SCHEME_SHAPE_ID" val="58"/>
  <p:tag name="KSO_WM_UNIT_COLOR_SCHEME_PARENT_PAGE" val="0_1"/>
  <p:tag name="KSO_WM_UNIT_DECOLORIZATION"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3910_1*i*49"/>
  <p:tag name="KSO_WM_TEMPLATE_CATEGORY" val="diagram"/>
  <p:tag name="KSO_WM_TEMPLATE_INDEX" val="20193910"/>
  <p:tag name="KSO_WM_UNIT_LAYERLEVEL" val="1"/>
  <p:tag name="KSO_WM_TAG_VERSION" val="1.0"/>
  <p:tag name="KSO_WM_BEAUTIFY_FLAG" val="#wm#"/>
  <p:tag name="KSO_WM_UNIT_ADJUSTLAYOUT_ID" val="59"/>
  <p:tag name="KSO_WM_UNIT_COLOR_SCHEME_SHAPE_ID" val="59"/>
  <p:tag name="KSO_WM_UNIT_COLOR_SCHEME_PARENT_PAGE" val="0_1"/>
  <p:tag name="KSO_WM_UNIT_DECOLORIZATION"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3910_1*i*50"/>
  <p:tag name="KSO_WM_TEMPLATE_CATEGORY" val="diagram"/>
  <p:tag name="KSO_WM_TEMPLATE_INDEX" val="20193910"/>
  <p:tag name="KSO_WM_UNIT_LAYERLEVEL" val="1"/>
  <p:tag name="KSO_WM_TAG_VERSION" val="1.0"/>
  <p:tag name="KSO_WM_BEAUTIFY_FLAG" val="#wm#"/>
  <p:tag name="KSO_WM_UNIT_ADJUSTLAYOUT_ID" val="60"/>
  <p:tag name="KSO_WM_UNIT_COLOR_SCHEME_SHAPE_ID" val="60"/>
  <p:tag name="KSO_WM_UNIT_COLOR_SCHEME_PARENT_PAGE" val="0_1"/>
  <p:tag name="KSO_WM_UNIT_DECOLORIZATION"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3910_1*i*51"/>
  <p:tag name="KSO_WM_TEMPLATE_CATEGORY" val="diagram"/>
  <p:tag name="KSO_WM_TEMPLATE_INDEX" val="20193910"/>
  <p:tag name="KSO_WM_UNIT_LAYERLEVEL" val="1"/>
  <p:tag name="KSO_WM_TAG_VERSION" val="1.0"/>
  <p:tag name="KSO_WM_BEAUTIFY_FLAG" val="#wm#"/>
  <p:tag name="KSO_WM_UNIT_ADJUSTLAYOUT_ID" val="61"/>
  <p:tag name="KSO_WM_UNIT_COLOR_SCHEME_SHAPE_ID" val="61"/>
  <p:tag name="KSO_WM_UNIT_COLOR_SCHEME_PARENT_PAGE" val="0_1"/>
  <p:tag name="KSO_WM_UNIT_DECOLORIZATION"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3910_1*i*52"/>
  <p:tag name="KSO_WM_TEMPLATE_CATEGORY" val="diagram"/>
  <p:tag name="KSO_WM_TEMPLATE_INDEX" val="20193910"/>
  <p:tag name="KSO_WM_UNIT_LAYERLEVEL" val="1"/>
  <p:tag name="KSO_WM_TAG_VERSION" val="1.0"/>
  <p:tag name="KSO_WM_BEAUTIFY_FLAG" val="#wm#"/>
  <p:tag name="KSO_WM_UNIT_ADJUSTLAYOUT_ID" val="62"/>
  <p:tag name="KSO_WM_UNIT_COLOR_SCHEME_SHAPE_ID" val="62"/>
  <p:tag name="KSO_WM_UNIT_COLOR_SCHEME_PARENT_PAGE" val="0_1"/>
  <p:tag name="KSO_WM_UNIT_DECOLORIZATION"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3"/>
  <p:tag name="KSO_WM_UNIT_ID" val="diagram20193910_1*i*53"/>
  <p:tag name="KSO_WM_TEMPLATE_CATEGORY" val="diagram"/>
  <p:tag name="KSO_WM_TEMPLATE_INDEX" val="20193910"/>
  <p:tag name="KSO_WM_UNIT_LAYERLEVEL" val="1"/>
  <p:tag name="KSO_WM_TAG_VERSION" val="1.0"/>
  <p:tag name="KSO_WM_BEAUTIFY_FLAG" val="#wm#"/>
  <p:tag name="KSO_WM_UNIT_ADJUSTLAYOUT_ID" val="63"/>
  <p:tag name="KSO_WM_UNIT_COLOR_SCHEME_SHAPE_ID" val="63"/>
  <p:tag name="KSO_WM_UNIT_COLOR_SCHEME_PARENT_PAGE" val="0_1"/>
  <p:tag name="KSO_WM_UNIT_DECOLORIZATION"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3910_1*i*54"/>
  <p:tag name="KSO_WM_TEMPLATE_CATEGORY" val="diagram"/>
  <p:tag name="KSO_WM_TEMPLATE_INDEX" val="20193910"/>
  <p:tag name="KSO_WM_UNIT_LAYERLEVEL" val="1"/>
  <p:tag name="KSO_WM_TAG_VERSION" val="1.0"/>
  <p:tag name="KSO_WM_BEAUTIFY_FLAG" val="#wm#"/>
  <p:tag name="KSO_WM_UNIT_ADJUSTLAYOUT_ID" val="64"/>
  <p:tag name="KSO_WM_UNIT_COLOR_SCHEME_SHAPE_ID" val="64"/>
  <p:tag name="KSO_WM_UNIT_COLOR_SCHEME_PARENT_PAGE" val="0_1"/>
  <p:tag name="KSO_WM_UNIT_DECOLORIZATION"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3910_1*i*55"/>
  <p:tag name="KSO_WM_TEMPLATE_CATEGORY" val="diagram"/>
  <p:tag name="KSO_WM_TEMPLATE_INDEX" val="20193910"/>
  <p:tag name="KSO_WM_UNIT_LAYERLEVEL" val="1"/>
  <p:tag name="KSO_WM_TAG_VERSION" val="1.0"/>
  <p:tag name="KSO_WM_BEAUTIFY_FLAG" val="#wm#"/>
  <p:tag name="KSO_WM_UNIT_ADJUSTLAYOUT_ID" val="65"/>
  <p:tag name="KSO_WM_UNIT_COLOR_SCHEME_SHAPE_ID" val="65"/>
  <p:tag name="KSO_WM_UNIT_COLOR_SCHEME_PARENT_PAGE" val="0_1"/>
  <p:tag name="KSO_WM_UNIT_DECOLORIZATION"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3910_1*i*58"/>
  <p:tag name="KSO_WM_TEMPLATE_CATEGORY" val="diagram"/>
  <p:tag name="KSO_WM_TEMPLATE_INDEX" val="20193910"/>
  <p:tag name="KSO_WM_UNIT_LAYERLEVEL" val="1"/>
  <p:tag name="KSO_WM_TAG_VERSION" val="1.0"/>
  <p:tag name="KSO_WM_BEAUTIFY_FLAG" val="#wm#"/>
  <p:tag name="KSO_WM_UNIT_ADJUSTLAYOUT_ID" val="6"/>
  <p:tag name="KSO_WM_UNIT_COLOR_SCHEME_SHAPE_ID" val="6"/>
  <p:tag name="KSO_WM_UNIT_COLOR_SCHEME_PARENT_PAGE" val="0_1"/>
  <p:tag name="KSO_WM_UNIT_DECOLORIZATION"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50_1*i*21"/>
  <p:tag name="KSO_WM_TEMPLATE_CATEGORY" val="diagram"/>
  <p:tag name="KSO_WM_TEMPLATE_INDEX" val="20191050"/>
  <p:tag name="KSO_WM_UNIT_LAYERLEVEL" val="1"/>
  <p:tag name="KSO_WM_TAG_VERSION" val="1.0"/>
  <p:tag name="KSO_WM_BEAUTIFY_FLAG" val="#wm#"/>
  <p:tag name="KSO_WM_UNIT_COLOR_SCHEME_SHAPE_ID" val="21"/>
  <p:tag name="KSO_WM_UNIT_COLOR_SCHEME_PARENT_PAGE" val="0_1"/>
  <p:tag name="KSO_WM_UNIT_ADJUSTLAYOUT_ID" val="2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1050_1*i*22"/>
  <p:tag name="KSO_WM_TEMPLATE_CATEGORY" val="diagram"/>
  <p:tag name="KSO_WM_TEMPLATE_INDEX" val="20191050"/>
  <p:tag name="KSO_WM_UNIT_LAYERLEVEL" val="1"/>
  <p:tag name="KSO_WM_TAG_VERSION" val="1.0"/>
  <p:tag name="KSO_WM_BEAUTIFY_FLAG" val="#wm#"/>
  <p:tag name="KSO_WM_UNIT_COLOR_SCHEME_SHAPE_ID" val="22"/>
  <p:tag name="KSO_WM_UNIT_COLOR_SCHEME_PARENT_PAGE" val="0_1"/>
  <p:tag name="KSO_WM_UNIT_ADJUSTLAYOUT_ID" val="2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50_1*i*23"/>
  <p:tag name="KSO_WM_TEMPLATE_CATEGORY" val="diagram"/>
  <p:tag name="KSO_WM_TEMPLATE_INDEX" val="20191050"/>
  <p:tag name="KSO_WM_UNIT_LAYERLEVEL" val="1"/>
  <p:tag name="KSO_WM_TAG_VERSION" val="1.0"/>
  <p:tag name="KSO_WM_BEAUTIFY_FLAG" val="#wm#"/>
  <p:tag name="KSO_WM_UNIT_COLOR_SCHEME_SHAPE_ID" val="23"/>
  <p:tag name="KSO_WM_UNIT_COLOR_SCHEME_PARENT_PAGE" val="0_1"/>
  <p:tag name="KSO_WM_UNIT_ADJUSTLAYOUT_ID" val="23"/>
</p:tagLst>
</file>

<file path=ppt/tags/tag701.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02.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3*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3*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3*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3*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3*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3*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7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15.xml><?xml version="1.0" encoding="utf-8"?>
<p:tagLst xmlns:p="http://schemas.openxmlformats.org/presentationml/2006/main">
  <p:tag name="REFSHAPE" val="678797316"/>
</p:tagLst>
</file>

<file path=ppt/tags/tag716.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17.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18.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19.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21.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22.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23.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24.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3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32.xml><?xml version="1.0" encoding="utf-8"?>
<p:tagLst xmlns:p="http://schemas.openxmlformats.org/presentationml/2006/main">
  <p:tag name="REFSHAPE" val="678797316"/>
</p:tagLst>
</file>

<file path=ppt/tags/tag733.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34.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35.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36.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37.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38.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39.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41.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43.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4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4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48.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49.xml><?xml version="1.0" encoding="utf-8"?>
<p:tagLst xmlns:p="http://schemas.openxmlformats.org/presentationml/2006/main">
  <p:tag name="REFSHAPE" val="67879731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51.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52.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53.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54.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55.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756.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757.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58.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6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6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63.xml><?xml version="1.0" encoding="utf-8"?>
<p:tagLst xmlns:p="http://schemas.openxmlformats.org/presentationml/2006/main">
  <p:tag name="REFSHAPE" val="678797316"/>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23_4*m_h_i*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23_4*m_h_i*1_2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23_4*m_h_i*1_2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23_4*m_h_i*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23_4*m_h_i*1_3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23_4*m_h_i*1_3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23_4*m_h_i*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23_4*m_h_i*1_1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23_4*m_h_i*1_1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423_4*m_h_z*1_2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423_4*m_h_z*1_3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423_4*m_h_z*1_4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23_4*m_h_i*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423_4*m_h_i*1_5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423_4*m_h_i*1_5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01423_4*m_h_z*1_5_1"/>
  <p:tag name="KSO_WM_TEMPLATE_CATEGORY" val="diagram"/>
  <p:tag name="KSO_WM_TEMPLATE_INDEX" val="2020142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23_4*m_h_i*1_1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23_4*m_h_i*1_2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2.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23_4*m_h_a*1_1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3.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23_4*m_h_a*1_2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4.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23_4*m_h_a*1_3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23_4*m_h_i*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23_4*m_h_i*1_4_2"/>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23_4*m_h_i*1_4_3"/>
  <p:tag name="KSO_WM_TEMPLATE_CATEGORY" val="diagram"/>
  <p:tag name="KSO_WM_TEMPLATE_INDEX" val="2020142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23_4*m_h_i*1_4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89.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23_4*m_h_a*1_4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23_4*m_h_i*1_3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423_4*m_h_i*1_5_4"/>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92.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23_4*m_h_a*1_5_1"/>
  <p:tag name="KSO_WM_TEMPLATE_CATEGORY" val="diagram"/>
  <p:tag name="KSO_WM_TEMPLATE_INDEX" val="20201423"/>
  <p:tag name="KSO_WM_UNIT_LAYERLEVEL" val="1_1_1"/>
  <p:tag name="KSO_WM_TAG_VERSION" val="1.0"/>
  <p:tag name="KSO_WM_BEAUTIFY_FLAG" val="#wm#"/>
  <p:tag name="KSO_WM_UNIT_USESOURCEFORMAT_APPLY" val="1"/>
</p:tagLst>
</file>

<file path=ppt/tags/tag79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794.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9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96.xml><?xml version="1.0" encoding="utf-8"?>
<p:tagLst xmlns:p="http://schemas.openxmlformats.org/presentationml/2006/main">
  <p:tag name="REFSHAPE" val="678797316"/>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98.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9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00.xml><?xml version="1.0" encoding="utf-8"?>
<p:tagLst xmlns:p="http://schemas.openxmlformats.org/presentationml/2006/main">
  <p:tag name="REFSHAPE" val="1446278796"/>
</p:tagLst>
</file>

<file path=ppt/tags/tag80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80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03.xml><?xml version="1.0" encoding="utf-8"?>
<p:tagLst xmlns:p="http://schemas.openxmlformats.org/presentationml/2006/main">
  <p:tag name="KSO_WM_UNIT_TEXTBOXSTYLE_GUID" val="{5fc6bd79-f41e-48fe-8596-1f93e4518add}"/>
</p:tagLst>
</file>

<file path=ppt/tags/tag804.xml><?xml version="1.0" encoding="utf-8"?>
<p:tagLst xmlns:p="http://schemas.openxmlformats.org/presentationml/2006/main">
  <p:tag name="KSO_WM_UNIT_TEXTBOXSTYLE_SHAPETYPE" val="1"/>
  <p:tag name="KSO_WM_UNIT_TEXTBOXSTYLE_ADJUSTLEFT" val="0_25.60001"/>
  <p:tag name="KSO_WM_UNIT_TEXTBOXSTYLE_ADJUSTTOP" val="0_-37.67496"/>
  <p:tag name="KSO_WM_UNIT_TEXTBOXSTYLE_ADJUSTWIDTH" val="100_-51.25"/>
  <p:tag name="KSO_WM_UNIT_TEXTBOXSTYLE_ADJUSTHEIGTH" val="100_75.25"/>
  <p:tag name="KSO_WM_UNIT_HIGHLIGHT" val="0"/>
  <p:tag name="KSO_WM_UNIT_COMPATIBLE" val="0"/>
  <p:tag name="KSO_WM_UNIT_DIAGRAM_ISNUMVISUAL" val="0"/>
  <p:tag name="KSO_WM_UNIT_DIAGRAM_ISREFERUNIT" val="0"/>
  <p:tag name="KSO_WM_UNIT_TYPE" val="i"/>
  <p:tag name="KSO_WM_UNIT_INDEX" val="1"/>
  <p:tag name="KSO_WM_UNIT_ID" val="mixed20201907_188*i*1"/>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805.xml><?xml version="1.0" encoding="utf-8"?>
<p:tagLst xmlns:p="http://schemas.openxmlformats.org/presentationml/2006/main">
  <p:tag name="KSO_WM_UNIT_TEXTBOXSTYLE_SHAPETYPE" val="1"/>
  <p:tag name="KSO_WM_UNIT_TEXTBOXSTYLE_ADJUSTLEFT" val="0_-36.85001"/>
  <p:tag name="KSO_WM_UNIT_TEXTBOXSTYLE_ADJUSTTOP" val="0_-26.89999"/>
  <p:tag name="KSO_WM_UNIT_TEXTBOXSTYLE_ADJUSTWIDTH" val="100_73.64999"/>
  <p:tag name="KSO_WM_UNIT_TEXTBOXSTYLE_ADJUSTHEIGTH" val="100_53.7"/>
  <p:tag name="KSO_WM_UNIT_HIGHLIGHT" val="0"/>
  <p:tag name="KSO_WM_UNIT_COMPATIBLE" val="0"/>
  <p:tag name="KSO_WM_UNIT_DIAGRAM_ISNUMVISUAL" val="0"/>
  <p:tag name="KSO_WM_UNIT_DIAGRAM_ISREFERUNIT" val="0"/>
  <p:tag name="KSO_WM_UNIT_TYPE" val="i"/>
  <p:tag name="KSO_WM_UNIT_INDEX" val="2"/>
  <p:tag name="KSO_WM_UNIT_ID" val="mixed20201907_188*i*2"/>
  <p:tag name="KSO_WM_TEMPLATE_CATEGORY" val="mixed"/>
  <p:tag name="KSO_WM_TEMPLATE_INDEX" val="20201907"/>
  <p:tag name="KSO_WM_UNIT_LAYERLEVEL" val="1"/>
  <p:tag name="KSO_WM_TAG_VERSION" val="1.0"/>
  <p:tag name="KSO_WM_BEAUTIFY_FLAG" val="#wm#"/>
  <p:tag name="KSO_WM_UNIT_TEXTBOXSTYLE_GUID" val="{5fc6bd79-f41e-48fe-8596-1f93e4518add}"/>
</p:tagLst>
</file>

<file path=ppt/tags/tag806.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08.xml><?xml version="1.0" encoding="utf-8"?>
<p:tagLst xmlns:p="http://schemas.openxmlformats.org/presentationml/2006/main">
  <p:tag name="REFSHAPE" val="678797316"/>
</p:tagLst>
</file>

<file path=ppt/tags/tag80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0.xml><?xml version="1.0" encoding="utf-8"?>
<p:tagLst xmlns:p="http://schemas.openxmlformats.org/presentationml/2006/main">
  <p:tag name="KSO_WM_UNIT_VALUE" val="612*61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850_3*l_h_d*1_1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50_3*l_h_i*1_1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812.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50_3*l_h_f*1_1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813.xml><?xml version="1.0" encoding="utf-8"?>
<p:tagLst xmlns:p="http://schemas.openxmlformats.org/presentationml/2006/main">
  <p:tag name="KSO_WM_UNIT_VALUE" val="614*61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850_3*l_h_d*1_2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50_3*l_h_i*1_2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815.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50_3*l_h_f*1_2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816.xml><?xml version="1.0" encoding="utf-8"?>
<p:tagLst xmlns:p="http://schemas.openxmlformats.org/presentationml/2006/main">
  <p:tag name="KSO_WM_UNIT_VALUE" val="611*61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850_3*l_h_d*1_3_1"/>
  <p:tag name="KSO_WM_TEMPLATE_CATEGORY" val="diagram"/>
  <p:tag name="KSO_WM_TEMPLATE_INDEX" val="20198850"/>
  <p:tag name="KSO_WM_UNIT_SUPPORT_UNIT_TYPE" val="[]"/>
  <p:tag name="KSO_WM_UNIT_LAYERLEVEL" val="1_1_1"/>
  <p:tag name="KSO_WM_TAG_VERSION" val="1.0"/>
  <p:tag name="KSO_WM_BEAUTIFY_FLAG" val="#wm#"/>
  <p:tag name="KSO_WM_UNIT_DIAGRAM_MODELTYPE" val="stripeEnum"/>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50_3*l_h_i*1_3_1"/>
  <p:tag name="KSO_WM_TEMPLATE_CATEGORY" val="diagram"/>
  <p:tag name="KSO_WM_TEMPLATE_INDEX" val="20198850"/>
  <p:tag name="KSO_WM_UNIT_LAYERLEVEL" val="1_1_1"/>
  <p:tag name="KSO_WM_TAG_VERSION" val="1.0"/>
  <p:tag name="KSO_WM_BEAUTIFY_FLAG" val="#wm#"/>
  <p:tag name="KSO_WM_UNIT_DIAGRAM_MODELTYPE" val="stripeEnum"/>
  <p:tag name="KSO_WM_UNIT_LINE_FORE_SCHEMECOLOR_INDEX" val="16"/>
  <p:tag name="KSO_WM_UNIT_LINE_FILL_TYPE" val="2"/>
  <p:tag name="KSO_WM_UNIT_USESOURCEFORMAT_APPLY" val="1"/>
</p:tagLst>
</file>

<file path=ppt/tags/tag818.xml><?xml version="1.0" encoding="utf-8"?>
<p:tagLst xmlns:p="http://schemas.openxmlformats.org/presentationml/2006/main">
  <p:tag name="KSO_WM_UNIT_PRESET_TEXT" val="单击此处添加文本具体内容"/>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50_3*l_h_f*1_3_1"/>
  <p:tag name="KSO_WM_TEMPLATE_CATEGORY" val="diagram"/>
  <p:tag name="KSO_WM_TEMPLATE_INDEX" val="20198850"/>
  <p:tag name="KSO_WM_UNIT_LAYERLEVEL" val="1_1_1"/>
  <p:tag name="KSO_WM_TAG_VERSION" val="1.0"/>
  <p:tag name="KSO_WM_BEAUTIFY_FLAG" val="#wm#"/>
  <p:tag name="KSO_WM_UNIT_DIAGRAM_MODELTYPE" val="stripeEnum"/>
  <p:tag name="KSO_WM_UNIT_USESOURCEFORMAT_APPLY" val="1"/>
</p:tagLst>
</file>

<file path=ppt/tags/tag81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821.xml><?xml version="1.0" encoding="utf-8"?>
<p:tagLst xmlns:p="http://schemas.openxmlformats.org/presentationml/2006/main">
  <p:tag name="REFSHAPE" val="678797316"/>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3.xml><?xml version="1.0" encoding="utf-8"?>
<p:tagLst xmlns:p="http://schemas.openxmlformats.org/presentationml/2006/main">
  <p:tag name="REFSHAPE" val="933838980"/>
  <p:tag name="KSO_WM_UNIT_PLACING_PICTURE_USER_VIEWPORT" val="{&quot;height&quot;:3675,&quot;width&quot;:15360}"/>
</p:tagLst>
</file>

<file path=ppt/tags/tag82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2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82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5*i*1"/>
  <p:tag name="KSO_WM_TEMPLATE_CATEGORY" val="diagram"/>
  <p:tag name="KSO_WM_TEMPLATE_INDEX" val="20198863"/>
  <p:tag name="KSO_WM_UNIT_LAYERLEVEL" val="1"/>
  <p:tag name="KSO_WM_TAG_VERSION" val="1.0"/>
  <p:tag name="KSO_WM_BEAUTIFY_FLAG" val="#wm#"/>
  <p:tag name="KSO_WM_UNIT_USESOURCEFORMAT_APPLY" val="1"/>
</p:tagLst>
</file>

<file path=ppt/tags/tag828.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5*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29.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5*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0.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5*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31.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5*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5*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5*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5*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5*i*5"/>
  <p:tag name="KSO_WM_TEMPLATE_CATEGORY" val="diagram"/>
  <p:tag name="KSO_WM_TEMPLATE_INDEX" val="20198863"/>
  <p:tag name="KSO_WM_UNIT_LAYERLEVEL" val="1"/>
  <p:tag name="KSO_WM_TAG_VERSION" val="1.0"/>
  <p:tag name="KSO_WM_BEAUTIFY_FLAG" val="#wm#"/>
  <p:tag name="KSO_WM_UNIT_USESOURCEFORMAT_APPLY"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5*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8.xml><?xml version="1.0" encoding="utf-8"?>
<p:tagLst xmlns:p="http://schemas.openxmlformats.org/presentationml/2006/main">
  <p:tag name="KSO_WM_UNIT_RELATE_UNITID" val="diagram20198863_5*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5*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5*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07_188*f*1"/>
  <p:tag name="KSO_WM_TEMPLATE_CATEGORY" val="mixed"/>
  <p:tag name="KSO_WM_TEMPLATE_INDEX" val="20201907"/>
  <p:tag name="KSO_WM_UNIT_LAYERLEVEL" val="1"/>
  <p:tag name="KSO_WM_TAG_VERSION" val="1.0"/>
  <p:tag name="KSO_WM_BEAUTIFY_FLAG" val="#wm#"/>
  <p:tag name="KSO_WM_UNIT_TEXTBOXSTYLE_GUID" val="{5fc6bd79-f41e-48fe-8596-1f93e4518add}"/>
  <p:tag name="KSO_WM_UNIT_TEXTBOXSTYLE_TEMPLATEID" val="3134227"/>
  <p:tag name="KSO_WM_UNIT_TEXTBOXSTYLE_TYPE" val="9"/>
</p:tagLst>
</file>

<file path=ppt/tags/tag84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5*i*1"/>
  <p:tag name="KSO_WM_TEMPLATE_CATEGORY" val="diagram"/>
  <p:tag name="KSO_WM_TEMPLATE_INDEX" val="20198863"/>
  <p:tag name="KSO_WM_UNIT_LAYERLEVEL" val="1"/>
  <p:tag name="KSO_WM_TAG_VERSION" val="1.0"/>
  <p:tag name="KSO_WM_BEAUTIFY_FLAG" val="#wm#"/>
  <p:tag name="KSO_WM_UNIT_USESOURCEFORMAT_APPLY" val="1"/>
</p:tagLst>
</file>

<file path=ppt/tags/tag843.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5*d*2"/>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44.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5*d*4"/>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45.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5*d*1"/>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46.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5*d*3"/>
  <p:tag name="KSO_WM_TEMPLATE_CATEGORY" val="diagram"/>
  <p:tag name="KSO_WM_TEMPLATE_INDEX" val="20198863"/>
  <p:tag name="KSO_WM_UNIT_SUPPORT_UNIT_TYPE" val="[]"/>
  <p:tag name="KSO_WM_UNIT_LAYERLEVEL" val="1"/>
  <p:tag name="KSO_WM_TAG_VERSION" val="1.0"/>
  <p:tag name="KSO_WM_BEAUTIFY_FLAG" val="#wm#"/>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5*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5*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5*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5*i*5"/>
  <p:tag name="KSO_WM_TEMPLATE_CATEGORY" val="diagram"/>
  <p:tag name="KSO_WM_TEMPLATE_INDEX" val="20198863"/>
  <p:tag name="KSO_WM_UNIT_LAYERLEVEL" val="1"/>
  <p:tag name="KSO_WM_TAG_VERSION" val="1.0"/>
  <p:tag name="KSO_WM_BEAUTIFY_FLAG" val="#wm#"/>
  <p:tag name="KSO_WM_UNIT_USESOURCEFORMAT_APPLY"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5*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53.xml><?xml version="1.0" encoding="utf-8"?>
<p:tagLst xmlns:p="http://schemas.openxmlformats.org/presentationml/2006/main">
  <p:tag name="KSO_WM_UNIT_RELATE_UNITID" val="diagram20198863_5*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5*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5*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5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92"/>
  <p:tag name="KSO_WM_UNIT_HIGHLIGHT" val="0"/>
  <p:tag name="KSO_WM_UNIT_COMPATIBLE" val="0"/>
  <p:tag name="KSO_WM_UNIT_DIAGRAM_ISNUMVISUAL" val="0"/>
  <p:tag name="KSO_WM_UNIT_DIAGRAM_ISREFERUNIT" val="0"/>
  <p:tag name="KSO_WM_UNIT_TYPE" val="f"/>
  <p:tag name="KSO_WM_UNIT_INDEX" val="1"/>
  <p:tag name="KSO_WM_UNIT_ID" val="mixed20201907_188*f*1"/>
  <p:tag name="KSO_WM_TEMPLATE_CATEGORY" val="mixed"/>
  <p:tag name="KSO_WM_TEMPLATE_INDEX" val="20201907"/>
  <p:tag name="KSO_WM_UNIT_LAYERLEVEL" val="1"/>
  <p:tag name="KSO_WM_TAG_VERSION" val="1.0"/>
  <p:tag name="KSO_WM_BEAUTIFY_FLAG" val="#wm#"/>
  <p:tag name="KSO_WM_UNIT_TEXTBOXSTYLE_GUID" val="{5fc6bd79-f41e-48fe-8596-1f93e4518add}"/>
  <p:tag name="KSO_WM_UNIT_TEXTBOXSTYLE_TEMPLATEID" val="3134227"/>
  <p:tag name="KSO_WM_UNIT_TEXTBOXSTYLE_TYPE" val="9"/>
</p:tagLst>
</file>

<file path=ppt/tags/tag85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5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863.xml><?xml version="1.0" encoding="utf-8"?>
<p:tagLst xmlns:p="http://schemas.openxmlformats.org/presentationml/2006/main">
  <p:tag name="KSO_DOCER_TEMPLATE_OPEN_ONCE_MARK"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10071</Words>
  <Application>WPS 演示</Application>
  <PresentationFormat>宽屏</PresentationFormat>
  <Paragraphs>499</Paragraphs>
  <Slides>46</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46</vt:i4>
      </vt:variant>
    </vt:vector>
  </HeadingPairs>
  <TitlesOfParts>
    <vt:vector size="71"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Segoe UI</vt:lpstr>
      <vt:lpstr>Wingdings</vt:lpstr>
      <vt:lpstr>MS PMincho</vt:lpstr>
      <vt:lpstr>思源黑体旧字形 Normal</vt:lpstr>
      <vt:lpstr>Lato</vt:lpstr>
      <vt:lpstr>Calibri</vt:lpstr>
      <vt:lpstr>Helvetica Neue Medium</vt:lpstr>
      <vt:lpstr>Malgun Gothic</vt:lpstr>
      <vt:lpstr>BatangChe</vt:lpstr>
      <vt:lpstr>Arial</vt:lpstr>
      <vt:lpstr>Helvetica</vt:lpstr>
      <vt:lpstr>Gill Sans</vt:lpstr>
      <vt:lpstr>Gill Sans MT</vt:lpstr>
      <vt:lpstr>Office 主题​​</vt:lpstr>
      <vt:lpstr>1_Office 主题​​</vt:lpstr>
      <vt:lpstr>心</vt:lpstr>
      <vt:lpstr>PowerPoint 演示文稿</vt:lpstr>
      <vt:lpstr>大学生人际交往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42</cp:revision>
  <dcterms:created xsi:type="dcterms:W3CDTF">2019-05-28T01:30:00Z</dcterms:created>
  <dcterms:modified xsi:type="dcterms:W3CDTF">2021-11-12T10:15:24Z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51A437C30533441097B2649DB75E375A</vt:lpwstr>
  </property>
</Properties>
</file>