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handoutMasterIdLst>
    <p:handoutMasterId r:id="rId42"/>
  </p:handoutMasterIdLst>
  <p:sldIdLst>
    <p:sldId id="269" r:id="rId3"/>
    <p:sldId id="333" r:id="rId4"/>
    <p:sldId id="329" r:id="rId5"/>
    <p:sldId id="273" r:id="rId7"/>
    <p:sldId id="335" r:id="rId8"/>
    <p:sldId id="334" r:id="rId9"/>
    <p:sldId id="390" r:id="rId10"/>
    <p:sldId id="391" r:id="rId11"/>
    <p:sldId id="392" r:id="rId12"/>
    <p:sldId id="393" r:id="rId13"/>
    <p:sldId id="394" r:id="rId14"/>
    <p:sldId id="396" r:id="rId15"/>
    <p:sldId id="395" r:id="rId16"/>
    <p:sldId id="384" r:id="rId17"/>
    <p:sldId id="386" r:id="rId18"/>
    <p:sldId id="387" r:id="rId19"/>
    <p:sldId id="388" r:id="rId20"/>
    <p:sldId id="389" r:id="rId21"/>
    <p:sldId id="383" r:id="rId22"/>
    <p:sldId id="397" r:id="rId23"/>
    <p:sldId id="336" r:id="rId24"/>
    <p:sldId id="398" r:id="rId25"/>
    <p:sldId id="399" r:id="rId26"/>
    <p:sldId id="400" r:id="rId27"/>
    <p:sldId id="401" r:id="rId28"/>
    <p:sldId id="423" r:id="rId29"/>
    <p:sldId id="402" r:id="rId30"/>
    <p:sldId id="403" r:id="rId31"/>
    <p:sldId id="404" r:id="rId32"/>
    <p:sldId id="405" r:id="rId33"/>
    <p:sldId id="337" r:id="rId34"/>
    <p:sldId id="406" r:id="rId35"/>
    <p:sldId id="342" r:id="rId36"/>
    <p:sldId id="409" r:id="rId37"/>
    <p:sldId id="410" r:id="rId38"/>
    <p:sldId id="413" r:id="rId39"/>
    <p:sldId id="414" r:id="rId40"/>
    <p:sldId id="272" r:id="rId41"/>
  </p:sldIdLst>
  <p:sldSz cx="12192000" cy="6858000"/>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0" name="Mia Vida Villanueva" initials="MVV" lastIdx="1" clrIdx="0"/>
  <p:cmAuthor id="7" name="1206988966@qq.com" initials="1" lastIdx="1" clrIdx="2"/>
  <p:cmAuthor id="1" name="Wangzhi gang" initials="Wg" lastIdx="1" clrIdx="0"/>
  <p:cmAuthor id="8" name="姜伟光" initials="姜" lastIdx="1" clrIdx="0"/>
  <p:cmAuthor id="3" name="lenovo" initials="l" lastIdx="6" clrIdx="2"/>
  <p:cmAuthor id="4" name="Administrator" initials="A" lastIdx="4" clrIdx="3"/>
  <p:cmAuthor id="5" name="宋洁然" initials="宋" lastIdx="2" clrIdx="1"/>
  <p:cmAuthor id="6" name="ming qiu" initials="m" lastIdx="17"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CC301"/>
    <a:srgbClr val="FFFFFF"/>
    <a:srgbClr val="ECE9F0"/>
    <a:srgbClr val="EDEBF0"/>
    <a:srgbClr val="E3BE17"/>
    <a:srgbClr val="CAB92C"/>
    <a:srgbClr val="B1B342"/>
    <a:srgbClr val="7EA96D"/>
    <a:srgbClr val="C4C815"/>
    <a:srgbClr val="F8F7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1956"/>
        <p:guide pos="3799"/>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7" Type="http://schemas.openxmlformats.org/officeDocument/2006/relationships/tags" Target="tags/tag482.xml"/><Relationship Id="rId46" Type="http://schemas.openxmlformats.org/officeDocument/2006/relationships/commentAuthors" Target="commentAuthors.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handoutMaster" Target="handoutMasters/handoutMaster1.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image" Target="../media/image1.pn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image" Target="../media/image2.png"/><Relationship Id="rId2" Type="http://schemas.openxmlformats.org/officeDocument/2006/relationships/tags" Target="../tags/tag53.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image" Target="../media/image2.png"/><Relationship Id="rId2" Type="http://schemas.openxmlformats.org/officeDocument/2006/relationships/tags" Target="../tags/tag59.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image" Target="../media/image1.png"/><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4" Type="http://schemas.openxmlformats.org/officeDocument/2006/relationships/tags" Target="../tags/tag75.xml"/><Relationship Id="rId13" Type="http://schemas.openxmlformats.org/officeDocument/2006/relationships/tags" Target="../tags/tag74.xml"/><Relationship Id="rId12" Type="http://schemas.openxmlformats.org/officeDocument/2006/relationships/tags" Target="../tags/tag73.xml"/><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7" Type="http://schemas.openxmlformats.org/officeDocument/2006/relationships/tags" Target="../tags/tag80.xml"/><Relationship Id="rId6" Type="http://schemas.openxmlformats.org/officeDocument/2006/relationships/image" Target="../media/image2.png"/><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87.xml"/><Relationship Id="rId8" Type="http://schemas.openxmlformats.org/officeDocument/2006/relationships/image" Target="../media/image4.png"/><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0" Type="http://schemas.openxmlformats.org/officeDocument/2006/relationships/tags" Target="../tags/tag95.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image" Target="../media/image4.png"/><Relationship Id="rId7" Type="http://schemas.openxmlformats.org/officeDocument/2006/relationships/tags" Target="../tags/tag101.xml"/><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0" Type="http://schemas.openxmlformats.org/officeDocument/2006/relationships/tags" Target="../tags/tag103.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10.xml"/><Relationship Id="rId8" Type="http://schemas.openxmlformats.org/officeDocument/2006/relationships/image" Target="../media/image4.png"/><Relationship Id="rId7" Type="http://schemas.openxmlformats.org/officeDocument/2006/relationships/tags" Target="../tags/tag109.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tags" Target="../tags/tag104.xml"/><Relationship Id="rId10" Type="http://schemas.openxmlformats.org/officeDocument/2006/relationships/tags" Target="../tags/tag111.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image" Target="../media/image4.png"/><Relationship Id="rId2" Type="http://schemas.openxmlformats.org/officeDocument/2006/relationships/tags" Target="../tags/tag112.xml"/><Relationship Id="rId12" Type="http://schemas.openxmlformats.org/officeDocument/2006/relationships/tags" Target="../tags/tag121.xml"/><Relationship Id="rId11" Type="http://schemas.openxmlformats.org/officeDocument/2006/relationships/tags" Target="../tags/tag120.xml"/><Relationship Id="rId10" Type="http://schemas.openxmlformats.org/officeDocument/2006/relationships/tags" Target="../tags/tag119.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tags" Target="../tags/tag126.xml"/><Relationship Id="rId7" Type="http://schemas.openxmlformats.org/officeDocument/2006/relationships/image" Target="../media/image6.png"/><Relationship Id="rId6" Type="http://schemas.openxmlformats.org/officeDocument/2006/relationships/tags" Target="../tags/tag125.xml"/><Relationship Id="rId5" Type="http://schemas.openxmlformats.org/officeDocument/2006/relationships/image" Target="../media/image5.png"/><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tags" Target="../tags/tag122.xml"/><Relationship Id="rId12" Type="http://schemas.openxmlformats.org/officeDocument/2006/relationships/tags" Target="../tags/tag130.xml"/><Relationship Id="rId11" Type="http://schemas.openxmlformats.org/officeDocument/2006/relationships/tags" Target="../tags/tag129.xml"/><Relationship Id="rId10" Type="http://schemas.openxmlformats.org/officeDocument/2006/relationships/tags" Target="../tags/tag128.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image" Target="../media/image2.png"/><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image" Target="../media/image3.png"/><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1" Type="http://schemas.openxmlformats.org/officeDocument/2006/relationships/tags" Target="../tags/tag25.xml"/><Relationship Id="rId10" Type="http://schemas.openxmlformats.org/officeDocument/2006/relationships/tags" Target="../tags/tag24.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image" Target="../media/image2.png"/><Relationship Id="rId2" Type="http://schemas.openxmlformats.org/officeDocument/2006/relationships/tags" Target="../tags/tag26.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image" Target="../media/image2.png"/><Relationship Id="rId2" Type="http://schemas.openxmlformats.org/officeDocument/2006/relationships/tags" Target="../tags/tag33.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tags" Target="../tags/tag4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image" Target="../media/image2.png"/><Relationship Id="rId2" Type="http://schemas.openxmlformats.org/officeDocument/2006/relationships/tags" Target="../tags/tag46.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57480" y="173355"/>
            <a:ext cx="11877040" cy="6510655"/>
            <a:chOff x="157480" y="173990"/>
            <a:chExt cx="11877040" cy="6510655"/>
          </a:xfrm>
        </p:grpSpPr>
        <p:sp>
          <p:nvSpPr>
            <p:cNvPr id="8" name="矩形 7"/>
            <p:cNvSpPr/>
            <p:nvPr userDrawn="1">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custDataLst>
                <p:tags r:id="rId4"/>
              </p:custDataLst>
            </p:nvPr>
          </p:nvSpPr>
          <p:spPr>
            <a:xfrm>
              <a:off x="1132840" y="1768792"/>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userDrawn="1">
              <p:custDataLst>
                <p:tags r:id="rId5"/>
              </p:custDataLst>
            </p:nvPr>
          </p:nvPicPr>
          <p:blipFill>
            <a:blip r:embed="rId6"/>
            <a:srcRect/>
            <a:stretch>
              <a:fillRect/>
            </a:stretch>
          </p:blipFill>
          <p:spPr>
            <a:xfrm>
              <a:off x="849630" y="1353185"/>
              <a:ext cx="4086225" cy="4150995"/>
            </a:xfrm>
            <a:prstGeom prst="rect">
              <a:avLst/>
            </a:prstGeom>
          </p:spPr>
        </p:pic>
      </p:grpSp>
      <p:grpSp>
        <p:nvGrpSpPr>
          <p:cNvPr id="33" name="组合 32"/>
          <p:cNvGrpSpPr/>
          <p:nvPr userDrawn="1">
            <p:custDataLst>
              <p:tags r:id="rId7"/>
            </p:custDataLst>
          </p:nvPr>
        </p:nvGrpSpPr>
        <p:grpSpPr>
          <a:xfrm>
            <a:off x="6524625" y="4403016"/>
            <a:ext cx="3360285" cy="537201"/>
            <a:chOff x="14709" y="7553"/>
            <a:chExt cx="3628" cy="580"/>
          </a:xfrm>
          <a:solidFill>
            <a:schemeClr val="accent1"/>
          </a:solidFill>
        </p:grpSpPr>
        <p:sp>
          <p:nvSpPr>
            <p:cNvPr id="34" name="Freeform 131"/>
            <p:cNvSpPr>
              <a:spLocks noEditPoints="1"/>
            </p:cNvSpPr>
            <p:nvPr>
              <p:custDataLst>
                <p:tags r:id="rId8"/>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5" name="Freeform 132"/>
            <p:cNvSpPr/>
            <p:nvPr>
              <p:custDataLst>
                <p:tags r:id="rId9"/>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6" name="Freeform 137"/>
            <p:cNvSpPr>
              <a:spLocks noEditPoints="1"/>
            </p:cNvSpPr>
            <p:nvPr>
              <p:custDataLst>
                <p:tags r:id="rId10"/>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7" name="Freeform 141"/>
            <p:cNvSpPr>
              <a:spLocks noEditPoints="1"/>
            </p:cNvSpPr>
            <p:nvPr>
              <p:custDataLst>
                <p:tags r:id="rId11"/>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竖排标题 1"/>
          <p:cNvSpPr>
            <a:spLocks noGrp="1"/>
          </p:cNvSpPr>
          <p:nvPr>
            <p:ph type="title" orient="vert"/>
            <p:custDataLst>
              <p:tags r:id="rId4"/>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末尾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6" name="组合 5"/>
          <p:cNvGrpSpPr/>
          <p:nvPr>
            <p:custDataLst>
              <p:tags r:id="rId2"/>
            </p:custDataLst>
          </p:nvPr>
        </p:nvGrpSpPr>
        <p:grpSpPr>
          <a:xfrm>
            <a:off x="157480" y="173990"/>
            <a:ext cx="11877040" cy="6510655"/>
            <a:chOff x="157480" y="173990"/>
            <a:chExt cx="11877040" cy="6510655"/>
          </a:xfrm>
        </p:grpSpPr>
        <p:sp>
          <p:nvSpPr>
            <p:cNvPr id="7" name="矩形 6"/>
            <p:cNvSpPr/>
            <p:nvPr>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custDataLst>
                <p:tags r:id="rId4"/>
              </p:custDataLst>
            </p:nvPr>
          </p:nvSpPr>
          <p:spPr>
            <a:xfrm>
              <a:off x="1179195" y="1973580"/>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51194"/>
            <p:cNvPicPr>
              <a:picLocks noChangeAspect="1"/>
            </p:cNvPicPr>
            <p:nvPr>
              <p:custDataLst>
                <p:tags r:id="rId5"/>
              </p:custDataLst>
            </p:nvPr>
          </p:nvPicPr>
          <p:blipFill>
            <a:blip r:embed="rId6"/>
            <a:srcRect/>
            <a:stretch>
              <a:fillRect/>
            </a:stretch>
          </p:blipFill>
          <p:spPr>
            <a:xfrm>
              <a:off x="820420" y="1353185"/>
              <a:ext cx="4086225" cy="4150995"/>
            </a:xfrm>
            <a:prstGeom prst="rect">
              <a:avLst/>
            </a:prstGeom>
          </p:spPr>
        </p:pic>
      </p:grpSp>
      <p:grpSp>
        <p:nvGrpSpPr>
          <p:cNvPr id="22" name="组合 21"/>
          <p:cNvGrpSpPr/>
          <p:nvPr>
            <p:custDataLst>
              <p:tags r:id="rId7"/>
            </p:custDataLst>
          </p:nvPr>
        </p:nvGrpSpPr>
        <p:grpSpPr>
          <a:xfrm>
            <a:off x="6466205" y="4271571"/>
            <a:ext cx="3360285" cy="537201"/>
            <a:chOff x="14709" y="7553"/>
            <a:chExt cx="3628" cy="580"/>
          </a:xfrm>
          <a:solidFill>
            <a:schemeClr val="accent1"/>
          </a:solidFill>
        </p:grpSpPr>
        <p:sp>
          <p:nvSpPr>
            <p:cNvPr id="23" name="Freeform 131"/>
            <p:cNvSpPr>
              <a:spLocks noEditPoints="1"/>
            </p:cNvSpPr>
            <p:nvPr>
              <p:custDataLst>
                <p:tags r:id="rId8"/>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4" name="Freeform 132"/>
            <p:cNvSpPr/>
            <p:nvPr>
              <p:custDataLst>
                <p:tags r:id="rId9"/>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5" name="Freeform 137"/>
            <p:cNvSpPr>
              <a:spLocks noEditPoints="1"/>
            </p:cNvSpPr>
            <p:nvPr>
              <p:custDataLst>
                <p:tags r:id="rId10"/>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6" name="Freeform 141"/>
            <p:cNvSpPr>
              <a:spLocks noEditPoints="1"/>
            </p:cNvSpPr>
            <p:nvPr>
              <p:custDataLst>
                <p:tags r:id="rId11"/>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p>
            <a:endParaRPr lang="zh-CN" altLang="en-US"/>
          </a:p>
        </p:txBody>
      </p:sp>
      <p:sp>
        <p:nvSpPr>
          <p:cNvPr id="5" name="灯片编号占位符 4"/>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通用">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pic>
        <p:nvPicPr>
          <p:cNvPr id="6" name="图片 5" descr="摄图网_400275437"/>
          <p:cNvPicPr>
            <a:picLocks noChangeAspect="1"/>
          </p:cNvPicPr>
          <p:nvPr>
            <p:custDataLst>
              <p:tags r:id="rId5"/>
            </p:custDataLst>
          </p:nvPr>
        </p:nvPicPr>
        <p:blipFill>
          <a:blip r:embed="rId6"/>
          <a:stretch>
            <a:fillRect/>
          </a:stretch>
        </p:blipFill>
        <p:spPr>
          <a:xfrm>
            <a:off x="10069195" y="5568315"/>
            <a:ext cx="2207895" cy="1282065"/>
          </a:xfrm>
          <a:prstGeom prst="rect">
            <a:avLst/>
          </a:prstGeom>
        </p:spPr>
      </p:pic>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anchor="ctr">
            <a:normAutofit/>
          </a:bodyPr>
          <a:lstStyle>
            <a:lvl1pPr>
              <a:defRPr sz="3735"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a:normAutofit/>
          </a:bodyPr>
          <a:lstStyle>
            <a:lvl1pPr>
              <a:defRPr sz="2135" baseline="0">
                <a:solidFill>
                  <a:schemeClr val="tx1">
                    <a:lumMod val="85000"/>
                    <a:lumOff val="15000"/>
                  </a:schemeClr>
                </a:solidFill>
                <a:latin typeface="Arial" panose="020B0604020202020204" pitchFamily="34" charset="0"/>
                <a:ea typeface="微软雅黑" panose="020B0503020204020204" charset="-122"/>
              </a:defRPr>
            </a:lvl1pPr>
            <a:lvl2pPr>
              <a:defRPr sz="2135" baseline="0">
                <a:solidFill>
                  <a:schemeClr val="tx1">
                    <a:lumMod val="85000"/>
                    <a:lumOff val="15000"/>
                  </a:schemeClr>
                </a:solidFill>
                <a:latin typeface="Arial" panose="020B0604020202020204" pitchFamily="34" charset="0"/>
                <a:ea typeface="微软雅黑" panose="020B0503020204020204" charset="-122"/>
              </a:defRPr>
            </a:lvl2pPr>
            <a:lvl3pPr>
              <a:defRPr sz="2135" baseline="0">
                <a:solidFill>
                  <a:schemeClr val="tx1">
                    <a:lumMod val="85000"/>
                    <a:lumOff val="15000"/>
                  </a:schemeClr>
                </a:solidFill>
                <a:latin typeface="Arial" panose="020B0604020202020204" pitchFamily="34" charset="0"/>
                <a:ea typeface="微软雅黑" panose="020B0503020204020204" charset="-122"/>
              </a:defRPr>
            </a:lvl3pPr>
            <a:lvl4pPr>
              <a:defRPr sz="2135" baseline="0">
                <a:solidFill>
                  <a:schemeClr val="tx1">
                    <a:lumMod val="85000"/>
                    <a:lumOff val="15000"/>
                  </a:schemeClr>
                </a:solidFill>
                <a:latin typeface="Arial" panose="020B0604020202020204" pitchFamily="34" charset="0"/>
                <a:ea typeface="微软雅黑" panose="020B0503020204020204" charset="-122"/>
              </a:defRPr>
            </a:lvl4pPr>
            <a:lvl5pPr>
              <a:defRPr sz="2135"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pic>
        <p:nvPicPr>
          <p:cNvPr id="6" name="图片 5" descr="摄图网_400275437"/>
          <p:cNvPicPr>
            <a:picLocks noChangeAspect="1"/>
          </p:cNvPicPr>
          <p:nvPr>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6"/>
            </p:custDataLst>
          </p:nvPr>
        </p:nvSpPr>
        <p:spPr>
          <a:xfrm>
            <a:off x="586800" y="1764000"/>
            <a:ext cx="3956400" cy="40932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7"/>
            </p:custDataLst>
          </p:nvPr>
        </p:nvSpPr>
        <p:spPr>
          <a:xfrm>
            <a:off x="5101200" y="769939"/>
            <a:ext cx="6480000" cy="5087937"/>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10" name="图片 9" descr="摄图网_400275437"/>
          <p:cNvPicPr>
            <a:picLocks noChangeAspect="1"/>
          </p:cNvPicPr>
          <p:nvPr>
            <p:custDataLst>
              <p:tags r:id="rId8"/>
            </p:custDataLst>
          </p:nvPr>
        </p:nvPicPr>
        <p:blipFill>
          <a:blip r:embed="rId9"/>
          <a:stretch>
            <a:fillRect/>
          </a:stretch>
        </p:blipFill>
        <p:spPr>
          <a:xfrm>
            <a:off x="-106680" y="5687060"/>
            <a:ext cx="2030730" cy="1179195"/>
          </a:xfrm>
          <a:prstGeom prst="rect">
            <a:avLst/>
          </a:prstGeom>
        </p:spPr>
      </p:pic>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文本占位符 6"/>
          <p:cNvSpPr>
            <a:spLocks noGrp="1"/>
          </p:cNvSpPr>
          <p:nvPr>
            <p:ph type="body" sz="quarter" idx="13"/>
            <p:custDataLst>
              <p:tags r:id="rId6"/>
            </p:custDataLst>
          </p:nvPr>
        </p:nvSpPr>
        <p:spPr>
          <a:xfrm>
            <a:off x="612000" y="1659600"/>
            <a:ext cx="10975975" cy="828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pic>
        <p:nvPicPr>
          <p:cNvPr id="6" name="图片 5" descr="摄图网_400275437"/>
          <p:cNvPicPr>
            <a:picLocks noChangeAspect="1"/>
          </p:cNvPicPr>
          <p:nvPr>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内容占位符 6"/>
          <p:cNvSpPr>
            <a:spLocks noGrp="1"/>
          </p:cNvSpPr>
          <p:nvPr>
            <p:ph sz="quarter" idx="13"/>
            <p:custDataLst>
              <p:tags r:id="rId6"/>
            </p:custDataLst>
          </p:nvPr>
        </p:nvSpPr>
        <p:spPr>
          <a:xfrm>
            <a:off x="604837" y="1681200"/>
            <a:ext cx="10990800" cy="32112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6" name="图片 5" descr="摄图网_400275437"/>
          <p:cNvPicPr>
            <a:picLocks noChangeAspect="1"/>
          </p:cNvPicPr>
          <p:nvPr>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6" name="图片 5" descr="摄图网_400275437"/>
          <p:cNvPicPr>
            <a:picLocks noChangeAspect="1"/>
          </p:cNvPicPr>
          <p:nvPr>
            <p:custDataLst>
              <p:tags r:id="rId2"/>
            </p:custDataLst>
          </p:nvPr>
        </p:nvPicPr>
        <p:blipFill>
          <a:blip r:embed="rId3"/>
          <a:stretch>
            <a:fillRect/>
          </a:stretch>
        </p:blipFill>
        <p:spPr>
          <a:xfrm>
            <a:off x="-180975" y="5681345"/>
            <a:ext cx="2030730" cy="1179195"/>
          </a:xfrm>
          <a:prstGeom prst="rect">
            <a:avLst/>
          </a:prstGeom>
        </p:spPr>
      </p:pic>
      <p:sp>
        <p:nvSpPr>
          <p:cNvPr id="10" name="矩形 9"/>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5"/>
            </p:custDataLst>
          </p:nvPr>
        </p:nvSpPr>
        <p:spPr>
          <a:xfrm>
            <a:off x="579600" y="237600"/>
            <a:ext cx="11037600" cy="445135"/>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7" name="内容占位符 6"/>
          <p:cNvSpPr>
            <a:spLocks noGrp="1"/>
          </p:cNvSpPr>
          <p:nvPr>
            <p:ph sz="quarter" idx="13"/>
            <p:custDataLst>
              <p:tags r:id="rId7"/>
            </p:custDataLst>
          </p:nvPr>
        </p:nvSpPr>
        <p:spPr>
          <a:xfrm>
            <a:off x="579600" y="1663200"/>
            <a:ext cx="53424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135" y="4817110"/>
            <a:ext cx="53422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480" y="4813300"/>
            <a:ext cx="53676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9" name="组合 8"/>
          <p:cNvGrpSpPr/>
          <p:nvPr>
            <p:custDataLst>
              <p:tags r:id="rId3"/>
            </p:custDataLst>
          </p:nvPr>
        </p:nvGrpSpPr>
        <p:grpSpPr>
          <a:xfrm>
            <a:off x="-107315" y="-70485"/>
            <a:ext cx="12405360" cy="6941820"/>
            <a:chOff x="-107315" y="-70485"/>
            <a:chExt cx="12405360" cy="6941820"/>
          </a:xfrm>
        </p:grpSpPr>
        <p:pic>
          <p:nvPicPr>
            <p:cNvPr id="6" name="图片 5" descr="摄图网_400275437"/>
            <p:cNvPicPr>
              <a:picLocks noChangeAspect="1"/>
            </p:cNvPicPr>
            <p:nvPr userDrawn="1">
              <p:custDataLst>
                <p:tags r:id="rId4"/>
              </p:custDataLst>
            </p:nvPr>
          </p:nvPicPr>
          <p:blipFill>
            <a:blip r:embed="rId5"/>
            <a:stretch>
              <a:fillRect/>
            </a:stretch>
          </p:blipFill>
          <p:spPr>
            <a:xfrm>
              <a:off x="9770110" y="5403215"/>
              <a:ext cx="2527935" cy="1468120"/>
            </a:xfrm>
            <a:prstGeom prst="rect">
              <a:avLst/>
            </a:prstGeom>
          </p:spPr>
        </p:pic>
        <p:pic>
          <p:nvPicPr>
            <p:cNvPr id="8" name="图片 7" descr="摄图网_401051194"/>
            <p:cNvPicPr>
              <a:picLocks noChangeAspect="1"/>
            </p:cNvPicPr>
            <p:nvPr userDrawn="1">
              <p:custDataLst>
                <p:tags r:id="rId6"/>
              </p:custDataLst>
            </p:nvPr>
          </p:nvPicPr>
          <p:blipFill>
            <a:blip r:embed="rId7"/>
            <a:srcRect/>
            <a:stretch>
              <a:fillRect/>
            </a:stretch>
          </p:blipFill>
          <p:spPr>
            <a:xfrm>
              <a:off x="-107315" y="-70485"/>
              <a:ext cx="2453005" cy="2493645"/>
            </a:xfrm>
            <a:prstGeom prst="rect">
              <a:avLst/>
            </a:prstGeom>
          </p:spPr>
        </p:pic>
      </p:grpSp>
      <p:sp>
        <p:nvSpPr>
          <p:cNvPr id="2" name="标题 1"/>
          <p:cNvSpPr>
            <a:spLocks noGrp="1"/>
          </p:cNvSpPr>
          <p:nvPr>
            <p:ph type="title" hasCustomPrompt="1"/>
            <p:custDataLst>
              <p:tags r:id="rId8"/>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4" name="页脚占位符 3"/>
          <p:cNvSpPr>
            <a:spLocks noGrp="1"/>
          </p:cNvSpPr>
          <p:nvPr>
            <p:ph type="ftr" sz="quarter" idx="11"/>
            <p:custDataLst>
              <p:tags r:id="rId9"/>
            </p:custDataLst>
          </p:nvPr>
        </p:nvSpPr>
        <p:spPr/>
        <p:txBody>
          <a:bodyPr/>
          <a:lstStyle/>
          <a:p>
            <a:endParaRPr lang="zh-CN" altLang="en-US" dirty="0"/>
          </a:p>
        </p:txBody>
      </p:sp>
      <p:sp>
        <p:nvSpPr>
          <p:cNvPr id="7" name="文本占位符 6"/>
          <p:cNvSpPr>
            <a:spLocks noGrp="1"/>
          </p:cNvSpPr>
          <p:nvPr>
            <p:ph type="body" sz="quarter" idx="13"/>
            <p:custDataLst>
              <p:tags r:id="rId10"/>
            </p:custDataLst>
          </p:nvPr>
        </p:nvSpPr>
        <p:spPr>
          <a:xfrm>
            <a:off x="1522413" y="3862800"/>
            <a:ext cx="9144000" cy="1656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3" name="日期占位符 2"/>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1_仅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157480" y="173990"/>
            <a:ext cx="11877040" cy="6510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p:custDataLst>
              <p:tags r:id="rId2"/>
            </p:custDataLst>
          </p:nvPr>
        </p:nvGrpSpPr>
        <p:grpSpPr>
          <a:xfrm>
            <a:off x="157480" y="173990"/>
            <a:ext cx="11877040" cy="6510655"/>
            <a:chOff x="157480" y="173990"/>
            <a:chExt cx="11877040" cy="6510655"/>
          </a:xfrm>
        </p:grpSpPr>
        <p:sp>
          <p:nvSpPr>
            <p:cNvPr id="8" name="矩形 7"/>
            <p:cNvSpPr/>
            <p:nvPr>
              <p:custDataLst>
                <p:tags r:id="rId3"/>
              </p:custDataLst>
            </p:nvPr>
          </p:nvSpPr>
          <p:spPr>
            <a:xfrm>
              <a:off x="157480" y="173990"/>
              <a:ext cx="11877040" cy="6510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custDataLst>
                <p:tags r:id="rId4"/>
              </p:custDataLst>
            </p:nvPr>
          </p:nvSpPr>
          <p:spPr>
            <a:xfrm>
              <a:off x="7762240" y="2079625"/>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p:custDataLst>
                <p:tags r:id="rId5"/>
              </p:custDataLst>
            </p:nvPr>
          </p:nvPicPr>
          <p:blipFill>
            <a:blip r:embed="rId6"/>
            <a:srcRect/>
            <a:stretch>
              <a:fillRect/>
            </a:stretch>
          </p:blipFill>
          <p:spPr>
            <a:xfrm>
              <a:off x="7260590" y="1307465"/>
              <a:ext cx="4353560" cy="4422775"/>
            </a:xfrm>
            <a:prstGeom prst="rect">
              <a:avLst/>
            </a:prstGeom>
          </p:spPr>
        </p:pic>
      </p:gr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10"/>
            </p:custDataLst>
          </p:nvPr>
        </p:nvSpPr>
        <p:spPr>
          <a:xfrm>
            <a:off x="879747" y="2826631"/>
            <a:ext cx="6417946" cy="933198"/>
          </a:xfrm>
        </p:spPr>
        <p:txBody>
          <a:bodyPr lIns="90000" tIns="46800" rIns="90000" bIns="0" anchor="b" anchorCtr="0">
            <a:normAutofit/>
          </a:bodyPr>
          <a:lstStyle>
            <a:lvl1pPr>
              <a:defRPr sz="5400" u="none" strike="noStrike" kern="1200" cap="none" spc="3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11"/>
            </p:custDataLst>
          </p:nvPr>
        </p:nvSpPr>
        <p:spPr>
          <a:xfrm>
            <a:off x="879742" y="3871211"/>
            <a:ext cx="6417946" cy="1077985"/>
          </a:xfrm>
        </p:spPr>
        <p:txBody>
          <a:bodyPr lIns="90000" tIns="0" rIns="90000" bIns="4680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p>
            <a:endParaRPr lang="zh-CN" altLang="en-US"/>
          </a:p>
        </p:txBody>
      </p:sp>
      <p:sp>
        <p:nvSpPr>
          <p:cNvPr id="7" name="灯片编号占位符 6"/>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p>
            <a:endParaRPr lang="zh-CN" altLang="en-US"/>
          </a:p>
        </p:txBody>
      </p:sp>
      <p:sp>
        <p:nvSpPr>
          <p:cNvPr id="9" name="灯片编号占位符 8"/>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635" y="-635"/>
            <a:ext cx="12191365" cy="68586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7"/>
          <p:cNvSpPr/>
          <p:nvPr userDrawn="1"/>
        </p:nvSpPr>
        <p:spPr>
          <a:xfrm rot="2138863">
            <a:off x="712187" y="295275"/>
            <a:ext cx="618745" cy="533400"/>
          </a:xfrm>
          <a:prstGeom prst="triangl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8"/>
          <p:cNvSpPr/>
          <p:nvPr userDrawn="1"/>
        </p:nvSpPr>
        <p:spPr>
          <a:xfrm rot="793502">
            <a:off x="585621" y="281939"/>
            <a:ext cx="618745" cy="533400"/>
          </a:xfrm>
          <a:prstGeom prst="triangl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9"/>
          <p:cNvCxnSpPr/>
          <p:nvPr userDrawn="1"/>
        </p:nvCxnSpPr>
        <p:spPr>
          <a:xfrm>
            <a:off x="1118280" y="945503"/>
            <a:ext cx="10260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a:lstStyle/>
          <a:p>
            <a:endParaRPr lang="zh-CN" altLang="en-US" dirty="0"/>
          </a:p>
        </p:txBody>
      </p:sp>
      <p:sp>
        <p:nvSpPr>
          <p:cNvPr id="7" name="灯片编号占位符 6"/>
          <p:cNvSpPr>
            <a:spLocks noGrp="1"/>
          </p:cNvSpPr>
          <p:nvPr>
            <p:ph type="sldNum" sz="quarter" idx="12"/>
            <p:custDataLst>
              <p:tags r:id="rId9"/>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9" Type="http://schemas.openxmlformats.org/officeDocument/2006/relationships/theme" Target="../theme/theme1.xml"/><Relationship Id="rId48" Type="http://schemas.openxmlformats.org/officeDocument/2006/relationships/tags" Target="../tags/tag136.xml"/><Relationship Id="rId47" Type="http://schemas.openxmlformats.org/officeDocument/2006/relationships/tags" Target="../tags/tag135.xml"/><Relationship Id="rId46" Type="http://schemas.openxmlformats.org/officeDocument/2006/relationships/tags" Target="../tags/tag134.xml"/><Relationship Id="rId45" Type="http://schemas.openxmlformats.org/officeDocument/2006/relationships/tags" Target="../tags/tag133.xml"/><Relationship Id="rId44" Type="http://schemas.openxmlformats.org/officeDocument/2006/relationships/tags" Target="../tags/tag132.xml"/><Relationship Id="rId43" Type="http://schemas.openxmlformats.org/officeDocument/2006/relationships/tags" Target="../tags/tag131.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43"/>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44"/>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4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4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4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4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144.xml"/><Relationship Id="rId8" Type="http://schemas.openxmlformats.org/officeDocument/2006/relationships/tags" Target="../tags/tag143.xml"/><Relationship Id="rId7" Type="http://schemas.openxmlformats.org/officeDocument/2006/relationships/tags" Target="../tags/tag142.xml"/><Relationship Id="rId6" Type="http://schemas.openxmlformats.org/officeDocument/2006/relationships/image" Target="../media/image7.png"/><Relationship Id="rId5" Type="http://schemas.openxmlformats.org/officeDocument/2006/relationships/tags" Target="../tags/tag141.xml"/><Relationship Id="rId4" Type="http://schemas.openxmlformats.org/officeDocument/2006/relationships/tags" Target="../tags/tag140.xml"/><Relationship Id="rId3" Type="http://schemas.openxmlformats.org/officeDocument/2006/relationships/tags" Target="../tags/tag139.xml"/><Relationship Id="rId2" Type="http://schemas.openxmlformats.org/officeDocument/2006/relationships/tags" Target="../tags/tag138.xml"/><Relationship Id="rId11" Type="http://schemas.openxmlformats.org/officeDocument/2006/relationships/slideLayout" Target="../slideLayouts/slideLayout1.xml"/><Relationship Id="rId10" Type="http://schemas.openxmlformats.org/officeDocument/2006/relationships/tags" Target="../tags/tag145.xml"/><Relationship Id="rId1" Type="http://schemas.openxmlformats.org/officeDocument/2006/relationships/tags" Target="../tags/tag137.xml"/></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244.xml"/><Relationship Id="rId7" Type="http://schemas.openxmlformats.org/officeDocument/2006/relationships/image" Target="../media/image9.png"/><Relationship Id="rId6" Type="http://schemas.openxmlformats.org/officeDocument/2006/relationships/tags" Target="../tags/tag243.xml"/><Relationship Id="rId5" Type="http://schemas.openxmlformats.org/officeDocument/2006/relationships/tags" Target="../tags/tag242.xml"/><Relationship Id="rId4" Type="http://schemas.openxmlformats.org/officeDocument/2006/relationships/tags" Target="../tags/tag241.xml"/><Relationship Id="rId3" Type="http://schemas.openxmlformats.org/officeDocument/2006/relationships/tags" Target="../tags/tag240.xml"/><Relationship Id="rId2" Type="http://schemas.openxmlformats.org/officeDocument/2006/relationships/tags" Target="../tags/tag239.xml"/><Relationship Id="rId10" Type="http://schemas.openxmlformats.org/officeDocument/2006/relationships/notesSlide" Target="../notesSlides/notesSlide6.xml"/><Relationship Id="rId1" Type="http://schemas.openxmlformats.org/officeDocument/2006/relationships/tags" Target="../tags/tag238.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251.xml"/><Relationship Id="rId7" Type="http://schemas.openxmlformats.org/officeDocument/2006/relationships/tags" Target="../tags/tag250.xml"/><Relationship Id="rId6" Type="http://schemas.openxmlformats.org/officeDocument/2006/relationships/image" Target="../media/image12.jpeg"/><Relationship Id="rId5" Type="http://schemas.openxmlformats.org/officeDocument/2006/relationships/tags" Target="../tags/tag249.xml"/><Relationship Id="rId4" Type="http://schemas.openxmlformats.org/officeDocument/2006/relationships/tags" Target="../tags/tag248.xml"/><Relationship Id="rId3" Type="http://schemas.openxmlformats.org/officeDocument/2006/relationships/tags" Target="../tags/tag247.xml"/><Relationship Id="rId2" Type="http://schemas.openxmlformats.org/officeDocument/2006/relationships/tags" Target="../tags/tag246.xml"/><Relationship Id="rId1" Type="http://schemas.openxmlformats.org/officeDocument/2006/relationships/tags" Target="../tags/tag245.xml"/></Relationships>
</file>

<file path=ppt/slides/_rels/slide12.xml.rels><?xml version="1.0" encoding="UTF-8" standalone="yes"?>
<Relationships xmlns="http://schemas.openxmlformats.org/package/2006/relationships"><Relationship Id="rId9" Type="http://schemas.openxmlformats.org/officeDocument/2006/relationships/tags" Target="../tags/tag260.xml"/><Relationship Id="rId8" Type="http://schemas.openxmlformats.org/officeDocument/2006/relationships/tags" Target="../tags/tag259.xml"/><Relationship Id="rId7" Type="http://schemas.openxmlformats.org/officeDocument/2006/relationships/tags" Target="../tags/tag258.xml"/><Relationship Id="rId6" Type="http://schemas.openxmlformats.org/officeDocument/2006/relationships/tags" Target="../tags/tag257.xml"/><Relationship Id="rId5" Type="http://schemas.openxmlformats.org/officeDocument/2006/relationships/tags" Target="../tags/tag256.xml"/><Relationship Id="rId4" Type="http://schemas.openxmlformats.org/officeDocument/2006/relationships/tags" Target="../tags/tag255.xml"/><Relationship Id="rId3" Type="http://schemas.openxmlformats.org/officeDocument/2006/relationships/tags" Target="../tags/tag254.xml"/><Relationship Id="rId2" Type="http://schemas.openxmlformats.org/officeDocument/2006/relationships/tags" Target="../tags/tag253.xml"/><Relationship Id="rId12" Type="http://schemas.openxmlformats.org/officeDocument/2006/relationships/notesSlide" Target="../notesSlides/notesSlide7.xml"/><Relationship Id="rId11" Type="http://schemas.openxmlformats.org/officeDocument/2006/relationships/slideLayout" Target="../slideLayouts/slideLayout7.xml"/><Relationship Id="rId10" Type="http://schemas.openxmlformats.org/officeDocument/2006/relationships/tags" Target="../tags/tag261.xml"/><Relationship Id="rId1" Type="http://schemas.openxmlformats.org/officeDocument/2006/relationships/tags" Target="../tags/tag252.xml"/></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268.xml"/><Relationship Id="rId7" Type="http://schemas.openxmlformats.org/officeDocument/2006/relationships/tags" Target="../tags/tag267.xml"/><Relationship Id="rId6" Type="http://schemas.openxmlformats.org/officeDocument/2006/relationships/image" Target="../media/image12.jpeg"/><Relationship Id="rId5" Type="http://schemas.openxmlformats.org/officeDocument/2006/relationships/tags" Target="../tags/tag266.xml"/><Relationship Id="rId4" Type="http://schemas.openxmlformats.org/officeDocument/2006/relationships/tags" Target="../tags/tag265.xml"/><Relationship Id="rId3" Type="http://schemas.openxmlformats.org/officeDocument/2006/relationships/tags" Target="../tags/tag264.xml"/><Relationship Id="rId2" Type="http://schemas.openxmlformats.org/officeDocument/2006/relationships/tags" Target="../tags/tag263.xml"/><Relationship Id="rId1" Type="http://schemas.openxmlformats.org/officeDocument/2006/relationships/tags" Target="../tags/tag26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69.xml"/><Relationship Id="rId1" Type="http://schemas.openxmlformats.org/officeDocument/2006/relationships/image" Target="../media/image8.jpeg"/></Relationships>
</file>

<file path=ppt/slides/_rels/slide15.xml.rels><?xml version="1.0" encoding="UTF-8" standalone="yes"?>
<Relationships xmlns="http://schemas.openxmlformats.org/package/2006/relationships"><Relationship Id="rId9" Type="http://schemas.openxmlformats.org/officeDocument/2006/relationships/tags" Target="../tags/tag277.xml"/><Relationship Id="rId8" Type="http://schemas.openxmlformats.org/officeDocument/2006/relationships/tags" Target="../tags/tag276.xml"/><Relationship Id="rId7" Type="http://schemas.openxmlformats.org/officeDocument/2006/relationships/tags" Target="../tags/tag275.xml"/><Relationship Id="rId6" Type="http://schemas.openxmlformats.org/officeDocument/2006/relationships/tags" Target="../tags/tag274.xml"/><Relationship Id="rId5" Type="http://schemas.openxmlformats.org/officeDocument/2006/relationships/tags" Target="../tags/tag273.xml"/><Relationship Id="rId4" Type="http://schemas.openxmlformats.org/officeDocument/2006/relationships/tags" Target="../tags/tag272.xml"/><Relationship Id="rId3" Type="http://schemas.openxmlformats.org/officeDocument/2006/relationships/image" Target="../media/image13.jpeg"/><Relationship Id="rId2" Type="http://schemas.openxmlformats.org/officeDocument/2006/relationships/tags" Target="../tags/tag271.xml"/><Relationship Id="rId11" Type="http://schemas.openxmlformats.org/officeDocument/2006/relationships/notesSlide" Target="../notesSlides/notesSlide8.xml"/><Relationship Id="rId10" Type="http://schemas.openxmlformats.org/officeDocument/2006/relationships/slideLayout" Target="../slideLayouts/slideLayout7.xml"/><Relationship Id="rId1" Type="http://schemas.openxmlformats.org/officeDocument/2006/relationships/tags" Target="../tags/tag270.xml"/></Relationships>
</file>

<file path=ppt/slides/_rels/slide16.xml.rels><?xml version="1.0" encoding="UTF-8" standalone="yes"?>
<Relationships xmlns="http://schemas.openxmlformats.org/package/2006/relationships"><Relationship Id="rId9" Type="http://schemas.openxmlformats.org/officeDocument/2006/relationships/tags" Target="../tags/tag285.xml"/><Relationship Id="rId8" Type="http://schemas.openxmlformats.org/officeDocument/2006/relationships/tags" Target="../tags/tag284.xml"/><Relationship Id="rId7" Type="http://schemas.openxmlformats.org/officeDocument/2006/relationships/tags" Target="../tags/tag283.xml"/><Relationship Id="rId6" Type="http://schemas.openxmlformats.org/officeDocument/2006/relationships/image" Target="../media/image14.jpeg"/><Relationship Id="rId5" Type="http://schemas.openxmlformats.org/officeDocument/2006/relationships/tags" Target="../tags/tag282.xml"/><Relationship Id="rId4" Type="http://schemas.openxmlformats.org/officeDocument/2006/relationships/tags" Target="../tags/tag281.xml"/><Relationship Id="rId3" Type="http://schemas.openxmlformats.org/officeDocument/2006/relationships/tags" Target="../tags/tag280.xml"/><Relationship Id="rId2" Type="http://schemas.openxmlformats.org/officeDocument/2006/relationships/tags" Target="../tags/tag279.xml"/><Relationship Id="rId11" Type="http://schemas.openxmlformats.org/officeDocument/2006/relationships/notesSlide" Target="../notesSlides/notesSlide9.xml"/><Relationship Id="rId10" Type="http://schemas.openxmlformats.org/officeDocument/2006/relationships/slideLayout" Target="../slideLayouts/slideLayout7.xml"/><Relationship Id="rId1" Type="http://schemas.openxmlformats.org/officeDocument/2006/relationships/tags" Target="../tags/tag278.xml"/></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292.xml"/><Relationship Id="rId7" Type="http://schemas.openxmlformats.org/officeDocument/2006/relationships/tags" Target="../tags/tag291.xml"/><Relationship Id="rId6" Type="http://schemas.openxmlformats.org/officeDocument/2006/relationships/tags" Target="../tags/tag290.xml"/><Relationship Id="rId5" Type="http://schemas.openxmlformats.org/officeDocument/2006/relationships/tags" Target="../tags/tag289.xml"/><Relationship Id="rId4" Type="http://schemas.openxmlformats.org/officeDocument/2006/relationships/tags" Target="../tags/tag288.xml"/><Relationship Id="rId3" Type="http://schemas.openxmlformats.org/officeDocument/2006/relationships/image" Target="../media/image13.jpeg"/><Relationship Id="rId2" Type="http://schemas.openxmlformats.org/officeDocument/2006/relationships/tags" Target="../tags/tag287.xml"/><Relationship Id="rId10" Type="http://schemas.openxmlformats.org/officeDocument/2006/relationships/notesSlide" Target="../notesSlides/notesSlide10.xml"/><Relationship Id="rId1" Type="http://schemas.openxmlformats.org/officeDocument/2006/relationships/tags" Target="../tags/tag286.xml"/></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299.xml"/><Relationship Id="rId7" Type="http://schemas.openxmlformats.org/officeDocument/2006/relationships/tags" Target="../tags/tag298.xml"/><Relationship Id="rId6" Type="http://schemas.openxmlformats.org/officeDocument/2006/relationships/tags" Target="../tags/tag297.xml"/><Relationship Id="rId5" Type="http://schemas.openxmlformats.org/officeDocument/2006/relationships/tags" Target="../tags/tag296.xml"/><Relationship Id="rId4" Type="http://schemas.openxmlformats.org/officeDocument/2006/relationships/tags" Target="../tags/tag295.xml"/><Relationship Id="rId3" Type="http://schemas.openxmlformats.org/officeDocument/2006/relationships/image" Target="../media/image13.jpeg"/><Relationship Id="rId2" Type="http://schemas.openxmlformats.org/officeDocument/2006/relationships/tags" Target="../tags/tag294.xml"/><Relationship Id="rId10" Type="http://schemas.openxmlformats.org/officeDocument/2006/relationships/notesSlide" Target="../notesSlides/notesSlide11.xml"/><Relationship Id="rId1" Type="http://schemas.openxmlformats.org/officeDocument/2006/relationships/tags" Target="../tags/tag293.xml"/></Relationships>
</file>

<file path=ppt/slides/_rels/slide19.xml.rels><?xml version="1.0" encoding="UTF-8" standalone="yes"?>
<Relationships xmlns="http://schemas.openxmlformats.org/package/2006/relationships"><Relationship Id="rId9" Type="http://schemas.openxmlformats.org/officeDocument/2006/relationships/tags" Target="../tags/tag308.xml"/><Relationship Id="rId8" Type="http://schemas.openxmlformats.org/officeDocument/2006/relationships/tags" Target="../tags/tag307.xml"/><Relationship Id="rId7" Type="http://schemas.openxmlformats.org/officeDocument/2006/relationships/tags" Target="../tags/tag306.xml"/><Relationship Id="rId6" Type="http://schemas.openxmlformats.org/officeDocument/2006/relationships/tags" Target="../tags/tag305.xml"/><Relationship Id="rId5" Type="http://schemas.openxmlformats.org/officeDocument/2006/relationships/tags" Target="../tags/tag304.xml"/><Relationship Id="rId4" Type="http://schemas.openxmlformats.org/officeDocument/2006/relationships/tags" Target="../tags/tag303.xml"/><Relationship Id="rId3" Type="http://schemas.openxmlformats.org/officeDocument/2006/relationships/tags" Target="../tags/tag302.xml"/><Relationship Id="rId2" Type="http://schemas.openxmlformats.org/officeDocument/2006/relationships/tags" Target="../tags/tag301.xml"/><Relationship Id="rId18" Type="http://schemas.openxmlformats.org/officeDocument/2006/relationships/notesSlide" Target="../notesSlides/notesSlide12.xml"/><Relationship Id="rId17" Type="http://schemas.openxmlformats.org/officeDocument/2006/relationships/slideLayout" Target="../slideLayouts/slideLayout7.xml"/><Relationship Id="rId16" Type="http://schemas.openxmlformats.org/officeDocument/2006/relationships/tags" Target="../tags/tag315.xml"/><Relationship Id="rId15" Type="http://schemas.openxmlformats.org/officeDocument/2006/relationships/tags" Target="../tags/tag314.xml"/><Relationship Id="rId14" Type="http://schemas.openxmlformats.org/officeDocument/2006/relationships/tags" Target="../tags/tag313.xml"/><Relationship Id="rId13" Type="http://schemas.openxmlformats.org/officeDocument/2006/relationships/tags" Target="../tags/tag312.xml"/><Relationship Id="rId12" Type="http://schemas.openxmlformats.org/officeDocument/2006/relationships/tags" Target="../tags/tag311.xml"/><Relationship Id="rId11" Type="http://schemas.openxmlformats.org/officeDocument/2006/relationships/tags" Target="../tags/tag310.xml"/><Relationship Id="rId10" Type="http://schemas.openxmlformats.org/officeDocument/2006/relationships/tags" Target="../tags/tag309.xml"/><Relationship Id="rId1" Type="http://schemas.openxmlformats.org/officeDocument/2006/relationships/tags" Target="../tags/tag300.xml"/></Relationships>
</file>

<file path=ppt/slides/_rels/slide2.xml.rels><?xml version="1.0" encoding="UTF-8" standalone="yes"?>
<Relationships xmlns="http://schemas.openxmlformats.org/package/2006/relationships"><Relationship Id="rId9" Type="http://schemas.openxmlformats.org/officeDocument/2006/relationships/tags" Target="../tags/tag154.xml"/><Relationship Id="rId8" Type="http://schemas.openxmlformats.org/officeDocument/2006/relationships/tags" Target="../tags/tag153.xml"/><Relationship Id="rId7" Type="http://schemas.openxmlformats.org/officeDocument/2006/relationships/tags" Target="../tags/tag152.xml"/><Relationship Id="rId63" Type="http://schemas.openxmlformats.org/officeDocument/2006/relationships/slideLayout" Target="../slideLayouts/slideLayout2.xml"/><Relationship Id="rId62" Type="http://schemas.openxmlformats.org/officeDocument/2006/relationships/tags" Target="../tags/tag207.xml"/><Relationship Id="rId61" Type="http://schemas.openxmlformats.org/officeDocument/2006/relationships/tags" Target="../tags/tag206.xml"/><Relationship Id="rId60" Type="http://schemas.openxmlformats.org/officeDocument/2006/relationships/tags" Target="../tags/tag205.xml"/><Relationship Id="rId6" Type="http://schemas.openxmlformats.org/officeDocument/2006/relationships/tags" Target="../tags/tag151.xml"/><Relationship Id="rId59" Type="http://schemas.openxmlformats.org/officeDocument/2006/relationships/tags" Target="../tags/tag204.xml"/><Relationship Id="rId58" Type="http://schemas.openxmlformats.org/officeDocument/2006/relationships/tags" Target="../tags/tag203.xml"/><Relationship Id="rId57" Type="http://schemas.openxmlformats.org/officeDocument/2006/relationships/tags" Target="../tags/tag202.xml"/><Relationship Id="rId56" Type="http://schemas.openxmlformats.org/officeDocument/2006/relationships/tags" Target="../tags/tag201.xml"/><Relationship Id="rId55" Type="http://schemas.openxmlformats.org/officeDocument/2006/relationships/tags" Target="../tags/tag200.xml"/><Relationship Id="rId54" Type="http://schemas.openxmlformats.org/officeDocument/2006/relationships/tags" Target="../tags/tag199.xml"/><Relationship Id="rId53" Type="http://schemas.openxmlformats.org/officeDocument/2006/relationships/tags" Target="../tags/tag198.xml"/><Relationship Id="rId52" Type="http://schemas.openxmlformats.org/officeDocument/2006/relationships/tags" Target="../tags/tag197.xml"/><Relationship Id="rId51" Type="http://schemas.openxmlformats.org/officeDocument/2006/relationships/tags" Target="../tags/tag196.xml"/><Relationship Id="rId50" Type="http://schemas.openxmlformats.org/officeDocument/2006/relationships/tags" Target="../tags/tag195.xml"/><Relationship Id="rId5" Type="http://schemas.openxmlformats.org/officeDocument/2006/relationships/tags" Target="../tags/tag150.xml"/><Relationship Id="rId49" Type="http://schemas.openxmlformats.org/officeDocument/2006/relationships/tags" Target="../tags/tag194.xml"/><Relationship Id="rId48" Type="http://schemas.openxmlformats.org/officeDocument/2006/relationships/tags" Target="../tags/tag193.xml"/><Relationship Id="rId47" Type="http://schemas.openxmlformats.org/officeDocument/2006/relationships/tags" Target="../tags/tag192.xml"/><Relationship Id="rId46" Type="http://schemas.openxmlformats.org/officeDocument/2006/relationships/tags" Target="../tags/tag191.xml"/><Relationship Id="rId45" Type="http://schemas.openxmlformats.org/officeDocument/2006/relationships/tags" Target="../tags/tag190.xml"/><Relationship Id="rId44" Type="http://schemas.openxmlformats.org/officeDocument/2006/relationships/tags" Target="../tags/tag189.xml"/><Relationship Id="rId43" Type="http://schemas.openxmlformats.org/officeDocument/2006/relationships/tags" Target="../tags/tag188.xml"/><Relationship Id="rId42" Type="http://schemas.openxmlformats.org/officeDocument/2006/relationships/tags" Target="../tags/tag187.xml"/><Relationship Id="rId41" Type="http://schemas.openxmlformats.org/officeDocument/2006/relationships/tags" Target="../tags/tag186.xml"/><Relationship Id="rId40" Type="http://schemas.openxmlformats.org/officeDocument/2006/relationships/tags" Target="../tags/tag185.xml"/><Relationship Id="rId4" Type="http://schemas.openxmlformats.org/officeDocument/2006/relationships/tags" Target="../tags/tag149.xml"/><Relationship Id="rId39" Type="http://schemas.openxmlformats.org/officeDocument/2006/relationships/tags" Target="../tags/tag184.xml"/><Relationship Id="rId38" Type="http://schemas.openxmlformats.org/officeDocument/2006/relationships/tags" Target="../tags/tag183.xml"/><Relationship Id="rId37" Type="http://schemas.openxmlformats.org/officeDocument/2006/relationships/tags" Target="../tags/tag182.xml"/><Relationship Id="rId36" Type="http://schemas.openxmlformats.org/officeDocument/2006/relationships/tags" Target="../tags/tag181.xml"/><Relationship Id="rId35" Type="http://schemas.openxmlformats.org/officeDocument/2006/relationships/tags" Target="../tags/tag180.xml"/><Relationship Id="rId34" Type="http://schemas.openxmlformats.org/officeDocument/2006/relationships/tags" Target="../tags/tag179.xml"/><Relationship Id="rId33" Type="http://schemas.openxmlformats.org/officeDocument/2006/relationships/tags" Target="../tags/tag178.xml"/><Relationship Id="rId32" Type="http://schemas.openxmlformats.org/officeDocument/2006/relationships/tags" Target="../tags/tag177.xml"/><Relationship Id="rId31" Type="http://schemas.openxmlformats.org/officeDocument/2006/relationships/tags" Target="../tags/tag176.xml"/><Relationship Id="rId30" Type="http://schemas.openxmlformats.org/officeDocument/2006/relationships/tags" Target="../tags/tag175.xml"/><Relationship Id="rId3" Type="http://schemas.openxmlformats.org/officeDocument/2006/relationships/tags" Target="../tags/tag148.xml"/><Relationship Id="rId29" Type="http://schemas.openxmlformats.org/officeDocument/2006/relationships/tags" Target="../tags/tag174.xml"/><Relationship Id="rId28" Type="http://schemas.openxmlformats.org/officeDocument/2006/relationships/tags" Target="../tags/tag173.xml"/><Relationship Id="rId27" Type="http://schemas.openxmlformats.org/officeDocument/2006/relationships/tags" Target="../tags/tag172.xml"/><Relationship Id="rId26" Type="http://schemas.openxmlformats.org/officeDocument/2006/relationships/tags" Target="../tags/tag171.xml"/><Relationship Id="rId25" Type="http://schemas.openxmlformats.org/officeDocument/2006/relationships/tags" Target="../tags/tag170.xml"/><Relationship Id="rId24" Type="http://schemas.openxmlformats.org/officeDocument/2006/relationships/tags" Target="../tags/tag169.xml"/><Relationship Id="rId23" Type="http://schemas.openxmlformats.org/officeDocument/2006/relationships/tags" Target="../tags/tag168.xml"/><Relationship Id="rId22" Type="http://schemas.openxmlformats.org/officeDocument/2006/relationships/tags" Target="../tags/tag167.xml"/><Relationship Id="rId21" Type="http://schemas.openxmlformats.org/officeDocument/2006/relationships/tags" Target="../tags/tag166.xml"/><Relationship Id="rId20" Type="http://schemas.openxmlformats.org/officeDocument/2006/relationships/tags" Target="../tags/tag165.xml"/><Relationship Id="rId2" Type="http://schemas.openxmlformats.org/officeDocument/2006/relationships/tags" Target="../tags/tag147.xml"/><Relationship Id="rId19" Type="http://schemas.openxmlformats.org/officeDocument/2006/relationships/tags" Target="../tags/tag164.xml"/><Relationship Id="rId18" Type="http://schemas.openxmlformats.org/officeDocument/2006/relationships/tags" Target="../tags/tag163.xml"/><Relationship Id="rId17" Type="http://schemas.openxmlformats.org/officeDocument/2006/relationships/tags" Target="../tags/tag162.xml"/><Relationship Id="rId16" Type="http://schemas.openxmlformats.org/officeDocument/2006/relationships/tags" Target="../tags/tag161.xml"/><Relationship Id="rId15" Type="http://schemas.openxmlformats.org/officeDocument/2006/relationships/tags" Target="../tags/tag160.xml"/><Relationship Id="rId14" Type="http://schemas.openxmlformats.org/officeDocument/2006/relationships/tags" Target="../tags/tag159.xml"/><Relationship Id="rId13" Type="http://schemas.openxmlformats.org/officeDocument/2006/relationships/tags" Target="../tags/tag158.xml"/><Relationship Id="rId12" Type="http://schemas.openxmlformats.org/officeDocument/2006/relationships/tags" Target="../tags/tag157.xml"/><Relationship Id="rId11" Type="http://schemas.openxmlformats.org/officeDocument/2006/relationships/tags" Target="../tags/tag156.xml"/><Relationship Id="rId10" Type="http://schemas.openxmlformats.org/officeDocument/2006/relationships/tags" Target="../tags/tag155.xml"/><Relationship Id="rId1" Type="http://schemas.openxmlformats.org/officeDocument/2006/relationships/tags" Target="../tags/tag146.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16.xml"/><Relationship Id="rId1" Type="http://schemas.openxmlformats.org/officeDocument/2006/relationships/image" Target="../media/image8.jpeg"/></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320.xml"/><Relationship Id="rId3" Type="http://schemas.openxmlformats.org/officeDocument/2006/relationships/tags" Target="../tags/tag319.xml"/><Relationship Id="rId2" Type="http://schemas.openxmlformats.org/officeDocument/2006/relationships/tags" Target="../tags/tag318.xml"/><Relationship Id="rId1" Type="http://schemas.openxmlformats.org/officeDocument/2006/relationships/tags" Target="../tags/tag317.xml"/></Relationships>
</file>

<file path=ppt/slides/_rels/slide22.xml.rels><?xml version="1.0" encoding="UTF-8" standalone="yes"?>
<Relationships xmlns="http://schemas.openxmlformats.org/package/2006/relationships"><Relationship Id="rId9" Type="http://schemas.openxmlformats.org/officeDocument/2006/relationships/tags" Target="../tags/tag329.xml"/><Relationship Id="rId8" Type="http://schemas.openxmlformats.org/officeDocument/2006/relationships/tags" Target="../tags/tag328.xml"/><Relationship Id="rId7" Type="http://schemas.openxmlformats.org/officeDocument/2006/relationships/tags" Target="../tags/tag327.xml"/><Relationship Id="rId6" Type="http://schemas.openxmlformats.org/officeDocument/2006/relationships/tags" Target="../tags/tag326.xml"/><Relationship Id="rId5" Type="http://schemas.openxmlformats.org/officeDocument/2006/relationships/tags" Target="../tags/tag325.xml"/><Relationship Id="rId4" Type="http://schemas.openxmlformats.org/officeDocument/2006/relationships/tags" Target="../tags/tag324.xml"/><Relationship Id="rId3" Type="http://schemas.openxmlformats.org/officeDocument/2006/relationships/tags" Target="../tags/tag323.xml"/><Relationship Id="rId24" Type="http://schemas.openxmlformats.org/officeDocument/2006/relationships/slideLayout" Target="../slideLayouts/slideLayout7.xml"/><Relationship Id="rId23" Type="http://schemas.openxmlformats.org/officeDocument/2006/relationships/tags" Target="../tags/tag343.xml"/><Relationship Id="rId22" Type="http://schemas.openxmlformats.org/officeDocument/2006/relationships/tags" Target="../tags/tag342.xml"/><Relationship Id="rId21" Type="http://schemas.openxmlformats.org/officeDocument/2006/relationships/tags" Target="../tags/tag341.xml"/><Relationship Id="rId20" Type="http://schemas.openxmlformats.org/officeDocument/2006/relationships/tags" Target="../tags/tag340.xml"/><Relationship Id="rId2" Type="http://schemas.openxmlformats.org/officeDocument/2006/relationships/tags" Target="../tags/tag322.xml"/><Relationship Id="rId19" Type="http://schemas.openxmlformats.org/officeDocument/2006/relationships/tags" Target="../tags/tag339.xml"/><Relationship Id="rId18" Type="http://schemas.openxmlformats.org/officeDocument/2006/relationships/tags" Target="../tags/tag338.xml"/><Relationship Id="rId17" Type="http://schemas.openxmlformats.org/officeDocument/2006/relationships/tags" Target="../tags/tag337.xml"/><Relationship Id="rId16" Type="http://schemas.openxmlformats.org/officeDocument/2006/relationships/tags" Target="../tags/tag336.xml"/><Relationship Id="rId15" Type="http://schemas.openxmlformats.org/officeDocument/2006/relationships/tags" Target="../tags/tag335.xml"/><Relationship Id="rId14" Type="http://schemas.openxmlformats.org/officeDocument/2006/relationships/tags" Target="../tags/tag334.xml"/><Relationship Id="rId13" Type="http://schemas.openxmlformats.org/officeDocument/2006/relationships/tags" Target="../tags/tag333.xml"/><Relationship Id="rId12" Type="http://schemas.openxmlformats.org/officeDocument/2006/relationships/tags" Target="../tags/tag332.xml"/><Relationship Id="rId11" Type="http://schemas.openxmlformats.org/officeDocument/2006/relationships/tags" Target="../tags/tag331.xml"/><Relationship Id="rId10" Type="http://schemas.openxmlformats.org/officeDocument/2006/relationships/tags" Target="../tags/tag330.xml"/><Relationship Id="rId1" Type="http://schemas.openxmlformats.org/officeDocument/2006/relationships/tags" Target="../tags/tag321.xml"/></Relationships>
</file>

<file path=ppt/slides/_rels/slide23.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7.xml"/><Relationship Id="rId5" Type="http://schemas.openxmlformats.org/officeDocument/2006/relationships/tags" Target="../tags/tag347.xml"/><Relationship Id="rId4" Type="http://schemas.openxmlformats.org/officeDocument/2006/relationships/tags" Target="../tags/tag346.xml"/><Relationship Id="rId3" Type="http://schemas.openxmlformats.org/officeDocument/2006/relationships/image" Target="../media/image15.png"/><Relationship Id="rId2" Type="http://schemas.openxmlformats.org/officeDocument/2006/relationships/tags" Target="../tags/tag345.xml"/><Relationship Id="rId1" Type="http://schemas.openxmlformats.org/officeDocument/2006/relationships/tags" Target="../tags/tag344.xml"/></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7.xml"/><Relationship Id="rId5" Type="http://schemas.openxmlformats.org/officeDocument/2006/relationships/tags" Target="../tags/tag351.xml"/><Relationship Id="rId4" Type="http://schemas.openxmlformats.org/officeDocument/2006/relationships/tags" Target="../tags/tag350.xml"/><Relationship Id="rId3" Type="http://schemas.openxmlformats.org/officeDocument/2006/relationships/image" Target="../media/image15.png"/><Relationship Id="rId2" Type="http://schemas.openxmlformats.org/officeDocument/2006/relationships/tags" Target="../tags/tag349.xml"/><Relationship Id="rId1" Type="http://schemas.openxmlformats.org/officeDocument/2006/relationships/tags" Target="../tags/tag348.xml"/></Relationships>
</file>

<file path=ppt/slides/_rels/slide25.xml.rels><?xml version="1.0" encoding="UTF-8" standalone="yes"?>
<Relationships xmlns="http://schemas.openxmlformats.org/package/2006/relationships"><Relationship Id="rId9" Type="http://schemas.openxmlformats.org/officeDocument/2006/relationships/tags" Target="../tags/tag360.xml"/><Relationship Id="rId8" Type="http://schemas.openxmlformats.org/officeDocument/2006/relationships/tags" Target="../tags/tag359.xml"/><Relationship Id="rId7" Type="http://schemas.openxmlformats.org/officeDocument/2006/relationships/tags" Target="../tags/tag358.xml"/><Relationship Id="rId6" Type="http://schemas.openxmlformats.org/officeDocument/2006/relationships/tags" Target="../tags/tag357.xml"/><Relationship Id="rId5" Type="http://schemas.openxmlformats.org/officeDocument/2006/relationships/tags" Target="../tags/tag356.xml"/><Relationship Id="rId4" Type="http://schemas.openxmlformats.org/officeDocument/2006/relationships/tags" Target="../tags/tag355.xml"/><Relationship Id="rId3" Type="http://schemas.openxmlformats.org/officeDocument/2006/relationships/tags" Target="../tags/tag354.xml"/><Relationship Id="rId2" Type="http://schemas.openxmlformats.org/officeDocument/2006/relationships/tags" Target="../tags/tag353.xml"/><Relationship Id="rId11" Type="http://schemas.openxmlformats.org/officeDocument/2006/relationships/notesSlide" Target="../notesSlides/notesSlide15.xml"/><Relationship Id="rId10" Type="http://schemas.openxmlformats.org/officeDocument/2006/relationships/slideLayout" Target="../slideLayouts/slideLayout7.xml"/><Relationship Id="rId1" Type="http://schemas.openxmlformats.org/officeDocument/2006/relationships/tags" Target="../tags/tag352.xml"/></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367.xml"/><Relationship Id="rId7" Type="http://schemas.openxmlformats.org/officeDocument/2006/relationships/tags" Target="../tags/tag366.xml"/><Relationship Id="rId6" Type="http://schemas.openxmlformats.org/officeDocument/2006/relationships/tags" Target="../tags/tag365.xml"/><Relationship Id="rId5" Type="http://schemas.openxmlformats.org/officeDocument/2006/relationships/tags" Target="../tags/tag364.xml"/><Relationship Id="rId4" Type="http://schemas.openxmlformats.org/officeDocument/2006/relationships/tags" Target="../tags/tag363.xml"/><Relationship Id="rId3" Type="http://schemas.openxmlformats.org/officeDocument/2006/relationships/image" Target="../media/image13.jpeg"/><Relationship Id="rId2" Type="http://schemas.openxmlformats.org/officeDocument/2006/relationships/tags" Target="../tags/tag362.xml"/><Relationship Id="rId10" Type="http://schemas.openxmlformats.org/officeDocument/2006/relationships/notesSlide" Target="../notesSlides/notesSlide16.xml"/><Relationship Id="rId1" Type="http://schemas.openxmlformats.org/officeDocument/2006/relationships/tags" Target="../tags/tag361.xml"/></Relationships>
</file>

<file path=ppt/slides/_rels/slide27.xml.rels><?xml version="1.0" encoding="UTF-8" standalone="yes"?>
<Relationships xmlns="http://schemas.openxmlformats.org/package/2006/relationships"><Relationship Id="rId9" Type="http://schemas.openxmlformats.org/officeDocument/2006/relationships/tags" Target="../tags/tag376.xml"/><Relationship Id="rId8" Type="http://schemas.openxmlformats.org/officeDocument/2006/relationships/tags" Target="../tags/tag375.xml"/><Relationship Id="rId7" Type="http://schemas.openxmlformats.org/officeDocument/2006/relationships/tags" Target="../tags/tag374.xml"/><Relationship Id="rId6" Type="http://schemas.openxmlformats.org/officeDocument/2006/relationships/tags" Target="../tags/tag373.xml"/><Relationship Id="rId5" Type="http://schemas.openxmlformats.org/officeDocument/2006/relationships/tags" Target="../tags/tag372.xml"/><Relationship Id="rId4" Type="http://schemas.openxmlformats.org/officeDocument/2006/relationships/tags" Target="../tags/tag371.xml"/><Relationship Id="rId3" Type="http://schemas.openxmlformats.org/officeDocument/2006/relationships/tags" Target="../tags/tag370.xml"/><Relationship Id="rId2" Type="http://schemas.openxmlformats.org/officeDocument/2006/relationships/tags" Target="../tags/tag369.xml"/><Relationship Id="rId12" Type="http://schemas.openxmlformats.org/officeDocument/2006/relationships/notesSlide" Target="../notesSlides/notesSlide17.xml"/><Relationship Id="rId11" Type="http://schemas.openxmlformats.org/officeDocument/2006/relationships/slideLayout" Target="../slideLayouts/slideLayout7.xml"/><Relationship Id="rId10" Type="http://schemas.openxmlformats.org/officeDocument/2006/relationships/tags" Target="../tags/tag377.xml"/><Relationship Id="rId1" Type="http://schemas.openxmlformats.org/officeDocument/2006/relationships/tags" Target="../tags/tag368.xml"/></Relationships>
</file>

<file path=ppt/slides/_rels/slide28.xml.rels><?xml version="1.0" encoding="UTF-8" standalone="yes"?>
<Relationships xmlns="http://schemas.openxmlformats.org/package/2006/relationships"><Relationship Id="rId9" Type="http://schemas.openxmlformats.org/officeDocument/2006/relationships/tags" Target="../tags/tag386.xml"/><Relationship Id="rId8" Type="http://schemas.openxmlformats.org/officeDocument/2006/relationships/tags" Target="../tags/tag385.xml"/><Relationship Id="rId7" Type="http://schemas.openxmlformats.org/officeDocument/2006/relationships/tags" Target="../tags/tag384.xml"/><Relationship Id="rId6" Type="http://schemas.openxmlformats.org/officeDocument/2006/relationships/tags" Target="../tags/tag383.xml"/><Relationship Id="rId5" Type="http://schemas.openxmlformats.org/officeDocument/2006/relationships/tags" Target="../tags/tag382.xml"/><Relationship Id="rId4" Type="http://schemas.openxmlformats.org/officeDocument/2006/relationships/tags" Target="../tags/tag381.xml"/><Relationship Id="rId3" Type="http://schemas.openxmlformats.org/officeDocument/2006/relationships/tags" Target="../tags/tag380.xml"/><Relationship Id="rId25" Type="http://schemas.openxmlformats.org/officeDocument/2006/relationships/notesSlide" Target="../notesSlides/notesSlide18.xml"/><Relationship Id="rId24" Type="http://schemas.openxmlformats.org/officeDocument/2006/relationships/slideLayout" Target="../slideLayouts/slideLayout7.xml"/><Relationship Id="rId23" Type="http://schemas.openxmlformats.org/officeDocument/2006/relationships/tags" Target="../tags/tag400.xml"/><Relationship Id="rId22" Type="http://schemas.openxmlformats.org/officeDocument/2006/relationships/tags" Target="../tags/tag399.xml"/><Relationship Id="rId21" Type="http://schemas.openxmlformats.org/officeDocument/2006/relationships/tags" Target="../tags/tag398.xml"/><Relationship Id="rId20" Type="http://schemas.openxmlformats.org/officeDocument/2006/relationships/tags" Target="../tags/tag397.xml"/><Relationship Id="rId2" Type="http://schemas.openxmlformats.org/officeDocument/2006/relationships/tags" Target="../tags/tag379.xml"/><Relationship Id="rId19" Type="http://schemas.openxmlformats.org/officeDocument/2006/relationships/tags" Target="../tags/tag396.xml"/><Relationship Id="rId18" Type="http://schemas.openxmlformats.org/officeDocument/2006/relationships/tags" Target="../tags/tag395.xml"/><Relationship Id="rId17" Type="http://schemas.openxmlformats.org/officeDocument/2006/relationships/tags" Target="../tags/tag394.xml"/><Relationship Id="rId16" Type="http://schemas.openxmlformats.org/officeDocument/2006/relationships/tags" Target="../tags/tag393.xml"/><Relationship Id="rId15" Type="http://schemas.openxmlformats.org/officeDocument/2006/relationships/tags" Target="../tags/tag392.xml"/><Relationship Id="rId14" Type="http://schemas.openxmlformats.org/officeDocument/2006/relationships/tags" Target="../tags/tag391.xml"/><Relationship Id="rId13" Type="http://schemas.openxmlformats.org/officeDocument/2006/relationships/tags" Target="../tags/tag390.xml"/><Relationship Id="rId12" Type="http://schemas.openxmlformats.org/officeDocument/2006/relationships/tags" Target="../tags/tag389.xml"/><Relationship Id="rId11" Type="http://schemas.openxmlformats.org/officeDocument/2006/relationships/tags" Target="../tags/tag388.xml"/><Relationship Id="rId10" Type="http://schemas.openxmlformats.org/officeDocument/2006/relationships/tags" Target="../tags/tag387.xml"/><Relationship Id="rId1" Type="http://schemas.openxmlformats.org/officeDocument/2006/relationships/tags" Target="../tags/tag378.xml"/></Relationships>
</file>

<file path=ppt/slides/_rels/slide29.xml.rels><?xml version="1.0" encoding="UTF-8" standalone="yes"?>
<Relationships xmlns="http://schemas.openxmlformats.org/package/2006/relationships"><Relationship Id="rId9" Type="http://schemas.openxmlformats.org/officeDocument/2006/relationships/tags" Target="../tags/tag408.xml"/><Relationship Id="rId8" Type="http://schemas.openxmlformats.org/officeDocument/2006/relationships/tags" Target="../tags/tag407.xml"/><Relationship Id="rId7" Type="http://schemas.openxmlformats.org/officeDocument/2006/relationships/tags" Target="../tags/tag406.xml"/><Relationship Id="rId6" Type="http://schemas.openxmlformats.org/officeDocument/2006/relationships/tags" Target="../tags/tag405.xml"/><Relationship Id="rId5" Type="http://schemas.openxmlformats.org/officeDocument/2006/relationships/tags" Target="../tags/tag404.xml"/><Relationship Id="rId4" Type="http://schemas.openxmlformats.org/officeDocument/2006/relationships/image" Target="../media/image16.jpeg"/><Relationship Id="rId3" Type="http://schemas.openxmlformats.org/officeDocument/2006/relationships/tags" Target="../tags/tag403.xml"/><Relationship Id="rId24" Type="http://schemas.openxmlformats.org/officeDocument/2006/relationships/notesSlide" Target="../notesSlides/notesSlide19.xml"/><Relationship Id="rId23" Type="http://schemas.openxmlformats.org/officeDocument/2006/relationships/slideLayout" Target="../slideLayouts/slideLayout7.xml"/><Relationship Id="rId22" Type="http://schemas.openxmlformats.org/officeDocument/2006/relationships/tags" Target="../tags/tag421.xml"/><Relationship Id="rId21" Type="http://schemas.openxmlformats.org/officeDocument/2006/relationships/tags" Target="../tags/tag420.xml"/><Relationship Id="rId20" Type="http://schemas.openxmlformats.org/officeDocument/2006/relationships/tags" Target="../tags/tag419.xml"/><Relationship Id="rId2" Type="http://schemas.openxmlformats.org/officeDocument/2006/relationships/tags" Target="../tags/tag402.xml"/><Relationship Id="rId19" Type="http://schemas.openxmlformats.org/officeDocument/2006/relationships/tags" Target="../tags/tag418.xml"/><Relationship Id="rId18" Type="http://schemas.openxmlformats.org/officeDocument/2006/relationships/tags" Target="../tags/tag417.xml"/><Relationship Id="rId17" Type="http://schemas.openxmlformats.org/officeDocument/2006/relationships/tags" Target="../tags/tag416.xml"/><Relationship Id="rId16" Type="http://schemas.openxmlformats.org/officeDocument/2006/relationships/tags" Target="../tags/tag415.xml"/><Relationship Id="rId15" Type="http://schemas.openxmlformats.org/officeDocument/2006/relationships/tags" Target="../tags/tag414.xml"/><Relationship Id="rId14" Type="http://schemas.openxmlformats.org/officeDocument/2006/relationships/tags" Target="../tags/tag413.xml"/><Relationship Id="rId13" Type="http://schemas.openxmlformats.org/officeDocument/2006/relationships/tags" Target="../tags/tag412.xml"/><Relationship Id="rId12" Type="http://schemas.openxmlformats.org/officeDocument/2006/relationships/tags" Target="../tags/tag411.xml"/><Relationship Id="rId11" Type="http://schemas.openxmlformats.org/officeDocument/2006/relationships/tags" Target="../tags/tag410.xml"/><Relationship Id="rId10" Type="http://schemas.openxmlformats.org/officeDocument/2006/relationships/tags" Target="../tags/tag409.xml"/><Relationship Id="rId1" Type="http://schemas.openxmlformats.org/officeDocument/2006/relationships/tags" Target="../tags/tag401.xml"/></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215.xml"/><Relationship Id="rId7" Type="http://schemas.openxmlformats.org/officeDocument/2006/relationships/tags" Target="../tags/tag214.xml"/><Relationship Id="rId6" Type="http://schemas.openxmlformats.org/officeDocument/2006/relationships/tags" Target="../tags/tag213.xml"/><Relationship Id="rId5" Type="http://schemas.openxmlformats.org/officeDocument/2006/relationships/tags" Target="../tags/tag212.xml"/><Relationship Id="rId4" Type="http://schemas.openxmlformats.org/officeDocument/2006/relationships/tags" Target="../tags/tag211.xml"/><Relationship Id="rId3" Type="http://schemas.openxmlformats.org/officeDocument/2006/relationships/tags" Target="../tags/tag210.xml"/><Relationship Id="rId2" Type="http://schemas.openxmlformats.org/officeDocument/2006/relationships/tags" Target="../tags/tag209.xml"/><Relationship Id="rId10" Type="http://schemas.openxmlformats.org/officeDocument/2006/relationships/notesSlide" Target="../notesSlides/notesSlide1.xml"/><Relationship Id="rId1" Type="http://schemas.openxmlformats.org/officeDocument/2006/relationships/tags" Target="../tags/tag208.xml"/></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20.xml"/><Relationship Id="rId7" Type="http://schemas.openxmlformats.org/officeDocument/2006/relationships/slideLayout" Target="../slideLayouts/slideLayout7.xml"/><Relationship Id="rId6" Type="http://schemas.openxmlformats.org/officeDocument/2006/relationships/tags" Target="../tags/tag427.xml"/><Relationship Id="rId5" Type="http://schemas.openxmlformats.org/officeDocument/2006/relationships/tags" Target="../tags/tag426.xml"/><Relationship Id="rId4" Type="http://schemas.openxmlformats.org/officeDocument/2006/relationships/tags" Target="../tags/tag425.xml"/><Relationship Id="rId3" Type="http://schemas.openxmlformats.org/officeDocument/2006/relationships/tags" Target="../tags/tag424.xml"/><Relationship Id="rId2" Type="http://schemas.openxmlformats.org/officeDocument/2006/relationships/tags" Target="../tags/tag423.xml"/><Relationship Id="rId1" Type="http://schemas.openxmlformats.org/officeDocument/2006/relationships/tags" Target="../tags/tag422.xml"/></Relationships>
</file>

<file path=ppt/slides/_rels/slide31.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432.xml"/><Relationship Id="rId5" Type="http://schemas.openxmlformats.org/officeDocument/2006/relationships/tags" Target="../tags/tag431.xml"/><Relationship Id="rId4" Type="http://schemas.openxmlformats.org/officeDocument/2006/relationships/image" Target="../media/image7.png"/><Relationship Id="rId3" Type="http://schemas.openxmlformats.org/officeDocument/2006/relationships/tags" Target="../tags/tag430.xml"/><Relationship Id="rId2" Type="http://schemas.openxmlformats.org/officeDocument/2006/relationships/tags" Target="../tags/tag429.xml"/><Relationship Id="rId1" Type="http://schemas.openxmlformats.org/officeDocument/2006/relationships/tags" Target="../tags/tag428.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33.xml"/><Relationship Id="rId1" Type="http://schemas.openxmlformats.org/officeDocument/2006/relationships/image" Target="../media/image8.jpeg"/></Relationships>
</file>

<file path=ppt/slides/_rels/slide33.xml.rels><?xml version="1.0" encoding="UTF-8" standalone="yes"?>
<Relationships xmlns="http://schemas.openxmlformats.org/package/2006/relationships"><Relationship Id="rId9" Type="http://schemas.openxmlformats.org/officeDocument/2006/relationships/tags" Target="../tags/tag442.xml"/><Relationship Id="rId8" Type="http://schemas.openxmlformats.org/officeDocument/2006/relationships/tags" Target="../tags/tag441.xml"/><Relationship Id="rId7" Type="http://schemas.openxmlformats.org/officeDocument/2006/relationships/tags" Target="../tags/tag440.xml"/><Relationship Id="rId6" Type="http://schemas.openxmlformats.org/officeDocument/2006/relationships/tags" Target="../tags/tag439.xml"/><Relationship Id="rId5" Type="http://schemas.openxmlformats.org/officeDocument/2006/relationships/tags" Target="../tags/tag438.xml"/><Relationship Id="rId4" Type="http://schemas.openxmlformats.org/officeDocument/2006/relationships/tags" Target="../tags/tag437.xml"/><Relationship Id="rId3" Type="http://schemas.openxmlformats.org/officeDocument/2006/relationships/tags" Target="../tags/tag436.xml"/><Relationship Id="rId28" Type="http://schemas.openxmlformats.org/officeDocument/2006/relationships/slideLayout" Target="../slideLayouts/slideLayout7.xml"/><Relationship Id="rId27" Type="http://schemas.openxmlformats.org/officeDocument/2006/relationships/tags" Target="../tags/tag460.xml"/><Relationship Id="rId26" Type="http://schemas.openxmlformats.org/officeDocument/2006/relationships/tags" Target="../tags/tag459.xml"/><Relationship Id="rId25" Type="http://schemas.openxmlformats.org/officeDocument/2006/relationships/tags" Target="../tags/tag458.xml"/><Relationship Id="rId24" Type="http://schemas.openxmlformats.org/officeDocument/2006/relationships/tags" Target="../tags/tag457.xml"/><Relationship Id="rId23" Type="http://schemas.openxmlformats.org/officeDocument/2006/relationships/tags" Target="../tags/tag456.xml"/><Relationship Id="rId22" Type="http://schemas.openxmlformats.org/officeDocument/2006/relationships/tags" Target="../tags/tag455.xml"/><Relationship Id="rId21" Type="http://schemas.openxmlformats.org/officeDocument/2006/relationships/tags" Target="../tags/tag454.xml"/><Relationship Id="rId20" Type="http://schemas.openxmlformats.org/officeDocument/2006/relationships/tags" Target="../tags/tag453.xml"/><Relationship Id="rId2" Type="http://schemas.openxmlformats.org/officeDocument/2006/relationships/tags" Target="../tags/tag435.xml"/><Relationship Id="rId19" Type="http://schemas.openxmlformats.org/officeDocument/2006/relationships/tags" Target="../tags/tag452.xml"/><Relationship Id="rId18" Type="http://schemas.openxmlformats.org/officeDocument/2006/relationships/tags" Target="../tags/tag451.xml"/><Relationship Id="rId17" Type="http://schemas.openxmlformats.org/officeDocument/2006/relationships/tags" Target="../tags/tag450.xml"/><Relationship Id="rId16" Type="http://schemas.openxmlformats.org/officeDocument/2006/relationships/tags" Target="../tags/tag449.xml"/><Relationship Id="rId15" Type="http://schemas.openxmlformats.org/officeDocument/2006/relationships/tags" Target="../tags/tag448.xml"/><Relationship Id="rId14" Type="http://schemas.openxmlformats.org/officeDocument/2006/relationships/tags" Target="../tags/tag447.xml"/><Relationship Id="rId13" Type="http://schemas.openxmlformats.org/officeDocument/2006/relationships/tags" Target="../tags/tag446.xml"/><Relationship Id="rId12" Type="http://schemas.openxmlformats.org/officeDocument/2006/relationships/tags" Target="../tags/tag445.xml"/><Relationship Id="rId11" Type="http://schemas.openxmlformats.org/officeDocument/2006/relationships/tags" Target="../tags/tag444.xml"/><Relationship Id="rId10" Type="http://schemas.openxmlformats.org/officeDocument/2006/relationships/tags" Target="../tags/tag443.xml"/><Relationship Id="rId1" Type="http://schemas.openxmlformats.org/officeDocument/2006/relationships/tags" Target="../tags/tag434.xml"/></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464.xml"/><Relationship Id="rId4" Type="http://schemas.openxmlformats.org/officeDocument/2006/relationships/image" Target="../media/image17.jpeg"/><Relationship Id="rId3" Type="http://schemas.openxmlformats.org/officeDocument/2006/relationships/tags" Target="../tags/tag463.xml"/><Relationship Id="rId2" Type="http://schemas.openxmlformats.org/officeDocument/2006/relationships/tags" Target="../tags/tag462.xml"/><Relationship Id="rId1" Type="http://schemas.openxmlformats.org/officeDocument/2006/relationships/tags" Target="../tags/tag461.xml"/></Relationships>
</file>

<file path=ppt/slides/_rels/slide35.xml.rels><?xml version="1.0" encoding="UTF-8" standalone="yes"?>
<Relationships xmlns="http://schemas.openxmlformats.org/package/2006/relationships"><Relationship Id="rId7" Type="http://schemas.openxmlformats.org/officeDocument/2006/relationships/notesSlide" Target="../notesSlides/notesSlide21.xml"/><Relationship Id="rId6" Type="http://schemas.openxmlformats.org/officeDocument/2006/relationships/slideLayout" Target="../slideLayouts/slideLayout7.xml"/><Relationship Id="rId5" Type="http://schemas.openxmlformats.org/officeDocument/2006/relationships/tags" Target="../tags/tag468.xml"/><Relationship Id="rId4" Type="http://schemas.openxmlformats.org/officeDocument/2006/relationships/image" Target="../media/image17.jpeg"/><Relationship Id="rId3" Type="http://schemas.openxmlformats.org/officeDocument/2006/relationships/tags" Target="../tags/tag467.xml"/><Relationship Id="rId2" Type="http://schemas.openxmlformats.org/officeDocument/2006/relationships/tags" Target="../tags/tag466.xml"/><Relationship Id="rId1" Type="http://schemas.openxmlformats.org/officeDocument/2006/relationships/tags" Target="../tags/tag465.xml"/></Relationships>
</file>

<file path=ppt/slides/_rels/slide36.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7.xml"/><Relationship Id="rId5" Type="http://schemas.openxmlformats.org/officeDocument/2006/relationships/tags" Target="../tags/tag472.xml"/><Relationship Id="rId4" Type="http://schemas.openxmlformats.org/officeDocument/2006/relationships/image" Target="../media/image15.png"/><Relationship Id="rId3" Type="http://schemas.openxmlformats.org/officeDocument/2006/relationships/tags" Target="../tags/tag471.xml"/><Relationship Id="rId2" Type="http://schemas.openxmlformats.org/officeDocument/2006/relationships/tags" Target="../tags/tag470.xml"/><Relationship Id="rId1" Type="http://schemas.openxmlformats.org/officeDocument/2006/relationships/tags" Target="../tags/tag469.xml"/></Relationships>
</file>

<file path=ppt/slides/_rels/slide37.xml.rels><?xml version="1.0" encoding="UTF-8" standalone="yes"?>
<Relationships xmlns="http://schemas.openxmlformats.org/package/2006/relationships"><Relationship Id="rId7" Type="http://schemas.openxmlformats.org/officeDocument/2006/relationships/notesSlide" Target="../notesSlides/notesSlide23.xml"/><Relationship Id="rId6" Type="http://schemas.openxmlformats.org/officeDocument/2006/relationships/slideLayout" Target="../slideLayouts/slideLayout7.xml"/><Relationship Id="rId5" Type="http://schemas.openxmlformats.org/officeDocument/2006/relationships/tags" Target="../tags/tag476.xml"/><Relationship Id="rId4" Type="http://schemas.openxmlformats.org/officeDocument/2006/relationships/image" Target="../media/image15.png"/><Relationship Id="rId3" Type="http://schemas.openxmlformats.org/officeDocument/2006/relationships/tags" Target="../tags/tag475.xml"/><Relationship Id="rId2" Type="http://schemas.openxmlformats.org/officeDocument/2006/relationships/tags" Target="../tags/tag474.xml"/><Relationship Id="rId1" Type="http://schemas.openxmlformats.org/officeDocument/2006/relationships/tags" Target="../tags/tag473.xml"/></Relationships>
</file>

<file path=ppt/slides/_rels/slide38.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481.xml"/><Relationship Id="rId4" Type="http://schemas.openxmlformats.org/officeDocument/2006/relationships/tags" Target="../tags/tag480.xml"/><Relationship Id="rId3" Type="http://schemas.openxmlformats.org/officeDocument/2006/relationships/tags" Target="../tags/tag479.xml"/><Relationship Id="rId2" Type="http://schemas.openxmlformats.org/officeDocument/2006/relationships/tags" Target="../tags/tag478.xml"/><Relationship Id="rId1" Type="http://schemas.openxmlformats.org/officeDocument/2006/relationships/tags" Target="../tags/tag47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1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217.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18.xml"/><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225.xml"/><Relationship Id="rId7" Type="http://schemas.openxmlformats.org/officeDocument/2006/relationships/image" Target="../media/image9.png"/><Relationship Id="rId6" Type="http://schemas.openxmlformats.org/officeDocument/2006/relationships/tags" Target="../tags/tag224.xml"/><Relationship Id="rId5" Type="http://schemas.openxmlformats.org/officeDocument/2006/relationships/tags" Target="../tags/tag223.xml"/><Relationship Id="rId4" Type="http://schemas.openxmlformats.org/officeDocument/2006/relationships/tags" Target="../tags/tag222.xml"/><Relationship Id="rId3" Type="http://schemas.openxmlformats.org/officeDocument/2006/relationships/tags" Target="../tags/tag221.xml"/><Relationship Id="rId2" Type="http://schemas.openxmlformats.org/officeDocument/2006/relationships/tags" Target="../tags/tag220.xml"/><Relationship Id="rId10" Type="http://schemas.openxmlformats.org/officeDocument/2006/relationships/notesSlide" Target="../notesSlides/notesSlide3.xml"/><Relationship Id="rId1" Type="http://schemas.openxmlformats.org/officeDocument/2006/relationships/tags" Target="../tags/tag219.xml"/></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231.xml"/><Relationship Id="rId7" Type="http://schemas.openxmlformats.org/officeDocument/2006/relationships/tags" Target="../tags/tag230.xml"/><Relationship Id="rId6" Type="http://schemas.openxmlformats.org/officeDocument/2006/relationships/image" Target="../media/image11.jpeg"/><Relationship Id="rId5" Type="http://schemas.openxmlformats.org/officeDocument/2006/relationships/tags" Target="../tags/tag229.xml"/><Relationship Id="rId4" Type="http://schemas.openxmlformats.org/officeDocument/2006/relationships/image" Target="../media/image10.jpeg"/><Relationship Id="rId3" Type="http://schemas.openxmlformats.org/officeDocument/2006/relationships/tags" Target="../tags/tag228.xml"/><Relationship Id="rId2" Type="http://schemas.openxmlformats.org/officeDocument/2006/relationships/tags" Target="../tags/tag227.xml"/><Relationship Id="rId10" Type="http://schemas.openxmlformats.org/officeDocument/2006/relationships/notesSlide" Target="../notesSlides/notesSlide4.xml"/><Relationship Id="rId1" Type="http://schemas.openxmlformats.org/officeDocument/2006/relationships/tags" Target="../tags/tag226.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237.xml"/><Relationship Id="rId7" Type="http://schemas.openxmlformats.org/officeDocument/2006/relationships/tags" Target="../tags/tag236.xml"/><Relationship Id="rId6" Type="http://schemas.openxmlformats.org/officeDocument/2006/relationships/image" Target="../media/image11.jpeg"/><Relationship Id="rId5" Type="http://schemas.openxmlformats.org/officeDocument/2006/relationships/tags" Target="../tags/tag235.xml"/><Relationship Id="rId4" Type="http://schemas.openxmlformats.org/officeDocument/2006/relationships/image" Target="../media/image10.jpeg"/><Relationship Id="rId3" Type="http://schemas.openxmlformats.org/officeDocument/2006/relationships/tags" Target="../tags/tag234.xml"/><Relationship Id="rId2" Type="http://schemas.openxmlformats.org/officeDocument/2006/relationships/tags" Target="../tags/tag233.xml"/><Relationship Id="rId10" Type="http://schemas.openxmlformats.org/officeDocument/2006/relationships/notesSlide" Target="../notesSlides/notesSlide5.xml"/><Relationship Id="rId1" Type="http://schemas.openxmlformats.org/officeDocument/2006/relationships/tags" Target="../tags/tag2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p:nvPr>
            <p:ph type="ctrTitle"/>
          </p:nvPr>
        </p:nvSpPr>
        <p:spPr>
          <a:xfrm>
            <a:off x="5312410" y="2242820"/>
            <a:ext cx="675640" cy="648335"/>
          </a:xfrm>
        </p:spPr>
        <p:txBody>
          <a:bodyPr/>
          <a:p>
            <a:r>
              <a:rPr lang="zh-CN" altLang="zh-CN" sz="4800" spc="600">
                <a:solidFill>
                  <a:schemeClr val="bg1"/>
                </a:solidFill>
                <a:ea typeface="汉仪旗黑-85S" panose="00020600040101010101" pitchFamily="18" charset="-122"/>
              </a:rPr>
              <a:t>心</a:t>
            </a:r>
            <a:endParaRPr lang="zh-CN" altLang="zh-CN"/>
          </a:p>
        </p:txBody>
      </p:sp>
      <p:sp>
        <p:nvSpPr>
          <p:cNvPr id="5" name="标题 3"/>
          <p:cNvSpPr/>
          <p:nvPr/>
        </p:nvSpPr>
        <p:spPr>
          <a:xfrm>
            <a:off x="6392545" y="2226310"/>
            <a:ext cx="692785" cy="76708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理</a:t>
            </a:r>
            <a:endParaRPr lang="zh-CN" altLang="en-US"/>
          </a:p>
        </p:txBody>
      </p:sp>
      <p:sp>
        <p:nvSpPr>
          <p:cNvPr id="6" name="标题 3"/>
          <p:cNvSpPr/>
          <p:nvPr/>
        </p:nvSpPr>
        <p:spPr>
          <a:xfrm>
            <a:off x="7299960" y="2228215"/>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健</a:t>
            </a:r>
            <a:endParaRPr lang="zh-CN" altLang="zh-CN" sz="4800"/>
          </a:p>
        </p:txBody>
      </p:sp>
      <p:sp>
        <p:nvSpPr>
          <p:cNvPr id="7" name="标题 3"/>
          <p:cNvSpPr/>
          <p:nvPr/>
        </p:nvSpPr>
        <p:spPr>
          <a:xfrm>
            <a:off x="8352155" y="2212340"/>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康</a:t>
            </a:r>
            <a:endParaRPr lang="zh-CN" altLang="zh-CN" sz="4800"/>
          </a:p>
        </p:txBody>
      </p:sp>
      <p:sp>
        <p:nvSpPr>
          <p:cNvPr id="8" name="标题 3"/>
          <p:cNvSpPr/>
          <p:nvPr/>
        </p:nvSpPr>
        <p:spPr>
          <a:xfrm>
            <a:off x="9506585" y="2213610"/>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教</a:t>
            </a:r>
            <a:endParaRPr lang="zh-CN" altLang="zh-CN" sz="4800"/>
          </a:p>
        </p:txBody>
      </p:sp>
      <p:sp>
        <p:nvSpPr>
          <p:cNvPr id="9" name="标题 3"/>
          <p:cNvSpPr/>
          <p:nvPr/>
        </p:nvSpPr>
        <p:spPr>
          <a:xfrm>
            <a:off x="10532110" y="2228215"/>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育</a:t>
            </a:r>
            <a:endParaRPr lang="zh-CN" altLang="zh-CN" sz="4800"/>
          </a:p>
        </p:txBody>
      </p:sp>
      <p:sp>
        <p:nvSpPr>
          <p:cNvPr id="19" name="椭圆 18"/>
          <p:cNvSpPr/>
          <p:nvPr userDrawn="1">
            <p:custDataLst>
              <p:tags r:id="rId1"/>
            </p:custDataLst>
          </p:nvPr>
        </p:nvSpPr>
        <p:spPr>
          <a:xfrm>
            <a:off x="5219065" y="2132965"/>
            <a:ext cx="930910" cy="90995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sp>
        <p:nvSpPr>
          <p:cNvPr id="20" name="椭圆 19"/>
          <p:cNvSpPr/>
          <p:nvPr userDrawn="1">
            <p:custDataLst>
              <p:tags r:id="rId2"/>
            </p:custDataLst>
          </p:nvPr>
        </p:nvSpPr>
        <p:spPr>
          <a:xfrm>
            <a:off x="7317740" y="2132965"/>
            <a:ext cx="930910" cy="9099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sp>
        <p:nvSpPr>
          <p:cNvPr id="21" name="椭圆 20"/>
          <p:cNvSpPr/>
          <p:nvPr userDrawn="1">
            <p:custDataLst>
              <p:tags r:id="rId3"/>
            </p:custDataLst>
          </p:nvPr>
        </p:nvSpPr>
        <p:spPr>
          <a:xfrm>
            <a:off x="8366760" y="2132965"/>
            <a:ext cx="930910" cy="9099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sp>
        <p:nvSpPr>
          <p:cNvPr id="22" name="椭圆 21"/>
          <p:cNvSpPr/>
          <p:nvPr userDrawn="1">
            <p:custDataLst>
              <p:tags r:id="rId4"/>
            </p:custDataLst>
          </p:nvPr>
        </p:nvSpPr>
        <p:spPr>
          <a:xfrm>
            <a:off x="10444480" y="2183765"/>
            <a:ext cx="930910" cy="9099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grpSp>
        <p:nvGrpSpPr>
          <p:cNvPr id="23" name="组合 22"/>
          <p:cNvGrpSpPr/>
          <p:nvPr userDrawn="1"/>
        </p:nvGrpSpPr>
        <p:grpSpPr>
          <a:xfrm>
            <a:off x="9414510" y="2272665"/>
            <a:ext cx="930910" cy="1249045"/>
            <a:chOff x="14815" y="2824"/>
            <a:chExt cx="1466" cy="1967"/>
          </a:xfrm>
        </p:grpSpPr>
        <p:pic>
          <p:nvPicPr>
            <p:cNvPr id="24" name="图片 23" descr="摄图网_400275437"/>
            <p:cNvPicPr>
              <a:picLocks noChangeAspect="1"/>
            </p:cNvPicPr>
            <p:nvPr userDrawn="1">
              <p:custDataLst>
                <p:tags r:id="rId5"/>
              </p:custDataLst>
            </p:nvPr>
          </p:nvPicPr>
          <p:blipFill>
            <a:blip r:embed="rId6"/>
            <a:stretch>
              <a:fillRect/>
            </a:stretch>
          </p:blipFill>
          <p:spPr>
            <a:xfrm>
              <a:off x="14862" y="2824"/>
              <a:ext cx="1290" cy="732"/>
            </a:xfrm>
            <a:prstGeom prst="rect">
              <a:avLst/>
            </a:prstGeom>
          </p:spPr>
        </p:pic>
        <p:sp>
          <p:nvSpPr>
            <p:cNvPr id="25" name="椭圆 24"/>
            <p:cNvSpPr/>
            <p:nvPr userDrawn="1">
              <p:custDataLst>
                <p:tags r:id="rId7"/>
              </p:custDataLst>
            </p:nvPr>
          </p:nvSpPr>
          <p:spPr>
            <a:xfrm>
              <a:off x="14815" y="3359"/>
              <a:ext cx="1466" cy="143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grpSp>
      <p:grpSp>
        <p:nvGrpSpPr>
          <p:cNvPr id="26" name="组合 25"/>
          <p:cNvGrpSpPr/>
          <p:nvPr userDrawn="1"/>
        </p:nvGrpSpPr>
        <p:grpSpPr>
          <a:xfrm>
            <a:off x="6273800" y="2247265"/>
            <a:ext cx="930910" cy="1274445"/>
            <a:chOff x="9925" y="2784"/>
            <a:chExt cx="1466" cy="2007"/>
          </a:xfrm>
        </p:grpSpPr>
        <p:pic>
          <p:nvPicPr>
            <p:cNvPr id="32" name="图片 31" descr="摄图网_400275437"/>
            <p:cNvPicPr>
              <a:picLocks noChangeAspect="1"/>
            </p:cNvPicPr>
            <p:nvPr userDrawn="1">
              <p:custDataLst>
                <p:tags r:id="rId8"/>
              </p:custDataLst>
            </p:nvPr>
          </p:nvPicPr>
          <p:blipFill>
            <a:blip r:embed="rId6"/>
            <a:stretch>
              <a:fillRect/>
            </a:stretch>
          </p:blipFill>
          <p:spPr>
            <a:xfrm>
              <a:off x="10014" y="2784"/>
              <a:ext cx="1290" cy="732"/>
            </a:xfrm>
            <a:prstGeom prst="rect">
              <a:avLst/>
            </a:prstGeom>
          </p:spPr>
        </p:pic>
        <p:sp>
          <p:nvSpPr>
            <p:cNvPr id="33" name="椭圆 32"/>
            <p:cNvSpPr/>
            <p:nvPr userDrawn="1">
              <p:custDataLst>
                <p:tags r:id="rId9"/>
              </p:custDataLst>
            </p:nvPr>
          </p:nvSpPr>
          <p:spPr>
            <a:xfrm>
              <a:off x="9925" y="3359"/>
              <a:ext cx="1466" cy="143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grpSp>
      <p:sp>
        <p:nvSpPr>
          <p:cNvPr id="97" name="标题 96"/>
          <p:cNvSpPr/>
          <p:nvPr/>
        </p:nvSpPr>
        <p:spPr>
          <a:xfrm>
            <a:off x="5312410" y="2228215"/>
            <a:ext cx="675640" cy="648335"/>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4800" spc="600">
                <a:solidFill>
                  <a:schemeClr val="bg1"/>
                </a:solidFill>
                <a:ea typeface="汉仪旗黑-85S" panose="00020600040101010101" pitchFamily="18" charset="-122"/>
              </a:rPr>
              <a:t>心</a:t>
            </a:r>
            <a:endParaRPr lang="zh-CN" altLang="zh-CN" sz="4800" spc="600">
              <a:solidFill>
                <a:schemeClr val="bg1"/>
              </a:solidFill>
              <a:ea typeface="汉仪旗黑-85S" panose="00020600040101010101" pitchFamily="18" charset="-122"/>
            </a:endParaRPr>
          </a:p>
        </p:txBody>
      </p:sp>
      <p:sp>
        <p:nvSpPr>
          <p:cNvPr id="98" name="标题 3"/>
          <p:cNvSpPr/>
          <p:nvPr/>
        </p:nvSpPr>
        <p:spPr>
          <a:xfrm>
            <a:off x="6392545" y="2679065"/>
            <a:ext cx="692785" cy="76708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理</a:t>
            </a:r>
            <a:endParaRPr lang="zh-CN" altLang="zh-CN" sz="4800">
              <a:solidFill>
                <a:schemeClr val="bg1"/>
              </a:solidFill>
            </a:endParaRPr>
          </a:p>
        </p:txBody>
      </p:sp>
      <p:sp>
        <p:nvSpPr>
          <p:cNvPr id="99" name="标题 3"/>
          <p:cNvSpPr/>
          <p:nvPr/>
        </p:nvSpPr>
        <p:spPr>
          <a:xfrm>
            <a:off x="7299960" y="2213610"/>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健</a:t>
            </a:r>
            <a:endParaRPr lang="zh-CN" altLang="zh-CN" sz="4800">
              <a:solidFill>
                <a:schemeClr val="bg1"/>
              </a:solidFill>
            </a:endParaRPr>
          </a:p>
        </p:txBody>
      </p:sp>
      <p:sp>
        <p:nvSpPr>
          <p:cNvPr id="100" name="标题 3"/>
          <p:cNvSpPr/>
          <p:nvPr/>
        </p:nvSpPr>
        <p:spPr>
          <a:xfrm>
            <a:off x="8352155" y="2197735"/>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康</a:t>
            </a:r>
            <a:endParaRPr lang="zh-CN" altLang="zh-CN" sz="4800">
              <a:solidFill>
                <a:schemeClr val="bg1"/>
              </a:solidFill>
            </a:endParaRPr>
          </a:p>
        </p:txBody>
      </p:sp>
      <p:sp>
        <p:nvSpPr>
          <p:cNvPr id="101" name="标题 3"/>
          <p:cNvSpPr/>
          <p:nvPr/>
        </p:nvSpPr>
        <p:spPr>
          <a:xfrm>
            <a:off x="9506585" y="2680970"/>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教</a:t>
            </a:r>
            <a:endParaRPr lang="zh-CN" altLang="zh-CN" sz="4800">
              <a:solidFill>
                <a:schemeClr val="bg1"/>
              </a:solidFill>
            </a:endParaRPr>
          </a:p>
        </p:txBody>
      </p:sp>
      <p:sp>
        <p:nvSpPr>
          <p:cNvPr id="102" name="标题 3"/>
          <p:cNvSpPr/>
          <p:nvPr/>
        </p:nvSpPr>
        <p:spPr>
          <a:xfrm>
            <a:off x="10532110" y="2213610"/>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育</a:t>
            </a:r>
            <a:endParaRPr lang="zh-CN" altLang="zh-CN" sz="4800">
              <a:solidFill>
                <a:schemeClr val="bg1"/>
              </a:solidFill>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500" fill="hold">
                                          <p:stCondLst>
                                            <p:cond delay="0"/>
                                          </p:stCondLst>
                                        </p:cTn>
                                        <p:tgtEl>
                                          <p:spTgt spid="97"/>
                                        </p:tgtEl>
                                        <p:attrNameLst>
                                          <p:attrName>style.visibility</p:attrName>
                                        </p:attrNameLst>
                                      </p:cBhvr>
                                      <p:to>
                                        <p:strVal val="visible"/>
                                      </p:to>
                                    </p:set>
                                    <p:animEffect transition="in" filter="fade">
                                      <p:cBhvr>
                                        <p:cTn id="7" dur="500"/>
                                        <p:tgtEl>
                                          <p:spTgt spid="97"/>
                                        </p:tgtEl>
                                      </p:cBhvr>
                                    </p:animEffect>
                                    <p:anim calcmode="lin" valueType="num">
                                      <p:cBhvr>
                                        <p:cTn id="8" dur="500" fill="hold"/>
                                        <p:tgtEl>
                                          <p:spTgt spid="97"/>
                                        </p:tgtEl>
                                        <p:attrNameLst>
                                          <p:attrName>ppt_x</p:attrName>
                                        </p:attrNameLst>
                                      </p:cBhvr>
                                      <p:tavLst>
                                        <p:tav tm="0">
                                          <p:val>
                                            <p:strVal val="#ppt_x"/>
                                          </p:val>
                                        </p:tav>
                                        <p:tav tm="100000">
                                          <p:val>
                                            <p:strVal val="#ppt_x"/>
                                          </p:val>
                                        </p:tav>
                                      </p:tavLst>
                                    </p:anim>
                                    <p:anim calcmode="lin" valueType="num">
                                      <p:cBhvr>
                                        <p:cTn id="9" dur="500" fill="hold"/>
                                        <p:tgtEl>
                                          <p:spTgt spid="9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500" fill="hold">
                                          <p:stCondLst>
                                            <p:cond delay="0"/>
                                          </p:stCondLst>
                                        </p:cTn>
                                        <p:tgtEl>
                                          <p:spTgt spid="98"/>
                                        </p:tgtEl>
                                        <p:attrNameLst>
                                          <p:attrName>style.visibility</p:attrName>
                                        </p:attrNameLst>
                                      </p:cBhvr>
                                      <p:to>
                                        <p:strVal val="visible"/>
                                      </p:to>
                                    </p:set>
                                    <p:animEffect transition="in" filter="fade">
                                      <p:cBhvr>
                                        <p:cTn id="13" dur="500"/>
                                        <p:tgtEl>
                                          <p:spTgt spid="98"/>
                                        </p:tgtEl>
                                      </p:cBhvr>
                                    </p:animEffect>
                                    <p:anim calcmode="lin" valueType="num">
                                      <p:cBhvr>
                                        <p:cTn id="14" dur="500" fill="hold"/>
                                        <p:tgtEl>
                                          <p:spTgt spid="98"/>
                                        </p:tgtEl>
                                        <p:attrNameLst>
                                          <p:attrName>ppt_x</p:attrName>
                                        </p:attrNameLst>
                                      </p:cBhvr>
                                      <p:tavLst>
                                        <p:tav tm="0">
                                          <p:val>
                                            <p:strVal val="#ppt_x"/>
                                          </p:val>
                                        </p:tav>
                                        <p:tav tm="100000">
                                          <p:val>
                                            <p:strVal val="#ppt_x"/>
                                          </p:val>
                                        </p:tav>
                                      </p:tavLst>
                                    </p:anim>
                                    <p:anim calcmode="lin" valueType="num">
                                      <p:cBhvr>
                                        <p:cTn id="15" dur="500" fill="hold"/>
                                        <p:tgtEl>
                                          <p:spTgt spid="9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500" fill="hold">
                                          <p:stCondLst>
                                            <p:cond delay="0"/>
                                          </p:stCondLst>
                                        </p:cTn>
                                        <p:tgtEl>
                                          <p:spTgt spid="99"/>
                                        </p:tgtEl>
                                        <p:attrNameLst>
                                          <p:attrName>style.visibility</p:attrName>
                                        </p:attrNameLst>
                                      </p:cBhvr>
                                      <p:to>
                                        <p:strVal val="visible"/>
                                      </p:to>
                                    </p:set>
                                    <p:animEffect transition="in" filter="fade">
                                      <p:cBhvr>
                                        <p:cTn id="19" dur="500"/>
                                        <p:tgtEl>
                                          <p:spTgt spid="99"/>
                                        </p:tgtEl>
                                      </p:cBhvr>
                                    </p:animEffect>
                                    <p:anim calcmode="lin" valueType="num">
                                      <p:cBhvr>
                                        <p:cTn id="20" dur="500" fill="hold"/>
                                        <p:tgtEl>
                                          <p:spTgt spid="99"/>
                                        </p:tgtEl>
                                        <p:attrNameLst>
                                          <p:attrName>ppt_x</p:attrName>
                                        </p:attrNameLst>
                                      </p:cBhvr>
                                      <p:tavLst>
                                        <p:tav tm="0">
                                          <p:val>
                                            <p:strVal val="#ppt_x"/>
                                          </p:val>
                                        </p:tav>
                                        <p:tav tm="100000">
                                          <p:val>
                                            <p:strVal val="#ppt_x"/>
                                          </p:val>
                                        </p:tav>
                                      </p:tavLst>
                                    </p:anim>
                                    <p:anim calcmode="lin" valueType="num">
                                      <p:cBhvr>
                                        <p:cTn id="21" dur="500" fill="hold"/>
                                        <p:tgtEl>
                                          <p:spTgt spid="9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500" fill="hold">
                                          <p:stCondLst>
                                            <p:cond delay="0"/>
                                          </p:stCondLst>
                                        </p:cTn>
                                        <p:tgtEl>
                                          <p:spTgt spid="100"/>
                                        </p:tgtEl>
                                        <p:attrNameLst>
                                          <p:attrName>style.visibility</p:attrName>
                                        </p:attrNameLst>
                                      </p:cBhvr>
                                      <p:to>
                                        <p:strVal val="visible"/>
                                      </p:to>
                                    </p:set>
                                    <p:animEffect transition="in" filter="fade">
                                      <p:cBhvr>
                                        <p:cTn id="25" dur="500"/>
                                        <p:tgtEl>
                                          <p:spTgt spid="100"/>
                                        </p:tgtEl>
                                      </p:cBhvr>
                                    </p:animEffect>
                                    <p:anim calcmode="lin" valueType="num">
                                      <p:cBhvr>
                                        <p:cTn id="26" dur="500" fill="hold"/>
                                        <p:tgtEl>
                                          <p:spTgt spid="100"/>
                                        </p:tgtEl>
                                        <p:attrNameLst>
                                          <p:attrName>ppt_x</p:attrName>
                                        </p:attrNameLst>
                                      </p:cBhvr>
                                      <p:tavLst>
                                        <p:tav tm="0">
                                          <p:val>
                                            <p:strVal val="#ppt_x"/>
                                          </p:val>
                                        </p:tav>
                                        <p:tav tm="100000">
                                          <p:val>
                                            <p:strVal val="#ppt_x"/>
                                          </p:val>
                                        </p:tav>
                                      </p:tavLst>
                                    </p:anim>
                                    <p:anim calcmode="lin" valueType="num">
                                      <p:cBhvr>
                                        <p:cTn id="27" dur="500" fill="hold"/>
                                        <p:tgtEl>
                                          <p:spTgt spid="10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500" fill="hold">
                                          <p:stCondLst>
                                            <p:cond delay="0"/>
                                          </p:stCondLst>
                                        </p:cTn>
                                        <p:tgtEl>
                                          <p:spTgt spid="101"/>
                                        </p:tgtEl>
                                        <p:attrNameLst>
                                          <p:attrName>style.visibility</p:attrName>
                                        </p:attrNameLst>
                                      </p:cBhvr>
                                      <p:to>
                                        <p:strVal val="visible"/>
                                      </p:to>
                                    </p:set>
                                    <p:animEffect transition="in" filter="fade">
                                      <p:cBhvr>
                                        <p:cTn id="31" dur="500"/>
                                        <p:tgtEl>
                                          <p:spTgt spid="101"/>
                                        </p:tgtEl>
                                      </p:cBhvr>
                                    </p:animEffect>
                                    <p:anim calcmode="lin" valueType="num">
                                      <p:cBhvr>
                                        <p:cTn id="32" dur="500" fill="hold"/>
                                        <p:tgtEl>
                                          <p:spTgt spid="101"/>
                                        </p:tgtEl>
                                        <p:attrNameLst>
                                          <p:attrName>ppt_x</p:attrName>
                                        </p:attrNameLst>
                                      </p:cBhvr>
                                      <p:tavLst>
                                        <p:tav tm="0">
                                          <p:val>
                                            <p:strVal val="#ppt_x"/>
                                          </p:val>
                                        </p:tav>
                                        <p:tav tm="100000">
                                          <p:val>
                                            <p:strVal val="#ppt_x"/>
                                          </p:val>
                                        </p:tav>
                                      </p:tavLst>
                                    </p:anim>
                                    <p:anim calcmode="lin" valueType="num">
                                      <p:cBhvr>
                                        <p:cTn id="33" dur="500" fill="hold"/>
                                        <p:tgtEl>
                                          <p:spTgt spid="101"/>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7" presetClass="entr" presetSubtype="0" fill="hold" grpId="0" nodeType="afterEffect">
                                  <p:stCondLst>
                                    <p:cond delay="0"/>
                                  </p:stCondLst>
                                  <p:childTnLst>
                                    <p:set>
                                      <p:cBhvr>
                                        <p:cTn id="36" dur="500" fill="hold">
                                          <p:stCondLst>
                                            <p:cond delay="0"/>
                                          </p:stCondLst>
                                        </p:cTn>
                                        <p:tgtEl>
                                          <p:spTgt spid="102"/>
                                        </p:tgtEl>
                                        <p:attrNameLst>
                                          <p:attrName>style.visibility</p:attrName>
                                        </p:attrNameLst>
                                      </p:cBhvr>
                                      <p:to>
                                        <p:strVal val="visible"/>
                                      </p:to>
                                    </p:set>
                                    <p:animEffect transition="in" filter="fade">
                                      <p:cBhvr>
                                        <p:cTn id="37" dur="500"/>
                                        <p:tgtEl>
                                          <p:spTgt spid="102"/>
                                        </p:tgtEl>
                                      </p:cBhvr>
                                    </p:animEffect>
                                    <p:anim calcmode="lin" valueType="num">
                                      <p:cBhvr>
                                        <p:cTn id="38" dur="500" fill="hold"/>
                                        <p:tgtEl>
                                          <p:spTgt spid="102"/>
                                        </p:tgtEl>
                                        <p:attrNameLst>
                                          <p:attrName>ppt_x</p:attrName>
                                        </p:attrNameLst>
                                      </p:cBhvr>
                                      <p:tavLst>
                                        <p:tav tm="0">
                                          <p:val>
                                            <p:strVal val="#ppt_x"/>
                                          </p:val>
                                        </p:tav>
                                        <p:tav tm="100000">
                                          <p:val>
                                            <p:strVal val="#ppt_x"/>
                                          </p:val>
                                        </p:tav>
                                      </p:tavLst>
                                    </p:anim>
                                    <p:anim calcmode="lin" valueType="num">
                                      <p:cBhvr>
                                        <p:cTn id="39" dur="500" fill="hold"/>
                                        <p:tgtEl>
                                          <p:spTgt spid="1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99" grpId="0"/>
      <p:bldP spid="100" grpId="0"/>
      <p:bldP spid="102" grpId="0"/>
      <p:bldP spid="98" grpId="0"/>
      <p:bldP spid="10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一、情绪的定义</a:t>
            </a:r>
            <a:endParaRPr lang="zh-CN" altLang="en-US" sz="2400" b="1" spc="300" noProof="0" dirty="0">
              <a:ln>
                <a:noFill/>
              </a:ln>
              <a:solidFill>
                <a:srgbClr val="FCC301"/>
              </a:solidFill>
              <a:effectLst/>
              <a:uLnTx/>
              <a:sym typeface="+mn-ea"/>
            </a:endParaRPr>
          </a:p>
        </p:txBody>
      </p:sp>
      <p:sp>
        <p:nvSpPr>
          <p:cNvPr id="5" name="矩形 4"/>
          <p:cNvSpPr/>
          <p:nvPr>
            <p:custDataLst>
              <p:tags r:id="rId2"/>
            </p:custDataLst>
          </p:nvPr>
        </p:nvSpPr>
        <p:spPr>
          <a:xfrm>
            <a:off x="0" y="2195830"/>
            <a:ext cx="12192000" cy="4662170"/>
          </a:xfrm>
          <a:prstGeom prst="rect">
            <a:avLst/>
          </a:prstGeom>
          <a:solidFill>
            <a:sysClr val="window" lastClr="FFFFFF">
              <a:lumMod val="95000"/>
              <a:alpha val="66000"/>
            </a:sysClr>
          </a:solidFill>
          <a:ln w="6350">
            <a:solidFill>
              <a:srgbClr val="DFE5E5"/>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6" name="矩形 5"/>
          <p:cNvSpPr/>
          <p:nvPr>
            <p:custDataLst>
              <p:tags r:id="rId3"/>
            </p:custDataLst>
          </p:nvPr>
        </p:nvSpPr>
        <p:spPr>
          <a:xfrm>
            <a:off x="728980" y="2365375"/>
            <a:ext cx="7856220" cy="3798570"/>
          </a:xfrm>
          <a:prstGeom prst="rect">
            <a:avLst/>
          </a:prstGeom>
          <a:solidFill>
            <a:srgbClr val="E4EEFE"/>
          </a:solidFill>
          <a:ln>
            <a:solidFill>
              <a:srgbClr val="7EA96D"/>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rgbClr val="44546A">
                  <a:lumMod val="40000"/>
                  <a:lumOff val="60000"/>
                </a:srgbClr>
              </a:solidFill>
            </a:endParaRPr>
          </a:p>
        </p:txBody>
      </p:sp>
      <p:sp>
        <p:nvSpPr>
          <p:cNvPr id="14" name="文本框 13"/>
          <p:cNvSpPr txBox="1"/>
          <p:nvPr>
            <p:custDataLst>
              <p:tags r:id="rId4"/>
            </p:custDataLst>
          </p:nvPr>
        </p:nvSpPr>
        <p:spPr>
          <a:xfrm>
            <a:off x="1345565" y="2747010"/>
            <a:ext cx="6609080" cy="283845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lvl="0" indent="0" algn="l" defTabSz="508000" eaLnBrk="0">
              <a:lnSpc>
                <a:spcPct val="150000"/>
              </a:lnSpc>
              <a:spcBef>
                <a:spcPts val="0"/>
              </a:spcBef>
              <a:spcAft>
                <a:spcPts val="0"/>
              </a:spcAft>
              <a:buFont typeface="+mj-lt"/>
              <a:buNone/>
            </a:pPr>
            <a:r>
              <a:rPr lang="en-US" altLang="zh-CN" sz="1800" b="1" spc="150" dirty="0">
                <a:solidFill>
                  <a:schemeClr val="tx1"/>
                </a:solidFill>
                <a:uLnTx/>
                <a:uFillTx/>
                <a:cs typeface="微软雅黑" panose="020B0503020204020204" charset="-122"/>
              </a:rPr>
              <a:t>4. 情绪的认知过程</a:t>
            </a:r>
            <a:endParaRPr lang="en-US" altLang="zh-CN" sz="1800" b="1" spc="150" dirty="0">
              <a:solidFill>
                <a:schemeClr val="tx1"/>
              </a:solidFill>
              <a:uLnTx/>
              <a:uFillTx/>
              <a:cs typeface="微软雅黑" panose="020B0503020204020204" charset="-122"/>
            </a:endParaRPr>
          </a:p>
          <a:p>
            <a:pPr marL="0" marR="0" lvl="1" indent="444500" algn="just" defTabSz="913765" rtl="0" fontAlgn="auto">
              <a:lnSpc>
                <a:spcPct val="150000"/>
              </a:lnSpc>
              <a:spcBef>
                <a:spcPts val="0"/>
              </a:spcBef>
              <a:spcAft>
                <a:spcPts val="0"/>
              </a:spcAft>
              <a:buClrTx/>
              <a:buSzTx/>
              <a:buFont typeface="+mj-ea"/>
              <a:buNone/>
              <a:defRPr/>
              <a:extLst>
                <a:ext uri="{35155182-B16C-46BC-9424-99874614C6A1}">
                  <wpsdc:indentchars xmlns:wpsdc="http://www.wps.cn/officeDocument/2017/drawingmlCustomData" val="200" checksum="909944644"/>
                </a:ext>
              </a:extLst>
            </a:pPr>
            <a:r>
              <a:rPr lang="zh-CN" altLang="en-US" sz="1600" spc="150" dirty="0">
                <a:solidFill>
                  <a:sysClr val="windowText" lastClr="000000"/>
                </a:solidFill>
                <a:uFillTx/>
                <a:cs typeface="微软雅黑" panose="020B0503020204020204" charset="-122"/>
                <a:sym typeface="+mn-ea"/>
              </a:rPr>
              <a:t>我们对某个事件的评价会极大地影响这个事件对我们的情绪意义。因为情绪还涉及许多认知过程，它包括感觉、知觉、记忆、思维、想象、期望和解释等人们获得知识与运用知识的过程。例如：同样遇见一只狮子，山林中的狮子会让你恐惧害怕，因为你意识到它会对你的人身安全造成威胁；而动物园中的狮子则会给你带来观赏时的欢心喜悦。</a:t>
            </a:r>
            <a:endParaRPr lang="zh-CN" altLang="en-US" sz="1600" spc="150" dirty="0">
              <a:solidFill>
                <a:sysClr val="windowText" lastClr="000000"/>
              </a:solidFill>
              <a:uFillTx/>
              <a:cs typeface="微软雅黑" panose="020B0503020204020204" charset="-122"/>
              <a:sym typeface="+mn-ea"/>
            </a:endParaRPr>
          </a:p>
        </p:txBody>
      </p:sp>
      <p:grpSp>
        <p:nvGrpSpPr>
          <p:cNvPr id="20" name="组合 19"/>
          <p:cNvGrpSpPr/>
          <p:nvPr/>
        </p:nvGrpSpPr>
        <p:grpSpPr>
          <a:xfrm>
            <a:off x="8700135" y="2362200"/>
            <a:ext cx="3275330" cy="2808605"/>
            <a:chOff x="13701" y="4308"/>
            <a:chExt cx="5158" cy="4423"/>
          </a:xfrm>
        </p:grpSpPr>
        <p:sp>
          <p:nvSpPr>
            <p:cNvPr id="15" name="矩形 14"/>
            <p:cNvSpPr/>
            <p:nvPr>
              <p:custDataLst>
                <p:tags r:id="rId5"/>
              </p:custDataLst>
            </p:nvPr>
          </p:nvSpPr>
          <p:spPr>
            <a:xfrm>
              <a:off x="13701" y="4308"/>
              <a:ext cx="5158" cy="4076"/>
            </a:xfrm>
            <a:prstGeom prst="rect">
              <a:avLst/>
            </a:prstGeom>
            <a:solidFill>
              <a:sysClr val="window" lastClr="FFFFFF"/>
            </a:solidFill>
            <a:ln>
              <a:solidFill>
                <a:srgbClr val="FFC000"/>
              </a:solidFill>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16" name="矩形 15"/>
            <p:cNvSpPr/>
            <p:nvPr>
              <p:custDataLst>
                <p:tags r:id="rId6"/>
              </p:custDataLst>
            </p:nvPr>
          </p:nvSpPr>
          <p:spPr>
            <a:xfrm>
              <a:off x="13701" y="8576"/>
              <a:ext cx="5158" cy="155"/>
            </a:xfrm>
            <a:prstGeom prst="rect">
              <a:avLst/>
            </a:prstGeom>
            <a:solidFill>
              <a:srgbClr val="FCC301"/>
            </a:solidFill>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p>
          </p:txBody>
        </p:sp>
      </p:grpSp>
      <p:pic>
        <p:nvPicPr>
          <p:cNvPr id="17" name="图片 16"/>
          <p:cNvPicPr>
            <a:picLocks noChangeAspect="1"/>
          </p:cNvPicPr>
          <p:nvPr/>
        </p:nvPicPr>
        <p:blipFill>
          <a:blip r:embed="rId7"/>
          <a:stretch>
            <a:fillRect/>
          </a:stretch>
        </p:blipFill>
        <p:spPr>
          <a:xfrm>
            <a:off x="8771890" y="2526030"/>
            <a:ext cx="3131820" cy="226060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6"/>
                                        </p:tgtEl>
                                        <p:attrNameLst>
                                          <p:attrName>style.visibility</p:attrName>
                                        </p:attrNameLst>
                                      </p:cBhvr>
                                      <p:to>
                                        <p:strVal val="visible"/>
                                      </p:to>
                                    </p:set>
                                    <p:animEffect transition="in" filter="checkerboard(down)">
                                      <p:cBhvr>
                                        <p:cTn id="7" dur="1000"/>
                                        <p:tgtEl>
                                          <p:spTgt spid="6"/>
                                        </p:tgtEl>
                                      </p:cBhvr>
                                    </p:animEffect>
                                  </p:childTnLst>
                                </p:cTn>
                              </p:par>
                            </p:childTnLst>
                          </p:cTn>
                        </p:par>
                        <p:par>
                          <p:cTn id="8" fill="hold">
                            <p:stCondLst>
                              <p:cond delay="1000"/>
                            </p:stCondLst>
                            <p:childTnLst>
                              <p:par>
                                <p:cTn id="9" presetID="5" presetClass="entr" presetSubtype="5" fill="hold" grpId="0" nodeType="afterEffect">
                                  <p:stCondLst>
                                    <p:cond delay="0"/>
                                  </p:stCondLst>
                                  <p:childTnLst>
                                    <p:set>
                                      <p:cBhvr>
                                        <p:cTn id="10" dur="1000" fill="hold">
                                          <p:stCondLst>
                                            <p:cond delay="0"/>
                                          </p:stCondLst>
                                        </p:cTn>
                                        <p:tgtEl>
                                          <p:spTgt spid="14"/>
                                        </p:tgtEl>
                                        <p:attrNameLst>
                                          <p:attrName>style.visibility</p:attrName>
                                        </p:attrNameLst>
                                      </p:cBhvr>
                                      <p:to>
                                        <p:strVal val="visible"/>
                                      </p:to>
                                    </p:set>
                                    <p:animEffect transition="in" filter="checkerboard(down)">
                                      <p:cBhvr>
                                        <p:cTn id="11" dur="1000"/>
                                        <p:tgtEl>
                                          <p:spTgt spid="14"/>
                                        </p:tgtEl>
                                      </p:cBhvr>
                                    </p:animEffect>
                                  </p:childTnLst>
                                </p:cTn>
                              </p:par>
                            </p:childTnLst>
                          </p:cTn>
                        </p:par>
                        <p:par>
                          <p:cTn id="12" fill="hold">
                            <p:stCondLst>
                              <p:cond delay="2000"/>
                            </p:stCondLst>
                            <p:childTnLst>
                              <p:par>
                                <p:cTn id="13" presetID="5" presetClass="entr" presetSubtype="5" fill="hold" nodeType="afterEffect">
                                  <p:stCondLst>
                                    <p:cond delay="0"/>
                                  </p:stCondLst>
                                  <p:childTnLst>
                                    <p:set>
                                      <p:cBhvr>
                                        <p:cTn id="14" dur="1000" fill="hold">
                                          <p:stCondLst>
                                            <p:cond delay="0"/>
                                          </p:stCondLst>
                                        </p:cTn>
                                        <p:tgtEl>
                                          <p:spTgt spid="20"/>
                                        </p:tgtEl>
                                        <p:attrNameLst>
                                          <p:attrName>style.visibility</p:attrName>
                                        </p:attrNameLst>
                                      </p:cBhvr>
                                      <p:to>
                                        <p:strVal val="visible"/>
                                      </p:to>
                                    </p:set>
                                    <p:animEffect transition="in" filter="checkerboard(down)">
                                      <p:cBhvr>
                                        <p:cTn id="15"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任意多边形: 形状 21"/>
          <p:cNvSpPr/>
          <p:nvPr>
            <p:custDataLst>
              <p:tags r:id="rId1"/>
            </p:custDataLst>
          </p:nvPr>
        </p:nvSpPr>
        <p:spPr>
          <a:xfrm>
            <a:off x="2948305" y="1995170"/>
            <a:ext cx="8970010" cy="4305300"/>
          </a:xfrm>
          <a:custGeom>
            <a:avLst/>
            <a:gdLst>
              <a:gd name="connsiteX0" fmla="*/ 0 w 3802742"/>
              <a:gd name="connsiteY0" fmla="*/ 348343 h 3817257"/>
              <a:gd name="connsiteX1" fmla="*/ 0 w 3802742"/>
              <a:gd name="connsiteY1" fmla="*/ 0 h 3817257"/>
              <a:gd name="connsiteX2" fmla="*/ 3802742 w 3802742"/>
              <a:gd name="connsiteY2" fmla="*/ 0 h 3817257"/>
              <a:gd name="connsiteX3" fmla="*/ 3802742 w 3802742"/>
              <a:gd name="connsiteY3" fmla="*/ 3817257 h 3817257"/>
              <a:gd name="connsiteX4" fmla="*/ 0 w 3802742"/>
              <a:gd name="connsiteY4" fmla="*/ 3817257 h 3817257"/>
              <a:gd name="connsiteX5" fmla="*/ 0 w 3802742"/>
              <a:gd name="connsiteY5" fmla="*/ 3454400 h 381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02742" h="3817257">
                <a:moveTo>
                  <a:pt x="0" y="348343"/>
                </a:moveTo>
                <a:lnTo>
                  <a:pt x="0" y="0"/>
                </a:lnTo>
                <a:lnTo>
                  <a:pt x="3802742" y="0"/>
                </a:lnTo>
                <a:lnTo>
                  <a:pt x="3802742" y="3817257"/>
                </a:lnTo>
                <a:lnTo>
                  <a:pt x="0" y="3817257"/>
                </a:lnTo>
                <a:lnTo>
                  <a:pt x="0" y="3454400"/>
                </a:lnTo>
              </a:path>
            </a:pathLst>
          </a:custGeom>
          <a:solidFill>
            <a:srgbClr val="EDEAF1"/>
          </a:solid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4" name="文本框 3"/>
          <p:cNvSpPr txBox="1"/>
          <p:nvPr>
            <p:custDataLst>
              <p:tags r:id="rId2"/>
            </p:custDataLst>
          </p:nvPr>
        </p:nvSpPr>
        <p:spPr>
          <a:xfrm>
            <a:off x="4328795" y="2638425"/>
            <a:ext cx="7057390" cy="3012440"/>
          </a:xfrm>
          <a:prstGeom prst="rect">
            <a:avLst/>
          </a:prstGeom>
          <a:noFill/>
        </p:spPr>
        <p:txBody>
          <a:bodyPr wrap="square" lIns="90000" tIns="46800" rIns="90000" bIns="46800" rtlCol="0"/>
          <a:lstStyle>
            <a:defPPr>
              <a:defRPr lang="zh-CN"/>
            </a:defPPr>
            <a:lvl1pPr fontAlgn="auto">
              <a:lnSpc>
                <a:spcPct val="130000"/>
              </a:lnSpc>
              <a:spcAft>
                <a:spcPts val="1000"/>
              </a:spcAft>
              <a:defRPr sz="1600" spc="150"/>
            </a:lvl1pPr>
          </a:lstStyle>
          <a:p>
            <a:pPr marL="360045" lvl="0" indent="-360045" algn="l" fontAlgn="ctr">
              <a:lnSpc>
                <a:spcPct val="150000"/>
              </a:lnSpc>
              <a:spcBef>
                <a:spcPts val="1000"/>
              </a:spcBef>
              <a:spcAft>
                <a:spcPts val="0"/>
              </a:spcAft>
              <a:buClr>
                <a:srgbClr val="000000"/>
              </a:buClr>
              <a:buSzPct val="120000"/>
              <a:buFont typeface="MS PMincho" panose="02020600040205080304" charset="-128"/>
              <a:buChar char="✪"/>
            </a:pPr>
            <a:r>
              <a:rPr lang="en-US" altLang="zh-CN" spc="100">
                <a:solidFill>
                  <a:srgbClr val="404040"/>
                </a:solidFill>
                <a:uFillTx/>
                <a:latin typeface="微软雅黑" panose="020B0503020204020204" charset="-122"/>
                <a:ea typeface="微软雅黑" panose="020B0503020204020204" charset="-122"/>
                <a:cs typeface="微软雅黑" panose="020B0503020204020204" charset="-122"/>
                <a:sym typeface="+mn-ea"/>
              </a:rPr>
              <a:t>假如一个人没有了害怕情绪，当生命安全受到威胁时就不知道要保护自己。假如一个人没有了快乐、悲伤或痛苦，与人交往时带给别人的感受就总是很淡漠。假如一个人没有了愤怒，就总是随遇而安、没有原则，让人不敢把任务交给他们去完成。因为情绪和个体的生理反应有相当密切的关系，当个体处于危险状况时，马上会有紧张害怕的感觉，伴随的是心跳加快、呼吸急促、分泌肾上腺素，由此产生“对抗”或“逃跑”的反应，以保护自己，回避危险。可见，情绪可以让我们正确知觉情境的危险，帮助我们适应环境。</a:t>
            </a:r>
            <a:endParaRPr lang="en-US" altLang="zh-CN" spc="100">
              <a:solidFill>
                <a:srgbClr val="404040"/>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0" name="矩形 19"/>
          <p:cNvSpPr/>
          <p:nvPr>
            <p:custDataLst>
              <p:tags r:id="rId3"/>
            </p:custDataLst>
          </p:nvPr>
        </p:nvSpPr>
        <p:spPr>
          <a:xfrm>
            <a:off x="11798378" y="6455873"/>
            <a:ext cx="232228" cy="232228"/>
          </a:xfrm>
          <a:prstGeom prst="rect">
            <a:avLst/>
          </a:prstGeom>
          <a:solidFill>
            <a:srgbClr val="FFF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grpSp>
        <p:nvGrpSpPr>
          <p:cNvPr id="2" name="组合 1"/>
          <p:cNvGrpSpPr/>
          <p:nvPr/>
        </p:nvGrpSpPr>
        <p:grpSpPr>
          <a:xfrm>
            <a:off x="779145" y="2174875"/>
            <a:ext cx="3281680" cy="3938905"/>
            <a:chOff x="226" y="2207"/>
            <a:chExt cx="5168" cy="6780"/>
          </a:xfrm>
        </p:grpSpPr>
        <p:sp>
          <p:nvSpPr>
            <p:cNvPr id="3" name="矩形 2"/>
            <p:cNvSpPr/>
            <p:nvPr>
              <p:custDataLst>
                <p:tags r:id="rId4"/>
              </p:custDataLst>
            </p:nvPr>
          </p:nvSpPr>
          <p:spPr>
            <a:xfrm>
              <a:off x="226" y="2207"/>
              <a:ext cx="5169" cy="6781"/>
            </a:xfrm>
            <a:prstGeom prst="rect">
              <a:avLst/>
            </a:prstGeom>
            <a:pattFill prst="ltDnDiag">
              <a:fgClr>
                <a:srgbClr val="FEDC65"/>
              </a:fgClr>
              <a:bgClr>
                <a:srgbClr val="FFFFFF"/>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微软雅黑" panose="020B0503020204020204" charset="-122"/>
                <a:ea typeface="微软雅黑" panose="020B0503020204020204" charset="-122"/>
                <a:sym typeface="Arial" panose="020B0604020202020204" pitchFamily="34" charset="0"/>
              </a:endParaRPr>
            </a:p>
          </p:txBody>
        </p:sp>
        <p:pic>
          <p:nvPicPr>
            <p:cNvPr id="14" name="图片 13"/>
            <p:cNvPicPr>
              <a:picLocks noChangeAspect="1"/>
            </p:cNvPicPr>
            <p:nvPr>
              <p:custDataLst>
                <p:tags r:id="rId5"/>
              </p:custDataLst>
            </p:nvPr>
          </p:nvPicPr>
          <p:blipFill>
            <a:blip r:embed="rId6"/>
            <a:srcRect l="17317" t="9424" r="44886" b="6678"/>
            <a:stretch>
              <a:fillRect/>
            </a:stretch>
          </p:blipFill>
          <p:spPr>
            <a:xfrm>
              <a:off x="437" y="2439"/>
              <a:ext cx="4748" cy="6330"/>
            </a:xfrm>
            <a:custGeom>
              <a:avLst/>
              <a:gdLst>
                <a:gd name="connsiteX0" fmla="*/ 0 w 3014783"/>
                <a:gd name="connsiteY0" fmla="*/ 0 h 4019710"/>
                <a:gd name="connsiteX1" fmla="*/ 3014783 w 3014783"/>
                <a:gd name="connsiteY1" fmla="*/ 0 h 4019710"/>
                <a:gd name="connsiteX2" fmla="*/ 3014783 w 3014783"/>
                <a:gd name="connsiteY2" fmla="*/ 4019710 h 4019710"/>
                <a:gd name="connsiteX3" fmla="*/ 0 w 3014783"/>
                <a:gd name="connsiteY3" fmla="*/ 4019710 h 4019710"/>
              </a:gdLst>
              <a:ahLst/>
              <a:cxnLst>
                <a:cxn ang="0">
                  <a:pos x="connsiteX0" y="connsiteY0"/>
                </a:cxn>
                <a:cxn ang="0">
                  <a:pos x="connsiteX1" y="connsiteY1"/>
                </a:cxn>
                <a:cxn ang="0">
                  <a:pos x="connsiteX2" y="connsiteY2"/>
                </a:cxn>
                <a:cxn ang="0">
                  <a:pos x="connsiteX3" y="connsiteY3"/>
                </a:cxn>
              </a:cxnLst>
              <a:rect l="l" t="t" r="r" b="b"/>
              <a:pathLst>
                <a:path w="3014783" h="4019710">
                  <a:moveTo>
                    <a:pt x="0" y="0"/>
                  </a:moveTo>
                  <a:lnTo>
                    <a:pt x="3014783" y="0"/>
                  </a:lnTo>
                  <a:lnTo>
                    <a:pt x="3014783" y="4019710"/>
                  </a:lnTo>
                  <a:lnTo>
                    <a:pt x="0" y="4019710"/>
                  </a:lnTo>
                  <a:close/>
                </a:path>
              </a:pathLst>
            </a:custGeom>
          </p:spPr>
        </p:pic>
      </p:grpSp>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二、情绪的功能</a:t>
            </a:r>
            <a:endParaRPr lang="zh-CN" altLang="en-US" sz="2400" b="1" spc="300" noProof="0" dirty="0">
              <a:ln>
                <a:noFill/>
              </a:ln>
              <a:solidFill>
                <a:srgbClr val="FCC301"/>
              </a:solidFill>
              <a:effectLst/>
              <a:uLnTx/>
              <a:sym typeface="+mn-ea"/>
            </a:endParaRPr>
          </a:p>
        </p:txBody>
      </p:sp>
      <p:sp>
        <p:nvSpPr>
          <p:cNvPr id="11" name="文本框 10"/>
          <p:cNvSpPr txBox="1"/>
          <p:nvPr>
            <p:custDataLst>
              <p:tags r:id="rId7"/>
            </p:custDataLst>
          </p:nvPr>
        </p:nvSpPr>
        <p:spPr>
          <a:xfrm>
            <a:off x="3529330" y="1331595"/>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1. 生存的功能</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二、情绪的功能</a:t>
            </a:r>
            <a:endParaRPr lang="zh-CN" altLang="en-US" sz="2400" b="1" spc="300" noProof="0" dirty="0">
              <a:ln>
                <a:noFill/>
              </a:ln>
              <a:solidFill>
                <a:srgbClr val="FCC301"/>
              </a:solidFill>
              <a:effectLst/>
              <a:uLnTx/>
              <a:sym typeface="+mn-ea"/>
            </a:endParaRPr>
          </a:p>
        </p:txBody>
      </p:sp>
      <p:sp>
        <p:nvSpPr>
          <p:cNvPr id="8" name="椭圆 7"/>
          <p:cNvSpPr/>
          <p:nvPr>
            <p:custDataLst>
              <p:tags r:id="rId2"/>
            </p:custDataLst>
          </p:nvPr>
        </p:nvSpPr>
        <p:spPr>
          <a:xfrm>
            <a:off x="5998210" y="4511993"/>
            <a:ext cx="463550" cy="423863"/>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2" name="椭圆 1"/>
          <p:cNvSpPr/>
          <p:nvPr>
            <p:custDataLst>
              <p:tags r:id="rId3"/>
            </p:custDataLst>
          </p:nvPr>
        </p:nvSpPr>
        <p:spPr>
          <a:xfrm flipV="1">
            <a:off x="6109335" y="4165918"/>
            <a:ext cx="136525" cy="12382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任意多边形: 形状 14"/>
          <p:cNvSpPr/>
          <p:nvPr>
            <p:custDataLst>
              <p:tags r:id="rId4"/>
            </p:custDataLst>
          </p:nvPr>
        </p:nvSpPr>
        <p:spPr>
          <a:xfrm rot="16722168">
            <a:off x="6218873" y="2773680"/>
            <a:ext cx="1225550" cy="1085850"/>
          </a:xfrm>
          <a:custGeom>
            <a:avLst/>
            <a:gdLst>
              <a:gd name="connsiteX0" fmla="*/ 0 w 2088444"/>
              <a:gd name="connsiteY0" fmla="*/ 52841 h 1689730"/>
              <a:gd name="connsiteX1" fmla="*/ 496711 w 2088444"/>
              <a:gd name="connsiteY1" fmla="*/ 30263 h 1689730"/>
              <a:gd name="connsiteX2" fmla="*/ 643467 w 2088444"/>
              <a:gd name="connsiteY2" fmla="*/ 414086 h 1689730"/>
              <a:gd name="connsiteX3" fmla="*/ 1151467 w 2088444"/>
              <a:gd name="connsiteY3" fmla="*/ 493108 h 1689730"/>
              <a:gd name="connsiteX4" fmla="*/ 1174044 w 2088444"/>
              <a:gd name="connsiteY4" fmla="*/ 978530 h 1689730"/>
              <a:gd name="connsiteX5" fmla="*/ 1625600 w 2088444"/>
              <a:gd name="connsiteY5" fmla="*/ 1102708 h 1689730"/>
              <a:gd name="connsiteX6" fmla="*/ 1659467 w 2088444"/>
              <a:gd name="connsiteY6" fmla="*/ 1588130 h 1689730"/>
              <a:gd name="connsiteX7" fmla="*/ 2088444 w 2088444"/>
              <a:gd name="connsiteY7" fmla="*/ 1689730 h 1689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88444" h="1689730">
                <a:moveTo>
                  <a:pt x="0" y="52841"/>
                </a:moveTo>
                <a:cubicBezTo>
                  <a:pt x="194733" y="11448"/>
                  <a:pt x="389467" y="-29945"/>
                  <a:pt x="496711" y="30263"/>
                </a:cubicBezTo>
                <a:cubicBezTo>
                  <a:pt x="603956" y="90471"/>
                  <a:pt x="534341" y="336945"/>
                  <a:pt x="643467" y="414086"/>
                </a:cubicBezTo>
                <a:cubicBezTo>
                  <a:pt x="752593" y="491227"/>
                  <a:pt x="1063038" y="399034"/>
                  <a:pt x="1151467" y="493108"/>
                </a:cubicBezTo>
                <a:cubicBezTo>
                  <a:pt x="1239896" y="587182"/>
                  <a:pt x="1095022" y="876930"/>
                  <a:pt x="1174044" y="978530"/>
                </a:cubicBezTo>
                <a:cubicBezTo>
                  <a:pt x="1253066" y="1080130"/>
                  <a:pt x="1544696" y="1001108"/>
                  <a:pt x="1625600" y="1102708"/>
                </a:cubicBezTo>
                <a:cubicBezTo>
                  <a:pt x="1706504" y="1204308"/>
                  <a:pt x="1582326" y="1490293"/>
                  <a:pt x="1659467" y="1588130"/>
                </a:cubicBezTo>
                <a:cubicBezTo>
                  <a:pt x="1736608" y="1685967"/>
                  <a:pt x="1912526" y="1687848"/>
                  <a:pt x="2088444" y="1689730"/>
                </a:cubicBezTo>
              </a:path>
            </a:pathLst>
          </a:custGeom>
          <a:no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3" name="椭圆 12"/>
          <p:cNvSpPr/>
          <p:nvPr>
            <p:custDataLst>
              <p:tags r:id="rId5"/>
            </p:custDataLst>
          </p:nvPr>
        </p:nvSpPr>
        <p:spPr>
          <a:xfrm>
            <a:off x="10284460" y="1643380"/>
            <a:ext cx="254000" cy="231775"/>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1" name="矩形 10"/>
          <p:cNvSpPr/>
          <p:nvPr>
            <p:custDataLst>
              <p:tags r:id="rId6"/>
            </p:custDataLst>
          </p:nvPr>
        </p:nvSpPr>
        <p:spPr>
          <a:xfrm>
            <a:off x="837248" y="2037080"/>
            <a:ext cx="5021263" cy="3759200"/>
          </a:xfrm>
          <a:prstGeom prst="rect">
            <a:avLst/>
          </a:prstGeom>
          <a:noFill/>
          <a:ln w="28575">
            <a:solidFill>
              <a:schemeClr val="accent4"/>
            </a:solidFill>
          </a:ln>
          <a:extLst>
            <a:ext uri="{909E8E84-426E-40DD-AFC4-6F175D3DCCD1}">
              <a14:hiddenFill xmlns:a14="http://schemas.microsoft.com/office/drawing/2010/main">
                <a:solidFill>
                  <a:srgbClr val="7EA96D"/>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2" name="矩形 11"/>
          <p:cNvSpPr/>
          <p:nvPr>
            <p:custDataLst>
              <p:tags r:id="rId7"/>
            </p:custDataLst>
          </p:nvPr>
        </p:nvSpPr>
        <p:spPr>
          <a:xfrm>
            <a:off x="1207135" y="2301240"/>
            <a:ext cx="4281805" cy="3321050"/>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539750" lvl="1" indent="-539750" algn="just" fontAlgn="ctr">
              <a:lnSpc>
                <a:spcPct val="120000"/>
              </a:lnSpc>
              <a:spcBef>
                <a:spcPts val="600"/>
              </a:spcBef>
              <a:spcAft>
                <a:spcPts val="0"/>
              </a:spcAft>
              <a:buSzPct val="100000"/>
              <a:buFont typeface="Arial" panose="020B0604020202020204" pitchFamily="34" charset="0"/>
              <a:buNone/>
            </a:pPr>
            <a:r>
              <a:rPr sz="1600" b="1" strike="noStrike" spc="100" noProof="1">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2. 动机性的功能弱</a:t>
            </a:r>
            <a:endParaRPr sz="1600" b="1" strike="noStrike" spc="100" noProof="1">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360045" lvl="1" algn="just" fontAlgn="ctr">
              <a:lnSpc>
                <a:spcPct val="120000"/>
              </a:lnSpc>
              <a:spcBef>
                <a:spcPts val="600"/>
              </a:spcBef>
              <a:spcAft>
                <a:spcPts val="0"/>
              </a:spcAft>
              <a:buSzPct val="100000"/>
              <a:buFont typeface="Arial" panose="020B0604020202020204" pitchFamily="34" charset="0"/>
              <a:buNone/>
            </a:pPr>
            <a:r>
              <a:rPr sz="1600" strike="noStrike" spc="100" noProof="1">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情绪的动机作用不仅体现为对生理需要的放大，而且它在人类高级的目的行为和意志行为中也有着重要影响。情绪可以促进我们对某种情况采取行动，产生的行动可能有建设性，也可能有破坏性。下个星期就要考试了，因为担心考试不过关，小丽有些紧张，赶紧来到教室看书学习。而小美非常渴望考出优秀的成绩，但她过度焦虑，看书时总是无法静下心来，总是担心考得不好。</a:t>
            </a:r>
            <a:endParaRPr sz="1600" strike="noStrike" spc="100" noProof="1">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7" name="矩形 26"/>
          <p:cNvSpPr/>
          <p:nvPr>
            <p:custDataLst>
              <p:tags r:id="rId8"/>
            </p:custDataLst>
          </p:nvPr>
        </p:nvSpPr>
        <p:spPr>
          <a:xfrm>
            <a:off x="6249035" y="2037080"/>
            <a:ext cx="5035550" cy="3759200"/>
          </a:xfrm>
          <a:prstGeom prst="rect">
            <a:avLst/>
          </a:prstGeom>
          <a:noFill/>
          <a:ln w="28575">
            <a:solidFill>
              <a:schemeClr val="accent1"/>
            </a:solidFill>
          </a:ln>
          <a:extLst>
            <a:ext uri="{909E8E84-426E-40DD-AFC4-6F175D3DCCD1}">
              <a14:hiddenFill xmlns:a14="http://schemas.microsoft.com/office/drawing/2010/main">
                <a:solidFill>
                  <a:srgbClr val="FCC30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1"/>
              </a:solidFill>
            </a:endParaRPr>
          </a:p>
        </p:txBody>
      </p:sp>
      <p:sp>
        <p:nvSpPr>
          <p:cNvPr id="28" name="矩形 27"/>
          <p:cNvSpPr/>
          <p:nvPr>
            <p:custDataLst>
              <p:tags r:id="rId9"/>
            </p:custDataLst>
          </p:nvPr>
        </p:nvSpPr>
        <p:spPr>
          <a:xfrm>
            <a:off x="6354445" y="2211705"/>
            <a:ext cx="4669790" cy="3409950"/>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539750" lvl="1" indent="-539750" algn="just" fontAlgn="ctr">
              <a:lnSpc>
                <a:spcPct val="120000"/>
              </a:lnSpc>
              <a:spcBef>
                <a:spcPts val="600"/>
              </a:spcBef>
              <a:spcAft>
                <a:spcPts val="0"/>
              </a:spcAft>
              <a:buSzPct val="100000"/>
              <a:buFont typeface="Arial" panose="020B0604020202020204" pitchFamily="34" charset="0"/>
              <a:buNone/>
            </a:pPr>
            <a:r>
              <a:rPr sz="1600" b="1" strike="noStrike" noProof="1">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3. 人际沟通的功能</a:t>
            </a:r>
            <a:endParaRPr sz="1600" b="1" strike="noStrike" noProof="1">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360045" lvl="1" algn="just" fontAlgn="ctr">
              <a:lnSpc>
                <a:spcPct val="120000"/>
              </a:lnSpc>
              <a:spcBef>
                <a:spcPts val="600"/>
              </a:spcBef>
              <a:spcAft>
                <a:spcPts val="0"/>
              </a:spcAft>
              <a:buSzPct val="100000"/>
              <a:buFont typeface="Arial" panose="020B0604020202020204" pitchFamily="34" charset="0"/>
              <a:buNone/>
            </a:pPr>
            <a:r>
              <a:rPr sz="1600" strike="noStrike" noProof="1">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如果你的朋友告诉你，当他看到你闷闷不乐时心里为你担心，你感到了什么呢？当你的好友因失恋而痛苦不堪时，你会告诉他什么呢？当你们班在学校足球比赛中失败了，你会对那些队员怎样表达你的感受呢？人际沟通中最重要的是情感交流，表达情感可以增进人们相互之间的了解和理解。当我们有各种情绪时，才能够体会在交往中的真实情感；当我们向他人表达自己真实的情感时，可以让他人对我们有所了解，以增加彼此的友情。</a:t>
            </a:r>
            <a:endParaRPr sz="1600" strike="noStrike" noProof="1">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任意多边形: 形状 21"/>
          <p:cNvSpPr/>
          <p:nvPr>
            <p:custDataLst>
              <p:tags r:id="rId1"/>
            </p:custDataLst>
          </p:nvPr>
        </p:nvSpPr>
        <p:spPr>
          <a:xfrm>
            <a:off x="2948305" y="1995170"/>
            <a:ext cx="8970010" cy="4305300"/>
          </a:xfrm>
          <a:custGeom>
            <a:avLst/>
            <a:gdLst>
              <a:gd name="connsiteX0" fmla="*/ 0 w 3802742"/>
              <a:gd name="connsiteY0" fmla="*/ 348343 h 3817257"/>
              <a:gd name="connsiteX1" fmla="*/ 0 w 3802742"/>
              <a:gd name="connsiteY1" fmla="*/ 0 h 3817257"/>
              <a:gd name="connsiteX2" fmla="*/ 3802742 w 3802742"/>
              <a:gd name="connsiteY2" fmla="*/ 0 h 3817257"/>
              <a:gd name="connsiteX3" fmla="*/ 3802742 w 3802742"/>
              <a:gd name="connsiteY3" fmla="*/ 3817257 h 3817257"/>
              <a:gd name="connsiteX4" fmla="*/ 0 w 3802742"/>
              <a:gd name="connsiteY4" fmla="*/ 3817257 h 3817257"/>
              <a:gd name="connsiteX5" fmla="*/ 0 w 3802742"/>
              <a:gd name="connsiteY5" fmla="*/ 3454400 h 381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02742" h="3817257">
                <a:moveTo>
                  <a:pt x="0" y="348343"/>
                </a:moveTo>
                <a:lnTo>
                  <a:pt x="0" y="0"/>
                </a:lnTo>
                <a:lnTo>
                  <a:pt x="3802742" y="0"/>
                </a:lnTo>
                <a:lnTo>
                  <a:pt x="3802742" y="3817257"/>
                </a:lnTo>
                <a:lnTo>
                  <a:pt x="0" y="3817257"/>
                </a:lnTo>
                <a:lnTo>
                  <a:pt x="0" y="3454400"/>
                </a:lnTo>
              </a:path>
            </a:pathLst>
          </a:custGeom>
          <a:solidFill>
            <a:srgbClr val="EDEAF1"/>
          </a:solid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4" name="文本框 3"/>
          <p:cNvSpPr txBox="1"/>
          <p:nvPr>
            <p:custDataLst>
              <p:tags r:id="rId2"/>
            </p:custDataLst>
          </p:nvPr>
        </p:nvSpPr>
        <p:spPr>
          <a:xfrm>
            <a:off x="4300855" y="2639060"/>
            <a:ext cx="7057390" cy="3012440"/>
          </a:xfrm>
          <a:prstGeom prst="rect">
            <a:avLst/>
          </a:prstGeom>
          <a:noFill/>
        </p:spPr>
        <p:txBody>
          <a:bodyPr wrap="square" lIns="90000" tIns="46800" rIns="90000" bIns="46800" rtlCol="0"/>
          <a:lstStyle>
            <a:defPPr>
              <a:defRPr lang="zh-CN"/>
            </a:defPPr>
            <a:lvl1pPr fontAlgn="auto">
              <a:lnSpc>
                <a:spcPct val="130000"/>
              </a:lnSpc>
              <a:spcAft>
                <a:spcPts val="1000"/>
              </a:spcAft>
              <a:defRPr sz="1600" spc="150"/>
            </a:lvl1pPr>
          </a:lstStyle>
          <a:p>
            <a:pPr marL="360045" lvl="0" indent="-360045" algn="l" fontAlgn="ctr">
              <a:lnSpc>
                <a:spcPct val="150000"/>
              </a:lnSpc>
              <a:spcBef>
                <a:spcPts val="1000"/>
              </a:spcBef>
              <a:spcAft>
                <a:spcPts val="0"/>
              </a:spcAft>
              <a:buClr>
                <a:srgbClr val="000000"/>
              </a:buClr>
              <a:buSzPct val="120000"/>
              <a:buFont typeface="MS PMincho" panose="02020600040205080304" charset="-128"/>
              <a:buChar char="✪"/>
            </a:pPr>
            <a:r>
              <a:rPr lang="en-US" altLang="zh-CN" spc="100">
                <a:solidFill>
                  <a:srgbClr val="404040"/>
                </a:solidFill>
                <a:uFillTx/>
                <a:latin typeface="微软雅黑" panose="020B0503020204020204" charset="-122"/>
                <a:ea typeface="微软雅黑" panose="020B0503020204020204" charset="-122"/>
                <a:cs typeface="微软雅黑" panose="020B0503020204020204" charset="-122"/>
                <a:sym typeface="+mn-ea"/>
              </a:rPr>
              <a:t>健康心理学研究发现，积极情绪是治疗身体疾病的一剂良药。良好的情绪对人的身心健康起着良好的作用。乐观、开朗、心情舒畅等积极情绪能够使内分泌腺往血液中分泌肾上腺素，它参与代谢可提高能量，能使身体运动活跃起来，使血糖增加，呼吸和脉搏加快，使人体免疫功能活跃旺盛。处于忧郁、焦虑不安和烦恼等消极情绪之中会使内分泌失去平衡，器官功能活动受到阻碍，激活体内有害物质，击溃机体保护机制，破坏人体免疫功能，导致各种疾病的产生。</a:t>
            </a:r>
            <a:endParaRPr lang="en-US" altLang="zh-CN" spc="100">
              <a:solidFill>
                <a:srgbClr val="404040"/>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0" name="矩形 19"/>
          <p:cNvSpPr/>
          <p:nvPr>
            <p:custDataLst>
              <p:tags r:id="rId3"/>
            </p:custDataLst>
          </p:nvPr>
        </p:nvSpPr>
        <p:spPr>
          <a:xfrm>
            <a:off x="11798378" y="6455873"/>
            <a:ext cx="232228" cy="232228"/>
          </a:xfrm>
          <a:prstGeom prst="rect">
            <a:avLst/>
          </a:prstGeom>
          <a:solidFill>
            <a:srgbClr val="FFF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grpSp>
        <p:nvGrpSpPr>
          <p:cNvPr id="2" name="组合 1"/>
          <p:cNvGrpSpPr/>
          <p:nvPr/>
        </p:nvGrpSpPr>
        <p:grpSpPr>
          <a:xfrm>
            <a:off x="779145" y="2174875"/>
            <a:ext cx="3281680" cy="3938905"/>
            <a:chOff x="226" y="2207"/>
            <a:chExt cx="5168" cy="6780"/>
          </a:xfrm>
        </p:grpSpPr>
        <p:sp>
          <p:nvSpPr>
            <p:cNvPr id="3" name="矩形 2"/>
            <p:cNvSpPr/>
            <p:nvPr>
              <p:custDataLst>
                <p:tags r:id="rId4"/>
              </p:custDataLst>
            </p:nvPr>
          </p:nvSpPr>
          <p:spPr>
            <a:xfrm>
              <a:off x="226" y="2207"/>
              <a:ext cx="5169" cy="6781"/>
            </a:xfrm>
            <a:prstGeom prst="rect">
              <a:avLst/>
            </a:prstGeom>
            <a:pattFill prst="ltDnDiag">
              <a:fgClr>
                <a:srgbClr val="FEDC65"/>
              </a:fgClr>
              <a:bgClr>
                <a:srgbClr val="FFFFFF"/>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微软雅黑" panose="020B0503020204020204" charset="-122"/>
                <a:ea typeface="微软雅黑" panose="020B0503020204020204" charset="-122"/>
                <a:sym typeface="Arial" panose="020B0604020202020204" pitchFamily="34" charset="0"/>
              </a:endParaRPr>
            </a:p>
          </p:txBody>
        </p:sp>
        <p:pic>
          <p:nvPicPr>
            <p:cNvPr id="14" name="图片 13"/>
            <p:cNvPicPr>
              <a:picLocks noChangeAspect="1"/>
            </p:cNvPicPr>
            <p:nvPr>
              <p:custDataLst>
                <p:tags r:id="rId5"/>
              </p:custDataLst>
            </p:nvPr>
          </p:nvPicPr>
          <p:blipFill>
            <a:blip r:embed="rId6"/>
            <a:srcRect l="17317" t="9424" r="44886" b="6678"/>
            <a:stretch>
              <a:fillRect/>
            </a:stretch>
          </p:blipFill>
          <p:spPr>
            <a:xfrm>
              <a:off x="437" y="2439"/>
              <a:ext cx="4748" cy="6330"/>
            </a:xfrm>
            <a:custGeom>
              <a:avLst/>
              <a:gdLst>
                <a:gd name="connsiteX0" fmla="*/ 0 w 3014783"/>
                <a:gd name="connsiteY0" fmla="*/ 0 h 4019710"/>
                <a:gd name="connsiteX1" fmla="*/ 3014783 w 3014783"/>
                <a:gd name="connsiteY1" fmla="*/ 0 h 4019710"/>
                <a:gd name="connsiteX2" fmla="*/ 3014783 w 3014783"/>
                <a:gd name="connsiteY2" fmla="*/ 4019710 h 4019710"/>
                <a:gd name="connsiteX3" fmla="*/ 0 w 3014783"/>
                <a:gd name="connsiteY3" fmla="*/ 4019710 h 4019710"/>
              </a:gdLst>
              <a:ahLst/>
              <a:cxnLst>
                <a:cxn ang="0">
                  <a:pos x="connsiteX0" y="connsiteY0"/>
                </a:cxn>
                <a:cxn ang="0">
                  <a:pos x="connsiteX1" y="connsiteY1"/>
                </a:cxn>
                <a:cxn ang="0">
                  <a:pos x="connsiteX2" y="connsiteY2"/>
                </a:cxn>
                <a:cxn ang="0">
                  <a:pos x="connsiteX3" y="connsiteY3"/>
                </a:cxn>
              </a:cxnLst>
              <a:rect l="l" t="t" r="r" b="b"/>
              <a:pathLst>
                <a:path w="3014783" h="4019710">
                  <a:moveTo>
                    <a:pt x="0" y="0"/>
                  </a:moveTo>
                  <a:lnTo>
                    <a:pt x="3014783" y="0"/>
                  </a:lnTo>
                  <a:lnTo>
                    <a:pt x="3014783" y="4019710"/>
                  </a:lnTo>
                  <a:lnTo>
                    <a:pt x="0" y="4019710"/>
                  </a:lnTo>
                  <a:close/>
                </a:path>
              </a:pathLst>
            </a:custGeom>
          </p:spPr>
        </p:pic>
      </p:grpSp>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二、情绪的功能</a:t>
            </a:r>
            <a:endParaRPr lang="zh-CN" altLang="en-US" sz="2400" b="1" spc="300" noProof="0" dirty="0">
              <a:ln>
                <a:noFill/>
              </a:ln>
              <a:solidFill>
                <a:srgbClr val="FCC301"/>
              </a:solidFill>
              <a:effectLst/>
              <a:uLnTx/>
              <a:sym typeface="+mn-ea"/>
            </a:endParaRPr>
          </a:p>
        </p:txBody>
      </p:sp>
      <p:sp>
        <p:nvSpPr>
          <p:cNvPr id="11" name="文本框 10"/>
          <p:cNvSpPr txBox="1"/>
          <p:nvPr>
            <p:custDataLst>
              <p:tags r:id="rId7"/>
            </p:custDataLst>
          </p:nvPr>
        </p:nvSpPr>
        <p:spPr>
          <a:xfrm>
            <a:off x="3529330" y="1331595"/>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4. 保健功能</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uFillTx/>
                <a:sym typeface="+mn-ea"/>
              </a:rPr>
              <a:t>大学生情绪管理</a:t>
            </a:r>
            <a:endParaRPr lang="zh-CN" altLang="en-US" sz="2400" b="1" spc="300" dirty="0">
              <a:solidFill>
                <a:srgbClr val="7EA96D"/>
              </a:solidFill>
              <a:uFillTx/>
              <a:sym typeface="+mn-ea"/>
            </a:endParaRPr>
          </a:p>
        </p:txBody>
      </p:sp>
      <p:sp>
        <p:nvSpPr>
          <p:cNvPr id="2" name="矩形 1"/>
          <p:cNvSpPr/>
          <p:nvPr/>
        </p:nvSpPr>
        <p:spPr>
          <a:xfrm>
            <a:off x="5026660" y="1808480"/>
            <a:ext cx="7164070" cy="3780155"/>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25" name="iSlíďè"/>
          <p:cNvSpPr txBox="1"/>
          <p:nvPr/>
        </p:nvSpPr>
        <p:spPr bwMode="auto">
          <a:xfrm>
            <a:off x="5474335" y="3236595"/>
            <a:ext cx="5868035"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ctr" anchorCtr="0">
            <a:noAutofit/>
          </a:bodyPr>
          <a:p>
            <a:pPr marL="0" marR="0" lvl="0" indent="0" algn="l" defTabSz="913765" rtl="0" eaLnBrk="1" fontAlgn="auto" latinLnBrk="0" hangingPunct="1">
              <a:spcBef>
                <a:spcPct val="0"/>
              </a:spcBef>
              <a:spcAft>
                <a:spcPts val="0"/>
              </a:spcAft>
              <a:buClrTx/>
              <a:buSzTx/>
              <a:buFontTx/>
              <a:buNone/>
              <a:defRPr/>
            </a:pPr>
            <a:r>
              <a:rPr lang="zh-CN" altLang="en-US" sz="2400" b="1" spc="300" noProof="0" dirty="0">
                <a:ln>
                  <a:noFill/>
                </a:ln>
                <a:solidFill>
                  <a:schemeClr val="bg1"/>
                </a:solidFill>
                <a:effectLst/>
                <a:uLnTx/>
                <a:uFillTx/>
                <a:sym typeface="+mn-ea"/>
              </a:rPr>
              <a:t>任务二　大学生情绪特点及其影响</a:t>
            </a:r>
            <a:endParaRPr lang="zh-CN" altLang="en-US" sz="2400" b="1" spc="300" noProof="0" dirty="0">
              <a:ln>
                <a:noFill/>
              </a:ln>
              <a:solidFill>
                <a:schemeClr val="bg1"/>
              </a:solidFill>
              <a:effectLst/>
              <a:uLnTx/>
              <a:uFillTx/>
              <a:sym typeface="+mn-ea"/>
            </a:endParaRPr>
          </a:p>
        </p:txBody>
      </p:sp>
      <p:pic>
        <p:nvPicPr>
          <p:cNvPr id="6" name="图片 5"/>
          <p:cNvPicPr/>
          <p:nvPr/>
        </p:nvPicPr>
        <p:blipFill rotWithShape="1">
          <a:blip r:embed="rId1">
            <a:extLst>
              <a:ext uri="{28A0092B-C50C-407E-A947-70E740481C1C}">
                <a14:useLocalDpi xmlns:a14="http://schemas.microsoft.com/office/drawing/2010/main" val="0"/>
              </a:ext>
            </a:extLst>
          </a:blip>
          <a:srcRect l="12518" r="12518"/>
          <a:stretch>
            <a:fillRect/>
          </a:stretch>
        </p:blipFill>
        <p:spPr>
          <a:xfrm>
            <a:off x="-8890" y="1809115"/>
            <a:ext cx="5039995" cy="378015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ppt_x</p:attrName>
                                        </p:attrNameLst>
                                      </p:cBhvr>
                                      <p:tavLst>
                                        <p:tav tm="0">
                                          <p:val>
                                            <p:strVal val="#ppt_x-#ppt_w*1.125000"/>
                                          </p:val>
                                        </p:tav>
                                        <p:tav tm="100000">
                                          <p:val>
                                            <p:strVal val="#ppt_x"/>
                                          </p:val>
                                        </p:tav>
                                      </p:tavLst>
                                    </p:anim>
                                    <p:animEffect transition="in" filter="wipe(right)">
                                      <p:cBhvr>
                                        <p:cTn id="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custDataLst>
              <p:tags r:id="rId1"/>
            </p:custDataLst>
          </p:nvPr>
        </p:nvSpPr>
        <p:spPr>
          <a:xfrm>
            <a:off x="5908040" y="2237105"/>
            <a:ext cx="5518150" cy="456501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indent="0" algn="l">
              <a:lnSpc>
                <a:spcPct val="130000"/>
              </a:lnSpc>
              <a:spcBef>
                <a:spcPts val="0"/>
              </a:spcBef>
              <a:spcAft>
                <a:spcPts val="1000"/>
              </a:spcAft>
              <a:buSzPct val="100000"/>
            </a:pPr>
            <a:r>
              <a:rPr lang="en-US" altLang="zh-CN" spc="100">
                <a:solidFill>
                  <a:schemeClr val="tx1">
                    <a:lumMod val="75000"/>
                    <a:lumOff val="25000"/>
                  </a:schemeClr>
                </a:solidFill>
                <a:uFillTx/>
                <a:latin typeface="微软雅黑" panose="020B0503020204020204" charset="-122"/>
                <a:ea typeface="微软雅黑" panose="020B0503020204020204" charset="-122"/>
                <a:sym typeface="+mn-ea"/>
              </a:rPr>
              <a:t>大学时期的重要心理变化是自我意识的不断发展，各种社会的高层次需要不断出现且强度逐渐加强，这一发展在情绪上表现为情绪活动的对象、内容增多，大学生出现较多的自我体验，自我尊重需要强烈，自卑、自负情绪活动明显。大学阶段突出的感情活动之一是恋爱，恋爱活动及其伴随的深刻情绪体验是许多大学生在校期间印象最深的。道德观、集体感、爱国感、利他主义等高级情感活动在大学时期开始对其生活产生明显的影响，左右其情绪反应。</a:t>
            </a:r>
            <a:endParaRPr lang="en-US" altLang="zh-CN" spc="100">
              <a:solidFill>
                <a:schemeClr val="tx1">
                  <a:lumMod val="75000"/>
                  <a:lumOff val="25000"/>
                </a:schemeClr>
              </a:solidFill>
              <a:uFillTx/>
              <a:latin typeface="微软雅黑" panose="020B0503020204020204" charset="-122"/>
              <a:ea typeface="微软雅黑" panose="020B0503020204020204" charset="-122"/>
              <a:sym typeface="+mn-ea"/>
            </a:endParaRPr>
          </a:p>
        </p:txBody>
      </p:sp>
      <p:pic>
        <p:nvPicPr>
          <p:cNvPr id="7" name="图片 6"/>
          <p:cNvPicPr preferRelativeResize="0">
            <a:picLocks noChangeAspect="1"/>
          </p:cNvPicPr>
          <p:nvPr>
            <p:custDataLst>
              <p:tags r:id="rId2"/>
            </p:custDataLst>
          </p:nvPr>
        </p:nvPicPr>
        <p:blipFill>
          <a:blip r:embed="rId3"/>
          <a:srcRect l="3655" r="3655"/>
          <a:stretch>
            <a:fillRect/>
          </a:stretch>
        </p:blipFill>
        <p:spPr>
          <a:xfrm>
            <a:off x="967105" y="1880870"/>
            <a:ext cx="4601845" cy="3123565"/>
          </a:xfrm>
          <a:prstGeom prst="rect">
            <a:avLst/>
          </a:prstGeom>
          <a:noFill/>
        </p:spPr>
      </p:pic>
      <p:sp>
        <p:nvSpPr>
          <p:cNvPr id="38" name="文本框 37"/>
          <p:cNvSpPr txBox="1"/>
          <p:nvPr>
            <p:custDataLst>
              <p:tags r:id="rId4"/>
            </p:custDataLst>
          </p:nvPr>
        </p:nvSpPr>
        <p:spPr>
          <a:xfrm>
            <a:off x="6007735" y="1609725"/>
            <a:ext cx="3499485" cy="316865"/>
          </a:xfrm>
          <a:prstGeom prst="rect">
            <a:avLst/>
          </a:prstGeom>
          <a:noFill/>
        </p:spPr>
        <p:txBody>
          <a:bodyPr wrap="square" lIns="101600" tIns="0" rIns="82550" bIns="0" rtlCol="0">
            <a:noAutofit/>
          </a:bodyPr>
          <a:lstStyle/>
          <a:p>
            <a:pPr marL="0" indent="0" algn="l" fontAlgn="auto">
              <a:lnSpc>
                <a:spcPct val="130000"/>
              </a:lnSpc>
              <a:spcBef>
                <a:spcPts val="0"/>
              </a:spcBef>
              <a:spcAft>
                <a:spcPts val="0"/>
              </a:spcAft>
              <a:buSzPct val="100000"/>
            </a:pPr>
            <a:r>
              <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1. 丰富性与波动性</a:t>
            </a:r>
            <a:endPar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5" name="任意多边形: 形状 5"/>
          <p:cNvSpPr/>
          <p:nvPr>
            <p:custDataLst>
              <p:tags r:id="rId5"/>
            </p:custDataLst>
          </p:nvPr>
        </p:nvSpPr>
        <p:spPr>
          <a:xfrm>
            <a:off x="10893289" y="5736590"/>
            <a:ext cx="333511" cy="333511"/>
          </a:xfrm>
          <a:custGeom>
            <a:avLst/>
            <a:gdLst>
              <a:gd name="connsiteX0" fmla="*/ 120141 w 333511"/>
              <a:gd name="connsiteY0" fmla="*/ 0 h 333511"/>
              <a:gd name="connsiteX1" fmla="*/ 213370 w 333511"/>
              <a:gd name="connsiteY1" fmla="*/ 0 h 333511"/>
              <a:gd name="connsiteX2" fmla="*/ 213370 w 333511"/>
              <a:gd name="connsiteY2" fmla="*/ 120141 h 333511"/>
              <a:gd name="connsiteX3" fmla="*/ 333511 w 333511"/>
              <a:gd name="connsiteY3" fmla="*/ 120141 h 333511"/>
              <a:gd name="connsiteX4" fmla="*/ 333511 w 333511"/>
              <a:gd name="connsiteY4" fmla="*/ 213370 h 333511"/>
              <a:gd name="connsiteX5" fmla="*/ 213370 w 333511"/>
              <a:gd name="connsiteY5" fmla="*/ 213370 h 333511"/>
              <a:gd name="connsiteX6" fmla="*/ 213370 w 333511"/>
              <a:gd name="connsiteY6" fmla="*/ 333511 h 333511"/>
              <a:gd name="connsiteX7" fmla="*/ 120141 w 333511"/>
              <a:gd name="connsiteY7" fmla="*/ 333511 h 333511"/>
              <a:gd name="connsiteX8" fmla="*/ 120141 w 333511"/>
              <a:gd name="connsiteY8" fmla="*/ 213370 h 333511"/>
              <a:gd name="connsiteX9" fmla="*/ 0 w 333511"/>
              <a:gd name="connsiteY9" fmla="*/ 213370 h 333511"/>
              <a:gd name="connsiteX10" fmla="*/ 0 w 333511"/>
              <a:gd name="connsiteY10" fmla="*/ 120141 h 333511"/>
              <a:gd name="connsiteX11" fmla="*/ 120141 w 333511"/>
              <a:gd name="connsiteY11" fmla="*/ 120141 h 33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3511" h="333511">
                <a:moveTo>
                  <a:pt x="120141" y="0"/>
                </a:moveTo>
                <a:lnTo>
                  <a:pt x="213370" y="0"/>
                </a:lnTo>
                <a:lnTo>
                  <a:pt x="213370" y="120141"/>
                </a:lnTo>
                <a:lnTo>
                  <a:pt x="333511" y="120141"/>
                </a:lnTo>
                <a:lnTo>
                  <a:pt x="333511" y="213370"/>
                </a:lnTo>
                <a:lnTo>
                  <a:pt x="213370" y="213370"/>
                </a:lnTo>
                <a:lnTo>
                  <a:pt x="213370" y="333511"/>
                </a:lnTo>
                <a:lnTo>
                  <a:pt x="120141" y="333511"/>
                </a:lnTo>
                <a:lnTo>
                  <a:pt x="120141" y="213370"/>
                </a:lnTo>
                <a:lnTo>
                  <a:pt x="0" y="213370"/>
                </a:lnTo>
                <a:lnTo>
                  <a:pt x="0" y="120141"/>
                </a:lnTo>
                <a:lnTo>
                  <a:pt x="120141" y="120141"/>
                </a:lnTo>
                <a:close/>
              </a:path>
            </a:pathLst>
          </a:cu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cxnSp>
        <p:nvCxnSpPr>
          <p:cNvPr id="90" name="直接连接符 89"/>
          <p:cNvCxnSpPr/>
          <p:nvPr>
            <p:custDataLst>
              <p:tags r:id="rId6"/>
            </p:custDataLst>
          </p:nvPr>
        </p:nvCxnSpPr>
        <p:spPr>
          <a:xfrm>
            <a:off x="6007735" y="2082165"/>
            <a:ext cx="5318760" cy="0"/>
          </a:xfrm>
          <a:prstGeom prst="line">
            <a:avLst/>
          </a:prstGeom>
          <a:ln w="12700">
            <a:solidFill>
              <a:srgbClr val="FFC000"/>
            </a:solidFill>
            <a:prstDash val="dash"/>
          </a:ln>
        </p:spPr>
        <p:style>
          <a:lnRef idx="1">
            <a:schemeClr val="accent1"/>
          </a:lnRef>
          <a:fillRef idx="0">
            <a:schemeClr val="accent1"/>
          </a:fillRef>
          <a:effectRef idx="0">
            <a:schemeClr val="accent1"/>
          </a:effectRef>
          <a:fontRef idx="minor">
            <a:schemeClr val="tx1"/>
          </a:fontRef>
        </p:style>
      </p:cxnSp>
      <p:sp>
        <p:nvSpPr>
          <p:cNvPr id="6" name="文本占位符 5"/>
          <p:cNvSpPr>
            <a:spLocks noGrp="1"/>
          </p:cNvSpPr>
          <p:nvPr>
            <p:ph type="body" sz="quarter" idx="10"/>
            <p:custDataLst>
              <p:tags r:id="rId7"/>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一、大学生情绪的特点</a:t>
            </a:r>
            <a:endParaRPr lang="zh-CN" altLang="en-US" sz="2400" b="1" spc="300" noProof="0" dirty="0">
              <a:ln>
                <a:noFill/>
              </a:ln>
              <a:solidFill>
                <a:srgbClr val="FCC301"/>
              </a:solidFill>
              <a:effectLst/>
              <a:uLnTx/>
              <a:sym typeface="+mn-ea"/>
            </a:endParaRPr>
          </a:p>
        </p:txBody>
      </p:sp>
      <p:sp>
        <p:nvSpPr>
          <p:cNvPr id="3" name="文本框 2"/>
          <p:cNvSpPr txBox="1"/>
          <p:nvPr>
            <p:custDataLst>
              <p:tags r:id="rId8"/>
            </p:custDataLst>
          </p:nvPr>
        </p:nvSpPr>
        <p:spPr>
          <a:xfrm>
            <a:off x="854075" y="5200015"/>
            <a:ext cx="10572750" cy="105219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indent="0" algn="l">
              <a:lnSpc>
                <a:spcPct val="130000"/>
              </a:lnSpc>
              <a:spcBef>
                <a:spcPts val="0"/>
              </a:spcBef>
              <a:spcAft>
                <a:spcPts val="1000"/>
              </a:spcAft>
              <a:buSzPct val="100000"/>
            </a:pPr>
            <a:r>
              <a:rPr lang="en-US" altLang="zh-CN" spc="100">
                <a:solidFill>
                  <a:schemeClr val="tx1">
                    <a:lumMod val="75000"/>
                    <a:lumOff val="25000"/>
                  </a:schemeClr>
                </a:solidFill>
                <a:uFillTx/>
                <a:latin typeface="微软雅黑" panose="020B0503020204020204" charset="-122"/>
                <a:ea typeface="微软雅黑" panose="020B0503020204020204" charset="-122"/>
                <a:sym typeface="+mn-ea"/>
              </a:rPr>
              <a:t>如部分大学生确立了道德、正义观念，当出现与之不符的观念与行为时，他们通常会感到自己犯有过错，感到痛苦，出现严厉的自我谴责情绪。情绪的波动性是指与成年人相比，大学生在学习、生活、交往中的一些小事件，较易引起情绪的波动，情绪时好时坏，不够稳定。</a:t>
            </a:r>
            <a:endParaRPr lang="en-US" altLang="zh-CN" spc="100">
              <a:solidFill>
                <a:schemeClr val="tx1">
                  <a:lumMod val="75000"/>
                  <a:lumOff val="25000"/>
                </a:schemeClr>
              </a:solidFill>
              <a:uFillTx/>
              <a:latin typeface="微软雅黑" panose="020B0503020204020204" charset="-122"/>
              <a:ea typeface="微软雅黑" panose="020B0503020204020204" charset="-122"/>
              <a:sym typeface="+mn-ea"/>
            </a:endParaRPr>
          </a:p>
        </p:txBody>
      </p:sp>
    </p:spTree>
    <p:custDataLst>
      <p:tags r:id="rId9"/>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5080" y="1839595"/>
            <a:ext cx="7156450" cy="4096385"/>
          </a:xfrm>
          <a:prstGeom prst="rect">
            <a:avLst/>
          </a:prstGeom>
          <a:solidFill>
            <a:srgbClr val="ECE9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rgbClr val="FFFFFF"/>
              </a:solidFill>
              <a:latin typeface="微软雅黑" panose="020B0503020204020204" charset="-122"/>
              <a:ea typeface="微软雅黑" panose="020B0503020204020204" charset="-122"/>
            </a:endParaRPr>
          </a:p>
        </p:txBody>
      </p:sp>
      <p:grpSp>
        <p:nvGrpSpPr>
          <p:cNvPr id="21" name="组合 20"/>
          <p:cNvGrpSpPr/>
          <p:nvPr/>
        </p:nvGrpSpPr>
        <p:grpSpPr>
          <a:xfrm>
            <a:off x="5591175" y="1595755"/>
            <a:ext cx="1076960" cy="512445"/>
            <a:chOff x="8805" y="2848"/>
            <a:chExt cx="1248" cy="720"/>
          </a:xfrm>
        </p:grpSpPr>
        <p:sp>
          <p:nvSpPr>
            <p:cNvPr id="8" name="任意多边形: 形状 18"/>
            <p:cNvSpPr/>
            <p:nvPr>
              <p:custDataLst>
                <p:tags r:id="rId2"/>
              </p:custDataLst>
            </p:nvPr>
          </p:nvSpPr>
          <p:spPr>
            <a:xfrm rot="10800000">
              <a:off x="9465" y="2848"/>
              <a:ext cx="588" cy="720"/>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trike="noStrike" noProof="1">
                <a:solidFill>
                  <a:srgbClr val="FFFFFF"/>
                </a:solidFill>
                <a:latin typeface="微软雅黑" panose="020B0503020204020204" charset="-122"/>
                <a:ea typeface="微软雅黑" panose="020B0503020204020204" charset="-122"/>
              </a:endParaRPr>
            </a:p>
          </p:txBody>
        </p:sp>
        <p:sp>
          <p:nvSpPr>
            <p:cNvPr id="10" name="任意多边形: 形状 19"/>
            <p:cNvSpPr/>
            <p:nvPr>
              <p:custDataLst>
                <p:tags r:id="rId3"/>
              </p:custDataLst>
            </p:nvPr>
          </p:nvSpPr>
          <p:spPr>
            <a:xfrm rot="10800000">
              <a:off x="8805" y="2848"/>
              <a:ext cx="590" cy="720"/>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trike="noStrike" noProof="1">
                <a:solidFill>
                  <a:srgbClr val="FFFFFF"/>
                </a:solidFill>
                <a:latin typeface="微软雅黑" panose="020B0503020204020204" charset="-122"/>
                <a:ea typeface="微软雅黑" panose="020B0503020204020204" charset="-122"/>
              </a:endParaRPr>
            </a:p>
          </p:txBody>
        </p:sp>
      </p:grpSp>
      <p:sp>
        <p:nvSpPr>
          <p:cNvPr id="18" name="矩形 17"/>
          <p:cNvSpPr/>
          <p:nvPr>
            <p:custDataLst>
              <p:tags r:id="rId4"/>
            </p:custDataLst>
          </p:nvPr>
        </p:nvSpPr>
        <p:spPr>
          <a:xfrm>
            <a:off x="499110" y="2534920"/>
            <a:ext cx="6350635" cy="3165475"/>
          </a:xfrm>
          <a:prstGeom prst="rect">
            <a:avLst/>
          </a:prstGeom>
        </p:spPr>
        <p:txBody>
          <a:bodyPr/>
          <a:p>
            <a:pPr marL="377190" lvl="0" indent="0" algn="just" defTabSz="913765" fontAlgn="base">
              <a:lnSpc>
                <a:spcPct val="140000"/>
              </a:lnSpc>
              <a:spcBef>
                <a:spcPts val="500"/>
              </a:spcBef>
              <a:buSzPct val="100000"/>
              <a:buFont typeface="+mj-lt"/>
              <a:buNone/>
              <a:defRPr/>
            </a:pPr>
            <a:r>
              <a:rPr sz="1600" spc="100">
                <a:uFillTx/>
                <a:latin typeface="微软雅黑" panose="020B0503020204020204" charset="-122"/>
                <a:ea typeface="微软雅黑" panose="020B0503020204020204" charset="-122"/>
                <a:cs typeface="微软雅黑" panose="020B0503020204020204" charset="-122"/>
                <a:sym typeface="+mn-ea"/>
              </a:rPr>
              <a:t>强烈性与冲动性是大学生情绪活动的又一特点。主要表现在对某一种情绪体验特别强烈，富于激情。许多人对符合自己信念、观点和理想的事件迅速产生热烈的肯定的情绪；对不符合自己信念、观点和理想的事件，则迅速表现出否定的、反对的情绪。个别人甚至会表现出盲目的狂热与冲动，以致做出一些违反校规、校纪的蠢事或坏事。而一旦遇到挫折或失败，又会灰心丧气，消沉厌世。他们的情绪来得快平息得也快，带有明显的两极性。若是冲动爆发的情绪活动一旦失控，往往造成可怕的后果。</a:t>
            </a:r>
            <a:endParaRPr sz="1600" spc="100">
              <a:uFillTx/>
              <a:latin typeface="微软雅黑" panose="020B0503020204020204" charset="-122"/>
              <a:ea typeface="微软雅黑" panose="020B0503020204020204" charset="-122"/>
              <a:cs typeface="微软雅黑" panose="020B0503020204020204" charset="-122"/>
              <a:sym typeface="+mn-ea"/>
            </a:endParaRPr>
          </a:p>
        </p:txBody>
      </p:sp>
      <p:pic>
        <p:nvPicPr>
          <p:cNvPr id="23" name="图片 22" descr="C:\Users\kingsoft\Desktop\资源\高清图\绿色\芭蕉叶\disjunct-fern-fern-leaf-2563742.jpgdisjunct-fern-fern-leaf-2563742"/>
          <p:cNvPicPr>
            <a:picLocks noChangeAspect="1"/>
          </p:cNvPicPr>
          <p:nvPr>
            <p:custDataLst>
              <p:tags r:id="rId5"/>
            </p:custDataLst>
          </p:nvPr>
        </p:nvPicPr>
        <p:blipFill rotWithShape="1">
          <a:blip r:embed="rId6"/>
          <a:srcRect/>
          <a:stretch>
            <a:fillRect/>
          </a:stretch>
        </p:blipFill>
        <p:spPr>
          <a:xfrm>
            <a:off x="7311390" y="1839595"/>
            <a:ext cx="4390390" cy="4096385"/>
          </a:xfrm>
          <a:prstGeom prst="rect">
            <a:avLst/>
          </a:prstGeom>
        </p:spPr>
      </p:pic>
      <p:sp>
        <p:nvSpPr>
          <p:cNvPr id="11" name="文本框 10"/>
          <p:cNvSpPr txBox="1"/>
          <p:nvPr>
            <p:custDataLst>
              <p:tags r:id="rId7"/>
            </p:custDataLst>
          </p:nvPr>
        </p:nvSpPr>
        <p:spPr>
          <a:xfrm>
            <a:off x="624205" y="2066290"/>
            <a:ext cx="4329430" cy="55245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2. 强烈性与冲动性</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占位符 1"/>
          <p:cNvSpPr>
            <a:spLocks noGrp="1"/>
          </p:cNvSpPr>
          <p:nvPr>
            <p:ph type="body" sz="quarter" idx="10"/>
            <p:custDataLst>
              <p:tags r:id="rId8"/>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一、大学生情绪的特点</a:t>
            </a:r>
            <a:endParaRPr lang="zh-CN" altLang="en-US" sz="2400" b="1" spc="300" noProof="0" dirty="0">
              <a:ln>
                <a:noFill/>
              </a:ln>
              <a:solidFill>
                <a:srgbClr val="FCC301"/>
              </a:solidFill>
              <a:effectLst/>
              <a:uLnTx/>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custDataLst>
              <p:tags r:id="rId1"/>
            </p:custDataLst>
          </p:nvPr>
        </p:nvSpPr>
        <p:spPr>
          <a:xfrm>
            <a:off x="5908040" y="2237105"/>
            <a:ext cx="5518150" cy="318833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indent="0" algn="l">
              <a:lnSpc>
                <a:spcPct val="150000"/>
              </a:lnSpc>
              <a:spcBef>
                <a:spcPts val="0"/>
              </a:spcBef>
              <a:spcAft>
                <a:spcPts val="1000"/>
              </a:spcAft>
              <a:buSzPct val="100000"/>
            </a:pPr>
            <a:r>
              <a:rPr lang="en-US" altLang="zh-CN" spc="100">
                <a:solidFill>
                  <a:schemeClr val="tx1">
                    <a:lumMod val="75000"/>
                    <a:lumOff val="25000"/>
                  </a:schemeClr>
                </a:solidFill>
                <a:uFillTx/>
                <a:latin typeface="微软雅黑" panose="020B0503020204020204" charset="-122"/>
                <a:ea typeface="微软雅黑" panose="020B0503020204020204" charset="-122"/>
                <a:sym typeface="+mn-ea"/>
              </a:rPr>
              <a:t>大学生情绪活动一旦被刺激引发，即使刺激消失，情绪状态会有所缓和，但其持续影响时间较长，会转化为心境，对其后的活动产生持续的影响。大学生的许多不良情绪，如焦虑、抑郁、自卑等都具有这种心境化的特点。</a:t>
            </a:r>
            <a:endParaRPr lang="en-US" altLang="zh-CN" spc="100">
              <a:solidFill>
                <a:schemeClr val="tx1">
                  <a:lumMod val="75000"/>
                  <a:lumOff val="25000"/>
                </a:schemeClr>
              </a:solidFill>
              <a:uFillTx/>
              <a:latin typeface="微软雅黑" panose="020B0503020204020204" charset="-122"/>
              <a:ea typeface="微软雅黑" panose="020B0503020204020204" charset="-122"/>
              <a:sym typeface="+mn-ea"/>
            </a:endParaRPr>
          </a:p>
          <a:p>
            <a:pPr marL="0" indent="0" algn="l">
              <a:lnSpc>
                <a:spcPct val="150000"/>
              </a:lnSpc>
              <a:spcBef>
                <a:spcPts val="0"/>
              </a:spcBef>
              <a:spcAft>
                <a:spcPts val="1000"/>
              </a:spcAft>
              <a:buSzPct val="100000"/>
            </a:pPr>
            <a:r>
              <a:rPr lang="en-US" altLang="zh-CN" spc="100">
                <a:solidFill>
                  <a:schemeClr val="tx1">
                    <a:lumMod val="75000"/>
                    <a:lumOff val="25000"/>
                  </a:schemeClr>
                </a:solidFill>
                <a:uFillTx/>
                <a:latin typeface="微软雅黑" panose="020B0503020204020204" charset="-122"/>
                <a:ea typeface="微软雅黑" panose="020B0503020204020204" charset="-122"/>
                <a:sym typeface="+mn-ea"/>
              </a:rPr>
              <a:t>大学生情绪心境化还与大学生想象丰富的思维特点有关。大学生富于理想，遇事爱幻想，由刺激引发的情绪反应易受当事人想象的影响，想象对情绪反应的程度、持续时间都起着催化剂的作用。大学生常会陷入某种想象性的情绪状态，而难以被另外一种情绪所取代。</a:t>
            </a:r>
            <a:endParaRPr lang="en-US" altLang="zh-CN" spc="100">
              <a:solidFill>
                <a:schemeClr val="tx1">
                  <a:lumMod val="75000"/>
                  <a:lumOff val="25000"/>
                </a:schemeClr>
              </a:solidFill>
              <a:uFillTx/>
              <a:latin typeface="微软雅黑" panose="020B0503020204020204" charset="-122"/>
              <a:ea typeface="微软雅黑" panose="020B0503020204020204" charset="-122"/>
              <a:sym typeface="+mn-ea"/>
            </a:endParaRPr>
          </a:p>
        </p:txBody>
      </p:sp>
      <p:pic>
        <p:nvPicPr>
          <p:cNvPr id="7" name="图片 6"/>
          <p:cNvPicPr preferRelativeResize="0">
            <a:picLocks noChangeAspect="1"/>
          </p:cNvPicPr>
          <p:nvPr>
            <p:custDataLst>
              <p:tags r:id="rId2"/>
            </p:custDataLst>
          </p:nvPr>
        </p:nvPicPr>
        <p:blipFill>
          <a:blip r:embed="rId3"/>
          <a:srcRect l="3655" r="3655"/>
          <a:stretch>
            <a:fillRect/>
          </a:stretch>
        </p:blipFill>
        <p:spPr>
          <a:xfrm>
            <a:off x="910590" y="2359025"/>
            <a:ext cx="4809490" cy="3377565"/>
          </a:xfrm>
          <a:prstGeom prst="rect">
            <a:avLst/>
          </a:prstGeom>
          <a:noFill/>
        </p:spPr>
      </p:pic>
      <p:sp>
        <p:nvSpPr>
          <p:cNvPr id="38" name="文本框 37"/>
          <p:cNvSpPr txBox="1"/>
          <p:nvPr>
            <p:custDataLst>
              <p:tags r:id="rId4"/>
            </p:custDataLst>
          </p:nvPr>
        </p:nvSpPr>
        <p:spPr>
          <a:xfrm>
            <a:off x="6007735" y="1609725"/>
            <a:ext cx="3499485" cy="316865"/>
          </a:xfrm>
          <a:prstGeom prst="rect">
            <a:avLst/>
          </a:prstGeom>
          <a:noFill/>
        </p:spPr>
        <p:txBody>
          <a:bodyPr wrap="square" lIns="101600" tIns="0" rIns="82550" bIns="0" rtlCol="0">
            <a:noAutofit/>
          </a:bodyPr>
          <a:lstStyle/>
          <a:p>
            <a:pPr marL="0" indent="0" algn="l" fontAlgn="auto">
              <a:lnSpc>
                <a:spcPct val="130000"/>
              </a:lnSpc>
              <a:spcBef>
                <a:spcPts val="0"/>
              </a:spcBef>
              <a:spcAft>
                <a:spcPts val="0"/>
              </a:spcAft>
              <a:buSzPct val="100000"/>
            </a:pPr>
            <a:r>
              <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3. 延续性和心境化</a:t>
            </a:r>
            <a:endPar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5" name="任意多边形: 形状 5"/>
          <p:cNvSpPr/>
          <p:nvPr>
            <p:custDataLst>
              <p:tags r:id="rId5"/>
            </p:custDataLst>
          </p:nvPr>
        </p:nvSpPr>
        <p:spPr>
          <a:xfrm>
            <a:off x="10893289" y="5736590"/>
            <a:ext cx="333511" cy="333511"/>
          </a:xfrm>
          <a:custGeom>
            <a:avLst/>
            <a:gdLst>
              <a:gd name="connsiteX0" fmla="*/ 120141 w 333511"/>
              <a:gd name="connsiteY0" fmla="*/ 0 h 333511"/>
              <a:gd name="connsiteX1" fmla="*/ 213370 w 333511"/>
              <a:gd name="connsiteY1" fmla="*/ 0 h 333511"/>
              <a:gd name="connsiteX2" fmla="*/ 213370 w 333511"/>
              <a:gd name="connsiteY2" fmla="*/ 120141 h 333511"/>
              <a:gd name="connsiteX3" fmla="*/ 333511 w 333511"/>
              <a:gd name="connsiteY3" fmla="*/ 120141 h 333511"/>
              <a:gd name="connsiteX4" fmla="*/ 333511 w 333511"/>
              <a:gd name="connsiteY4" fmla="*/ 213370 h 333511"/>
              <a:gd name="connsiteX5" fmla="*/ 213370 w 333511"/>
              <a:gd name="connsiteY5" fmla="*/ 213370 h 333511"/>
              <a:gd name="connsiteX6" fmla="*/ 213370 w 333511"/>
              <a:gd name="connsiteY6" fmla="*/ 333511 h 333511"/>
              <a:gd name="connsiteX7" fmla="*/ 120141 w 333511"/>
              <a:gd name="connsiteY7" fmla="*/ 333511 h 333511"/>
              <a:gd name="connsiteX8" fmla="*/ 120141 w 333511"/>
              <a:gd name="connsiteY8" fmla="*/ 213370 h 333511"/>
              <a:gd name="connsiteX9" fmla="*/ 0 w 333511"/>
              <a:gd name="connsiteY9" fmla="*/ 213370 h 333511"/>
              <a:gd name="connsiteX10" fmla="*/ 0 w 333511"/>
              <a:gd name="connsiteY10" fmla="*/ 120141 h 333511"/>
              <a:gd name="connsiteX11" fmla="*/ 120141 w 333511"/>
              <a:gd name="connsiteY11" fmla="*/ 120141 h 33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3511" h="333511">
                <a:moveTo>
                  <a:pt x="120141" y="0"/>
                </a:moveTo>
                <a:lnTo>
                  <a:pt x="213370" y="0"/>
                </a:lnTo>
                <a:lnTo>
                  <a:pt x="213370" y="120141"/>
                </a:lnTo>
                <a:lnTo>
                  <a:pt x="333511" y="120141"/>
                </a:lnTo>
                <a:lnTo>
                  <a:pt x="333511" y="213370"/>
                </a:lnTo>
                <a:lnTo>
                  <a:pt x="213370" y="213370"/>
                </a:lnTo>
                <a:lnTo>
                  <a:pt x="213370" y="333511"/>
                </a:lnTo>
                <a:lnTo>
                  <a:pt x="120141" y="333511"/>
                </a:lnTo>
                <a:lnTo>
                  <a:pt x="120141" y="213370"/>
                </a:lnTo>
                <a:lnTo>
                  <a:pt x="0" y="213370"/>
                </a:lnTo>
                <a:lnTo>
                  <a:pt x="0" y="120141"/>
                </a:lnTo>
                <a:lnTo>
                  <a:pt x="120141" y="120141"/>
                </a:lnTo>
                <a:close/>
              </a:path>
            </a:pathLst>
          </a:cu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cxnSp>
        <p:nvCxnSpPr>
          <p:cNvPr id="90" name="直接连接符 89"/>
          <p:cNvCxnSpPr/>
          <p:nvPr>
            <p:custDataLst>
              <p:tags r:id="rId6"/>
            </p:custDataLst>
          </p:nvPr>
        </p:nvCxnSpPr>
        <p:spPr>
          <a:xfrm>
            <a:off x="6007735" y="2082165"/>
            <a:ext cx="5318760" cy="0"/>
          </a:xfrm>
          <a:prstGeom prst="line">
            <a:avLst/>
          </a:prstGeom>
          <a:ln w="12700">
            <a:solidFill>
              <a:srgbClr val="FFC000"/>
            </a:solidFill>
            <a:prstDash val="dash"/>
          </a:ln>
        </p:spPr>
        <p:style>
          <a:lnRef idx="1">
            <a:schemeClr val="accent1"/>
          </a:lnRef>
          <a:fillRef idx="0">
            <a:schemeClr val="accent1"/>
          </a:fillRef>
          <a:effectRef idx="0">
            <a:schemeClr val="accent1"/>
          </a:effectRef>
          <a:fontRef idx="minor">
            <a:schemeClr val="tx1"/>
          </a:fontRef>
        </p:style>
      </p:cxnSp>
      <p:sp>
        <p:nvSpPr>
          <p:cNvPr id="6" name="文本占位符 5"/>
          <p:cNvSpPr>
            <a:spLocks noGrp="1"/>
          </p:cNvSpPr>
          <p:nvPr>
            <p:ph type="body" sz="quarter" idx="10"/>
            <p:custDataLst>
              <p:tags r:id="rId7"/>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一、大学生情绪的特点</a:t>
            </a:r>
            <a:endParaRPr lang="zh-CN" altLang="en-US" sz="2400" b="1" spc="300" noProof="0" dirty="0">
              <a:ln>
                <a:noFill/>
              </a:ln>
              <a:solidFill>
                <a:srgbClr val="FCC301"/>
              </a:solidFill>
              <a:effectLst/>
              <a:uLnTx/>
              <a:sym typeface="+mn-ea"/>
            </a:endParaRPr>
          </a:p>
        </p:txBody>
      </p:sp>
    </p:spTree>
    <p:custDataLst>
      <p:tags r:id="rId8"/>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custDataLst>
              <p:tags r:id="rId1"/>
            </p:custDataLst>
          </p:nvPr>
        </p:nvSpPr>
        <p:spPr>
          <a:xfrm>
            <a:off x="5908040" y="2237105"/>
            <a:ext cx="5518150" cy="318833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indent="0" algn="just">
              <a:lnSpc>
                <a:spcPct val="150000"/>
              </a:lnSpc>
              <a:spcBef>
                <a:spcPts val="0"/>
              </a:spcBef>
              <a:spcAft>
                <a:spcPts val="1000"/>
              </a:spcAft>
              <a:buSzPct val="100000"/>
            </a:pPr>
            <a:r>
              <a:rPr lang="en-US" altLang="zh-CN" spc="100">
                <a:solidFill>
                  <a:schemeClr val="tx1">
                    <a:lumMod val="75000"/>
                    <a:lumOff val="25000"/>
                  </a:schemeClr>
                </a:solidFill>
                <a:uFillTx/>
                <a:latin typeface="微软雅黑" panose="020B0503020204020204" charset="-122"/>
                <a:ea typeface="微软雅黑" panose="020B0503020204020204" charset="-122"/>
                <a:sym typeface="+mn-ea"/>
              </a:rPr>
              <a:t>随着年龄的增长，大学生自我控制能力和调节能力的提高，在情绪表现上带有压抑和文饰的特点，同时大学阶段是情感最丰富最强烈的时期，也是一个充满压力和冲突的时期，而这往往会导致大学生情绪的压抑性。大学生会根据不同的因素表现出不同的情感，有时会把自己真实的情感世界伪装起来，用一种与内心世界不一致的方式来表达。</a:t>
            </a:r>
            <a:endParaRPr lang="en-US" altLang="zh-CN" spc="100">
              <a:solidFill>
                <a:schemeClr val="tx1">
                  <a:lumMod val="75000"/>
                  <a:lumOff val="25000"/>
                </a:schemeClr>
              </a:solidFill>
              <a:uFillTx/>
              <a:latin typeface="微软雅黑" panose="020B0503020204020204" charset="-122"/>
              <a:ea typeface="微软雅黑" panose="020B0503020204020204" charset="-122"/>
              <a:sym typeface="+mn-ea"/>
            </a:endParaRPr>
          </a:p>
          <a:p>
            <a:pPr marL="0" indent="0" algn="just">
              <a:lnSpc>
                <a:spcPct val="150000"/>
              </a:lnSpc>
              <a:spcBef>
                <a:spcPts val="0"/>
              </a:spcBef>
              <a:spcAft>
                <a:spcPts val="1000"/>
              </a:spcAft>
              <a:buSzPct val="100000"/>
            </a:pPr>
            <a:r>
              <a:rPr lang="en-US" altLang="zh-CN" spc="100">
                <a:solidFill>
                  <a:schemeClr val="tx1">
                    <a:lumMod val="75000"/>
                    <a:lumOff val="25000"/>
                  </a:schemeClr>
                </a:solidFill>
                <a:uFillTx/>
                <a:latin typeface="微软雅黑" panose="020B0503020204020204" charset="-122"/>
                <a:ea typeface="微软雅黑" panose="020B0503020204020204" charset="-122"/>
                <a:sym typeface="+mn-ea"/>
              </a:rPr>
              <a:t>例如，明明对某个人的某种行为极不满，但为了不与人结怨，便努力压抑自己的情绪。</a:t>
            </a:r>
            <a:endParaRPr lang="en-US" altLang="zh-CN" spc="100">
              <a:solidFill>
                <a:schemeClr val="tx1">
                  <a:lumMod val="75000"/>
                  <a:lumOff val="25000"/>
                </a:schemeClr>
              </a:solidFill>
              <a:uFillTx/>
              <a:latin typeface="微软雅黑" panose="020B0503020204020204" charset="-122"/>
              <a:ea typeface="微软雅黑" panose="020B0503020204020204" charset="-122"/>
              <a:sym typeface="+mn-ea"/>
            </a:endParaRPr>
          </a:p>
        </p:txBody>
      </p:sp>
      <p:pic>
        <p:nvPicPr>
          <p:cNvPr id="7" name="图片 6"/>
          <p:cNvPicPr preferRelativeResize="0">
            <a:picLocks noChangeAspect="1"/>
          </p:cNvPicPr>
          <p:nvPr>
            <p:custDataLst>
              <p:tags r:id="rId2"/>
            </p:custDataLst>
          </p:nvPr>
        </p:nvPicPr>
        <p:blipFill>
          <a:blip r:embed="rId3"/>
          <a:srcRect l="3655" r="3655"/>
          <a:stretch>
            <a:fillRect/>
          </a:stretch>
        </p:blipFill>
        <p:spPr>
          <a:xfrm>
            <a:off x="967105" y="2237105"/>
            <a:ext cx="4809490" cy="3377565"/>
          </a:xfrm>
          <a:prstGeom prst="rect">
            <a:avLst/>
          </a:prstGeom>
          <a:noFill/>
        </p:spPr>
      </p:pic>
      <p:sp>
        <p:nvSpPr>
          <p:cNvPr id="38" name="文本框 37"/>
          <p:cNvSpPr txBox="1"/>
          <p:nvPr>
            <p:custDataLst>
              <p:tags r:id="rId4"/>
            </p:custDataLst>
          </p:nvPr>
        </p:nvSpPr>
        <p:spPr>
          <a:xfrm>
            <a:off x="6007735" y="1609725"/>
            <a:ext cx="3499485" cy="316865"/>
          </a:xfrm>
          <a:prstGeom prst="rect">
            <a:avLst/>
          </a:prstGeom>
          <a:noFill/>
        </p:spPr>
        <p:txBody>
          <a:bodyPr wrap="square" lIns="101600" tIns="0" rIns="82550" bIns="0" rtlCol="0">
            <a:noAutofit/>
          </a:bodyPr>
          <a:lstStyle/>
          <a:p>
            <a:pPr marL="0" indent="0" algn="l" fontAlgn="auto">
              <a:lnSpc>
                <a:spcPct val="130000"/>
              </a:lnSpc>
              <a:spcBef>
                <a:spcPts val="0"/>
              </a:spcBef>
              <a:spcAft>
                <a:spcPts val="0"/>
              </a:spcAft>
              <a:buSzPct val="100000"/>
            </a:pPr>
            <a:r>
              <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4. 外显性与内隐性</a:t>
            </a:r>
            <a:endPar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5" name="任意多边形: 形状 5"/>
          <p:cNvSpPr/>
          <p:nvPr>
            <p:custDataLst>
              <p:tags r:id="rId5"/>
            </p:custDataLst>
          </p:nvPr>
        </p:nvSpPr>
        <p:spPr>
          <a:xfrm>
            <a:off x="10893289" y="5736590"/>
            <a:ext cx="333511" cy="333511"/>
          </a:xfrm>
          <a:custGeom>
            <a:avLst/>
            <a:gdLst>
              <a:gd name="connsiteX0" fmla="*/ 120141 w 333511"/>
              <a:gd name="connsiteY0" fmla="*/ 0 h 333511"/>
              <a:gd name="connsiteX1" fmla="*/ 213370 w 333511"/>
              <a:gd name="connsiteY1" fmla="*/ 0 h 333511"/>
              <a:gd name="connsiteX2" fmla="*/ 213370 w 333511"/>
              <a:gd name="connsiteY2" fmla="*/ 120141 h 333511"/>
              <a:gd name="connsiteX3" fmla="*/ 333511 w 333511"/>
              <a:gd name="connsiteY3" fmla="*/ 120141 h 333511"/>
              <a:gd name="connsiteX4" fmla="*/ 333511 w 333511"/>
              <a:gd name="connsiteY4" fmla="*/ 213370 h 333511"/>
              <a:gd name="connsiteX5" fmla="*/ 213370 w 333511"/>
              <a:gd name="connsiteY5" fmla="*/ 213370 h 333511"/>
              <a:gd name="connsiteX6" fmla="*/ 213370 w 333511"/>
              <a:gd name="connsiteY6" fmla="*/ 333511 h 333511"/>
              <a:gd name="connsiteX7" fmla="*/ 120141 w 333511"/>
              <a:gd name="connsiteY7" fmla="*/ 333511 h 333511"/>
              <a:gd name="connsiteX8" fmla="*/ 120141 w 333511"/>
              <a:gd name="connsiteY8" fmla="*/ 213370 h 333511"/>
              <a:gd name="connsiteX9" fmla="*/ 0 w 333511"/>
              <a:gd name="connsiteY9" fmla="*/ 213370 h 333511"/>
              <a:gd name="connsiteX10" fmla="*/ 0 w 333511"/>
              <a:gd name="connsiteY10" fmla="*/ 120141 h 333511"/>
              <a:gd name="connsiteX11" fmla="*/ 120141 w 333511"/>
              <a:gd name="connsiteY11" fmla="*/ 120141 h 33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3511" h="333511">
                <a:moveTo>
                  <a:pt x="120141" y="0"/>
                </a:moveTo>
                <a:lnTo>
                  <a:pt x="213370" y="0"/>
                </a:lnTo>
                <a:lnTo>
                  <a:pt x="213370" y="120141"/>
                </a:lnTo>
                <a:lnTo>
                  <a:pt x="333511" y="120141"/>
                </a:lnTo>
                <a:lnTo>
                  <a:pt x="333511" y="213370"/>
                </a:lnTo>
                <a:lnTo>
                  <a:pt x="213370" y="213370"/>
                </a:lnTo>
                <a:lnTo>
                  <a:pt x="213370" y="333511"/>
                </a:lnTo>
                <a:lnTo>
                  <a:pt x="120141" y="333511"/>
                </a:lnTo>
                <a:lnTo>
                  <a:pt x="120141" y="213370"/>
                </a:lnTo>
                <a:lnTo>
                  <a:pt x="0" y="213370"/>
                </a:lnTo>
                <a:lnTo>
                  <a:pt x="0" y="120141"/>
                </a:lnTo>
                <a:lnTo>
                  <a:pt x="120141" y="120141"/>
                </a:lnTo>
                <a:close/>
              </a:path>
            </a:pathLst>
          </a:cu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cxnSp>
        <p:nvCxnSpPr>
          <p:cNvPr id="90" name="直接连接符 89"/>
          <p:cNvCxnSpPr/>
          <p:nvPr>
            <p:custDataLst>
              <p:tags r:id="rId6"/>
            </p:custDataLst>
          </p:nvPr>
        </p:nvCxnSpPr>
        <p:spPr>
          <a:xfrm>
            <a:off x="6007735" y="2082165"/>
            <a:ext cx="5318760" cy="0"/>
          </a:xfrm>
          <a:prstGeom prst="line">
            <a:avLst/>
          </a:prstGeom>
          <a:ln w="12700">
            <a:solidFill>
              <a:srgbClr val="FFC000"/>
            </a:solidFill>
            <a:prstDash val="dash"/>
          </a:ln>
        </p:spPr>
        <p:style>
          <a:lnRef idx="1">
            <a:schemeClr val="accent1"/>
          </a:lnRef>
          <a:fillRef idx="0">
            <a:schemeClr val="accent1"/>
          </a:fillRef>
          <a:effectRef idx="0">
            <a:schemeClr val="accent1"/>
          </a:effectRef>
          <a:fontRef idx="minor">
            <a:schemeClr val="tx1"/>
          </a:fontRef>
        </p:style>
      </p:cxnSp>
      <p:sp>
        <p:nvSpPr>
          <p:cNvPr id="6" name="文本占位符 5"/>
          <p:cNvSpPr>
            <a:spLocks noGrp="1"/>
          </p:cNvSpPr>
          <p:nvPr>
            <p:ph type="body" sz="quarter" idx="10"/>
            <p:custDataLst>
              <p:tags r:id="rId7"/>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一、大学生情绪的特点</a:t>
            </a:r>
            <a:endParaRPr lang="zh-CN" altLang="en-US" sz="2400" b="1" spc="300" noProof="0" dirty="0">
              <a:ln>
                <a:noFill/>
              </a:ln>
              <a:solidFill>
                <a:srgbClr val="FCC301"/>
              </a:solidFill>
              <a:effectLst/>
              <a:uLnTx/>
              <a:sym typeface="+mn-ea"/>
            </a:endParaRPr>
          </a:p>
        </p:txBody>
      </p:sp>
    </p:spTree>
    <p:custDataLst>
      <p:tags r:id="rId8"/>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二、情绪的影响</a:t>
            </a:r>
            <a:endParaRPr lang="zh-CN" altLang="en-US" sz="2400" b="1" spc="300" noProof="0" dirty="0">
              <a:ln>
                <a:noFill/>
              </a:ln>
              <a:solidFill>
                <a:srgbClr val="FCC301"/>
              </a:solidFill>
              <a:effectLst/>
              <a:uLnTx/>
              <a:sym typeface="+mn-ea"/>
            </a:endParaRPr>
          </a:p>
        </p:txBody>
      </p:sp>
      <p:grpSp>
        <p:nvGrpSpPr>
          <p:cNvPr id="2" name="组合 1"/>
          <p:cNvGrpSpPr/>
          <p:nvPr/>
        </p:nvGrpSpPr>
        <p:grpSpPr>
          <a:xfrm>
            <a:off x="8364793" y="1936662"/>
            <a:ext cx="2838443" cy="3783842"/>
            <a:chOff x="13335" y="3192"/>
            <a:chExt cx="3810" cy="5845"/>
          </a:xfrm>
        </p:grpSpPr>
        <p:sp>
          <p:nvSpPr>
            <p:cNvPr id="23" name="矩形: 圆角 22"/>
            <p:cNvSpPr/>
            <p:nvPr>
              <p:custDataLst>
                <p:tags r:id="rId2"/>
              </p:custDataLst>
            </p:nvPr>
          </p:nvSpPr>
          <p:spPr>
            <a:xfrm>
              <a:off x="13335" y="3192"/>
              <a:ext cx="3810" cy="5845"/>
            </a:xfrm>
            <a:prstGeom prst="roundRect">
              <a:avLst>
                <a:gd name="adj" fmla="val 6252"/>
              </a:avLst>
            </a:prstGeom>
            <a:noFill/>
            <a:ln>
              <a:solidFill>
                <a:srgbClr val="689626"/>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buNone/>
              </a:pPr>
              <a:endParaRPr lang="zh-CN" altLang="en-US" sz="1800" strike="noStrike" noProof="1">
                <a:latin typeface="Arial" panose="020B0604020202020204" pitchFamily="34" charset="0"/>
                <a:ea typeface="微软雅黑" panose="020B0503020204020204" charset="-122"/>
                <a:sym typeface="Arial" panose="020B0604020202020204" pitchFamily="34" charset="0"/>
              </a:endParaRPr>
            </a:p>
          </p:txBody>
        </p:sp>
        <p:sp>
          <p:nvSpPr>
            <p:cNvPr id="3" name="矩形: 圆角 23"/>
            <p:cNvSpPr/>
            <p:nvPr>
              <p:custDataLst>
                <p:tags r:id="rId3"/>
              </p:custDataLst>
            </p:nvPr>
          </p:nvSpPr>
          <p:spPr>
            <a:xfrm>
              <a:off x="13335" y="3192"/>
              <a:ext cx="3810" cy="1347"/>
            </a:xfrm>
            <a:prstGeom prst="roundRect">
              <a:avLst/>
            </a:prstGeom>
            <a:solidFill>
              <a:srgbClr val="689626"/>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buNone/>
              </a:pPr>
              <a:endParaRPr lang="zh-CN" altLang="en-US" sz="1800" strike="noStrike" noProof="1">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4"/>
              </p:custDataLst>
            </p:nvPr>
          </p:nvSpPr>
          <p:spPr>
            <a:xfrm>
              <a:off x="13335" y="3530"/>
              <a:ext cx="3810" cy="1053"/>
            </a:xfrm>
            <a:prstGeom prst="rect">
              <a:avLst/>
            </a:prstGeom>
            <a:noFill/>
          </p:spPr>
          <p:txBody>
            <a:bodyPr wrap="square" rtlCol="0">
              <a:spAutoFit/>
            </a:bodyPr>
            <a:p>
              <a:pPr algn="ctr">
                <a:lnSpc>
                  <a:spcPct val="120000"/>
                </a:lnSpc>
                <a:spcBef>
                  <a:spcPts val="100"/>
                </a:spcBef>
                <a:spcAft>
                  <a:spcPts val="0"/>
                </a:spcAft>
                <a:buSzPct val="100000"/>
                <a:buNone/>
              </a:pPr>
              <a:r>
                <a:rPr sz="1600" b="1" noProof="1" dirty="0">
                  <a:solidFill>
                    <a:schemeClr val="bg1"/>
                  </a:solidFill>
                  <a:ea typeface="微软雅黑" panose="020B0503020204020204" charset="-122"/>
                </a:rPr>
                <a:t>3. 情绪影响大学生的心身健康</a:t>
              </a:r>
              <a:endParaRPr sz="1600" b="1" noProof="1" dirty="0">
                <a:solidFill>
                  <a:schemeClr val="bg1"/>
                </a:solidFill>
                <a:ea typeface="微软雅黑" panose="020B0503020204020204" charset="-122"/>
              </a:endParaRPr>
            </a:p>
          </p:txBody>
        </p:sp>
        <p:sp>
          <p:nvSpPr>
            <p:cNvPr id="20" name="文本框 19"/>
            <p:cNvSpPr txBox="1"/>
            <p:nvPr>
              <p:custDataLst>
                <p:tags r:id="rId5"/>
              </p:custDataLst>
            </p:nvPr>
          </p:nvSpPr>
          <p:spPr>
            <a:xfrm>
              <a:off x="13435" y="4776"/>
              <a:ext cx="3610" cy="4192"/>
            </a:xfrm>
            <a:prstGeom prst="rect">
              <a:avLst/>
            </a:prstGeom>
            <a:noFill/>
          </p:spPr>
          <p:txBody>
            <a:bodyPr wrap="square" rtlCol="0">
              <a:spAutoFit/>
            </a:bodyPr>
            <a:p>
              <a:pPr algn="just">
                <a:lnSpc>
                  <a:spcPct val="120000"/>
                </a:lnSpc>
                <a:spcBef>
                  <a:spcPts val="100"/>
                </a:spcBef>
                <a:spcAft>
                  <a:spcPts val="0"/>
                </a:spcAft>
                <a:buSzPct val="100000"/>
                <a:buNone/>
              </a:pPr>
              <a:r>
                <a:rPr lang="zh-CN" altLang="en-US" sz="1400" spc="50" noProof="1" dirty="0">
                  <a:solidFill>
                    <a:schemeClr val="tx1">
                      <a:lumMod val="65000"/>
                      <a:lumOff val="35000"/>
                    </a:schemeClr>
                  </a:solidFill>
                  <a:latin typeface="Arial" panose="020B0604020202020204" pitchFamily="34" charset="0"/>
                  <a:ea typeface="微软雅黑" panose="020B0503020204020204" charset="-122"/>
                  <a:cs typeface="+mn-cs"/>
                </a:rPr>
                <a:t>俗话说：“情极百病生，情舒百病除。”中医学中也有一种说法：喜伤心、怒伤肝、思</a:t>
              </a:r>
              <a:endParaRPr lang="zh-CN" altLang="en-US" sz="1400" spc="50" noProof="1" dirty="0">
                <a:solidFill>
                  <a:schemeClr val="tx1">
                    <a:lumMod val="65000"/>
                    <a:lumOff val="35000"/>
                  </a:schemeClr>
                </a:solidFill>
                <a:latin typeface="Arial" panose="020B0604020202020204" pitchFamily="34" charset="0"/>
                <a:ea typeface="微软雅黑" panose="020B0503020204020204" charset="-122"/>
                <a:cs typeface="+mn-cs"/>
              </a:endParaRPr>
            </a:p>
            <a:p>
              <a:pPr algn="just">
                <a:lnSpc>
                  <a:spcPct val="120000"/>
                </a:lnSpc>
                <a:spcBef>
                  <a:spcPts val="100"/>
                </a:spcBef>
                <a:spcAft>
                  <a:spcPts val="0"/>
                </a:spcAft>
                <a:buSzPct val="100000"/>
                <a:buNone/>
              </a:pPr>
              <a:r>
                <a:rPr lang="zh-CN" altLang="en-US" sz="1400" spc="50" noProof="1" dirty="0">
                  <a:solidFill>
                    <a:schemeClr val="tx1">
                      <a:lumMod val="65000"/>
                      <a:lumOff val="35000"/>
                    </a:schemeClr>
                  </a:solidFill>
                  <a:latin typeface="Arial" panose="020B0604020202020204" pitchFamily="34" charset="0"/>
                  <a:ea typeface="微软雅黑" panose="020B0503020204020204" charset="-122"/>
                  <a:cs typeface="+mn-cs"/>
                </a:rPr>
                <a:t>伤脾、忧伤肺、恐伤肾。由此可见，情绪与身心健康的关系十分密切。愉快的精神状态，</a:t>
              </a:r>
              <a:endParaRPr lang="zh-CN" altLang="en-US" sz="1400" spc="50" noProof="1" dirty="0">
                <a:solidFill>
                  <a:schemeClr val="tx1">
                    <a:lumMod val="65000"/>
                    <a:lumOff val="35000"/>
                  </a:schemeClr>
                </a:solidFill>
                <a:latin typeface="Arial" panose="020B0604020202020204" pitchFamily="34" charset="0"/>
                <a:ea typeface="微软雅黑" panose="020B0503020204020204" charset="-122"/>
                <a:cs typeface="+mn-cs"/>
              </a:endParaRPr>
            </a:p>
            <a:p>
              <a:pPr algn="just">
                <a:lnSpc>
                  <a:spcPct val="120000"/>
                </a:lnSpc>
                <a:spcBef>
                  <a:spcPts val="100"/>
                </a:spcBef>
                <a:spcAft>
                  <a:spcPts val="0"/>
                </a:spcAft>
                <a:buSzPct val="100000"/>
                <a:buNone/>
              </a:pPr>
              <a:r>
                <a:rPr lang="zh-CN" altLang="en-US" sz="1400" spc="50" noProof="1" dirty="0">
                  <a:solidFill>
                    <a:schemeClr val="tx1">
                      <a:lumMod val="65000"/>
                      <a:lumOff val="35000"/>
                    </a:schemeClr>
                  </a:solidFill>
                  <a:latin typeface="Arial" panose="020B0604020202020204" pitchFamily="34" charset="0"/>
                  <a:ea typeface="微软雅黑" panose="020B0503020204020204" charset="-122"/>
                  <a:cs typeface="+mn-cs"/>
                </a:rPr>
                <a:t>可使人心情开朗，满面春光，福寿俱增；不良的精神刺激，会使人心情抑郁，疾病缠身，</a:t>
              </a:r>
              <a:endParaRPr lang="zh-CN" altLang="en-US" sz="1400" spc="50" noProof="1" dirty="0">
                <a:solidFill>
                  <a:schemeClr val="tx1">
                    <a:lumMod val="65000"/>
                    <a:lumOff val="35000"/>
                  </a:schemeClr>
                </a:solidFill>
                <a:latin typeface="Arial" panose="020B0604020202020204" pitchFamily="34" charset="0"/>
                <a:ea typeface="微软雅黑" panose="020B0503020204020204" charset="-122"/>
                <a:cs typeface="+mn-cs"/>
              </a:endParaRPr>
            </a:p>
            <a:p>
              <a:pPr algn="just">
                <a:lnSpc>
                  <a:spcPct val="120000"/>
                </a:lnSpc>
                <a:spcBef>
                  <a:spcPts val="100"/>
                </a:spcBef>
                <a:spcAft>
                  <a:spcPts val="0"/>
                </a:spcAft>
                <a:buSzPct val="100000"/>
                <a:buNone/>
              </a:pPr>
              <a:r>
                <a:rPr lang="zh-CN" altLang="en-US" sz="1400" spc="50" noProof="1" dirty="0">
                  <a:solidFill>
                    <a:schemeClr val="tx1">
                      <a:lumMod val="65000"/>
                      <a:lumOff val="35000"/>
                    </a:schemeClr>
                  </a:solidFill>
                  <a:latin typeface="Arial" panose="020B0604020202020204" pitchFamily="34" charset="0"/>
                  <a:ea typeface="微软雅黑" panose="020B0503020204020204" charset="-122"/>
                  <a:cs typeface="+mn-cs"/>
                </a:rPr>
                <a:t>夭亡短寿。</a:t>
              </a:r>
              <a:endParaRPr lang="zh-CN" altLang="en-US" sz="1400" spc="50" noProof="1" dirty="0">
                <a:solidFill>
                  <a:schemeClr val="tx1">
                    <a:lumMod val="65000"/>
                    <a:lumOff val="35000"/>
                  </a:schemeClr>
                </a:solidFill>
                <a:latin typeface="Arial" panose="020B0604020202020204" pitchFamily="34" charset="0"/>
                <a:ea typeface="微软雅黑" panose="020B0503020204020204" charset="-122"/>
                <a:cs typeface="+mn-cs"/>
              </a:endParaRPr>
            </a:p>
          </p:txBody>
        </p:sp>
      </p:grpSp>
      <p:grpSp>
        <p:nvGrpSpPr>
          <p:cNvPr id="26" name="组合 25"/>
          <p:cNvGrpSpPr/>
          <p:nvPr/>
        </p:nvGrpSpPr>
        <p:grpSpPr>
          <a:xfrm>
            <a:off x="1104945" y="1924685"/>
            <a:ext cx="3461224" cy="3783530"/>
            <a:chOff x="2055" y="3192"/>
            <a:chExt cx="4644" cy="5845"/>
          </a:xfrm>
        </p:grpSpPr>
        <p:sp>
          <p:nvSpPr>
            <p:cNvPr id="29" name="矩形: 圆角 19"/>
            <p:cNvSpPr/>
            <p:nvPr>
              <p:custDataLst>
                <p:tags r:id="rId6"/>
              </p:custDataLst>
            </p:nvPr>
          </p:nvSpPr>
          <p:spPr>
            <a:xfrm>
              <a:off x="2055" y="3192"/>
              <a:ext cx="3810" cy="5845"/>
            </a:xfrm>
            <a:prstGeom prst="roundRect">
              <a:avLst>
                <a:gd name="adj" fmla="val 6252"/>
              </a:avLst>
            </a:prstGeom>
            <a:noFill/>
            <a:ln>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buNone/>
              </a:pPr>
              <a:endParaRPr lang="zh-CN" altLang="en-US" sz="1800" strike="noStrike" noProof="1">
                <a:latin typeface="Arial" panose="020B0604020202020204" pitchFamily="34" charset="0"/>
                <a:ea typeface="微软雅黑" panose="020B0503020204020204" charset="-122"/>
                <a:sym typeface="Arial" panose="020B0604020202020204" pitchFamily="34" charset="0"/>
              </a:endParaRPr>
            </a:p>
          </p:txBody>
        </p:sp>
        <p:sp>
          <p:nvSpPr>
            <p:cNvPr id="30" name="矩形: 圆角 11"/>
            <p:cNvSpPr/>
            <p:nvPr>
              <p:custDataLst>
                <p:tags r:id="rId7"/>
              </p:custDataLst>
            </p:nvPr>
          </p:nvSpPr>
          <p:spPr>
            <a:xfrm>
              <a:off x="2055" y="3192"/>
              <a:ext cx="3810" cy="1347"/>
            </a:xfrm>
            <a:prstGeom prst="roundRect">
              <a:avLst/>
            </a:prstGeom>
            <a:solidFill>
              <a:schemeClr val="accent2">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buNone/>
              </a:pPr>
              <a:endParaRPr lang="zh-CN" altLang="en-US" sz="1800" strike="noStrike" noProof="1">
                <a:latin typeface="Arial" panose="020B0604020202020204" pitchFamily="34" charset="0"/>
                <a:ea typeface="微软雅黑" panose="020B0503020204020204" charset="-122"/>
                <a:sym typeface="Arial" panose="020B0604020202020204" pitchFamily="34" charset="0"/>
              </a:endParaRPr>
            </a:p>
          </p:txBody>
        </p:sp>
        <p:sp>
          <p:nvSpPr>
            <p:cNvPr id="31" name="文本框 30"/>
            <p:cNvSpPr txBox="1"/>
            <p:nvPr>
              <p:custDataLst>
                <p:tags r:id="rId8"/>
              </p:custDataLst>
            </p:nvPr>
          </p:nvSpPr>
          <p:spPr>
            <a:xfrm>
              <a:off x="2055" y="3535"/>
              <a:ext cx="3810" cy="596"/>
            </a:xfrm>
            <a:prstGeom prst="rect">
              <a:avLst/>
            </a:prstGeom>
            <a:noFill/>
          </p:spPr>
          <p:txBody>
            <a:bodyPr wrap="square" rtlCol="0">
              <a:spAutoFit/>
            </a:bodyPr>
            <a:p>
              <a:pPr algn="ctr">
                <a:lnSpc>
                  <a:spcPct val="120000"/>
                </a:lnSpc>
                <a:spcBef>
                  <a:spcPts val="100"/>
                </a:spcBef>
                <a:spcAft>
                  <a:spcPts val="0"/>
                </a:spcAft>
                <a:buSzPct val="100000"/>
                <a:buNone/>
              </a:pPr>
              <a:r>
                <a:rPr lang="en-US" altLang="zh-CN" sz="1600" b="1" spc="150" noProof="1" dirty="0">
                  <a:solidFill>
                    <a:sysClr val="window" lastClr="FFFFFF"/>
                  </a:solidFill>
                  <a:uFillTx/>
                  <a:latin typeface="微软雅黑" panose="020B0503020204020204" charset="-122"/>
                  <a:ea typeface="微软雅黑" panose="020B0503020204020204" charset="-122"/>
                  <a:cs typeface="微软雅黑" panose="020B0503020204020204" charset="-122"/>
                </a:rPr>
                <a:t>1. 情绪影响大学生的学习</a:t>
              </a:r>
              <a:endParaRPr lang="en-US" altLang="zh-CN" sz="1600" b="1" spc="150" noProof="1" dirty="0">
                <a:solidFill>
                  <a:sysClr val="window" lastClr="FFFFFF"/>
                </a:solidFill>
                <a:uFillTx/>
                <a:latin typeface="微软雅黑" panose="020B0503020204020204" charset="-122"/>
                <a:ea typeface="微软雅黑" panose="020B0503020204020204" charset="-122"/>
                <a:cs typeface="微软雅黑" panose="020B0503020204020204" charset="-122"/>
              </a:endParaRPr>
            </a:p>
          </p:txBody>
        </p:sp>
        <p:sp>
          <p:nvSpPr>
            <p:cNvPr id="32" name="文本框 31"/>
            <p:cNvSpPr txBox="1"/>
            <p:nvPr>
              <p:custDataLst>
                <p:tags r:id="rId9"/>
              </p:custDataLst>
            </p:nvPr>
          </p:nvSpPr>
          <p:spPr>
            <a:xfrm>
              <a:off x="2155" y="4807"/>
              <a:ext cx="3609" cy="3734"/>
            </a:xfrm>
            <a:prstGeom prst="rect">
              <a:avLst/>
            </a:prstGeom>
            <a:noFill/>
          </p:spPr>
          <p:txBody>
            <a:bodyPr wrap="square" rtlCol="0">
              <a:spAutoFit/>
            </a:bodyPr>
            <a:p>
              <a:pPr algn="just">
                <a:lnSpc>
                  <a:spcPct val="120000"/>
                </a:lnSpc>
                <a:spcBef>
                  <a:spcPts val="100"/>
                </a:spcBef>
                <a:spcAft>
                  <a:spcPts val="0"/>
                </a:spcAft>
                <a:buSzPct val="100000"/>
                <a:buNone/>
              </a:pPr>
              <a:r>
                <a:rPr lang="zh-CN" altLang="en-US" sz="1400" spc="100" noProof="1" dirty="0">
                  <a:solidFill>
                    <a:schemeClr val="tx1">
                      <a:lumMod val="65000"/>
                      <a:lumOff val="35000"/>
                    </a:schemeClr>
                  </a:solidFill>
                  <a:latin typeface="Arial" panose="020B0604020202020204" pitchFamily="34" charset="0"/>
                  <a:ea typeface="微软雅黑" panose="020B0503020204020204" charset="-122"/>
                  <a:cs typeface="+mn-cs"/>
                </a:rPr>
                <a:t>情绪好时，学习效率会倍增；而情绪低落时，消沉、忧郁、悲观等消极的情绪会使大学生出现思路阻碍，操作迟缓，心不在焉，注意力不能集中，学习效率会一落千丈。一个经常处于抑郁状态的学生，尽管非常聪明，也不大可能会在学业上取得非常优异的成绩。</a:t>
              </a:r>
              <a:endParaRPr lang="zh-CN" altLang="en-US" sz="1400" spc="100" noProof="1" dirty="0">
                <a:solidFill>
                  <a:schemeClr val="tx1">
                    <a:lumMod val="65000"/>
                    <a:lumOff val="35000"/>
                  </a:schemeClr>
                </a:solidFill>
                <a:latin typeface="Arial" panose="020B0604020202020204" pitchFamily="34" charset="0"/>
                <a:ea typeface="微软雅黑" panose="020B0503020204020204" charset="-122"/>
                <a:cs typeface="+mn-cs"/>
              </a:endParaRPr>
            </a:p>
          </p:txBody>
        </p:sp>
        <p:sp>
          <p:nvSpPr>
            <p:cNvPr id="33" name="箭头: 右 10"/>
            <p:cNvSpPr/>
            <p:nvPr>
              <p:custDataLst>
                <p:tags r:id="rId10"/>
              </p:custDataLst>
            </p:nvPr>
          </p:nvSpPr>
          <p:spPr>
            <a:xfrm>
              <a:off x="6244" y="3560"/>
              <a:ext cx="455" cy="612"/>
            </a:xfrm>
            <a:prstGeom prst="rightArrow">
              <a:avLst>
                <a:gd name="adj1" fmla="val 50000"/>
                <a:gd name="adj2" fmla="val 76316"/>
              </a:avLst>
            </a:prstGeom>
            <a:solidFill>
              <a:schemeClr val="accent2">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buNone/>
              </a:pPr>
              <a:endParaRPr lang="zh-CN" altLang="en-US" sz="1800" strike="noStrike" noProof="1">
                <a:latin typeface="Arial" panose="020B0604020202020204" pitchFamily="34" charset="0"/>
                <a:ea typeface="微软雅黑" panose="020B0503020204020204" charset="-122"/>
                <a:sym typeface="Arial" panose="020B0604020202020204" pitchFamily="34" charset="0"/>
              </a:endParaRPr>
            </a:p>
          </p:txBody>
        </p:sp>
      </p:grpSp>
      <p:grpSp>
        <p:nvGrpSpPr>
          <p:cNvPr id="5" name="组合 4"/>
          <p:cNvGrpSpPr/>
          <p:nvPr/>
        </p:nvGrpSpPr>
        <p:grpSpPr>
          <a:xfrm>
            <a:off x="4736875" y="1936662"/>
            <a:ext cx="3462721" cy="3783842"/>
            <a:chOff x="7555" y="3192"/>
            <a:chExt cx="4646" cy="5845"/>
          </a:xfrm>
        </p:grpSpPr>
        <p:sp>
          <p:nvSpPr>
            <p:cNvPr id="35" name="矩形: 圆角 20"/>
            <p:cNvSpPr/>
            <p:nvPr>
              <p:custDataLst>
                <p:tags r:id="rId11"/>
              </p:custDataLst>
            </p:nvPr>
          </p:nvSpPr>
          <p:spPr>
            <a:xfrm>
              <a:off x="7555" y="3192"/>
              <a:ext cx="3872" cy="5845"/>
            </a:xfrm>
            <a:prstGeom prst="roundRect">
              <a:avLst>
                <a:gd name="adj" fmla="val 6252"/>
              </a:avLst>
            </a:prstGeom>
            <a:noFill/>
            <a:ln>
              <a:solidFill>
                <a:srgbClr val="A0BB0C">
                  <a:lumMod val="60000"/>
                  <a:lumOff val="4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buNone/>
              </a:pPr>
              <a:endParaRPr lang="zh-CN" altLang="en-US" sz="1800" strike="noStrike" noProof="1">
                <a:latin typeface="Arial" panose="020B0604020202020204" pitchFamily="34" charset="0"/>
                <a:ea typeface="微软雅黑" panose="020B0503020204020204" charset="-122"/>
                <a:sym typeface="Arial" panose="020B0604020202020204" pitchFamily="34" charset="0"/>
              </a:endParaRPr>
            </a:p>
          </p:txBody>
        </p:sp>
        <p:sp>
          <p:nvSpPr>
            <p:cNvPr id="36" name="矩形: 圆角 21"/>
            <p:cNvSpPr/>
            <p:nvPr>
              <p:custDataLst>
                <p:tags r:id="rId12"/>
              </p:custDataLst>
            </p:nvPr>
          </p:nvSpPr>
          <p:spPr>
            <a:xfrm>
              <a:off x="7555" y="3192"/>
              <a:ext cx="3871" cy="1347"/>
            </a:xfrm>
            <a:prstGeom prst="roundRect">
              <a:avLst/>
            </a:prstGeom>
            <a:solidFill>
              <a:srgbClr val="A0BB0C"/>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buNone/>
              </a:pPr>
              <a:endParaRPr lang="zh-CN" altLang="en-US" sz="1800" strike="noStrike" noProof="1">
                <a:latin typeface="Arial" panose="020B0604020202020204" pitchFamily="34" charset="0"/>
                <a:ea typeface="微软雅黑" panose="020B0503020204020204" charset="-122"/>
                <a:sym typeface="Arial" panose="020B0604020202020204" pitchFamily="34" charset="0"/>
              </a:endParaRPr>
            </a:p>
          </p:txBody>
        </p:sp>
        <p:sp>
          <p:nvSpPr>
            <p:cNvPr id="37" name="文本框 36"/>
            <p:cNvSpPr txBox="1"/>
            <p:nvPr>
              <p:custDataLst>
                <p:tags r:id="rId13"/>
              </p:custDataLst>
            </p:nvPr>
          </p:nvSpPr>
          <p:spPr>
            <a:xfrm>
              <a:off x="7560" y="3530"/>
              <a:ext cx="3810" cy="1053"/>
            </a:xfrm>
            <a:prstGeom prst="rect">
              <a:avLst/>
            </a:prstGeom>
            <a:noFill/>
          </p:spPr>
          <p:txBody>
            <a:bodyPr wrap="square" rtlCol="0">
              <a:spAutoFit/>
            </a:bodyPr>
            <a:p>
              <a:pPr algn="ctr">
                <a:lnSpc>
                  <a:spcPct val="120000"/>
                </a:lnSpc>
                <a:spcBef>
                  <a:spcPts val="100"/>
                </a:spcBef>
                <a:spcAft>
                  <a:spcPts val="0"/>
                </a:spcAft>
                <a:buSzPct val="100000"/>
                <a:buNone/>
              </a:pPr>
              <a:r>
                <a:rPr lang="en-US" altLang="zh-CN" sz="1600" b="1" spc="150" noProof="1" dirty="0">
                  <a:solidFill>
                    <a:sysClr val="window" lastClr="FFFFFF"/>
                  </a:solidFill>
                  <a:uFillTx/>
                  <a:latin typeface="微软雅黑" panose="020B0503020204020204" charset="-122"/>
                  <a:ea typeface="微软雅黑" panose="020B0503020204020204" charset="-122"/>
                  <a:cs typeface="微软雅黑" panose="020B0503020204020204" charset="-122"/>
                </a:rPr>
                <a:t>2. 情绪影响大学生的人际交往</a:t>
              </a:r>
              <a:endParaRPr lang="en-US" altLang="zh-CN" sz="1600" b="1" spc="150" noProof="1" dirty="0">
                <a:solidFill>
                  <a:sysClr val="window" lastClr="FFFFFF"/>
                </a:solidFill>
                <a:uFillTx/>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custDataLst>
                <p:tags r:id="rId14"/>
              </p:custDataLst>
            </p:nvPr>
          </p:nvSpPr>
          <p:spPr>
            <a:xfrm>
              <a:off x="7655" y="4895"/>
              <a:ext cx="3610" cy="3816"/>
            </a:xfrm>
            <a:prstGeom prst="rect">
              <a:avLst/>
            </a:prstGeom>
            <a:noFill/>
          </p:spPr>
          <p:txBody>
            <a:bodyPr wrap="square" rtlCol="0">
              <a:spAutoFit/>
            </a:bodyPr>
            <a:p>
              <a:pPr algn="just">
                <a:lnSpc>
                  <a:spcPct val="110000"/>
                </a:lnSpc>
                <a:spcBef>
                  <a:spcPts val="100"/>
                </a:spcBef>
                <a:spcAft>
                  <a:spcPts val="0"/>
                </a:spcAft>
                <a:buSzPct val="100000"/>
                <a:buNone/>
              </a:pPr>
              <a:r>
                <a:rPr lang="zh-CN" altLang="en-US" sz="1400" spc="150" noProof="1" dirty="0">
                  <a:solidFill>
                    <a:schemeClr val="tx1">
                      <a:lumMod val="65000"/>
                      <a:lumOff val="35000"/>
                    </a:schemeClr>
                  </a:solidFill>
                  <a:latin typeface="Arial" panose="020B0604020202020204" pitchFamily="34" charset="0"/>
                  <a:ea typeface="微软雅黑" panose="020B0503020204020204" charset="-122"/>
                  <a:cs typeface="+mn-cs"/>
                </a:rPr>
                <a:t>一个情绪稳定，笑对他人，积极向上的人，周围一定有很多好朋友；一个喜怒无常，</a:t>
              </a:r>
              <a:endParaRPr lang="zh-CN" altLang="en-US" sz="1400" spc="150" noProof="1" dirty="0">
                <a:solidFill>
                  <a:schemeClr val="tx1">
                    <a:lumMod val="65000"/>
                    <a:lumOff val="35000"/>
                  </a:schemeClr>
                </a:solidFill>
                <a:latin typeface="Arial" panose="020B0604020202020204" pitchFamily="34" charset="0"/>
                <a:ea typeface="微软雅黑" panose="020B0503020204020204" charset="-122"/>
                <a:cs typeface="+mn-cs"/>
              </a:endParaRPr>
            </a:p>
            <a:p>
              <a:pPr algn="just">
                <a:lnSpc>
                  <a:spcPct val="110000"/>
                </a:lnSpc>
                <a:spcBef>
                  <a:spcPts val="100"/>
                </a:spcBef>
                <a:spcAft>
                  <a:spcPts val="0"/>
                </a:spcAft>
                <a:buSzPct val="100000"/>
                <a:buNone/>
              </a:pPr>
              <a:r>
                <a:rPr lang="zh-CN" altLang="en-US" sz="1400" spc="150" noProof="1" dirty="0">
                  <a:solidFill>
                    <a:schemeClr val="tx1">
                      <a:lumMod val="65000"/>
                      <a:lumOff val="35000"/>
                    </a:schemeClr>
                  </a:solidFill>
                  <a:latin typeface="Arial" panose="020B0604020202020204" pitchFamily="34" charset="0"/>
                  <a:ea typeface="微软雅黑" panose="020B0503020204020204" charset="-122"/>
                  <a:cs typeface="+mn-cs"/>
                </a:rPr>
                <a:t>常常莫名其妙发脾气的人，只会使周围的人对他敬而远之。而人际交往在整个大学阶段都是非常重要的必修课。没有好的人际关系，又会直接影响个体的情绪感受，最终导致恶性循环。</a:t>
              </a:r>
              <a:endParaRPr lang="zh-CN" altLang="en-US" sz="1400" spc="150" noProof="1" dirty="0">
                <a:solidFill>
                  <a:schemeClr val="tx1">
                    <a:lumMod val="65000"/>
                    <a:lumOff val="35000"/>
                  </a:schemeClr>
                </a:solidFill>
                <a:latin typeface="Arial" panose="020B0604020202020204" pitchFamily="34" charset="0"/>
                <a:ea typeface="微软雅黑" panose="020B0503020204020204" charset="-122"/>
                <a:cs typeface="+mn-cs"/>
              </a:endParaRPr>
            </a:p>
          </p:txBody>
        </p:sp>
        <p:sp>
          <p:nvSpPr>
            <p:cNvPr id="39" name="箭头: 右 24"/>
            <p:cNvSpPr/>
            <p:nvPr>
              <p:custDataLst>
                <p:tags r:id="rId15"/>
              </p:custDataLst>
            </p:nvPr>
          </p:nvSpPr>
          <p:spPr>
            <a:xfrm>
              <a:off x="11746" y="3560"/>
              <a:ext cx="455" cy="612"/>
            </a:xfrm>
            <a:prstGeom prst="rightArrow">
              <a:avLst>
                <a:gd name="adj1" fmla="val 50000"/>
                <a:gd name="adj2" fmla="val 76316"/>
              </a:avLst>
            </a:prstGeom>
            <a:solidFill>
              <a:srgbClr val="A0BB0C"/>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buNone/>
              </a:pPr>
              <a:endParaRPr lang="zh-CN" altLang="en-US" sz="1800" strike="noStrike" noProof="1">
                <a:latin typeface="Arial" panose="020B0604020202020204" pitchFamily="34" charset="0"/>
                <a:ea typeface="微软雅黑" panose="020B0503020204020204" charset="-122"/>
                <a:sym typeface="Arial" panose="020B0604020202020204" pitchFamily="34" charset="0"/>
              </a:endParaRPr>
            </a:p>
          </p:txBody>
        </p:sp>
      </p:grpSp>
    </p:spTree>
    <p:custDataLst>
      <p:tags r:id="rId1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ppt_x</p:attrName>
                                        </p:attrNameLst>
                                      </p:cBhvr>
                                      <p:tavLst>
                                        <p:tav tm="0">
                                          <p:val>
                                            <p:strVal val="#ppt_x-.2"/>
                                          </p:val>
                                        </p:tav>
                                        <p:tav tm="100000">
                                          <p:val>
                                            <p:strVal val="#ppt_x"/>
                                          </p:val>
                                        </p:tav>
                                      </p:tavLst>
                                    </p:anim>
                                    <p:anim calcmode="lin" valueType="num">
                                      <p:cBhvr>
                                        <p:cTn id="8"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26"/>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ppt_x</p:attrName>
                                        </p:attrNameLst>
                                      </p:cBhvr>
                                      <p:tavLst>
                                        <p:tav tm="0">
                                          <p:val>
                                            <p:strVal val="#ppt_x-.2"/>
                                          </p:val>
                                        </p:tav>
                                        <p:tav tm="100000">
                                          <p:val>
                                            <p:strVal val="#ppt_x"/>
                                          </p:val>
                                        </p:tav>
                                      </p:tavLst>
                                    </p:anim>
                                    <p:anim calcmode="lin" valueType="num">
                                      <p:cBhvr>
                                        <p:cTn id="14"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5" dur="1000"/>
                                        <p:tgtEl>
                                          <p:spTgt spid="5"/>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1000" fill="hold"/>
                                        <p:tgtEl>
                                          <p:spTgt spid="2"/>
                                        </p:tgtEl>
                                        <p:attrNameLst>
                                          <p:attrName>ppt_x</p:attrName>
                                        </p:attrNameLst>
                                      </p:cBhvr>
                                      <p:tavLst>
                                        <p:tav tm="0">
                                          <p:val>
                                            <p:strVal val="#ppt_x-.2"/>
                                          </p:val>
                                        </p:tav>
                                        <p:tav tm="100000">
                                          <p:val>
                                            <p:strVal val="#ppt_x"/>
                                          </p:val>
                                        </p:tav>
                                      </p:tavLst>
                                    </p:anim>
                                    <p:anim calcmode="lin" valueType="num">
                                      <p:cBhvr>
                                        <p:cTn id="20"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5" name="组合 74"/>
          <p:cNvGrpSpPr/>
          <p:nvPr/>
        </p:nvGrpSpPr>
        <p:grpSpPr>
          <a:xfrm>
            <a:off x="6458585" y="1866265"/>
            <a:ext cx="5124450" cy="523240"/>
            <a:chOff x="9926" y="2939"/>
            <a:chExt cx="8070" cy="824"/>
          </a:xfrm>
        </p:grpSpPr>
        <p:sp>
          <p:nvSpPr>
            <p:cNvPr id="22" name="文本框 21"/>
            <p:cNvSpPr txBox="1"/>
            <p:nvPr>
              <p:custDataLst>
                <p:tags r:id="rId1"/>
              </p:custDataLst>
            </p:nvPr>
          </p:nvSpPr>
          <p:spPr>
            <a:xfrm>
              <a:off x="11087" y="2985"/>
              <a:ext cx="6909" cy="774"/>
            </a:xfrm>
            <a:prstGeom prst="rect">
              <a:avLst/>
            </a:prstGeom>
            <a:noFill/>
          </p:spPr>
          <p:txBody>
            <a:bodyPr wrap="square" rtlCol="0"/>
            <a:p>
              <a:pPr indent="0" algn="just">
                <a:buNone/>
              </a:pPr>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大学生学习心理与创造性思维培养 </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6" name="组合 5"/>
            <p:cNvGrpSpPr/>
            <p:nvPr>
              <p:custDataLst>
                <p:tags r:id="rId2"/>
              </p:custDataLst>
            </p:nvPr>
          </p:nvGrpSpPr>
          <p:grpSpPr>
            <a:xfrm>
              <a:off x="9926" y="2939"/>
              <a:ext cx="1069" cy="824"/>
              <a:chOff x="745601" y="1880290"/>
              <a:chExt cx="678520" cy="523220"/>
            </a:xfrm>
          </p:grpSpPr>
          <p:sp>
            <p:nvSpPr>
              <p:cNvPr id="29" name="椭圆 28"/>
              <p:cNvSpPr/>
              <p:nvPr>
                <p:custDataLst>
                  <p:tags r:id="rId3"/>
                </p:custDataLst>
              </p:nvPr>
            </p:nvSpPr>
            <p:spPr>
              <a:xfrm>
                <a:off x="745601" y="1880290"/>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30" name="文本框 29"/>
              <p:cNvSpPr txBox="1"/>
              <p:nvPr>
                <p:custDataLst>
                  <p:tags r:id="rId4"/>
                </p:custDataLst>
              </p:nvPr>
            </p:nvSpPr>
            <p:spPr>
              <a:xfrm>
                <a:off x="799465" y="1936533"/>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7</a:t>
                </a:r>
                <a:endParaRPr lang="en-US" altLang="zh-CN" sz="2000" b="1" dirty="0">
                  <a:latin typeface="微软雅黑" panose="020B0503020204020204" charset="-122"/>
                  <a:ea typeface="微软雅黑" panose="020B0503020204020204" charset="-122"/>
                </a:endParaRPr>
              </a:p>
            </p:txBody>
          </p:sp>
          <p:sp>
            <p:nvSpPr>
              <p:cNvPr id="31" name="椭圆 30"/>
              <p:cNvSpPr/>
              <p:nvPr>
                <p:custDataLst>
                  <p:tags r:id="rId5"/>
                </p:custDataLst>
              </p:nvPr>
            </p:nvSpPr>
            <p:spPr>
              <a:xfrm>
                <a:off x="1378402" y="2106109"/>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6" name="组合 75"/>
          <p:cNvGrpSpPr/>
          <p:nvPr/>
        </p:nvGrpSpPr>
        <p:grpSpPr>
          <a:xfrm>
            <a:off x="6458585" y="2624455"/>
            <a:ext cx="4104005" cy="523240"/>
            <a:chOff x="9926" y="4133"/>
            <a:chExt cx="6463" cy="824"/>
          </a:xfrm>
        </p:grpSpPr>
        <p:sp>
          <p:nvSpPr>
            <p:cNvPr id="33" name="文本框 32"/>
            <p:cNvSpPr txBox="1"/>
            <p:nvPr>
              <p:custDataLst>
                <p:tags r:id="rId6"/>
              </p:custDataLst>
            </p:nvPr>
          </p:nvSpPr>
          <p:spPr>
            <a:xfrm>
              <a:off x="11087" y="4179"/>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大学生情绪管理</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3" name="组合 2"/>
            <p:cNvGrpSpPr/>
            <p:nvPr>
              <p:custDataLst>
                <p:tags r:id="rId7"/>
              </p:custDataLst>
            </p:nvPr>
          </p:nvGrpSpPr>
          <p:grpSpPr>
            <a:xfrm>
              <a:off x="9926" y="4133"/>
              <a:ext cx="1069" cy="824"/>
              <a:chOff x="745601" y="2873351"/>
              <a:chExt cx="678520" cy="523220"/>
            </a:xfrm>
          </p:grpSpPr>
          <p:sp>
            <p:nvSpPr>
              <p:cNvPr id="34" name="椭圆 33"/>
              <p:cNvSpPr/>
              <p:nvPr>
                <p:custDataLst>
                  <p:tags r:id="rId8"/>
                </p:custDataLst>
              </p:nvPr>
            </p:nvSpPr>
            <p:spPr>
              <a:xfrm>
                <a:off x="745601" y="2873351"/>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35" name="文本框 34"/>
              <p:cNvSpPr txBox="1"/>
              <p:nvPr>
                <p:custDataLst>
                  <p:tags r:id="rId9"/>
                </p:custDataLst>
              </p:nvPr>
            </p:nvSpPr>
            <p:spPr>
              <a:xfrm>
                <a:off x="799465" y="2929594"/>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8</a:t>
                </a:r>
                <a:endParaRPr lang="en-US" altLang="zh-CN" sz="2000" b="1" dirty="0">
                  <a:latin typeface="微软雅黑" panose="020B0503020204020204" charset="-122"/>
                  <a:ea typeface="微软雅黑" panose="020B0503020204020204" charset="-122"/>
                </a:endParaRPr>
              </a:p>
            </p:txBody>
          </p:sp>
          <p:sp>
            <p:nvSpPr>
              <p:cNvPr id="36" name="椭圆 35"/>
              <p:cNvSpPr/>
              <p:nvPr>
                <p:custDataLst>
                  <p:tags r:id="rId10"/>
                </p:custDataLst>
              </p:nvPr>
            </p:nvSpPr>
            <p:spPr>
              <a:xfrm>
                <a:off x="1378402" y="3099170"/>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7" name="组合 76"/>
          <p:cNvGrpSpPr/>
          <p:nvPr/>
        </p:nvGrpSpPr>
        <p:grpSpPr>
          <a:xfrm>
            <a:off x="6458585" y="3402965"/>
            <a:ext cx="4104005" cy="523240"/>
            <a:chOff x="9926" y="5359"/>
            <a:chExt cx="6463" cy="824"/>
          </a:xfrm>
        </p:grpSpPr>
        <p:sp>
          <p:nvSpPr>
            <p:cNvPr id="38" name="文本框 37"/>
            <p:cNvSpPr txBox="1"/>
            <p:nvPr>
              <p:custDataLst>
                <p:tags r:id="rId11"/>
              </p:custDataLst>
            </p:nvPr>
          </p:nvSpPr>
          <p:spPr>
            <a:xfrm>
              <a:off x="11087" y="5405"/>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大学生人际交往</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11" name="组合 10"/>
            <p:cNvGrpSpPr/>
            <p:nvPr>
              <p:custDataLst>
                <p:tags r:id="rId12"/>
              </p:custDataLst>
            </p:nvPr>
          </p:nvGrpSpPr>
          <p:grpSpPr>
            <a:xfrm>
              <a:off x="9926" y="5359"/>
              <a:ext cx="1069" cy="824"/>
              <a:chOff x="745601" y="3866412"/>
              <a:chExt cx="678520" cy="523220"/>
            </a:xfrm>
          </p:grpSpPr>
          <p:sp>
            <p:nvSpPr>
              <p:cNvPr id="39" name="椭圆 38"/>
              <p:cNvSpPr/>
              <p:nvPr>
                <p:custDataLst>
                  <p:tags r:id="rId1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40" name="文本框 39"/>
              <p:cNvSpPr txBox="1"/>
              <p:nvPr>
                <p:custDataLst>
                  <p:tags r:id="rId14"/>
                </p:custDataLst>
              </p:nvPr>
            </p:nvSpPr>
            <p:spPr>
              <a:xfrm>
                <a:off x="799465" y="3922655"/>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9</a:t>
                </a:r>
                <a:endParaRPr lang="en-US" altLang="zh-CN" sz="2000" b="1" dirty="0">
                  <a:latin typeface="微软雅黑" panose="020B0503020204020204" charset="-122"/>
                  <a:ea typeface="微软雅黑" panose="020B0503020204020204" charset="-122"/>
                </a:endParaRPr>
              </a:p>
            </p:txBody>
          </p:sp>
          <p:sp>
            <p:nvSpPr>
              <p:cNvPr id="41" name="椭圆 40"/>
              <p:cNvSpPr/>
              <p:nvPr>
                <p:custDataLst>
                  <p:tags r:id="rId1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8" name="组合 77"/>
          <p:cNvGrpSpPr/>
          <p:nvPr/>
        </p:nvGrpSpPr>
        <p:grpSpPr>
          <a:xfrm>
            <a:off x="6431280" y="4171315"/>
            <a:ext cx="4131310" cy="523240"/>
            <a:chOff x="9883" y="6569"/>
            <a:chExt cx="6506" cy="824"/>
          </a:xfrm>
        </p:grpSpPr>
        <p:sp>
          <p:nvSpPr>
            <p:cNvPr id="43" name="文本框 42"/>
            <p:cNvSpPr txBox="1"/>
            <p:nvPr>
              <p:custDataLst>
                <p:tags r:id="rId16"/>
              </p:custDataLst>
            </p:nvPr>
          </p:nvSpPr>
          <p:spPr>
            <a:xfrm>
              <a:off x="11087" y="6615"/>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大学生恋爱与性心理</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10" name="组合 9"/>
            <p:cNvGrpSpPr/>
            <p:nvPr>
              <p:custDataLst>
                <p:tags r:id="rId17"/>
              </p:custDataLst>
            </p:nvPr>
          </p:nvGrpSpPr>
          <p:grpSpPr>
            <a:xfrm>
              <a:off x="9883" y="6569"/>
              <a:ext cx="1112" cy="824"/>
              <a:chOff x="718296" y="4859473"/>
              <a:chExt cx="705825" cy="523220"/>
            </a:xfrm>
          </p:grpSpPr>
          <p:sp>
            <p:nvSpPr>
              <p:cNvPr id="44" name="椭圆 43"/>
              <p:cNvSpPr/>
              <p:nvPr>
                <p:custDataLst>
                  <p:tags r:id="rId1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45" name="文本框 44"/>
              <p:cNvSpPr txBox="1"/>
              <p:nvPr>
                <p:custDataLst>
                  <p:tags r:id="rId19"/>
                </p:custDataLst>
              </p:nvPr>
            </p:nvSpPr>
            <p:spPr>
              <a:xfrm>
                <a:off x="718296" y="4915988"/>
                <a:ext cx="571500" cy="40005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10</a:t>
                </a:r>
                <a:endParaRPr lang="en-US" altLang="zh-CN" sz="2000" b="1" dirty="0">
                  <a:latin typeface="微软雅黑" panose="020B0503020204020204" charset="-122"/>
                  <a:ea typeface="微软雅黑" panose="020B0503020204020204" charset="-122"/>
                </a:endParaRPr>
              </a:p>
            </p:txBody>
          </p:sp>
          <p:sp>
            <p:nvSpPr>
              <p:cNvPr id="46" name="椭圆 45"/>
              <p:cNvSpPr/>
              <p:nvPr>
                <p:custDataLst>
                  <p:tags r:id="rId2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9" name="组合 78"/>
          <p:cNvGrpSpPr/>
          <p:nvPr/>
        </p:nvGrpSpPr>
        <p:grpSpPr>
          <a:xfrm>
            <a:off x="6438265" y="4877435"/>
            <a:ext cx="5023485" cy="523240"/>
            <a:chOff x="9894" y="7681"/>
            <a:chExt cx="7911" cy="824"/>
          </a:xfrm>
        </p:grpSpPr>
        <p:sp>
          <p:nvSpPr>
            <p:cNvPr id="32" name="文本框 31"/>
            <p:cNvSpPr txBox="1"/>
            <p:nvPr>
              <p:custDataLst>
                <p:tags r:id="rId21"/>
              </p:custDataLst>
            </p:nvPr>
          </p:nvSpPr>
          <p:spPr>
            <a:xfrm>
              <a:off x="11088" y="7727"/>
              <a:ext cx="6717"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大学生压力管理与挫折应对 </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37" name="组合 36"/>
            <p:cNvGrpSpPr/>
            <p:nvPr>
              <p:custDataLst>
                <p:tags r:id="rId22"/>
              </p:custDataLst>
            </p:nvPr>
          </p:nvGrpSpPr>
          <p:grpSpPr>
            <a:xfrm>
              <a:off x="9894" y="7681"/>
              <a:ext cx="1102" cy="824"/>
              <a:chOff x="724646" y="3866412"/>
              <a:chExt cx="699475" cy="523220"/>
            </a:xfrm>
          </p:grpSpPr>
          <p:sp>
            <p:nvSpPr>
              <p:cNvPr id="42" name="椭圆 41"/>
              <p:cNvSpPr/>
              <p:nvPr>
                <p:custDataLst>
                  <p:tags r:id="rId2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47" name="文本框 46"/>
              <p:cNvSpPr txBox="1"/>
              <p:nvPr>
                <p:custDataLst>
                  <p:tags r:id="rId24"/>
                </p:custDataLst>
              </p:nvPr>
            </p:nvSpPr>
            <p:spPr>
              <a:xfrm>
                <a:off x="724646" y="3922927"/>
                <a:ext cx="625475" cy="40005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11</a:t>
                </a:r>
                <a:endParaRPr lang="en-US" altLang="zh-CN" sz="2000" b="1" dirty="0">
                  <a:latin typeface="微软雅黑" panose="020B0503020204020204" charset="-122"/>
                  <a:ea typeface="微软雅黑" panose="020B0503020204020204" charset="-122"/>
                </a:endParaRPr>
              </a:p>
            </p:txBody>
          </p:sp>
          <p:sp>
            <p:nvSpPr>
              <p:cNvPr id="48" name="椭圆 47"/>
              <p:cNvSpPr/>
              <p:nvPr>
                <p:custDataLst>
                  <p:tags r:id="rId2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80" name="组合 79"/>
          <p:cNvGrpSpPr/>
          <p:nvPr/>
        </p:nvGrpSpPr>
        <p:grpSpPr>
          <a:xfrm>
            <a:off x="6431915" y="5645785"/>
            <a:ext cx="5151120" cy="523240"/>
            <a:chOff x="9884" y="8891"/>
            <a:chExt cx="8112" cy="824"/>
          </a:xfrm>
        </p:grpSpPr>
        <p:sp>
          <p:nvSpPr>
            <p:cNvPr id="49" name="文本框 48"/>
            <p:cNvSpPr txBox="1"/>
            <p:nvPr>
              <p:custDataLst>
                <p:tags r:id="rId26"/>
              </p:custDataLst>
            </p:nvPr>
          </p:nvSpPr>
          <p:spPr>
            <a:xfrm>
              <a:off x="11088" y="8937"/>
              <a:ext cx="6908"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大学生生命教育与心理危机应对</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50" name="组合 49"/>
            <p:cNvGrpSpPr/>
            <p:nvPr>
              <p:custDataLst>
                <p:tags r:id="rId27"/>
              </p:custDataLst>
            </p:nvPr>
          </p:nvGrpSpPr>
          <p:grpSpPr>
            <a:xfrm>
              <a:off x="9884" y="8891"/>
              <a:ext cx="1112" cy="824"/>
              <a:chOff x="718296" y="4859473"/>
              <a:chExt cx="705825" cy="523220"/>
            </a:xfrm>
          </p:grpSpPr>
          <p:sp>
            <p:nvSpPr>
              <p:cNvPr id="51" name="椭圆 50"/>
              <p:cNvSpPr/>
              <p:nvPr>
                <p:custDataLst>
                  <p:tags r:id="rId2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52" name="文本框 51"/>
              <p:cNvSpPr txBox="1"/>
              <p:nvPr>
                <p:custDataLst>
                  <p:tags r:id="rId29"/>
                </p:custDataLst>
              </p:nvPr>
            </p:nvSpPr>
            <p:spPr>
              <a:xfrm>
                <a:off x="718296" y="4915988"/>
                <a:ext cx="570865" cy="40005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12</a:t>
                </a:r>
                <a:endParaRPr lang="en-US" altLang="zh-CN" sz="2000" b="1" dirty="0">
                  <a:latin typeface="微软雅黑" panose="020B0503020204020204" charset="-122"/>
                  <a:ea typeface="微软雅黑" panose="020B0503020204020204" charset="-122"/>
                </a:endParaRPr>
              </a:p>
            </p:txBody>
          </p:sp>
          <p:sp>
            <p:nvSpPr>
              <p:cNvPr id="53" name="椭圆 52"/>
              <p:cNvSpPr/>
              <p:nvPr>
                <p:custDataLst>
                  <p:tags r:id="rId3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68" name="组合 67"/>
          <p:cNvGrpSpPr/>
          <p:nvPr/>
        </p:nvGrpSpPr>
        <p:grpSpPr>
          <a:xfrm>
            <a:off x="923925" y="1826895"/>
            <a:ext cx="4164965" cy="523240"/>
            <a:chOff x="2657" y="2877"/>
            <a:chExt cx="6559" cy="824"/>
          </a:xfrm>
        </p:grpSpPr>
        <p:sp>
          <p:nvSpPr>
            <p:cNvPr id="7" name="文本框 6"/>
            <p:cNvSpPr txBox="1"/>
            <p:nvPr>
              <p:custDataLst>
                <p:tags r:id="rId31"/>
              </p:custDataLst>
            </p:nvPr>
          </p:nvSpPr>
          <p:spPr>
            <a:xfrm>
              <a:off x="3914" y="2923"/>
              <a:ext cx="5303" cy="774"/>
            </a:xfrm>
            <a:prstGeom prst="rect">
              <a:avLst/>
            </a:prstGeom>
            <a:noFill/>
          </p:spPr>
          <p:txBody>
            <a:bodyPr wrap="square" rtlCol="0"/>
            <a:p>
              <a:pPr indent="0" algn="just">
                <a:buNone/>
              </a:pPr>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大学生心理健康导论</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8" name="组合 7"/>
            <p:cNvGrpSpPr/>
            <p:nvPr>
              <p:custDataLst>
                <p:tags r:id="rId32"/>
              </p:custDataLst>
            </p:nvPr>
          </p:nvGrpSpPr>
          <p:grpSpPr>
            <a:xfrm>
              <a:off x="2657" y="2877"/>
              <a:ext cx="1069" cy="824"/>
              <a:chOff x="745601" y="1880290"/>
              <a:chExt cx="678520" cy="523220"/>
            </a:xfrm>
          </p:grpSpPr>
          <p:sp>
            <p:nvSpPr>
              <p:cNvPr id="9" name="椭圆 8"/>
              <p:cNvSpPr/>
              <p:nvPr>
                <p:custDataLst>
                  <p:tags r:id="rId33"/>
                </p:custDataLst>
              </p:nvPr>
            </p:nvSpPr>
            <p:spPr>
              <a:xfrm>
                <a:off x="745601" y="1880290"/>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14" name="文本框 13"/>
              <p:cNvSpPr txBox="1"/>
              <p:nvPr>
                <p:custDataLst>
                  <p:tags r:id="rId34"/>
                </p:custDataLst>
              </p:nvPr>
            </p:nvSpPr>
            <p:spPr>
              <a:xfrm>
                <a:off x="799465" y="1936533"/>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a:t>
                </a:r>
                <a:endParaRPr lang="en-US" altLang="zh-CN" sz="2000" b="1" dirty="0">
                  <a:latin typeface="微软雅黑" panose="020B0503020204020204" charset="-122"/>
                  <a:ea typeface="微软雅黑" panose="020B0503020204020204" charset="-122"/>
                </a:endParaRPr>
              </a:p>
            </p:txBody>
          </p:sp>
          <p:sp>
            <p:nvSpPr>
              <p:cNvPr id="15" name="椭圆 14"/>
              <p:cNvSpPr/>
              <p:nvPr>
                <p:custDataLst>
                  <p:tags r:id="rId35"/>
                </p:custDataLst>
              </p:nvPr>
            </p:nvSpPr>
            <p:spPr>
              <a:xfrm>
                <a:off x="1378402" y="2106109"/>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69" name="组合 68"/>
          <p:cNvGrpSpPr/>
          <p:nvPr/>
        </p:nvGrpSpPr>
        <p:grpSpPr>
          <a:xfrm>
            <a:off x="923925" y="2585085"/>
            <a:ext cx="4763770" cy="523240"/>
            <a:chOff x="2657" y="4071"/>
            <a:chExt cx="7502" cy="824"/>
          </a:xfrm>
        </p:grpSpPr>
        <p:sp>
          <p:nvSpPr>
            <p:cNvPr id="16" name="文本框 15"/>
            <p:cNvSpPr txBox="1"/>
            <p:nvPr>
              <p:custDataLst>
                <p:tags r:id="rId36"/>
              </p:custDataLst>
            </p:nvPr>
          </p:nvSpPr>
          <p:spPr>
            <a:xfrm>
              <a:off x="3914" y="4117"/>
              <a:ext cx="6245"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公大学生心理咨询与心理治疗</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4" name="组合 3"/>
            <p:cNvGrpSpPr/>
            <p:nvPr>
              <p:custDataLst>
                <p:tags r:id="rId37"/>
              </p:custDataLst>
            </p:nvPr>
          </p:nvGrpSpPr>
          <p:grpSpPr>
            <a:xfrm>
              <a:off x="2657" y="4071"/>
              <a:ext cx="1069" cy="824"/>
              <a:chOff x="745601" y="2873351"/>
              <a:chExt cx="678520" cy="523220"/>
            </a:xfrm>
          </p:grpSpPr>
          <p:sp>
            <p:nvSpPr>
              <p:cNvPr id="5" name="椭圆 4"/>
              <p:cNvSpPr/>
              <p:nvPr>
                <p:custDataLst>
                  <p:tags r:id="rId38"/>
                </p:custDataLst>
              </p:nvPr>
            </p:nvSpPr>
            <p:spPr>
              <a:xfrm>
                <a:off x="745601" y="2873351"/>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13" name="文本框 12"/>
              <p:cNvSpPr txBox="1"/>
              <p:nvPr>
                <p:custDataLst>
                  <p:tags r:id="rId39"/>
                </p:custDataLst>
              </p:nvPr>
            </p:nvSpPr>
            <p:spPr>
              <a:xfrm>
                <a:off x="799465" y="2929594"/>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2</a:t>
                </a:r>
                <a:endParaRPr lang="en-US" altLang="zh-CN" sz="2000" b="1" dirty="0">
                  <a:latin typeface="微软雅黑" panose="020B0503020204020204" charset="-122"/>
                  <a:ea typeface="微软雅黑" panose="020B0503020204020204" charset="-122"/>
                </a:endParaRPr>
              </a:p>
            </p:txBody>
          </p:sp>
          <p:sp>
            <p:nvSpPr>
              <p:cNvPr id="20" name="椭圆 19"/>
              <p:cNvSpPr/>
              <p:nvPr>
                <p:custDataLst>
                  <p:tags r:id="rId40"/>
                </p:custDataLst>
              </p:nvPr>
            </p:nvSpPr>
            <p:spPr>
              <a:xfrm>
                <a:off x="1378402" y="3099170"/>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0" name="组合 69"/>
          <p:cNvGrpSpPr/>
          <p:nvPr/>
        </p:nvGrpSpPr>
        <p:grpSpPr>
          <a:xfrm>
            <a:off x="923925" y="3363595"/>
            <a:ext cx="5076190" cy="523240"/>
            <a:chOff x="2657" y="5297"/>
            <a:chExt cx="7994" cy="824"/>
          </a:xfrm>
        </p:grpSpPr>
        <p:sp>
          <p:nvSpPr>
            <p:cNvPr id="21" name="文本框 20"/>
            <p:cNvSpPr txBox="1"/>
            <p:nvPr>
              <p:custDataLst>
                <p:tags r:id="rId41"/>
              </p:custDataLst>
            </p:nvPr>
          </p:nvSpPr>
          <p:spPr>
            <a:xfrm>
              <a:off x="3914" y="5343"/>
              <a:ext cx="6737"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大学生常见心理困惑与异常心理</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23" name="组合 22"/>
            <p:cNvGrpSpPr/>
            <p:nvPr>
              <p:custDataLst>
                <p:tags r:id="rId42"/>
              </p:custDataLst>
            </p:nvPr>
          </p:nvGrpSpPr>
          <p:grpSpPr>
            <a:xfrm>
              <a:off x="2657" y="5297"/>
              <a:ext cx="1069" cy="824"/>
              <a:chOff x="745601" y="3866412"/>
              <a:chExt cx="678520" cy="523220"/>
            </a:xfrm>
          </p:grpSpPr>
          <p:sp>
            <p:nvSpPr>
              <p:cNvPr id="24" name="椭圆 23"/>
              <p:cNvSpPr/>
              <p:nvPr>
                <p:custDataLst>
                  <p:tags r:id="rId4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25" name="文本框 24"/>
              <p:cNvSpPr txBox="1"/>
              <p:nvPr>
                <p:custDataLst>
                  <p:tags r:id="rId44"/>
                </p:custDataLst>
              </p:nvPr>
            </p:nvSpPr>
            <p:spPr>
              <a:xfrm>
                <a:off x="799465" y="3922655"/>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3</a:t>
                </a:r>
                <a:endParaRPr lang="en-US" altLang="zh-CN" sz="2000" b="1" dirty="0">
                  <a:latin typeface="微软雅黑" panose="020B0503020204020204" charset="-122"/>
                  <a:ea typeface="微软雅黑" panose="020B0503020204020204" charset="-122"/>
                </a:endParaRPr>
              </a:p>
            </p:txBody>
          </p:sp>
          <p:sp>
            <p:nvSpPr>
              <p:cNvPr id="26" name="椭圆 25"/>
              <p:cNvSpPr/>
              <p:nvPr>
                <p:custDataLst>
                  <p:tags r:id="rId4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1" name="组合 70"/>
          <p:cNvGrpSpPr/>
          <p:nvPr/>
        </p:nvGrpSpPr>
        <p:grpSpPr>
          <a:xfrm>
            <a:off x="923925" y="4131945"/>
            <a:ext cx="4164965" cy="523240"/>
            <a:chOff x="2657" y="6507"/>
            <a:chExt cx="6559" cy="824"/>
          </a:xfrm>
        </p:grpSpPr>
        <p:sp>
          <p:nvSpPr>
            <p:cNvPr id="27" name="文本框 26"/>
            <p:cNvSpPr txBox="1"/>
            <p:nvPr>
              <p:custDataLst>
                <p:tags r:id="rId46"/>
              </p:custDataLst>
            </p:nvPr>
          </p:nvSpPr>
          <p:spPr>
            <a:xfrm>
              <a:off x="3914" y="6553"/>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大学生自我意识与培养</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28" name="组合 27"/>
            <p:cNvGrpSpPr/>
            <p:nvPr>
              <p:custDataLst>
                <p:tags r:id="rId47"/>
              </p:custDataLst>
            </p:nvPr>
          </p:nvGrpSpPr>
          <p:grpSpPr>
            <a:xfrm>
              <a:off x="2657" y="6507"/>
              <a:ext cx="1069" cy="824"/>
              <a:chOff x="745601" y="4859473"/>
              <a:chExt cx="678520" cy="523220"/>
            </a:xfrm>
          </p:grpSpPr>
          <p:sp>
            <p:nvSpPr>
              <p:cNvPr id="54" name="椭圆 53"/>
              <p:cNvSpPr/>
              <p:nvPr>
                <p:custDataLst>
                  <p:tags r:id="rId4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55" name="文本框 54"/>
              <p:cNvSpPr txBox="1"/>
              <p:nvPr>
                <p:custDataLst>
                  <p:tags r:id="rId49"/>
                </p:custDataLst>
              </p:nvPr>
            </p:nvSpPr>
            <p:spPr>
              <a:xfrm>
                <a:off x="799465" y="4915716"/>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4</a:t>
                </a:r>
                <a:endParaRPr lang="en-US" altLang="zh-CN" sz="2000" b="1" dirty="0">
                  <a:latin typeface="微软雅黑" panose="020B0503020204020204" charset="-122"/>
                  <a:ea typeface="微软雅黑" panose="020B0503020204020204" charset="-122"/>
                </a:endParaRPr>
              </a:p>
            </p:txBody>
          </p:sp>
          <p:sp>
            <p:nvSpPr>
              <p:cNvPr id="56" name="椭圆 55"/>
              <p:cNvSpPr/>
              <p:nvPr>
                <p:custDataLst>
                  <p:tags r:id="rId5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2" name="组合 71"/>
          <p:cNvGrpSpPr/>
          <p:nvPr/>
        </p:nvGrpSpPr>
        <p:grpSpPr>
          <a:xfrm>
            <a:off x="924560" y="4838065"/>
            <a:ext cx="4164965" cy="523240"/>
            <a:chOff x="2658" y="7619"/>
            <a:chExt cx="6559" cy="824"/>
          </a:xfrm>
        </p:grpSpPr>
        <p:sp>
          <p:nvSpPr>
            <p:cNvPr id="57" name="文本框 56"/>
            <p:cNvSpPr txBox="1"/>
            <p:nvPr>
              <p:custDataLst>
                <p:tags r:id="rId51"/>
              </p:custDataLst>
            </p:nvPr>
          </p:nvSpPr>
          <p:spPr>
            <a:xfrm>
              <a:off x="3915" y="7665"/>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大学生人格发展与培养</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58" name="组合 57"/>
            <p:cNvGrpSpPr/>
            <p:nvPr>
              <p:custDataLst>
                <p:tags r:id="rId52"/>
              </p:custDataLst>
            </p:nvPr>
          </p:nvGrpSpPr>
          <p:grpSpPr>
            <a:xfrm>
              <a:off x="2658" y="7619"/>
              <a:ext cx="1069" cy="824"/>
              <a:chOff x="745601" y="3866412"/>
              <a:chExt cx="678520" cy="523220"/>
            </a:xfrm>
          </p:grpSpPr>
          <p:sp>
            <p:nvSpPr>
              <p:cNvPr id="59" name="椭圆 58"/>
              <p:cNvSpPr/>
              <p:nvPr>
                <p:custDataLst>
                  <p:tags r:id="rId5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60" name="文本框 59"/>
              <p:cNvSpPr txBox="1"/>
              <p:nvPr>
                <p:custDataLst>
                  <p:tags r:id="rId54"/>
                </p:custDataLst>
              </p:nvPr>
            </p:nvSpPr>
            <p:spPr>
              <a:xfrm>
                <a:off x="799465" y="3922655"/>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5</a:t>
                </a:r>
                <a:endParaRPr lang="en-US" altLang="zh-CN" sz="2000" b="1" dirty="0">
                  <a:latin typeface="微软雅黑" panose="020B0503020204020204" charset="-122"/>
                  <a:ea typeface="微软雅黑" panose="020B0503020204020204" charset="-122"/>
                </a:endParaRPr>
              </a:p>
            </p:txBody>
          </p:sp>
          <p:sp>
            <p:nvSpPr>
              <p:cNvPr id="61" name="椭圆 60"/>
              <p:cNvSpPr/>
              <p:nvPr>
                <p:custDataLst>
                  <p:tags r:id="rId5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3" name="组合 72"/>
          <p:cNvGrpSpPr/>
          <p:nvPr/>
        </p:nvGrpSpPr>
        <p:grpSpPr>
          <a:xfrm>
            <a:off x="924560" y="5606415"/>
            <a:ext cx="5293995" cy="523240"/>
            <a:chOff x="2658" y="8829"/>
            <a:chExt cx="8337" cy="824"/>
          </a:xfrm>
        </p:grpSpPr>
        <p:sp>
          <p:nvSpPr>
            <p:cNvPr id="62" name="文本框 61"/>
            <p:cNvSpPr txBox="1"/>
            <p:nvPr>
              <p:custDataLst>
                <p:tags r:id="rId56"/>
              </p:custDataLst>
            </p:nvPr>
          </p:nvSpPr>
          <p:spPr>
            <a:xfrm>
              <a:off x="3915" y="8875"/>
              <a:ext cx="7080"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大学生职业生涯规划与择业心理 </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63" name="组合 62"/>
            <p:cNvGrpSpPr/>
            <p:nvPr>
              <p:custDataLst>
                <p:tags r:id="rId57"/>
              </p:custDataLst>
            </p:nvPr>
          </p:nvGrpSpPr>
          <p:grpSpPr>
            <a:xfrm>
              <a:off x="2658" y="8829"/>
              <a:ext cx="1069" cy="824"/>
              <a:chOff x="745601" y="4859473"/>
              <a:chExt cx="678520" cy="523220"/>
            </a:xfrm>
          </p:grpSpPr>
          <p:sp>
            <p:nvSpPr>
              <p:cNvPr id="64" name="椭圆 63"/>
              <p:cNvSpPr/>
              <p:nvPr>
                <p:custDataLst>
                  <p:tags r:id="rId5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65" name="文本框 64"/>
              <p:cNvSpPr txBox="1"/>
              <p:nvPr>
                <p:custDataLst>
                  <p:tags r:id="rId59"/>
                </p:custDataLst>
              </p:nvPr>
            </p:nvSpPr>
            <p:spPr>
              <a:xfrm>
                <a:off x="799465" y="4915716"/>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6</a:t>
                </a:r>
                <a:endParaRPr lang="en-US" altLang="zh-CN" sz="2000" b="1" dirty="0">
                  <a:latin typeface="微软雅黑" panose="020B0503020204020204" charset="-122"/>
                  <a:ea typeface="微软雅黑" panose="020B0503020204020204" charset="-122"/>
                </a:endParaRPr>
              </a:p>
            </p:txBody>
          </p:sp>
          <p:sp>
            <p:nvSpPr>
              <p:cNvPr id="66" name="椭圆 65"/>
              <p:cNvSpPr/>
              <p:nvPr>
                <p:custDataLst>
                  <p:tags r:id="rId6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90" name="组合 89"/>
          <p:cNvGrpSpPr/>
          <p:nvPr/>
        </p:nvGrpSpPr>
        <p:grpSpPr>
          <a:xfrm>
            <a:off x="4679315" y="162560"/>
            <a:ext cx="2833370" cy="1243330"/>
            <a:chOff x="7088" y="256"/>
            <a:chExt cx="4462" cy="1958"/>
          </a:xfrm>
        </p:grpSpPr>
        <p:sp>
          <p:nvSpPr>
            <p:cNvPr id="89" name="矩形 88"/>
            <p:cNvSpPr/>
            <p:nvPr/>
          </p:nvSpPr>
          <p:spPr>
            <a:xfrm>
              <a:off x="7088" y="256"/>
              <a:ext cx="4462" cy="1959"/>
            </a:xfrm>
            <a:prstGeom prst="rect">
              <a:avLst/>
            </a:prstGeom>
            <a:solidFill>
              <a:schemeClr val="bg1"/>
            </a:solidFill>
            <a:ln w="28575">
              <a:solidFill>
                <a:srgbClr val="FCC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文本框 87"/>
            <p:cNvSpPr txBox="1"/>
            <p:nvPr>
              <p:custDataLst>
                <p:tags r:id="rId61"/>
              </p:custDataLst>
            </p:nvPr>
          </p:nvSpPr>
          <p:spPr>
            <a:xfrm>
              <a:off x="7435" y="394"/>
              <a:ext cx="3805" cy="1631"/>
            </a:xfrm>
            <a:prstGeom prst="rect">
              <a:avLst/>
            </a:prstGeom>
            <a:noFill/>
          </p:spPr>
          <p:txBody>
            <a:bodyPr wrap="square" rtlCol="0" anchor="b" anchorCtr="0"/>
            <a:p>
              <a:pPr algn="ctr"/>
              <a:r>
                <a:rPr lang="zh-CN" altLang="en-US" sz="6000" b="1" dirty="0">
                  <a:solidFill>
                    <a:srgbClr val="7EA96D"/>
                  </a:solidFill>
                  <a:uFillTx/>
                  <a:latin typeface="微软雅黑" panose="020B0503020204020204" charset="-122"/>
                  <a:ea typeface="微软雅黑" panose="020B0503020204020204" charset="-122"/>
                </a:rPr>
                <a:t>目 录</a:t>
              </a:r>
              <a:endParaRPr lang="zh-CN" altLang="en-US" sz="6000" b="1" dirty="0">
                <a:solidFill>
                  <a:srgbClr val="7EA96D"/>
                </a:solidFill>
                <a:uFillTx/>
                <a:latin typeface="微软雅黑" panose="020B0503020204020204" charset="-122"/>
                <a:ea typeface="微软雅黑" panose="020B0503020204020204" charset="-122"/>
              </a:endParaRPr>
            </a:p>
          </p:txBody>
        </p:sp>
      </p:grpSp>
    </p:spTree>
    <p:custDataLst>
      <p:tags r:id="rId6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000" fill="hold">
                                          <p:stCondLst>
                                            <p:cond delay="0"/>
                                          </p:stCondLst>
                                        </p:cTn>
                                        <p:tgtEl>
                                          <p:spTgt spid="68"/>
                                        </p:tgtEl>
                                        <p:attrNameLst>
                                          <p:attrName>style.visibility</p:attrName>
                                        </p:attrNameLst>
                                      </p:cBhvr>
                                      <p:to>
                                        <p:strVal val="visible"/>
                                      </p:to>
                                    </p:set>
                                    <p:anim calcmode="lin" valueType="num">
                                      <p:cBhvr>
                                        <p:cTn id="7" dur="1000" fill="hold"/>
                                        <p:tgtEl>
                                          <p:spTgt spid="68"/>
                                        </p:tgtEl>
                                        <p:attrNameLst>
                                          <p:attrName>ppt_x</p:attrName>
                                        </p:attrNameLst>
                                      </p:cBhvr>
                                      <p:tavLst>
                                        <p:tav tm="0">
                                          <p:val>
                                            <p:strVal val="#ppt_x-.2"/>
                                          </p:val>
                                        </p:tav>
                                        <p:tav tm="100000">
                                          <p:val>
                                            <p:strVal val="#ppt_x"/>
                                          </p:val>
                                        </p:tav>
                                      </p:tavLst>
                                    </p:anim>
                                    <p:anim calcmode="lin" valueType="num">
                                      <p:cBhvr>
                                        <p:cTn id="8" dur="1000" fill="hold"/>
                                        <p:tgtEl>
                                          <p:spTgt spid="68"/>
                                        </p:tgtEl>
                                        <p:attrNameLst>
                                          <p:attrName>ppt_y</p:attrName>
                                        </p:attrNameLst>
                                      </p:cBhvr>
                                      <p:tavLst>
                                        <p:tav tm="0">
                                          <p:val>
                                            <p:strVal val="#ppt_y"/>
                                          </p:val>
                                        </p:tav>
                                        <p:tav tm="100000">
                                          <p:val>
                                            <p:strVal val="#ppt_y"/>
                                          </p:val>
                                        </p:tav>
                                      </p:tavLst>
                                    </p:anim>
                                    <p:animEffect transition="in" filter="wipe(right)" prLst="gradientSize: 0.1">
                                      <p:cBhvr>
                                        <p:cTn id="9" dur="1000"/>
                                        <p:tgtEl>
                                          <p:spTgt spid="68"/>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000" fill="hold">
                                          <p:stCondLst>
                                            <p:cond delay="0"/>
                                          </p:stCondLst>
                                        </p:cTn>
                                        <p:tgtEl>
                                          <p:spTgt spid="69"/>
                                        </p:tgtEl>
                                        <p:attrNameLst>
                                          <p:attrName>style.visibility</p:attrName>
                                        </p:attrNameLst>
                                      </p:cBhvr>
                                      <p:to>
                                        <p:strVal val="visible"/>
                                      </p:to>
                                    </p:set>
                                    <p:anim calcmode="lin" valueType="num">
                                      <p:cBhvr>
                                        <p:cTn id="13" dur="1000" fill="hold"/>
                                        <p:tgtEl>
                                          <p:spTgt spid="69"/>
                                        </p:tgtEl>
                                        <p:attrNameLst>
                                          <p:attrName>ppt_x</p:attrName>
                                        </p:attrNameLst>
                                      </p:cBhvr>
                                      <p:tavLst>
                                        <p:tav tm="0">
                                          <p:val>
                                            <p:strVal val="#ppt_x-.2"/>
                                          </p:val>
                                        </p:tav>
                                        <p:tav tm="100000">
                                          <p:val>
                                            <p:strVal val="#ppt_x"/>
                                          </p:val>
                                        </p:tav>
                                      </p:tavLst>
                                    </p:anim>
                                    <p:anim calcmode="lin" valueType="num">
                                      <p:cBhvr>
                                        <p:cTn id="14" dur="1000" fill="hold"/>
                                        <p:tgtEl>
                                          <p:spTgt spid="69"/>
                                        </p:tgtEl>
                                        <p:attrNameLst>
                                          <p:attrName>ppt_y</p:attrName>
                                        </p:attrNameLst>
                                      </p:cBhvr>
                                      <p:tavLst>
                                        <p:tav tm="0">
                                          <p:val>
                                            <p:strVal val="#ppt_y"/>
                                          </p:val>
                                        </p:tav>
                                        <p:tav tm="100000">
                                          <p:val>
                                            <p:strVal val="#ppt_y"/>
                                          </p:val>
                                        </p:tav>
                                      </p:tavLst>
                                    </p:anim>
                                    <p:animEffect transition="in" filter="wipe(right)" prLst="gradientSize: 0.1">
                                      <p:cBhvr>
                                        <p:cTn id="15" dur="1000"/>
                                        <p:tgtEl>
                                          <p:spTgt spid="69"/>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000" fill="hold">
                                          <p:stCondLst>
                                            <p:cond delay="0"/>
                                          </p:stCondLst>
                                        </p:cTn>
                                        <p:tgtEl>
                                          <p:spTgt spid="70"/>
                                        </p:tgtEl>
                                        <p:attrNameLst>
                                          <p:attrName>style.visibility</p:attrName>
                                        </p:attrNameLst>
                                      </p:cBhvr>
                                      <p:to>
                                        <p:strVal val="visible"/>
                                      </p:to>
                                    </p:set>
                                    <p:anim calcmode="lin" valueType="num">
                                      <p:cBhvr>
                                        <p:cTn id="19" dur="1000" fill="hold"/>
                                        <p:tgtEl>
                                          <p:spTgt spid="70"/>
                                        </p:tgtEl>
                                        <p:attrNameLst>
                                          <p:attrName>ppt_x</p:attrName>
                                        </p:attrNameLst>
                                      </p:cBhvr>
                                      <p:tavLst>
                                        <p:tav tm="0">
                                          <p:val>
                                            <p:strVal val="#ppt_x-.2"/>
                                          </p:val>
                                        </p:tav>
                                        <p:tav tm="100000">
                                          <p:val>
                                            <p:strVal val="#ppt_x"/>
                                          </p:val>
                                        </p:tav>
                                      </p:tavLst>
                                    </p:anim>
                                    <p:anim calcmode="lin" valueType="num">
                                      <p:cBhvr>
                                        <p:cTn id="20" dur="1000" fill="hold"/>
                                        <p:tgtEl>
                                          <p:spTgt spid="70"/>
                                        </p:tgtEl>
                                        <p:attrNameLst>
                                          <p:attrName>ppt_y</p:attrName>
                                        </p:attrNameLst>
                                      </p:cBhvr>
                                      <p:tavLst>
                                        <p:tav tm="0">
                                          <p:val>
                                            <p:strVal val="#ppt_y"/>
                                          </p:val>
                                        </p:tav>
                                        <p:tav tm="100000">
                                          <p:val>
                                            <p:strVal val="#ppt_y"/>
                                          </p:val>
                                        </p:tav>
                                      </p:tavLst>
                                    </p:anim>
                                    <p:animEffect transition="in" filter="wipe(right)" prLst="gradientSize: 0.1">
                                      <p:cBhvr>
                                        <p:cTn id="21" dur="1000"/>
                                        <p:tgtEl>
                                          <p:spTgt spid="70"/>
                                        </p:tgtEl>
                                      </p:cBhvr>
                                    </p:animEffect>
                                  </p:childTnLst>
                                </p:cTn>
                              </p:par>
                            </p:childTnLst>
                          </p:cTn>
                        </p:par>
                        <p:par>
                          <p:cTn id="22" fill="hold">
                            <p:stCondLst>
                              <p:cond delay="3000"/>
                            </p:stCondLst>
                            <p:childTnLst>
                              <p:par>
                                <p:cTn id="23" presetID="29" presetClass="entr" presetSubtype="0" fill="hold" nodeType="afterEffect">
                                  <p:stCondLst>
                                    <p:cond delay="0"/>
                                  </p:stCondLst>
                                  <p:childTnLst>
                                    <p:set>
                                      <p:cBhvr>
                                        <p:cTn id="24" dur="1000" fill="hold">
                                          <p:stCondLst>
                                            <p:cond delay="0"/>
                                          </p:stCondLst>
                                        </p:cTn>
                                        <p:tgtEl>
                                          <p:spTgt spid="71"/>
                                        </p:tgtEl>
                                        <p:attrNameLst>
                                          <p:attrName>style.visibility</p:attrName>
                                        </p:attrNameLst>
                                      </p:cBhvr>
                                      <p:to>
                                        <p:strVal val="visible"/>
                                      </p:to>
                                    </p:set>
                                    <p:anim calcmode="lin" valueType="num">
                                      <p:cBhvr>
                                        <p:cTn id="25" dur="1000" fill="hold"/>
                                        <p:tgtEl>
                                          <p:spTgt spid="71"/>
                                        </p:tgtEl>
                                        <p:attrNameLst>
                                          <p:attrName>ppt_x</p:attrName>
                                        </p:attrNameLst>
                                      </p:cBhvr>
                                      <p:tavLst>
                                        <p:tav tm="0">
                                          <p:val>
                                            <p:strVal val="#ppt_x-.2"/>
                                          </p:val>
                                        </p:tav>
                                        <p:tav tm="100000">
                                          <p:val>
                                            <p:strVal val="#ppt_x"/>
                                          </p:val>
                                        </p:tav>
                                      </p:tavLst>
                                    </p:anim>
                                    <p:anim calcmode="lin" valueType="num">
                                      <p:cBhvr>
                                        <p:cTn id="26" dur="1000" fill="hold"/>
                                        <p:tgtEl>
                                          <p:spTgt spid="71"/>
                                        </p:tgtEl>
                                        <p:attrNameLst>
                                          <p:attrName>ppt_y</p:attrName>
                                        </p:attrNameLst>
                                      </p:cBhvr>
                                      <p:tavLst>
                                        <p:tav tm="0">
                                          <p:val>
                                            <p:strVal val="#ppt_y"/>
                                          </p:val>
                                        </p:tav>
                                        <p:tav tm="100000">
                                          <p:val>
                                            <p:strVal val="#ppt_y"/>
                                          </p:val>
                                        </p:tav>
                                      </p:tavLst>
                                    </p:anim>
                                    <p:animEffect transition="in" filter="wipe(right)" prLst="gradientSize: 0.1">
                                      <p:cBhvr>
                                        <p:cTn id="27" dur="1000"/>
                                        <p:tgtEl>
                                          <p:spTgt spid="71"/>
                                        </p:tgtEl>
                                      </p:cBhvr>
                                    </p:animEffect>
                                  </p:childTnLst>
                                </p:cTn>
                              </p:par>
                            </p:childTnLst>
                          </p:cTn>
                        </p:par>
                        <p:par>
                          <p:cTn id="28" fill="hold">
                            <p:stCondLst>
                              <p:cond delay="4000"/>
                            </p:stCondLst>
                            <p:childTnLst>
                              <p:par>
                                <p:cTn id="29" presetID="29" presetClass="entr" presetSubtype="0" fill="hold" nodeType="afterEffect">
                                  <p:stCondLst>
                                    <p:cond delay="0"/>
                                  </p:stCondLst>
                                  <p:childTnLst>
                                    <p:set>
                                      <p:cBhvr>
                                        <p:cTn id="30" dur="1000" fill="hold">
                                          <p:stCondLst>
                                            <p:cond delay="0"/>
                                          </p:stCondLst>
                                        </p:cTn>
                                        <p:tgtEl>
                                          <p:spTgt spid="72"/>
                                        </p:tgtEl>
                                        <p:attrNameLst>
                                          <p:attrName>style.visibility</p:attrName>
                                        </p:attrNameLst>
                                      </p:cBhvr>
                                      <p:to>
                                        <p:strVal val="visible"/>
                                      </p:to>
                                    </p:set>
                                    <p:anim calcmode="lin" valueType="num">
                                      <p:cBhvr>
                                        <p:cTn id="31" dur="1000" fill="hold"/>
                                        <p:tgtEl>
                                          <p:spTgt spid="72"/>
                                        </p:tgtEl>
                                        <p:attrNameLst>
                                          <p:attrName>ppt_x</p:attrName>
                                        </p:attrNameLst>
                                      </p:cBhvr>
                                      <p:tavLst>
                                        <p:tav tm="0">
                                          <p:val>
                                            <p:strVal val="#ppt_x-.2"/>
                                          </p:val>
                                        </p:tav>
                                        <p:tav tm="100000">
                                          <p:val>
                                            <p:strVal val="#ppt_x"/>
                                          </p:val>
                                        </p:tav>
                                      </p:tavLst>
                                    </p:anim>
                                    <p:anim calcmode="lin" valueType="num">
                                      <p:cBhvr>
                                        <p:cTn id="32" dur="1000" fill="hold"/>
                                        <p:tgtEl>
                                          <p:spTgt spid="72"/>
                                        </p:tgtEl>
                                        <p:attrNameLst>
                                          <p:attrName>ppt_y</p:attrName>
                                        </p:attrNameLst>
                                      </p:cBhvr>
                                      <p:tavLst>
                                        <p:tav tm="0">
                                          <p:val>
                                            <p:strVal val="#ppt_y"/>
                                          </p:val>
                                        </p:tav>
                                        <p:tav tm="100000">
                                          <p:val>
                                            <p:strVal val="#ppt_y"/>
                                          </p:val>
                                        </p:tav>
                                      </p:tavLst>
                                    </p:anim>
                                    <p:animEffect transition="in" filter="wipe(right)" prLst="gradientSize: 0.1">
                                      <p:cBhvr>
                                        <p:cTn id="33" dur="1000"/>
                                        <p:tgtEl>
                                          <p:spTgt spid="72"/>
                                        </p:tgtEl>
                                      </p:cBhvr>
                                    </p:animEffect>
                                  </p:childTnLst>
                                </p:cTn>
                              </p:par>
                            </p:childTnLst>
                          </p:cTn>
                        </p:par>
                        <p:par>
                          <p:cTn id="34" fill="hold">
                            <p:stCondLst>
                              <p:cond delay="5000"/>
                            </p:stCondLst>
                            <p:childTnLst>
                              <p:par>
                                <p:cTn id="35" presetID="29" presetClass="entr" presetSubtype="0" fill="hold" nodeType="afterEffect">
                                  <p:stCondLst>
                                    <p:cond delay="0"/>
                                  </p:stCondLst>
                                  <p:childTnLst>
                                    <p:set>
                                      <p:cBhvr>
                                        <p:cTn id="36" dur="1000" fill="hold">
                                          <p:stCondLst>
                                            <p:cond delay="0"/>
                                          </p:stCondLst>
                                        </p:cTn>
                                        <p:tgtEl>
                                          <p:spTgt spid="73"/>
                                        </p:tgtEl>
                                        <p:attrNameLst>
                                          <p:attrName>style.visibility</p:attrName>
                                        </p:attrNameLst>
                                      </p:cBhvr>
                                      <p:to>
                                        <p:strVal val="visible"/>
                                      </p:to>
                                    </p:set>
                                    <p:anim calcmode="lin" valueType="num">
                                      <p:cBhvr>
                                        <p:cTn id="37" dur="1000" fill="hold"/>
                                        <p:tgtEl>
                                          <p:spTgt spid="73"/>
                                        </p:tgtEl>
                                        <p:attrNameLst>
                                          <p:attrName>ppt_x</p:attrName>
                                        </p:attrNameLst>
                                      </p:cBhvr>
                                      <p:tavLst>
                                        <p:tav tm="0">
                                          <p:val>
                                            <p:strVal val="#ppt_x-.2"/>
                                          </p:val>
                                        </p:tav>
                                        <p:tav tm="100000">
                                          <p:val>
                                            <p:strVal val="#ppt_x"/>
                                          </p:val>
                                        </p:tav>
                                      </p:tavLst>
                                    </p:anim>
                                    <p:anim calcmode="lin" valueType="num">
                                      <p:cBhvr>
                                        <p:cTn id="38" dur="1000" fill="hold"/>
                                        <p:tgtEl>
                                          <p:spTgt spid="73"/>
                                        </p:tgtEl>
                                        <p:attrNameLst>
                                          <p:attrName>ppt_y</p:attrName>
                                        </p:attrNameLst>
                                      </p:cBhvr>
                                      <p:tavLst>
                                        <p:tav tm="0">
                                          <p:val>
                                            <p:strVal val="#ppt_y"/>
                                          </p:val>
                                        </p:tav>
                                        <p:tav tm="100000">
                                          <p:val>
                                            <p:strVal val="#ppt_y"/>
                                          </p:val>
                                        </p:tav>
                                      </p:tavLst>
                                    </p:anim>
                                    <p:animEffect transition="in" filter="wipe(right)" prLst="gradientSize: 0.1">
                                      <p:cBhvr>
                                        <p:cTn id="39" dur="1000"/>
                                        <p:tgtEl>
                                          <p:spTgt spid="73"/>
                                        </p:tgtEl>
                                      </p:cBhvr>
                                    </p:animEffect>
                                  </p:childTnLst>
                                </p:cTn>
                              </p:par>
                            </p:childTnLst>
                          </p:cTn>
                        </p:par>
                        <p:par>
                          <p:cTn id="40" fill="hold">
                            <p:stCondLst>
                              <p:cond delay="6000"/>
                            </p:stCondLst>
                            <p:childTnLst>
                              <p:par>
                                <p:cTn id="41" presetID="29" presetClass="entr" presetSubtype="0" fill="hold" nodeType="afterEffect">
                                  <p:stCondLst>
                                    <p:cond delay="0"/>
                                  </p:stCondLst>
                                  <p:childTnLst>
                                    <p:set>
                                      <p:cBhvr>
                                        <p:cTn id="42" dur="1000" fill="hold">
                                          <p:stCondLst>
                                            <p:cond delay="0"/>
                                          </p:stCondLst>
                                        </p:cTn>
                                        <p:tgtEl>
                                          <p:spTgt spid="75"/>
                                        </p:tgtEl>
                                        <p:attrNameLst>
                                          <p:attrName>style.visibility</p:attrName>
                                        </p:attrNameLst>
                                      </p:cBhvr>
                                      <p:to>
                                        <p:strVal val="visible"/>
                                      </p:to>
                                    </p:set>
                                    <p:anim calcmode="lin" valueType="num">
                                      <p:cBhvr>
                                        <p:cTn id="43" dur="1000" fill="hold"/>
                                        <p:tgtEl>
                                          <p:spTgt spid="75"/>
                                        </p:tgtEl>
                                        <p:attrNameLst>
                                          <p:attrName>ppt_x</p:attrName>
                                        </p:attrNameLst>
                                      </p:cBhvr>
                                      <p:tavLst>
                                        <p:tav tm="0">
                                          <p:val>
                                            <p:strVal val="#ppt_x-.2"/>
                                          </p:val>
                                        </p:tav>
                                        <p:tav tm="100000">
                                          <p:val>
                                            <p:strVal val="#ppt_x"/>
                                          </p:val>
                                        </p:tav>
                                      </p:tavLst>
                                    </p:anim>
                                    <p:anim calcmode="lin" valueType="num">
                                      <p:cBhvr>
                                        <p:cTn id="44" dur="1000" fill="hold"/>
                                        <p:tgtEl>
                                          <p:spTgt spid="75"/>
                                        </p:tgtEl>
                                        <p:attrNameLst>
                                          <p:attrName>ppt_y</p:attrName>
                                        </p:attrNameLst>
                                      </p:cBhvr>
                                      <p:tavLst>
                                        <p:tav tm="0">
                                          <p:val>
                                            <p:strVal val="#ppt_y"/>
                                          </p:val>
                                        </p:tav>
                                        <p:tav tm="100000">
                                          <p:val>
                                            <p:strVal val="#ppt_y"/>
                                          </p:val>
                                        </p:tav>
                                      </p:tavLst>
                                    </p:anim>
                                    <p:animEffect transition="in" filter="wipe(right)" prLst="gradientSize: 0.1">
                                      <p:cBhvr>
                                        <p:cTn id="45" dur="1000"/>
                                        <p:tgtEl>
                                          <p:spTgt spid="75"/>
                                        </p:tgtEl>
                                      </p:cBhvr>
                                    </p:animEffect>
                                  </p:childTnLst>
                                </p:cTn>
                              </p:par>
                            </p:childTnLst>
                          </p:cTn>
                        </p:par>
                        <p:par>
                          <p:cTn id="46" fill="hold">
                            <p:stCondLst>
                              <p:cond delay="7000"/>
                            </p:stCondLst>
                            <p:childTnLst>
                              <p:par>
                                <p:cTn id="47" presetID="29" presetClass="entr" presetSubtype="0" fill="hold" nodeType="afterEffect">
                                  <p:stCondLst>
                                    <p:cond delay="0"/>
                                  </p:stCondLst>
                                  <p:childTnLst>
                                    <p:set>
                                      <p:cBhvr>
                                        <p:cTn id="48" dur="1000" fill="hold">
                                          <p:stCondLst>
                                            <p:cond delay="0"/>
                                          </p:stCondLst>
                                        </p:cTn>
                                        <p:tgtEl>
                                          <p:spTgt spid="76"/>
                                        </p:tgtEl>
                                        <p:attrNameLst>
                                          <p:attrName>style.visibility</p:attrName>
                                        </p:attrNameLst>
                                      </p:cBhvr>
                                      <p:to>
                                        <p:strVal val="visible"/>
                                      </p:to>
                                    </p:set>
                                    <p:anim calcmode="lin" valueType="num">
                                      <p:cBhvr>
                                        <p:cTn id="49" dur="1000" fill="hold"/>
                                        <p:tgtEl>
                                          <p:spTgt spid="76"/>
                                        </p:tgtEl>
                                        <p:attrNameLst>
                                          <p:attrName>ppt_x</p:attrName>
                                        </p:attrNameLst>
                                      </p:cBhvr>
                                      <p:tavLst>
                                        <p:tav tm="0">
                                          <p:val>
                                            <p:strVal val="#ppt_x-.2"/>
                                          </p:val>
                                        </p:tav>
                                        <p:tav tm="100000">
                                          <p:val>
                                            <p:strVal val="#ppt_x"/>
                                          </p:val>
                                        </p:tav>
                                      </p:tavLst>
                                    </p:anim>
                                    <p:anim calcmode="lin" valueType="num">
                                      <p:cBhvr>
                                        <p:cTn id="50" dur="1000" fill="hold"/>
                                        <p:tgtEl>
                                          <p:spTgt spid="76"/>
                                        </p:tgtEl>
                                        <p:attrNameLst>
                                          <p:attrName>ppt_y</p:attrName>
                                        </p:attrNameLst>
                                      </p:cBhvr>
                                      <p:tavLst>
                                        <p:tav tm="0">
                                          <p:val>
                                            <p:strVal val="#ppt_y"/>
                                          </p:val>
                                        </p:tav>
                                        <p:tav tm="100000">
                                          <p:val>
                                            <p:strVal val="#ppt_y"/>
                                          </p:val>
                                        </p:tav>
                                      </p:tavLst>
                                    </p:anim>
                                    <p:animEffect transition="in" filter="wipe(right)" prLst="gradientSize: 0.1">
                                      <p:cBhvr>
                                        <p:cTn id="51" dur="1000"/>
                                        <p:tgtEl>
                                          <p:spTgt spid="76"/>
                                        </p:tgtEl>
                                      </p:cBhvr>
                                    </p:animEffect>
                                  </p:childTnLst>
                                </p:cTn>
                              </p:par>
                            </p:childTnLst>
                          </p:cTn>
                        </p:par>
                        <p:par>
                          <p:cTn id="52" fill="hold">
                            <p:stCondLst>
                              <p:cond delay="8000"/>
                            </p:stCondLst>
                            <p:childTnLst>
                              <p:par>
                                <p:cTn id="53" presetID="29" presetClass="entr" presetSubtype="0" fill="hold" nodeType="afterEffect">
                                  <p:stCondLst>
                                    <p:cond delay="0"/>
                                  </p:stCondLst>
                                  <p:childTnLst>
                                    <p:set>
                                      <p:cBhvr>
                                        <p:cTn id="54" dur="1000" fill="hold">
                                          <p:stCondLst>
                                            <p:cond delay="0"/>
                                          </p:stCondLst>
                                        </p:cTn>
                                        <p:tgtEl>
                                          <p:spTgt spid="77"/>
                                        </p:tgtEl>
                                        <p:attrNameLst>
                                          <p:attrName>style.visibility</p:attrName>
                                        </p:attrNameLst>
                                      </p:cBhvr>
                                      <p:to>
                                        <p:strVal val="visible"/>
                                      </p:to>
                                    </p:set>
                                    <p:anim calcmode="lin" valueType="num">
                                      <p:cBhvr>
                                        <p:cTn id="55" dur="1000" fill="hold"/>
                                        <p:tgtEl>
                                          <p:spTgt spid="77"/>
                                        </p:tgtEl>
                                        <p:attrNameLst>
                                          <p:attrName>ppt_x</p:attrName>
                                        </p:attrNameLst>
                                      </p:cBhvr>
                                      <p:tavLst>
                                        <p:tav tm="0">
                                          <p:val>
                                            <p:strVal val="#ppt_x-.2"/>
                                          </p:val>
                                        </p:tav>
                                        <p:tav tm="100000">
                                          <p:val>
                                            <p:strVal val="#ppt_x"/>
                                          </p:val>
                                        </p:tav>
                                      </p:tavLst>
                                    </p:anim>
                                    <p:anim calcmode="lin" valueType="num">
                                      <p:cBhvr>
                                        <p:cTn id="56" dur="1000" fill="hold"/>
                                        <p:tgtEl>
                                          <p:spTgt spid="77"/>
                                        </p:tgtEl>
                                        <p:attrNameLst>
                                          <p:attrName>ppt_y</p:attrName>
                                        </p:attrNameLst>
                                      </p:cBhvr>
                                      <p:tavLst>
                                        <p:tav tm="0">
                                          <p:val>
                                            <p:strVal val="#ppt_y"/>
                                          </p:val>
                                        </p:tav>
                                        <p:tav tm="100000">
                                          <p:val>
                                            <p:strVal val="#ppt_y"/>
                                          </p:val>
                                        </p:tav>
                                      </p:tavLst>
                                    </p:anim>
                                    <p:animEffect transition="in" filter="wipe(right)" prLst="gradientSize: 0.1">
                                      <p:cBhvr>
                                        <p:cTn id="57" dur="1000"/>
                                        <p:tgtEl>
                                          <p:spTgt spid="77"/>
                                        </p:tgtEl>
                                      </p:cBhvr>
                                    </p:animEffect>
                                  </p:childTnLst>
                                </p:cTn>
                              </p:par>
                            </p:childTnLst>
                          </p:cTn>
                        </p:par>
                        <p:par>
                          <p:cTn id="58" fill="hold">
                            <p:stCondLst>
                              <p:cond delay="9000"/>
                            </p:stCondLst>
                            <p:childTnLst>
                              <p:par>
                                <p:cTn id="59" presetID="29" presetClass="entr" presetSubtype="0" fill="hold" nodeType="afterEffect">
                                  <p:stCondLst>
                                    <p:cond delay="0"/>
                                  </p:stCondLst>
                                  <p:childTnLst>
                                    <p:set>
                                      <p:cBhvr>
                                        <p:cTn id="60" dur="1000" fill="hold">
                                          <p:stCondLst>
                                            <p:cond delay="0"/>
                                          </p:stCondLst>
                                        </p:cTn>
                                        <p:tgtEl>
                                          <p:spTgt spid="78"/>
                                        </p:tgtEl>
                                        <p:attrNameLst>
                                          <p:attrName>style.visibility</p:attrName>
                                        </p:attrNameLst>
                                      </p:cBhvr>
                                      <p:to>
                                        <p:strVal val="visible"/>
                                      </p:to>
                                    </p:set>
                                    <p:anim calcmode="lin" valueType="num">
                                      <p:cBhvr>
                                        <p:cTn id="61" dur="1000" fill="hold"/>
                                        <p:tgtEl>
                                          <p:spTgt spid="78"/>
                                        </p:tgtEl>
                                        <p:attrNameLst>
                                          <p:attrName>ppt_x</p:attrName>
                                        </p:attrNameLst>
                                      </p:cBhvr>
                                      <p:tavLst>
                                        <p:tav tm="0">
                                          <p:val>
                                            <p:strVal val="#ppt_x-.2"/>
                                          </p:val>
                                        </p:tav>
                                        <p:tav tm="100000">
                                          <p:val>
                                            <p:strVal val="#ppt_x"/>
                                          </p:val>
                                        </p:tav>
                                      </p:tavLst>
                                    </p:anim>
                                    <p:anim calcmode="lin" valueType="num">
                                      <p:cBhvr>
                                        <p:cTn id="62" dur="1000" fill="hold"/>
                                        <p:tgtEl>
                                          <p:spTgt spid="78"/>
                                        </p:tgtEl>
                                        <p:attrNameLst>
                                          <p:attrName>ppt_y</p:attrName>
                                        </p:attrNameLst>
                                      </p:cBhvr>
                                      <p:tavLst>
                                        <p:tav tm="0">
                                          <p:val>
                                            <p:strVal val="#ppt_y"/>
                                          </p:val>
                                        </p:tav>
                                        <p:tav tm="100000">
                                          <p:val>
                                            <p:strVal val="#ppt_y"/>
                                          </p:val>
                                        </p:tav>
                                      </p:tavLst>
                                    </p:anim>
                                    <p:animEffect transition="in" filter="wipe(right)" prLst="gradientSize: 0.1">
                                      <p:cBhvr>
                                        <p:cTn id="63" dur="1000"/>
                                        <p:tgtEl>
                                          <p:spTgt spid="78"/>
                                        </p:tgtEl>
                                      </p:cBhvr>
                                    </p:animEffect>
                                  </p:childTnLst>
                                </p:cTn>
                              </p:par>
                            </p:childTnLst>
                          </p:cTn>
                        </p:par>
                        <p:par>
                          <p:cTn id="64" fill="hold">
                            <p:stCondLst>
                              <p:cond delay="10000"/>
                            </p:stCondLst>
                            <p:childTnLst>
                              <p:par>
                                <p:cTn id="65" presetID="29" presetClass="entr" presetSubtype="0" fill="hold" nodeType="afterEffect">
                                  <p:stCondLst>
                                    <p:cond delay="0"/>
                                  </p:stCondLst>
                                  <p:childTnLst>
                                    <p:set>
                                      <p:cBhvr>
                                        <p:cTn id="66" dur="1000" fill="hold">
                                          <p:stCondLst>
                                            <p:cond delay="0"/>
                                          </p:stCondLst>
                                        </p:cTn>
                                        <p:tgtEl>
                                          <p:spTgt spid="79"/>
                                        </p:tgtEl>
                                        <p:attrNameLst>
                                          <p:attrName>style.visibility</p:attrName>
                                        </p:attrNameLst>
                                      </p:cBhvr>
                                      <p:to>
                                        <p:strVal val="visible"/>
                                      </p:to>
                                    </p:set>
                                    <p:anim calcmode="lin" valueType="num">
                                      <p:cBhvr>
                                        <p:cTn id="67" dur="1000" fill="hold"/>
                                        <p:tgtEl>
                                          <p:spTgt spid="79"/>
                                        </p:tgtEl>
                                        <p:attrNameLst>
                                          <p:attrName>ppt_x</p:attrName>
                                        </p:attrNameLst>
                                      </p:cBhvr>
                                      <p:tavLst>
                                        <p:tav tm="0">
                                          <p:val>
                                            <p:strVal val="#ppt_x-.2"/>
                                          </p:val>
                                        </p:tav>
                                        <p:tav tm="100000">
                                          <p:val>
                                            <p:strVal val="#ppt_x"/>
                                          </p:val>
                                        </p:tav>
                                      </p:tavLst>
                                    </p:anim>
                                    <p:anim calcmode="lin" valueType="num">
                                      <p:cBhvr>
                                        <p:cTn id="68" dur="1000" fill="hold"/>
                                        <p:tgtEl>
                                          <p:spTgt spid="79"/>
                                        </p:tgtEl>
                                        <p:attrNameLst>
                                          <p:attrName>ppt_y</p:attrName>
                                        </p:attrNameLst>
                                      </p:cBhvr>
                                      <p:tavLst>
                                        <p:tav tm="0">
                                          <p:val>
                                            <p:strVal val="#ppt_y"/>
                                          </p:val>
                                        </p:tav>
                                        <p:tav tm="100000">
                                          <p:val>
                                            <p:strVal val="#ppt_y"/>
                                          </p:val>
                                        </p:tav>
                                      </p:tavLst>
                                    </p:anim>
                                    <p:animEffect transition="in" filter="wipe(right)" prLst="gradientSize: 0.1">
                                      <p:cBhvr>
                                        <p:cTn id="69" dur="1000"/>
                                        <p:tgtEl>
                                          <p:spTgt spid="79"/>
                                        </p:tgtEl>
                                      </p:cBhvr>
                                    </p:animEffect>
                                  </p:childTnLst>
                                </p:cTn>
                              </p:par>
                            </p:childTnLst>
                          </p:cTn>
                        </p:par>
                        <p:par>
                          <p:cTn id="70" fill="hold">
                            <p:stCondLst>
                              <p:cond delay="11000"/>
                            </p:stCondLst>
                            <p:childTnLst>
                              <p:par>
                                <p:cTn id="71" presetID="29" presetClass="entr" presetSubtype="0" fill="hold" nodeType="afterEffect">
                                  <p:stCondLst>
                                    <p:cond delay="0"/>
                                  </p:stCondLst>
                                  <p:childTnLst>
                                    <p:set>
                                      <p:cBhvr>
                                        <p:cTn id="72" dur="1000" fill="hold">
                                          <p:stCondLst>
                                            <p:cond delay="0"/>
                                          </p:stCondLst>
                                        </p:cTn>
                                        <p:tgtEl>
                                          <p:spTgt spid="80"/>
                                        </p:tgtEl>
                                        <p:attrNameLst>
                                          <p:attrName>style.visibility</p:attrName>
                                        </p:attrNameLst>
                                      </p:cBhvr>
                                      <p:to>
                                        <p:strVal val="visible"/>
                                      </p:to>
                                    </p:set>
                                    <p:anim calcmode="lin" valueType="num">
                                      <p:cBhvr>
                                        <p:cTn id="73" dur="1000" fill="hold"/>
                                        <p:tgtEl>
                                          <p:spTgt spid="80"/>
                                        </p:tgtEl>
                                        <p:attrNameLst>
                                          <p:attrName>ppt_x</p:attrName>
                                        </p:attrNameLst>
                                      </p:cBhvr>
                                      <p:tavLst>
                                        <p:tav tm="0">
                                          <p:val>
                                            <p:strVal val="#ppt_x-.2"/>
                                          </p:val>
                                        </p:tav>
                                        <p:tav tm="100000">
                                          <p:val>
                                            <p:strVal val="#ppt_x"/>
                                          </p:val>
                                        </p:tav>
                                      </p:tavLst>
                                    </p:anim>
                                    <p:anim calcmode="lin" valueType="num">
                                      <p:cBhvr>
                                        <p:cTn id="74" dur="1000" fill="hold"/>
                                        <p:tgtEl>
                                          <p:spTgt spid="80"/>
                                        </p:tgtEl>
                                        <p:attrNameLst>
                                          <p:attrName>ppt_y</p:attrName>
                                        </p:attrNameLst>
                                      </p:cBhvr>
                                      <p:tavLst>
                                        <p:tav tm="0">
                                          <p:val>
                                            <p:strVal val="#ppt_y"/>
                                          </p:val>
                                        </p:tav>
                                        <p:tav tm="100000">
                                          <p:val>
                                            <p:strVal val="#ppt_y"/>
                                          </p:val>
                                        </p:tav>
                                      </p:tavLst>
                                    </p:anim>
                                    <p:animEffect transition="in" filter="wipe(right)" prLst="gradientSize: 0.1">
                                      <p:cBhvr>
                                        <p:cTn id="75" dur="10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uFillTx/>
                <a:sym typeface="+mn-ea"/>
              </a:rPr>
              <a:t>大学生情绪管理</a:t>
            </a:r>
            <a:endParaRPr lang="zh-CN" altLang="en-US" sz="2400" b="1" spc="300" dirty="0">
              <a:solidFill>
                <a:srgbClr val="7EA96D"/>
              </a:solidFill>
              <a:uFillTx/>
              <a:sym typeface="+mn-ea"/>
            </a:endParaRPr>
          </a:p>
        </p:txBody>
      </p:sp>
      <p:sp>
        <p:nvSpPr>
          <p:cNvPr id="2" name="矩形 1"/>
          <p:cNvSpPr/>
          <p:nvPr/>
        </p:nvSpPr>
        <p:spPr>
          <a:xfrm>
            <a:off x="5026660" y="1808480"/>
            <a:ext cx="7164070" cy="3780155"/>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25" name="iSlíďè"/>
          <p:cNvSpPr txBox="1"/>
          <p:nvPr/>
        </p:nvSpPr>
        <p:spPr bwMode="auto">
          <a:xfrm>
            <a:off x="5474335" y="3236595"/>
            <a:ext cx="5868035"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ctr" anchorCtr="0">
            <a:noAutofit/>
          </a:bodyPr>
          <a:p>
            <a:pPr marL="0" marR="0" lvl="0" indent="0" algn="l" defTabSz="913765" rtl="0" eaLnBrk="1" fontAlgn="auto" latinLnBrk="0" hangingPunct="1">
              <a:spcBef>
                <a:spcPct val="0"/>
              </a:spcBef>
              <a:spcAft>
                <a:spcPts val="0"/>
              </a:spcAft>
              <a:buClrTx/>
              <a:buSzTx/>
              <a:buFontTx/>
              <a:buNone/>
              <a:defRPr/>
            </a:pPr>
            <a:r>
              <a:rPr lang="zh-CN" altLang="en-US" sz="2400" b="1" spc="300" noProof="0" dirty="0">
                <a:ln>
                  <a:noFill/>
                </a:ln>
                <a:solidFill>
                  <a:schemeClr val="bg1"/>
                </a:solidFill>
                <a:effectLst/>
                <a:uLnTx/>
                <a:uFillTx/>
                <a:sym typeface="+mn-ea"/>
              </a:rPr>
              <a:t>任务三　培养良好的情绪</a:t>
            </a:r>
            <a:endParaRPr lang="zh-CN" altLang="en-US" sz="2400" b="1" spc="300" noProof="0" dirty="0">
              <a:ln>
                <a:noFill/>
              </a:ln>
              <a:solidFill>
                <a:schemeClr val="bg1"/>
              </a:solidFill>
              <a:effectLst/>
              <a:uLnTx/>
              <a:uFillTx/>
              <a:sym typeface="+mn-ea"/>
            </a:endParaRPr>
          </a:p>
        </p:txBody>
      </p:sp>
      <p:pic>
        <p:nvPicPr>
          <p:cNvPr id="6" name="图片 5"/>
          <p:cNvPicPr/>
          <p:nvPr/>
        </p:nvPicPr>
        <p:blipFill rotWithShape="1">
          <a:blip r:embed="rId1">
            <a:extLst>
              <a:ext uri="{28A0092B-C50C-407E-A947-70E740481C1C}">
                <a14:useLocalDpi xmlns:a14="http://schemas.microsoft.com/office/drawing/2010/main" val="0"/>
              </a:ext>
            </a:extLst>
          </a:blip>
          <a:srcRect l="12518" r="12518"/>
          <a:stretch>
            <a:fillRect/>
          </a:stretch>
        </p:blipFill>
        <p:spPr>
          <a:xfrm>
            <a:off x="-8890" y="1809115"/>
            <a:ext cx="5039995" cy="378015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ppt_x</p:attrName>
                                        </p:attrNameLst>
                                      </p:cBhvr>
                                      <p:tavLst>
                                        <p:tav tm="0">
                                          <p:val>
                                            <p:strVal val="#ppt_x-#ppt_w*1.125000"/>
                                          </p:val>
                                        </p:tav>
                                        <p:tav tm="100000">
                                          <p:val>
                                            <p:strVal val="#ppt_x"/>
                                          </p:val>
                                        </p:tav>
                                      </p:tavLst>
                                    </p:anim>
                                    <p:animEffect transition="in" filter="wipe(right)">
                                      <p:cBhvr>
                                        <p:cTn id="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一、认识情绪智商</a:t>
            </a:r>
            <a:endParaRPr lang="zh-CN" altLang="en-US" sz="2400" b="1" spc="300" noProof="0" dirty="0">
              <a:ln>
                <a:noFill/>
              </a:ln>
              <a:solidFill>
                <a:srgbClr val="FCC301"/>
              </a:solidFill>
              <a:effectLst/>
              <a:uLnTx/>
              <a:sym typeface="+mn-ea"/>
            </a:endParaRPr>
          </a:p>
        </p:txBody>
      </p:sp>
      <p:sp>
        <p:nvSpPr>
          <p:cNvPr id="53" name="矩形 52"/>
          <p:cNvSpPr/>
          <p:nvPr>
            <p:custDataLst>
              <p:tags r:id="rId1"/>
            </p:custDataLst>
          </p:nvPr>
        </p:nvSpPr>
        <p:spPr>
          <a:xfrm>
            <a:off x="926465" y="2167255"/>
            <a:ext cx="10008870" cy="3363595"/>
          </a:xfrm>
          <a:prstGeom prst="rect">
            <a:avLst/>
          </a:prstGeom>
          <a:solidFill>
            <a:srgbClr val="ECE9F0"/>
          </a:solidFill>
          <a:ln w="63500">
            <a:no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55" name="矩形 54"/>
          <p:cNvSpPr/>
          <p:nvPr>
            <p:custDataLst>
              <p:tags r:id="rId2"/>
            </p:custDataLst>
          </p:nvPr>
        </p:nvSpPr>
        <p:spPr>
          <a:xfrm>
            <a:off x="1226185" y="1891665"/>
            <a:ext cx="9990455" cy="3323590"/>
          </a:xfrm>
          <a:prstGeom prst="rect">
            <a:avLst/>
          </a:prstGeom>
          <a:noFill/>
          <a:ln w="38100">
            <a:solidFill>
              <a:srgbClr val="7EA96D"/>
            </a:solid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101379" name="文本框 25"/>
          <p:cNvSpPr txBox="1"/>
          <p:nvPr>
            <p:custDataLst>
              <p:tags r:id="rId3"/>
            </p:custDataLst>
          </p:nvPr>
        </p:nvSpPr>
        <p:spPr>
          <a:xfrm>
            <a:off x="1859915" y="2733675"/>
            <a:ext cx="8457565" cy="2339340"/>
          </a:xfrm>
          <a:prstGeom prst="rect">
            <a:avLst/>
          </a:prstGeom>
          <a:noFill/>
          <a:ln w="9525">
            <a:noFill/>
          </a:ln>
        </p:spPr>
        <p:txBody>
          <a:bodyPr lIns="101600" tIns="0" rIns="82550" bIns="0"/>
          <a:p>
            <a:pPr marL="285750" marR="0" indent="-285750" algn="just" defTabSz="914400" fontAlgn="ctr">
              <a:lnSpc>
                <a:spcPct val="170000"/>
              </a:lnSpc>
              <a:spcBef>
                <a:spcPts val="1000"/>
              </a:spcBef>
              <a:buClr>
                <a:srgbClr val="E34D4D"/>
              </a:buClr>
              <a:buSzPct val="80000"/>
              <a:buFont typeface="WPS-Bullets" pitchFamily="2" charset="0"/>
              <a:buChar char=""/>
              <a:defRPr/>
            </a:pPr>
            <a:r>
              <a:rPr lang="zh-CN" altLang="en-US" sz="1600" spc="150" dirty="0">
                <a:solidFill>
                  <a:sysClr val="windowText" lastClr="000000"/>
                </a:solidFill>
                <a:uFillTx/>
                <a:cs typeface="微软雅黑" panose="020B0503020204020204" charset="-122"/>
                <a:sym typeface="+mn-ea"/>
              </a:rPr>
              <a:t>情绪智商即情商（Emotional Quotient，简称 EQ），概括地说就是控制自己的情绪，察觉他人的情绪的能力。1995 年，美国著名心理学家丹尼尔·戈尔曼首次提出“情商”概念，并提出情商的基本内涵有五个方面：</a:t>
            </a:r>
            <a:r>
              <a:rPr lang="zh-CN" altLang="en-US" sz="1600" b="1" spc="150" dirty="0">
                <a:solidFill>
                  <a:srgbClr val="00B050"/>
                </a:solidFill>
                <a:uFillTx/>
                <a:cs typeface="微软雅黑" panose="020B0503020204020204" charset="-122"/>
                <a:sym typeface="+mn-ea"/>
              </a:rPr>
              <a:t>了解自身情绪、妥善管理情绪、自我激励、了解他人情绪、人际关系管理。</a:t>
            </a:r>
            <a:endParaRPr lang="zh-CN" altLang="en-US" sz="1600" b="1" spc="150" dirty="0">
              <a:solidFill>
                <a:srgbClr val="00B050"/>
              </a:solidFill>
              <a:uFillTx/>
              <a:cs typeface="微软雅黑" panose="020B0503020204020204" charset="-122"/>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一、认识情绪智商</a:t>
            </a:r>
            <a:endParaRPr lang="zh-CN" altLang="en-US" sz="2400" b="1" spc="300" noProof="0" dirty="0">
              <a:ln>
                <a:noFill/>
              </a:ln>
              <a:solidFill>
                <a:srgbClr val="FCC301"/>
              </a:solidFill>
              <a:effectLst/>
              <a:uLnTx/>
              <a:sym typeface="+mn-ea"/>
            </a:endParaRPr>
          </a:p>
        </p:txBody>
      </p:sp>
      <p:sp>
        <p:nvSpPr>
          <p:cNvPr id="81" name="矩形 80"/>
          <p:cNvSpPr/>
          <p:nvPr>
            <p:custDataLst>
              <p:tags r:id="rId1"/>
            </p:custDataLst>
          </p:nvPr>
        </p:nvSpPr>
        <p:spPr>
          <a:xfrm>
            <a:off x="3042920" y="4456430"/>
            <a:ext cx="8126730" cy="641985"/>
          </a:xfrm>
          <a:prstGeom prst="rect">
            <a:avLst/>
          </a:prstGeom>
          <a:solidFill>
            <a:srgbClr val="69A35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82" name="Text Placeholder 17"/>
          <p:cNvSpPr txBox="1"/>
          <p:nvPr>
            <p:custDataLst>
              <p:tags r:id="rId2"/>
            </p:custDataLst>
          </p:nvPr>
        </p:nvSpPr>
        <p:spPr>
          <a:xfrm>
            <a:off x="930910" y="4506595"/>
            <a:ext cx="1900555" cy="460375"/>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charset="-122"/>
                <a:ea typeface="微软雅黑" panose="020B050302020402020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700" b="1" i="0" spc="100" noProof="0">
                <a:ln>
                  <a:noFill/>
                </a:ln>
                <a:solidFill>
                  <a:srgbClr val="69A35B"/>
                </a:solidFill>
                <a:effectLst/>
                <a:uLnTx/>
                <a:uFillTx/>
                <a:latin typeface="Arial" panose="020B0604020202020204" pitchFamily="34" charset="0"/>
                <a:ea typeface="微软雅黑" panose="020B0503020204020204" charset="-122"/>
                <a:cs typeface="+mn-ea"/>
              </a:rPr>
              <a:t>4. 了解他人情绪</a:t>
            </a:r>
            <a:endParaRPr kumimoji="0" lang="zh-CN" altLang="en-US" sz="1700" b="1" i="0" spc="100" noProof="0">
              <a:ln>
                <a:noFill/>
              </a:ln>
              <a:solidFill>
                <a:srgbClr val="69A35B"/>
              </a:solidFill>
              <a:effectLst/>
              <a:uLnTx/>
              <a:uFillTx/>
              <a:latin typeface="Arial" panose="020B0604020202020204" pitchFamily="34" charset="0"/>
              <a:ea typeface="微软雅黑" panose="020B0503020204020204" charset="-122"/>
              <a:cs typeface="+mn-ea"/>
            </a:endParaRPr>
          </a:p>
        </p:txBody>
      </p:sp>
      <p:sp>
        <p:nvSpPr>
          <p:cNvPr id="83" name="TextBox 48"/>
          <p:cNvSpPr txBox="1"/>
          <p:nvPr>
            <p:custDataLst>
              <p:tags r:id="rId3"/>
            </p:custDataLst>
          </p:nvPr>
        </p:nvSpPr>
        <p:spPr>
          <a:xfrm>
            <a:off x="3368040" y="4448175"/>
            <a:ext cx="7618095" cy="658495"/>
          </a:xfrm>
          <a:prstGeom prst="rect">
            <a:avLst/>
          </a:prstGeom>
          <a:noFill/>
        </p:spPr>
        <p:txBody>
          <a:bodyPr wrap="square" rtlCol="0" anchor="ctr" anchorCtr="0">
            <a:noAutofit/>
          </a:bodyPr>
          <a:lstStyle>
            <a:defPPr>
              <a:defRPr lang="zh-CN"/>
            </a:defPPr>
            <a:lvl1pPr>
              <a:lnSpc>
                <a:spcPct val="120000"/>
              </a:lnSpc>
              <a:defRPr spc="150">
                <a:solidFill>
                  <a:srgbClr val="000000">
                    <a:lumMod val="75000"/>
                    <a:lumOff val="25000"/>
                  </a:srgbClr>
                </a:solidFill>
                <a:latin typeface="微软雅黑" panose="020B0503020204020204" charset="-122"/>
                <a:ea typeface="微软雅黑" panose="020B0503020204020204" charset="-122"/>
              </a:defRPr>
            </a:lvl1pPr>
          </a:lstStyle>
          <a:p>
            <a:pPr>
              <a:defRPr/>
            </a:pPr>
            <a:r>
              <a:rPr lang="zh-CN" altLang="en-US" sz="1400">
                <a:solidFill>
                  <a:srgbClr val="000000">
                    <a:lumMod val="85000"/>
                    <a:lumOff val="15000"/>
                  </a:srgbClr>
                </a:solidFill>
                <a:latin typeface="Arial" panose="020B0604020202020204" pitchFamily="34" charset="0"/>
              </a:rPr>
              <a:t>了解他人情绪是与他人正常交往，实现顺利沟通的基础。能否设身处地理解他人的情绪，是了解他人需求和关怀他人的先决条件。</a:t>
            </a:r>
            <a:endParaRPr lang="zh-CN" altLang="en-US" sz="1400">
              <a:solidFill>
                <a:srgbClr val="000000">
                  <a:lumMod val="85000"/>
                  <a:lumOff val="15000"/>
                </a:srgbClr>
              </a:solidFill>
              <a:latin typeface="Arial" panose="020B0604020202020204" pitchFamily="34" charset="0"/>
            </a:endParaRPr>
          </a:p>
        </p:txBody>
      </p:sp>
      <p:cxnSp>
        <p:nvCxnSpPr>
          <p:cNvPr id="84" name="直接连接符 83"/>
          <p:cNvCxnSpPr/>
          <p:nvPr>
            <p:custDataLst>
              <p:tags r:id="rId4"/>
            </p:custDataLst>
          </p:nvPr>
        </p:nvCxnSpPr>
        <p:spPr>
          <a:xfrm>
            <a:off x="3042920" y="4453890"/>
            <a:ext cx="0" cy="647700"/>
          </a:xfrm>
          <a:prstGeom prst="line">
            <a:avLst/>
          </a:prstGeom>
          <a:ln w="38100">
            <a:solidFill>
              <a:srgbClr val="69A35B"/>
            </a:solidFill>
          </a:ln>
        </p:spPr>
        <p:style>
          <a:lnRef idx="1">
            <a:srgbClr val="1F74AD"/>
          </a:lnRef>
          <a:fillRef idx="0">
            <a:srgbClr val="1F74AD"/>
          </a:fillRef>
          <a:effectRef idx="0">
            <a:srgbClr val="1F74AD"/>
          </a:effectRef>
          <a:fontRef idx="minor">
            <a:srgbClr val="000000"/>
          </a:fontRef>
        </p:style>
      </p:cxnSp>
      <p:sp>
        <p:nvSpPr>
          <p:cNvPr id="88" name="矩形 87"/>
          <p:cNvSpPr/>
          <p:nvPr>
            <p:custDataLst>
              <p:tags r:id="rId5"/>
            </p:custDataLst>
          </p:nvPr>
        </p:nvSpPr>
        <p:spPr>
          <a:xfrm>
            <a:off x="3007995" y="3573145"/>
            <a:ext cx="8126730" cy="641985"/>
          </a:xfrm>
          <a:prstGeom prst="rect">
            <a:avLst/>
          </a:prstGeom>
          <a:solidFill>
            <a:srgbClr val="FFC000">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89" name="Text Placeholder 17"/>
          <p:cNvSpPr txBox="1"/>
          <p:nvPr>
            <p:custDataLst>
              <p:tags r:id="rId6"/>
            </p:custDataLst>
          </p:nvPr>
        </p:nvSpPr>
        <p:spPr>
          <a:xfrm>
            <a:off x="895985" y="3573145"/>
            <a:ext cx="1900555" cy="460375"/>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charset="-122"/>
                <a:ea typeface="微软雅黑" panose="020B050302020402020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700" b="1" i="0" spc="100" noProof="0">
                <a:ln>
                  <a:noFill/>
                </a:ln>
                <a:solidFill>
                  <a:srgbClr val="FCC301"/>
                </a:solidFill>
                <a:effectLst/>
                <a:uLnTx/>
                <a:uFillTx/>
                <a:latin typeface="Arial" panose="020B0604020202020204" pitchFamily="34" charset="0"/>
                <a:ea typeface="微软雅黑" panose="020B0503020204020204" charset="-122"/>
                <a:cs typeface="+mn-ea"/>
              </a:rPr>
              <a:t>3. 自我激励</a:t>
            </a:r>
            <a:endParaRPr kumimoji="0" lang="zh-CN" altLang="en-US" sz="1700" b="1" i="0" spc="100" noProof="0">
              <a:ln>
                <a:noFill/>
              </a:ln>
              <a:solidFill>
                <a:srgbClr val="FCC301"/>
              </a:solidFill>
              <a:effectLst/>
              <a:uLnTx/>
              <a:uFillTx/>
              <a:latin typeface="Arial" panose="020B0604020202020204" pitchFamily="34" charset="0"/>
              <a:ea typeface="微软雅黑" panose="020B0503020204020204" charset="-122"/>
              <a:cs typeface="+mn-ea"/>
            </a:endParaRPr>
          </a:p>
        </p:txBody>
      </p:sp>
      <p:sp>
        <p:nvSpPr>
          <p:cNvPr id="90" name="TextBox 48"/>
          <p:cNvSpPr txBox="1"/>
          <p:nvPr>
            <p:custDataLst>
              <p:tags r:id="rId7"/>
            </p:custDataLst>
          </p:nvPr>
        </p:nvSpPr>
        <p:spPr>
          <a:xfrm>
            <a:off x="3333115" y="3564890"/>
            <a:ext cx="7653020" cy="658495"/>
          </a:xfrm>
          <a:prstGeom prst="rect">
            <a:avLst/>
          </a:prstGeom>
          <a:noFill/>
        </p:spPr>
        <p:txBody>
          <a:bodyPr wrap="square" rtlCol="0" anchor="ctr" anchorCtr="0"/>
          <a:lstStyle>
            <a:defPPr>
              <a:defRPr lang="zh-CN"/>
            </a:defPPr>
            <a:lvl1pPr>
              <a:lnSpc>
                <a:spcPct val="120000"/>
              </a:lnSpc>
              <a:defRPr spc="150">
                <a:solidFill>
                  <a:srgbClr val="000000">
                    <a:lumMod val="75000"/>
                    <a:lumOff val="25000"/>
                  </a:srgbClr>
                </a:solidFill>
                <a:latin typeface="微软雅黑" panose="020B0503020204020204" charset="-122"/>
                <a:ea typeface="微软雅黑" panose="020B0503020204020204" charset="-122"/>
              </a:defRPr>
            </a:lvl1pPr>
          </a:lstStyle>
          <a:p>
            <a:pPr marR="0" lvl="0" indent="0" fontAlgn="auto">
              <a:spcBef>
                <a:spcPts val="0"/>
              </a:spcBef>
              <a:spcAft>
                <a:spcPts val="0"/>
              </a:spcAft>
              <a:buClrTx/>
              <a:buSzTx/>
              <a:buFontTx/>
              <a:buNone/>
              <a:defRPr/>
            </a:pPr>
            <a:r>
              <a:rPr lang="zh-CN" altLang="en-US" sz="1400">
                <a:solidFill>
                  <a:srgbClr val="000000">
                    <a:lumMod val="85000"/>
                    <a:lumOff val="15000"/>
                  </a:srgbClr>
                </a:solidFill>
                <a:latin typeface="Arial" panose="020B0604020202020204" pitchFamily="34" charset="0"/>
              </a:rPr>
              <a:t>自我激励包含两方面的意思：通过自我鞭策保持对学习和工作的高度热忱，这是一切成就的动力；通过自我约束以克制冲动和延迟满足，这是获得任何成就的保证。</a:t>
            </a:r>
            <a:endParaRPr lang="zh-CN" altLang="en-US" sz="1400">
              <a:solidFill>
                <a:srgbClr val="000000">
                  <a:lumMod val="85000"/>
                  <a:lumOff val="15000"/>
                </a:srgbClr>
              </a:solidFill>
              <a:latin typeface="Arial" panose="020B0604020202020204" pitchFamily="34" charset="0"/>
            </a:endParaRPr>
          </a:p>
        </p:txBody>
      </p:sp>
      <p:cxnSp>
        <p:nvCxnSpPr>
          <p:cNvPr id="91" name="直接连接符 90"/>
          <p:cNvCxnSpPr/>
          <p:nvPr>
            <p:custDataLst>
              <p:tags r:id="rId8"/>
            </p:custDataLst>
          </p:nvPr>
        </p:nvCxnSpPr>
        <p:spPr>
          <a:xfrm>
            <a:off x="3007995" y="3570605"/>
            <a:ext cx="0" cy="647700"/>
          </a:xfrm>
          <a:prstGeom prst="line">
            <a:avLst/>
          </a:prstGeom>
          <a:ln w="38100">
            <a:solidFill>
              <a:srgbClr val="FFC000">
                <a:lumMod val="60000"/>
                <a:lumOff val="40000"/>
              </a:srgbClr>
            </a:solidFill>
          </a:ln>
        </p:spPr>
        <p:style>
          <a:lnRef idx="1">
            <a:srgbClr val="1F74AD"/>
          </a:lnRef>
          <a:fillRef idx="0">
            <a:srgbClr val="1F74AD"/>
          </a:fillRef>
          <a:effectRef idx="0">
            <a:srgbClr val="1F74AD"/>
          </a:effectRef>
          <a:fontRef idx="minor">
            <a:srgbClr val="000000"/>
          </a:fontRef>
        </p:style>
      </p:cxnSp>
      <p:sp>
        <p:nvSpPr>
          <p:cNvPr id="92" name="矩形 91"/>
          <p:cNvSpPr/>
          <p:nvPr>
            <p:custDataLst>
              <p:tags r:id="rId9"/>
            </p:custDataLst>
          </p:nvPr>
        </p:nvSpPr>
        <p:spPr>
          <a:xfrm>
            <a:off x="3007995" y="2675890"/>
            <a:ext cx="8126730" cy="641985"/>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93" name="Text Placeholder 17"/>
          <p:cNvSpPr txBox="1"/>
          <p:nvPr>
            <p:custDataLst>
              <p:tags r:id="rId10"/>
            </p:custDataLst>
          </p:nvPr>
        </p:nvSpPr>
        <p:spPr>
          <a:xfrm>
            <a:off x="895985" y="2721610"/>
            <a:ext cx="1900555" cy="460375"/>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charset="-122"/>
                <a:ea typeface="微软雅黑" panose="020B050302020402020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700" b="1" i="0" spc="100" noProof="0">
                <a:ln>
                  <a:noFill/>
                </a:ln>
                <a:solidFill>
                  <a:srgbClr val="3498DB"/>
                </a:solidFill>
                <a:effectLst/>
                <a:uLnTx/>
                <a:uFillTx/>
                <a:latin typeface="Arial" panose="020B0604020202020204" pitchFamily="34" charset="0"/>
                <a:ea typeface="微软雅黑" panose="020B0503020204020204" charset="-122"/>
                <a:cs typeface="+mn-ea"/>
              </a:rPr>
              <a:t>2. 妥善管理情绪</a:t>
            </a:r>
            <a:endParaRPr kumimoji="0" lang="zh-CN" altLang="en-US" sz="1700" b="1" i="0" spc="100" noProof="0">
              <a:ln>
                <a:noFill/>
              </a:ln>
              <a:solidFill>
                <a:srgbClr val="3498DB"/>
              </a:solidFill>
              <a:effectLst/>
              <a:uLnTx/>
              <a:uFillTx/>
              <a:latin typeface="Arial" panose="020B0604020202020204" pitchFamily="34" charset="0"/>
              <a:ea typeface="微软雅黑" panose="020B0503020204020204" charset="-122"/>
              <a:cs typeface="+mn-ea"/>
            </a:endParaRPr>
          </a:p>
        </p:txBody>
      </p:sp>
      <p:sp>
        <p:nvSpPr>
          <p:cNvPr id="94" name="TextBox 48"/>
          <p:cNvSpPr txBox="1"/>
          <p:nvPr>
            <p:custDataLst>
              <p:tags r:id="rId11"/>
            </p:custDataLst>
          </p:nvPr>
        </p:nvSpPr>
        <p:spPr>
          <a:xfrm>
            <a:off x="3333115" y="2659380"/>
            <a:ext cx="7653020" cy="658495"/>
          </a:xfrm>
          <a:prstGeom prst="rect">
            <a:avLst/>
          </a:prstGeom>
          <a:noFill/>
        </p:spPr>
        <p:txBody>
          <a:bodyPr wrap="square" rtlCol="0" anchor="ctr" anchorCtr="0">
            <a:noAutofit/>
          </a:bodyPr>
          <a:lstStyle>
            <a:defPPr>
              <a:defRPr lang="zh-CN"/>
            </a:defPPr>
            <a:lvl1pPr>
              <a:lnSpc>
                <a:spcPct val="120000"/>
              </a:lnSpc>
              <a:defRPr spc="150">
                <a:solidFill>
                  <a:srgbClr val="000000">
                    <a:lumMod val="75000"/>
                    <a:lumOff val="25000"/>
                  </a:srgbClr>
                </a:solidFill>
                <a:latin typeface="微软雅黑" panose="020B0503020204020204" charset="-122"/>
                <a:ea typeface="微软雅黑" panose="020B0503020204020204" charset="-122"/>
              </a:defRPr>
            </a:lvl1pPr>
          </a:lstStyle>
          <a:p>
            <a:pPr>
              <a:defRPr/>
            </a:pPr>
            <a:r>
              <a:rPr lang="zh-CN" altLang="en-US" sz="1400">
                <a:solidFill>
                  <a:srgbClr val="000000">
                    <a:lumMod val="85000"/>
                    <a:lumOff val="15000"/>
                  </a:srgbClr>
                </a:solidFill>
                <a:latin typeface="Arial" panose="020B0604020202020204" pitchFamily="34" charset="0"/>
              </a:rPr>
              <a:t>情绪管理必须建立在自我认知的基础上。情绪管理能力较差的人常受低落情绪的困扰，而能控制自身情绪的人则能很快走出命运的低谷，重新奔向新的人生目标。</a:t>
            </a:r>
            <a:endParaRPr lang="zh-CN" altLang="en-US" sz="1400">
              <a:solidFill>
                <a:srgbClr val="000000">
                  <a:lumMod val="85000"/>
                  <a:lumOff val="15000"/>
                </a:srgbClr>
              </a:solidFill>
              <a:latin typeface="Arial" panose="020B0604020202020204" pitchFamily="34" charset="0"/>
            </a:endParaRPr>
          </a:p>
        </p:txBody>
      </p:sp>
      <p:cxnSp>
        <p:nvCxnSpPr>
          <p:cNvPr id="95" name="直接连接符 94"/>
          <p:cNvCxnSpPr/>
          <p:nvPr>
            <p:custDataLst>
              <p:tags r:id="rId12"/>
            </p:custDataLst>
          </p:nvPr>
        </p:nvCxnSpPr>
        <p:spPr>
          <a:xfrm>
            <a:off x="3007995" y="2672715"/>
            <a:ext cx="0" cy="647700"/>
          </a:xfrm>
          <a:prstGeom prst="line">
            <a:avLst/>
          </a:prstGeom>
          <a:ln w="38100">
            <a:solidFill>
              <a:srgbClr val="3498DB"/>
            </a:solidFill>
          </a:ln>
        </p:spPr>
        <p:style>
          <a:lnRef idx="1">
            <a:srgbClr val="1F74AD"/>
          </a:lnRef>
          <a:fillRef idx="0">
            <a:srgbClr val="1F74AD"/>
          </a:fillRef>
          <a:effectRef idx="0">
            <a:srgbClr val="1F74AD"/>
          </a:effectRef>
          <a:fontRef idx="minor">
            <a:srgbClr val="000000"/>
          </a:fontRef>
        </p:style>
      </p:cxnSp>
      <p:sp>
        <p:nvSpPr>
          <p:cNvPr id="96" name="椭圆 95"/>
          <p:cNvSpPr/>
          <p:nvPr>
            <p:custDataLst>
              <p:tags r:id="rId13"/>
            </p:custDataLst>
          </p:nvPr>
        </p:nvSpPr>
        <p:spPr>
          <a:xfrm>
            <a:off x="10530205" y="1838325"/>
            <a:ext cx="254000" cy="231775"/>
          </a:xfrm>
          <a:prstGeom prst="ellipse">
            <a:avLst/>
          </a:prstGeom>
          <a:solidFill>
            <a:srgbClr val="EDEA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97" name="矩形 96"/>
          <p:cNvSpPr/>
          <p:nvPr>
            <p:custDataLst>
              <p:tags r:id="rId14"/>
            </p:custDataLst>
          </p:nvPr>
        </p:nvSpPr>
        <p:spPr>
          <a:xfrm>
            <a:off x="3007995" y="1778635"/>
            <a:ext cx="8126730" cy="641985"/>
          </a:xfrm>
          <a:prstGeom prst="rect">
            <a:avLst/>
          </a:prstGeom>
          <a:solidFill>
            <a:srgbClr val="9BBB59">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98" name="Text Placeholder 17"/>
          <p:cNvSpPr txBox="1"/>
          <p:nvPr>
            <p:custDataLst>
              <p:tags r:id="rId15"/>
            </p:custDataLst>
          </p:nvPr>
        </p:nvSpPr>
        <p:spPr>
          <a:xfrm>
            <a:off x="878840" y="1822450"/>
            <a:ext cx="1953260" cy="460375"/>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charset="-122"/>
                <a:ea typeface="微软雅黑" panose="020B050302020402020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700" b="1" i="0" spc="100" noProof="0">
                <a:ln>
                  <a:noFill/>
                </a:ln>
                <a:solidFill>
                  <a:srgbClr val="9BBB59"/>
                </a:solidFill>
                <a:effectLst/>
                <a:uLnTx/>
                <a:uFillTx/>
                <a:latin typeface="Arial" panose="020B0604020202020204" pitchFamily="34" charset="0"/>
                <a:ea typeface="微软雅黑" panose="020B0503020204020204" charset="-122"/>
                <a:cs typeface="+mn-ea"/>
              </a:rPr>
              <a:t>1. 了解自身情绪</a:t>
            </a:r>
            <a:endParaRPr kumimoji="0" lang="zh-CN" altLang="en-US" sz="1700" b="1" i="0" spc="100" noProof="0">
              <a:ln>
                <a:noFill/>
              </a:ln>
              <a:solidFill>
                <a:srgbClr val="9BBB59"/>
              </a:solidFill>
              <a:effectLst/>
              <a:uLnTx/>
              <a:uFillTx/>
              <a:latin typeface="Arial" panose="020B0604020202020204" pitchFamily="34" charset="0"/>
              <a:ea typeface="微软雅黑" panose="020B0503020204020204" charset="-122"/>
              <a:cs typeface="+mn-ea"/>
            </a:endParaRPr>
          </a:p>
        </p:txBody>
      </p:sp>
      <p:sp>
        <p:nvSpPr>
          <p:cNvPr id="99" name="TextBox 48"/>
          <p:cNvSpPr txBox="1"/>
          <p:nvPr>
            <p:custDataLst>
              <p:tags r:id="rId16"/>
            </p:custDataLst>
          </p:nvPr>
        </p:nvSpPr>
        <p:spPr>
          <a:xfrm>
            <a:off x="3333115" y="1804035"/>
            <a:ext cx="7821930" cy="658495"/>
          </a:xfrm>
          <a:prstGeom prst="rect">
            <a:avLst/>
          </a:prstGeom>
          <a:noFill/>
        </p:spPr>
        <p:txBody>
          <a:bodyPr wrap="square" rtlCol="0" anchor="ctr" anchorCtr="0"/>
          <a:lstStyle>
            <a:defPPr>
              <a:defRPr lang="zh-CN"/>
            </a:defPPr>
            <a:lvl1pPr>
              <a:lnSpc>
                <a:spcPct val="120000"/>
              </a:lnSpc>
              <a:defRPr sz="1400" spc="150">
                <a:solidFill>
                  <a:sysClr val="window" lastClr="FFFFFF">
                    <a:lumMod val="65000"/>
                  </a:sysClr>
                </a:solidFill>
                <a:latin typeface="微软雅黑" panose="020B0503020204020204" charset="-122"/>
                <a:ea typeface="微软雅黑" panose="020B0503020204020204" charset="-122"/>
              </a:defRPr>
            </a:lvl1p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b="0" i="0" u="none" strike="noStrike" kern="1200" cap="none" spc="150" normalizeH="0" noProof="0">
                <a:ln>
                  <a:noFill/>
                </a:ln>
                <a:solidFill>
                  <a:srgbClr val="000000">
                    <a:lumMod val="85000"/>
                    <a:lumOff val="15000"/>
                  </a:srgbClr>
                </a:solidFill>
                <a:effectLst/>
                <a:uLnTx/>
                <a:uFillTx/>
                <a:latin typeface="Arial" panose="020B0604020202020204" pitchFamily="34" charset="0"/>
                <a:ea typeface="微软雅黑" panose="020B0503020204020204" charset="-122"/>
                <a:cs typeface="+mn-ea"/>
              </a:rPr>
              <a:t>认识情绪的本质是情感智商的基石，这种随时随地认知自身情绪的能力对于了解自己非常重要。只有了解自身真实感受的人才能成为生活的主宰，否则必然沦为情绪的奴隶。</a:t>
            </a:r>
            <a:endParaRPr kumimoji="0" lang="zh-CN" altLang="en-US" b="0" i="0" u="none" strike="noStrike" kern="1200" cap="none" spc="150" normalizeH="0" noProof="0">
              <a:ln>
                <a:noFill/>
              </a:ln>
              <a:solidFill>
                <a:srgbClr val="000000">
                  <a:lumMod val="85000"/>
                  <a:lumOff val="15000"/>
                </a:srgbClr>
              </a:solidFill>
              <a:effectLst/>
              <a:uLnTx/>
              <a:uFillTx/>
              <a:latin typeface="Arial" panose="020B0604020202020204" pitchFamily="34" charset="0"/>
              <a:ea typeface="微软雅黑" panose="020B0503020204020204" charset="-122"/>
              <a:cs typeface="+mn-ea"/>
            </a:endParaRPr>
          </a:p>
        </p:txBody>
      </p:sp>
      <p:cxnSp>
        <p:nvCxnSpPr>
          <p:cNvPr id="100" name="直接连接符 99"/>
          <p:cNvCxnSpPr/>
          <p:nvPr>
            <p:custDataLst>
              <p:tags r:id="rId17"/>
            </p:custDataLst>
          </p:nvPr>
        </p:nvCxnSpPr>
        <p:spPr>
          <a:xfrm>
            <a:off x="3007995" y="1775460"/>
            <a:ext cx="0" cy="647700"/>
          </a:xfrm>
          <a:prstGeom prst="line">
            <a:avLst/>
          </a:prstGeom>
          <a:ln w="38100">
            <a:solidFill>
              <a:srgbClr val="9BBB59"/>
            </a:solidFill>
          </a:ln>
        </p:spPr>
        <p:style>
          <a:lnRef idx="1">
            <a:srgbClr val="1F74AD"/>
          </a:lnRef>
          <a:fillRef idx="0">
            <a:srgbClr val="1F74AD"/>
          </a:fillRef>
          <a:effectRef idx="0">
            <a:srgbClr val="1F74AD"/>
          </a:effectRef>
          <a:fontRef idx="minor">
            <a:srgbClr val="000000"/>
          </a:fontRef>
        </p:style>
      </p:cxnSp>
      <p:sp>
        <p:nvSpPr>
          <p:cNvPr id="101" name="椭圆 100"/>
          <p:cNvSpPr/>
          <p:nvPr>
            <p:custDataLst>
              <p:tags r:id="rId18"/>
            </p:custDataLst>
          </p:nvPr>
        </p:nvSpPr>
        <p:spPr>
          <a:xfrm>
            <a:off x="10544175" y="5386705"/>
            <a:ext cx="254000" cy="231775"/>
          </a:xfrm>
          <a:prstGeom prst="ellipse">
            <a:avLst/>
          </a:prstGeom>
          <a:solidFill>
            <a:srgbClr val="EDEA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tx2">
                  <a:lumMod val="50000"/>
                </a:schemeClr>
              </a:solidFill>
            </a:endParaRPr>
          </a:p>
        </p:txBody>
      </p:sp>
      <p:sp>
        <p:nvSpPr>
          <p:cNvPr id="102" name="矩形 101"/>
          <p:cNvSpPr/>
          <p:nvPr>
            <p:custDataLst>
              <p:tags r:id="rId19"/>
            </p:custDataLst>
          </p:nvPr>
        </p:nvSpPr>
        <p:spPr>
          <a:xfrm>
            <a:off x="3021965" y="5327015"/>
            <a:ext cx="8126730" cy="641985"/>
          </a:xfrm>
          <a:prstGeom prst="rect">
            <a:avLst/>
          </a:prstGeom>
          <a:solidFill>
            <a:srgbClr val="9BBB59">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solidFill>
                <a:schemeClr val="tx2">
                  <a:lumMod val="50000"/>
                </a:schemeClr>
              </a:solidFill>
            </a:endParaRPr>
          </a:p>
        </p:txBody>
      </p:sp>
      <p:sp>
        <p:nvSpPr>
          <p:cNvPr id="103" name="Text Placeholder 17"/>
          <p:cNvSpPr txBox="1"/>
          <p:nvPr>
            <p:custDataLst>
              <p:tags r:id="rId20"/>
            </p:custDataLst>
          </p:nvPr>
        </p:nvSpPr>
        <p:spPr>
          <a:xfrm>
            <a:off x="892810" y="5426710"/>
            <a:ext cx="1953260" cy="460375"/>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charset="-122"/>
                <a:ea typeface="微软雅黑" panose="020B050302020402020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700" b="1" i="0" spc="100" noProof="0">
                <a:ln>
                  <a:noFill/>
                </a:ln>
                <a:solidFill>
                  <a:srgbClr val="00B050"/>
                </a:solidFill>
                <a:effectLst/>
                <a:uLnTx/>
                <a:uFillTx/>
                <a:latin typeface="Arial" panose="020B0604020202020204" pitchFamily="34" charset="0"/>
                <a:ea typeface="微软雅黑" panose="020B0503020204020204" charset="-122"/>
                <a:cs typeface="+mn-ea"/>
              </a:rPr>
              <a:t>5. 人际关系管理</a:t>
            </a:r>
            <a:endParaRPr kumimoji="0" lang="zh-CN" altLang="en-US" sz="1700" b="1" i="0" spc="100" noProof="0">
              <a:ln>
                <a:noFill/>
              </a:ln>
              <a:solidFill>
                <a:srgbClr val="00B050"/>
              </a:solidFill>
              <a:effectLst/>
              <a:uLnTx/>
              <a:uFillTx/>
              <a:latin typeface="Arial" panose="020B0604020202020204" pitchFamily="34" charset="0"/>
              <a:ea typeface="微软雅黑" panose="020B0503020204020204" charset="-122"/>
              <a:cs typeface="+mn-ea"/>
            </a:endParaRPr>
          </a:p>
        </p:txBody>
      </p:sp>
      <p:sp>
        <p:nvSpPr>
          <p:cNvPr id="104" name="TextBox 48"/>
          <p:cNvSpPr txBox="1"/>
          <p:nvPr>
            <p:custDataLst>
              <p:tags r:id="rId21"/>
            </p:custDataLst>
          </p:nvPr>
        </p:nvSpPr>
        <p:spPr>
          <a:xfrm>
            <a:off x="3347085" y="5352415"/>
            <a:ext cx="7821930" cy="658495"/>
          </a:xfrm>
          <a:prstGeom prst="rect">
            <a:avLst/>
          </a:prstGeom>
          <a:noFill/>
        </p:spPr>
        <p:txBody>
          <a:bodyPr wrap="square" rtlCol="0" anchor="ctr" anchorCtr="0"/>
          <a:lstStyle>
            <a:defPPr>
              <a:defRPr lang="zh-CN"/>
            </a:defPPr>
            <a:lvl1pPr>
              <a:lnSpc>
                <a:spcPct val="120000"/>
              </a:lnSpc>
              <a:defRPr sz="1400" spc="150">
                <a:solidFill>
                  <a:sysClr val="window" lastClr="FFFFFF">
                    <a:lumMod val="65000"/>
                  </a:sysClr>
                </a:solidFill>
                <a:latin typeface="微软雅黑" panose="020B0503020204020204" charset="-122"/>
                <a:ea typeface="微软雅黑" panose="020B0503020204020204" charset="-122"/>
              </a:defRPr>
            </a:lvl1p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b="0" i="0" u="none" strike="noStrike" kern="1200" cap="none" spc="150" normalizeH="0" noProof="0">
                <a:ln>
                  <a:noFill/>
                </a:ln>
                <a:solidFill>
                  <a:srgbClr val="00B050"/>
                </a:solidFill>
                <a:effectLst/>
                <a:uLnTx/>
                <a:uFillTx/>
                <a:latin typeface="Arial" panose="020B0604020202020204" pitchFamily="34" charset="0"/>
                <a:ea typeface="微软雅黑" panose="020B0503020204020204" charset="-122"/>
                <a:cs typeface="+mn-ea"/>
              </a:rPr>
              <a:t>人际关系管理是一种管理他人情绪的能力，是建立在自知和知人的基础上的。恰当</a:t>
            </a:r>
            <a:endParaRPr kumimoji="0" lang="zh-CN" altLang="en-US" b="0" i="0" u="none" strike="noStrike" kern="1200" cap="none" spc="150" normalizeH="0" noProof="0">
              <a:ln>
                <a:noFill/>
              </a:ln>
              <a:solidFill>
                <a:srgbClr val="00B050"/>
              </a:solidFill>
              <a:effectLst/>
              <a:uLnTx/>
              <a:uFillTx/>
              <a:latin typeface="Arial" panose="020B0604020202020204" pitchFamily="34" charset="0"/>
              <a:ea typeface="微软雅黑" panose="020B0503020204020204" charset="-122"/>
              <a:cs typeface="+mn-ea"/>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b="0" i="0" u="none" strike="noStrike" kern="1200" cap="none" spc="150" normalizeH="0" noProof="0">
                <a:ln>
                  <a:noFill/>
                </a:ln>
                <a:solidFill>
                  <a:srgbClr val="00B050"/>
                </a:solidFill>
                <a:effectLst/>
                <a:uLnTx/>
                <a:uFillTx/>
                <a:latin typeface="Arial" panose="020B0604020202020204" pitchFamily="34" charset="0"/>
                <a:ea typeface="微软雅黑" panose="020B0503020204020204" charset="-122"/>
                <a:cs typeface="+mn-ea"/>
              </a:rPr>
              <a:t>管理他人的情绪是处理好人际关系的一种艺术。</a:t>
            </a:r>
            <a:endParaRPr kumimoji="0" lang="zh-CN" altLang="en-US" b="0" i="0" u="none" strike="noStrike" kern="1200" cap="none" spc="150" normalizeH="0" noProof="0">
              <a:ln>
                <a:noFill/>
              </a:ln>
              <a:solidFill>
                <a:srgbClr val="00B050"/>
              </a:solidFill>
              <a:effectLst/>
              <a:uLnTx/>
              <a:uFillTx/>
              <a:latin typeface="Arial" panose="020B0604020202020204" pitchFamily="34" charset="0"/>
              <a:ea typeface="微软雅黑" panose="020B0503020204020204" charset="-122"/>
              <a:cs typeface="+mn-ea"/>
            </a:endParaRPr>
          </a:p>
        </p:txBody>
      </p:sp>
      <p:cxnSp>
        <p:nvCxnSpPr>
          <p:cNvPr id="105" name="直接连接符 104"/>
          <p:cNvCxnSpPr/>
          <p:nvPr>
            <p:custDataLst>
              <p:tags r:id="rId22"/>
            </p:custDataLst>
          </p:nvPr>
        </p:nvCxnSpPr>
        <p:spPr>
          <a:xfrm>
            <a:off x="3021965" y="5323840"/>
            <a:ext cx="0" cy="647700"/>
          </a:xfrm>
          <a:prstGeom prst="line">
            <a:avLst/>
          </a:prstGeom>
          <a:ln w="38100">
            <a:solidFill>
              <a:srgbClr val="9BBB59"/>
            </a:solidFill>
          </a:ln>
        </p:spPr>
        <p:style>
          <a:lnRef idx="1">
            <a:srgbClr val="1F74AD"/>
          </a:lnRef>
          <a:fillRef idx="0">
            <a:srgbClr val="1F74AD"/>
          </a:fillRef>
          <a:effectRef idx="0">
            <a:srgbClr val="1F74AD"/>
          </a:effectRef>
          <a:fontRef idx="minor">
            <a:srgbClr val="000000"/>
          </a:fontRef>
        </p:style>
      </p:cxnSp>
    </p:spTree>
    <p:custDataLst>
      <p:tags r:id="rId23"/>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二、察觉情绪，并且接纳情绪</a:t>
            </a:r>
            <a:endParaRPr lang="zh-CN" altLang="en-US" sz="2400" b="1" spc="300" noProof="0" dirty="0">
              <a:ln>
                <a:noFill/>
              </a:ln>
              <a:solidFill>
                <a:srgbClr val="FCC301"/>
              </a:solidFill>
              <a:effectLst/>
              <a:uLnTx/>
              <a:sym typeface="+mn-ea"/>
            </a:endParaRPr>
          </a:p>
        </p:txBody>
      </p:sp>
      <p:pic>
        <p:nvPicPr>
          <p:cNvPr id="3" name="Picture 2"/>
          <p:cNvPicPr>
            <a:picLocks noChangeAspect="1" noChangeArrowheads="1"/>
          </p:cNvPicPr>
          <p:nvPr>
            <p:custDataLst>
              <p:tags r:id="rId2"/>
            </p:custDataLst>
          </p:nvPr>
        </p:nvPicPr>
        <p:blipFill>
          <a:blip r:embed="rId3"/>
          <a:srcRect t="36439" b="10309"/>
          <a:stretch>
            <a:fillRect/>
          </a:stretch>
        </p:blipFill>
        <p:spPr bwMode="auto">
          <a:xfrm>
            <a:off x="904875" y="3864610"/>
            <a:ext cx="10608310" cy="29933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6"/>
          <p:cNvSpPr txBox="1"/>
          <p:nvPr>
            <p:custDataLst>
              <p:tags r:id="rId4"/>
            </p:custDataLst>
          </p:nvPr>
        </p:nvSpPr>
        <p:spPr>
          <a:xfrm>
            <a:off x="792480" y="1216025"/>
            <a:ext cx="10607675" cy="2393315"/>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316230" lvl="0" indent="-316230" algn="l" fontAlgn="ctr">
              <a:lnSpc>
                <a:spcPct val="130000"/>
              </a:lnSpc>
              <a:spcBef>
                <a:spcPts val="1200"/>
              </a:spcBef>
              <a:spcAft>
                <a:spcPts val="0"/>
              </a:spcAft>
              <a:buSzPct val="100000"/>
              <a:buFont typeface="Wingdings" panose="05000000000000000000" charset="0"/>
              <a:buChar char="m"/>
            </a:pPr>
            <a:r>
              <a:rPr lang="zh-CN" altLang="en-US" spc="160" dirty="0">
                <a:solidFill>
                  <a:schemeClr val="tx1">
                    <a:lumMod val="75000"/>
                    <a:lumOff val="25000"/>
                  </a:schemeClr>
                </a:solidFill>
                <a:uFillTx/>
                <a:latin typeface="微软雅黑" panose="020B0503020204020204" charset="-122"/>
                <a:ea typeface="微软雅黑" panose="020B0503020204020204" charset="-122"/>
                <a:sym typeface="+mn-ea"/>
              </a:rPr>
              <a:t>你是否认为一个成功的人不应该轻易流露情绪，或者怕被人说你太情绪化而宁愿不要有情绪。其实，真正的问题并不在情绪的本身，而在于情绪的自我觉察和表达方式，如果能以适当的方式、在适当的情境表达适度的情绪，便是健康的情绪管理之道。</a:t>
            </a:r>
            <a:endParaRPr lang="zh-CN" altLang="en-US" spc="160" dirty="0">
              <a:solidFill>
                <a:schemeClr val="tx1">
                  <a:lumMod val="75000"/>
                  <a:lumOff val="25000"/>
                </a:schemeClr>
              </a:solidFill>
              <a:uFillTx/>
              <a:latin typeface="微软雅黑" panose="020B0503020204020204" charset="-122"/>
              <a:ea typeface="微软雅黑" panose="020B0503020204020204" charset="-122"/>
              <a:sym typeface="+mn-ea"/>
            </a:endParaRPr>
          </a:p>
          <a:p>
            <a:pPr marL="316230" lvl="0" indent="-316230" algn="l" fontAlgn="ctr">
              <a:lnSpc>
                <a:spcPct val="130000"/>
              </a:lnSpc>
              <a:spcBef>
                <a:spcPts val="1200"/>
              </a:spcBef>
              <a:spcAft>
                <a:spcPts val="0"/>
              </a:spcAft>
              <a:buSzPct val="100000"/>
              <a:buFont typeface="Wingdings" panose="05000000000000000000" charset="0"/>
              <a:buChar char="m"/>
            </a:pPr>
            <a:r>
              <a:rPr lang="zh-CN" altLang="en-US" spc="160" dirty="0">
                <a:solidFill>
                  <a:schemeClr val="tx1">
                    <a:lumMod val="75000"/>
                    <a:lumOff val="25000"/>
                  </a:schemeClr>
                </a:solidFill>
                <a:uFillTx/>
                <a:latin typeface="微软雅黑" panose="020B0503020204020204" charset="-122"/>
                <a:ea typeface="微软雅黑" panose="020B0503020204020204" charset="-122"/>
                <a:sym typeface="+mn-ea"/>
              </a:rPr>
              <a:t>对自我情绪的察觉，相信你有过这样的体验；你心中的那个“自己”说“我不应该有此感觉”“我要努力使自己高兴起来”。还有，在你极为烦躁时，脑子里会闪过“别去想了”的念头。这些都属于自我觉知对自己情绪的看法和控制。人生成功与否，很大程度取决于你对自己的基本情绪的控制和管理。人类的情绪可以分成快乐、愤怒、恐惧和悲哀四种。这些情绪都和心态有关，是个人心态的反映。</a:t>
            </a:r>
            <a:endParaRPr lang="zh-CN" altLang="en-US"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二、察觉情绪，并且接纳情绪</a:t>
            </a:r>
            <a:endParaRPr lang="zh-CN" altLang="en-US" sz="2400" b="1" spc="300" noProof="0" dirty="0">
              <a:ln>
                <a:noFill/>
              </a:ln>
              <a:solidFill>
                <a:srgbClr val="FCC301"/>
              </a:solidFill>
              <a:effectLst/>
              <a:uLnTx/>
              <a:sym typeface="+mn-ea"/>
            </a:endParaRPr>
          </a:p>
        </p:txBody>
      </p:sp>
      <p:pic>
        <p:nvPicPr>
          <p:cNvPr id="3" name="Picture 2"/>
          <p:cNvPicPr>
            <a:picLocks noChangeAspect="1" noChangeArrowheads="1"/>
          </p:cNvPicPr>
          <p:nvPr>
            <p:custDataLst>
              <p:tags r:id="rId2"/>
            </p:custDataLst>
          </p:nvPr>
        </p:nvPicPr>
        <p:blipFill>
          <a:blip r:embed="rId3"/>
          <a:srcRect t="36439" b="10309"/>
          <a:stretch>
            <a:fillRect/>
          </a:stretch>
        </p:blipFill>
        <p:spPr bwMode="auto">
          <a:xfrm>
            <a:off x="947420" y="3920490"/>
            <a:ext cx="10607675" cy="2937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6"/>
          <p:cNvSpPr txBox="1"/>
          <p:nvPr>
            <p:custDataLst>
              <p:tags r:id="rId4"/>
            </p:custDataLst>
          </p:nvPr>
        </p:nvSpPr>
        <p:spPr>
          <a:xfrm>
            <a:off x="947420" y="1158875"/>
            <a:ext cx="10607675" cy="2713355"/>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316230" lvl="0" indent="-316230" algn="l" fontAlgn="ctr">
              <a:lnSpc>
                <a:spcPct val="130000"/>
              </a:lnSpc>
              <a:spcBef>
                <a:spcPts val="1200"/>
              </a:spcBef>
              <a:spcAft>
                <a:spcPts val="0"/>
              </a:spcAft>
              <a:buSzPct val="100000"/>
              <a:buFont typeface="Wingdings" panose="05000000000000000000" charset="0"/>
              <a:buChar char="m"/>
            </a:pPr>
            <a:r>
              <a:rPr lang="zh-CN" altLang="en-US" spc="160" dirty="0">
                <a:solidFill>
                  <a:schemeClr val="tx1">
                    <a:lumMod val="75000"/>
                    <a:lumOff val="25000"/>
                  </a:schemeClr>
                </a:solidFill>
                <a:uFillTx/>
                <a:latin typeface="微软雅黑" panose="020B0503020204020204" charset="-122"/>
                <a:ea typeface="微软雅黑" panose="020B0503020204020204" charset="-122"/>
                <a:sym typeface="+mn-ea"/>
              </a:rPr>
              <a:t>建立自我控制的意识是开始驾驭自己情绪的关键一步，一旦你的自主性启动，沿着它走下去，就能走出情绪的低谷。表达情绪是为了让内心的感受找到出口，为了让别人可以更多的了解你。你必须对自己的各种情绪保持警觉性，并且视其对心态的影响是好是坏而选择接受或拒绝。如果你无法控制情绪，你的生活就可能会因为消极情绪的冲动而受到伤害。</a:t>
            </a:r>
            <a:endParaRPr lang="zh-CN" altLang="en-US" spc="160" dirty="0">
              <a:solidFill>
                <a:schemeClr val="tx1">
                  <a:lumMod val="75000"/>
                  <a:lumOff val="25000"/>
                </a:schemeClr>
              </a:solidFill>
              <a:uFillTx/>
              <a:latin typeface="微软雅黑" panose="020B0503020204020204" charset="-122"/>
              <a:ea typeface="微软雅黑" panose="020B0503020204020204" charset="-122"/>
              <a:sym typeface="+mn-ea"/>
            </a:endParaRPr>
          </a:p>
          <a:p>
            <a:pPr marL="316230" lvl="0" indent="-316230" algn="l" fontAlgn="ctr">
              <a:lnSpc>
                <a:spcPct val="130000"/>
              </a:lnSpc>
              <a:spcBef>
                <a:spcPts val="1200"/>
              </a:spcBef>
              <a:spcAft>
                <a:spcPts val="0"/>
              </a:spcAft>
              <a:buSzPct val="100000"/>
              <a:buFont typeface="Wingdings" panose="05000000000000000000" charset="0"/>
              <a:buChar char="m"/>
            </a:pPr>
            <a:r>
              <a:rPr lang="zh-CN" altLang="en-US" spc="160" dirty="0">
                <a:solidFill>
                  <a:schemeClr val="tx1">
                    <a:lumMod val="75000"/>
                    <a:lumOff val="25000"/>
                  </a:schemeClr>
                </a:solidFill>
                <a:uFillTx/>
                <a:latin typeface="微软雅黑" panose="020B0503020204020204" charset="-122"/>
                <a:ea typeface="微软雅黑" panose="020B0503020204020204" charset="-122"/>
                <a:sym typeface="+mn-ea"/>
              </a:rPr>
              <a:t>诺贝尔文学奖得主赫曼赫塞说：“痛苦让你觉得苦恼，只是因为你惧怕它，责怪它；痛苦会紧追你不舍，是因为你想逃离它。所以你不可逃避，不可责怪，不可惧怕。你自己知道，在心的深处完全知道——世界上只有一个魔术，一种力量和一个幸福，它就叫爱。因此，去爱痛苦吧！不要违逆痛苦，不要逃避痛苦，去品尝痛苦深处的甜美吧！”</a:t>
            </a:r>
            <a:endParaRPr lang="zh-CN" altLang="en-US"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心理实训</a:t>
            </a:r>
            <a:endParaRPr lang="zh-CN" altLang="en-US" sz="2400" b="1" spc="300" noProof="0" dirty="0">
              <a:ln>
                <a:noFill/>
              </a:ln>
              <a:solidFill>
                <a:srgbClr val="FCC301"/>
              </a:solidFill>
              <a:effectLst/>
              <a:uLnTx/>
              <a:sym typeface="+mn-ea"/>
            </a:endParaRPr>
          </a:p>
        </p:txBody>
      </p:sp>
      <p:grpSp>
        <p:nvGrpSpPr>
          <p:cNvPr id="15" name="组合 14"/>
          <p:cNvGrpSpPr/>
          <p:nvPr/>
        </p:nvGrpSpPr>
        <p:grpSpPr>
          <a:xfrm>
            <a:off x="957580" y="1927860"/>
            <a:ext cx="10510520" cy="4410710"/>
            <a:chOff x="1774" y="3036"/>
            <a:chExt cx="15710" cy="6946"/>
          </a:xfrm>
        </p:grpSpPr>
        <p:sp>
          <p:nvSpPr>
            <p:cNvPr id="11" name="矩形 10"/>
            <p:cNvSpPr/>
            <p:nvPr>
              <p:custDataLst>
                <p:tags r:id="rId2"/>
              </p:custDataLst>
            </p:nvPr>
          </p:nvSpPr>
          <p:spPr>
            <a:xfrm>
              <a:off x="1774" y="3037"/>
              <a:ext cx="15710" cy="6944"/>
            </a:xfrm>
            <a:prstGeom prst="rect">
              <a:avLst/>
            </a:prstGeom>
            <a:solidFill>
              <a:srgbClr val="FCC301">
                <a:alpha val="15000"/>
              </a:srgbClr>
            </a:solidFill>
            <a:ln w="63500">
              <a:no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2" name="文本框 1"/>
            <p:cNvSpPr txBox="1"/>
            <p:nvPr>
              <p:custDataLst>
                <p:tags r:id="rId3"/>
              </p:custDataLst>
            </p:nvPr>
          </p:nvSpPr>
          <p:spPr>
            <a:xfrm>
              <a:off x="2829" y="3879"/>
              <a:ext cx="13601" cy="546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lvl="0" indent="444500" algn="just" fontAlgn="ctr">
                <a:lnSpc>
                  <a:spcPct val="150000"/>
                </a:lnSpc>
                <a:spcBef>
                  <a:spcPts val="1000"/>
                </a:spcBef>
                <a:spcAft>
                  <a:spcPts val="0"/>
                </a:spcAft>
                <a:buClr>
                  <a:srgbClr val="00B050"/>
                </a:buClr>
                <a:buSzPct val="100000"/>
                <a:buFont typeface="Wingdings" panose="05000000000000000000" charset="0"/>
                <a:buNone/>
                <a:extLst>
                  <a:ext uri="{35155182-B16C-46BC-9424-99874614C6A1}">
                    <wpsdc:indentchars xmlns:wpsdc="http://www.wps.cn/officeDocument/2017/drawingmlCustomData" val="200" checksum="909944644"/>
                  </a:ext>
                </a:extLst>
              </a:pPr>
              <a:r>
                <a:rPr dirty="0">
                  <a:solidFill>
                    <a:schemeClr val="tx1">
                      <a:lumMod val="75000"/>
                      <a:lumOff val="25000"/>
                    </a:schemeClr>
                  </a:solidFill>
                  <a:uFillTx/>
                  <a:latin typeface="微软雅黑" panose="020B0503020204020204" charset="-122"/>
                  <a:ea typeface="微软雅黑" panose="020B0503020204020204" charset="-122"/>
                  <a:sym typeface="+mn-ea"/>
                </a:rPr>
                <a:t>主题：建立你的“情绪气象站”。</a:t>
              </a:r>
              <a:endParaRPr dirty="0">
                <a:solidFill>
                  <a:schemeClr val="tx1">
                    <a:lumMod val="75000"/>
                    <a:lumOff val="25000"/>
                  </a:schemeClr>
                </a:solidFill>
                <a:uFillTx/>
                <a:latin typeface="微软雅黑" panose="020B0503020204020204" charset="-122"/>
                <a:ea typeface="微软雅黑" panose="020B0503020204020204" charset="-122"/>
                <a:sym typeface="+mn-ea"/>
              </a:endParaRPr>
            </a:p>
            <a:p>
              <a:pPr lvl="0" indent="444500" algn="just" fontAlgn="ctr">
                <a:lnSpc>
                  <a:spcPct val="150000"/>
                </a:lnSpc>
                <a:spcBef>
                  <a:spcPts val="1000"/>
                </a:spcBef>
                <a:spcAft>
                  <a:spcPts val="0"/>
                </a:spcAft>
                <a:buClr>
                  <a:srgbClr val="00B050"/>
                </a:buClr>
                <a:buSzPct val="100000"/>
                <a:buFont typeface="Wingdings" panose="05000000000000000000" charset="0"/>
                <a:buNone/>
                <a:extLst>
                  <a:ext uri="{35155182-B16C-46BC-9424-99874614C6A1}">
                    <wpsdc:indentchars xmlns:wpsdc="http://www.wps.cn/officeDocument/2017/drawingmlCustomData" val="200" checksum="909944644"/>
                  </a:ext>
                </a:extLst>
              </a:pPr>
              <a:r>
                <a:rPr dirty="0">
                  <a:solidFill>
                    <a:schemeClr val="tx1">
                      <a:lumMod val="75000"/>
                      <a:lumOff val="25000"/>
                    </a:schemeClr>
                  </a:solidFill>
                  <a:uFillTx/>
                  <a:latin typeface="微软雅黑" panose="020B0503020204020204" charset="-122"/>
                  <a:ea typeface="微软雅黑" panose="020B0503020204020204" charset="-122"/>
                  <a:sym typeface="+mn-ea"/>
                </a:rPr>
                <a:t>目的：通过描绘自己的情绪轨迹，认识情绪周期。</a:t>
              </a:r>
              <a:endParaRPr dirty="0">
                <a:solidFill>
                  <a:schemeClr val="tx1">
                    <a:lumMod val="75000"/>
                    <a:lumOff val="25000"/>
                  </a:schemeClr>
                </a:solidFill>
                <a:uFillTx/>
                <a:latin typeface="微软雅黑" panose="020B0503020204020204" charset="-122"/>
                <a:ea typeface="微软雅黑" panose="020B0503020204020204" charset="-122"/>
                <a:sym typeface="+mn-ea"/>
              </a:endParaRPr>
            </a:p>
            <a:p>
              <a:pPr lvl="0" indent="444500" algn="just" fontAlgn="ctr">
                <a:lnSpc>
                  <a:spcPct val="150000"/>
                </a:lnSpc>
                <a:spcBef>
                  <a:spcPts val="1000"/>
                </a:spcBef>
                <a:spcAft>
                  <a:spcPts val="0"/>
                </a:spcAft>
                <a:buClr>
                  <a:srgbClr val="00B050"/>
                </a:buClr>
                <a:buSzPct val="100000"/>
                <a:buFont typeface="Wingdings" panose="05000000000000000000" charset="0"/>
                <a:buNone/>
                <a:extLst>
                  <a:ext uri="{35155182-B16C-46BC-9424-99874614C6A1}">
                    <wpsdc:indentchars xmlns:wpsdc="http://www.wps.cn/officeDocument/2017/drawingmlCustomData" val="200" checksum="909944644"/>
                  </a:ext>
                </a:extLst>
              </a:pPr>
              <a:r>
                <a:rPr dirty="0">
                  <a:solidFill>
                    <a:schemeClr val="tx1">
                      <a:lumMod val="75000"/>
                      <a:lumOff val="25000"/>
                    </a:schemeClr>
                  </a:solidFill>
                  <a:uFillTx/>
                  <a:latin typeface="微软雅黑" panose="020B0503020204020204" charset="-122"/>
                  <a:ea typeface="微软雅黑" panose="020B0503020204020204" charset="-122"/>
                  <a:sym typeface="+mn-ea"/>
                </a:rPr>
                <a:t>过程：每个人准备纸和彩笔。在纸上以月为单位，横坐标为日期，纵坐标标记不同</a:t>
              </a:r>
              <a:endParaRPr dirty="0">
                <a:solidFill>
                  <a:schemeClr val="tx1">
                    <a:lumMod val="75000"/>
                    <a:lumOff val="25000"/>
                  </a:schemeClr>
                </a:solidFill>
                <a:uFillTx/>
                <a:latin typeface="微软雅黑" panose="020B0503020204020204" charset="-122"/>
                <a:ea typeface="微软雅黑" panose="020B0503020204020204" charset="-122"/>
                <a:sym typeface="+mn-ea"/>
              </a:endParaRPr>
            </a:p>
            <a:p>
              <a:pPr lvl="0" indent="444500" algn="just" fontAlgn="ctr">
                <a:lnSpc>
                  <a:spcPct val="150000"/>
                </a:lnSpc>
                <a:spcBef>
                  <a:spcPts val="1000"/>
                </a:spcBef>
                <a:spcAft>
                  <a:spcPts val="0"/>
                </a:spcAft>
                <a:buClr>
                  <a:srgbClr val="00B050"/>
                </a:buClr>
                <a:buSzPct val="100000"/>
                <a:buFont typeface="Wingdings" panose="05000000000000000000" charset="0"/>
                <a:buNone/>
                <a:extLst>
                  <a:ext uri="{35155182-B16C-46BC-9424-99874614C6A1}">
                    <wpsdc:indentchars xmlns:wpsdc="http://www.wps.cn/officeDocument/2017/drawingmlCustomData" val="200" checksum="909944644"/>
                  </a:ext>
                </a:extLst>
              </a:pPr>
              <a:r>
                <a:rPr dirty="0">
                  <a:solidFill>
                    <a:schemeClr val="tx1">
                      <a:lumMod val="75000"/>
                      <a:lumOff val="25000"/>
                    </a:schemeClr>
                  </a:solidFill>
                  <a:uFillTx/>
                  <a:latin typeface="微软雅黑" panose="020B0503020204020204" charset="-122"/>
                  <a:ea typeface="微软雅黑" panose="020B0503020204020204" charset="-122"/>
                  <a:sym typeface="+mn-ea"/>
                </a:rPr>
                <a:t>的情绪指数：兴高采烈、快乐、感觉还行、平常、感觉不佳、伤心、沮丧焦虑，自信地</a:t>
              </a:r>
              <a:endParaRPr dirty="0">
                <a:solidFill>
                  <a:schemeClr val="tx1">
                    <a:lumMod val="75000"/>
                    <a:lumOff val="25000"/>
                  </a:schemeClr>
                </a:solidFill>
                <a:uFillTx/>
                <a:latin typeface="微软雅黑" panose="020B0503020204020204" charset="-122"/>
                <a:ea typeface="微软雅黑" panose="020B0503020204020204" charset="-122"/>
                <a:sym typeface="+mn-ea"/>
              </a:endParaRPr>
            </a:p>
            <a:p>
              <a:pPr lvl="0" indent="444500" algn="just" fontAlgn="ctr">
                <a:lnSpc>
                  <a:spcPct val="150000"/>
                </a:lnSpc>
                <a:spcBef>
                  <a:spcPts val="1000"/>
                </a:spcBef>
                <a:spcAft>
                  <a:spcPts val="0"/>
                </a:spcAft>
                <a:buClr>
                  <a:srgbClr val="00B050"/>
                </a:buClr>
                <a:buSzPct val="100000"/>
                <a:buFont typeface="Wingdings" panose="05000000000000000000" charset="0"/>
                <a:buNone/>
                <a:extLst>
                  <a:ext uri="{35155182-B16C-46BC-9424-99874614C6A1}">
                    <wpsdc:indentchars xmlns:wpsdc="http://www.wps.cn/officeDocument/2017/drawingmlCustomData" val="200" checksum="909944644"/>
                  </a:ext>
                </a:extLst>
              </a:pPr>
              <a:r>
                <a:rPr dirty="0">
                  <a:solidFill>
                    <a:schemeClr val="tx1">
                      <a:lumMod val="75000"/>
                      <a:lumOff val="25000"/>
                    </a:schemeClr>
                  </a:solidFill>
                  <a:uFillTx/>
                  <a:latin typeface="微软雅黑" panose="020B0503020204020204" charset="-122"/>
                  <a:ea typeface="微软雅黑" panose="020B0503020204020204" charset="-122"/>
                  <a:sym typeface="+mn-ea"/>
                </a:rPr>
                <a:t>画出情绪轨迹，这就是你的“情绪气象站”。</a:t>
              </a:r>
              <a:endParaRPr dirty="0">
                <a:solidFill>
                  <a:schemeClr val="tx1">
                    <a:lumMod val="75000"/>
                    <a:lumOff val="25000"/>
                  </a:schemeClr>
                </a:solidFill>
                <a:uFillTx/>
                <a:latin typeface="微软雅黑" panose="020B0503020204020204" charset="-122"/>
                <a:ea typeface="微软雅黑" panose="020B0503020204020204" charset="-122"/>
                <a:sym typeface="+mn-ea"/>
              </a:endParaRPr>
            </a:p>
            <a:p>
              <a:pPr lvl="0" indent="444500" algn="just" fontAlgn="ctr">
                <a:lnSpc>
                  <a:spcPct val="150000"/>
                </a:lnSpc>
                <a:spcBef>
                  <a:spcPts val="1000"/>
                </a:spcBef>
                <a:spcAft>
                  <a:spcPts val="0"/>
                </a:spcAft>
                <a:buClr>
                  <a:srgbClr val="00B050"/>
                </a:buClr>
                <a:buSzPct val="100000"/>
                <a:buFont typeface="Wingdings" panose="05000000000000000000" charset="0"/>
                <a:buNone/>
                <a:extLst>
                  <a:ext uri="{35155182-B16C-46BC-9424-99874614C6A1}">
                    <wpsdc:indentchars xmlns:wpsdc="http://www.wps.cn/officeDocument/2017/drawingmlCustomData" val="200" checksum="909944644"/>
                  </a:ext>
                </a:extLst>
              </a:pPr>
              <a:r>
                <a:rPr dirty="0">
                  <a:solidFill>
                    <a:schemeClr val="tx1">
                      <a:lumMod val="75000"/>
                      <a:lumOff val="25000"/>
                    </a:schemeClr>
                  </a:solidFill>
                  <a:uFillTx/>
                  <a:latin typeface="微软雅黑" panose="020B0503020204020204" charset="-122"/>
                  <a:ea typeface="微软雅黑" panose="020B0503020204020204" charset="-122"/>
                  <a:sym typeface="+mn-ea"/>
                </a:rPr>
                <a:t>小结：感受情绪周期是与生俱来的，积极的心境使人精神振奋，用心悦纳自我情绪，</a:t>
              </a:r>
              <a:endParaRPr dirty="0">
                <a:solidFill>
                  <a:schemeClr val="tx1">
                    <a:lumMod val="75000"/>
                    <a:lumOff val="25000"/>
                  </a:schemeClr>
                </a:solidFill>
                <a:uFillTx/>
                <a:latin typeface="微软雅黑" panose="020B0503020204020204" charset="-122"/>
                <a:ea typeface="微软雅黑" panose="020B0503020204020204" charset="-122"/>
                <a:sym typeface="+mn-ea"/>
              </a:endParaRPr>
            </a:p>
            <a:p>
              <a:pPr lvl="0" indent="444500" algn="just" fontAlgn="ctr">
                <a:lnSpc>
                  <a:spcPct val="150000"/>
                </a:lnSpc>
                <a:spcBef>
                  <a:spcPts val="1000"/>
                </a:spcBef>
                <a:spcAft>
                  <a:spcPts val="0"/>
                </a:spcAft>
                <a:buClr>
                  <a:srgbClr val="00B050"/>
                </a:buClr>
                <a:buSzPct val="100000"/>
                <a:buFont typeface="Wingdings" panose="05000000000000000000" charset="0"/>
                <a:buNone/>
                <a:extLst>
                  <a:ext uri="{35155182-B16C-46BC-9424-99874614C6A1}">
                    <wpsdc:indentchars xmlns:wpsdc="http://www.wps.cn/officeDocument/2017/drawingmlCustomData" val="200" checksum="909944644"/>
                  </a:ext>
                </a:extLst>
              </a:pPr>
              <a:r>
                <a:rPr dirty="0">
                  <a:solidFill>
                    <a:schemeClr val="tx1">
                      <a:lumMod val="75000"/>
                      <a:lumOff val="25000"/>
                    </a:schemeClr>
                  </a:solidFill>
                  <a:uFillTx/>
                  <a:latin typeface="微软雅黑" panose="020B0503020204020204" charset="-122"/>
                  <a:ea typeface="微软雅黑" panose="020B0503020204020204" charset="-122"/>
                  <a:sym typeface="+mn-ea"/>
                </a:rPr>
                <a:t>最大限度地实现自我提升。</a:t>
              </a:r>
              <a:endParaRPr dirty="0">
                <a:solidFill>
                  <a:schemeClr val="tx1">
                    <a:lumMod val="75000"/>
                    <a:lumOff val="25000"/>
                  </a:schemeClr>
                </a:solidFill>
                <a:uFillTx/>
                <a:latin typeface="微软雅黑" panose="020B0503020204020204" charset="-122"/>
                <a:ea typeface="微软雅黑" panose="020B0503020204020204" charset="-122"/>
                <a:sym typeface="+mn-ea"/>
              </a:endParaRPr>
            </a:p>
          </p:txBody>
        </p:sp>
        <p:sp>
          <p:nvSpPr>
            <p:cNvPr id="234" name="斜纹 233"/>
            <p:cNvSpPr/>
            <p:nvPr>
              <p:custDataLst>
                <p:tags r:id="rId4"/>
              </p:custDataLst>
            </p:nvPr>
          </p:nvSpPr>
          <p:spPr>
            <a:xfrm rot="16200000" flipH="1" flipV="1">
              <a:off x="16095" y="3065"/>
              <a:ext cx="1417" cy="1361"/>
            </a:xfrm>
            <a:prstGeom prst="diagStripe">
              <a:avLst>
                <a:gd name="adj" fmla="val 38783"/>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6" name="斜纹 5"/>
            <p:cNvSpPr/>
            <p:nvPr>
              <p:custDataLst>
                <p:tags r:id="rId5"/>
              </p:custDataLst>
            </p:nvPr>
          </p:nvSpPr>
          <p:spPr>
            <a:xfrm rot="16200000">
              <a:off x="1746" y="8593"/>
              <a:ext cx="1417" cy="1361"/>
            </a:xfrm>
            <a:prstGeom prst="diagStripe">
              <a:avLst>
                <a:gd name="adj" fmla="val 38783"/>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2" name="斜纹 11"/>
            <p:cNvSpPr/>
            <p:nvPr>
              <p:custDataLst>
                <p:tags r:id="rId6"/>
              </p:custDataLst>
            </p:nvPr>
          </p:nvSpPr>
          <p:spPr>
            <a:xfrm rot="16200000" flipH="1" flipV="1">
              <a:off x="16095" y="3064"/>
              <a:ext cx="1417" cy="1361"/>
            </a:xfrm>
            <a:prstGeom prst="diagStripe">
              <a:avLst>
                <a:gd name="adj" fmla="val 38783"/>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3" name="斜纹 12"/>
            <p:cNvSpPr/>
            <p:nvPr>
              <p:custDataLst>
                <p:tags r:id="rId7"/>
              </p:custDataLst>
            </p:nvPr>
          </p:nvSpPr>
          <p:spPr>
            <a:xfrm rot="16200000">
              <a:off x="1746" y="8592"/>
              <a:ext cx="1417" cy="1361"/>
            </a:xfrm>
            <a:prstGeom prst="diagStripe">
              <a:avLst>
                <a:gd name="adj" fmla="val 38783"/>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14" name="文本框 13"/>
          <p:cNvSpPr txBox="1"/>
          <p:nvPr>
            <p:custDataLst>
              <p:tags r:id="rId8"/>
            </p:custDataLst>
          </p:nvPr>
        </p:nvSpPr>
        <p:spPr>
          <a:xfrm>
            <a:off x="3931285" y="1275080"/>
            <a:ext cx="4329430" cy="55245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情绪气象站</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custDataLst>
              <p:tags r:id="rId1"/>
            </p:custDataLst>
          </p:nvPr>
        </p:nvSpPr>
        <p:spPr>
          <a:xfrm>
            <a:off x="5908040" y="2427605"/>
            <a:ext cx="5518150" cy="318833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indent="0" algn="just">
              <a:lnSpc>
                <a:spcPct val="150000"/>
              </a:lnSpc>
              <a:spcBef>
                <a:spcPts val="0"/>
              </a:spcBef>
              <a:spcAft>
                <a:spcPts val="1000"/>
              </a:spcAft>
              <a:buSzPct val="100000"/>
            </a:pPr>
            <a:r>
              <a:rPr lang="en-US" altLang="zh-CN" spc="100">
                <a:solidFill>
                  <a:schemeClr val="tx1">
                    <a:lumMod val="75000"/>
                    <a:lumOff val="25000"/>
                  </a:schemeClr>
                </a:solidFill>
                <a:uFillTx/>
                <a:latin typeface="微软雅黑" panose="020B0503020204020204" charset="-122"/>
                <a:ea typeface="微软雅黑" panose="020B0503020204020204" charset="-122"/>
                <a:sym typeface="+mn-ea"/>
              </a:rPr>
              <a:t>心理学中有一个理论，即 ABCDE 情绪理论，强调了对情绪产生原因的分析。通常人们会认为，人的情绪的行为反应Ｃ是直接由诱发性事件Ａ引起的，即Ａ引起了Ｃ。ＡＢＣ情绪理论则指出，诱发性事件Ａ只是引起情绪及行为反应的间接原因，而人们对诱发性事件所持的信念、看法、解释Ｂ才是引起人的情绪及行为反应的更直接的原因。</a:t>
            </a:r>
            <a:endParaRPr lang="en-US" altLang="zh-CN" spc="100">
              <a:solidFill>
                <a:schemeClr val="tx1">
                  <a:lumMod val="75000"/>
                  <a:lumOff val="25000"/>
                </a:schemeClr>
              </a:solidFill>
              <a:uFillTx/>
              <a:latin typeface="微软雅黑" panose="020B0503020204020204" charset="-122"/>
              <a:ea typeface="微软雅黑" panose="020B0503020204020204" charset="-122"/>
              <a:sym typeface="+mn-ea"/>
            </a:endParaRPr>
          </a:p>
        </p:txBody>
      </p:sp>
      <p:pic>
        <p:nvPicPr>
          <p:cNvPr id="7" name="图片 6"/>
          <p:cNvPicPr preferRelativeResize="0">
            <a:picLocks noChangeAspect="1"/>
          </p:cNvPicPr>
          <p:nvPr>
            <p:custDataLst>
              <p:tags r:id="rId2"/>
            </p:custDataLst>
          </p:nvPr>
        </p:nvPicPr>
        <p:blipFill>
          <a:blip r:embed="rId3"/>
          <a:srcRect l="3655" r="3655"/>
          <a:stretch>
            <a:fillRect/>
          </a:stretch>
        </p:blipFill>
        <p:spPr>
          <a:xfrm>
            <a:off x="967105" y="1932305"/>
            <a:ext cx="4809490" cy="3377565"/>
          </a:xfrm>
          <a:prstGeom prst="rect">
            <a:avLst/>
          </a:prstGeom>
          <a:noFill/>
        </p:spPr>
      </p:pic>
      <p:sp>
        <p:nvSpPr>
          <p:cNvPr id="38" name="文本框 37"/>
          <p:cNvSpPr txBox="1"/>
          <p:nvPr>
            <p:custDataLst>
              <p:tags r:id="rId4"/>
            </p:custDataLst>
          </p:nvPr>
        </p:nvSpPr>
        <p:spPr>
          <a:xfrm>
            <a:off x="6007735" y="1800225"/>
            <a:ext cx="3499485" cy="316865"/>
          </a:xfrm>
          <a:prstGeom prst="rect">
            <a:avLst/>
          </a:prstGeom>
          <a:noFill/>
        </p:spPr>
        <p:txBody>
          <a:bodyPr wrap="square" lIns="101600" tIns="0" rIns="82550" bIns="0" rtlCol="0">
            <a:noAutofit/>
          </a:bodyPr>
          <a:lstStyle/>
          <a:p>
            <a:pPr marL="0" indent="0" algn="l" fontAlgn="auto">
              <a:lnSpc>
                <a:spcPct val="130000"/>
              </a:lnSpc>
              <a:spcBef>
                <a:spcPts val="0"/>
              </a:spcBef>
              <a:spcAft>
                <a:spcPts val="0"/>
              </a:spcAft>
              <a:buSzPct val="100000"/>
            </a:pPr>
            <a:r>
              <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（一）ABCDE 情绪理论</a:t>
            </a:r>
            <a:endPar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5" name="任意多边形: 形状 5"/>
          <p:cNvSpPr/>
          <p:nvPr>
            <p:custDataLst>
              <p:tags r:id="rId5"/>
            </p:custDataLst>
          </p:nvPr>
        </p:nvSpPr>
        <p:spPr>
          <a:xfrm>
            <a:off x="10893289" y="5736590"/>
            <a:ext cx="333511" cy="333511"/>
          </a:xfrm>
          <a:custGeom>
            <a:avLst/>
            <a:gdLst>
              <a:gd name="connsiteX0" fmla="*/ 120141 w 333511"/>
              <a:gd name="connsiteY0" fmla="*/ 0 h 333511"/>
              <a:gd name="connsiteX1" fmla="*/ 213370 w 333511"/>
              <a:gd name="connsiteY1" fmla="*/ 0 h 333511"/>
              <a:gd name="connsiteX2" fmla="*/ 213370 w 333511"/>
              <a:gd name="connsiteY2" fmla="*/ 120141 h 333511"/>
              <a:gd name="connsiteX3" fmla="*/ 333511 w 333511"/>
              <a:gd name="connsiteY3" fmla="*/ 120141 h 333511"/>
              <a:gd name="connsiteX4" fmla="*/ 333511 w 333511"/>
              <a:gd name="connsiteY4" fmla="*/ 213370 h 333511"/>
              <a:gd name="connsiteX5" fmla="*/ 213370 w 333511"/>
              <a:gd name="connsiteY5" fmla="*/ 213370 h 333511"/>
              <a:gd name="connsiteX6" fmla="*/ 213370 w 333511"/>
              <a:gd name="connsiteY6" fmla="*/ 333511 h 333511"/>
              <a:gd name="connsiteX7" fmla="*/ 120141 w 333511"/>
              <a:gd name="connsiteY7" fmla="*/ 333511 h 333511"/>
              <a:gd name="connsiteX8" fmla="*/ 120141 w 333511"/>
              <a:gd name="connsiteY8" fmla="*/ 213370 h 333511"/>
              <a:gd name="connsiteX9" fmla="*/ 0 w 333511"/>
              <a:gd name="connsiteY9" fmla="*/ 213370 h 333511"/>
              <a:gd name="connsiteX10" fmla="*/ 0 w 333511"/>
              <a:gd name="connsiteY10" fmla="*/ 120141 h 333511"/>
              <a:gd name="connsiteX11" fmla="*/ 120141 w 333511"/>
              <a:gd name="connsiteY11" fmla="*/ 120141 h 33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3511" h="333511">
                <a:moveTo>
                  <a:pt x="120141" y="0"/>
                </a:moveTo>
                <a:lnTo>
                  <a:pt x="213370" y="0"/>
                </a:lnTo>
                <a:lnTo>
                  <a:pt x="213370" y="120141"/>
                </a:lnTo>
                <a:lnTo>
                  <a:pt x="333511" y="120141"/>
                </a:lnTo>
                <a:lnTo>
                  <a:pt x="333511" y="213370"/>
                </a:lnTo>
                <a:lnTo>
                  <a:pt x="213370" y="213370"/>
                </a:lnTo>
                <a:lnTo>
                  <a:pt x="213370" y="333511"/>
                </a:lnTo>
                <a:lnTo>
                  <a:pt x="120141" y="333511"/>
                </a:lnTo>
                <a:lnTo>
                  <a:pt x="120141" y="213370"/>
                </a:lnTo>
                <a:lnTo>
                  <a:pt x="0" y="213370"/>
                </a:lnTo>
                <a:lnTo>
                  <a:pt x="0" y="120141"/>
                </a:lnTo>
                <a:lnTo>
                  <a:pt x="120141" y="120141"/>
                </a:lnTo>
                <a:close/>
              </a:path>
            </a:pathLst>
          </a:cu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cxnSp>
        <p:nvCxnSpPr>
          <p:cNvPr id="90" name="直接连接符 89"/>
          <p:cNvCxnSpPr/>
          <p:nvPr>
            <p:custDataLst>
              <p:tags r:id="rId6"/>
            </p:custDataLst>
          </p:nvPr>
        </p:nvCxnSpPr>
        <p:spPr>
          <a:xfrm>
            <a:off x="6007735" y="2272665"/>
            <a:ext cx="5318760" cy="0"/>
          </a:xfrm>
          <a:prstGeom prst="line">
            <a:avLst/>
          </a:prstGeom>
          <a:ln w="12700">
            <a:solidFill>
              <a:srgbClr val="FFC000"/>
            </a:solidFill>
            <a:prstDash val="dash"/>
          </a:ln>
        </p:spPr>
        <p:style>
          <a:lnRef idx="1">
            <a:schemeClr val="accent1"/>
          </a:lnRef>
          <a:fillRef idx="0">
            <a:schemeClr val="accent1"/>
          </a:fillRef>
          <a:effectRef idx="0">
            <a:schemeClr val="accent1"/>
          </a:effectRef>
          <a:fontRef idx="minor">
            <a:schemeClr val="tx1"/>
          </a:fontRef>
        </p:style>
      </p:cxnSp>
      <p:sp>
        <p:nvSpPr>
          <p:cNvPr id="6" name="文本占位符 5"/>
          <p:cNvSpPr>
            <a:spLocks noGrp="1"/>
          </p:cNvSpPr>
          <p:nvPr>
            <p:ph type="body" sz="quarter" idx="10"/>
            <p:custDataLst>
              <p:tags r:id="rId7"/>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三、培养积极情绪</a:t>
            </a:r>
            <a:endParaRPr lang="zh-CN" altLang="en-US" sz="2400" b="1" spc="300" noProof="0" dirty="0">
              <a:ln>
                <a:noFill/>
              </a:ln>
              <a:solidFill>
                <a:srgbClr val="FCC301"/>
              </a:solidFill>
              <a:effectLst/>
              <a:uLnTx/>
              <a:sym typeface="+mn-ea"/>
            </a:endParaRPr>
          </a:p>
        </p:txBody>
      </p:sp>
    </p:spTree>
    <p:custDataLst>
      <p:tags r:id="rId8"/>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三、培养积极情绪</a:t>
            </a:r>
            <a:endParaRPr lang="zh-CN" altLang="en-US" sz="2400" b="1" spc="300" noProof="0" dirty="0">
              <a:ln>
                <a:noFill/>
              </a:ln>
              <a:solidFill>
                <a:srgbClr val="FCC301"/>
              </a:solidFill>
              <a:effectLst/>
              <a:uLnTx/>
              <a:sym typeface="+mn-ea"/>
            </a:endParaRPr>
          </a:p>
        </p:txBody>
      </p:sp>
      <p:sp>
        <p:nvSpPr>
          <p:cNvPr id="3" name="文本框 2"/>
          <p:cNvSpPr txBox="1"/>
          <p:nvPr>
            <p:custDataLst>
              <p:tags r:id="rId2"/>
            </p:custDataLst>
          </p:nvPr>
        </p:nvSpPr>
        <p:spPr>
          <a:xfrm>
            <a:off x="964565" y="1497965"/>
            <a:ext cx="10584180" cy="598805"/>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marL="285750" lvl="0" indent="-285750" defTabSz="913765" fontAlgn="base">
              <a:buSzPct val="100000"/>
              <a:buFont typeface="Wingdings" panose="05000000000000000000" charset="0"/>
              <a:buChar char="p"/>
              <a:defRPr/>
            </a:pPr>
            <a:r>
              <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常见的一些不合理的信念主要有：</a:t>
            </a:r>
            <a:endPar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0" name="椭圆 9"/>
          <p:cNvSpPr/>
          <p:nvPr>
            <p:custDataLst>
              <p:tags r:id="rId3"/>
            </p:custDataLst>
          </p:nvPr>
        </p:nvSpPr>
        <p:spPr>
          <a:xfrm>
            <a:off x="6068060" y="4665663"/>
            <a:ext cx="463550" cy="423863"/>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椭圆 15"/>
          <p:cNvSpPr/>
          <p:nvPr>
            <p:custDataLst>
              <p:tags r:id="rId4"/>
            </p:custDataLst>
          </p:nvPr>
        </p:nvSpPr>
        <p:spPr>
          <a:xfrm flipV="1">
            <a:off x="6179185" y="4319588"/>
            <a:ext cx="136525" cy="123825"/>
          </a:xfrm>
          <a:prstGeom prst="ellipse">
            <a:avLst/>
          </a:prstGeom>
          <a:solidFill>
            <a:schemeClr val="accent2">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8" name="任意多边形: 形状 14"/>
          <p:cNvSpPr/>
          <p:nvPr>
            <p:custDataLst>
              <p:tags r:id="rId5"/>
            </p:custDataLst>
          </p:nvPr>
        </p:nvSpPr>
        <p:spPr>
          <a:xfrm rot="16722168">
            <a:off x="6288723" y="2927350"/>
            <a:ext cx="1225550" cy="1085850"/>
          </a:xfrm>
          <a:custGeom>
            <a:avLst/>
            <a:gdLst>
              <a:gd name="connsiteX0" fmla="*/ 0 w 2088444"/>
              <a:gd name="connsiteY0" fmla="*/ 52841 h 1689730"/>
              <a:gd name="connsiteX1" fmla="*/ 496711 w 2088444"/>
              <a:gd name="connsiteY1" fmla="*/ 30263 h 1689730"/>
              <a:gd name="connsiteX2" fmla="*/ 643467 w 2088444"/>
              <a:gd name="connsiteY2" fmla="*/ 414086 h 1689730"/>
              <a:gd name="connsiteX3" fmla="*/ 1151467 w 2088444"/>
              <a:gd name="connsiteY3" fmla="*/ 493108 h 1689730"/>
              <a:gd name="connsiteX4" fmla="*/ 1174044 w 2088444"/>
              <a:gd name="connsiteY4" fmla="*/ 978530 h 1689730"/>
              <a:gd name="connsiteX5" fmla="*/ 1625600 w 2088444"/>
              <a:gd name="connsiteY5" fmla="*/ 1102708 h 1689730"/>
              <a:gd name="connsiteX6" fmla="*/ 1659467 w 2088444"/>
              <a:gd name="connsiteY6" fmla="*/ 1588130 h 1689730"/>
              <a:gd name="connsiteX7" fmla="*/ 2088444 w 2088444"/>
              <a:gd name="connsiteY7" fmla="*/ 1689730 h 1689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88444" h="1689730">
                <a:moveTo>
                  <a:pt x="0" y="52841"/>
                </a:moveTo>
                <a:cubicBezTo>
                  <a:pt x="194733" y="11448"/>
                  <a:pt x="389467" y="-29945"/>
                  <a:pt x="496711" y="30263"/>
                </a:cubicBezTo>
                <a:cubicBezTo>
                  <a:pt x="603956" y="90471"/>
                  <a:pt x="534341" y="336945"/>
                  <a:pt x="643467" y="414086"/>
                </a:cubicBezTo>
                <a:cubicBezTo>
                  <a:pt x="752593" y="491227"/>
                  <a:pt x="1063038" y="399034"/>
                  <a:pt x="1151467" y="493108"/>
                </a:cubicBezTo>
                <a:cubicBezTo>
                  <a:pt x="1239896" y="587182"/>
                  <a:pt x="1095022" y="876930"/>
                  <a:pt x="1174044" y="978530"/>
                </a:cubicBezTo>
                <a:cubicBezTo>
                  <a:pt x="1253066" y="1080130"/>
                  <a:pt x="1544696" y="1001108"/>
                  <a:pt x="1625600" y="1102708"/>
                </a:cubicBezTo>
                <a:cubicBezTo>
                  <a:pt x="1706504" y="1204308"/>
                  <a:pt x="1582326" y="1490293"/>
                  <a:pt x="1659467" y="1588130"/>
                </a:cubicBezTo>
                <a:cubicBezTo>
                  <a:pt x="1736608" y="1685967"/>
                  <a:pt x="1912526" y="1687848"/>
                  <a:pt x="2088444" y="1689730"/>
                </a:cubicBezTo>
              </a:path>
            </a:pathLst>
          </a:custGeom>
          <a:no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9" name="矩形 18"/>
          <p:cNvSpPr/>
          <p:nvPr>
            <p:custDataLst>
              <p:tags r:id="rId6"/>
            </p:custDataLst>
          </p:nvPr>
        </p:nvSpPr>
        <p:spPr>
          <a:xfrm>
            <a:off x="907098" y="2190750"/>
            <a:ext cx="5021263" cy="3759200"/>
          </a:xfrm>
          <a:prstGeom prst="rect">
            <a:avLst/>
          </a:prstGeom>
          <a:solidFill>
            <a:srgbClr val="7EA96D"/>
          </a:solidFill>
          <a:ln w="285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360045" indent="0" algn="ctr" fontAlgn="base"/>
            <a:endParaRPr lang="zh-CN" altLang="en-US" strike="noStrike" noProof="1"/>
          </a:p>
        </p:txBody>
      </p:sp>
      <p:sp>
        <p:nvSpPr>
          <p:cNvPr id="20" name="矩形 19"/>
          <p:cNvSpPr/>
          <p:nvPr>
            <p:custDataLst>
              <p:tags r:id="rId7"/>
            </p:custDataLst>
          </p:nvPr>
        </p:nvSpPr>
        <p:spPr>
          <a:xfrm>
            <a:off x="1276668" y="2454910"/>
            <a:ext cx="4281488" cy="3230563"/>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60045" lvl="1" indent="-360045" algn="just" fontAlgn="ctr">
              <a:lnSpc>
                <a:spcPct val="130000"/>
              </a:lnSpc>
              <a:spcBef>
                <a:spcPts val="600"/>
              </a:spcBef>
              <a:spcAft>
                <a:spcPts val="0"/>
              </a:spcAft>
              <a:buSzPct val="100000"/>
              <a:buFont typeface="Arial" panose="020B0604020202020204" pitchFamily="34" charset="0"/>
              <a:buNone/>
            </a:pPr>
            <a:r>
              <a:rPr sz="1600" b="1" strike="noStrike" spc="100" noProof="1">
                <a:solidFill>
                  <a:schemeClr val="bg1"/>
                </a:solidFill>
                <a:uFillTx/>
                <a:latin typeface="微软雅黑" panose="020B0503020204020204" charset="-122"/>
                <a:ea typeface="微软雅黑" panose="020B0503020204020204" charset="-122"/>
                <a:cs typeface="微软雅黑" panose="020B0503020204020204" charset="-122"/>
                <a:sym typeface="+mn-ea"/>
              </a:rPr>
              <a:t>①  我必须被每一个认识的人喜欢；</a:t>
            </a:r>
            <a:endParaRPr sz="1600" b="1" strike="noStrike" spc="100" noProof="1">
              <a:solidFill>
                <a:schemeClr val="bg1"/>
              </a:solidFill>
              <a:uFillTx/>
              <a:latin typeface="微软雅黑" panose="020B0503020204020204" charset="-122"/>
              <a:ea typeface="微软雅黑" panose="020B0503020204020204" charset="-122"/>
              <a:cs typeface="微软雅黑" panose="020B0503020204020204" charset="-122"/>
              <a:sym typeface="+mn-ea"/>
            </a:endParaRPr>
          </a:p>
          <a:p>
            <a:pPr marL="360045" lvl="1" indent="-360045" algn="just" fontAlgn="ctr">
              <a:lnSpc>
                <a:spcPct val="130000"/>
              </a:lnSpc>
              <a:spcBef>
                <a:spcPts val="600"/>
              </a:spcBef>
              <a:spcAft>
                <a:spcPts val="0"/>
              </a:spcAft>
              <a:buSzPct val="100000"/>
              <a:buFont typeface="Arial" panose="020B0604020202020204" pitchFamily="34" charset="0"/>
              <a:buNone/>
            </a:pPr>
            <a:r>
              <a:rPr sz="1600" b="1" strike="noStrike" spc="100" noProof="1">
                <a:solidFill>
                  <a:schemeClr val="bg1"/>
                </a:solidFill>
                <a:uFillTx/>
                <a:latin typeface="微软雅黑" panose="020B0503020204020204" charset="-122"/>
                <a:ea typeface="微软雅黑" panose="020B0503020204020204" charset="-122"/>
                <a:cs typeface="微软雅黑" panose="020B0503020204020204" charset="-122"/>
                <a:sym typeface="+mn-ea"/>
              </a:rPr>
              <a:t>②  我必须有能力胜任工作，在所有有价值的领域成功；</a:t>
            </a:r>
            <a:endParaRPr sz="1600" b="1" strike="noStrike" spc="100" noProof="1">
              <a:solidFill>
                <a:schemeClr val="bg1"/>
              </a:solidFill>
              <a:uFillTx/>
              <a:latin typeface="微软雅黑" panose="020B0503020204020204" charset="-122"/>
              <a:ea typeface="微软雅黑" panose="020B0503020204020204" charset="-122"/>
              <a:cs typeface="微软雅黑" panose="020B0503020204020204" charset="-122"/>
              <a:sym typeface="+mn-ea"/>
            </a:endParaRPr>
          </a:p>
          <a:p>
            <a:pPr marL="360045" lvl="1" indent="-360045" algn="just" fontAlgn="ctr">
              <a:lnSpc>
                <a:spcPct val="130000"/>
              </a:lnSpc>
              <a:spcBef>
                <a:spcPts val="600"/>
              </a:spcBef>
              <a:spcAft>
                <a:spcPts val="0"/>
              </a:spcAft>
              <a:buSzPct val="100000"/>
              <a:buFont typeface="Arial" panose="020B0604020202020204" pitchFamily="34" charset="0"/>
              <a:buNone/>
            </a:pPr>
            <a:r>
              <a:rPr sz="1600" b="1" strike="noStrike" spc="100" noProof="1">
                <a:solidFill>
                  <a:schemeClr val="bg1"/>
                </a:solidFill>
                <a:uFillTx/>
                <a:latin typeface="微软雅黑" panose="020B0503020204020204" charset="-122"/>
                <a:ea typeface="微软雅黑" panose="020B0503020204020204" charset="-122"/>
                <a:cs typeface="微软雅黑" panose="020B0503020204020204" charset="-122"/>
                <a:sym typeface="+mn-ea"/>
              </a:rPr>
              <a:t>③  任何事物都应按自己的意愿发展，否则会很糟糕；</a:t>
            </a:r>
            <a:endParaRPr sz="1600" b="1" strike="noStrike" spc="100" noProof="1">
              <a:solidFill>
                <a:schemeClr val="bg1"/>
              </a:solidFill>
              <a:uFillTx/>
              <a:latin typeface="微软雅黑" panose="020B0503020204020204" charset="-122"/>
              <a:ea typeface="微软雅黑" panose="020B0503020204020204" charset="-122"/>
              <a:cs typeface="微软雅黑" panose="020B0503020204020204" charset="-122"/>
              <a:sym typeface="+mn-ea"/>
            </a:endParaRPr>
          </a:p>
          <a:p>
            <a:pPr marL="360045" lvl="1" indent="-360045" algn="just" fontAlgn="ctr">
              <a:lnSpc>
                <a:spcPct val="130000"/>
              </a:lnSpc>
              <a:spcBef>
                <a:spcPts val="600"/>
              </a:spcBef>
              <a:spcAft>
                <a:spcPts val="0"/>
              </a:spcAft>
              <a:buSzPct val="100000"/>
              <a:buFont typeface="Arial" panose="020B0604020202020204" pitchFamily="34" charset="0"/>
              <a:buNone/>
            </a:pPr>
            <a:r>
              <a:rPr sz="1600" b="1" strike="noStrike" spc="100" noProof="1">
                <a:solidFill>
                  <a:schemeClr val="bg1"/>
                </a:solidFill>
                <a:uFillTx/>
                <a:latin typeface="微软雅黑" panose="020B0503020204020204" charset="-122"/>
                <a:ea typeface="微软雅黑" panose="020B0503020204020204" charset="-122"/>
                <a:cs typeface="微软雅黑" panose="020B0503020204020204" charset="-122"/>
                <a:sym typeface="+mn-ea"/>
              </a:rPr>
              <a:t>④  一个人应该担心随时可能发生灾祸；</a:t>
            </a:r>
            <a:endParaRPr sz="1600" b="1" strike="noStrike" spc="100" noProof="1">
              <a:solidFill>
                <a:schemeClr val="bg1"/>
              </a:solidFill>
              <a:uFillTx/>
              <a:latin typeface="微软雅黑" panose="020B0503020204020204" charset="-122"/>
              <a:ea typeface="微软雅黑" panose="020B0503020204020204" charset="-122"/>
              <a:cs typeface="微软雅黑" panose="020B0503020204020204" charset="-122"/>
              <a:sym typeface="+mn-ea"/>
            </a:endParaRPr>
          </a:p>
          <a:p>
            <a:pPr marL="360045" lvl="1" indent="-360045" algn="just" fontAlgn="ctr">
              <a:lnSpc>
                <a:spcPct val="130000"/>
              </a:lnSpc>
              <a:spcBef>
                <a:spcPts val="600"/>
              </a:spcBef>
              <a:spcAft>
                <a:spcPts val="0"/>
              </a:spcAft>
              <a:buSzPct val="100000"/>
              <a:buFont typeface="Arial" panose="020B0604020202020204" pitchFamily="34" charset="0"/>
              <a:buNone/>
            </a:pPr>
            <a:r>
              <a:rPr sz="1600" b="1" strike="noStrike" spc="100" noProof="1">
                <a:solidFill>
                  <a:schemeClr val="bg1"/>
                </a:solidFill>
                <a:uFillTx/>
                <a:latin typeface="微软雅黑" panose="020B0503020204020204" charset="-122"/>
                <a:ea typeface="微软雅黑" panose="020B0503020204020204" charset="-122"/>
                <a:cs typeface="微软雅黑" panose="020B0503020204020204" charset="-122"/>
                <a:sym typeface="+mn-ea"/>
              </a:rPr>
              <a:t>⑤  情绪由外界控制，自己无能为力；</a:t>
            </a:r>
            <a:endParaRPr sz="1600" b="1" strike="noStrike" spc="100" noProof="1">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7" name="矩形 26"/>
          <p:cNvSpPr/>
          <p:nvPr>
            <p:custDataLst>
              <p:tags r:id="rId8"/>
            </p:custDataLst>
          </p:nvPr>
        </p:nvSpPr>
        <p:spPr>
          <a:xfrm>
            <a:off x="6318885" y="2190750"/>
            <a:ext cx="5035550" cy="3759200"/>
          </a:xfrm>
          <a:prstGeom prst="rect">
            <a:avLst/>
          </a:prstGeom>
          <a:solidFill>
            <a:schemeClr val="accent2"/>
          </a:solidFill>
          <a:ln w="285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1"/>
              </a:solidFill>
            </a:endParaRPr>
          </a:p>
        </p:txBody>
      </p:sp>
      <p:sp>
        <p:nvSpPr>
          <p:cNvPr id="21" name="矩形 20"/>
          <p:cNvSpPr/>
          <p:nvPr>
            <p:custDataLst>
              <p:tags r:id="rId9"/>
            </p:custDataLst>
          </p:nvPr>
        </p:nvSpPr>
        <p:spPr>
          <a:xfrm>
            <a:off x="6695123" y="2454910"/>
            <a:ext cx="4281488" cy="3230563"/>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60045" lvl="1" indent="-360045" algn="just" fontAlgn="ctr">
              <a:lnSpc>
                <a:spcPct val="130000"/>
              </a:lnSpc>
              <a:spcBef>
                <a:spcPts val="600"/>
              </a:spcBef>
              <a:spcAft>
                <a:spcPts val="0"/>
              </a:spcAft>
              <a:buSzPct val="100000"/>
              <a:buFont typeface="Arial" panose="020B0604020202020204" pitchFamily="34" charset="0"/>
              <a:buNone/>
            </a:pPr>
            <a:r>
              <a:rPr sz="1600" b="1" strike="noStrike" spc="100" noProof="1">
                <a:solidFill>
                  <a:schemeClr val="bg1"/>
                </a:solidFill>
                <a:uFillTx/>
                <a:latin typeface="微软雅黑" panose="020B0503020204020204" charset="-122"/>
                <a:ea typeface="微软雅黑" panose="020B0503020204020204" charset="-122"/>
                <a:cs typeface="微软雅黑" panose="020B0503020204020204" charset="-122"/>
                <a:sym typeface="+mn-ea"/>
              </a:rPr>
              <a:t>⑥  已经定下的事是无法改变的；</a:t>
            </a:r>
            <a:endParaRPr sz="1600" b="1" strike="noStrike" spc="100" noProof="1">
              <a:solidFill>
                <a:schemeClr val="bg1"/>
              </a:solidFill>
              <a:uFillTx/>
              <a:latin typeface="微软雅黑" panose="020B0503020204020204" charset="-122"/>
              <a:ea typeface="微软雅黑" panose="020B0503020204020204" charset="-122"/>
              <a:cs typeface="微软雅黑" panose="020B0503020204020204" charset="-122"/>
              <a:sym typeface="+mn-ea"/>
            </a:endParaRPr>
          </a:p>
          <a:p>
            <a:pPr marL="360045" lvl="1" indent="-360045" algn="just" fontAlgn="ctr">
              <a:lnSpc>
                <a:spcPct val="130000"/>
              </a:lnSpc>
              <a:spcBef>
                <a:spcPts val="600"/>
              </a:spcBef>
              <a:spcAft>
                <a:spcPts val="0"/>
              </a:spcAft>
              <a:buSzPct val="100000"/>
              <a:buFont typeface="Arial" panose="020B0604020202020204" pitchFamily="34" charset="0"/>
              <a:buNone/>
            </a:pPr>
            <a:r>
              <a:rPr sz="1600" b="1" strike="noStrike" spc="100" noProof="1">
                <a:solidFill>
                  <a:schemeClr val="bg1"/>
                </a:solidFill>
                <a:uFillTx/>
                <a:latin typeface="微软雅黑" panose="020B0503020204020204" charset="-122"/>
                <a:ea typeface="微软雅黑" panose="020B0503020204020204" charset="-122"/>
                <a:cs typeface="微软雅黑" panose="020B0503020204020204" charset="-122"/>
                <a:sym typeface="+mn-ea"/>
              </a:rPr>
              <a:t>⑦  一个人碰到的种种问题，总应该都有一个正确、完满的答案，如果一个人无法找到它，便是不能容忍的事；</a:t>
            </a:r>
            <a:endParaRPr sz="1600" b="1" strike="noStrike" spc="100" noProof="1">
              <a:solidFill>
                <a:schemeClr val="bg1"/>
              </a:solidFill>
              <a:uFillTx/>
              <a:latin typeface="微软雅黑" panose="020B0503020204020204" charset="-122"/>
              <a:ea typeface="微软雅黑" panose="020B0503020204020204" charset="-122"/>
              <a:cs typeface="微软雅黑" panose="020B0503020204020204" charset="-122"/>
              <a:sym typeface="+mn-ea"/>
            </a:endParaRPr>
          </a:p>
          <a:p>
            <a:pPr marL="360045" lvl="1" indent="-360045" algn="just" fontAlgn="ctr">
              <a:lnSpc>
                <a:spcPct val="130000"/>
              </a:lnSpc>
              <a:spcBef>
                <a:spcPts val="600"/>
              </a:spcBef>
              <a:spcAft>
                <a:spcPts val="0"/>
              </a:spcAft>
              <a:buSzPct val="100000"/>
              <a:buFont typeface="Arial" panose="020B0604020202020204" pitchFamily="34" charset="0"/>
              <a:buNone/>
            </a:pPr>
            <a:r>
              <a:rPr sz="1600" b="1" strike="noStrike" spc="100" noProof="1">
                <a:solidFill>
                  <a:schemeClr val="bg1"/>
                </a:solidFill>
                <a:uFillTx/>
                <a:latin typeface="微软雅黑" panose="020B0503020204020204" charset="-122"/>
                <a:ea typeface="微软雅黑" panose="020B0503020204020204" charset="-122"/>
                <a:cs typeface="微软雅黑" panose="020B0503020204020204" charset="-122"/>
                <a:sym typeface="+mn-ea"/>
              </a:rPr>
              <a:t>⑧  有些人很坏，必须为他们的所作所为受到严厉的责罚；</a:t>
            </a:r>
            <a:endParaRPr sz="1600" b="1" strike="noStrike" spc="100" noProof="1">
              <a:solidFill>
                <a:schemeClr val="bg1"/>
              </a:solidFill>
              <a:uFillTx/>
              <a:latin typeface="微软雅黑" panose="020B0503020204020204" charset="-122"/>
              <a:ea typeface="微软雅黑" panose="020B0503020204020204" charset="-122"/>
              <a:cs typeface="微软雅黑" panose="020B0503020204020204" charset="-122"/>
              <a:sym typeface="+mn-ea"/>
            </a:endParaRPr>
          </a:p>
          <a:p>
            <a:pPr marL="360045" lvl="1" indent="-360045" algn="just" fontAlgn="ctr">
              <a:lnSpc>
                <a:spcPct val="130000"/>
              </a:lnSpc>
              <a:spcBef>
                <a:spcPts val="600"/>
              </a:spcBef>
              <a:spcAft>
                <a:spcPts val="0"/>
              </a:spcAft>
              <a:buSzPct val="100000"/>
              <a:buFont typeface="Arial" panose="020B0604020202020204" pitchFamily="34" charset="0"/>
              <a:buNone/>
            </a:pPr>
            <a:r>
              <a:rPr sz="1600" b="1" strike="noStrike" spc="100" noProof="1">
                <a:solidFill>
                  <a:schemeClr val="bg1"/>
                </a:solidFill>
                <a:uFillTx/>
                <a:latin typeface="微软雅黑" panose="020B0503020204020204" charset="-122"/>
                <a:ea typeface="微软雅黑" panose="020B0503020204020204" charset="-122"/>
                <a:cs typeface="微软雅黑" panose="020B0503020204020204" charset="-122"/>
                <a:sym typeface="+mn-ea"/>
              </a:rPr>
              <a:t>⑨  逃避可能、挑战与责任要比正视它们容易得多；</a:t>
            </a:r>
            <a:endParaRPr sz="1600" b="1" strike="noStrike" spc="100" noProof="1">
              <a:solidFill>
                <a:schemeClr val="bg1"/>
              </a:solidFill>
              <a:uFillTx/>
              <a:latin typeface="微软雅黑" panose="020B0503020204020204" charset="-122"/>
              <a:ea typeface="微软雅黑" panose="020B0503020204020204" charset="-122"/>
              <a:cs typeface="微软雅黑" panose="020B0503020204020204" charset="-122"/>
              <a:sym typeface="+mn-ea"/>
            </a:endParaRPr>
          </a:p>
          <a:p>
            <a:pPr marL="360045" lvl="1" indent="-360045" algn="just" fontAlgn="ctr">
              <a:lnSpc>
                <a:spcPct val="130000"/>
              </a:lnSpc>
              <a:spcBef>
                <a:spcPts val="600"/>
              </a:spcBef>
              <a:spcAft>
                <a:spcPts val="0"/>
              </a:spcAft>
              <a:buSzPct val="100000"/>
              <a:buFont typeface="Arial" panose="020B0604020202020204" pitchFamily="34" charset="0"/>
              <a:buNone/>
            </a:pPr>
            <a:r>
              <a:rPr sz="1600" b="1" strike="noStrike" spc="100" noProof="1">
                <a:solidFill>
                  <a:schemeClr val="bg1"/>
                </a:solidFill>
                <a:uFillTx/>
                <a:latin typeface="微软雅黑" panose="020B0503020204020204" charset="-122"/>
                <a:ea typeface="微软雅黑" panose="020B0503020204020204" charset="-122"/>
                <a:cs typeface="微软雅黑" panose="020B0503020204020204" charset="-122"/>
                <a:sym typeface="+mn-ea"/>
              </a:rPr>
              <a:t>⑩要有一个比自己强的人做后盾才行。</a:t>
            </a:r>
            <a:endParaRPr sz="1600" b="1" strike="noStrike" spc="100" noProof="1">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三、培养积极情绪</a:t>
            </a:r>
            <a:endParaRPr lang="zh-CN" altLang="en-US" sz="2400" b="1" spc="300" noProof="0" dirty="0">
              <a:ln>
                <a:noFill/>
              </a:ln>
              <a:solidFill>
                <a:srgbClr val="FCC301"/>
              </a:solidFill>
              <a:effectLst/>
              <a:uLnTx/>
              <a:sym typeface="+mn-ea"/>
            </a:endParaRPr>
          </a:p>
        </p:txBody>
      </p:sp>
      <p:sp>
        <p:nvSpPr>
          <p:cNvPr id="3" name="文本框 2"/>
          <p:cNvSpPr txBox="1"/>
          <p:nvPr>
            <p:custDataLst>
              <p:tags r:id="rId2"/>
            </p:custDataLst>
          </p:nvPr>
        </p:nvSpPr>
        <p:spPr>
          <a:xfrm>
            <a:off x="964565" y="1497965"/>
            <a:ext cx="10584180" cy="598805"/>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marL="285750" lvl="0" indent="-285750" defTabSz="913765" fontAlgn="base">
              <a:buSzPct val="100000"/>
              <a:buFont typeface="Wingdings" panose="05000000000000000000" charset="0"/>
              <a:buChar char="p"/>
              <a:defRPr/>
            </a:pPr>
            <a:r>
              <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不合理信念的几个特征：</a:t>
            </a:r>
            <a:endPar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Oval 82"/>
          <p:cNvSpPr/>
          <p:nvPr>
            <p:custDataLst>
              <p:tags r:id="rId3"/>
            </p:custDataLst>
          </p:nvPr>
        </p:nvSpPr>
        <p:spPr>
          <a:xfrm>
            <a:off x="1537769" y="2277257"/>
            <a:ext cx="584234" cy="584234"/>
          </a:xfrm>
          <a:prstGeom prst="ellipse">
            <a:avLst/>
          </a:prstGeom>
          <a:solidFill>
            <a:srgbClr val="C9C915">
              <a:lumMod val="50000"/>
            </a:srgbClr>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en-US" sz="2800">
              <a:solidFill>
                <a:srgbClr val="222222">
                  <a:lumMod val="75000"/>
                  <a:lumOff val="25000"/>
                </a:srgbClr>
              </a:solidFill>
              <a:latin typeface="+mj-lt"/>
            </a:endParaRPr>
          </a:p>
        </p:txBody>
      </p:sp>
      <p:sp>
        <p:nvSpPr>
          <p:cNvPr id="4" name="Oval 83"/>
          <p:cNvSpPr/>
          <p:nvPr>
            <p:custDataLst>
              <p:tags r:id="rId4"/>
            </p:custDataLst>
          </p:nvPr>
        </p:nvSpPr>
        <p:spPr>
          <a:xfrm>
            <a:off x="1474160" y="2213648"/>
            <a:ext cx="711452" cy="711452"/>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en-US" sz="2300"/>
          </a:p>
        </p:txBody>
      </p:sp>
      <p:sp>
        <p:nvSpPr>
          <p:cNvPr id="5" name="TextBox 84"/>
          <p:cNvSpPr txBox="1"/>
          <p:nvPr>
            <p:custDataLst>
              <p:tags r:id="rId5"/>
            </p:custDataLst>
          </p:nvPr>
        </p:nvSpPr>
        <p:spPr>
          <a:xfrm>
            <a:off x="1522730" y="2415540"/>
            <a:ext cx="614045" cy="287655"/>
          </a:xfrm>
          <a:prstGeom prst="rect">
            <a:avLst/>
          </a:prstGeom>
          <a:noFill/>
        </p:spPr>
        <p:txBody>
          <a:bodyPr wrap="square" lIns="90000" rIns="90000" bIns="46800" rtlCol="0" anchor="ctr" anchorCtr="0">
            <a:noAutofit/>
          </a:bodyPr>
          <a:lstStyle/>
          <a:p>
            <a:pPr algn="ctr">
              <a:lnSpc>
                <a:spcPct val="120000"/>
              </a:lnSpc>
            </a:pPr>
            <a:r>
              <a:rPr lang="en-US" b="1" spc="150">
                <a:solidFill>
                  <a:schemeClr val="tx2"/>
                </a:solidFill>
                <a:latin typeface="微软雅黑" panose="020B0503020204020204" charset="-122"/>
                <a:ea typeface="微软雅黑" panose="020B0503020204020204" charset="-122"/>
              </a:rPr>
              <a:t>01</a:t>
            </a:r>
            <a:endParaRPr lang="en-US" b="1" spc="150">
              <a:solidFill>
                <a:schemeClr val="tx2"/>
              </a:solidFill>
              <a:latin typeface="微软雅黑" panose="020B0503020204020204" charset="-122"/>
              <a:ea typeface="微软雅黑" panose="020B0503020204020204" charset="-122"/>
            </a:endParaRPr>
          </a:p>
        </p:txBody>
      </p:sp>
      <p:sp>
        <p:nvSpPr>
          <p:cNvPr id="23" name="Oval 86"/>
          <p:cNvSpPr/>
          <p:nvPr>
            <p:custDataLst>
              <p:tags r:id="rId6"/>
            </p:custDataLst>
          </p:nvPr>
        </p:nvSpPr>
        <p:spPr>
          <a:xfrm>
            <a:off x="1537769" y="3350888"/>
            <a:ext cx="584234" cy="584234"/>
          </a:xfrm>
          <a:prstGeom prst="ellipse">
            <a:avLst/>
          </a:prstGeom>
          <a:solidFill>
            <a:srgbClr val="C9C915">
              <a:lumMod val="75000"/>
            </a:srgbClr>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en-US" sz="2800">
              <a:latin typeface="+mj-lt"/>
            </a:endParaRPr>
          </a:p>
        </p:txBody>
      </p:sp>
      <p:sp>
        <p:nvSpPr>
          <p:cNvPr id="26" name="Oval 87"/>
          <p:cNvSpPr/>
          <p:nvPr>
            <p:custDataLst>
              <p:tags r:id="rId7"/>
            </p:custDataLst>
          </p:nvPr>
        </p:nvSpPr>
        <p:spPr>
          <a:xfrm>
            <a:off x="1474160" y="3287279"/>
            <a:ext cx="711452" cy="711452"/>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en-US" sz="2300"/>
          </a:p>
        </p:txBody>
      </p:sp>
      <p:sp>
        <p:nvSpPr>
          <p:cNvPr id="29" name="TextBox 88"/>
          <p:cNvSpPr txBox="1"/>
          <p:nvPr>
            <p:custDataLst>
              <p:tags r:id="rId8"/>
            </p:custDataLst>
          </p:nvPr>
        </p:nvSpPr>
        <p:spPr>
          <a:xfrm>
            <a:off x="1522748" y="3489117"/>
            <a:ext cx="614271" cy="307777"/>
          </a:xfrm>
          <a:prstGeom prst="rect">
            <a:avLst/>
          </a:prstGeom>
          <a:noFill/>
        </p:spPr>
        <p:txBody>
          <a:bodyPr wrap="square" lIns="90000" rIns="90000" bIns="46800" rtlCol="0" anchor="ctr" anchorCtr="0">
            <a:noAutofit/>
          </a:bodyPr>
          <a:lstStyle/>
          <a:p>
            <a:pPr algn="ctr">
              <a:lnSpc>
                <a:spcPct val="120000"/>
              </a:lnSpc>
            </a:pPr>
            <a:r>
              <a:rPr lang="en-US" b="1" spc="150">
                <a:solidFill>
                  <a:schemeClr val="tx2"/>
                </a:solidFill>
                <a:latin typeface="微软雅黑" panose="020B0503020204020204" charset="-122"/>
                <a:ea typeface="微软雅黑" panose="020B0503020204020204" charset="-122"/>
              </a:rPr>
              <a:t>02</a:t>
            </a:r>
            <a:endParaRPr lang="en-US" b="1" spc="150">
              <a:solidFill>
                <a:schemeClr val="tx2"/>
              </a:solidFill>
              <a:latin typeface="微软雅黑" panose="020B0503020204020204" charset="-122"/>
              <a:ea typeface="微软雅黑" panose="020B0503020204020204" charset="-122"/>
            </a:endParaRPr>
          </a:p>
        </p:txBody>
      </p:sp>
      <p:sp>
        <p:nvSpPr>
          <p:cNvPr id="30" name="Oval 90"/>
          <p:cNvSpPr/>
          <p:nvPr>
            <p:custDataLst>
              <p:tags r:id="rId9"/>
            </p:custDataLst>
          </p:nvPr>
        </p:nvSpPr>
        <p:spPr>
          <a:xfrm>
            <a:off x="1537769" y="4434574"/>
            <a:ext cx="584234" cy="584234"/>
          </a:xfrm>
          <a:prstGeom prst="ellipse">
            <a:avLst/>
          </a:prstGeom>
          <a:solidFill>
            <a:srgbClr val="C9C915"/>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en-US" sz="2400">
              <a:latin typeface="+mj-lt"/>
            </a:endParaRPr>
          </a:p>
        </p:txBody>
      </p:sp>
      <p:sp>
        <p:nvSpPr>
          <p:cNvPr id="31" name="Oval 91"/>
          <p:cNvSpPr/>
          <p:nvPr>
            <p:custDataLst>
              <p:tags r:id="rId10"/>
            </p:custDataLst>
          </p:nvPr>
        </p:nvSpPr>
        <p:spPr>
          <a:xfrm>
            <a:off x="1474160" y="4370965"/>
            <a:ext cx="711452" cy="711452"/>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en-US" sz="2300"/>
          </a:p>
        </p:txBody>
      </p:sp>
      <p:sp>
        <p:nvSpPr>
          <p:cNvPr id="32" name="TextBox 92"/>
          <p:cNvSpPr txBox="1"/>
          <p:nvPr>
            <p:custDataLst>
              <p:tags r:id="rId11"/>
            </p:custDataLst>
          </p:nvPr>
        </p:nvSpPr>
        <p:spPr>
          <a:xfrm>
            <a:off x="1522748" y="4572803"/>
            <a:ext cx="614271" cy="307777"/>
          </a:xfrm>
          <a:prstGeom prst="rect">
            <a:avLst/>
          </a:prstGeom>
          <a:noFill/>
        </p:spPr>
        <p:txBody>
          <a:bodyPr wrap="square" lIns="90000" rIns="90000" bIns="46800" rtlCol="0" anchor="ctr" anchorCtr="0">
            <a:noAutofit/>
          </a:bodyPr>
          <a:lstStyle/>
          <a:p>
            <a:pPr algn="ctr">
              <a:lnSpc>
                <a:spcPct val="120000"/>
              </a:lnSpc>
            </a:pPr>
            <a:r>
              <a:rPr lang="en-US" b="1" spc="150">
                <a:solidFill>
                  <a:schemeClr val="tx2"/>
                </a:solidFill>
                <a:latin typeface="微软雅黑" panose="020B0503020204020204" charset="-122"/>
                <a:ea typeface="微软雅黑" panose="020B0503020204020204" charset="-122"/>
              </a:rPr>
              <a:t>03</a:t>
            </a:r>
            <a:endParaRPr lang="en-US" b="1" spc="150">
              <a:solidFill>
                <a:schemeClr val="tx2"/>
              </a:solidFill>
              <a:latin typeface="微软雅黑" panose="020B0503020204020204" charset="-122"/>
              <a:ea typeface="微软雅黑" panose="020B0503020204020204" charset="-122"/>
            </a:endParaRPr>
          </a:p>
        </p:txBody>
      </p:sp>
      <p:sp>
        <p:nvSpPr>
          <p:cNvPr id="33" name="文本框 32"/>
          <p:cNvSpPr txBox="1"/>
          <p:nvPr>
            <p:custDataLst>
              <p:tags r:id="rId12"/>
            </p:custDataLst>
          </p:nvPr>
        </p:nvSpPr>
        <p:spPr>
          <a:xfrm>
            <a:off x="2278380" y="2195195"/>
            <a:ext cx="8391525" cy="841375"/>
          </a:xfrm>
          <a:prstGeom prst="rect">
            <a:avLst/>
          </a:prstGeom>
          <a:noFill/>
        </p:spPr>
        <p:txBody>
          <a:bodyPr wrap="square" rtlCol="0" anchor="ctr" anchorCtr="0"/>
          <a:lstStyle>
            <a:defPPr>
              <a:defRPr lang="en-US"/>
            </a:defPPr>
            <a:lvl1pPr marL="342900" indent="-342900">
              <a:lnSpc>
                <a:spcPct val="140000"/>
              </a:lnSpc>
              <a:buFont typeface="+mj-lt"/>
              <a:buAutoNum type="arabicPeriod"/>
              <a:defRPr kumimoji="1" sz="1400">
                <a:solidFill>
                  <a:srgbClr val="222222">
                    <a:lumMod val="75000"/>
                    <a:lumOff val="25000"/>
                  </a:srgbClr>
                </a:solidFill>
              </a:defRPr>
            </a:lvl1pPr>
          </a:lstStyle>
          <a:p>
            <a:pPr marL="0" indent="0" algn="just">
              <a:lnSpc>
                <a:spcPct val="120000"/>
              </a:lnSpc>
              <a:buNone/>
            </a:pPr>
            <a:r>
              <a:rPr lang="zh-CN" altLang="en-US" b="1" spc="150">
                <a:solidFill>
                  <a:srgbClr val="222222">
                    <a:lumMod val="75000"/>
                    <a:lumOff val="25000"/>
                  </a:srgbClr>
                </a:solidFill>
                <a:uFillTx/>
                <a:latin typeface="微软雅黑" panose="020B0503020204020204" charset="-122"/>
                <a:ea typeface="微软雅黑" panose="020B0503020204020204" charset="-122"/>
              </a:rPr>
              <a:t>绝对化要求。</a:t>
            </a:r>
            <a:r>
              <a:rPr lang="zh-CN" altLang="en-US" spc="150">
                <a:solidFill>
                  <a:srgbClr val="222222">
                    <a:lumMod val="75000"/>
                    <a:lumOff val="25000"/>
                  </a:srgbClr>
                </a:solidFill>
                <a:uFillTx/>
                <a:latin typeface="微软雅黑" panose="020B0503020204020204" charset="-122"/>
                <a:ea typeface="微软雅黑" panose="020B0503020204020204" charset="-122"/>
              </a:rPr>
              <a:t>这是指人们以自己的意愿为出发点，对某一事物怀有认为其必定会发生或不会发生的信念，它通常与“必须”“应该”这类字眼连在一起。</a:t>
            </a:r>
            <a:endParaRPr lang="zh-CN" altLang="en-US" spc="150">
              <a:solidFill>
                <a:srgbClr val="222222">
                  <a:lumMod val="75000"/>
                  <a:lumOff val="25000"/>
                </a:srgbClr>
              </a:solidFill>
              <a:uFillTx/>
              <a:latin typeface="微软雅黑" panose="020B0503020204020204" charset="-122"/>
              <a:ea typeface="微软雅黑" panose="020B0503020204020204" charset="-122"/>
            </a:endParaRPr>
          </a:p>
        </p:txBody>
      </p:sp>
      <p:sp>
        <p:nvSpPr>
          <p:cNvPr id="34" name="文本框 33"/>
          <p:cNvSpPr txBox="1"/>
          <p:nvPr>
            <p:custDataLst>
              <p:tags r:id="rId13"/>
            </p:custDataLst>
          </p:nvPr>
        </p:nvSpPr>
        <p:spPr>
          <a:xfrm>
            <a:off x="2278380" y="3153410"/>
            <a:ext cx="8390890" cy="1162685"/>
          </a:xfrm>
          <a:prstGeom prst="rect">
            <a:avLst/>
          </a:prstGeom>
          <a:noFill/>
        </p:spPr>
        <p:txBody>
          <a:bodyPr wrap="square" rtlCol="0" anchor="ctr" anchorCtr="0"/>
          <a:lstStyle>
            <a:defPPr>
              <a:defRPr lang="en-US"/>
            </a:defPPr>
            <a:lvl1pPr marL="342900" indent="-342900">
              <a:lnSpc>
                <a:spcPct val="140000"/>
              </a:lnSpc>
              <a:buFont typeface="+mj-lt"/>
              <a:buAutoNum type="arabicPeriod"/>
              <a:defRPr kumimoji="1" sz="1400">
                <a:solidFill>
                  <a:srgbClr val="222222">
                    <a:lumMod val="75000"/>
                    <a:lumOff val="25000"/>
                  </a:srgbClr>
                </a:solidFill>
              </a:defRPr>
            </a:lvl1pPr>
          </a:lstStyle>
          <a:p>
            <a:pPr marL="0" indent="0" algn="just">
              <a:lnSpc>
                <a:spcPct val="120000"/>
              </a:lnSpc>
              <a:buNone/>
            </a:pPr>
            <a:r>
              <a:rPr lang="zh-CN" altLang="en-US" b="1" spc="150">
                <a:solidFill>
                  <a:srgbClr val="222222">
                    <a:lumMod val="75000"/>
                    <a:lumOff val="25000"/>
                  </a:srgbClr>
                </a:solidFill>
                <a:uFillTx/>
                <a:latin typeface="微软雅黑" panose="020B0503020204020204" charset="-122"/>
                <a:ea typeface="微软雅黑" panose="020B0503020204020204" charset="-122"/>
              </a:rPr>
              <a:t>过分概括化。</a:t>
            </a:r>
            <a:r>
              <a:rPr lang="zh-CN" altLang="en-US" spc="150">
                <a:solidFill>
                  <a:srgbClr val="222222">
                    <a:lumMod val="75000"/>
                    <a:lumOff val="25000"/>
                  </a:srgbClr>
                </a:solidFill>
                <a:uFillTx/>
                <a:latin typeface="微软雅黑" panose="020B0503020204020204" charset="-122"/>
                <a:ea typeface="微软雅黑" panose="020B0503020204020204" charset="-122"/>
              </a:rPr>
              <a:t>这是一种以偏概全、以一概十的不合理思维方式的表现。艾利斯曾说过，过分概括化是不合逻辑的，就好像以一本书的封面来判定其内容的好坏一样。过分概括化的一个方面是人们对其自身的不合理的评价。</a:t>
            </a:r>
            <a:endParaRPr lang="zh-CN" altLang="en-US" spc="150">
              <a:solidFill>
                <a:srgbClr val="222222">
                  <a:lumMod val="75000"/>
                  <a:lumOff val="25000"/>
                </a:srgbClr>
              </a:solidFill>
              <a:uFillTx/>
              <a:latin typeface="微软雅黑" panose="020B0503020204020204" charset="-122"/>
              <a:ea typeface="微软雅黑" panose="020B0503020204020204" charset="-122"/>
            </a:endParaRPr>
          </a:p>
        </p:txBody>
      </p:sp>
      <p:sp>
        <p:nvSpPr>
          <p:cNvPr id="38" name="文本框 37"/>
          <p:cNvSpPr txBox="1"/>
          <p:nvPr>
            <p:custDataLst>
              <p:tags r:id="rId14"/>
            </p:custDataLst>
          </p:nvPr>
        </p:nvSpPr>
        <p:spPr>
          <a:xfrm>
            <a:off x="2280285" y="4411345"/>
            <a:ext cx="8389620" cy="912495"/>
          </a:xfrm>
          <a:prstGeom prst="rect">
            <a:avLst/>
          </a:prstGeom>
          <a:noFill/>
        </p:spPr>
        <p:txBody>
          <a:bodyPr wrap="square" rtlCol="0" anchor="ctr" anchorCtr="0"/>
          <a:lstStyle>
            <a:defPPr>
              <a:defRPr lang="en-US"/>
            </a:defPPr>
            <a:lvl1pPr marL="342900" indent="-342900">
              <a:lnSpc>
                <a:spcPct val="140000"/>
              </a:lnSpc>
              <a:buFont typeface="+mj-lt"/>
              <a:buAutoNum type="arabicPeriod"/>
              <a:defRPr kumimoji="1" sz="1400">
                <a:solidFill>
                  <a:srgbClr val="222222">
                    <a:lumMod val="75000"/>
                    <a:lumOff val="25000"/>
                  </a:srgbClr>
                </a:solidFill>
              </a:defRPr>
            </a:lvl1pPr>
          </a:lstStyle>
          <a:p>
            <a:pPr marL="0" indent="0" algn="just">
              <a:lnSpc>
                <a:spcPct val="120000"/>
              </a:lnSpc>
              <a:buNone/>
            </a:pPr>
            <a:r>
              <a:rPr lang="zh-CN" altLang="en-US" b="1" spc="150">
                <a:solidFill>
                  <a:srgbClr val="222222">
                    <a:lumMod val="75000"/>
                    <a:lumOff val="25000"/>
                  </a:srgbClr>
                </a:solidFill>
                <a:uFillTx/>
                <a:latin typeface="微软雅黑" panose="020B0503020204020204" charset="-122"/>
                <a:ea typeface="微软雅黑" panose="020B0503020204020204" charset="-122"/>
              </a:rPr>
              <a:t>糟糕至极。</a:t>
            </a:r>
            <a:r>
              <a:rPr lang="zh-CN" altLang="en-US" spc="150">
                <a:solidFill>
                  <a:srgbClr val="222222">
                    <a:lumMod val="75000"/>
                    <a:lumOff val="25000"/>
                  </a:srgbClr>
                </a:solidFill>
                <a:uFillTx/>
                <a:latin typeface="微软雅黑" panose="020B0503020204020204" charset="-122"/>
                <a:ea typeface="微软雅黑" panose="020B0503020204020204" charset="-122"/>
              </a:rPr>
              <a:t>这是一种认为如果一件不好的事发生了，将是非常可怕、非常糟糕，甚至是一场灾难的想法。这将导致个体陷入极端不良的情绪体验如耻辱、自责自罪、焦虑、悲观、抑郁的恶性循环之中而难以自拔。</a:t>
            </a:r>
            <a:endParaRPr lang="zh-CN" altLang="en-US" spc="150">
              <a:solidFill>
                <a:srgbClr val="222222">
                  <a:lumMod val="75000"/>
                  <a:lumOff val="25000"/>
                </a:srgbClr>
              </a:solidFill>
              <a:uFillTx/>
              <a:latin typeface="微软雅黑" panose="020B0503020204020204" charset="-122"/>
              <a:ea typeface="微软雅黑" panose="020B0503020204020204" charset="-122"/>
            </a:endParaRPr>
          </a:p>
        </p:txBody>
      </p:sp>
      <p:sp>
        <p:nvSpPr>
          <p:cNvPr id="45" name="Oval 83"/>
          <p:cNvSpPr/>
          <p:nvPr>
            <p:custDataLst>
              <p:tags r:id="rId15"/>
            </p:custDataLst>
          </p:nvPr>
        </p:nvSpPr>
        <p:spPr>
          <a:xfrm>
            <a:off x="1474160" y="2205393"/>
            <a:ext cx="711452" cy="711452"/>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lang="en-US" sz="2300"/>
          </a:p>
        </p:txBody>
      </p:sp>
      <p:sp>
        <p:nvSpPr>
          <p:cNvPr id="46" name="Oval 87"/>
          <p:cNvSpPr/>
          <p:nvPr>
            <p:custDataLst>
              <p:tags r:id="rId16"/>
            </p:custDataLst>
          </p:nvPr>
        </p:nvSpPr>
        <p:spPr>
          <a:xfrm>
            <a:off x="1474160" y="3279024"/>
            <a:ext cx="711452" cy="711452"/>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lang="en-US" sz="2300"/>
          </a:p>
        </p:txBody>
      </p:sp>
      <p:grpSp>
        <p:nvGrpSpPr>
          <p:cNvPr id="267" name="组合 266"/>
          <p:cNvGrpSpPr/>
          <p:nvPr/>
        </p:nvGrpSpPr>
        <p:grpSpPr>
          <a:xfrm>
            <a:off x="857885" y="5711190"/>
            <a:ext cx="10332085" cy="152400"/>
            <a:chOff x="714" y="2380"/>
            <a:chExt cx="16271" cy="240"/>
          </a:xfrm>
          <a:solidFill>
            <a:schemeClr val="accent1"/>
          </a:solidFill>
        </p:grpSpPr>
        <p:cxnSp>
          <p:nvCxnSpPr>
            <p:cNvPr id="254" name="直接连接符 253"/>
            <p:cNvCxnSpPr/>
            <p:nvPr>
              <p:custDataLst>
                <p:tags r:id="rId17"/>
              </p:custDataLst>
            </p:nvPr>
          </p:nvCxnSpPr>
          <p:spPr>
            <a:xfrm>
              <a:off x="714" y="2531"/>
              <a:ext cx="14343" cy="0"/>
            </a:xfrm>
            <a:prstGeom prst="line">
              <a:avLst/>
            </a:prstGeom>
            <a:grpFill/>
            <a:ln w="317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55" name="组合 254"/>
            <p:cNvGrpSpPr/>
            <p:nvPr>
              <p:custDataLst>
                <p:tags r:id="rId18"/>
              </p:custDataLst>
            </p:nvPr>
          </p:nvGrpSpPr>
          <p:grpSpPr>
            <a:xfrm rot="0">
              <a:off x="15378" y="2380"/>
              <a:ext cx="1607" cy="240"/>
              <a:chOff x="12103" y="3344"/>
              <a:chExt cx="1607" cy="240"/>
            </a:xfrm>
            <a:grpFill/>
          </p:grpSpPr>
          <p:sp>
            <p:nvSpPr>
              <p:cNvPr id="256" name="矩形 255"/>
              <p:cNvSpPr/>
              <p:nvPr>
                <p:custDataLst>
                  <p:tags r:id="rId19"/>
                </p:custDataLst>
              </p:nvPr>
            </p:nvSpPr>
            <p:spPr>
              <a:xfrm>
                <a:off x="12103"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7" name="矩形 256"/>
              <p:cNvSpPr/>
              <p:nvPr>
                <p:custDataLst>
                  <p:tags r:id="rId20"/>
                </p:custDataLst>
              </p:nvPr>
            </p:nvSpPr>
            <p:spPr>
              <a:xfrm>
                <a:off x="12548"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8" name="矩形 257"/>
              <p:cNvSpPr/>
              <p:nvPr>
                <p:custDataLst>
                  <p:tags r:id="rId21"/>
                </p:custDataLst>
              </p:nvPr>
            </p:nvSpPr>
            <p:spPr>
              <a:xfrm>
                <a:off x="13025"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9" name="矩形 258"/>
              <p:cNvSpPr/>
              <p:nvPr>
                <p:custDataLst>
                  <p:tags r:id="rId22"/>
                </p:custDataLst>
              </p:nvPr>
            </p:nvSpPr>
            <p:spPr>
              <a:xfrm>
                <a:off x="13470"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Tree>
    <p:custDataLst>
      <p:tags r:id="rId23"/>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33"/>
                                        </p:tgtEl>
                                        <p:attrNameLst>
                                          <p:attrName>style.visibility</p:attrName>
                                        </p:attrNameLst>
                                      </p:cBhvr>
                                      <p:to>
                                        <p:strVal val="visible"/>
                                      </p:to>
                                    </p:set>
                                    <p:anim calcmode="lin" valueType="num">
                                      <p:cBhvr additive="base">
                                        <p:cTn id="7" dur="1000"/>
                                        <p:tgtEl>
                                          <p:spTgt spid="33"/>
                                        </p:tgtEl>
                                        <p:attrNameLst>
                                          <p:attrName>ppt_y</p:attrName>
                                        </p:attrNameLst>
                                      </p:cBhvr>
                                      <p:tavLst>
                                        <p:tav tm="0">
                                          <p:val>
                                            <p:strVal val="#ppt_y-#ppt_h*1.125000"/>
                                          </p:val>
                                        </p:tav>
                                        <p:tav tm="100000">
                                          <p:val>
                                            <p:strVal val="#ppt_y"/>
                                          </p:val>
                                        </p:tav>
                                      </p:tavLst>
                                    </p:anim>
                                    <p:animEffect transition="in" filter="wipe(down)">
                                      <p:cBhvr>
                                        <p:cTn id="8" dur="1000"/>
                                        <p:tgtEl>
                                          <p:spTgt spid="33"/>
                                        </p:tgtEl>
                                      </p:cBhvr>
                                    </p:animEffect>
                                  </p:childTnLst>
                                </p:cTn>
                              </p:par>
                            </p:childTnLst>
                          </p:cTn>
                        </p:par>
                        <p:par>
                          <p:cTn id="9" fill="hold">
                            <p:stCondLst>
                              <p:cond delay="1000"/>
                            </p:stCondLst>
                            <p:childTnLst>
                              <p:par>
                                <p:cTn id="10" presetID="12" presetClass="entr" presetSubtype="1" fill="hold" grpId="0" nodeType="afterEffect">
                                  <p:stCondLst>
                                    <p:cond delay="0"/>
                                  </p:stCondLst>
                                  <p:childTnLst>
                                    <p:set>
                                      <p:cBhvr>
                                        <p:cTn id="11" dur="1000" fill="hold">
                                          <p:stCondLst>
                                            <p:cond delay="0"/>
                                          </p:stCondLst>
                                        </p:cTn>
                                        <p:tgtEl>
                                          <p:spTgt spid="34"/>
                                        </p:tgtEl>
                                        <p:attrNameLst>
                                          <p:attrName>style.visibility</p:attrName>
                                        </p:attrNameLst>
                                      </p:cBhvr>
                                      <p:to>
                                        <p:strVal val="visible"/>
                                      </p:to>
                                    </p:set>
                                    <p:anim calcmode="lin" valueType="num">
                                      <p:cBhvr additive="base">
                                        <p:cTn id="12" dur="1000"/>
                                        <p:tgtEl>
                                          <p:spTgt spid="34"/>
                                        </p:tgtEl>
                                        <p:attrNameLst>
                                          <p:attrName>ppt_y</p:attrName>
                                        </p:attrNameLst>
                                      </p:cBhvr>
                                      <p:tavLst>
                                        <p:tav tm="0">
                                          <p:val>
                                            <p:strVal val="#ppt_y-#ppt_h*1.125000"/>
                                          </p:val>
                                        </p:tav>
                                        <p:tav tm="100000">
                                          <p:val>
                                            <p:strVal val="#ppt_y"/>
                                          </p:val>
                                        </p:tav>
                                      </p:tavLst>
                                    </p:anim>
                                    <p:animEffect transition="in" filter="wipe(down)">
                                      <p:cBhvr>
                                        <p:cTn id="13" dur="1000"/>
                                        <p:tgtEl>
                                          <p:spTgt spid="34"/>
                                        </p:tgtEl>
                                      </p:cBhvr>
                                    </p:animEffect>
                                  </p:childTnLst>
                                </p:cTn>
                              </p:par>
                            </p:childTnLst>
                          </p:cTn>
                        </p:par>
                        <p:par>
                          <p:cTn id="14" fill="hold">
                            <p:stCondLst>
                              <p:cond delay="2000"/>
                            </p:stCondLst>
                            <p:childTnLst>
                              <p:par>
                                <p:cTn id="15" presetID="12" presetClass="entr" presetSubtype="1" fill="hold" grpId="0" nodeType="afterEffect">
                                  <p:stCondLst>
                                    <p:cond delay="0"/>
                                  </p:stCondLst>
                                  <p:childTnLst>
                                    <p:set>
                                      <p:cBhvr>
                                        <p:cTn id="16" dur="1000" fill="hold">
                                          <p:stCondLst>
                                            <p:cond delay="0"/>
                                          </p:stCondLst>
                                        </p:cTn>
                                        <p:tgtEl>
                                          <p:spTgt spid="38"/>
                                        </p:tgtEl>
                                        <p:attrNameLst>
                                          <p:attrName>style.visibility</p:attrName>
                                        </p:attrNameLst>
                                      </p:cBhvr>
                                      <p:to>
                                        <p:strVal val="visible"/>
                                      </p:to>
                                    </p:set>
                                    <p:anim calcmode="lin" valueType="num">
                                      <p:cBhvr additive="base">
                                        <p:cTn id="17" dur="1000"/>
                                        <p:tgtEl>
                                          <p:spTgt spid="38"/>
                                        </p:tgtEl>
                                        <p:attrNameLst>
                                          <p:attrName>ppt_y</p:attrName>
                                        </p:attrNameLst>
                                      </p:cBhvr>
                                      <p:tavLst>
                                        <p:tav tm="0">
                                          <p:val>
                                            <p:strVal val="#ppt_y-#ppt_h*1.125000"/>
                                          </p:val>
                                        </p:tav>
                                        <p:tav tm="100000">
                                          <p:val>
                                            <p:strVal val="#ppt_y"/>
                                          </p:val>
                                        </p:tav>
                                      </p:tavLst>
                                    </p:anim>
                                    <p:animEffect transition="in" filter="wipe(down)">
                                      <p:cBhvr>
                                        <p:cTn id="18"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三、培养积极情绪</a:t>
            </a:r>
            <a:endParaRPr lang="zh-CN" altLang="en-US" sz="2400" b="1" spc="300" noProof="0" dirty="0">
              <a:ln>
                <a:noFill/>
              </a:ln>
              <a:solidFill>
                <a:srgbClr val="FCC301"/>
              </a:solidFill>
              <a:effectLst/>
              <a:uLnTx/>
              <a:sym typeface="+mn-ea"/>
            </a:endParaRPr>
          </a:p>
        </p:txBody>
      </p:sp>
      <p:grpSp>
        <p:nvGrpSpPr>
          <p:cNvPr id="50" name="组合 49"/>
          <p:cNvGrpSpPr/>
          <p:nvPr>
            <p:custDataLst>
              <p:tags r:id="rId2"/>
            </p:custDataLst>
          </p:nvPr>
        </p:nvGrpSpPr>
        <p:grpSpPr>
          <a:xfrm>
            <a:off x="964565" y="1784985"/>
            <a:ext cx="4321810" cy="3957320"/>
            <a:chOff x="-2096" y="1995"/>
            <a:chExt cx="12606" cy="11325"/>
          </a:xfrm>
        </p:grpSpPr>
        <p:sp>
          <p:nvSpPr>
            <p:cNvPr id="51" name="PA_ImportSvg_636777017743303179"/>
            <p:cNvSpPr/>
            <p:nvPr>
              <p:custDataLst>
                <p:tags r:id="rId3"/>
              </p:custDataLst>
            </p:nvPr>
          </p:nvSpPr>
          <p:spPr>
            <a:xfrm>
              <a:off x="678" y="3887"/>
              <a:ext cx="7359" cy="7370"/>
            </a:xfrm>
            <a:custGeom>
              <a:avLst/>
              <a:gdLst/>
              <a:ahLst/>
              <a:cxnLst/>
              <a:rect l="l" t="t" r="r" b="b"/>
              <a:pathLst>
                <a:path w="691722" h="692786">
                  <a:moveTo>
                    <a:pt x="676101" y="290196"/>
                  </a:moveTo>
                  <a:cubicBezTo>
                    <a:pt x="660353" y="177674"/>
                    <a:pt x="601806" y="108205"/>
                    <a:pt x="501984" y="58167"/>
                  </a:cubicBezTo>
                  <a:cubicBezTo>
                    <a:pt x="444580" y="29211"/>
                    <a:pt x="313389" y="1"/>
                    <a:pt x="255350" y="14606"/>
                  </a:cubicBezTo>
                  <a:cubicBezTo>
                    <a:pt x="197310" y="29206"/>
                    <a:pt x="148162" y="66930"/>
                    <a:pt x="105109" y="96394"/>
                  </a:cubicBezTo>
                  <a:cubicBezTo>
                    <a:pt x="62058" y="125861"/>
                    <a:pt x="3509" y="247905"/>
                    <a:pt x="1350" y="337694"/>
                  </a:cubicBezTo>
                  <a:cubicBezTo>
                    <a:pt x="0" y="381393"/>
                    <a:pt x="7250" y="424932"/>
                    <a:pt x="22686" y="465837"/>
                  </a:cubicBezTo>
                  <a:cubicBezTo>
                    <a:pt x="39078" y="509038"/>
                    <a:pt x="66911" y="546968"/>
                    <a:pt x="103204" y="575565"/>
                  </a:cubicBezTo>
                  <a:cubicBezTo>
                    <a:pt x="146093" y="620976"/>
                    <a:pt x="201096" y="653149"/>
                    <a:pt x="261700" y="668275"/>
                  </a:cubicBezTo>
                  <a:cubicBezTo>
                    <a:pt x="355553" y="692786"/>
                    <a:pt x="463630" y="648082"/>
                    <a:pt x="546053" y="594869"/>
                  </a:cubicBezTo>
                  <a:cubicBezTo>
                    <a:pt x="642700" y="532004"/>
                    <a:pt x="691722" y="402210"/>
                    <a:pt x="676101" y="290196"/>
                  </a:cubicBezTo>
                  <a:close/>
                  <a:moveTo>
                    <a:pt x="539703" y="284354"/>
                  </a:moveTo>
                  <a:cubicBezTo>
                    <a:pt x="538560" y="268987"/>
                    <a:pt x="537290" y="252477"/>
                    <a:pt x="535131" y="235967"/>
                  </a:cubicBezTo>
                  <a:cubicBezTo>
                    <a:pt x="537544" y="239523"/>
                    <a:pt x="541227" y="244730"/>
                    <a:pt x="541481" y="244984"/>
                  </a:cubicBezTo>
                  <a:cubicBezTo>
                    <a:pt x="544275" y="249810"/>
                    <a:pt x="546942" y="254763"/>
                    <a:pt x="549355" y="259843"/>
                  </a:cubicBezTo>
                  <a:cubicBezTo>
                    <a:pt x="551768" y="264923"/>
                    <a:pt x="552530" y="266701"/>
                    <a:pt x="553927" y="270130"/>
                  </a:cubicBezTo>
                  <a:cubicBezTo>
                    <a:pt x="555767" y="278512"/>
                    <a:pt x="557124" y="286993"/>
                    <a:pt x="557991" y="295530"/>
                  </a:cubicBezTo>
                  <a:cubicBezTo>
                    <a:pt x="557991" y="297181"/>
                    <a:pt x="557991" y="298705"/>
                    <a:pt x="557991" y="300229"/>
                  </a:cubicBezTo>
                  <a:cubicBezTo>
                    <a:pt x="557991" y="299213"/>
                    <a:pt x="557991" y="305563"/>
                    <a:pt x="557991" y="307341"/>
                  </a:cubicBezTo>
                  <a:cubicBezTo>
                    <a:pt x="558272" y="315387"/>
                    <a:pt x="558102" y="323443"/>
                    <a:pt x="557483" y="331471"/>
                  </a:cubicBezTo>
                  <a:cubicBezTo>
                    <a:pt x="557483" y="338329"/>
                    <a:pt x="555832" y="345060"/>
                    <a:pt x="554689" y="351791"/>
                  </a:cubicBezTo>
                  <a:cubicBezTo>
                    <a:pt x="554630" y="352041"/>
                    <a:pt x="554630" y="352302"/>
                    <a:pt x="554689" y="352553"/>
                  </a:cubicBezTo>
                  <a:cubicBezTo>
                    <a:pt x="554673" y="352849"/>
                    <a:pt x="554673" y="353146"/>
                    <a:pt x="554689" y="353442"/>
                  </a:cubicBezTo>
                  <a:cubicBezTo>
                    <a:pt x="553927" y="356744"/>
                    <a:pt x="552911" y="359919"/>
                    <a:pt x="552022" y="363221"/>
                  </a:cubicBezTo>
                  <a:cubicBezTo>
                    <a:pt x="550117" y="369698"/>
                    <a:pt x="547831" y="375921"/>
                    <a:pt x="545418" y="382398"/>
                  </a:cubicBezTo>
                  <a:cubicBezTo>
                    <a:pt x="544148" y="385573"/>
                    <a:pt x="542751" y="388621"/>
                    <a:pt x="541354" y="391669"/>
                  </a:cubicBezTo>
                  <a:cubicBezTo>
                    <a:pt x="541354" y="392685"/>
                    <a:pt x="540465" y="393574"/>
                    <a:pt x="540084" y="394463"/>
                  </a:cubicBezTo>
                  <a:cubicBezTo>
                    <a:pt x="539835" y="394997"/>
                    <a:pt x="539538" y="395508"/>
                    <a:pt x="539195" y="395987"/>
                  </a:cubicBezTo>
                  <a:cubicBezTo>
                    <a:pt x="536274" y="401321"/>
                    <a:pt x="536274" y="401321"/>
                    <a:pt x="533099" y="406274"/>
                  </a:cubicBezTo>
                  <a:cubicBezTo>
                    <a:pt x="533099" y="405004"/>
                    <a:pt x="533099" y="401321"/>
                    <a:pt x="533099" y="399924"/>
                  </a:cubicBezTo>
                  <a:cubicBezTo>
                    <a:pt x="533474" y="390994"/>
                    <a:pt x="534622" y="382113"/>
                    <a:pt x="536528" y="373381"/>
                  </a:cubicBezTo>
                  <a:cubicBezTo>
                    <a:pt x="541242" y="343949"/>
                    <a:pt x="542308" y="314047"/>
                    <a:pt x="539703" y="284354"/>
                  </a:cubicBezTo>
                  <a:close/>
                  <a:moveTo>
                    <a:pt x="472393" y="596647"/>
                  </a:moveTo>
                  <a:cubicBezTo>
                    <a:pt x="471758" y="596647"/>
                    <a:pt x="462868" y="600584"/>
                    <a:pt x="460455" y="601473"/>
                  </a:cubicBezTo>
                  <a:cubicBezTo>
                    <a:pt x="454486" y="603759"/>
                    <a:pt x="448390" y="605791"/>
                    <a:pt x="442421" y="607696"/>
                  </a:cubicBezTo>
                  <a:cubicBezTo>
                    <a:pt x="431990" y="610970"/>
                    <a:pt x="421392" y="613683"/>
                    <a:pt x="410671" y="615824"/>
                  </a:cubicBezTo>
                  <a:cubicBezTo>
                    <a:pt x="405337" y="616967"/>
                    <a:pt x="400003" y="617983"/>
                    <a:pt x="394542" y="618872"/>
                  </a:cubicBezTo>
                  <a:lnTo>
                    <a:pt x="393145" y="618872"/>
                  </a:lnTo>
                  <a:lnTo>
                    <a:pt x="385144" y="619634"/>
                  </a:lnTo>
                  <a:cubicBezTo>
                    <a:pt x="369193" y="621221"/>
                    <a:pt x="353146" y="621603"/>
                    <a:pt x="337138" y="620777"/>
                  </a:cubicBezTo>
                  <a:cubicBezTo>
                    <a:pt x="335782" y="619589"/>
                    <a:pt x="334290" y="618566"/>
                    <a:pt x="332693" y="617729"/>
                  </a:cubicBezTo>
                  <a:cubicBezTo>
                    <a:pt x="332060" y="617369"/>
                    <a:pt x="331375" y="617112"/>
                    <a:pt x="330661" y="616967"/>
                  </a:cubicBezTo>
                  <a:cubicBezTo>
                    <a:pt x="326553" y="613014"/>
                    <a:pt x="321314" y="610439"/>
                    <a:pt x="315675" y="609601"/>
                  </a:cubicBezTo>
                  <a:cubicBezTo>
                    <a:pt x="311103" y="608966"/>
                    <a:pt x="306785" y="608458"/>
                    <a:pt x="302213" y="608077"/>
                  </a:cubicBezTo>
                  <a:cubicBezTo>
                    <a:pt x="306658" y="608077"/>
                    <a:pt x="305007" y="608077"/>
                    <a:pt x="302848" y="608077"/>
                  </a:cubicBezTo>
                  <a:cubicBezTo>
                    <a:pt x="321705" y="607189"/>
                    <a:pt x="340446" y="604639"/>
                    <a:pt x="358855" y="600457"/>
                  </a:cubicBezTo>
                  <a:cubicBezTo>
                    <a:pt x="376785" y="598578"/>
                    <a:pt x="394383" y="594307"/>
                    <a:pt x="411179" y="587757"/>
                  </a:cubicBezTo>
                  <a:cubicBezTo>
                    <a:pt x="436122" y="592195"/>
                    <a:pt x="461579" y="592965"/>
                    <a:pt x="486744" y="590043"/>
                  </a:cubicBezTo>
                  <a:cubicBezTo>
                    <a:pt x="482045" y="592075"/>
                    <a:pt x="477600" y="594361"/>
                    <a:pt x="472393" y="596647"/>
                  </a:cubicBezTo>
                  <a:close/>
                  <a:moveTo>
                    <a:pt x="628984" y="400305"/>
                  </a:moveTo>
                  <a:cubicBezTo>
                    <a:pt x="628984" y="401067"/>
                    <a:pt x="628984" y="403480"/>
                    <a:pt x="628984" y="405258"/>
                  </a:cubicBezTo>
                  <a:cubicBezTo>
                    <a:pt x="628984" y="407036"/>
                    <a:pt x="627841" y="412497"/>
                    <a:pt x="627079" y="415926"/>
                  </a:cubicBezTo>
                  <a:cubicBezTo>
                    <a:pt x="624460" y="429546"/>
                    <a:pt x="620722" y="442926"/>
                    <a:pt x="615903" y="455931"/>
                  </a:cubicBezTo>
                  <a:cubicBezTo>
                    <a:pt x="614887" y="458979"/>
                    <a:pt x="613617" y="462027"/>
                    <a:pt x="612474" y="465075"/>
                  </a:cubicBezTo>
                  <a:lnTo>
                    <a:pt x="612474" y="466218"/>
                  </a:lnTo>
                  <a:cubicBezTo>
                    <a:pt x="609807" y="472187"/>
                    <a:pt x="606759" y="477902"/>
                    <a:pt x="603711" y="483617"/>
                  </a:cubicBezTo>
                  <a:cubicBezTo>
                    <a:pt x="582651" y="503358"/>
                    <a:pt x="559233" y="520420"/>
                    <a:pt x="533988" y="534417"/>
                  </a:cubicBezTo>
                  <a:cubicBezTo>
                    <a:pt x="509014" y="541868"/>
                    <a:pt x="482777" y="544116"/>
                    <a:pt x="456899" y="541021"/>
                  </a:cubicBezTo>
                  <a:lnTo>
                    <a:pt x="456899" y="541021"/>
                  </a:lnTo>
                  <a:lnTo>
                    <a:pt x="465027" y="537084"/>
                  </a:lnTo>
                  <a:cubicBezTo>
                    <a:pt x="469472" y="534671"/>
                    <a:pt x="473790" y="532258"/>
                    <a:pt x="477727" y="529591"/>
                  </a:cubicBezTo>
                  <a:cubicBezTo>
                    <a:pt x="493954" y="520994"/>
                    <a:pt x="509162" y="510599"/>
                    <a:pt x="523066" y="498603"/>
                  </a:cubicBezTo>
                  <a:cubicBezTo>
                    <a:pt x="559537" y="464754"/>
                    <a:pt x="583446" y="419533"/>
                    <a:pt x="590884" y="370333"/>
                  </a:cubicBezTo>
                  <a:cubicBezTo>
                    <a:pt x="597075" y="335782"/>
                    <a:pt x="596037" y="300323"/>
                    <a:pt x="587836" y="266193"/>
                  </a:cubicBezTo>
                  <a:cubicBezTo>
                    <a:pt x="584395" y="246043"/>
                    <a:pt x="578774" y="226327"/>
                    <a:pt x="571072" y="207392"/>
                  </a:cubicBezTo>
                  <a:cubicBezTo>
                    <a:pt x="571464" y="207965"/>
                    <a:pt x="571888" y="208517"/>
                    <a:pt x="572342" y="209043"/>
                  </a:cubicBezTo>
                  <a:lnTo>
                    <a:pt x="576279" y="214123"/>
                  </a:lnTo>
                  <a:lnTo>
                    <a:pt x="581867" y="222124"/>
                  </a:lnTo>
                  <a:cubicBezTo>
                    <a:pt x="585677" y="227458"/>
                    <a:pt x="589106" y="233046"/>
                    <a:pt x="592535" y="238507"/>
                  </a:cubicBezTo>
                  <a:cubicBezTo>
                    <a:pt x="599296" y="249702"/>
                    <a:pt x="605320" y="261326"/>
                    <a:pt x="610569" y="273305"/>
                  </a:cubicBezTo>
                  <a:cubicBezTo>
                    <a:pt x="610569" y="274321"/>
                    <a:pt x="612728" y="278512"/>
                    <a:pt x="612982" y="279274"/>
                  </a:cubicBezTo>
                  <a:cubicBezTo>
                    <a:pt x="614252" y="282195"/>
                    <a:pt x="615268" y="285243"/>
                    <a:pt x="616411" y="288291"/>
                  </a:cubicBezTo>
                  <a:cubicBezTo>
                    <a:pt x="618570" y="294514"/>
                    <a:pt x="620348" y="300991"/>
                    <a:pt x="622126" y="306833"/>
                  </a:cubicBezTo>
                  <a:cubicBezTo>
                    <a:pt x="623904" y="312675"/>
                    <a:pt x="625428" y="319533"/>
                    <a:pt x="626698" y="325883"/>
                  </a:cubicBezTo>
                  <a:cubicBezTo>
                    <a:pt x="627460" y="329058"/>
                    <a:pt x="627968" y="332233"/>
                    <a:pt x="628603" y="335408"/>
                  </a:cubicBezTo>
                  <a:cubicBezTo>
                    <a:pt x="629238" y="338583"/>
                    <a:pt x="629238" y="339218"/>
                    <a:pt x="629492" y="341123"/>
                  </a:cubicBezTo>
                  <a:cubicBezTo>
                    <a:pt x="630620" y="354174"/>
                    <a:pt x="630790" y="367290"/>
                    <a:pt x="630000" y="380366"/>
                  </a:cubicBezTo>
                  <a:cubicBezTo>
                    <a:pt x="630000" y="387097"/>
                    <a:pt x="630000" y="393701"/>
                    <a:pt x="628984" y="400305"/>
                  </a:cubicBezTo>
                  <a:close/>
                </a:path>
              </a:pathLst>
            </a:custGeom>
            <a:blipFill dpi="0" rotWithShape="0">
              <a:blip r:embed="rId4" cstate="screen"/>
              <a:srcRect/>
              <a:tile tx="-1761280.56054743" ty="-2634430.73319143"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p>
          </p:txBody>
        </p:sp>
        <p:sp>
          <p:nvSpPr>
            <p:cNvPr id="52" name="PA-任意多边形 7"/>
            <p:cNvSpPr/>
            <p:nvPr>
              <p:custDataLst>
                <p:tags r:id="rId5"/>
              </p:custDataLst>
            </p:nvPr>
          </p:nvSpPr>
          <p:spPr>
            <a:xfrm>
              <a:off x="10" y="2890"/>
              <a:ext cx="1813" cy="1740"/>
            </a:xfrm>
            <a:custGeom>
              <a:avLst/>
              <a:gdLst/>
              <a:ahLst/>
              <a:cxnLst/>
              <a:rect l="0" t="0" r="0" b="0"/>
              <a:pathLst>
                <a:path w="170435" h="163577">
                  <a:moveTo>
                    <a:pt x="163576" y="113030"/>
                  </a:moveTo>
                  <a:cubicBezTo>
                    <a:pt x="156718" y="80772"/>
                    <a:pt x="90805" y="6096"/>
                    <a:pt x="76200" y="4318"/>
                  </a:cubicBezTo>
                  <a:cubicBezTo>
                    <a:pt x="47498" y="0"/>
                    <a:pt x="0" y="52070"/>
                    <a:pt x="12700" y="87376"/>
                  </a:cubicBezTo>
                  <a:cubicBezTo>
                    <a:pt x="25397" y="122683"/>
                    <a:pt x="127635" y="163576"/>
                    <a:pt x="139700" y="159639"/>
                  </a:cubicBezTo>
                  <a:cubicBezTo>
                    <a:pt x="151765" y="155702"/>
                    <a:pt x="170434" y="145796"/>
                    <a:pt x="163576" y="113030"/>
                  </a:cubicBezTo>
                  <a:close/>
                </a:path>
              </a:pathLst>
            </a:custGeom>
            <a:blipFill dpi="0" rotWithShape="0">
              <a:blip r:embed="rId4" cstate="screen"/>
              <a:srcRect/>
              <a:tile tx="-1337048.15097982" ty="-2001259.35849882"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3" name="PA-任意多边形 8"/>
            <p:cNvSpPr/>
            <p:nvPr>
              <p:custDataLst>
                <p:tags r:id="rId6"/>
              </p:custDataLst>
            </p:nvPr>
          </p:nvSpPr>
          <p:spPr>
            <a:xfrm>
              <a:off x="3314" y="11274"/>
              <a:ext cx="1407" cy="2046"/>
            </a:xfrm>
            <a:custGeom>
              <a:avLst/>
              <a:gdLst/>
              <a:ahLst/>
              <a:cxnLst/>
              <a:rect l="0" t="0" r="0" b="0"/>
              <a:pathLst>
                <a:path w="132336" h="192279">
                  <a:moveTo>
                    <a:pt x="40259" y="25019"/>
                  </a:moveTo>
                  <a:cubicBezTo>
                    <a:pt x="18796" y="50419"/>
                    <a:pt x="0" y="147447"/>
                    <a:pt x="6985" y="160401"/>
                  </a:cubicBezTo>
                  <a:cubicBezTo>
                    <a:pt x="20955" y="185801"/>
                    <a:pt x="91440" y="192278"/>
                    <a:pt x="111887" y="160401"/>
                  </a:cubicBezTo>
                  <a:cubicBezTo>
                    <a:pt x="132335" y="128525"/>
                    <a:pt x="102870" y="23114"/>
                    <a:pt x="92075" y="16002"/>
                  </a:cubicBezTo>
                  <a:cubicBezTo>
                    <a:pt x="81280" y="8890"/>
                    <a:pt x="61722" y="0"/>
                    <a:pt x="40259" y="25019"/>
                  </a:cubicBezTo>
                  <a:close/>
                </a:path>
              </a:pathLst>
            </a:custGeom>
            <a:blipFill dpi="0" rotWithShape="0">
              <a:blip r:embed="rId4" cstate="screen"/>
              <a:srcRect/>
              <a:tile tx="-3435172.60500945" ty="-7325617.93730258"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4" name="PA-任意多边形 9"/>
            <p:cNvSpPr/>
            <p:nvPr>
              <p:custDataLst>
                <p:tags r:id="rId7"/>
              </p:custDataLst>
            </p:nvPr>
          </p:nvSpPr>
          <p:spPr>
            <a:xfrm>
              <a:off x="3553" y="2009"/>
              <a:ext cx="1199" cy="1701"/>
            </a:xfrm>
            <a:custGeom>
              <a:avLst/>
              <a:gdLst/>
              <a:ahLst/>
              <a:cxnLst/>
              <a:rect l="0" t="0" r="0" b="0"/>
              <a:pathLst>
                <a:path w="112650" h="159894">
                  <a:moveTo>
                    <a:pt x="96774" y="115189"/>
                  </a:moveTo>
                  <a:cubicBezTo>
                    <a:pt x="103342" y="93158"/>
                    <a:pt x="108642" y="70770"/>
                    <a:pt x="112649" y="48133"/>
                  </a:cubicBezTo>
                  <a:cubicBezTo>
                    <a:pt x="110649" y="36466"/>
                    <a:pt x="105261" y="25645"/>
                    <a:pt x="97155" y="17018"/>
                  </a:cubicBezTo>
                  <a:cubicBezTo>
                    <a:pt x="91440" y="11176"/>
                    <a:pt x="24638" y="0"/>
                    <a:pt x="18161" y="9398"/>
                  </a:cubicBezTo>
                  <a:cubicBezTo>
                    <a:pt x="10403" y="17358"/>
                    <a:pt x="4959" y="27280"/>
                    <a:pt x="2413" y="38100"/>
                  </a:cubicBezTo>
                  <a:cubicBezTo>
                    <a:pt x="2413" y="48768"/>
                    <a:pt x="0" y="106172"/>
                    <a:pt x="7239" y="131445"/>
                  </a:cubicBezTo>
                  <a:cubicBezTo>
                    <a:pt x="14477" y="156718"/>
                    <a:pt x="36957" y="159893"/>
                    <a:pt x="55880" y="153289"/>
                  </a:cubicBezTo>
                  <a:cubicBezTo>
                    <a:pt x="67114" y="154346"/>
                    <a:pt x="78102" y="149548"/>
                    <a:pt x="84963" y="140589"/>
                  </a:cubicBezTo>
                  <a:cubicBezTo>
                    <a:pt x="90499" y="132962"/>
                    <a:pt x="94510" y="124337"/>
                    <a:pt x="96774" y="115189"/>
                  </a:cubicBezTo>
                  <a:close/>
                </a:path>
              </a:pathLst>
            </a:custGeom>
            <a:blipFill dpi="0" rotWithShape="0">
              <a:blip r:embed="rId4" cstate="screen"/>
              <a:srcRect/>
              <a:tile tx="-3586911.07359247" ty="-1441971.35239415"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5" name="PA-任意多边形 10"/>
            <p:cNvSpPr/>
            <p:nvPr>
              <p:custDataLst>
                <p:tags r:id="rId8"/>
              </p:custDataLst>
            </p:nvPr>
          </p:nvSpPr>
          <p:spPr>
            <a:xfrm>
              <a:off x="-1348" y="8389"/>
              <a:ext cx="1908" cy="1422"/>
            </a:xfrm>
            <a:custGeom>
              <a:avLst/>
              <a:gdLst/>
              <a:ahLst/>
              <a:cxnLst/>
              <a:rect l="0" t="0" r="0" b="0"/>
              <a:pathLst>
                <a:path w="179326" h="133730">
                  <a:moveTo>
                    <a:pt x="147320" y="7239"/>
                  </a:moveTo>
                  <a:cubicBezTo>
                    <a:pt x="116078" y="0"/>
                    <a:pt x="23622" y="27813"/>
                    <a:pt x="15621" y="39751"/>
                  </a:cubicBezTo>
                  <a:cubicBezTo>
                    <a:pt x="0" y="63246"/>
                    <a:pt x="26289" y="126873"/>
                    <a:pt x="62611" y="130302"/>
                  </a:cubicBezTo>
                  <a:cubicBezTo>
                    <a:pt x="98933" y="133729"/>
                    <a:pt x="176530" y="60579"/>
                    <a:pt x="177927" y="47879"/>
                  </a:cubicBezTo>
                  <a:cubicBezTo>
                    <a:pt x="179325" y="35179"/>
                    <a:pt x="178181" y="14478"/>
                    <a:pt x="147320" y="7239"/>
                  </a:cubicBezTo>
                  <a:close/>
                </a:path>
              </a:pathLst>
            </a:custGeom>
            <a:blipFill dpi="0" rotWithShape="0">
              <a:blip r:embed="rId4" cstate="screen"/>
              <a:srcRect/>
              <a:tile tx="-475076.972122908" ty="-5493631.97516055"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6" name="PA-任意多边形 11"/>
            <p:cNvSpPr/>
            <p:nvPr>
              <p:custDataLst>
                <p:tags r:id="rId9"/>
              </p:custDataLst>
            </p:nvPr>
          </p:nvSpPr>
          <p:spPr>
            <a:xfrm>
              <a:off x="6071" y="11131"/>
              <a:ext cx="1032" cy="1470"/>
            </a:xfrm>
            <a:custGeom>
              <a:avLst/>
              <a:gdLst/>
              <a:ahLst/>
              <a:cxnLst/>
              <a:rect l="0" t="0" r="0" b="0"/>
              <a:pathLst>
                <a:path w="97032" h="138177">
                  <a:moveTo>
                    <a:pt x="1146" y="51689"/>
                  </a:moveTo>
                  <a:cubicBezTo>
                    <a:pt x="0" y="71569"/>
                    <a:pt x="0" y="91499"/>
                    <a:pt x="1146" y="111379"/>
                  </a:cubicBezTo>
                  <a:cubicBezTo>
                    <a:pt x="5437" y="120921"/>
                    <a:pt x="12522" y="128937"/>
                    <a:pt x="21466" y="134366"/>
                  </a:cubicBezTo>
                  <a:cubicBezTo>
                    <a:pt x="27562" y="138176"/>
                    <a:pt x="86109" y="134366"/>
                    <a:pt x="89665" y="124841"/>
                  </a:cubicBezTo>
                  <a:cubicBezTo>
                    <a:pt x="94453" y="116535"/>
                    <a:pt x="96992" y="107123"/>
                    <a:pt x="97031" y="97536"/>
                  </a:cubicBezTo>
                  <a:cubicBezTo>
                    <a:pt x="92352" y="70864"/>
                    <a:pt x="84595" y="44824"/>
                    <a:pt x="73917" y="19939"/>
                  </a:cubicBezTo>
                  <a:cubicBezTo>
                    <a:pt x="62614" y="0"/>
                    <a:pt x="43183" y="2032"/>
                    <a:pt x="28578" y="11303"/>
                  </a:cubicBezTo>
                  <a:cubicBezTo>
                    <a:pt x="18896" y="12646"/>
                    <a:pt x="10591" y="18887"/>
                    <a:pt x="6607" y="27813"/>
                  </a:cubicBezTo>
                  <a:cubicBezTo>
                    <a:pt x="3328" y="35366"/>
                    <a:pt x="1476" y="43461"/>
                    <a:pt x="1146" y="51689"/>
                  </a:cubicBezTo>
                  <a:close/>
                </a:path>
              </a:pathLst>
            </a:custGeom>
            <a:blipFill dpi="0" rotWithShape="0">
              <a:blip r:embed="rId4" cstate="screen"/>
              <a:srcRect/>
              <a:tile tx="-5186125.7426079" ty="-7234256.9624755"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7" name="PA-任意多边形 12"/>
            <p:cNvSpPr/>
            <p:nvPr>
              <p:custDataLst>
                <p:tags r:id="rId10"/>
              </p:custDataLst>
            </p:nvPr>
          </p:nvSpPr>
          <p:spPr>
            <a:xfrm>
              <a:off x="7786" y="4606"/>
              <a:ext cx="1683" cy="1609"/>
            </a:xfrm>
            <a:custGeom>
              <a:avLst/>
              <a:gdLst/>
              <a:ahLst/>
              <a:cxnLst/>
              <a:rect l="0" t="0" r="0" b="0"/>
              <a:pathLst>
                <a:path w="158118" h="151258">
                  <a:moveTo>
                    <a:pt x="86616" y="140208"/>
                  </a:moveTo>
                  <a:cubicBezTo>
                    <a:pt x="107103" y="129774"/>
                    <a:pt x="126989" y="118199"/>
                    <a:pt x="146179" y="105537"/>
                  </a:cubicBezTo>
                  <a:cubicBezTo>
                    <a:pt x="153211" y="96174"/>
                    <a:pt x="157360" y="84964"/>
                    <a:pt x="158117" y="73279"/>
                  </a:cubicBezTo>
                  <a:cubicBezTo>
                    <a:pt x="158117" y="65151"/>
                    <a:pt x="111381" y="0"/>
                    <a:pt x="85727" y="8255"/>
                  </a:cubicBezTo>
                  <a:cubicBezTo>
                    <a:pt x="60073" y="16511"/>
                    <a:pt x="26672" y="64008"/>
                    <a:pt x="13337" y="86741"/>
                  </a:cubicBezTo>
                  <a:cubicBezTo>
                    <a:pt x="0" y="109473"/>
                    <a:pt x="27307" y="151257"/>
                    <a:pt x="59946" y="149606"/>
                  </a:cubicBezTo>
                  <a:cubicBezTo>
                    <a:pt x="69489" y="148784"/>
                    <a:pt x="78666" y="145550"/>
                    <a:pt x="86616" y="140208"/>
                  </a:cubicBezTo>
                  <a:close/>
                </a:path>
              </a:pathLst>
            </a:custGeom>
            <a:blipFill dpi="0" rotWithShape="0">
              <a:blip r:embed="rId4" cstate="screen"/>
              <a:srcRect/>
              <a:tile tx="-6275307.25724276" ty="-3091235.60732685"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8" name="PA-任意多边形 13"/>
            <p:cNvSpPr/>
            <p:nvPr>
              <p:custDataLst>
                <p:tags r:id="rId11"/>
              </p:custDataLst>
            </p:nvPr>
          </p:nvSpPr>
          <p:spPr>
            <a:xfrm>
              <a:off x="6299" y="1995"/>
              <a:ext cx="2027" cy="2305"/>
            </a:xfrm>
            <a:custGeom>
              <a:avLst/>
              <a:gdLst/>
              <a:ahLst/>
              <a:cxnLst/>
              <a:rect l="0" t="0" r="0" b="0"/>
              <a:pathLst>
                <a:path w="190501" h="216553">
                  <a:moveTo>
                    <a:pt x="177800" y="118872"/>
                  </a:moveTo>
                  <a:cubicBezTo>
                    <a:pt x="190500" y="58420"/>
                    <a:pt x="137668" y="4699"/>
                    <a:pt x="79375" y="1270"/>
                  </a:cubicBezTo>
                  <a:cubicBezTo>
                    <a:pt x="56769" y="0"/>
                    <a:pt x="1397" y="143256"/>
                    <a:pt x="0" y="156845"/>
                  </a:cubicBezTo>
                  <a:cubicBezTo>
                    <a:pt x="127" y="181772"/>
                    <a:pt x="16190" y="203820"/>
                    <a:pt x="39878" y="211582"/>
                  </a:cubicBezTo>
                  <a:cubicBezTo>
                    <a:pt x="59229" y="216552"/>
                    <a:pt x="79769" y="213435"/>
                    <a:pt x="96774" y="202946"/>
                  </a:cubicBezTo>
                  <a:cubicBezTo>
                    <a:pt x="109220" y="196469"/>
                    <a:pt x="172847" y="144272"/>
                    <a:pt x="177800" y="118872"/>
                  </a:cubicBezTo>
                  <a:close/>
                </a:path>
              </a:pathLst>
            </a:custGeom>
            <a:blipFill dpi="0" rotWithShape="0">
              <a:blip r:embed="rId4" cstate="screen"/>
              <a:srcRect/>
              <a:tile tx="-5330714.02790075" ty="-1433232.48866337"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9" name="PA-任意多边形 14"/>
            <p:cNvSpPr/>
            <p:nvPr>
              <p:custDataLst>
                <p:tags r:id="rId12"/>
              </p:custDataLst>
            </p:nvPr>
          </p:nvSpPr>
          <p:spPr>
            <a:xfrm>
              <a:off x="235" y="10420"/>
              <a:ext cx="2088" cy="2302"/>
            </a:xfrm>
            <a:custGeom>
              <a:avLst/>
              <a:gdLst/>
              <a:ahLst/>
              <a:cxnLst/>
              <a:rect l="0" t="0" r="0" b="0"/>
              <a:pathLst>
                <a:path w="196289" h="216338">
                  <a:moveTo>
                    <a:pt x="15367" y="91242"/>
                  </a:moveTo>
                  <a:cubicBezTo>
                    <a:pt x="0" y="150932"/>
                    <a:pt x="49530" y="207447"/>
                    <a:pt x="107569" y="213924"/>
                  </a:cubicBezTo>
                  <a:cubicBezTo>
                    <a:pt x="130048" y="216337"/>
                    <a:pt x="193040" y="76256"/>
                    <a:pt x="194945" y="62794"/>
                  </a:cubicBezTo>
                  <a:cubicBezTo>
                    <a:pt x="196288" y="37853"/>
                    <a:pt x="181419" y="14884"/>
                    <a:pt x="158115" y="5898"/>
                  </a:cubicBezTo>
                  <a:cubicBezTo>
                    <a:pt x="139033" y="0"/>
                    <a:pt x="118378" y="2061"/>
                    <a:pt x="100838" y="11613"/>
                  </a:cubicBezTo>
                  <a:cubicBezTo>
                    <a:pt x="88138" y="17328"/>
                    <a:pt x="21717" y="66096"/>
                    <a:pt x="15367" y="91242"/>
                  </a:cubicBezTo>
                  <a:close/>
                </a:path>
              </a:pathLst>
            </a:custGeom>
            <a:blipFill dpi="0" rotWithShape="0">
              <a:blip r:embed="rId4" cstate="screen"/>
              <a:srcRect/>
              <a:tile tx="-1480047.93766569" ty="-6783013.28813357"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0" name="PA-任意多边形 15"/>
            <p:cNvSpPr/>
            <p:nvPr>
              <p:custDataLst>
                <p:tags r:id="rId13"/>
              </p:custDataLst>
            </p:nvPr>
          </p:nvSpPr>
          <p:spPr>
            <a:xfrm>
              <a:off x="-2096" y="5800"/>
              <a:ext cx="2468" cy="1919"/>
            </a:xfrm>
            <a:custGeom>
              <a:avLst/>
              <a:gdLst/>
              <a:ahLst/>
              <a:cxnLst/>
              <a:rect l="0" t="0" r="0" b="0"/>
              <a:pathLst>
                <a:path w="232045" h="180341">
                  <a:moveTo>
                    <a:pt x="66421" y="11938"/>
                  </a:moveTo>
                  <a:cubicBezTo>
                    <a:pt x="11049" y="38862"/>
                    <a:pt x="0" y="113538"/>
                    <a:pt x="32639" y="161671"/>
                  </a:cubicBezTo>
                  <a:cubicBezTo>
                    <a:pt x="45339" y="180340"/>
                    <a:pt x="192786" y="137795"/>
                    <a:pt x="204343" y="130556"/>
                  </a:cubicBezTo>
                  <a:cubicBezTo>
                    <a:pt x="224163" y="115396"/>
                    <a:pt x="232044" y="89246"/>
                    <a:pt x="223901" y="65659"/>
                  </a:cubicBezTo>
                  <a:cubicBezTo>
                    <a:pt x="216289" y="46900"/>
                    <a:pt x="201327" y="32077"/>
                    <a:pt x="182499" y="24638"/>
                  </a:cubicBezTo>
                  <a:cubicBezTo>
                    <a:pt x="169926" y="19050"/>
                    <a:pt x="89789" y="0"/>
                    <a:pt x="66421" y="11938"/>
                  </a:cubicBezTo>
                  <a:close/>
                </a:path>
              </a:pathLst>
            </a:custGeom>
            <a:blipFill dpi="0" rotWithShape="0">
              <a:blip r:embed="rId4" cstate="screen"/>
              <a:srcRect/>
              <a:tile tx="0" ty="-3849134.42827301"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1" name="PA-任意多边形 16"/>
            <p:cNvSpPr/>
            <p:nvPr>
              <p:custDataLst>
                <p:tags r:id="rId14"/>
              </p:custDataLst>
            </p:nvPr>
          </p:nvSpPr>
          <p:spPr>
            <a:xfrm>
              <a:off x="8108" y="6630"/>
              <a:ext cx="2402" cy="1959"/>
            </a:xfrm>
            <a:custGeom>
              <a:avLst/>
              <a:gdLst/>
              <a:ahLst/>
              <a:cxnLst/>
              <a:rect l="0" t="0" r="0" b="0"/>
              <a:pathLst>
                <a:path w="225807" h="184151">
                  <a:moveTo>
                    <a:pt x="173863" y="169672"/>
                  </a:moveTo>
                  <a:cubicBezTo>
                    <a:pt x="224663" y="135509"/>
                    <a:pt x="225806" y="60325"/>
                    <a:pt x="186563" y="17272"/>
                  </a:cubicBezTo>
                  <a:cubicBezTo>
                    <a:pt x="171831" y="0"/>
                    <a:pt x="31496" y="62357"/>
                    <a:pt x="20447" y="71120"/>
                  </a:cubicBezTo>
                  <a:cubicBezTo>
                    <a:pt x="1778" y="86614"/>
                    <a:pt x="0" y="117729"/>
                    <a:pt x="10033" y="138049"/>
                  </a:cubicBezTo>
                  <a:cubicBezTo>
                    <a:pt x="20289" y="155186"/>
                    <a:pt x="37065" y="167424"/>
                    <a:pt x="56515" y="171958"/>
                  </a:cubicBezTo>
                  <a:cubicBezTo>
                    <a:pt x="70358" y="176149"/>
                    <a:pt x="152273" y="184150"/>
                    <a:pt x="173863" y="169672"/>
                  </a:cubicBezTo>
                  <a:close/>
                </a:path>
              </a:pathLst>
            </a:custGeom>
            <a:blipFill dpi="0" rotWithShape="0">
              <a:blip r:embed="rId4" cstate="screen"/>
              <a:srcRect/>
              <a:tile tx="-6479478.78698806" ty="-4376644.70400304"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2" name="PA-任意多边形 17"/>
            <p:cNvSpPr/>
            <p:nvPr>
              <p:custDataLst>
                <p:tags r:id="rId15"/>
              </p:custDataLst>
            </p:nvPr>
          </p:nvSpPr>
          <p:spPr>
            <a:xfrm>
              <a:off x="7531" y="9824"/>
              <a:ext cx="2310" cy="2248"/>
            </a:xfrm>
            <a:custGeom>
              <a:avLst/>
              <a:gdLst/>
              <a:ahLst/>
              <a:cxnLst/>
              <a:rect l="0" t="0" r="0" b="0"/>
              <a:pathLst>
                <a:path w="217082" h="211329">
                  <a:moveTo>
                    <a:pt x="84366" y="193675"/>
                  </a:moveTo>
                  <a:cubicBezTo>
                    <a:pt x="143421" y="211328"/>
                    <a:pt x="203238" y="160528"/>
                    <a:pt x="213271" y="99695"/>
                  </a:cubicBezTo>
                  <a:cubicBezTo>
                    <a:pt x="217081" y="76327"/>
                    <a:pt x="80048" y="6731"/>
                    <a:pt x="66586" y="4318"/>
                  </a:cubicBezTo>
                  <a:cubicBezTo>
                    <a:pt x="42583" y="0"/>
                    <a:pt x="16802" y="19812"/>
                    <a:pt x="7150" y="42418"/>
                  </a:cubicBezTo>
                  <a:cubicBezTo>
                    <a:pt x="0" y="62009"/>
                    <a:pt x="820" y="83623"/>
                    <a:pt x="9436" y="102616"/>
                  </a:cubicBezTo>
                  <a:cubicBezTo>
                    <a:pt x="14389" y="116205"/>
                    <a:pt x="59474" y="186309"/>
                    <a:pt x="84366" y="193675"/>
                  </a:cubicBezTo>
                  <a:close/>
                </a:path>
              </a:pathLst>
            </a:custGeom>
            <a:blipFill dpi="0" rotWithShape="0">
              <a:blip r:embed="rId4" cstate="screen"/>
              <a:srcRect/>
              <a:tile tx="-6113240.63837622" ty="-6404858.49063125"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grpSp>
      <p:sp>
        <p:nvSpPr>
          <p:cNvPr id="46" name="椭圆 45"/>
          <p:cNvSpPr/>
          <p:nvPr>
            <p:custDataLst>
              <p:tags r:id="rId16"/>
            </p:custDataLst>
          </p:nvPr>
        </p:nvSpPr>
        <p:spPr>
          <a:xfrm>
            <a:off x="10672054" y="5826058"/>
            <a:ext cx="341830" cy="341830"/>
          </a:xfrm>
          <a:prstGeom prst="ellipse">
            <a:avLst/>
          </a:prstGeom>
          <a:solidFill>
            <a:sysClr val="window" lastClr="FFFFFF">
              <a:lumMod val="8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47" name="椭圆 46"/>
          <p:cNvSpPr/>
          <p:nvPr>
            <p:custDataLst>
              <p:tags r:id="rId17"/>
            </p:custDataLst>
          </p:nvPr>
        </p:nvSpPr>
        <p:spPr>
          <a:xfrm>
            <a:off x="8891735" y="5021828"/>
            <a:ext cx="339289" cy="339289"/>
          </a:xfrm>
          <a:prstGeom prst="ellipse">
            <a:avLst/>
          </a:pr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48" name="椭圆 47"/>
          <p:cNvSpPr/>
          <p:nvPr>
            <p:custDataLst>
              <p:tags r:id="rId18"/>
            </p:custDataLst>
          </p:nvPr>
        </p:nvSpPr>
        <p:spPr>
          <a:xfrm>
            <a:off x="7787946" y="5595542"/>
            <a:ext cx="230822" cy="230822"/>
          </a:xfrm>
          <a:prstGeom prst="ellipse">
            <a:avLst/>
          </a:prstGeom>
          <a:solidFill>
            <a:srgbClr val="ED7D31">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32" name="矩形: 圆角 31"/>
          <p:cNvSpPr/>
          <p:nvPr>
            <p:custDataLst>
              <p:tags r:id="rId19"/>
            </p:custDataLst>
          </p:nvPr>
        </p:nvSpPr>
        <p:spPr>
          <a:xfrm rot="900000">
            <a:off x="7958100" y="1767356"/>
            <a:ext cx="2885567" cy="2885567"/>
          </a:xfrm>
          <a:prstGeom prst="roundRect">
            <a:avLst/>
          </a:prstGeom>
          <a:solidFill>
            <a:srgbClr val="FFC000">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2" name="文本框 1"/>
          <p:cNvSpPr txBox="1"/>
          <p:nvPr>
            <p:custDataLst>
              <p:tags r:id="rId20"/>
            </p:custDataLst>
          </p:nvPr>
        </p:nvSpPr>
        <p:spPr>
          <a:xfrm>
            <a:off x="5495925" y="2045335"/>
            <a:ext cx="3882390" cy="506730"/>
          </a:xfrm>
          <a:prstGeom prst="rect">
            <a:avLst/>
          </a:prstGeom>
          <a:noFill/>
        </p:spPr>
        <p:txBody>
          <a:bodyPr wrap="square" rtlCol="0">
            <a:spAutoFit/>
          </a:bodyPr>
          <a:p>
            <a:pPr indent="0">
              <a:lnSpc>
                <a:spcPct val="150000"/>
              </a:lnSpc>
              <a:buSzPct val="105000"/>
              <a:buFont typeface="BatangChe" panose="02030609000101010101" charset="-127"/>
              <a:buNone/>
            </a:pPr>
            <a:r>
              <a:rPr lang="zh-CN" altLang="en-US" b="1" spc="200">
                <a:solidFill>
                  <a:schemeClr val="tx1">
                    <a:lumMod val="85000"/>
                    <a:lumOff val="15000"/>
                  </a:schemeClr>
                </a:solidFill>
                <a:uFillTx/>
                <a:latin typeface="微软雅黑" panose="020B0503020204020204" charset="-122"/>
                <a:ea typeface="微软雅黑" panose="020B0503020204020204" charset="-122"/>
                <a:sym typeface="+mn-ea"/>
              </a:rPr>
              <a:t>（二）自我暗示的力量</a:t>
            </a:r>
            <a:endParaRPr lang="zh-CN" altLang="en-US" b="1" spc="200">
              <a:solidFill>
                <a:schemeClr val="tx1">
                  <a:lumMod val="85000"/>
                  <a:lumOff val="15000"/>
                </a:schemeClr>
              </a:solidFill>
              <a:uFillTx/>
              <a:latin typeface="微软雅黑" panose="020B0503020204020204" charset="-122"/>
              <a:ea typeface="微软雅黑" panose="020B0503020204020204" charset="-122"/>
              <a:sym typeface="+mn-ea"/>
            </a:endParaRPr>
          </a:p>
        </p:txBody>
      </p:sp>
      <p:sp>
        <p:nvSpPr>
          <p:cNvPr id="8" name="矩形 7"/>
          <p:cNvSpPr/>
          <p:nvPr>
            <p:custDataLst>
              <p:tags r:id="rId21"/>
            </p:custDataLst>
          </p:nvPr>
        </p:nvSpPr>
        <p:spPr>
          <a:xfrm>
            <a:off x="5619750" y="2646045"/>
            <a:ext cx="5534025" cy="2475865"/>
          </a:xfrm>
          <a:prstGeom prst="rect">
            <a:avLst/>
          </a:prstGeom>
        </p:spPr>
        <p:txBody>
          <a:bodyPr/>
          <a:p>
            <a:pPr marL="360045" marR="0" lvl="0" indent="0" algn="just" defTabSz="914400" rtl="0" fontAlgn="base">
              <a:lnSpc>
                <a:spcPct val="140000"/>
              </a:lnSpc>
              <a:spcBef>
                <a:spcPts val="800"/>
              </a:spcBef>
              <a:spcAft>
                <a:spcPts val="0"/>
              </a:spcAft>
              <a:buClrTx/>
              <a:buSzTx/>
              <a:buFont typeface="Wingdings" panose="05000000000000000000" pitchFamily="2" charset="2"/>
              <a:buNone/>
              <a:defRPr/>
            </a:pPr>
            <a:r>
              <a:rPr kumimoji="0" lang="zh-CN" altLang="en-US" sz="1600" b="1" i="0" strike="noStrike" spc="150" baseline="0" noProof="1">
                <a:ln>
                  <a:noFill/>
                </a:ln>
                <a:solidFill>
                  <a:srgbClr val="00B050"/>
                </a:solidFill>
                <a:effectLst/>
                <a:uLnTx/>
                <a:uFillTx/>
                <a:ea typeface="微软雅黑" panose="020B0503020204020204" charset="-122"/>
                <a:sym typeface="Arial" panose="020B0604020202020204" pitchFamily="34" charset="0"/>
              </a:rPr>
              <a:t>1. 积极暗示：</a:t>
            </a:r>
            <a:r>
              <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rPr>
              <a:t>如果你经常进行积极的自我暗示，以肯定的态度看自己、别人和这个世界，你就能让自己变得符合你的理想，继而让别人和这个世界符合你的理想。你的心态越积极，那么情绪和压力这些问题就迎刃而解了。</a:t>
            </a:r>
            <a:endPar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endParaRPr>
          </a:p>
          <a:p>
            <a:pPr marL="360045" marR="0" lvl="0" indent="0" algn="just" defTabSz="914400" rtl="0" fontAlgn="base">
              <a:lnSpc>
                <a:spcPct val="140000"/>
              </a:lnSpc>
              <a:spcBef>
                <a:spcPts val="800"/>
              </a:spcBef>
              <a:spcAft>
                <a:spcPts val="0"/>
              </a:spcAft>
              <a:buClrTx/>
              <a:buSzTx/>
              <a:buFont typeface="Wingdings" panose="05000000000000000000" pitchFamily="2" charset="2"/>
              <a:buNone/>
              <a:defRPr/>
            </a:pPr>
            <a:r>
              <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rPr>
              <a:t>积极的自我暗示能调动人的巨大潜能，使人变得自信、乐观。</a:t>
            </a:r>
            <a:endPar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p:cNvSpPr>
            <a:spLocks noGrp="1"/>
          </p:cNvSpPr>
          <p:nvPr>
            <p:ph type="title"/>
            <p:custDataLst>
              <p:tags r:id="rId1"/>
            </p:custDataLst>
          </p:nvPr>
        </p:nvSpPr>
        <p:spPr>
          <a:xfrm>
            <a:off x="1614170" y="3681095"/>
            <a:ext cx="5671820" cy="1368425"/>
          </a:xfrm>
        </p:spPr>
        <p:txBody>
          <a:bodyPr anchor="ctr" anchorCtr="0">
            <a:noAutofit/>
          </a:bodyPr>
          <a:lstStyle/>
          <a:p>
            <a:pPr algn="just">
              <a:lnSpc>
                <a:spcPct val="120000"/>
              </a:lnSpc>
            </a:pPr>
            <a:r>
              <a:rPr lang="zh-CN" altLang="en-US" sz="4400" dirty="0"/>
              <a:t>大学生情绪管理</a:t>
            </a:r>
            <a:endParaRPr lang="zh-CN" altLang="en-US" sz="4400" dirty="0"/>
          </a:p>
        </p:txBody>
      </p:sp>
      <p:grpSp>
        <p:nvGrpSpPr>
          <p:cNvPr id="12" name="组合 11"/>
          <p:cNvGrpSpPr/>
          <p:nvPr/>
        </p:nvGrpSpPr>
        <p:grpSpPr>
          <a:xfrm>
            <a:off x="1366520" y="2780665"/>
            <a:ext cx="3209925" cy="900430"/>
            <a:chOff x="1941" y="2470"/>
            <a:chExt cx="5055" cy="1418"/>
          </a:xfrm>
        </p:grpSpPr>
        <p:grpSp>
          <p:nvGrpSpPr>
            <p:cNvPr id="7" name="组合 6"/>
            <p:cNvGrpSpPr/>
            <p:nvPr/>
          </p:nvGrpSpPr>
          <p:grpSpPr>
            <a:xfrm>
              <a:off x="1941" y="2470"/>
              <a:ext cx="1440" cy="1418"/>
              <a:chOff x="1560" y="3070"/>
              <a:chExt cx="1440" cy="1418"/>
            </a:xfrm>
          </p:grpSpPr>
          <p:sp>
            <p:nvSpPr>
              <p:cNvPr id="2" name="椭圆 1"/>
              <p:cNvSpPr/>
              <p:nvPr>
                <p:custDataLst>
                  <p:tags r:id="rId2"/>
                </p:custDataLst>
              </p:nvPr>
            </p:nvSpPr>
            <p:spPr>
              <a:xfrm>
                <a:off x="1560" y="3070"/>
                <a:ext cx="1441" cy="14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5" name="文本框 14"/>
              <p:cNvSpPr txBox="1"/>
              <p:nvPr>
                <p:custDataLst>
                  <p:tags r:id="rId3"/>
                </p:custDataLst>
              </p:nvPr>
            </p:nvSpPr>
            <p:spPr>
              <a:xfrm>
                <a:off x="1684" y="3251"/>
                <a:ext cx="1136" cy="959"/>
              </a:xfrm>
              <a:prstGeom prst="rect">
                <a:avLst/>
              </a:prstGeom>
              <a:noFill/>
            </p:spPr>
            <p:txBody>
              <a:bodyPr wrap="square" rtlCol="0"/>
              <a:lstStyle/>
              <a:p>
                <a:pPr algn="dist"/>
                <a:r>
                  <a:rPr lang="zh-CN" altLang="zh-CN" sz="4400" dirty="0">
                    <a:solidFill>
                      <a:schemeClr val="bg1"/>
                    </a:solidFill>
                    <a:latin typeface="Arial" panose="020B0604020202020204" pitchFamily="34" charset="0"/>
                    <a:ea typeface="汉仪旗黑-85S" panose="00020600040101010101" pitchFamily="18" charset="-122"/>
                  </a:rPr>
                  <a:t>单</a:t>
                </a:r>
                <a:endParaRPr lang="zh-CN" altLang="zh-CN" sz="4400" dirty="0">
                  <a:solidFill>
                    <a:schemeClr val="bg1"/>
                  </a:solidFill>
                  <a:latin typeface="Arial" panose="020B0604020202020204" pitchFamily="34" charset="0"/>
                  <a:ea typeface="汉仪旗黑-85S" panose="00020600040101010101" pitchFamily="18" charset="-122"/>
                </a:endParaRPr>
              </a:p>
            </p:txBody>
          </p:sp>
        </p:grpSp>
        <p:grpSp>
          <p:nvGrpSpPr>
            <p:cNvPr id="10" name="组合 9"/>
            <p:cNvGrpSpPr/>
            <p:nvPr/>
          </p:nvGrpSpPr>
          <p:grpSpPr>
            <a:xfrm>
              <a:off x="3742" y="2470"/>
              <a:ext cx="1440" cy="1418"/>
              <a:chOff x="3448" y="3070"/>
              <a:chExt cx="1440" cy="1418"/>
            </a:xfrm>
          </p:grpSpPr>
          <p:sp>
            <p:nvSpPr>
              <p:cNvPr id="8" name="椭圆 7"/>
              <p:cNvSpPr/>
              <p:nvPr>
                <p:custDataLst>
                  <p:tags r:id="rId4"/>
                </p:custDataLst>
              </p:nvPr>
            </p:nvSpPr>
            <p:spPr>
              <a:xfrm>
                <a:off x="3448" y="3070"/>
                <a:ext cx="1441" cy="14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3" name="文本框 2"/>
              <p:cNvSpPr txBox="1"/>
              <p:nvPr>
                <p:custDataLst>
                  <p:tags r:id="rId5"/>
                </p:custDataLst>
              </p:nvPr>
            </p:nvSpPr>
            <p:spPr>
              <a:xfrm>
                <a:off x="3600" y="3252"/>
                <a:ext cx="1136" cy="959"/>
              </a:xfrm>
              <a:prstGeom prst="rect">
                <a:avLst/>
              </a:prstGeom>
              <a:noFill/>
            </p:spPr>
            <p:txBody>
              <a:bodyPr wrap="square" rtlCol="0"/>
              <a:p>
                <a:pPr algn="dist"/>
                <a:r>
                  <a:rPr lang="zh-CN" altLang="en-US" sz="4400" dirty="0">
                    <a:solidFill>
                      <a:schemeClr val="bg1"/>
                    </a:solidFill>
                    <a:latin typeface="Arial" panose="020B0604020202020204" pitchFamily="34" charset="0"/>
                    <a:ea typeface="汉仪旗黑-85S" panose="00020600040101010101" pitchFamily="18" charset="-122"/>
                  </a:rPr>
                  <a:t>元</a:t>
                </a:r>
                <a:endParaRPr lang="zh-CN" altLang="en-US" sz="4400" dirty="0">
                  <a:solidFill>
                    <a:schemeClr val="bg1"/>
                  </a:solidFill>
                  <a:latin typeface="Arial" panose="020B0604020202020204" pitchFamily="34" charset="0"/>
                  <a:ea typeface="汉仪旗黑-85S" panose="00020600040101010101" pitchFamily="18" charset="-122"/>
                </a:endParaRPr>
              </a:p>
            </p:txBody>
          </p:sp>
        </p:grpSp>
        <p:grpSp>
          <p:nvGrpSpPr>
            <p:cNvPr id="11" name="组合 10"/>
            <p:cNvGrpSpPr/>
            <p:nvPr/>
          </p:nvGrpSpPr>
          <p:grpSpPr>
            <a:xfrm>
              <a:off x="5556" y="2470"/>
              <a:ext cx="1440" cy="1418"/>
              <a:chOff x="5336" y="3070"/>
              <a:chExt cx="1440" cy="1418"/>
            </a:xfrm>
          </p:grpSpPr>
          <p:sp>
            <p:nvSpPr>
              <p:cNvPr id="9" name="椭圆 8"/>
              <p:cNvSpPr/>
              <p:nvPr>
                <p:custDataLst>
                  <p:tags r:id="rId6"/>
                </p:custDataLst>
              </p:nvPr>
            </p:nvSpPr>
            <p:spPr>
              <a:xfrm>
                <a:off x="5336" y="3070"/>
                <a:ext cx="1441" cy="14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4" name="文本框 3"/>
              <p:cNvSpPr txBox="1"/>
              <p:nvPr>
                <p:custDataLst>
                  <p:tags r:id="rId7"/>
                </p:custDataLst>
              </p:nvPr>
            </p:nvSpPr>
            <p:spPr>
              <a:xfrm>
                <a:off x="5488" y="3252"/>
                <a:ext cx="1136" cy="959"/>
              </a:xfrm>
              <a:prstGeom prst="rect">
                <a:avLst/>
              </a:prstGeom>
              <a:noFill/>
            </p:spPr>
            <p:txBody>
              <a:bodyPr wrap="square" rtlCol="0"/>
              <a:p>
                <a:pPr algn="dist"/>
                <a:r>
                  <a:rPr lang="zh-CN" altLang="en-US" sz="4400" dirty="0">
                    <a:solidFill>
                      <a:schemeClr val="bg1"/>
                    </a:solidFill>
                    <a:latin typeface="Arial" panose="020B0604020202020204" pitchFamily="34" charset="0"/>
                    <a:ea typeface="汉仪旗黑-85S" panose="00020600040101010101" pitchFamily="18" charset="-122"/>
                  </a:rPr>
                  <a:t>八</a:t>
                </a:r>
                <a:endParaRPr lang="zh-CN" altLang="en-US" sz="4400" dirty="0">
                  <a:solidFill>
                    <a:schemeClr val="bg1"/>
                  </a:solidFill>
                  <a:latin typeface="Arial" panose="020B0604020202020204" pitchFamily="34" charset="0"/>
                  <a:ea typeface="汉仪旗黑-85S" panose="00020600040101010101" pitchFamily="18" charset="-122"/>
                </a:endParaRPr>
              </a:p>
            </p:txBody>
          </p:sp>
        </p:grpSp>
      </p:grpSp>
      <p:sp>
        <p:nvSpPr>
          <p:cNvPr id="16" name="Freeform 184"/>
          <p:cNvSpPr>
            <a:spLocks noEditPoints="1"/>
          </p:cNvSpPr>
          <p:nvPr/>
        </p:nvSpPr>
        <p:spPr bwMode="auto">
          <a:xfrm>
            <a:off x="979804" y="846500"/>
            <a:ext cx="930275" cy="1046559"/>
          </a:xfrm>
          <a:custGeom>
            <a:avLst/>
            <a:gdLst/>
            <a:ahLst/>
            <a:cxnLst>
              <a:cxn ang="0">
                <a:pos x="338" y="16"/>
              </a:cxn>
              <a:cxn ang="0">
                <a:pos x="328" y="2"/>
              </a:cxn>
              <a:cxn ang="0">
                <a:pos x="50" y="0"/>
              </a:cxn>
              <a:cxn ang="0">
                <a:pos x="36" y="10"/>
              </a:cxn>
              <a:cxn ang="0">
                <a:pos x="12" y="56"/>
              </a:cxn>
              <a:cxn ang="0">
                <a:pos x="2" y="64"/>
              </a:cxn>
              <a:cxn ang="0">
                <a:pos x="4" y="76"/>
              </a:cxn>
              <a:cxn ang="0">
                <a:pos x="36" y="138"/>
              </a:cxn>
              <a:cxn ang="0">
                <a:pos x="4" y="140"/>
              </a:cxn>
              <a:cxn ang="0">
                <a:pos x="2" y="154"/>
              </a:cxn>
              <a:cxn ang="0">
                <a:pos x="36" y="160"/>
              </a:cxn>
              <a:cxn ang="0">
                <a:pos x="8" y="218"/>
              </a:cxn>
              <a:cxn ang="0">
                <a:pos x="0" y="230"/>
              </a:cxn>
              <a:cxn ang="0">
                <a:pos x="12" y="240"/>
              </a:cxn>
              <a:cxn ang="0">
                <a:pos x="12" y="298"/>
              </a:cxn>
              <a:cxn ang="0">
                <a:pos x="0" y="310"/>
              </a:cxn>
              <a:cxn ang="0">
                <a:pos x="8" y="320"/>
              </a:cxn>
              <a:cxn ang="0">
                <a:pos x="36" y="370"/>
              </a:cxn>
              <a:cxn ang="0">
                <a:pos x="46" y="384"/>
              </a:cxn>
              <a:cxn ang="0">
                <a:pos x="82" y="416"/>
              </a:cxn>
              <a:cxn ang="0">
                <a:pos x="92" y="430"/>
              </a:cxn>
              <a:cxn ang="0">
                <a:pos x="376" y="430"/>
              </a:cxn>
              <a:cxn ang="0">
                <a:pos x="384" y="62"/>
              </a:cxn>
              <a:cxn ang="0">
                <a:pos x="376" y="48"/>
              </a:cxn>
              <a:cxn ang="0">
                <a:pos x="50" y="320"/>
              </a:cxn>
              <a:cxn ang="0">
                <a:pos x="68" y="330"/>
              </a:cxn>
              <a:cxn ang="0">
                <a:pos x="90" y="332"/>
              </a:cxn>
              <a:cxn ang="0">
                <a:pos x="104" y="310"/>
              </a:cxn>
              <a:cxn ang="0">
                <a:pos x="80" y="286"/>
              </a:cxn>
              <a:cxn ang="0">
                <a:pos x="64" y="294"/>
              </a:cxn>
              <a:cxn ang="0">
                <a:pos x="60" y="240"/>
              </a:cxn>
              <a:cxn ang="0">
                <a:pos x="74" y="252"/>
              </a:cxn>
              <a:cxn ang="0">
                <a:pos x="96" y="246"/>
              </a:cxn>
              <a:cxn ang="0">
                <a:pos x="102" y="220"/>
              </a:cxn>
              <a:cxn ang="0">
                <a:pos x="80" y="206"/>
              </a:cxn>
              <a:cxn ang="0">
                <a:pos x="60" y="218"/>
              </a:cxn>
              <a:cxn ang="0">
                <a:pos x="60" y="160"/>
              </a:cxn>
              <a:cxn ang="0">
                <a:pos x="80" y="172"/>
              </a:cxn>
              <a:cxn ang="0">
                <a:pos x="102" y="158"/>
              </a:cxn>
              <a:cxn ang="0">
                <a:pos x="96" y="132"/>
              </a:cxn>
              <a:cxn ang="0">
                <a:pos x="74" y="126"/>
              </a:cxn>
              <a:cxn ang="0">
                <a:pos x="50" y="138"/>
              </a:cxn>
              <a:cxn ang="0">
                <a:pos x="64" y="84"/>
              </a:cxn>
              <a:cxn ang="0">
                <a:pos x="80" y="92"/>
              </a:cxn>
              <a:cxn ang="0">
                <a:pos x="104" y="68"/>
              </a:cxn>
              <a:cxn ang="0">
                <a:pos x="90" y="46"/>
              </a:cxn>
              <a:cxn ang="0">
                <a:pos x="68" y="48"/>
              </a:cxn>
              <a:cxn ang="0">
                <a:pos x="50" y="16"/>
              </a:cxn>
              <a:cxn ang="0">
                <a:pos x="98" y="410"/>
              </a:cxn>
              <a:cxn ang="0">
                <a:pos x="328" y="384"/>
              </a:cxn>
              <a:cxn ang="0">
                <a:pos x="338" y="62"/>
              </a:cxn>
            </a:cxnLst>
            <a:rect l="0" t="0" r="r" b="b"/>
            <a:pathLst>
              <a:path w="384" h="432">
                <a:moveTo>
                  <a:pt x="370" y="48"/>
                </a:moveTo>
                <a:lnTo>
                  <a:pt x="362" y="48"/>
                </a:lnTo>
                <a:lnTo>
                  <a:pt x="338" y="48"/>
                </a:lnTo>
                <a:lnTo>
                  <a:pt x="338" y="16"/>
                </a:lnTo>
                <a:lnTo>
                  <a:pt x="338" y="16"/>
                </a:lnTo>
                <a:lnTo>
                  <a:pt x="336" y="10"/>
                </a:lnTo>
                <a:lnTo>
                  <a:pt x="334" y="4"/>
                </a:lnTo>
                <a:lnTo>
                  <a:pt x="328" y="2"/>
                </a:lnTo>
                <a:lnTo>
                  <a:pt x="322" y="0"/>
                </a:lnTo>
                <a:lnTo>
                  <a:pt x="316" y="0"/>
                </a:lnTo>
                <a:lnTo>
                  <a:pt x="50" y="0"/>
                </a:lnTo>
                <a:lnTo>
                  <a:pt x="50" y="0"/>
                </a:lnTo>
                <a:lnTo>
                  <a:pt x="50" y="0"/>
                </a:lnTo>
                <a:lnTo>
                  <a:pt x="44" y="2"/>
                </a:lnTo>
                <a:lnTo>
                  <a:pt x="40" y="4"/>
                </a:lnTo>
                <a:lnTo>
                  <a:pt x="36" y="10"/>
                </a:lnTo>
                <a:lnTo>
                  <a:pt x="36" y="16"/>
                </a:lnTo>
                <a:lnTo>
                  <a:pt x="36" y="16"/>
                </a:lnTo>
                <a:lnTo>
                  <a:pt x="36" y="56"/>
                </a:lnTo>
                <a:lnTo>
                  <a:pt x="12" y="56"/>
                </a:lnTo>
                <a:lnTo>
                  <a:pt x="12" y="56"/>
                </a:lnTo>
                <a:lnTo>
                  <a:pt x="8" y="58"/>
                </a:lnTo>
                <a:lnTo>
                  <a:pt x="4" y="60"/>
                </a:lnTo>
                <a:lnTo>
                  <a:pt x="2" y="64"/>
                </a:lnTo>
                <a:lnTo>
                  <a:pt x="0" y="68"/>
                </a:lnTo>
                <a:lnTo>
                  <a:pt x="0" y="68"/>
                </a:lnTo>
                <a:lnTo>
                  <a:pt x="2" y="72"/>
                </a:lnTo>
                <a:lnTo>
                  <a:pt x="4" y="76"/>
                </a:lnTo>
                <a:lnTo>
                  <a:pt x="8" y="78"/>
                </a:lnTo>
                <a:lnTo>
                  <a:pt x="12" y="80"/>
                </a:lnTo>
                <a:lnTo>
                  <a:pt x="36" y="80"/>
                </a:lnTo>
                <a:lnTo>
                  <a:pt x="36" y="138"/>
                </a:lnTo>
                <a:lnTo>
                  <a:pt x="12" y="138"/>
                </a:lnTo>
                <a:lnTo>
                  <a:pt x="12" y="138"/>
                </a:lnTo>
                <a:lnTo>
                  <a:pt x="8" y="138"/>
                </a:lnTo>
                <a:lnTo>
                  <a:pt x="4" y="140"/>
                </a:lnTo>
                <a:lnTo>
                  <a:pt x="2" y="144"/>
                </a:lnTo>
                <a:lnTo>
                  <a:pt x="0" y="148"/>
                </a:lnTo>
                <a:lnTo>
                  <a:pt x="0" y="148"/>
                </a:lnTo>
                <a:lnTo>
                  <a:pt x="2" y="154"/>
                </a:lnTo>
                <a:lnTo>
                  <a:pt x="4" y="156"/>
                </a:lnTo>
                <a:lnTo>
                  <a:pt x="8" y="160"/>
                </a:lnTo>
                <a:lnTo>
                  <a:pt x="12" y="160"/>
                </a:lnTo>
                <a:lnTo>
                  <a:pt x="36" y="160"/>
                </a:lnTo>
                <a:lnTo>
                  <a:pt x="36" y="218"/>
                </a:lnTo>
                <a:lnTo>
                  <a:pt x="12" y="218"/>
                </a:lnTo>
                <a:lnTo>
                  <a:pt x="12" y="218"/>
                </a:lnTo>
                <a:lnTo>
                  <a:pt x="8" y="218"/>
                </a:lnTo>
                <a:lnTo>
                  <a:pt x="4" y="222"/>
                </a:lnTo>
                <a:lnTo>
                  <a:pt x="2" y="224"/>
                </a:lnTo>
                <a:lnTo>
                  <a:pt x="0" y="230"/>
                </a:lnTo>
                <a:lnTo>
                  <a:pt x="0" y="230"/>
                </a:lnTo>
                <a:lnTo>
                  <a:pt x="2" y="234"/>
                </a:lnTo>
                <a:lnTo>
                  <a:pt x="4" y="238"/>
                </a:lnTo>
                <a:lnTo>
                  <a:pt x="8" y="240"/>
                </a:lnTo>
                <a:lnTo>
                  <a:pt x="12" y="240"/>
                </a:lnTo>
                <a:lnTo>
                  <a:pt x="36" y="240"/>
                </a:lnTo>
                <a:lnTo>
                  <a:pt x="36" y="298"/>
                </a:lnTo>
                <a:lnTo>
                  <a:pt x="12" y="298"/>
                </a:lnTo>
                <a:lnTo>
                  <a:pt x="12" y="298"/>
                </a:lnTo>
                <a:lnTo>
                  <a:pt x="8" y="300"/>
                </a:lnTo>
                <a:lnTo>
                  <a:pt x="4" y="302"/>
                </a:lnTo>
                <a:lnTo>
                  <a:pt x="2" y="306"/>
                </a:lnTo>
                <a:lnTo>
                  <a:pt x="0" y="310"/>
                </a:lnTo>
                <a:lnTo>
                  <a:pt x="0" y="310"/>
                </a:lnTo>
                <a:lnTo>
                  <a:pt x="2" y="314"/>
                </a:lnTo>
                <a:lnTo>
                  <a:pt x="4" y="318"/>
                </a:lnTo>
                <a:lnTo>
                  <a:pt x="8" y="320"/>
                </a:lnTo>
                <a:lnTo>
                  <a:pt x="12" y="320"/>
                </a:lnTo>
                <a:lnTo>
                  <a:pt x="36" y="320"/>
                </a:lnTo>
                <a:lnTo>
                  <a:pt x="36" y="362"/>
                </a:lnTo>
                <a:lnTo>
                  <a:pt x="36" y="370"/>
                </a:lnTo>
                <a:lnTo>
                  <a:pt x="36" y="370"/>
                </a:lnTo>
                <a:lnTo>
                  <a:pt x="36" y="376"/>
                </a:lnTo>
                <a:lnTo>
                  <a:pt x="40" y="380"/>
                </a:lnTo>
                <a:lnTo>
                  <a:pt x="46" y="384"/>
                </a:lnTo>
                <a:lnTo>
                  <a:pt x="50" y="386"/>
                </a:lnTo>
                <a:lnTo>
                  <a:pt x="82" y="386"/>
                </a:lnTo>
                <a:lnTo>
                  <a:pt x="82" y="410"/>
                </a:lnTo>
                <a:lnTo>
                  <a:pt x="82" y="416"/>
                </a:lnTo>
                <a:lnTo>
                  <a:pt x="82" y="416"/>
                </a:lnTo>
                <a:lnTo>
                  <a:pt x="84" y="422"/>
                </a:lnTo>
                <a:lnTo>
                  <a:pt x="86" y="428"/>
                </a:lnTo>
                <a:lnTo>
                  <a:pt x="92" y="430"/>
                </a:lnTo>
                <a:lnTo>
                  <a:pt x="98" y="432"/>
                </a:lnTo>
                <a:lnTo>
                  <a:pt x="370" y="432"/>
                </a:lnTo>
                <a:lnTo>
                  <a:pt x="370" y="432"/>
                </a:lnTo>
                <a:lnTo>
                  <a:pt x="376" y="430"/>
                </a:lnTo>
                <a:lnTo>
                  <a:pt x="380" y="428"/>
                </a:lnTo>
                <a:lnTo>
                  <a:pt x="384" y="422"/>
                </a:lnTo>
                <a:lnTo>
                  <a:pt x="384" y="416"/>
                </a:lnTo>
                <a:lnTo>
                  <a:pt x="384" y="62"/>
                </a:lnTo>
                <a:lnTo>
                  <a:pt x="384" y="62"/>
                </a:lnTo>
                <a:lnTo>
                  <a:pt x="384" y="56"/>
                </a:lnTo>
                <a:lnTo>
                  <a:pt x="380" y="52"/>
                </a:lnTo>
                <a:lnTo>
                  <a:pt x="376" y="48"/>
                </a:lnTo>
                <a:lnTo>
                  <a:pt x="370" y="48"/>
                </a:lnTo>
                <a:lnTo>
                  <a:pt x="370" y="48"/>
                </a:lnTo>
                <a:close/>
                <a:moveTo>
                  <a:pt x="50" y="362"/>
                </a:moveTo>
                <a:lnTo>
                  <a:pt x="50" y="320"/>
                </a:lnTo>
                <a:lnTo>
                  <a:pt x="60" y="320"/>
                </a:lnTo>
                <a:lnTo>
                  <a:pt x="60" y="320"/>
                </a:lnTo>
                <a:lnTo>
                  <a:pt x="64" y="326"/>
                </a:lnTo>
                <a:lnTo>
                  <a:pt x="68" y="330"/>
                </a:lnTo>
                <a:lnTo>
                  <a:pt x="74" y="332"/>
                </a:lnTo>
                <a:lnTo>
                  <a:pt x="80" y="334"/>
                </a:lnTo>
                <a:lnTo>
                  <a:pt x="80" y="334"/>
                </a:lnTo>
                <a:lnTo>
                  <a:pt x="90" y="332"/>
                </a:lnTo>
                <a:lnTo>
                  <a:pt x="96" y="326"/>
                </a:lnTo>
                <a:lnTo>
                  <a:pt x="102" y="318"/>
                </a:lnTo>
                <a:lnTo>
                  <a:pt x="104" y="310"/>
                </a:lnTo>
                <a:lnTo>
                  <a:pt x="104" y="310"/>
                </a:lnTo>
                <a:lnTo>
                  <a:pt x="102" y="300"/>
                </a:lnTo>
                <a:lnTo>
                  <a:pt x="96" y="292"/>
                </a:lnTo>
                <a:lnTo>
                  <a:pt x="90" y="288"/>
                </a:lnTo>
                <a:lnTo>
                  <a:pt x="80" y="286"/>
                </a:lnTo>
                <a:lnTo>
                  <a:pt x="80" y="286"/>
                </a:lnTo>
                <a:lnTo>
                  <a:pt x="74" y="286"/>
                </a:lnTo>
                <a:lnTo>
                  <a:pt x="68" y="290"/>
                </a:lnTo>
                <a:lnTo>
                  <a:pt x="64" y="294"/>
                </a:lnTo>
                <a:lnTo>
                  <a:pt x="60" y="298"/>
                </a:lnTo>
                <a:lnTo>
                  <a:pt x="50" y="298"/>
                </a:lnTo>
                <a:lnTo>
                  <a:pt x="50" y="240"/>
                </a:lnTo>
                <a:lnTo>
                  <a:pt x="60" y="240"/>
                </a:lnTo>
                <a:lnTo>
                  <a:pt x="60" y="240"/>
                </a:lnTo>
                <a:lnTo>
                  <a:pt x="64" y="246"/>
                </a:lnTo>
                <a:lnTo>
                  <a:pt x="68" y="250"/>
                </a:lnTo>
                <a:lnTo>
                  <a:pt x="74" y="252"/>
                </a:lnTo>
                <a:lnTo>
                  <a:pt x="80" y="252"/>
                </a:lnTo>
                <a:lnTo>
                  <a:pt x="80" y="252"/>
                </a:lnTo>
                <a:lnTo>
                  <a:pt x="90" y="250"/>
                </a:lnTo>
                <a:lnTo>
                  <a:pt x="96" y="246"/>
                </a:lnTo>
                <a:lnTo>
                  <a:pt x="102" y="238"/>
                </a:lnTo>
                <a:lnTo>
                  <a:pt x="104" y="230"/>
                </a:lnTo>
                <a:lnTo>
                  <a:pt x="104" y="230"/>
                </a:lnTo>
                <a:lnTo>
                  <a:pt x="102" y="220"/>
                </a:lnTo>
                <a:lnTo>
                  <a:pt x="96" y="212"/>
                </a:lnTo>
                <a:lnTo>
                  <a:pt x="90" y="208"/>
                </a:lnTo>
                <a:lnTo>
                  <a:pt x="80" y="206"/>
                </a:lnTo>
                <a:lnTo>
                  <a:pt x="80" y="206"/>
                </a:lnTo>
                <a:lnTo>
                  <a:pt x="74" y="206"/>
                </a:lnTo>
                <a:lnTo>
                  <a:pt x="68" y="210"/>
                </a:lnTo>
                <a:lnTo>
                  <a:pt x="64" y="212"/>
                </a:lnTo>
                <a:lnTo>
                  <a:pt x="60" y="218"/>
                </a:lnTo>
                <a:lnTo>
                  <a:pt x="50" y="218"/>
                </a:lnTo>
                <a:lnTo>
                  <a:pt x="50" y="160"/>
                </a:lnTo>
                <a:lnTo>
                  <a:pt x="60" y="160"/>
                </a:lnTo>
                <a:lnTo>
                  <a:pt x="60" y="160"/>
                </a:lnTo>
                <a:lnTo>
                  <a:pt x="64" y="166"/>
                </a:lnTo>
                <a:lnTo>
                  <a:pt x="68" y="168"/>
                </a:lnTo>
                <a:lnTo>
                  <a:pt x="74" y="172"/>
                </a:lnTo>
                <a:lnTo>
                  <a:pt x="80" y="172"/>
                </a:lnTo>
                <a:lnTo>
                  <a:pt x="80" y="172"/>
                </a:lnTo>
                <a:lnTo>
                  <a:pt x="90" y="170"/>
                </a:lnTo>
                <a:lnTo>
                  <a:pt x="96" y="166"/>
                </a:lnTo>
                <a:lnTo>
                  <a:pt x="102" y="158"/>
                </a:lnTo>
                <a:lnTo>
                  <a:pt x="104" y="148"/>
                </a:lnTo>
                <a:lnTo>
                  <a:pt x="104" y="148"/>
                </a:lnTo>
                <a:lnTo>
                  <a:pt x="102" y="140"/>
                </a:lnTo>
                <a:lnTo>
                  <a:pt x="96" y="132"/>
                </a:lnTo>
                <a:lnTo>
                  <a:pt x="90" y="128"/>
                </a:lnTo>
                <a:lnTo>
                  <a:pt x="80" y="126"/>
                </a:lnTo>
                <a:lnTo>
                  <a:pt x="80" y="126"/>
                </a:lnTo>
                <a:lnTo>
                  <a:pt x="74" y="126"/>
                </a:lnTo>
                <a:lnTo>
                  <a:pt x="68" y="128"/>
                </a:lnTo>
                <a:lnTo>
                  <a:pt x="64" y="132"/>
                </a:lnTo>
                <a:lnTo>
                  <a:pt x="60" y="138"/>
                </a:lnTo>
                <a:lnTo>
                  <a:pt x="50" y="138"/>
                </a:lnTo>
                <a:lnTo>
                  <a:pt x="50" y="80"/>
                </a:lnTo>
                <a:lnTo>
                  <a:pt x="60" y="80"/>
                </a:lnTo>
                <a:lnTo>
                  <a:pt x="60" y="80"/>
                </a:lnTo>
                <a:lnTo>
                  <a:pt x="64" y="84"/>
                </a:lnTo>
                <a:lnTo>
                  <a:pt x="68" y="88"/>
                </a:lnTo>
                <a:lnTo>
                  <a:pt x="74" y="90"/>
                </a:lnTo>
                <a:lnTo>
                  <a:pt x="80" y="92"/>
                </a:lnTo>
                <a:lnTo>
                  <a:pt x="80" y="92"/>
                </a:lnTo>
                <a:lnTo>
                  <a:pt x="90" y="90"/>
                </a:lnTo>
                <a:lnTo>
                  <a:pt x="96" y="84"/>
                </a:lnTo>
                <a:lnTo>
                  <a:pt x="102" y="78"/>
                </a:lnTo>
                <a:lnTo>
                  <a:pt x="104" y="68"/>
                </a:lnTo>
                <a:lnTo>
                  <a:pt x="104" y="68"/>
                </a:lnTo>
                <a:lnTo>
                  <a:pt x="102" y="60"/>
                </a:lnTo>
                <a:lnTo>
                  <a:pt x="96" y="52"/>
                </a:lnTo>
                <a:lnTo>
                  <a:pt x="90" y="46"/>
                </a:lnTo>
                <a:lnTo>
                  <a:pt x="80" y="44"/>
                </a:lnTo>
                <a:lnTo>
                  <a:pt x="80" y="44"/>
                </a:lnTo>
                <a:lnTo>
                  <a:pt x="74" y="46"/>
                </a:lnTo>
                <a:lnTo>
                  <a:pt x="68" y="48"/>
                </a:lnTo>
                <a:lnTo>
                  <a:pt x="64" y="52"/>
                </a:lnTo>
                <a:lnTo>
                  <a:pt x="60" y="56"/>
                </a:lnTo>
                <a:lnTo>
                  <a:pt x="50" y="56"/>
                </a:lnTo>
                <a:lnTo>
                  <a:pt x="50" y="16"/>
                </a:lnTo>
                <a:lnTo>
                  <a:pt x="316" y="16"/>
                </a:lnTo>
                <a:lnTo>
                  <a:pt x="316" y="362"/>
                </a:lnTo>
                <a:lnTo>
                  <a:pt x="50" y="362"/>
                </a:lnTo>
                <a:close/>
                <a:moveTo>
                  <a:pt x="98" y="410"/>
                </a:moveTo>
                <a:lnTo>
                  <a:pt x="98" y="386"/>
                </a:lnTo>
                <a:lnTo>
                  <a:pt x="322" y="386"/>
                </a:lnTo>
                <a:lnTo>
                  <a:pt x="322" y="386"/>
                </a:lnTo>
                <a:lnTo>
                  <a:pt x="328" y="384"/>
                </a:lnTo>
                <a:lnTo>
                  <a:pt x="334" y="380"/>
                </a:lnTo>
                <a:lnTo>
                  <a:pt x="336" y="376"/>
                </a:lnTo>
                <a:lnTo>
                  <a:pt x="338" y="370"/>
                </a:lnTo>
                <a:lnTo>
                  <a:pt x="338" y="62"/>
                </a:lnTo>
                <a:lnTo>
                  <a:pt x="362" y="62"/>
                </a:lnTo>
                <a:lnTo>
                  <a:pt x="362" y="410"/>
                </a:lnTo>
                <a:lnTo>
                  <a:pt x="98" y="410"/>
                </a:lnTo>
                <a:close/>
              </a:path>
            </a:pathLst>
          </a:custGeom>
          <a:solidFill>
            <a:srgbClr val="7EA96D"/>
          </a:solidFill>
          <a:ln w="9525">
            <a:noFill/>
            <a:round/>
          </a:ln>
        </p:spPr>
        <p:txBody>
          <a:bodyPr vert="horz" wrap="square" lIns="91440" tIns="45720" rIns="91440" bIns="45720" numCol="1" anchor="t" anchorCtr="0" compatLnSpc="1"/>
          <a:p>
            <a:endParaRPr lang="zh-CN" altLang="en-US"/>
          </a:p>
        </p:txBody>
      </p:sp>
      <p:cxnSp>
        <p:nvCxnSpPr>
          <p:cNvPr id="17" name="直接连接符 4"/>
          <p:cNvCxnSpPr/>
          <p:nvPr userDrawn="1"/>
        </p:nvCxnSpPr>
        <p:spPr>
          <a:xfrm>
            <a:off x="1297305" y="3877628"/>
            <a:ext cx="3238500" cy="0"/>
          </a:xfrm>
          <a:prstGeom prst="line">
            <a:avLst/>
          </a:prstGeom>
          <a:ln w="41275">
            <a:solidFill>
              <a:srgbClr val="7EA96D"/>
            </a:solidFill>
          </a:ln>
        </p:spPr>
        <p:style>
          <a:lnRef idx="1">
            <a:schemeClr val="accent1"/>
          </a:lnRef>
          <a:fillRef idx="0">
            <a:schemeClr val="accent1"/>
          </a:fillRef>
          <a:effectRef idx="0">
            <a:schemeClr val="accent1"/>
          </a:effectRef>
          <a:fontRef idx="minor">
            <a:schemeClr val="tx1"/>
          </a:fontRef>
        </p:style>
      </p:cxn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3" nodeType="with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to="" calcmode="lin" valueType="num">
                                      <p:cBhvr>
                                        <p:cTn id="7" dur="700" fill="hold">
                                          <p:stCondLst>
                                            <p:cond delay="0"/>
                                          </p:stCondLst>
                                        </p:cTn>
                                        <p:tgtEl>
                                          <p:spTgt spid="13"/>
                                        </p:tgtEl>
                                        <p:attrNameLst>
                                          <p:attrName>ppt_x</p:attrName>
                                        </p:attrNameLst>
                                      </p:cBhvr>
                                      <p:tavLst>
                                        <p:tav tm="0" fmla="#ppt_x-#ppt_h*((1.5-1.5*$)^3-(1.5-1.5*$)^2)">
                                          <p:val>
                                            <p:fltVal val="0"/>
                                          </p:val>
                                        </p:tav>
                                        <p:tav tm="100000">
                                          <p:val>
                                            <p:fltVal val="1"/>
                                          </p:val>
                                        </p:tav>
                                      </p:tavLst>
                                    </p:anim>
                                    <p:anim to="" calcmode="lin" valueType="num">
                                      <p:cBhvr>
                                        <p:cTn id="8" dur="700" fill="hold">
                                          <p:stCondLst>
                                            <p:cond delay="0"/>
                                          </p:stCondLst>
                                        </p:cTn>
                                        <p:tgtEl>
                                          <p:spTgt spid="13"/>
                                        </p:tgtEl>
                                        <p:attrNameLst>
                                          <p:attrName>style.rotation</p:attrName>
                                        </p:attrNameLst>
                                      </p:cBhvr>
                                      <p:tavLst>
                                        <p:tav tm="0" fmla="#ppt_r+180*((1.5-1.5*$)^3-(1.5-1.5*$)^2)">
                                          <p:val>
                                            <p:fltVal val="0"/>
                                          </p:val>
                                        </p:tav>
                                        <p:tav tm="100000">
                                          <p:val>
                                            <p:fltVal val="1"/>
                                          </p:val>
                                        </p:tav>
                                      </p:tavLst>
                                    </p:anim>
                                    <p:animEffect filter="fade">
                                      <p:cBhvr>
                                        <p:cTn id="9" dur="300">
                                          <p:stCondLst>
                                            <p:cond delay="0"/>
                                          </p:stCondLst>
                                        </p:cTn>
                                        <p:tgtEl>
                                          <p:spTgt spid="13"/>
                                        </p:tgtEl>
                                      </p:cBhvr>
                                    </p:animEffect>
                                  </p:childTnLst>
                                </p:cTn>
                              </p:par>
                            </p:childTnLst>
                          </p:cTn>
                        </p:par>
                        <p:par>
                          <p:cTn id="10" fill="hold">
                            <p:stCondLst>
                              <p:cond delay="0"/>
                            </p:stCondLst>
                            <p:childTnLst>
                              <p:par>
                                <p:cTn id="11" presetID="6"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circle(in)">
                                      <p:cBhvr>
                                        <p:cTn id="13"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3" grpId="2"/>
      <p:bldP spid="13" grpId="3"/>
      <p:bldP spid="16"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矩形 15"/>
          <p:cNvSpPr/>
          <p:nvPr>
            <p:custDataLst>
              <p:tags r:id="rId1"/>
            </p:custDataLst>
          </p:nvPr>
        </p:nvSpPr>
        <p:spPr>
          <a:xfrm>
            <a:off x="0" y="4002405"/>
            <a:ext cx="12188825" cy="2856230"/>
          </a:xfrm>
          <a:prstGeom prst="rect">
            <a:avLst/>
          </a:prstGeom>
          <a:solidFill>
            <a:srgbClr val="84D1C2">
              <a:alpha val="14000"/>
            </a:srgbClr>
          </a:solidFill>
          <a:ln w="63500">
            <a:no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9" name="文本占位符 8"/>
          <p:cNvSpPr>
            <a:spLocks noGrp="1"/>
          </p:cNvSpPr>
          <p:nvPr>
            <p:ph type="body" sz="quarter" idx="10"/>
            <p:custDataLst>
              <p:tags r:id="rId2"/>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三、培养积极情绪</a:t>
            </a:r>
            <a:endParaRPr lang="zh-CN" altLang="en-US" sz="2400" b="1" spc="300" noProof="0" dirty="0">
              <a:ln>
                <a:noFill/>
              </a:ln>
              <a:solidFill>
                <a:srgbClr val="FCC301"/>
              </a:solidFill>
              <a:effectLst/>
              <a:uLnTx/>
              <a:sym typeface="+mn-ea"/>
            </a:endParaRPr>
          </a:p>
        </p:txBody>
      </p:sp>
      <p:sp>
        <p:nvSpPr>
          <p:cNvPr id="2" name="文本框 25"/>
          <p:cNvSpPr txBox="1"/>
          <p:nvPr>
            <p:custDataLst>
              <p:tags r:id="rId3"/>
            </p:custDataLst>
          </p:nvPr>
        </p:nvSpPr>
        <p:spPr>
          <a:xfrm>
            <a:off x="956310" y="1439545"/>
            <a:ext cx="5209540" cy="2675255"/>
          </a:xfrm>
          <a:prstGeom prst="rect">
            <a:avLst/>
          </a:prstGeom>
          <a:noFill/>
          <a:ln w="9525">
            <a:noFill/>
          </a:ln>
        </p:spPr>
        <p:txBody>
          <a:bodyPr lIns="101600" tIns="0" rIns="82550" bIns="0"/>
          <a:p>
            <a:pPr marL="285750" marR="0" indent="-285750" algn="just" defTabSz="914400" fontAlgn="ctr">
              <a:lnSpc>
                <a:spcPct val="120000"/>
              </a:lnSpc>
              <a:spcBef>
                <a:spcPts val="500"/>
              </a:spcBef>
              <a:buClr>
                <a:srgbClr val="E34D4D"/>
              </a:buClr>
              <a:buSzPct val="80000"/>
              <a:buFont typeface="WPS-Bullets" pitchFamily="2" charset="0"/>
              <a:buChar char=""/>
              <a:defRPr/>
            </a:pPr>
            <a:r>
              <a:rPr kumimoji="0" sz="1600" b="1"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rPr>
              <a:t>2. 消极暗示</a:t>
            </a:r>
            <a:r>
              <a:rPr kumimoji="0" lang="zh-CN" sz="1600" b="1"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rPr>
              <a:t>：</a:t>
            </a:r>
            <a:r>
              <a:rPr kumimoji="0" lang="zh-CN" altLang="en-US" sz="16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消极的暗示无处不在。要抵制消极的暗示首先要坚持自己的信念。对别人的批评和劝告我们应接受其合理的部分，抵制消极、保守的部分。</a:t>
            </a:r>
            <a:endParaRPr kumimoji="0" lang="zh-CN" altLang="en-US" sz="16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285750" marR="0" indent="-285750" algn="just" defTabSz="914400" fontAlgn="ctr">
              <a:lnSpc>
                <a:spcPct val="120000"/>
              </a:lnSpc>
              <a:spcBef>
                <a:spcPts val="500"/>
              </a:spcBef>
              <a:buClr>
                <a:srgbClr val="E34D4D"/>
              </a:buClr>
              <a:buSzPct val="80000"/>
              <a:buFont typeface="WPS-Bullets" pitchFamily="2" charset="0"/>
              <a:buChar char=""/>
              <a:defRPr/>
            </a:pPr>
            <a:r>
              <a:rPr kumimoji="0" lang="zh-CN" altLang="en-US" sz="16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积极心态和消极心态是相互对立的，其关系是此消彼长的。你对自己的积极暗示越多，你获得成功的可能性就越大。你品尝成功滋味的同时，积极的心态也就得到了进一步地巩固和加强。</a:t>
            </a:r>
            <a:endParaRPr kumimoji="0" lang="zh-CN" altLang="en-US" sz="16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6" name="文本框 25"/>
          <p:cNvSpPr txBox="1"/>
          <p:nvPr>
            <p:custDataLst>
              <p:tags r:id="rId4"/>
            </p:custDataLst>
          </p:nvPr>
        </p:nvSpPr>
        <p:spPr>
          <a:xfrm>
            <a:off x="956310" y="4260850"/>
            <a:ext cx="10440035" cy="2117725"/>
          </a:xfrm>
          <a:prstGeom prst="rect">
            <a:avLst/>
          </a:prstGeom>
          <a:noFill/>
          <a:ln w="9525">
            <a:noFill/>
          </a:ln>
        </p:spPr>
        <p:txBody>
          <a:bodyPr lIns="101600" tIns="0" rIns="82550" bIns="0"/>
          <a:p>
            <a:pPr marL="285750" marR="0" indent="-285750" algn="just" defTabSz="914400" fontAlgn="ctr">
              <a:lnSpc>
                <a:spcPct val="130000"/>
              </a:lnSpc>
              <a:spcBef>
                <a:spcPts val="500"/>
              </a:spcBef>
              <a:buClr>
                <a:srgbClr val="E34D4D"/>
              </a:buClr>
              <a:buSzPct val="80000"/>
              <a:buFont typeface="WPS-Bullets" pitchFamily="2" charset="0"/>
              <a:buChar char=""/>
              <a:defRPr/>
            </a:pPr>
            <a:r>
              <a:rPr kumimoji="0" sz="1600" b="1"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rPr>
              <a:t>4. 自我暗示的要点</a:t>
            </a:r>
            <a:r>
              <a:rPr kumimoji="0" lang="zh-CN" sz="1600" b="1"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rPr>
              <a:t>：</a:t>
            </a:r>
            <a:r>
              <a:rPr kumimoji="0" sz="16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rPr>
              <a:t>坚信、专注和重复是自我暗示的几个要点。首先，我们要有足够的耐心，因为在经过几次、甚至几十次训练后可能不会有任何变化出现。很多人对此感到失望，不再相信自我暗示的效果而中途放弃。我们要知道摩天大楼不是一天盖起来的，许多人都急于从自我暗示中得到好处，但他们不明白这是一个需要时间和耐心的自我改造工程。专注就是在训练时摈弃一切杂念，只想着你念诵的那些内容，使积极暗示的信息在对潜意识施加影响的过程中不受其他信息干扰。你越专注，潜意识受到的刺激就越强，效果就越好。</a:t>
            </a:r>
            <a:endParaRPr kumimoji="0" sz="16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endParaRPr>
          </a:p>
        </p:txBody>
      </p:sp>
      <p:sp>
        <p:nvSpPr>
          <p:cNvPr id="7" name="文本框 25"/>
          <p:cNvSpPr txBox="1"/>
          <p:nvPr>
            <p:custDataLst>
              <p:tags r:id="rId5"/>
            </p:custDataLst>
          </p:nvPr>
        </p:nvSpPr>
        <p:spPr>
          <a:xfrm>
            <a:off x="6278880" y="1439545"/>
            <a:ext cx="5117465" cy="2461260"/>
          </a:xfrm>
          <a:prstGeom prst="rect">
            <a:avLst/>
          </a:prstGeom>
          <a:noFill/>
          <a:ln w="9525">
            <a:noFill/>
          </a:ln>
        </p:spPr>
        <p:txBody>
          <a:bodyPr lIns="101600" tIns="0" rIns="82550" bIns="0"/>
          <a:p>
            <a:pPr marL="285750" marR="0" indent="-285750" algn="just" defTabSz="914400" fontAlgn="ctr">
              <a:lnSpc>
                <a:spcPct val="120000"/>
              </a:lnSpc>
              <a:spcBef>
                <a:spcPts val="500"/>
              </a:spcBef>
              <a:buClr>
                <a:srgbClr val="E34D4D"/>
              </a:buClr>
              <a:buSzPct val="80000"/>
              <a:buFont typeface="WPS-Bullets" pitchFamily="2" charset="0"/>
              <a:buChar char=""/>
              <a:defRPr/>
            </a:pPr>
            <a:r>
              <a:rPr kumimoji="0" sz="1600" b="1"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rPr>
              <a:t>3. 自我暗示的合理时机</a:t>
            </a:r>
            <a:r>
              <a:rPr kumimoji="0" lang="zh-CN" sz="1600" b="1"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rPr>
              <a:t>：</a:t>
            </a:r>
            <a:r>
              <a:rPr kumimoji="0" lang="zh-CN" altLang="en-US" sz="16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日本有位心理学家这样说：“当我们的头脑处于半意识状态时，是潜意识最愿意接受意愿的时刻，来进行潜意识的接收工作是再理想不过的了。”早晚睡前醒后的时间再恰当不过了，你可以躺在床上，每次花上几分钟，身体放松，进行一下自我心理谈话——描述自己的天赋和能力；想想你成功的景象；用简短的语言给自己积极有力地暗示。</a:t>
            </a:r>
            <a:endParaRPr kumimoji="0" lang="zh-CN" altLang="en-US" sz="16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zh-CN" sz="2400" b="1" spc="300" noProof="0" dirty="0">
                <a:ln>
                  <a:noFill/>
                </a:ln>
                <a:solidFill>
                  <a:srgbClr val="FCC301"/>
                </a:solidFill>
                <a:effectLst/>
                <a:uLnTx/>
                <a:sym typeface="+mn-ea"/>
              </a:rPr>
              <a:t>心理故事</a:t>
            </a:r>
            <a:endParaRPr lang="zh-CN" altLang="zh-CN" sz="2400" b="1" spc="300" noProof="0" dirty="0">
              <a:ln>
                <a:noFill/>
              </a:ln>
              <a:solidFill>
                <a:srgbClr val="FCC301"/>
              </a:solidFill>
              <a:effectLst/>
              <a:uLnTx/>
              <a:sym typeface="+mn-ea"/>
            </a:endParaRPr>
          </a:p>
        </p:txBody>
      </p:sp>
      <p:sp>
        <p:nvSpPr>
          <p:cNvPr id="43" name="矩形 42"/>
          <p:cNvSpPr/>
          <p:nvPr>
            <p:custDataLst>
              <p:tags r:id="rId1"/>
            </p:custDataLst>
          </p:nvPr>
        </p:nvSpPr>
        <p:spPr>
          <a:xfrm>
            <a:off x="-2540" y="1240790"/>
            <a:ext cx="12192000" cy="5614670"/>
          </a:xfrm>
          <a:prstGeom prst="rect">
            <a:avLst/>
          </a:prstGeom>
          <a:solidFill>
            <a:srgbClr val="7EA96D"/>
          </a:solidFill>
          <a:ln w="63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51" name="矩形 50"/>
          <p:cNvSpPr/>
          <p:nvPr>
            <p:custDataLst>
              <p:tags r:id="rId2"/>
            </p:custDataLst>
          </p:nvPr>
        </p:nvSpPr>
        <p:spPr>
          <a:xfrm>
            <a:off x="588645" y="1240790"/>
            <a:ext cx="11014075" cy="5615305"/>
          </a:xfrm>
          <a:prstGeom prst="rect">
            <a:avLst/>
          </a:prstGeom>
          <a:solidFill>
            <a:srgbClr val="E4EEFE"/>
          </a:solidFill>
          <a:ln w="190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rgbClr val="44546A">
                  <a:lumMod val="40000"/>
                  <a:lumOff val="60000"/>
                </a:srgbClr>
              </a:solidFill>
            </a:endParaRPr>
          </a:p>
        </p:txBody>
      </p:sp>
      <p:pic>
        <p:nvPicPr>
          <p:cNvPr id="47" name="图片 46" descr="摄图网_400275437"/>
          <p:cNvPicPr>
            <a:picLocks noChangeAspect="1"/>
          </p:cNvPicPr>
          <p:nvPr userDrawn="1">
            <p:custDataLst>
              <p:tags r:id="rId3"/>
            </p:custDataLst>
          </p:nvPr>
        </p:nvPicPr>
        <p:blipFill>
          <a:blip r:embed="rId4"/>
          <a:stretch>
            <a:fillRect/>
          </a:stretch>
        </p:blipFill>
        <p:spPr>
          <a:xfrm>
            <a:off x="1020445" y="1474470"/>
            <a:ext cx="819150" cy="464820"/>
          </a:xfrm>
          <a:prstGeom prst="rect">
            <a:avLst/>
          </a:prstGeom>
        </p:spPr>
      </p:pic>
      <p:sp>
        <p:nvSpPr>
          <p:cNvPr id="49" name="文本框 48"/>
          <p:cNvSpPr txBox="1"/>
          <p:nvPr>
            <p:custDataLst>
              <p:tags r:id="rId5"/>
            </p:custDataLst>
          </p:nvPr>
        </p:nvSpPr>
        <p:spPr>
          <a:xfrm>
            <a:off x="1437005" y="1939290"/>
            <a:ext cx="9312275" cy="446405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indent="495300" algn="ctr" fontAlgn="ctr">
              <a:lnSpc>
                <a:spcPct val="13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1284436320"/>
                </a:ext>
              </a:extLst>
            </a:pPr>
            <a:r>
              <a:rPr sz="1800" b="1" dirty="0">
                <a:solidFill>
                  <a:srgbClr val="FCC301"/>
                </a:solidFill>
                <a:uFillTx/>
                <a:latin typeface="微软雅黑" panose="020B0503020204020204" charset="-122"/>
                <a:ea typeface="微软雅黑" panose="020B0503020204020204" charset="-122"/>
                <a:sym typeface="+mn-ea"/>
              </a:rPr>
              <a:t>钉子</a:t>
            </a:r>
            <a:endParaRPr sz="1800" b="1" dirty="0">
              <a:solidFill>
                <a:srgbClr val="FCC301"/>
              </a:solidFill>
              <a:uFillTx/>
              <a:latin typeface="微软雅黑" panose="020B0503020204020204" charset="-122"/>
              <a:ea typeface="微软雅黑" panose="020B0503020204020204" charset="-122"/>
              <a:sym typeface="+mn-ea"/>
            </a:endParaRPr>
          </a:p>
          <a:p>
            <a:pPr lvl="0" indent="444500" algn="just" fontAlgn="ctr">
              <a:lnSpc>
                <a:spcPct val="13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909944644"/>
                </a:ext>
              </a:extLst>
            </a:pPr>
            <a:r>
              <a:rPr dirty="0">
                <a:solidFill>
                  <a:schemeClr val="tx1">
                    <a:lumMod val="95000"/>
                    <a:lumOff val="5000"/>
                  </a:schemeClr>
                </a:solidFill>
                <a:uFillTx/>
                <a:latin typeface="微软雅黑" panose="020B0503020204020204" charset="-122"/>
                <a:ea typeface="微软雅黑" panose="020B0503020204020204" charset="-122"/>
                <a:sym typeface="+mn-ea"/>
              </a:rPr>
              <a:t>有一个脾气很坏的男孩，他父亲给了他一袋钉子，并且告诉他，每当他发脾气的时候就钉一个钉子在后院的围栏上。第一天，这个男孩钉下了 37 颗钉子。慢慢地，每天钉下的数量减少了，他发现控制自己的脾气要比钉下那些钉子容易。于是有一天，这个男孩再也不会失去耐性，乱发脾气。他告诉父亲这件事情，父亲又说，现在开始每当他能控制自己脾气的时候，就拔除一颗钉子。一天天过去了，最后男孩告诉他的父亲，他终于把所有钉子给拔出来了。</a:t>
            </a:r>
            <a:endParaRPr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44500" algn="just" fontAlgn="ctr">
              <a:lnSpc>
                <a:spcPct val="13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909944644"/>
                </a:ext>
              </a:extLst>
            </a:pPr>
            <a:r>
              <a:rPr dirty="0">
                <a:solidFill>
                  <a:schemeClr val="tx1">
                    <a:lumMod val="95000"/>
                    <a:lumOff val="5000"/>
                  </a:schemeClr>
                </a:solidFill>
                <a:uFillTx/>
                <a:latin typeface="微软雅黑" panose="020B0503020204020204" charset="-122"/>
                <a:ea typeface="微软雅黑" panose="020B0503020204020204" charset="-122"/>
                <a:sym typeface="+mn-ea"/>
              </a:rPr>
              <a:t>父亲握着他的手，来到后院说：“你做得很好，我的好孩子。但是，看看那些围栏上的洞，这些围栏永远不能恢复到从前的样子。你生气时说的话就像这些钉子一样留下疤痕。如果你拿刀子捅别人一刀，不管你说了多少次对不起，那个伤口将永远存在，话语的伤痛就像刀子的伤痛一样令人无法承受。</a:t>
            </a:r>
            <a:endParaRPr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44500" algn="just" fontAlgn="ctr">
              <a:lnSpc>
                <a:spcPct val="13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909944644"/>
                </a:ext>
              </a:extLst>
            </a:pPr>
            <a:r>
              <a:rPr b="1" dirty="0">
                <a:solidFill>
                  <a:schemeClr val="tx1">
                    <a:lumMod val="95000"/>
                    <a:lumOff val="5000"/>
                  </a:schemeClr>
                </a:solidFill>
                <a:uFillTx/>
                <a:latin typeface="微软雅黑" panose="020B0503020204020204" charset="-122"/>
                <a:ea typeface="微软雅黑" panose="020B0503020204020204" charset="-122"/>
                <a:sym typeface="+mn-ea"/>
              </a:rPr>
              <a:t>启示：</a:t>
            </a:r>
            <a:r>
              <a:rPr dirty="0">
                <a:solidFill>
                  <a:schemeClr val="tx1">
                    <a:lumMod val="95000"/>
                    <a:lumOff val="5000"/>
                  </a:schemeClr>
                </a:solidFill>
                <a:uFillTx/>
                <a:latin typeface="微软雅黑" panose="020B0503020204020204" charset="-122"/>
                <a:ea typeface="微软雅黑" panose="020B0503020204020204" charset="-122"/>
                <a:sym typeface="+mn-ea"/>
              </a:rPr>
              <a:t>人与人之间常常因为一些无法释怀的坚持，而造成永远的伤害。如果我们都能从自己做起，宽容地看待他人，相信你一定能收到许多意想不到的结果。给别人开启一扇窗，也就是让自己看到更完整的天空。</a:t>
            </a:r>
            <a:endParaRPr dirty="0">
              <a:solidFill>
                <a:schemeClr val="tx1">
                  <a:lumMod val="95000"/>
                  <a:lumOff val="5000"/>
                </a:schemeClr>
              </a:solidFill>
              <a:uFillTx/>
              <a:latin typeface="微软雅黑" panose="020B0503020204020204" charset="-122"/>
              <a:ea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uFillTx/>
                <a:sym typeface="+mn-ea"/>
              </a:rPr>
              <a:t>大学生情绪管理</a:t>
            </a:r>
            <a:endParaRPr lang="zh-CN" altLang="en-US" sz="2400" b="1" spc="300" dirty="0">
              <a:solidFill>
                <a:srgbClr val="7EA96D"/>
              </a:solidFill>
              <a:uFillTx/>
              <a:sym typeface="+mn-ea"/>
            </a:endParaRPr>
          </a:p>
        </p:txBody>
      </p:sp>
      <p:sp>
        <p:nvSpPr>
          <p:cNvPr id="2" name="矩形 1"/>
          <p:cNvSpPr/>
          <p:nvPr/>
        </p:nvSpPr>
        <p:spPr>
          <a:xfrm>
            <a:off x="5026660" y="1808480"/>
            <a:ext cx="7164070" cy="3780155"/>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25" name="iSlíďè"/>
          <p:cNvSpPr txBox="1"/>
          <p:nvPr/>
        </p:nvSpPr>
        <p:spPr bwMode="auto">
          <a:xfrm>
            <a:off x="5474335" y="3236595"/>
            <a:ext cx="5868035"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ctr" anchorCtr="0">
            <a:noAutofit/>
          </a:bodyPr>
          <a:p>
            <a:pPr marL="0" marR="0" lvl="0" indent="0" algn="l" defTabSz="913765" rtl="0" eaLnBrk="1" fontAlgn="auto" latinLnBrk="0" hangingPunct="1">
              <a:spcBef>
                <a:spcPct val="0"/>
              </a:spcBef>
              <a:spcAft>
                <a:spcPts val="0"/>
              </a:spcAft>
              <a:buClrTx/>
              <a:buSzTx/>
              <a:buFontTx/>
              <a:buNone/>
              <a:defRPr/>
            </a:pPr>
            <a:r>
              <a:rPr lang="zh-CN" altLang="en-US" sz="2400" b="1" spc="300" noProof="0" dirty="0">
                <a:ln>
                  <a:noFill/>
                </a:ln>
                <a:solidFill>
                  <a:schemeClr val="bg1"/>
                </a:solidFill>
                <a:effectLst/>
                <a:uLnTx/>
                <a:uFillTx/>
                <a:sym typeface="+mn-ea"/>
              </a:rPr>
              <a:t>任务四　不良情绪的表现及调适</a:t>
            </a:r>
            <a:endParaRPr lang="zh-CN" altLang="en-US" sz="2400" b="1" spc="300" noProof="0" dirty="0">
              <a:ln>
                <a:noFill/>
              </a:ln>
              <a:solidFill>
                <a:schemeClr val="bg1"/>
              </a:solidFill>
              <a:effectLst/>
              <a:uLnTx/>
              <a:uFillTx/>
              <a:sym typeface="+mn-ea"/>
            </a:endParaRPr>
          </a:p>
        </p:txBody>
      </p:sp>
      <p:pic>
        <p:nvPicPr>
          <p:cNvPr id="6" name="图片 5"/>
          <p:cNvPicPr/>
          <p:nvPr/>
        </p:nvPicPr>
        <p:blipFill rotWithShape="1">
          <a:blip r:embed="rId1">
            <a:extLst>
              <a:ext uri="{28A0092B-C50C-407E-A947-70E740481C1C}">
                <a14:useLocalDpi xmlns:a14="http://schemas.microsoft.com/office/drawing/2010/main" val="0"/>
              </a:ext>
            </a:extLst>
          </a:blip>
          <a:srcRect l="12518" r="12518"/>
          <a:stretch>
            <a:fillRect/>
          </a:stretch>
        </p:blipFill>
        <p:spPr>
          <a:xfrm>
            <a:off x="-8890" y="1809115"/>
            <a:ext cx="5039995" cy="378015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ppt_x</p:attrName>
                                        </p:attrNameLst>
                                      </p:cBhvr>
                                      <p:tavLst>
                                        <p:tav tm="0">
                                          <p:val>
                                            <p:strVal val="#ppt_x-#ppt_w*1.125000"/>
                                          </p:val>
                                        </p:tav>
                                        <p:tav tm="100000">
                                          <p:val>
                                            <p:strVal val="#ppt_x"/>
                                          </p:val>
                                        </p:tav>
                                      </p:tavLst>
                                    </p:anim>
                                    <p:animEffect transition="in" filter="wipe(right)">
                                      <p:cBhvr>
                                        <p:cTn id="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一、不良情绪的表现</a:t>
            </a:r>
            <a:endParaRPr lang="zh-CN" altLang="en-US" sz="2400" b="1" spc="300" noProof="0" dirty="0">
              <a:ln>
                <a:noFill/>
              </a:ln>
              <a:solidFill>
                <a:srgbClr val="FCC301"/>
              </a:solidFill>
              <a:effectLst/>
              <a:uLnTx/>
              <a:sym typeface="+mn-ea"/>
            </a:endParaRPr>
          </a:p>
        </p:txBody>
      </p:sp>
      <p:grpSp>
        <p:nvGrpSpPr>
          <p:cNvPr id="102" name="组合 101"/>
          <p:cNvGrpSpPr/>
          <p:nvPr/>
        </p:nvGrpSpPr>
        <p:grpSpPr>
          <a:xfrm>
            <a:off x="2282825" y="2573020"/>
            <a:ext cx="1896110" cy="1617924"/>
            <a:chOff x="2329" y="3890"/>
            <a:chExt cx="2990" cy="2918"/>
          </a:xfrm>
        </p:grpSpPr>
        <p:cxnSp>
          <p:nvCxnSpPr>
            <p:cNvPr id="43" name="直接连接符 42"/>
            <p:cNvCxnSpPr>
              <a:stCxn id="44" idx="3"/>
            </p:cNvCxnSpPr>
            <p:nvPr>
              <p:custDataLst>
                <p:tags r:id="rId1"/>
              </p:custDataLst>
            </p:nvPr>
          </p:nvCxnSpPr>
          <p:spPr>
            <a:xfrm flipH="1">
              <a:off x="4734" y="5777"/>
              <a:ext cx="303" cy="475"/>
            </a:xfrm>
            <a:prstGeom prst="line">
              <a:avLst/>
            </a:prstGeom>
            <a:ln>
              <a:solidFill>
                <a:srgbClr val="FFCC00"/>
              </a:solidFill>
            </a:ln>
          </p:spPr>
          <p:style>
            <a:lnRef idx="1">
              <a:srgbClr val="1F74AD"/>
            </a:lnRef>
            <a:fillRef idx="0">
              <a:srgbClr val="1F74AD"/>
            </a:fillRef>
            <a:effectRef idx="0">
              <a:srgbClr val="1F74AD"/>
            </a:effectRef>
            <a:fontRef idx="minor">
              <a:srgbClr val="000000"/>
            </a:fontRef>
          </p:style>
        </p:cxnSp>
        <p:sp>
          <p:nvSpPr>
            <p:cNvPr id="44" name="任意多边形 43"/>
            <p:cNvSpPr/>
            <p:nvPr>
              <p:custDataLst>
                <p:tags r:id="rId2"/>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FFCC00"/>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a:lnSpc>
                  <a:spcPct val="150000"/>
                </a:lnSpc>
              </a:pPr>
              <a:endParaRPr lang="zh-CN" altLang="en-US" dirty="0">
                <a:solidFill>
                  <a:srgbClr val="FFCC00"/>
                </a:solidFill>
              </a:endParaRPr>
            </a:p>
          </p:txBody>
        </p:sp>
        <p:sp>
          <p:nvSpPr>
            <p:cNvPr id="45" name="矩形 44"/>
            <p:cNvSpPr/>
            <p:nvPr>
              <p:custDataLst>
                <p:tags r:id="rId3"/>
              </p:custDataLst>
            </p:nvPr>
          </p:nvSpPr>
          <p:spPr>
            <a:xfrm>
              <a:off x="2329" y="3890"/>
              <a:ext cx="2990" cy="120"/>
            </a:xfrm>
            <a:prstGeom prst="rect">
              <a:avLst/>
            </a:prstGeom>
            <a:solidFill>
              <a:srgbClr val="FFCC00"/>
            </a:solidFill>
            <a:ln w="3175">
              <a:solidFill>
                <a:srgbClr val="FFCC00"/>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p>
          </p:txBody>
        </p:sp>
        <p:sp>
          <p:nvSpPr>
            <p:cNvPr id="46" name="椭圆 45"/>
            <p:cNvSpPr/>
            <p:nvPr>
              <p:custDataLst>
                <p:tags r:id="rId4"/>
              </p:custDataLst>
            </p:nvPr>
          </p:nvSpPr>
          <p:spPr>
            <a:xfrm>
              <a:off x="4530" y="6224"/>
              <a:ext cx="511" cy="584"/>
            </a:xfrm>
            <a:prstGeom prst="ellipse">
              <a:avLst/>
            </a:prstGeom>
            <a:solidFill>
              <a:srgbClr val="FFCC00"/>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a:r>
                <a:rPr lang="en-US" altLang="zh-CN" sz="1400" b="1" dirty="0">
                  <a:solidFill>
                    <a:sysClr val="window" lastClr="FFFFFF"/>
                  </a:solidFill>
                  <a:latin typeface="微软雅黑" panose="020B0503020204020204" charset="-122"/>
                  <a:ea typeface="微软雅黑" panose="020B0503020204020204" charset="-122"/>
                </a:rPr>
                <a:t>A</a:t>
              </a:r>
              <a:endParaRPr lang="en-US" altLang="zh-CN" sz="1400" b="1" dirty="0">
                <a:solidFill>
                  <a:sysClr val="window" lastClr="FFFFFF"/>
                </a:solidFill>
                <a:latin typeface="微软雅黑" panose="020B0503020204020204" charset="-122"/>
                <a:ea typeface="微软雅黑" panose="020B0503020204020204" charset="-122"/>
              </a:endParaRPr>
            </a:p>
          </p:txBody>
        </p:sp>
        <p:sp>
          <p:nvSpPr>
            <p:cNvPr id="59" name="文本框 58"/>
            <p:cNvSpPr txBox="1"/>
            <p:nvPr>
              <p:custDataLst>
                <p:tags r:id="rId5"/>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600" b="1" spc="150">
                  <a:solidFill>
                    <a:schemeClr val="tx1">
                      <a:lumMod val="85000"/>
                      <a:lumOff val="15000"/>
                    </a:schemeClr>
                  </a:solidFill>
                  <a:latin typeface="微软雅黑" panose="020B0503020204020204" charset="-122"/>
                  <a:ea typeface="微软雅黑" panose="020B0503020204020204" charset="-122"/>
                </a:rPr>
                <a:t>自 卑</a:t>
              </a:r>
              <a:endParaRPr lang="zh-CN" altLang="en-US" sz="1600" b="1" spc="150">
                <a:solidFill>
                  <a:schemeClr val="tx1">
                    <a:lumMod val="85000"/>
                    <a:lumOff val="15000"/>
                  </a:schemeClr>
                </a:solidFill>
                <a:latin typeface="微软雅黑" panose="020B0503020204020204" charset="-122"/>
                <a:ea typeface="微软雅黑" panose="020B0503020204020204" charset="-122"/>
              </a:endParaRPr>
            </a:p>
          </p:txBody>
        </p:sp>
      </p:grpSp>
      <p:grpSp>
        <p:nvGrpSpPr>
          <p:cNvPr id="103" name="组合 102"/>
          <p:cNvGrpSpPr/>
          <p:nvPr/>
        </p:nvGrpSpPr>
        <p:grpSpPr>
          <a:xfrm>
            <a:off x="5075555" y="2573655"/>
            <a:ext cx="1898015" cy="1617915"/>
            <a:chOff x="6165" y="3890"/>
            <a:chExt cx="2993" cy="2919"/>
          </a:xfrm>
        </p:grpSpPr>
        <p:cxnSp>
          <p:nvCxnSpPr>
            <p:cNvPr id="47" name="直接连接符 46"/>
            <p:cNvCxnSpPr>
              <a:stCxn id="48" idx="3"/>
            </p:cNvCxnSpPr>
            <p:nvPr>
              <p:custDataLst>
                <p:tags r:id="rId6"/>
              </p:custDataLst>
            </p:nvPr>
          </p:nvCxnSpPr>
          <p:spPr>
            <a:xfrm flipH="1">
              <a:off x="8573" y="5777"/>
              <a:ext cx="303" cy="475"/>
            </a:xfrm>
            <a:prstGeom prst="line">
              <a:avLst/>
            </a:prstGeom>
            <a:ln>
              <a:solidFill>
                <a:srgbClr val="DECC00"/>
              </a:solidFill>
            </a:ln>
          </p:spPr>
          <p:style>
            <a:lnRef idx="1">
              <a:srgbClr val="1F74AD"/>
            </a:lnRef>
            <a:fillRef idx="0">
              <a:srgbClr val="1F74AD"/>
            </a:fillRef>
            <a:effectRef idx="0">
              <a:srgbClr val="1F74AD"/>
            </a:effectRef>
            <a:fontRef idx="minor">
              <a:srgbClr val="000000"/>
            </a:fontRef>
          </p:style>
        </p:cxnSp>
        <p:sp>
          <p:nvSpPr>
            <p:cNvPr id="48" name="任意多边形 47"/>
            <p:cNvSpPr/>
            <p:nvPr>
              <p:custDataLst>
                <p:tags r:id="rId7"/>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DECC00"/>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a:lnSpc>
                  <a:spcPct val="150000"/>
                </a:lnSpc>
              </a:pPr>
              <a:endParaRPr lang="zh-CN" altLang="en-US" dirty="0">
                <a:solidFill>
                  <a:srgbClr val="DECC00"/>
                </a:solidFill>
              </a:endParaRPr>
            </a:p>
          </p:txBody>
        </p:sp>
        <p:sp>
          <p:nvSpPr>
            <p:cNvPr id="49" name="矩形 48"/>
            <p:cNvSpPr/>
            <p:nvPr>
              <p:custDataLst>
                <p:tags r:id="rId8"/>
              </p:custDataLst>
            </p:nvPr>
          </p:nvSpPr>
          <p:spPr>
            <a:xfrm>
              <a:off x="6165" y="3890"/>
              <a:ext cx="2990" cy="120"/>
            </a:xfrm>
            <a:prstGeom prst="rect">
              <a:avLst/>
            </a:prstGeom>
            <a:solidFill>
              <a:srgbClr val="DECC00"/>
            </a:solidFill>
            <a:ln w="3175">
              <a:solidFill>
                <a:srgbClr val="DECC00"/>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p>
          </p:txBody>
        </p:sp>
        <p:sp>
          <p:nvSpPr>
            <p:cNvPr id="50" name="椭圆 49"/>
            <p:cNvSpPr/>
            <p:nvPr>
              <p:custDataLst>
                <p:tags r:id="rId9"/>
              </p:custDataLst>
            </p:nvPr>
          </p:nvSpPr>
          <p:spPr>
            <a:xfrm>
              <a:off x="8369" y="6224"/>
              <a:ext cx="511" cy="585"/>
            </a:xfrm>
            <a:prstGeom prst="ellipse">
              <a:avLst/>
            </a:prstGeom>
            <a:solidFill>
              <a:srgbClr val="DECC00"/>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a:r>
                <a:rPr lang="en-US" altLang="zh-CN" sz="1400" b="1" dirty="0">
                  <a:solidFill>
                    <a:sysClr val="window" lastClr="FFFFFF"/>
                  </a:solidFill>
                  <a:latin typeface="微软雅黑" panose="020B0503020204020204" charset="-122"/>
                  <a:ea typeface="微软雅黑" panose="020B0503020204020204" charset="-122"/>
                </a:rPr>
                <a:t>B</a:t>
              </a:r>
              <a:endParaRPr lang="en-US" altLang="zh-CN" sz="1400" b="1" dirty="0">
                <a:solidFill>
                  <a:sysClr val="window" lastClr="FFFFFF"/>
                </a:solidFill>
                <a:latin typeface="微软雅黑" panose="020B0503020204020204" charset="-122"/>
                <a:ea typeface="微软雅黑" panose="020B0503020204020204" charset="-122"/>
              </a:endParaRPr>
            </a:p>
          </p:txBody>
        </p:sp>
        <p:sp>
          <p:nvSpPr>
            <p:cNvPr id="60" name="文本框 59"/>
            <p:cNvSpPr txBox="1"/>
            <p:nvPr>
              <p:custDataLst>
                <p:tags r:id="rId10"/>
              </p:custDataLst>
            </p:nvPr>
          </p:nvSpPr>
          <p:spPr>
            <a:xfrm>
              <a:off x="6251" y="4275"/>
              <a:ext cx="2830" cy="1366"/>
            </a:xfrm>
            <a:prstGeom prst="rect">
              <a:avLst/>
            </a:prstGeom>
            <a:noFill/>
          </p:spPr>
          <p:txBody>
            <a:bodyPr wrap="square" rtlCol="0" anchor="ctr" anchorCtr="0">
              <a:normAutofit/>
            </a:bodyPr>
            <a:p>
              <a:pPr algn="ctr">
                <a:lnSpc>
                  <a:spcPct val="120000"/>
                </a:lnSpc>
              </a:pPr>
              <a:r>
                <a:rPr lang="zh-CN" altLang="en-US" sz="1600" b="1" spc="150">
                  <a:solidFill>
                    <a:schemeClr val="tx1">
                      <a:lumMod val="85000"/>
                      <a:lumOff val="15000"/>
                    </a:schemeClr>
                  </a:solidFill>
                  <a:latin typeface="微软雅黑" panose="020B0503020204020204" charset="-122"/>
                  <a:ea typeface="微软雅黑" panose="020B0503020204020204" charset="-122"/>
                </a:rPr>
                <a:t>焦 虑</a:t>
              </a:r>
              <a:endParaRPr lang="zh-CN" altLang="en-US" sz="1600" b="1" spc="150">
                <a:solidFill>
                  <a:schemeClr val="tx1">
                    <a:lumMod val="85000"/>
                    <a:lumOff val="15000"/>
                  </a:schemeClr>
                </a:solidFill>
                <a:latin typeface="微软雅黑" panose="020B0503020204020204" charset="-122"/>
                <a:ea typeface="微软雅黑" panose="020B0503020204020204" charset="-122"/>
              </a:endParaRPr>
            </a:p>
          </p:txBody>
        </p:sp>
      </p:grpSp>
      <p:grpSp>
        <p:nvGrpSpPr>
          <p:cNvPr id="104" name="组合 103"/>
          <p:cNvGrpSpPr/>
          <p:nvPr/>
        </p:nvGrpSpPr>
        <p:grpSpPr>
          <a:xfrm>
            <a:off x="7937500" y="2573020"/>
            <a:ext cx="1896110" cy="1617924"/>
            <a:chOff x="10109" y="3890"/>
            <a:chExt cx="2990" cy="2918"/>
          </a:xfrm>
        </p:grpSpPr>
        <p:cxnSp>
          <p:nvCxnSpPr>
            <p:cNvPr id="51" name="直接连接符 50"/>
            <p:cNvCxnSpPr>
              <a:stCxn id="52" idx="3"/>
            </p:cNvCxnSpPr>
            <p:nvPr>
              <p:custDataLst>
                <p:tags r:id="rId11"/>
              </p:custDataLst>
            </p:nvPr>
          </p:nvCxnSpPr>
          <p:spPr>
            <a:xfrm flipH="1">
              <a:off x="12514" y="5777"/>
              <a:ext cx="303" cy="475"/>
            </a:xfrm>
            <a:prstGeom prst="line">
              <a:avLst/>
            </a:prstGeom>
            <a:ln>
              <a:solidFill>
                <a:srgbClr val="A0BB0C"/>
              </a:solidFill>
            </a:ln>
          </p:spPr>
          <p:style>
            <a:lnRef idx="1">
              <a:srgbClr val="1F74AD"/>
            </a:lnRef>
            <a:fillRef idx="0">
              <a:srgbClr val="1F74AD"/>
            </a:fillRef>
            <a:effectRef idx="0">
              <a:srgbClr val="1F74AD"/>
            </a:effectRef>
            <a:fontRef idx="minor">
              <a:srgbClr val="000000"/>
            </a:fontRef>
          </p:style>
        </p:cxnSp>
        <p:sp>
          <p:nvSpPr>
            <p:cNvPr id="52" name="任意多边形 51"/>
            <p:cNvSpPr/>
            <p:nvPr>
              <p:custDataLst>
                <p:tags r:id="rId12"/>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A0BB0C"/>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a:lnSpc>
                  <a:spcPct val="150000"/>
                </a:lnSpc>
              </a:pPr>
              <a:endParaRPr lang="zh-CN" altLang="en-US" dirty="0">
                <a:solidFill>
                  <a:srgbClr val="A0BB0C"/>
                </a:solidFill>
              </a:endParaRPr>
            </a:p>
          </p:txBody>
        </p:sp>
        <p:sp>
          <p:nvSpPr>
            <p:cNvPr id="53" name="矩形 52"/>
            <p:cNvSpPr/>
            <p:nvPr>
              <p:custDataLst>
                <p:tags r:id="rId13"/>
              </p:custDataLst>
            </p:nvPr>
          </p:nvSpPr>
          <p:spPr>
            <a:xfrm>
              <a:off x="10109" y="3890"/>
              <a:ext cx="2990" cy="120"/>
            </a:xfrm>
            <a:prstGeom prst="rect">
              <a:avLst/>
            </a:prstGeom>
            <a:solidFill>
              <a:srgbClr val="A0BB0C"/>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p>
          </p:txBody>
        </p:sp>
        <p:sp>
          <p:nvSpPr>
            <p:cNvPr id="54" name="椭圆 53"/>
            <p:cNvSpPr/>
            <p:nvPr>
              <p:custDataLst>
                <p:tags r:id="rId14"/>
              </p:custDataLst>
            </p:nvPr>
          </p:nvSpPr>
          <p:spPr>
            <a:xfrm>
              <a:off x="12310" y="6224"/>
              <a:ext cx="511" cy="584"/>
            </a:xfrm>
            <a:prstGeom prst="ellipse">
              <a:avLst/>
            </a:prstGeom>
            <a:solidFill>
              <a:srgbClr val="A0BB0C"/>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a:r>
                <a:rPr lang="en-US" altLang="zh-CN" sz="1400" b="1" dirty="0">
                  <a:solidFill>
                    <a:sysClr val="window" lastClr="FFFFFF"/>
                  </a:solidFill>
                  <a:latin typeface="微软雅黑" panose="020B0503020204020204" charset="-122"/>
                  <a:ea typeface="微软雅黑" panose="020B0503020204020204" charset="-122"/>
                </a:rPr>
                <a:t>C</a:t>
              </a:r>
              <a:endParaRPr lang="en-US" altLang="zh-CN" sz="1400" b="1" dirty="0">
                <a:solidFill>
                  <a:sysClr val="window" lastClr="FFFFFF"/>
                </a:solidFill>
                <a:latin typeface="微软雅黑" panose="020B0503020204020204" charset="-122"/>
                <a:ea typeface="微软雅黑" panose="020B0503020204020204" charset="-122"/>
              </a:endParaRPr>
            </a:p>
          </p:txBody>
        </p:sp>
        <p:sp>
          <p:nvSpPr>
            <p:cNvPr id="61" name="文本框 60"/>
            <p:cNvSpPr txBox="1"/>
            <p:nvPr>
              <p:custDataLst>
                <p:tags r:id="rId15"/>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600" b="1" spc="150">
                  <a:solidFill>
                    <a:schemeClr val="tx1">
                      <a:lumMod val="85000"/>
                      <a:lumOff val="15000"/>
                    </a:schemeClr>
                  </a:solidFill>
                  <a:latin typeface="微软雅黑" panose="020B0503020204020204" charset="-122"/>
                  <a:ea typeface="微软雅黑" panose="020B0503020204020204" charset="-122"/>
                </a:rPr>
                <a:t> 抑 郁</a:t>
              </a:r>
              <a:endParaRPr lang="zh-CN" altLang="en-US" sz="1600" b="1" spc="150">
                <a:solidFill>
                  <a:schemeClr val="tx1">
                    <a:lumMod val="85000"/>
                    <a:lumOff val="15000"/>
                  </a:schemeClr>
                </a:solidFill>
                <a:latin typeface="微软雅黑" panose="020B0503020204020204" charset="-122"/>
                <a:ea typeface="微软雅黑" panose="020B0503020204020204" charset="-122"/>
              </a:endParaRPr>
            </a:p>
          </p:txBody>
        </p:sp>
      </p:grpSp>
      <p:grpSp>
        <p:nvGrpSpPr>
          <p:cNvPr id="109" name="组合 108"/>
          <p:cNvGrpSpPr/>
          <p:nvPr/>
        </p:nvGrpSpPr>
        <p:grpSpPr>
          <a:xfrm>
            <a:off x="4077335" y="4286250"/>
            <a:ext cx="1896110" cy="1558490"/>
            <a:chOff x="5152" y="6789"/>
            <a:chExt cx="2990" cy="2946"/>
          </a:xfrm>
        </p:grpSpPr>
        <p:cxnSp>
          <p:nvCxnSpPr>
            <p:cNvPr id="63" name="直接连接符 62"/>
            <p:cNvCxnSpPr>
              <a:stCxn id="64" idx="3"/>
            </p:cNvCxnSpPr>
            <p:nvPr>
              <p:custDataLst>
                <p:tags r:id="rId16"/>
              </p:custDataLst>
            </p:nvPr>
          </p:nvCxnSpPr>
          <p:spPr>
            <a:xfrm flipH="1">
              <a:off x="7557" y="8676"/>
              <a:ext cx="303" cy="475"/>
            </a:xfrm>
            <a:prstGeom prst="line">
              <a:avLst/>
            </a:prstGeom>
            <a:ln>
              <a:solidFill>
                <a:srgbClr val="A0BB0C"/>
              </a:solidFill>
            </a:ln>
          </p:spPr>
          <p:style>
            <a:lnRef idx="1">
              <a:srgbClr val="1F74AD"/>
            </a:lnRef>
            <a:fillRef idx="0">
              <a:srgbClr val="1F74AD"/>
            </a:fillRef>
            <a:effectRef idx="0">
              <a:srgbClr val="1F74AD"/>
            </a:effectRef>
            <a:fontRef idx="minor">
              <a:srgbClr val="000000"/>
            </a:fontRef>
          </p:style>
        </p:cxnSp>
        <p:sp>
          <p:nvSpPr>
            <p:cNvPr id="64" name="任意多边形 63"/>
            <p:cNvSpPr/>
            <p:nvPr>
              <p:custDataLst>
                <p:tags r:id="rId17"/>
              </p:custDataLst>
            </p:nvPr>
          </p:nvSpPr>
          <p:spPr>
            <a:xfrm>
              <a:off x="5152" y="6843"/>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A0BB0C"/>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a:lnSpc>
                  <a:spcPct val="150000"/>
                </a:lnSpc>
              </a:pPr>
              <a:endParaRPr lang="zh-CN" altLang="en-US" dirty="0">
                <a:solidFill>
                  <a:srgbClr val="A0BB0C"/>
                </a:solidFill>
              </a:endParaRPr>
            </a:p>
          </p:txBody>
        </p:sp>
        <p:sp>
          <p:nvSpPr>
            <p:cNvPr id="65" name="矩形 64"/>
            <p:cNvSpPr/>
            <p:nvPr>
              <p:custDataLst>
                <p:tags r:id="rId18"/>
              </p:custDataLst>
            </p:nvPr>
          </p:nvSpPr>
          <p:spPr>
            <a:xfrm>
              <a:off x="5152" y="6789"/>
              <a:ext cx="2990" cy="120"/>
            </a:xfrm>
            <a:prstGeom prst="rect">
              <a:avLst/>
            </a:prstGeom>
            <a:solidFill>
              <a:srgbClr val="A0BB0C"/>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p>
          </p:txBody>
        </p:sp>
        <p:sp>
          <p:nvSpPr>
            <p:cNvPr id="66" name="椭圆 65"/>
            <p:cNvSpPr/>
            <p:nvPr>
              <p:custDataLst>
                <p:tags r:id="rId19"/>
              </p:custDataLst>
            </p:nvPr>
          </p:nvSpPr>
          <p:spPr>
            <a:xfrm>
              <a:off x="7353" y="9123"/>
              <a:ext cx="511" cy="612"/>
            </a:xfrm>
            <a:prstGeom prst="ellipse">
              <a:avLst/>
            </a:prstGeom>
            <a:solidFill>
              <a:srgbClr val="A0BB0C"/>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a:r>
                <a:rPr lang="en-US" sz="1400" b="1" dirty="0">
                  <a:solidFill>
                    <a:sysClr val="window" lastClr="FFFFFF"/>
                  </a:solidFill>
                  <a:latin typeface="微软雅黑" panose="020B0503020204020204" charset="-122"/>
                  <a:ea typeface="微软雅黑" panose="020B0503020204020204" charset="-122"/>
                </a:rPr>
                <a:t>E</a:t>
              </a:r>
              <a:endParaRPr lang="en-US" sz="1400" b="1" dirty="0">
                <a:solidFill>
                  <a:sysClr val="window" lastClr="FFFFFF"/>
                </a:solidFill>
                <a:latin typeface="微软雅黑" panose="020B0503020204020204" charset="-122"/>
                <a:ea typeface="微软雅黑" panose="020B0503020204020204" charset="-122"/>
              </a:endParaRPr>
            </a:p>
          </p:txBody>
        </p:sp>
        <p:sp>
          <p:nvSpPr>
            <p:cNvPr id="71" name="文本框 70"/>
            <p:cNvSpPr txBox="1"/>
            <p:nvPr>
              <p:custDataLst>
                <p:tags r:id="rId20"/>
              </p:custDataLst>
            </p:nvPr>
          </p:nvSpPr>
          <p:spPr>
            <a:xfrm>
              <a:off x="5235" y="7174"/>
              <a:ext cx="2830" cy="1366"/>
            </a:xfrm>
            <a:prstGeom prst="rect">
              <a:avLst/>
            </a:prstGeom>
            <a:noFill/>
          </p:spPr>
          <p:txBody>
            <a:bodyPr wrap="square" rtlCol="0" anchor="ctr" anchorCtr="0"/>
            <a:p>
              <a:pPr algn="ctr">
                <a:lnSpc>
                  <a:spcPct val="100000"/>
                </a:lnSpc>
              </a:pPr>
              <a:r>
                <a:rPr lang="zh-CN" altLang="en-US" sz="1600" b="1" spc="150">
                  <a:solidFill>
                    <a:schemeClr val="tx1">
                      <a:lumMod val="85000"/>
                      <a:lumOff val="15000"/>
                    </a:schemeClr>
                  </a:solidFill>
                  <a:latin typeface="微软雅黑" panose="020B0503020204020204" charset="-122"/>
                  <a:ea typeface="微软雅黑" panose="020B0503020204020204" charset="-122"/>
                </a:rPr>
                <a:t>恐 惧</a:t>
              </a:r>
              <a:endParaRPr lang="zh-CN" altLang="en-US" sz="1600" b="1" spc="150">
                <a:solidFill>
                  <a:schemeClr val="tx1">
                    <a:lumMod val="85000"/>
                    <a:lumOff val="15000"/>
                  </a:schemeClr>
                </a:solidFill>
                <a:latin typeface="微软雅黑" panose="020B0503020204020204" charset="-122"/>
                <a:ea typeface="微软雅黑" panose="020B0503020204020204" charset="-122"/>
              </a:endParaRPr>
            </a:p>
          </p:txBody>
        </p:sp>
      </p:grpSp>
      <p:grpSp>
        <p:nvGrpSpPr>
          <p:cNvPr id="108" name="组合 107"/>
          <p:cNvGrpSpPr/>
          <p:nvPr/>
        </p:nvGrpSpPr>
        <p:grpSpPr>
          <a:xfrm>
            <a:off x="6924675" y="4286250"/>
            <a:ext cx="1896110" cy="1558490"/>
            <a:chOff x="9093" y="6823"/>
            <a:chExt cx="2990" cy="2946"/>
          </a:xfrm>
        </p:grpSpPr>
        <p:cxnSp>
          <p:nvCxnSpPr>
            <p:cNvPr id="67" name="直接连接符 66"/>
            <p:cNvCxnSpPr>
              <a:stCxn id="68" idx="3"/>
            </p:cNvCxnSpPr>
            <p:nvPr>
              <p:custDataLst>
                <p:tags r:id="rId21"/>
              </p:custDataLst>
            </p:nvPr>
          </p:nvCxnSpPr>
          <p:spPr>
            <a:xfrm flipH="1">
              <a:off x="11498" y="8710"/>
              <a:ext cx="303" cy="475"/>
            </a:xfrm>
            <a:prstGeom prst="line">
              <a:avLst/>
            </a:prstGeom>
            <a:ln>
              <a:solidFill>
                <a:srgbClr val="689626"/>
              </a:solidFill>
            </a:ln>
          </p:spPr>
          <p:style>
            <a:lnRef idx="1">
              <a:srgbClr val="1F74AD"/>
            </a:lnRef>
            <a:fillRef idx="0">
              <a:srgbClr val="1F74AD"/>
            </a:fillRef>
            <a:effectRef idx="0">
              <a:srgbClr val="1F74AD"/>
            </a:effectRef>
            <a:fontRef idx="minor">
              <a:srgbClr val="000000"/>
            </a:fontRef>
          </p:style>
        </p:cxnSp>
        <p:sp>
          <p:nvSpPr>
            <p:cNvPr id="68" name="任意多边形 67"/>
            <p:cNvSpPr/>
            <p:nvPr>
              <p:custDataLst>
                <p:tags r:id="rId22"/>
              </p:custDataLst>
            </p:nvPr>
          </p:nvSpPr>
          <p:spPr>
            <a:xfrm>
              <a:off x="9093" y="6877"/>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689626"/>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a:lnSpc>
                  <a:spcPct val="150000"/>
                </a:lnSpc>
              </a:pPr>
              <a:endParaRPr lang="zh-CN" altLang="en-US" dirty="0">
                <a:solidFill>
                  <a:srgbClr val="689626"/>
                </a:solidFill>
              </a:endParaRPr>
            </a:p>
          </p:txBody>
        </p:sp>
        <p:sp>
          <p:nvSpPr>
            <p:cNvPr id="69" name="矩形 68"/>
            <p:cNvSpPr/>
            <p:nvPr>
              <p:custDataLst>
                <p:tags r:id="rId23"/>
              </p:custDataLst>
            </p:nvPr>
          </p:nvSpPr>
          <p:spPr>
            <a:xfrm>
              <a:off x="9093" y="6823"/>
              <a:ext cx="2990" cy="120"/>
            </a:xfrm>
            <a:prstGeom prst="rect">
              <a:avLst/>
            </a:prstGeom>
            <a:solidFill>
              <a:srgbClr val="689626"/>
            </a:solidFill>
            <a:ln w="3175">
              <a:solidFill>
                <a:srgbClr val="689626"/>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p>
          </p:txBody>
        </p:sp>
        <p:sp>
          <p:nvSpPr>
            <p:cNvPr id="70" name="椭圆 69"/>
            <p:cNvSpPr/>
            <p:nvPr>
              <p:custDataLst>
                <p:tags r:id="rId24"/>
              </p:custDataLst>
            </p:nvPr>
          </p:nvSpPr>
          <p:spPr>
            <a:xfrm>
              <a:off x="11294" y="9157"/>
              <a:ext cx="511" cy="612"/>
            </a:xfrm>
            <a:prstGeom prst="ellipse">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a:r>
                <a:rPr lang="en-US" altLang="zh-CN" sz="1400" b="1" dirty="0">
                  <a:solidFill>
                    <a:sysClr val="window" lastClr="FFFFFF"/>
                  </a:solidFill>
                  <a:latin typeface="微软雅黑" panose="020B0503020204020204" charset="-122"/>
                  <a:ea typeface="微软雅黑" panose="020B0503020204020204" charset="-122"/>
                </a:rPr>
                <a:t>D</a:t>
              </a:r>
              <a:endParaRPr lang="en-US" altLang="zh-CN" sz="1400" b="1" dirty="0">
                <a:solidFill>
                  <a:sysClr val="window" lastClr="FFFFFF"/>
                </a:solidFill>
                <a:latin typeface="微软雅黑" panose="020B0503020204020204" charset="-122"/>
                <a:ea typeface="微软雅黑" panose="020B0503020204020204" charset="-122"/>
              </a:endParaRPr>
            </a:p>
          </p:txBody>
        </p:sp>
        <p:sp>
          <p:nvSpPr>
            <p:cNvPr id="72" name="文本框 71"/>
            <p:cNvSpPr txBox="1"/>
            <p:nvPr>
              <p:custDataLst>
                <p:tags r:id="rId25"/>
              </p:custDataLst>
            </p:nvPr>
          </p:nvSpPr>
          <p:spPr>
            <a:xfrm>
              <a:off x="9176" y="7208"/>
              <a:ext cx="2830" cy="1366"/>
            </a:xfrm>
            <a:prstGeom prst="rect">
              <a:avLst/>
            </a:prstGeom>
            <a:noFill/>
          </p:spPr>
          <p:txBody>
            <a:bodyPr wrap="square" rtlCol="0" anchor="ctr" anchorCtr="0">
              <a:normAutofit/>
            </a:bodyPr>
            <a:p>
              <a:pPr algn="ctr">
                <a:lnSpc>
                  <a:spcPct val="120000"/>
                </a:lnSpc>
              </a:pPr>
              <a:r>
                <a:rPr lang="zh-CN" altLang="en-US" sz="1600" b="1" spc="150">
                  <a:solidFill>
                    <a:schemeClr val="tx1">
                      <a:lumMod val="85000"/>
                      <a:lumOff val="15000"/>
                    </a:schemeClr>
                  </a:solidFill>
                  <a:latin typeface="微软雅黑" panose="020B0503020204020204" charset="-122"/>
                  <a:ea typeface="微软雅黑" panose="020B0503020204020204" charset="-122"/>
                </a:rPr>
                <a:t>发 怒</a:t>
              </a:r>
              <a:endParaRPr lang="zh-CN" altLang="en-US" sz="1600" b="1" spc="150">
                <a:solidFill>
                  <a:schemeClr val="tx1">
                    <a:lumMod val="85000"/>
                    <a:lumOff val="15000"/>
                  </a:schemeClr>
                </a:solidFill>
                <a:latin typeface="微软雅黑" panose="020B0503020204020204" charset="-122"/>
                <a:ea typeface="微软雅黑" panose="020B0503020204020204" charset="-122"/>
              </a:endParaRPr>
            </a:p>
          </p:txBody>
        </p:sp>
      </p:grpSp>
      <p:sp>
        <p:nvSpPr>
          <p:cNvPr id="2" name="文本框 1"/>
          <p:cNvSpPr txBox="1"/>
          <p:nvPr>
            <p:custDataLst>
              <p:tags r:id="rId26"/>
            </p:custDataLst>
          </p:nvPr>
        </p:nvSpPr>
        <p:spPr>
          <a:xfrm>
            <a:off x="1256665" y="1548130"/>
            <a:ext cx="9617710" cy="391795"/>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marL="285750" lvl="0" indent="-285750" algn="just" fontAlgn="ctr">
              <a:lnSpc>
                <a:spcPct val="130000"/>
              </a:lnSpc>
              <a:spcBef>
                <a:spcPts val="1000"/>
              </a:spcBef>
              <a:spcAft>
                <a:spcPts val="0"/>
              </a:spcAft>
              <a:buSzPct val="100000"/>
              <a:buFont typeface="Wingdings" panose="05000000000000000000" charset="0"/>
              <a:buChar char="u"/>
            </a:pPr>
            <a:r>
              <a:rPr b="1" spc="300">
                <a:solidFill>
                  <a:schemeClr val="tx1">
                    <a:lumMod val="75000"/>
                    <a:lumOff val="25000"/>
                  </a:schemeClr>
                </a:solidFill>
                <a:cs typeface="微软雅黑" panose="020B0503020204020204" charset="-122"/>
                <a:sym typeface="+mn-ea"/>
              </a:rPr>
              <a:t>大学生的不良情绪主要有以下几种表现：</a:t>
            </a:r>
            <a:endParaRPr b="1" spc="300">
              <a:solidFill>
                <a:schemeClr val="tx1">
                  <a:lumMod val="75000"/>
                  <a:lumOff val="25000"/>
                </a:schemeClr>
              </a:solidFill>
              <a:cs typeface="微软雅黑" panose="020B0503020204020204" charset="-122"/>
              <a:sym typeface="+mn-ea"/>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anim calcmode="lin" valueType="num">
                                      <p:cBhvr>
                                        <p:cTn id="8" dur="500" fill="hold"/>
                                        <p:tgtEl>
                                          <p:spTgt spid="102"/>
                                        </p:tgtEl>
                                        <p:attrNameLst>
                                          <p:attrName>ppt_x</p:attrName>
                                        </p:attrNameLst>
                                      </p:cBhvr>
                                      <p:tavLst>
                                        <p:tav tm="0">
                                          <p:val>
                                            <p:strVal val="#ppt_x"/>
                                          </p:val>
                                        </p:tav>
                                        <p:tav tm="100000">
                                          <p:val>
                                            <p:strVal val="#ppt_x"/>
                                          </p:val>
                                        </p:tav>
                                      </p:tavLst>
                                    </p:anim>
                                    <p:anim calcmode="lin" valueType="num">
                                      <p:cBhvr>
                                        <p:cTn id="9" dur="5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103"/>
                                        </p:tgtEl>
                                        <p:attrNameLst>
                                          <p:attrName>style.visibility</p:attrName>
                                        </p:attrNameLst>
                                      </p:cBhvr>
                                      <p:to>
                                        <p:strVal val="visible"/>
                                      </p:to>
                                    </p:set>
                                    <p:animEffect transition="in" filter="fade">
                                      <p:cBhvr>
                                        <p:cTn id="13" dur="500"/>
                                        <p:tgtEl>
                                          <p:spTgt spid="103"/>
                                        </p:tgtEl>
                                      </p:cBhvr>
                                    </p:animEffect>
                                    <p:anim calcmode="lin" valueType="num">
                                      <p:cBhvr>
                                        <p:cTn id="14" dur="500" fill="hold"/>
                                        <p:tgtEl>
                                          <p:spTgt spid="103"/>
                                        </p:tgtEl>
                                        <p:attrNameLst>
                                          <p:attrName>ppt_x</p:attrName>
                                        </p:attrNameLst>
                                      </p:cBhvr>
                                      <p:tavLst>
                                        <p:tav tm="0">
                                          <p:val>
                                            <p:strVal val="#ppt_x"/>
                                          </p:val>
                                        </p:tav>
                                        <p:tav tm="100000">
                                          <p:val>
                                            <p:strVal val="#ppt_x"/>
                                          </p:val>
                                        </p:tav>
                                      </p:tavLst>
                                    </p:anim>
                                    <p:anim calcmode="lin" valueType="num">
                                      <p:cBhvr>
                                        <p:cTn id="15" dur="500" fill="hold"/>
                                        <p:tgtEl>
                                          <p:spTgt spid="10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anim calcmode="lin" valueType="num">
                                      <p:cBhvr>
                                        <p:cTn id="20" dur="500" fill="hold"/>
                                        <p:tgtEl>
                                          <p:spTgt spid="104"/>
                                        </p:tgtEl>
                                        <p:attrNameLst>
                                          <p:attrName>ppt_x</p:attrName>
                                        </p:attrNameLst>
                                      </p:cBhvr>
                                      <p:tavLst>
                                        <p:tav tm="0">
                                          <p:val>
                                            <p:strVal val="#ppt_x"/>
                                          </p:val>
                                        </p:tav>
                                        <p:tav tm="100000">
                                          <p:val>
                                            <p:strVal val="#ppt_x"/>
                                          </p:val>
                                        </p:tav>
                                      </p:tavLst>
                                    </p:anim>
                                    <p:anim calcmode="lin" valueType="num">
                                      <p:cBhvr>
                                        <p:cTn id="21" dur="500" fill="hold"/>
                                        <p:tgtEl>
                                          <p:spTgt spid="10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109"/>
                                        </p:tgtEl>
                                        <p:attrNameLst>
                                          <p:attrName>style.visibility</p:attrName>
                                        </p:attrNameLst>
                                      </p:cBhvr>
                                      <p:to>
                                        <p:strVal val="visible"/>
                                      </p:to>
                                    </p:set>
                                    <p:animEffect transition="in" filter="fade">
                                      <p:cBhvr>
                                        <p:cTn id="25" dur="500"/>
                                        <p:tgtEl>
                                          <p:spTgt spid="109"/>
                                        </p:tgtEl>
                                      </p:cBhvr>
                                    </p:animEffect>
                                    <p:anim calcmode="lin" valueType="num">
                                      <p:cBhvr>
                                        <p:cTn id="26" dur="500" fill="hold"/>
                                        <p:tgtEl>
                                          <p:spTgt spid="109"/>
                                        </p:tgtEl>
                                        <p:attrNameLst>
                                          <p:attrName>ppt_x</p:attrName>
                                        </p:attrNameLst>
                                      </p:cBhvr>
                                      <p:tavLst>
                                        <p:tav tm="0">
                                          <p:val>
                                            <p:strVal val="#ppt_x"/>
                                          </p:val>
                                        </p:tav>
                                        <p:tav tm="100000">
                                          <p:val>
                                            <p:strVal val="#ppt_x"/>
                                          </p:val>
                                        </p:tav>
                                      </p:tavLst>
                                    </p:anim>
                                    <p:anim calcmode="lin" valueType="num">
                                      <p:cBhvr>
                                        <p:cTn id="27" dur="500" fill="hold"/>
                                        <p:tgtEl>
                                          <p:spTgt spid="10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500" fill="hold">
                                          <p:stCondLst>
                                            <p:cond delay="0"/>
                                          </p:stCondLst>
                                        </p:cTn>
                                        <p:tgtEl>
                                          <p:spTgt spid="108"/>
                                        </p:tgtEl>
                                        <p:attrNameLst>
                                          <p:attrName>style.visibility</p:attrName>
                                        </p:attrNameLst>
                                      </p:cBhvr>
                                      <p:to>
                                        <p:strVal val="visible"/>
                                      </p:to>
                                    </p:set>
                                    <p:animEffect transition="in" filter="fade">
                                      <p:cBhvr>
                                        <p:cTn id="31" dur="500"/>
                                        <p:tgtEl>
                                          <p:spTgt spid="108"/>
                                        </p:tgtEl>
                                      </p:cBhvr>
                                    </p:animEffect>
                                    <p:anim calcmode="lin" valueType="num">
                                      <p:cBhvr>
                                        <p:cTn id="32" dur="500" fill="hold"/>
                                        <p:tgtEl>
                                          <p:spTgt spid="108"/>
                                        </p:tgtEl>
                                        <p:attrNameLst>
                                          <p:attrName>ppt_x</p:attrName>
                                        </p:attrNameLst>
                                      </p:cBhvr>
                                      <p:tavLst>
                                        <p:tav tm="0">
                                          <p:val>
                                            <p:strVal val="#ppt_x"/>
                                          </p:val>
                                        </p:tav>
                                        <p:tav tm="100000">
                                          <p:val>
                                            <p:strVal val="#ppt_x"/>
                                          </p:val>
                                        </p:tav>
                                      </p:tavLst>
                                    </p:anim>
                                    <p:anim calcmode="lin" valueType="num">
                                      <p:cBhvr>
                                        <p:cTn id="33" dur="5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矩形 12"/>
          <p:cNvSpPr/>
          <p:nvPr>
            <p:custDataLst>
              <p:tags r:id="rId1"/>
            </p:custDataLst>
          </p:nvPr>
        </p:nvSpPr>
        <p:spPr>
          <a:xfrm>
            <a:off x="0" y="1936115"/>
            <a:ext cx="12192000" cy="4921885"/>
          </a:xfrm>
          <a:prstGeom prst="rect">
            <a:avLst/>
          </a:prstGeom>
          <a:solidFill>
            <a:sysClr val="window" lastClr="FFFFFF">
              <a:lumMod val="95000"/>
              <a:alpha val="66000"/>
            </a:sysClr>
          </a:solidFill>
          <a:ln w="6350">
            <a:solidFill>
              <a:srgbClr val="DFE5E5"/>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二、情绪的自我调节方法</a:t>
            </a:r>
            <a:endParaRPr lang="zh-CN" altLang="en-US" sz="2400" b="1" spc="300" noProof="0" dirty="0">
              <a:ln>
                <a:noFill/>
              </a:ln>
              <a:solidFill>
                <a:srgbClr val="FCC301"/>
              </a:solidFill>
              <a:effectLst/>
              <a:uLnTx/>
              <a:sym typeface="+mn-ea"/>
            </a:endParaRPr>
          </a:p>
        </p:txBody>
      </p:sp>
      <p:sp>
        <p:nvSpPr>
          <p:cNvPr id="14" name="矩形 13"/>
          <p:cNvSpPr/>
          <p:nvPr>
            <p:custDataLst>
              <p:tags r:id="rId2"/>
            </p:custDataLst>
          </p:nvPr>
        </p:nvSpPr>
        <p:spPr>
          <a:xfrm>
            <a:off x="728980" y="2382520"/>
            <a:ext cx="10727055" cy="3740150"/>
          </a:xfrm>
          <a:prstGeom prst="rect">
            <a:avLst/>
          </a:prstGeom>
          <a:solidFill>
            <a:srgbClr val="E4EEFE"/>
          </a:solidFill>
          <a:ln>
            <a:solidFill>
              <a:srgbClr val="7EA96D"/>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rgbClr val="44546A">
                  <a:lumMod val="40000"/>
                  <a:lumOff val="60000"/>
                </a:srgbClr>
              </a:solidFill>
            </a:endParaRPr>
          </a:p>
        </p:txBody>
      </p:sp>
      <p:sp>
        <p:nvSpPr>
          <p:cNvPr id="206" name="文本框 205"/>
          <p:cNvSpPr txBox="1"/>
          <p:nvPr>
            <p:custDataLst>
              <p:tags r:id="rId3"/>
            </p:custDataLst>
          </p:nvPr>
        </p:nvSpPr>
        <p:spPr>
          <a:xfrm>
            <a:off x="4643755" y="2608580"/>
            <a:ext cx="6333490" cy="365252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wrap="square" lIns="71755" tIns="36195" rIns="71755" bIns="36195" rtlCol="0">
            <a:spAutoFit/>
          </a:bodyPr>
          <a:lstStyle>
            <a:defPPr>
              <a:defRPr lang="zh-CN"/>
            </a:defPPr>
            <a:lvl1pPr fontAlgn="auto">
              <a:lnSpc>
                <a:spcPct val="130000"/>
              </a:lnSpc>
              <a:spcAft>
                <a:spcPts val="1000"/>
              </a:spcAft>
              <a:defRPr sz="1600" spc="150"/>
            </a:lvl1pPr>
          </a:lstStyle>
          <a:p>
            <a:pPr marL="0" lvl="1" indent="0" algn="just" fontAlgn="ctr">
              <a:lnSpc>
                <a:spcPct val="150000"/>
              </a:lnSpc>
              <a:spcBef>
                <a:spcPts val="1000"/>
              </a:spcBef>
              <a:spcAft>
                <a:spcPts val="0"/>
              </a:spcAft>
              <a:buSzPct val="100000"/>
              <a:buFont typeface="Wingdings" panose="05000000000000000000" charset="0"/>
              <a:buNone/>
            </a:pPr>
            <a:r>
              <a:rPr lang="zh-CN" altLang="en-US" sz="1600" b="1" spc="200">
                <a:solidFill>
                  <a:schemeClr val="tx1">
                    <a:lumMod val="85000"/>
                    <a:lumOff val="15000"/>
                  </a:schemeClr>
                </a:solidFill>
                <a:uFillTx/>
                <a:latin typeface="微软雅黑" panose="020B0503020204020204" charset="-122"/>
                <a:ea typeface="微软雅黑" panose="020B0503020204020204" charset="-122"/>
                <a:sym typeface="+mn-ea"/>
              </a:rPr>
              <a:t>1. 宣泄法：</a:t>
            </a:r>
            <a:r>
              <a:rPr lang="zh-CN" altLang="en-US" sz="1600" spc="129" dirty="0">
                <a:solidFill>
                  <a:schemeClr val="tx1">
                    <a:lumMod val="75000"/>
                    <a:lumOff val="25000"/>
                  </a:schemeClr>
                </a:solidFill>
                <a:uFillTx/>
                <a:latin typeface="微软雅黑" panose="020B0503020204020204" charset="-122"/>
                <a:ea typeface="微软雅黑" panose="020B0503020204020204" charset="-122"/>
                <a:sym typeface="+mn-ea"/>
              </a:rPr>
              <a:t>把自己的感情出口放宽，莫使心胸像个瓶颈，对待现实中出现的不公平的、有意见的、甚至令人气愤的事情，采取说出来以消怒气或是把怒气转移到某种物品上对其摔打、发泄一番的方式，这其中包括释放、转移等办法。向亲人朋友倾吐内心苦闷，放下包袱消除紧张心理，学会减压。</a:t>
            </a:r>
            <a:endParaRPr lang="zh-CN" altLang="en-US" sz="1600" spc="129" dirty="0">
              <a:solidFill>
                <a:schemeClr val="tx1">
                  <a:lumMod val="75000"/>
                  <a:lumOff val="25000"/>
                </a:schemeClr>
              </a:solidFill>
              <a:uFillTx/>
              <a:latin typeface="微软雅黑" panose="020B0503020204020204" charset="-122"/>
              <a:ea typeface="微软雅黑" panose="020B0503020204020204" charset="-122"/>
              <a:sym typeface="+mn-ea"/>
            </a:endParaRPr>
          </a:p>
          <a:p>
            <a:pPr marL="0" lvl="1" indent="0" algn="just" fontAlgn="ctr">
              <a:lnSpc>
                <a:spcPct val="150000"/>
              </a:lnSpc>
              <a:spcBef>
                <a:spcPts val="1000"/>
              </a:spcBef>
              <a:spcAft>
                <a:spcPts val="0"/>
              </a:spcAft>
              <a:buSzPct val="100000"/>
              <a:buFont typeface="Wingdings" panose="05000000000000000000" charset="0"/>
              <a:buNone/>
            </a:pPr>
            <a:r>
              <a:rPr lang="zh-CN" altLang="en-US" sz="1600" b="1" spc="129" dirty="0">
                <a:solidFill>
                  <a:schemeClr val="tx1">
                    <a:lumMod val="75000"/>
                    <a:lumOff val="25000"/>
                  </a:schemeClr>
                </a:solidFill>
                <a:uFillTx/>
                <a:latin typeface="微软雅黑" panose="020B0503020204020204" charset="-122"/>
                <a:ea typeface="微软雅黑" panose="020B0503020204020204" charset="-122"/>
                <a:sym typeface="+mn-ea"/>
              </a:rPr>
              <a:t>2. 运动法：</a:t>
            </a:r>
            <a:r>
              <a:rPr lang="zh-CN" altLang="en-US" sz="1600" spc="129" dirty="0">
                <a:solidFill>
                  <a:schemeClr val="tx1">
                    <a:lumMod val="75000"/>
                    <a:lumOff val="25000"/>
                  </a:schemeClr>
                </a:solidFill>
                <a:uFillTx/>
                <a:latin typeface="微软雅黑" panose="020B0503020204020204" charset="-122"/>
                <a:ea typeface="微软雅黑" panose="020B0503020204020204" charset="-122"/>
                <a:sym typeface="+mn-ea"/>
              </a:rPr>
              <a:t>经常做些简易气功、健身操或打球、跳舞来活动筋骨、舒展身心。每晚临睡前用热水泡脚，再搓搓脚底。平日刻意鼓励自己要保持愉快的心情，不要胡思乱想。</a:t>
            </a:r>
            <a:endParaRPr lang="zh-CN" altLang="en-US" sz="1600" spc="129" dirty="0">
              <a:solidFill>
                <a:schemeClr val="tx1">
                  <a:lumMod val="75000"/>
                  <a:lumOff val="25000"/>
                </a:schemeClr>
              </a:solidFill>
              <a:uFillTx/>
              <a:latin typeface="微软雅黑" panose="020B0503020204020204" charset="-122"/>
              <a:ea typeface="微软雅黑" panose="020B0503020204020204" charset="-122"/>
              <a:sym typeface="+mn-ea"/>
            </a:endParaRPr>
          </a:p>
          <a:p>
            <a:pPr marL="0" lvl="1" indent="0" algn="just" fontAlgn="ctr">
              <a:lnSpc>
                <a:spcPct val="150000"/>
              </a:lnSpc>
              <a:spcBef>
                <a:spcPts val="1000"/>
              </a:spcBef>
              <a:spcAft>
                <a:spcPts val="0"/>
              </a:spcAft>
              <a:buSzPct val="100000"/>
              <a:buFont typeface="Wingdings" panose="05000000000000000000" charset="0"/>
              <a:buNone/>
            </a:pPr>
            <a:endParaRPr lang="zh-CN" altLang="en-US" sz="1600" spc="129" dirty="0">
              <a:solidFill>
                <a:schemeClr val="tx1">
                  <a:lumMod val="75000"/>
                  <a:lumOff val="25000"/>
                </a:schemeClr>
              </a:solidFill>
              <a:uFillTx/>
              <a:latin typeface="微软雅黑" panose="020B0503020204020204" charset="-122"/>
              <a:ea typeface="微软雅黑" panose="020B0503020204020204" charset="-122"/>
              <a:sym typeface="+mn-ea"/>
            </a:endParaRPr>
          </a:p>
        </p:txBody>
      </p:sp>
      <p:pic>
        <p:nvPicPr>
          <p:cNvPr id="2" name="图片 1" descr="&amp;pky8040249173&amp;"/>
          <p:cNvPicPr>
            <a:picLocks noChangeAspect="1"/>
          </p:cNvPicPr>
          <p:nvPr/>
        </p:nvPicPr>
        <p:blipFill>
          <a:blip r:embed="rId4">
            <a:clrChange>
              <a:clrFrom>
                <a:srgbClr val="FFFFFF">
                  <a:alpha val="100000"/>
                </a:srgbClr>
              </a:clrFrom>
              <a:clrTo>
                <a:srgbClr val="FFFFFF">
                  <a:alpha val="100000"/>
                  <a:alpha val="0"/>
                </a:srgbClr>
              </a:clrTo>
            </a:clrChange>
          </a:blip>
          <a:srcRect l="5404" t="13129" r="53112"/>
          <a:stretch>
            <a:fillRect/>
          </a:stretch>
        </p:blipFill>
        <p:spPr>
          <a:xfrm>
            <a:off x="1384935" y="2447290"/>
            <a:ext cx="3258185" cy="367538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fade">
                                      <p:cBhvr>
                                        <p:cTn id="7" dur="1000"/>
                                        <p:tgtEl>
                                          <p:spTgt spid="206"/>
                                        </p:tgtEl>
                                      </p:cBhvr>
                                    </p:animEffect>
                                    <p:anim calcmode="lin" valueType="num">
                                      <p:cBhvr>
                                        <p:cTn id="8" dur="1000" fill="hold"/>
                                        <p:tgtEl>
                                          <p:spTgt spid="206"/>
                                        </p:tgtEl>
                                        <p:attrNameLst>
                                          <p:attrName>ppt_x</p:attrName>
                                        </p:attrNameLst>
                                      </p:cBhvr>
                                      <p:tavLst>
                                        <p:tav tm="0">
                                          <p:val>
                                            <p:strVal val="#ppt_x"/>
                                          </p:val>
                                        </p:tav>
                                        <p:tav tm="100000">
                                          <p:val>
                                            <p:strVal val="#ppt_x"/>
                                          </p:val>
                                        </p:tav>
                                      </p:tavLst>
                                    </p:anim>
                                    <p:anim calcmode="lin" valueType="num">
                                      <p:cBhvr>
                                        <p:cTn id="9" dur="1000" fill="hold"/>
                                        <p:tgtEl>
                                          <p:spTgt spid="20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 presetClass="entr" presetSubtype="5" fill="hold" grpId="0" nodeType="afterEffect">
                                  <p:stCondLst>
                                    <p:cond delay="0"/>
                                  </p:stCondLst>
                                  <p:childTnLst>
                                    <p:set>
                                      <p:cBhvr>
                                        <p:cTn id="12" dur="1000" fill="hold">
                                          <p:stCondLst>
                                            <p:cond delay="0"/>
                                          </p:stCondLst>
                                        </p:cTn>
                                        <p:tgtEl>
                                          <p:spTgt spid="14"/>
                                        </p:tgtEl>
                                        <p:attrNameLst>
                                          <p:attrName>style.visibility</p:attrName>
                                        </p:attrNameLst>
                                      </p:cBhvr>
                                      <p:to>
                                        <p:strVal val="visible"/>
                                      </p:to>
                                    </p:set>
                                    <p:animEffect transition="in" filter="checkerboard(down)">
                                      <p:cBhvr>
                                        <p:cTn id="13"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bldLvl="0" animBg="1"/>
      <p:bldP spid="14"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矩形 12"/>
          <p:cNvSpPr/>
          <p:nvPr>
            <p:custDataLst>
              <p:tags r:id="rId1"/>
            </p:custDataLst>
          </p:nvPr>
        </p:nvSpPr>
        <p:spPr>
          <a:xfrm>
            <a:off x="-3810" y="1936115"/>
            <a:ext cx="12192000" cy="4921885"/>
          </a:xfrm>
          <a:prstGeom prst="rect">
            <a:avLst/>
          </a:prstGeom>
          <a:solidFill>
            <a:sysClr val="window" lastClr="FFFFFF">
              <a:lumMod val="95000"/>
              <a:alpha val="66000"/>
            </a:sysClr>
          </a:solidFill>
          <a:ln w="6350">
            <a:solidFill>
              <a:srgbClr val="DFE5E5"/>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二、情绪的自我调节方法</a:t>
            </a:r>
            <a:endParaRPr lang="zh-CN" altLang="en-US" sz="2400" b="1" spc="300" noProof="0" dirty="0">
              <a:ln>
                <a:noFill/>
              </a:ln>
              <a:solidFill>
                <a:srgbClr val="FCC301"/>
              </a:solidFill>
              <a:effectLst/>
              <a:uLnTx/>
              <a:sym typeface="+mn-ea"/>
            </a:endParaRPr>
          </a:p>
        </p:txBody>
      </p:sp>
      <p:sp>
        <p:nvSpPr>
          <p:cNvPr id="14" name="矩形 13"/>
          <p:cNvSpPr/>
          <p:nvPr>
            <p:custDataLst>
              <p:tags r:id="rId2"/>
            </p:custDataLst>
          </p:nvPr>
        </p:nvSpPr>
        <p:spPr>
          <a:xfrm>
            <a:off x="728980" y="2382520"/>
            <a:ext cx="10727055" cy="3740150"/>
          </a:xfrm>
          <a:prstGeom prst="rect">
            <a:avLst/>
          </a:prstGeom>
          <a:solidFill>
            <a:srgbClr val="E4EEFE"/>
          </a:solidFill>
          <a:ln>
            <a:solidFill>
              <a:srgbClr val="7EA96D"/>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rgbClr val="44546A">
                  <a:lumMod val="40000"/>
                  <a:lumOff val="60000"/>
                </a:srgbClr>
              </a:solidFill>
            </a:endParaRPr>
          </a:p>
        </p:txBody>
      </p:sp>
      <p:sp>
        <p:nvSpPr>
          <p:cNvPr id="206" name="文本框 205"/>
          <p:cNvSpPr txBox="1"/>
          <p:nvPr>
            <p:custDataLst>
              <p:tags r:id="rId3"/>
            </p:custDataLst>
          </p:nvPr>
        </p:nvSpPr>
        <p:spPr>
          <a:xfrm>
            <a:off x="4643755" y="2776220"/>
            <a:ext cx="6460490" cy="2914015"/>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wrap="square" lIns="71755" tIns="36195" rIns="71755" bIns="36195" rtlCol="0">
            <a:spAutoFit/>
          </a:bodyPr>
          <a:lstStyle>
            <a:defPPr>
              <a:defRPr lang="zh-CN"/>
            </a:defPPr>
            <a:lvl1pPr fontAlgn="auto">
              <a:lnSpc>
                <a:spcPct val="130000"/>
              </a:lnSpc>
              <a:spcAft>
                <a:spcPts val="1000"/>
              </a:spcAft>
              <a:defRPr sz="1600" spc="150"/>
            </a:lvl1pPr>
          </a:lstStyle>
          <a:p>
            <a:pPr marL="0" lvl="1" indent="0" algn="just" fontAlgn="ctr">
              <a:lnSpc>
                <a:spcPct val="150000"/>
              </a:lnSpc>
              <a:spcBef>
                <a:spcPts val="1000"/>
              </a:spcBef>
              <a:spcAft>
                <a:spcPts val="0"/>
              </a:spcAft>
              <a:buSzPct val="100000"/>
              <a:buFont typeface="Wingdings" panose="05000000000000000000" charset="0"/>
              <a:buNone/>
            </a:pPr>
            <a:r>
              <a:rPr lang="zh-CN" altLang="en-US" sz="1600" b="1" spc="100" dirty="0">
                <a:solidFill>
                  <a:schemeClr val="tx1">
                    <a:lumMod val="75000"/>
                    <a:lumOff val="25000"/>
                  </a:schemeClr>
                </a:solidFill>
                <a:uFillTx/>
                <a:latin typeface="微软雅黑" panose="020B0503020204020204" charset="-122"/>
                <a:ea typeface="微软雅黑" panose="020B0503020204020204" charset="-122"/>
                <a:sym typeface="+mn-ea"/>
              </a:rPr>
              <a:t>3. 自我放松训练：</a:t>
            </a:r>
            <a:r>
              <a:rPr lang="zh-CN" altLang="en-US" sz="1600" spc="100" dirty="0">
                <a:solidFill>
                  <a:schemeClr val="tx1">
                    <a:lumMod val="75000"/>
                    <a:lumOff val="25000"/>
                  </a:schemeClr>
                </a:solidFill>
                <a:uFillTx/>
                <a:latin typeface="微软雅黑" panose="020B0503020204020204" charset="-122"/>
                <a:ea typeface="微软雅黑" panose="020B0503020204020204" charset="-122"/>
                <a:sym typeface="+mn-ea"/>
              </a:rPr>
              <a:t>自我放松训练是用于克服紧张、焦虑的方法，目的是使身心放松，使生理与心理活动趋于平衡，使人从烦恼、愤恨、紧张、忧愁等不良情绪中解脱出来，达到内心的平静与安宁。</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sym typeface="+mn-ea"/>
            </a:endParaRPr>
          </a:p>
          <a:p>
            <a:pPr marL="0" lvl="1" indent="0" algn="just" fontAlgn="ctr">
              <a:lnSpc>
                <a:spcPct val="150000"/>
              </a:lnSpc>
              <a:spcBef>
                <a:spcPts val="1000"/>
              </a:spcBef>
              <a:spcAft>
                <a:spcPts val="0"/>
              </a:spcAft>
              <a:buSzPct val="100000"/>
              <a:buFont typeface="Wingdings" panose="05000000000000000000" charset="0"/>
              <a:buNone/>
            </a:pPr>
            <a:r>
              <a:rPr lang="zh-CN" altLang="en-US" sz="1600" spc="100" dirty="0">
                <a:solidFill>
                  <a:schemeClr val="tx1">
                    <a:lumMod val="75000"/>
                    <a:lumOff val="25000"/>
                  </a:schemeClr>
                </a:solidFill>
                <a:uFillTx/>
                <a:latin typeface="微软雅黑" panose="020B0503020204020204" charset="-122"/>
                <a:ea typeface="微软雅黑" panose="020B0503020204020204" charset="-122"/>
                <a:sym typeface="+mn-ea"/>
              </a:rPr>
              <a:t>放松的具体方法有多种，如</a:t>
            </a:r>
            <a:r>
              <a:rPr lang="zh-CN" altLang="en-US" sz="1600" b="1" spc="100" dirty="0">
                <a:solidFill>
                  <a:schemeClr val="tx1">
                    <a:lumMod val="75000"/>
                    <a:lumOff val="25000"/>
                  </a:schemeClr>
                </a:solidFill>
                <a:uFillTx/>
                <a:latin typeface="微软雅黑" panose="020B0503020204020204" charset="-122"/>
                <a:ea typeface="微软雅黑" panose="020B0503020204020204" charset="-122"/>
                <a:sym typeface="+mn-ea"/>
              </a:rPr>
              <a:t>深度呼吸训练</a:t>
            </a:r>
            <a:r>
              <a:rPr lang="zh-CN" altLang="en-US" sz="1600" spc="100" dirty="0">
                <a:solidFill>
                  <a:schemeClr val="tx1">
                    <a:lumMod val="75000"/>
                    <a:lumOff val="25000"/>
                  </a:schemeClr>
                </a:solidFill>
                <a:uFillTx/>
                <a:latin typeface="微软雅黑" panose="020B0503020204020204" charset="-122"/>
                <a:ea typeface="微软雅黑" panose="020B0503020204020204" charset="-122"/>
                <a:sym typeface="+mn-ea"/>
              </a:rPr>
              <a:t>、</a:t>
            </a:r>
            <a:r>
              <a:rPr lang="zh-CN" altLang="en-US" sz="1600" b="1" spc="100" dirty="0">
                <a:solidFill>
                  <a:schemeClr val="tx1">
                    <a:lumMod val="75000"/>
                    <a:lumOff val="25000"/>
                  </a:schemeClr>
                </a:solidFill>
                <a:uFillTx/>
                <a:latin typeface="微软雅黑" panose="020B0503020204020204" charset="-122"/>
                <a:ea typeface="微软雅黑" panose="020B0503020204020204" charset="-122"/>
                <a:sym typeface="+mn-ea"/>
              </a:rPr>
              <a:t>静心反思</a:t>
            </a:r>
            <a:r>
              <a:rPr lang="zh-CN" altLang="en-US" sz="1600" spc="100" dirty="0">
                <a:solidFill>
                  <a:schemeClr val="tx1">
                    <a:lumMod val="75000"/>
                    <a:lumOff val="25000"/>
                  </a:schemeClr>
                </a:solidFill>
                <a:uFillTx/>
                <a:latin typeface="微软雅黑" panose="020B0503020204020204" charset="-122"/>
                <a:ea typeface="微软雅黑" panose="020B0503020204020204" charset="-122"/>
                <a:sym typeface="+mn-ea"/>
              </a:rPr>
              <a:t>、</a:t>
            </a:r>
            <a:r>
              <a:rPr lang="zh-CN" altLang="en-US" sz="1600" b="1" spc="100" dirty="0">
                <a:solidFill>
                  <a:schemeClr val="tx1">
                    <a:lumMod val="75000"/>
                    <a:lumOff val="25000"/>
                  </a:schemeClr>
                </a:solidFill>
                <a:uFillTx/>
                <a:latin typeface="微软雅黑" panose="020B0503020204020204" charset="-122"/>
                <a:ea typeface="微软雅黑" panose="020B0503020204020204" charset="-122"/>
                <a:sym typeface="+mn-ea"/>
              </a:rPr>
              <a:t>意象训练</a:t>
            </a:r>
            <a:r>
              <a:rPr lang="zh-CN" altLang="en-US" sz="1600" spc="100" dirty="0">
                <a:solidFill>
                  <a:schemeClr val="tx1">
                    <a:lumMod val="75000"/>
                    <a:lumOff val="25000"/>
                  </a:schemeClr>
                </a:solidFill>
                <a:uFillTx/>
                <a:latin typeface="微软雅黑" panose="020B0503020204020204" charset="-122"/>
                <a:ea typeface="微软雅黑" panose="020B0503020204020204" charset="-122"/>
                <a:sym typeface="+mn-ea"/>
              </a:rPr>
              <a:t>等。</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sym typeface="+mn-ea"/>
            </a:endParaRPr>
          </a:p>
          <a:p>
            <a:pPr marL="0" lvl="1" indent="0" algn="just" fontAlgn="ctr">
              <a:lnSpc>
                <a:spcPct val="150000"/>
              </a:lnSpc>
              <a:spcBef>
                <a:spcPts val="1000"/>
              </a:spcBef>
              <a:spcAft>
                <a:spcPts val="0"/>
              </a:spcAft>
              <a:buSzPct val="100000"/>
              <a:buFont typeface="Wingdings" panose="05000000000000000000" charset="0"/>
              <a:buNone/>
            </a:pPr>
            <a:r>
              <a:rPr lang="zh-CN" altLang="en-US" sz="1600" b="1" spc="100" dirty="0">
                <a:solidFill>
                  <a:schemeClr val="tx1">
                    <a:lumMod val="75000"/>
                    <a:lumOff val="25000"/>
                  </a:schemeClr>
                </a:solidFill>
                <a:uFillTx/>
                <a:latin typeface="微软雅黑" panose="020B0503020204020204" charset="-122"/>
                <a:ea typeface="微软雅黑" panose="020B0503020204020204" charset="-122"/>
                <a:sym typeface="+mn-ea"/>
              </a:rPr>
              <a:t>4. 认知疗法</a:t>
            </a:r>
            <a:r>
              <a:rPr lang="zh-CN" altLang="en-US" sz="1600" spc="100" dirty="0">
                <a:solidFill>
                  <a:schemeClr val="tx1">
                    <a:lumMod val="75000"/>
                    <a:lumOff val="25000"/>
                  </a:schemeClr>
                </a:solidFill>
                <a:uFillTx/>
                <a:latin typeface="微软雅黑" panose="020B0503020204020204" charset="-122"/>
                <a:ea typeface="微软雅黑" panose="020B0503020204020204" charset="-122"/>
                <a:sym typeface="+mn-ea"/>
              </a:rPr>
              <a:t>：这种疗法认为，人的情绪变化是由认知评价引起的。当一个人对周围的事物或自己的行为、思想做出消极的评价时，会给自己带来不良的暗示，导致各种消极的情绪。例</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sym typeface="+mn-ea"/>
            </a:endParaRPr>
          </a:p>
        </p:txBody>
      </p:sp>
      <p:pic>
        <p:nvPicPr>
          <p:cNvPr id="2" name="图片 1" descr="&amp;pky8040249173&amp;"/>
          <p:cNvPicPr>
            <a:picLocks noChangeAspect="1"/>
          </p:cNvPicPr>
          <p:nvPr/>
        </p:nvPicPr>
        <p:blipFill>
          <a:blip r:embed="rId4">
            <a:clrChange>
              <a:clrFrom>
                <a:srgbClr val="FFFFFF">
                  <a:alpha val="100000"/>
                </a:srgbClr>
              </a:clrFrom>
              <a:clrTo>
                <a:srgbClr val="FFFFFF">
                  <a:alpha val="100000"/>
                  <a:alpha val="0"/>
                </a:srgbClr>
              </a:clrTo>
            </a:clrChange>
          </a:blip>
          <a:srcRect l="5404" t="13129" r="53112"/>
          <a:stretch>
            <a:fillRect/>
          </a:stretch>
        </p:blipFill>
        <p:spPr>
          <a:xfrm>
            <a:off x="1384935" y="2447290"/>
            <a:ext cx="3258185" cy="367538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fade">
                                      <p:cBhvr>
                                        <p:cTn id="7" dur="1000"/>
                                        <p:tgtEl>
                                          <p:spTgt spid="206"/>
                                        </p:tgtEl>
                                      </p:cBhvr>
                                    </p:animEffect>
                                    <p:anim calcmode="lin" valueType="num">
                                      <p:cBhvr>
                                        <p:cTn id="8" dur="1000" fill="hold"/>
                                        <p:tgtEl>
                                          <p:spTgt spid="206"/>
                                        </p:tgtEl>
                                        <p:attrNameLst>
                                          <p:attrName>ppt_x</p:attrName>
                                        </p:attrNameLst>
                                      </p:cBhvr>
                                      <p:tavLst>
                                        <p:tav tm="0">
                                          <p:val>
                                            <p:strVal val="#ppt_x"/>
                                          </p:val>
                                        </p:tav>
                                        <p:tav tm="100000">
                                          <p:val>
                                            <p:strVal val="#ppt_x"/>
                                          </p:val>
                                        </p:tav>
                                      </p:tavLst>
                                    </p:anim>
                                    <p:anim calcmode="lin" valueType="num">
                                      <p:cBhvr>
                                        <p:cTn id="9" dur="1000" fill="hold"/>
                                        <p:tgtEl>
                                          <p:spTgt spid="20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 presetClass="entr" presetSubtype="5" fill="hold" grpId="0" nodeType="afterEffect">
                                  <p:stCondLst>
                                    <p:cond delay="0"/>
                                  </p:stCondLst>
                                  <p:childTnLst>
                                    <p:set>
                                      <p:cBhvr>
                                        <p:cTn id="12" dur="1000" fill="hold">
                                          <p:stCondLst>
                                            <p:cond delay="0"/>
                                          </p:stCondLst>
                                        </p:cTn>
                                        <p:tgtEl>
                                          <p:spTgt spid="14"/>
                                        </p:tgtEl>
                                        <p:attrNameLst>
                                          <p:attrName>style.visibility</p:attrName>
                                        </p:attrNameLst>
                                      </p:cBhvr>
                                      <p:to>
                                        <p:strVal val="visible"/>
                                      </p:to>
                                    </p:set>
                                    <p:animEffect transition="in" filter="checkerboard(down)">
                                      <p:cBhvr>
                                        <p:cTn id="13"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bldLvl="0" animBg="1"/>
      <p:bldP spid="14"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三、情绪的疏导方法</a:t>
            </a:r>
            <a:endParaRPr lang="zh-CN" altLang="en-US" sz="2400" b="1" spc="300" noProof="0" dirty="0">
              <a:ln>
                <a:noFill/>
              </a:ln>
              <a:solidFill>
                <a:srgbClr val="FCC301"/>
              </a:solidFill>
              <a:effectLst/>
              <a:uLnTx/>
              <a:sym typeface="+mn-ea"/>
            </a:endParaRPr>
          </a:p>
        </p:txBody>
      </p:sp>
      <p:sp>
        <p:nvSpPr>
          <p:cNvPr id="4" name="椭圆 3"/>
          <p:cNvSpPr/>
          <p:nvPr>
            <p:custDataLst>
              <p:tags r:id="rId2"/>
            </p:custDataLst>
          </p:nvPr>
        </p:nvSpPr>
        <p:spPr>
          <a:xfrm>
            <a:off x="10789920" y="1901825"/>
            <a:ext cx="254000" cy="231775"/>
          </a:xfrm>
          <a:prstGeom prst="ellipse">
            <a:avLst/>
          </a:prstGeom>
          <a:solidFill>
            <a:srgbClr val="EDEA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3" name="矩形 30"/>
          <p:cNvSpPr>
            <a:spLocks noChangeArrowheads="1"/>
          </p:cNvSpPr>
          <p:nvPr/>
        </p:nvSpPr>
        <p:spPr bwMode="auto">
          <a:xfrm>
            <a:off x="4724400" y="2092960"/>
            <a:ext cx="6632575" cy="2220595"/>
          </a:xfrm>
          <a:prstGeom prst="rect">
            <a:avLst/>
          </a:prstGeom>
          <a:noFill/>
          <a:ln w="9525">
            <a:noFill/>
            <a:miter lim="800000"/>
          </a:ln>
        </p:spPr>
        <p:txBody>
          <a:bodyPr wrap="square" lIns="155481" tIns="77741" rIns="155481" bIns="77741">
            <a:spAutoFit/>
          </a:bodyPr>
          <a:p>
            <a:pPr algn="just" defTabSz="914400">
              <a:lnSpc>
                <a:spcPct val="140000"/>
              </a:lnSpc>
              <a:defRPr/>
            </a:pPr>
            <a:r>
              <a:rPr sz="1600" spc="1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转移是把注意力从消极的心理紧张和焦虑状态转向其他事物，以淡化或忘记那些令人不快的情绪反应。如心情不佳、忧愁郁闷或发怒时，最好去大自然中散散步，游览广阔无垠的大地；或是听听轻松愉快的音乐和相声；或是去看看喜剧电影、幽默漫画；或与其他人聊聊天，参加一些公益劳动；或是逛逛街，买件自己喜欢的小玩意等，均可以在一定程度上排遣一个人内心的不快。</a:t>
            </a:r>
            <a:endParaRPr sz="1600" spc="1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grpSp>
        <p:nvGrpSpPr>
          <p:cNvPr id="2" name="组合 1"/>
          <p:cNvGrpSpPr/>
          <p:nvPr/>
        </p:nvGrpSpPr>
        <p:grpSpPr>
          <a:xfrm>
            <a:off x="4789171" y="1532016"/>
            <a:ext cx="3787110" cy="560493"/>
            <a:chOff x="1190045" y="1445954"/>
            <a:chExt cx="2532101" cy="364058"/>
          </a:xfrm>
        </p:grpSpPr>
        <p:cxnSp>
          <p:nvCxnSpPr>
            <p:cNvPr id="15" name="Straight Connector 38"/>
            <p:cNvCxnSpPr/>
            <p:nvPr/>
          </p:nvCxnSpPr>
          <p:spPr bwMode="auto">
            <a:xfrm flipV="1">
              <a:off x="1190045" y="1810010"/>
              <a:ext cx="2406997" cy="2"/>
            </a:xfrm>
            <a:prstGeom prst="line">
              <a:avLst/>
            </a:prstGeom>
            <a:noFill/>
            <a:ln w="6350" cap="rnd" cmpd="sng" algn="ctr">
              <a:solidFill>
                <a:sysClr val="windowText" lastClr="000000">
                  <a:lumMod val="50000"/>
                  <a:lumOff val="50000"/>
                </a:sysClr>
              </a:solidFill>
              <a:prstDash val="solid"/>
            </a:ln>
            <a:effectLst/>
          </p:spPr>
        </p:cxnSp>
        <p:grpSp>
          <p:nvGrpSpPr>
            <p:cNvPr id="16" name="组合 15"/>
            <p:cNvGrpSpPr/>
            <p:nvPr/>
          </p:nvGrpSpPr>
          <p:grpSpPr>
            <a:xfrm>
              <a:off x="1244794" y="1445954"/>
              <a:ext cx="2477352" cy="261752"/>
              <a:chOff x="1244794" y="1445954"/>
              <a:chExt cx="2477352" cy="261752"/>
            </a:xfrm>
          </p:grpSpPr>
          <p:sp>
            <p:nvSpPr>
              <p:cNvPr id="6" name="Rounded Rectangle 43"/>
              <p:cNvSpPr/>
              <p:nvPr/>
            </p:nvSpPr>
            <p:spPr>
              <a:xfrm>
                <a:off x="1244794" y="1463818"/>
                <a:ext cx="720000" cy="243888"/>
              </a:xfrm>
              <a:prstGeom prst="roundRect">
                <a:avLst>
                  <a:gd name="adj" fmla="val 0"/>
                </a:avLst>
              </a:prstGeom>
              <a:solidFill>
                <a:srgbClr val="E3BE17"/>
              </a:solidFill>
              <a:ln w="25400" cap="flat" cmpd="sng" algn="ctr">
                <a:noFill/>
                <a:prstDash val="solid"/>
              </a:ln>
              <a:effectLst/>
            </p:spPr>
            <p:txBody>
              <a:bodyPr rtlCol="0" anchor="ctr"/>
              <a:p>
                <a:pPr algn="ctr" defTabSz="914400">
                  <a:defRPr/>
                </a:pPr>
                <a:endParaRPr lang="id-ID" sz="2000"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endParaRPr>
              </a:p>
            </p:txBody>
          </p:sp>
          <p:sp>
            <p:nvSpPr>
              <p:cNvPr id="7" name="TextBox 52"/>
              <p:cNvSpPr txBox="1"/>
              <p:nvPr/>
            </p:nvSpPr>
            <p:spPr>
              <a:xfrm>
                <a:off x="1496528" y="1467534"/>
                <a:ext cx="216529" cy="239223"/>
              </a:xfrm>
              <a:prstGeom prst="rect">
                <a:avLst/>
              </a:prstGeom>
              <a:noFill/>
            </p:spPr>
            <p:txBody>
              <a:bodyPr wrap="none" rtlCol="0">
                <a:spAutoFit/>
              </a:bodyPr>
              <a:p>
                <a:pPr algn="ctr" defTabSz="914400">
                  <a:defRPr/>
                </a:pPr>
                <a:r>
                  <a:rPr lang="en-US" altLang="zh-CN" b="1"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rPr>
                  <a:t>2</a:t>
                </a:r>
                <a:endParaRPr lang="en-US" altLang="zh-CN" b="1"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endParaRPr>
              </a:p>
            </p:txBody>
          </p:sp>
          <p:sp>
            <p:nvSpPr>
              <p:cNvPr id="12" name="TextBox 53"/>
              <p:cNvSpPr txBox="1"/>
              <p:nvPr/>
            </p:nvSpPr>
            <p:spPr>
              <a:xfrm>
                <a:off x="1953822" y="1445954"/>
                <a:ext cx="1768324" cy="259020"/>
              </a:xfrm>
              <a:prstGeom prst="rect">
                <a:avLst/>
              </a:prstGeom>
              <a:noFill/>
            </p:spPr>
            <p:txBody>
              <a:bodyPr wrap="square" rtlCol="0">
                <a:spAutoFit/>
              </a:bodyPr>
              <a:p>
                <a:pPr defTabSz="914400">
                  <a:defRPr/>
                </a:pPr>
                <a:r>
                  <a:rPr sz="2000" b="1" spc="150">
                    <a:solidFill>
                      <a:srgbClr val="404040"/>
                    </a:solidFill>
                    <a:latin typeface="微软雅黑" panose="020B0503020204020204" charset="-122"/>
                    <a:ea typeface="微软雅黑" panose="020B0503020204020204" charset="-122"/>
                    <a:cs typeface="微软雅黑" panose="020B0503020204020204" charset="-122"/>
                    <a:sym typeface="+mn-ea"/>
                  </a:rPr>
                  <a:t>转移注意力</a:t>
                </a:r>
                <a:endParaRPr sz="2000" b="1" spc="150">
                  <a:solidFill>
                    <a:srgbClr val="404040"/>
                  </a:solidFill>
                  <a:latin typeface="微软雅黑" panose="020B0503020204020204" charset="-122"/>
                  <a:ea typeface="微软雅黑" panose="020B0503020204020204" charset="-122"/>
                  <a:cs typeface="微软雅黑" panose="020B0503020204020204" charset="-122"/>
                  <a:sym typeface="+mn-ea"/>
                </a:endParaRPr>
              </a:p>
            </p:txBody>
          </p:sp>
        </p:grpSp>
      </p:grpSp>
      <p:sp>
        <p:nvSpPr>
          <p:cNvPr id="5" name="矩形 30"/>
          <p:cNvSpPr>
            <a:spLocks noChangeArrowheads="1"/>
          </p:cNvSpPr>
          <p:nvPr/>
        </p:nvSpPr>
        <p:spPr bwMode="auto">
          <a:xfrm>
            <a:off x="971550" y="2185670"/>
            <a:ext cx="3305810" cy="3942080"/>
          </a:xfrm>
          <a:prstGeom prst="rect">
            <a:avLst/>
          </a:prstGeom>
          <a:noFill/>
          <a:ln w="9525">
            <a:noFill/>
            <a:miter lim="800000"/>
          </a:ln>
        </p:spPr>
        <p:txBody>
          <a:bodyPr wrap="square" lIns="155481" tIns="77741" rIns="155481" bIns="77741">
            <a:spAutoFit/>
          </a:bodyPr>
          <a:p>
            <a:pPr algn="just" defTabSz="914400">
              <a:lnSpc>
                <a:spcPct val="140000"/>
              </a:lnSpc>
              <a:defRPr/>
            </a:pPr>
            <a:r>
              <a:rPr sz="1600" spc="1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升华是指个体受挫后，把压抑于心理的情绪冲动转向社会许可的其他活动中去，使精神有所依托，获得新的、更高的精神满足。如如德国诗人歌德的名著《少年维特之烦恼》，法国文学家罗曼·罗兰的大作《约翰·克利斯朵夫》及画家达·芬奇的名画《蒙娜丽莎》都是他们失恋或失去爱情后情感升华的结果。</a:t>
            </a:r>
            <a:endParaRPr sz="1600" spc="1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8" name="组合 7"/>
          <p:cNvGrpSpPr/>
          <p:nvPr/>
        </p:nvGrpSpPr>
        <p:grpSpPr>
          <a:xfrm>
            <a:off x="998220" y="1532255"/>
            <a:ext cx="3449320" cy="560705"/>
            <a:chOff x="1190045" y="1445954"/>
            <a:chExt cx="2532101" cy="364058"/>
          </a:xfrm>
        </p:grpSpPr>
        <p:cxnSp>
          <p:nvCxnSpPr>
            <p:cNvPr id="9" name="Straight Connector 38"/>
            <p:cNvCxnSpPr/>
            <p:nvPr/>
          </p:nvCxnSpPr>
          <p:spPr bwMode="auto">
            <a:xfrm flipV="1">
              <a:off x="1190045" y="1810010"/>
              <a:ext cx="2406997" cy="2"/>
            </a:xfrm>
            <a:prstGeom prst="line">
              <a:avLst/>
            </a:prstGeom>
            <a:noFill/>
            <a:ln w="6350" cap="rnd" cmpd="sng" algn="ctr">
              <a:solidFill>
                <a:sysClr val="windowText" lastClr="000000">
                  <a:lumMod val="50000"/>
                  <a:lumOff val="50000"/>
                </a:sysClr>
              </a:solidFill>
              <a:prstDash val="solid"/>
            </a:ln>
            <a:effectLst/>
          </p:spPr>
        </p:cxnSp>
        <p:grpSp>
          <p:nvGrpSpPr>
            <p:cNvPr id="10" name="组合 9"/>
            <p:cNvGrpSpPr/>
            <p:nvPr/>
          </p:nvGrpSpPr>
          <p:grpSpPr>
            <a:xfrm>
              <a:off x="1244794" y="1445954"/>
              <a:ext cx="2477352" cy="261752"/>
              <a:chOff x="1244794" y="1445954"/>
              <a:chExt cx="2477352" cy="261752"/>
            </a:xfrm>
          </p:grpSpPr>
          <p:sp>
            <p:nvSpPr>
              <p:cNvPr id="11" name="Rounded Rectangle 43"/>
              <p:cNvSpPr/>
              <p:nvPr/>
            </p:nvSpPr>
            <p:spPr>
              <a:xfrm>
                <a:off x="1244794" y="1463818"/>
                <a:ext cx="720000" cy="243888"/>
              </a:xfrm>
              <a:prstGeom prst="roundRect">
                <a:avLst>
                  <a:gd name="adj" fmla="val 0"/>
                </a:avLst>
              </a:prstGeom>
              <a:solidFill>
                <a:srgbClr val="E3BE17"/>
              </a:solidFill>
              <a:ln w="25400" cap="flat" cmpd="sng" algn="ctr">
                <a:noFill/>
                <a:prstDash val="solid"/>
              </a:ln>
              <a:effectLst/>
            </p:spPr>
            <p:txBody>
              <a:bodyPr rtlCol="0" anchor="ctr"/>
              <a:p>
                <a:pPr algn="ctr" defTabSz="914400">
                  <a:defRPr/>
                </a:pPr>
                <a:endParaRPr lang="id-ID" sz="2000"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endParaRPr>
              </a:p>
            </p:txBody>
          </p:sp>
          <p:sp>
            <p:nvSpPr>
              <p:cNvPr id="14" name="TextBox 52"/>
              <p:cNvSpPr txBox="1"/>
              <p:nvPr/>
            </p:nvSpPr>
            <p:spPr>
              <a:xfrm>
                <a:off x="1314423" y="1445954"/>
                <a:ext cx="515425" cy="239132"/>
              </a:xfrm>
              <a:prstGeom prst="rect">
                <a:avLst/>
              </a:prstGeom>
              <a:noFill/>
            </p:spPr>
            <p:txBody>
              <a:bodyPr wrap="square" rtlCol="0">
                <a:spAutoFit/>
              </a:bodyPr>
              <a:p>
                <a:pPr algn="ctr" defTabSz="914400">
                  <a:defRPr/>
                </a:pPr>
                <a:r>
                  <a:rPr lang="en-US" altLang="zh-CN" b="1"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rPr>
                  <a:t>1</a:t>
                </a:r>
                <a:endParaRPr lang="en-US" altLang="zh-CN" b="1"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endParaRPr>
              </a:p>
            </p:txBody>
          </p:sp>
          <p:sp>
            <p:nvSpPr>
              <p:cNvPr id="18" name="TextBox 53"/>
              <p:cNvSpPr txBox="1"/>
              <p:nvPr/>
            </p:nvSpPr>
            <p:spPr>
              <a:xfrm>
                <a:off x="1953822" y="1445954"/>
                <a:ext cx="1768324" cy="258922"/>
              </a:xfrm>
              <a:prstGeom prst="rect">
                <a:avLst/>
              </a:prstGeom>
              <a:noFill/>
            </p:spPr>
            <p:txBody>
              <a:bodyPr wrap="square" rtlCol="0">
                <a:spAutoFit/>
              </a:bodyPr>
              <a:p>
                <a:pPr defTabSz="914400">
                  <a:defRPr/>
                </a:pPr>
                <a:r>
                  <a:rPr lang="en-US" altLang="zh-CN" sz="2000" b="1" spc="150" dirty="0">
                    <a:solidFill>
                      <a:sysClr val="windowText" lastClr="000000"/>
                    </a:solidFill>
                    <a:uFillTx/>
                    <a:cs typeface="微软雅黑" panose="020B0503020204020204" charset="-122"/>
                    <a:sym typeface="+mn-ea"/>
                  </a:rPr>
                  <a:t> </a:t>
                </a:r>
                <a:r>
                  <a:rPr lang="zh-CN" altLang="en-US" sz="2000" b="1" spc="150" dirty="0">
                    <a:solidFill>
                      <a:sysClr val="windowText" lastClr="000000"/>
                    </a:solidFill>
                    <a:uFillTx/>
                    <a:cs typeface="微软雅黑" panose="020B0503020204020204" charset="-122"/>
                    <a:sym typeface="+mn-ea"/>
                  </a:rPr>
                  <a:t>升华情感</a:t>
                </a:r>
                <a:endParaRPr lang="en-US" altLang="zh-CN" sz="2000" kern="0" dirty="0">
                  <a:solidFill>
                    <a:schemeClr val="bg1">
                      <a:lumMod val="50000"/>
                    </a:schemeClr>
                  </a:solidFill>
                  <a:latin typeface="思源黑体旧字形 Normal" panose="020B0400000000000000" pitchFamily="34" charset="-128"/>
                  <a:ea typeface="思源黑体旧字形 Normal" panose="020B0400000000000000" pitchFamily="34" charset="-128"/>
                  <a:sym typeface="思源黑体旧字形 Normal" panose="020B0400000000000000" pitchFamily="34" charset="-128"/>
                </a:endParaRPr>
              </a:p>
            </p:txBody>
          </p:sp>
        </p:grpSp>
      </p:grpSp>
      <p:pic>
        <p:nvPicPr>
          <p:cNvPr id="19" name="Picture 2"/>
          <p:cNvPicPr>
            <a:picLocks noChangeAspect="1" noChangeArrowheads="1"/>
          </p:cNvPicPr>
          <p:nvPr>
            <p:custDataLst>
              <p:tags r:id="rId3"/>
            </p:custDataLst>
          </p:nvPr>
        </p:nvPicPr>
        <p:blipFill>
          <a:blip r:embed="rId4"/>
          <a:srcRect t="36439" b="10309"/>
          <a:stretch>
            <a:fillRect/>
          </a:stretch>
        </p:blipFill>
        <p:spPr bwMode="auto">
          <a:xfrm flipH="1">
            <a:off x="4871085" y="4313555"/>
            <a:ext cx="6343650"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000"/>
                                        <p:tgtEl>
                                          <p:spTgt spid="13"/>
                                        </p:tgtEl>
                                        <p:attrNameLst>
                                          <p:attrName>ppt_y</p:attrName>
                                        </p:attrNameLst>
                                      </p:cBhvr>
                                      <p:tavLst>
                                        <p:tav tm="0">
                                          <p:val>
                                            <p:strVal val="#ppt_y-#ppt_h*1.125000"/>
                                          </p:val>
                                        </p:tav>
                                        <p:tav tm="100000">
                                          <p:val>
                                            <p:strVal val="#ppt_y"/>
                                          </p:val>
                                        </p:tav>
                                      </p:tavLst>
                                    </p:anim>
                                    <p:animEffect transition="in" filter="wipe(down)">
                                      <p:cBhvr>
                                        <p:cTn id="12" dur="1000"/>
                                        <p:tgtEl>
                                          <p:spTgt spid="13"/>
                                        </p:tgtEl>
                                      </p:cBhvr>
                                    </p:animEffect>
                                  </p:childTnLst>
                                </p:cTn>
                              </p:par>
                            </p:childTnLst>
                          </p:cTn>
                        </p:par>
                        <p:par>
                          <p:cTn id="13" fill="hold">
                            <p:stCondLst>
                              <p:cond delay="1500"/>
                            </p:stCondLst>
                            <p:childTnLst>
                              <p:par>
                                <p:cTn id="14" presetID="14" presetClass="entr" presetSubtype="1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randombar(horizontal)">
                                      <p:cBhvr>
                                        <p:cTn id="16" dur="500"/>
                                        <p:tgtEl>
                                          <p:spTgt spid="8"/>
                                        </p:tgtEl>
                                      </p:cBhvr>
                                    </p:animEffect>
                                  </p:childTnLst>
                                </p:cTn>
                              </p:par>
                            </p:childTnLst>
                          </p:cTn>
                        </p:par>
                        <p:par>
                          <p:cTn id="17" fill="hold">
                            <p:stCondLst>
                              <p:cond delay="2000"/>
                            </p:stCondLst>
                            <p:childTnLst>
                              <p:par>
                                <p:cTn id="18" presetID="12" presetClass="entr" presetSubtype="1"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1000"/>
                                        <p:tgtEl>
                                          <p:spTgt spid="5"/>
                                        </p:tgtEl>
                                        <p:attrNameLst>
                                          <p:attrName>ppt_y</p:attrName>
                                        </p:attrNameLst>
                                      </p:cBhvr>
                                      <p:tavLst>
                                        <p:tav tm="0">
                                          <p:val>
                                            <p:strVal val="#ppt_y-#ppt_h*1.125000"/>
                                          </p:val>
                                        </p:tav>
                                        <p:tav tm="100000">
                                          <p:val>
                                            <p:strVal val="#ppt_y"/>
                                          </p:val>
                                        </p:tav>
                                      </p:tavLst>
                                    </p:anim>
                                    <p:animEffect transition="in" filter="wipe(down)">
                                      <p:cBhvr>
                                        <p:cTn id="2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三、情绪的疏导方法</a:t>
            </a:r>
            <a:endParaRPr lang="zh-CN" altLang="en-US" sz="2400" b="1" spc="300" noProof="0" dirty="0">
              <a:ln>
                <a:noFill/>
              </a:ln>
              <a:solidFill>
                <a:srgbClr val="FCC301"/>
              </a:solidFill>
              <a:effectLst/>
              <a:uLnTx/>
              <a:sym typeface="+mn-ea"/>
            </a:endParaRPr>
          </a:p>
        </p:txBody>
      </p:sp>
      <p:sp>
        <p:nvSpPr>
          <p:cNvPr id="4" name="椭圆 3"/>
          <p:cNvSpPr/>
          <p:nvPr>
            <p:custDataLst>
              <p:tags r:id="rId2"/>
            </p:custDataLst>
          </p:nvPr>
        </p:nvSpPr>
        <p:spPr>
          <a:xfrm>
            <a:off x="10789920" y="1901825"/>
            <a:ext cx="254000" cy="231775"/>
          </a:xfrm>
          <a:prstGeom prst="ellipse">
            <a:avLst/>
          </a:prstGeom>
          <a:solidFill>
            <a:srgbClr val="EDEA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3" name="矩形 30"/>
          <p:cNvSpPr>
            <a:spLocks noChangeArrowheads="1"/>
          </p:cNvSpPr>
          <p:nvPr/>
        </p:nvSpPr>
        <p:spPr bwMode="auto">
          <a:xfrm>
            <a:off x="4724400" y="2092960"/>
            <a:ext cx="6632575" cy="2220595"/>
          </a:xfrm>
          <a:prstGeom prst="rect">
            <a:avLst/>
          </a:prstGeom>
          <a:noFill/>
          <a:ln w="9525">
            <a:noFill/>
            <a:miter lim="800000"/>
          </a:ln>
        </p:spPr>
        <p:txBody>
          <a:bodyPr wrap="square" lIns="155481" tIns="77741" rIns="155481" bIns="77741">
            <a:spAutoFit/>
          </a:bodyPr>
          <a:p>
            <a:pPr algn="just" defTabSz="914400">
              <a:lnSpc>
                <a:spcPct val="140000"/>
              </a:lnSpc>
              <a:defRPr/>
            </a:pPr>
            <a:r>
              <a:rPr sz="1600" spc="1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体谅他人，是设身处地地替别人着想，是站在他人的角度看待问题，也就是我们常说的换位思考。体谅别人是一种美德，是发自内心的理解，也是自我心理的解脱和排遣。换个角度讲，你体谅了别人，就等于释放了自己，改善了自己的心境。事怕颠倒，有些事情别人能做得好，你自己就未必能做得很好。反过来，你做得好的事情别人也不一定能完全按照你的意志去做。</a:t>
            </a:r>
            <a:endParaRPr sz="1600" spc="1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grpSp>
        <p:nvGrpSpPr>
          <p:cNvPr id="2" name="组合 1"/>
          <p:cNvGrpSpPr/>
          <p:nvPr/>
        </p:nvGrpSpPr>
        <p:grpSpPr>
          <a:xfrm>
            <a:off x="4789171" y="1532016"/>
            <a:ext cx="3787110" cy="560493"/>
            <a:chOff x="1190045" y="1445954"/>
            <a:chExt cx="2532101" cy="364058"/>
          </a:xfrm>
        </p:grpSpPr>
        <p:cxnSp>
          <p:nvCxnSpPr>
            <p:cNvPr id="15" name="Straight Connector 38"/>
            <p:cNvCxnSpPr/>
            <p:nvPr/>
          </p:nvCxnSpPr>
          <p:spPr bwMode="auto">
            <a:xfrm flipV="1">
              <a:off x="1190045" y="1810010"/>
              <a:ext cx="2406997" cy="2"/>
            </a:xfrm>
            <a:prstGeom prst="line">
              <a:avLst/>
            </a:prstGeom>
            <a:noFill/>
            <a:ln w="6350" cap="rnd" cmpd="sng" algn="ctr">
              <a:solidFill>
                <a:sysClr val="windowText" lastClr="000000">
                  <a:lumMod val="50000"/>
                  <a:lumOff val="50000"/>
                </a:sysClr>
              </a:solidFill>
              <a:prstDash val="solid"/>
            </a:ln>
            <a:effectLst/>
          </p:spPr>
        </p:cxnSp>
        <p:grpSp>
          <p:nvGrpSpPr>
            <p:cNvPr id="16" name="组合 15"/>
            <p:cNvGrpSpPr/>
            <p:nvPr/>
          </p:nvGrpSpPr>
          <p:grpSpPr>
            <a:xfrm>
              <a:off x="1244794" y="1445954"/>
              <a:ext cx="2477352" cy="261752"/>
              <a:chOff x="1244794" y="1445954"/>
              <a:chExt cx="2477352" cy="261752"/>
            </a:xfrm>
          </p:grpSpPr>
          <p:sp>
            <p:nvSpPr>
              <p:cNvPr id="6" name="Rounded Rectangle 43"/>
              <p:cNvSpPr/>
              <p:nvPr/>
            </p:nvSpPr>
            <p:spPr>
              <a:xfrm>
                <a:off x="1244794" y="1463818"/>
                <a:ext cx="720000" cy="243888"/>
              </a:xfrm>
              <a:prstGeom prst="roundRect">
                <a:avLst>
                  <a:gd name="adj" fmla="val 0"/>
                </a:avLst>
              </a:prstGeom>
              <a:solidFill>
                <a:srgbClr val="E3BE17"/>
              </a:solidFill>
              <a:ln w="25400" cap="flat" cmpd="sng" algn="ctr">
                <a:noFill/>
                <a:prstDash val="solid"/>
              </a:ln>
              <a:effectLst/>
            </p:spPr>
            <p:txBody>
              <a:bodyPr rtlCol="0" anchor="ctr"/>
              <a:p>
                <a:pPr algn="ctr" defTabSz="914400">
                  <a:defRPr/>
                </a:pPr>
                <a:endParaRPr lang="en-US" altLang="id-ID" sz="2000"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endParaRPr>
              </a:p>
            </p:txBody>
          </p:sp>
          <p:sp>
            <p:nvSpPr>
              <p:cNvPr id="7" name="TextBox 52"/>
              <p:cNvSpPr txBox="1"/>
              <p:nvPr/>
            </p:nvSpPr>
            <p:spPr>
              <a:xfrm>
                <a:off x="1496528" y="1467534"/>
                <a:ext cx="216529" cy="239223"/>
              </a:xfrm>
              <a:prstGeom prst="rect">
                <a:avLst/>
              </a:prstGeom>
              <a:noFill/>
            </p:spPr>
            <p:txBody>
              <a:bodyPr wrap="none" rtlCol="0">
                <a:spAutoFit/>
              </a:bodyPr>
              <a:p>
                <a:pPr algn="ctr" defTabSz="914400">
                  <a:defRPr/>
                </a:pPr>
                <a:r>
                  <a:rPr lang="en-US" altLang="zh-CN" b="1"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rPr>
                  <a:t>4</a:t>
                </a:r>
                <a:endParaRPr lang="en-US" altLang="zh-CN" b="1"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endParaRPr>
              </a:p>
            </p:txBody>
          </p:sp>
          <p:sp>
            <p:nvSpPr>
              <p:cNvPr id="12" name="TextBox 53"/>
              <p:cNvSpPr txBox="1"/>
              <p:nvPr/>
            </p:nvSpPr>
            <p:spPr>
              <a:xfrm>
                <a:off x="1953822" y="1445954"/>
                <a:ext cx="1768324" cy="259020"/>
              </a:xfrm>
              <a:prstGeom prst="rect">
                <a:avLst/>
              </a:prstGeom>
              <a:noFill/>
            </p:spPr>
            <p:txBody>
              <a:bodyPr wrap="square" rtlCol="0">
                <a:spAutoFit/>
              </a:bodyPr>
              <a:p>
                <a:pPr defTabSz="914400">
                  <a:defRPr/>
                </a:pPr>
                <a:r>
                  <a:rPr sz="2000" b="1" spc="150">
                    <a:solidFill>
                      <a:srgbClr val="404040"/>
                    </a:solidFill>
                    <a:latin typeface="微软雅黑" panose="020B0503020204020204" charset="-122"/>
                    <a:ea typeface="微软雅黑" panose="020B0503020204020204" charset="-122"/>
                    <a:cs typeface="微软雅黑" panose="020B0503020204020204" charset="-122"/>
                    <a:sym typeface="+mn-ea"/>
                  </a:rPr>
                  <a:t>体谅他人</a:t>
                </a:r>
                <a:endParaRPr sz="2000" b="1" spc="150">
                  <a:solidFill>
                    <a:srgbClr val="404040"/>
                  </a:solidFill>
                  <a:latin typeface="微软雅黑" panose="020B0503020204020204" charset="-122"/>
                  <a:ea typeface="微软雅黑" panose="020B0503020204020204" charset="-122"/>
                  <a:cs typeface="微软雅黑" panose="020B0503020204020204" charset="-122"/>
                  <a:sym typeface="+mn-ea"/>
                </a:endParaRPr>
              </a:p>
            </p:txBody>
          </p:sp>
        </p:grpSp>
      </p:grpSp>
      <p:sp>
        <p:nvSpPr>
          <p:cNvPr id="5" name="矩形 30"/>
          <p:cNvSpPr>
            <a:spLocks noChangeArrowheads="1"/>
          </p:cNvSpPr>
          <p:nvPr/>
        </p:nvSpPr>
        <p:spPr bwMode="auto">
          <a:xfrm>
            <a:off x="971550" y="2185670"/>
            <a:ext cx="3305810" cy="3942080"/>
          </a:xfrm>
          <a:prstGeom prst="rect">
            <a:avLst/>
          </a:prstGeom>
          <a:noFill/>
          <a:ln w="9525">
            <a:noFill/>
            <a:miter lim="800000"/>
          </a:ln>
        </p:spPr>
        <p:txBody>
          <a:bodyPr wrap="square" lIns="155481" tIns="77741" rIns="155481" bIns="77741">
            <a:spAutoFit/>
          </a:bodyPr>
          <a:p>
            <a:pPr algn="just" defTabSz="914400">
              <a:lnSpc>
                <a:spcPct val="140000"/>
              </a:lnSpc>
              <a:defRPr/>
            </a:pPr>
            <a:r>
              <a:rPr sz="1600" spc="1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幽默对保持心理健康有着奇特的功效，它可以放松紧张的心理，解除被压抑的情绪，缓解人际间的紧张关系，摆脱尴尬难堪的困境，减轻焦虑、活跃气氛、冰释误会。幽默的方式多种多样，如故意开开玩笑，说些幽默有趣的小故事或俏皮话，做些滑稽好笑的动作等。但是，幽默并不一定都使人发笑；更多的则是启发人们思考。</a:t>
            </a:r>
            <a:endParaRPr sz="1600" spc="1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8" name="组合 7"/>
          <p:cNvGrpSpPr/>
          <p:nvPr/>
        </p:nvGrpSpPr>
        <p:grpSpPr>
          <a:xfrm>
            <a:off x="998220" y="1532255"/>
            <a:ext cx="3449320" cy="560705"/>
            <a:chOff x="1190045" y="1445954"/>
            <a:chExt cx="2532101" cy="364058"/>
          </a:xfrm>
        </p:grpSpPr>
        <p:cxnSp>
          <p:nvCxnSpPr>
            <p:cNvPr id="9" name="Straight Connector 38"/>
            <p:cNvCxnSpPr/>
            <p:nvPr/>
          </p:nvCxnSpPr>
          <p:spPr bwMode="auto">
            <a:xfrm flipV="1">
              <a:off x="1190045" y="1810010"/>
              <a:ext cx="2406997" cy="2"/>
            </a:xfrm>
            <a:prstGeom prst="line">
              <a:avLst/>
            </a:prstGeom>
            <a:noFill/>
            <a:ln w="6350" cap="rnd" cmpd="sng" algn="ctr">
              <a:solidFill>
                <a:sysClr val="windowText" lastClr="000000">
                  <a:lumMod val="50000"/>
                  <a:lumOff val="50000"/>
                </a:sysClr>
              </a:solidFill>
              <a:prstDash val="solid"/>
            </a:ln>
            <a:effectLst/>
          </p:spPr>
        </p:cxnSp>
        <p:grpSp>
          <p:nvGrpSpPr>
            <p:cNvPr id="10" name="组合 9"/>
            <p:cNvGrpSpPr/>
            <p:nvPr/>
          </p:nvGrpSpPr>
          <p:grpSpPr>
            <a:xfrm>
              <a:off x="1244794" y="1445954"/>
              <a:ext cx="2477352" cy="261752"/>
              <a:chOff x="1244794" y="1445954"/>
              <a:chExt cx="2477352" cy="261752"/>
            </a:xfrm>
          </p:grpSpPr>
          <p:sp>
            <p:nvSpPr>
              <p:cNvPr id="11" name="Rounded Rectangle 43"/>
              <p:cNvSpPr/>
              <p:nvPr/>
            </p:nvSpPr>
            <p:spPr>
              <a:xfrm>
                <a:off x="1244794" y="1463818"/>
                <a:ext cx="720000" cy="243888"/>
              </a:xfrm>
              <a:prstGeom prst="roundRect">
                <a:avLst>
                  <a:gd name="adj" fmla="val 0"/>
                </a:avLst>
              </a:prstGeom>
              <a:solidFill>
                <a:srgbClr val="E3BE17"/>
              </a:solidFill>
              <a:ln w="25400" cap="flat" cmpd="sng" algn="ctr">
                <a:noFill/>
                <a:prstDash val="solid"/>
              </a:ln>
              <a:effectLst/>
            </p:spPr>
            <p:txBody>
              <a:bodyPr rtlCol="0" anchor="ctr"/>
              <a:p>
                <a:pPr algn="ctr" defTabSz="914400">
                  <a:defRPr/>
                </a:pPr>
                <a:endParaRPr lang="id-ID" sz="2000"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endParaRPr>
              </a:p>
            </p:txBody>
          </p:sp>
          <p:sp>
            <p:nvSpPr>
              <p:cNvPr id="14" name="TextBox 52"/>
              <p:cNvSpPr txBox="1"/>
              <p:nvPr/>
            </p:nvSpPr>
            <p:spPr>
              <a:xfrm>
                <a:off x="1314423" y="1445954"/>
                <a:ext cx="515425" cy="239132"/>
              </a:xfrm>
              <a:prstGeom prst="rect">
                <a:avLst/>
              </a:prstGeom>
              <a:noFill/>
            </p:spPr>
            <p:txBody>
              <a:bodyPr wrap="square" rtlCol="0">
                <a:spAutoFit/>
              </a:bodyPr>
              <a:p>
                <a:pPr algn="ctr" defTabSz="914400">
                  <a:defRPr/>
                </a:pPr>
                <a:r>
                  <a:rPr lang="en-US" altLang="zh-CN" b="1"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rPr>
                  <a:t>3</a:t>
                </a:r>
                <a:endParaRPr lang="en-US" altLang="zh-CN" b="1" kern="0" dirty="0">
                  <a:solidFill>
                    <a:sysClr val="window" lastClr="FFFFFF"/>
                  </a:solidFill>
                  <a:latin typeface="微软雅黑" panose="020B0503020204020204" charset="-122"/>
                  <a:ea typeface="微软雅黑" panose="020B0503020204020204" charset="-122"/>
                  <a:sym typeface="思源黑体旧字形 Normal" panose="020B0400000000000000" pitchFamily="34" charset="-128"/>
                </a:endParaRPr>
              </a:p>
            </p:txBody>
          </p:sp>
          <p:sp>
            <p:nvSpPr>
              <p:cNvPr id="18" name="TextBox 53"/>
              <p:cNvSpPr txBox="1"/>
              <p:nvPr/>
            </p:nvSpPr>
            <p:spPr>
              <a:xfrm>
                <a:off x="1953822" y="1445954"/>
                <a:ext cx="1768324" cy="258922"/>
              </a:xfrm>
              <a:prstGeom prst="rect">
                <a:avLst/>
              </a:prstGeom>
              <a:noFill/>
            </p:spPr>
            <p:txBody>
              <a:bodyPr wrap="square" rtlCol="0">
                <a:spAutoFit/>
              </a:bodyPr>
              <a:p>
                <a:pPr defTabSz="914400">
                  <a:defRPr/>
                </a:pPr>
                <a:r>
                  <a:rPr lang="en-US" altLang="zh-CN" sz="2000" b="1" spc="150" dirty="0">
                    <a:solidFill>
                      <a:sysClr val="windowText" lastClr="000000"/>
                    </a:solidFill>
                    <a:uFillTx/>
                    <a:cs typeface="微软雅黑" panose="020B0503020204020204" charset="-122"/>
                    <a:sym typeface="+mn-ea"/>
                  </a:rPr>
                  <a:t> </a:t>
                </a:r>
                <a:r>
                  <a:rPr lang="zh-CN" altLang="en-US" sz="2000" b="1" spc="150" dirty="0">
                    <a:solidFill>
                      <a:sysClr val="windowText" lastClr="000000"/>
                    </a:solidFill>
                    <a:uFillTx/>
                    <a:cs typeface="微软雅黑" panose="020B0503020204020204" charset="-122"/>
                    <a:sym typeface="+mn-ea"/>
                  </a:rPr>
                  <a:t>学会幽默</a:t>
                </a:r>
                <a:endParaRPr lang="zh-CN" altLang="en-US" sz="2000" b="1" spc="150" dirty="0">
                  <a:solidFill>
                    <a:sysClr val="windowText" lastClr="000000"/>
                  </a:solidFill>
                  <a:uFillTx/>
                  <a:cs typeface="微软雅黑" panose="020B0503020204020204" charset="-122"/>
                  <a:sym typeface="+mn-ea"/>
                </a:endParaRPr>
              </a:p>
            </p:txBody>
          </p:sp>
        </p:grpSp>
      </p:grpSp>
      <p:pic>
        <p:nvPicPr>
          <p:cNvPr id="19" name="Picture 2"/>
          <p:cNvPicPr>
            <a:picLocks noChangeAspect="1" noChangeArrowheads="1"/>
          </p:cNvPicPr>
          <p:nvPr>
            <p:custDataLst>
              <p:tags r:id="rId3"/>
            </p:custDataLst>
          </p:nvPr>
        </p:nvPicPr>
        <p:blipFill>
          <a:blip r:embed="rId4"/>
          <a:srcRect t="36439" b="10309"/>
          <a:stretch>
            <a:fillRect/>
          </a:stretch>
        </p:blipFill>
        <p:spPr bwMode="auto">
          <a:xfrm flipH="1">
            <a:off x="4871085" y="4313555"/>
            <a:ext cx="6343650"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000"/>
                                        <p:tgtEl>
                                          <p:spTgt spid="13"/>
                                        </p:tgtEl>
                                        <p:attrNameLst>
                                          <p:attrName>ppt_y</p:attrName>
                                        </p:attrNameLst>
                                      </p:cBhvr>
                                      <p:tavLst>
                                        <p:tav tm="0">
                                          <p:val>
                                            <p:strVal val="#ppt_y-#ppt_h*1.125000"/>
                                          </p:val>
                                        </p:tav>
                                        <p:tav tm="100000">
                                          <p:val>
                                            <p:strVal val="#ppt_y"/>
                                          </p:val>
                                        </p:tav>
                                      </p:tavLst>
                                    </p:anim>
                                    <p:animEffect transition="in" filter="wipe(down)">
                                      <p:cBhvr>
                                        <p:cTn id="12" dur="1000"/>
                                        <p:tgtEl>
                                          <p:spTgt spid="13"/>
                                        </p:tgtEl>
                                      </p:cBhvr>
                                    </p:animEffect>
                                  </p:childTnLst>
                                </p:cTn>
                              </p:par>
                            </p:childTnLst>
                          </p:cTn>
                        </p:par>
                        <p:par>
                          <p:cTn id="13" fill="hold">
                            <p:stCondLst>
                              <p:cond delay="1500"/>
                            </p:stCondLst>
                            <p:childTnLst>
                              <p:par>
                                <p:cTn id="14" presetID="14" presetClass="entr" presetSubtype="1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randombar(horizontal)">
                                      <p:cBhvr>
                                        <p:cTn id="16" dur="500"/>
                                        <p:tgtEl>
                                          <p:spTgt spid="8"/>
                                        </p:tgtEl>
                                      </p:cBhvr>
                                    </p:animEffect>
                                  </p:childTnLst>
                                </p:cTn>
                              </p:par>
                            </p:childTnLst>
                          </p:cTn>
                        </p:par>
                        <p:par>
                          <p:cTn id="17" fill="hold">
                            <p:stCondLst>
                              <p:cond delay="2000"/>
                            </p:stCondLst>
                            <p:childTnLst>
                              <p:par>
                                <p:cTn id="18" presetID="12" presetClass="entr" presetSubtype="1"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1000"/>
                                        <p:tgtEl>
                                          <p:spTgt spid="5"/>
                                        </p:tgtEl>
                                        <p:attrNameLst>
                                          <p:attrName>ppt_y</p:attrName>
                                        </p:attrNameLst>
                                      </p:cBhvr>
                                      <p:tavLst>
                                        <p:tav tm="0">
                                          <p:val>
                                            <p:strVal val="#ppt_y-#ppt_h*1.125000"/>
                                          </p:val>
                                        </p:tav>
                                        <p:tav tm="100000">
                                          <p:val>
                                            <p:strVal val="#ppt_y"/>
                                          </p:val>
                                        </p:tav>
                                      </p:tavLst>
                                    </p:anim>
                                    <p:animEffect transition="in" filter="wipe(down)">
                                      <p:cBhvr>
                                        <p:cTn id="2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custDataLst>
              <p:tags r:id="rId1"/>
            </p:custDataLst>
          </p:nvPr>
        </p:nvSpPr>
        <p:spPr>
          <a:xfrm>
            <a:off x="5615940" y="2376805"/>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19" name="椭圆 18"/>
          <p:cNvSpPr/>
          <p:nvPr>
            <p:custDataLst>
              <p:tags r:id="rId2"/>
            </p:custDataLst>
          </p:nvPr>
        </p:nvSpPr>
        <p:spPr>
          <a:xfrm>
            <a:off x="8322945" y="2376805"/>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0" name="椭圆 19"/>
          <p:cNvSpPr/>
          <p:nvPr>
            <p:custDataLst>
              <p:tags r:id="rId3"/>
            </p:custDataLst>
          </p:nvPr>
        </p:nvSpPr>
        <p:spPr>
          <a:xfrm>
            <a:off x="9676130" y="2376805"/>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1" name="椭圆 20"/>
          <p:cNvSpPr/>
          <p:nvPr>
            <p:custDataLst>
              <p:tags r:id="rId4"/>
            </p:custDataLst>
          </p:nvPr>
        </p:nvSpPr>
        <p:spPr>
          <a:xfrm>
            <a:off x="6969125" y="2376805"/>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97" name="标题 96"/>
          <p:cNvSpPr/>
          <p:nvPr/>
        </p:nvSpPr>
        <p:spPr>
          <a:xfrm>
            <a:off x="5758180" y="2553970"/>
            <a:ext cx="920115" cy="9029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感</a:t>
            </a:r>
            <a:endParaRPr lang="zh-CN" altLang="zh-CN" sz="5400" spc="600">
              <a:solidFill>
                <a:schemeClr val="bg1"/>
              </a:solidFill>
              <a:ea typeface="汉仪旗黑-85S" panose="00020600040101010101" pitchFamily="18" charset="-122"/>
            </a:endParaRPr>
          </a:p>
        </p:txBody>
      </p:sp>
      <p:sp>
        <p:nvSpPr>
          <p:cNvPr id="8" name="标题 96"/>
          <p:cNvSpPr/>
          <p:nvPr/>
        </p:nvSpPr>
        <p:spPr>
          <a:xfrm>
            <a:off x="7143115" y="2604135"/>
            <a:ext cx="852805" cy="8521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谢</a:t>
            </a:r>
            <a:endParaRPr lang="zh-CN" altLang="zh-CN" sz="5400" spc="600">
              <a:solidFill>
                <a:schemeClr val="bg1"/>
              </a:solidFill>
              <a:ea typeface="汉仪旗黑-85S" panose="00020600040101010101" pitchFamily="18" charset="-122"/>
            </a:endParaRPr>
          </a:p>
        </p:txBody>
      </p:sp>
      <p:sp>
        <p:nvSpPr>
          <p:cNvPr id="9" name="标题 96"/>
          <p:cNvSpPr/>
          <p:nvPr/>
        </p:nvSpPr>
        <p:spPr>
          <a:xfrm>
            <a:off x="8496935" y="2553970"/>
            <a:ext cx="852805" cy="8521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观</a:t>
            </a:r>
            <a:endParaRPr lang="zh-CN" altLang="zh-CN" sz="5400" spc="600">
              <a:solidFill>
                <a:schemeClr val="bg1"/>
              </a:solidFill>
              <a:ea typeface="汉仪旗黑-85S" panose="00020600040101010101" pitchFamily="18" charset="-122"/>
            </a:endParaRPr>
          </a:p>
        </p:txBody>
      </p:sp>
      <p:sp>
        <p:nvSpPr>
          <p:cNvPr id="10" name="标题 96"/>
          <p:cNvSpPr/>
          <p:nvPr/>
        </p:nvSpPr>
        <p:spPr>
          <a:xfrm>
            <a:off x="9850120" y="2604770"/>
            <a:ext cx="852805" cy="8521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看</a:t>
            </a:r>
            <a:endParaRPr lang="zh-CN" altLang="zh-CN" sz="5400" spc="600">
              <a:solidFill>
                <a:schemeClr val="bg1"/>
              </a:solidFill>
              <a:ea typeface="汉仪旗黑-85S" panose="00020600040101010101" pitchFamily="18"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500" fill="hold">
                                          <p:stCondLst>
                                            <p:cond delay="0"/>
                                          </p:stCondLst>
                                        </p:cTn>
                                        <p:tgtEl>
                                          <p:spTgt spid="97"/>
                                        </p:tgtEl>
                                        <p:attrNameLst>
                                          <p:attrName>style.visibility</p:attrName>
                                        </p:attrNameLst>
                                      </p:cBhvr>
                                      <p:to>
                                        <p:strVal val="visible"/>
                                      </p:to>
                                    </p:set>
                                    <p:animEffect transition="in" filter="fade">
                                      <p:cBhvr>
                                        <p:cTn id="7" dur="500"/>
                                        <p:tgtEl>
                                          <p:spTgt spid="97"/>
                                        </p:tgtEl>
                                      </p:cBhvr>
                                    </p:animEffect>
                                    <p:anim calcmode="lin" valueType="num">
                                      <p:cBhvr>
                                        <p:cTn id="8" dur="500" fill="hold"/>
                                        <p:tgtEl>
                                          <p:spTgt spid="97"/>
                                        </p:tgtEl>
                                        <p:attrNameLst>
                                          <p:attrName>ppt_x</p:attrName>
                                        </p:attrNameLst>
                                      </p:cBhvr>
                                      <p:tavLst>
                                        <p:tav tm="0">
                                          <p:val>
                                            <p:strVal val="#ppt_x"/>
                                          </p:val>
                                        </p:tav>
                                        <p:tav tm="100000">
                                          <p:val>
                                            <p:strVal val="#ppt_x"/>
                                          </p:val>
                                        </p:tav>
                                      </p:tavLst>
                                    </p:anim>
                                    <p:anim calcmode="lin" valueType="num">
                                      <p:cBhvr>
                                        <p:cTn id="9" dur="500" fill="hold"/>
                                        <p:tgtEl>
                                          <p:spTgt spid="9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500"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500"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500"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anim calcmode="lin" valueType="num">
                                      <p:cBhvr>
                                        <p:cTn id="26" dur="500" fill="hold"/>
                                        <p:tgtEl>
                                          <p:spTgt spid="10"/>
                                        </p:tgtEl>
                                        <p:attrNameLst>
                                          <p:attrName>ppt_x</p:attrName>
                                        </p:attrNameLst>
                                      </p:cBhvr>
                                      <p:tavLst>
                                        <p:tav tm="0">
                                          <p:val>
                                            <p:strVal val="#ppt_x"/>
                                          </p:val>
                                        </p:tav>
                                        <p:tav tm="100000">
                                          <p:val>
                                            <p:strVal val="#ppt_x"/>
                                          </p:val>
                                        </p:tav>
                                      </p:tavLst>
                                    </p:anim>
                                    <p:anim calcmode="lin" valueType="num">
                                      <p:cBhvr>
                                        <p:cTn id="27"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8" grpId="0"/>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7" name="组合 26"/>
          <p:cNvGrpSpPr/>
          <p:nvPr/>
        </p:nvGrpSpPr>
        <p:grpSpPr>
          <a:xfrm>
            <a:off x="1414780" y="1926272"/>
            <a:ext cx="9378315" cy="3454400"/>
            <a:chOff x="0" y="2170471"/>
            <a:chExt cx="5247967" cy="2517058"/>
          </a:xfrm>
          <a:solidFill>
            <a:schemeClr val="bg2">
              <a:lumMod val="75000"/>
            </a:schemeClr>
          </a:solidFill>
        </p:grpSpPr>
        <p:sp>
          <p:nvSpPr>
            <p:cNvPr id="11" name="矩形 10"/>
            <p:cNvSpPr/>
            <p:nvPr/>
          </p:nvSpPr>
          <p:spPr>
            <a:xfrm flipH="1">
              <a:off x="0" y="2170471"/>
              <a:ext cx="4591665" cy="2517058"/>
            </a:xfrm>
            <a:prstGeom prst="rect">
              <a:avLst/>
            </a:prstGeom>
            <a:solidFill>
              <a:srgbClr val="7EA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3" name="矩形 12"/>
            <p:cNvSpPr/>
            <p:nvPr/>
          </p:nvSpPr>
          <p:spPr>
            <a:xfrm flipH="1">
              <a:off x="4734234" y="2170471"/>
              <a:ext cx="260553" cy="2517058"/>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4" name="矩形 13"/>
            <p:cNvSpPr/>
            <p:nvPr/>
          </p:nvSpPr>
          <p:spPr>
            <a:xfrm flipH="1">
              <a:off x="5137356" y="2170471"/>
              <a:ext cx="110611" cy="2517058"/>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sp>
        <p:nvSpPr>
          <p:cNvPr id="4" name="文本框 3"/>
          <p:cNvSpPr txBox="1"/>
          <p:nvPr/>
        </p:nvSpPr>
        <p:spPr>
          <a:xfrm>
            <a:off x="2061845" y="2491740"/>
            <a:ext cx="7142480" cy="2194560"/>
          </a:xfrm>
          <a:prstGeom prst="rect">
            <a:avLst/>
          </a:prstGeom>
          <a:noFill/>
        </p:spPr>
        <p:txBody>
          <a:bodyPr wrap="square" rtlCol="0">
            <a:spAutoFit/>
          </a:bodyPr>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rPr>
              <a:t>一切顽固沉重的忧悒和焦虑，足以给各种疾病打开方便之门。</a:t>
            </a:r>
            <a:endParaRPr lang="zh-CN" altLang="en-US" sz="1600" b="1" spc="200">
              <a:solidFill>
                <a:schemeClr val="bg1"/>
              </a:solidFill>
              <a:uFillTx/>
            </a:endParaRPr>
          </a:p>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rPr>
              <a:t>                                                             ——巴甫洛夫凡事只要看得淡些，就没有什么可忧虑的了；只要不因愤怒而夸大事态，就没有什么事情值得生气的了。</a:t>
            </a:r>
            <a:endParaRPr lang="zh-CN" altLang="en-US" sz="1600" b="1" spc="200">
              <a:solidFill>
                <a:schemeClr val="bg1"/>
              </a:solidFill>
              <a:uFillTx/>
            </a:endParaRPr>
          </a:p>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rPr>
              <a:t>                                                       ——弗朗西斯·培根</a:t>
            </a:r>
            <a:endParaRPr lang="zh-CN" altLang="en-US" sz="1600" b="1" spc="200">
              <a:solidFill>
                <a:schemeClr val="bg1"/>
              </a:solidFill>
              <a:uFillTx/>
            </a:endParaRPr>
          </a:p>
        </p:txBody>
      </p:sp>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uFillTx/>
                <a:sym typeface="+mn-ea"/>
              </a:rPr>
              <a:t>大学生情绪管理</a:t>
            </a:r>
            <a:endParaRPr lang="zh-CN" altLang="en-US" sz="2400" b="1" spc="300" dirty="0">
              <a:solidFill>
                <a:srgbClr val="7EA96D"/>
              </a:solidFill>
              <a:uFillTx/>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ssolv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uFillTx/>
                <a:sym typeface="+mn-ea"/>
              </a:rPr>
              <a:t>大学生情绪管理</a:t>
            </a:r>
            <a:endParaRPr lang="zh-CN" altLang="en-US" sz="2400" b="1" spc="300" dirty="0">
              <a:solidFill>
                <a:srgbClr val="7EA96D"/>
              </a:solidFill>
              <a:uFillTx/>
              <a:sym typeface="+mn-ea"/>
            </a:endParaRPr>
          </a:p>
        </p:txBody>
      </p:sp>
      <p:grpSp>
        <p:nvGrpSpPr>
          <p:cNvPr id="3" name="组合 2"/>
          <p:cNvGrpSpPr/>
          <p:nvPr/>
        </p:nvGrpSpPr>
        <p:grpSpPr>
          <a:xfrm>
            <a:off x="1776095" y="3091180"/>
            <a:ext cx="8721090" cy="1633728"/>
            <a:chOff x="2797" y="6654"/>
            <a:chExt cx="13606" cy="3216"/>
          </a:xfrm>
        </p:grpSpPr>
        <p:sp>
          <p:nvSpPr>
            <p:cNvPr id="13" name="îṥ1ïďe"/>
            <p:cNvSpPr/>
            <p:nvPr/>
          </p:nvSpPr>
          <p:spPr bwMode="auto">
            <a:xfrm flipH="1">
              <a:off x="2866" y="6738"/>
              <a:ext cx="549" cy="494"/>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6">
                <a:lumMod val="75000"/>
              </a:schemeClr>
            </a:solidFill>
            <a:ln w="3175">
              <a:noFill/>
              <a:prstDash val="solid"/>
              <a:round/>
            </a:ln>
            <a:effectLst/>
          </p:spPr>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4" name="îṩḷiḑe"/>
            <p:cNvSpPr/>
            <p:nvPr/>
          </p:nvSpPr>
          <p:spPr>
            <a:xfrm>
              <a:off x="2797" y="6654"/>
              <a:ext cx="13606" cy="2835"/>
            </a:xfrm>
            <a:prstGeom prst="homePlate">
              <a:avLst/>
            </a:prstGeom>
            <a:no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5" name="iş1ïďe"/>
            <p:cNvSpPr txBox="1"/>
            <p:nvPr/>
          </p:nvSpPr>
          <p:spPr bwMode="auto">
            <a:xfrm>
              <a:off x="3239" y="6867"/>
              <a:ext cx="11533" cy="586"/>
            </a:xfrm>
            <a:prstGeom prst="rect">
              <a:avLst/>
            </a:prstGeom>
          </p:spPr>
          <p:txBody>
            <a:bodyPr wrap="none" lIns="120000" tIns="62400" rIns="120000" bIns="62400" anchor="ctr">
              <a:noAutofit/>
              <a:scene3d>
                <a:camera prst="orthographicFront"/>
                <a:lightRig rig="threePt" dir="t"/>
              </a:scene3d>
              <a:sp3d>
                <a:bevelT w="0" h="0"/>
              </a:sp3d>
            </a:bodyPr>
            <a:p>
              <a:pPr indent="0" algn="l">
                <a:buFont typeface="+mj-lt"/>
                <a:buNone/>
                <a:defRPr/>
              </a:pPr>
              <a:r>
                <a:rPr lang="zh-CN" altLang="en-US" sz="2000" b="1" spc="300" dirty="0">
                  <a:solidFill>
                    <a:schemeClr val="accent6">
                      <a:lumMod val="75000"/>
                    </a:schemeClr>
                  </a:solidFill>
                  <a:latin typeface="方正黑体简体" charset="0"/>
                  <a:ea typeface="方正黑体简体" panose="03000509000000000000" pitchFamily="2" charset="-122"/>
                  <a:sym typeface="方正黑体简体" panose="03000509000000000000" pitchFamily="2" charset="-122"/>
                </a:rPr>
                <a:t>【能力目标】</a:t>
              </a:r>
              <a:endParaRPr lang="zh-CN" altLang="en-US" sz="2000" b="1" spc="300" dirty="0">
                <a:solidFill>
                  <a:schemeClr val="accent6">
                    <a:lumMod val="75000"/>
                  </a:schemeClr>
                </a:solidFill>
                <a:latin typeface="方正黑体简体" charset="0"/>
                <a:ea typeface="方正黑体简体" panose="03000509000000000000" pitchFamily="2" charset="-122"/>
                <a:sym typeface="方正黑体简体" panose="03000509000000000000" pitchFamily="2" charset="-122"/>
              </a:endParaRPr>
            </a:p>
          </p:txBody>
        </p:sp>
        <p:sp>
          <p:nvSpPr>
            <p:cNvPr id="16" name="ïśḷidé"/>
            <p:cNvSpPr txBox="1"/>
            <p:nvPr/>
          </p:nvSpPr>
          <p:spPr bwMode="auto">
            <a:xfrm>
              <a:off x="3589" y="7580"/>
              <a:ext cx="12000" cy="2290"/>
            </a:xfrm>
            <a:prstGeom prst="rect">
              <a:avLst/>
            </a:prstGeom>
          </p:spPr>
          <p:txBody>
            <a:bodyPr wrap="square" lIns="120000" tIns="62400" rIns="120000" bIns="62400" anchor="t" anchorCtr="0">
              <a:noAutofit/>
              <a:scene3d>
                <a:camera prst="orthographicFront"/>
                <a:lightRig rig="threePt" dir="t"/>
              </a:scene3d>
              <a:sp3d>
                <a:bevelT w="0" h="0"/>
              </a:sp3d>
            </a:bodyPr>
            <a:p>
              <a:pPr marL="342900" indent="-342900">
                <a:lnSpc>
                  <a:spcPct val="120000"/>
                </a:lnSpc>
                <a:buFont typeface="+mj-lt"/>
                <a:buAutoNum type="arabicPeriod"/>
                <a:defRPr/>
              </a:pPr>
              <a:r>
                <a:rPr lang="zh-CN" altLang="en-US" sz="1600" spc="300" dirty="0">
                  <a:latin typeface="微软雅黑" panose="020B0503020204020204" charset="-122"/>
                  <a:ea typeface="微软雅黑" panose="020B0503020204020204" charset="-122"/>
                  <a:cs typeface="微软雅黑" panose="020B0503020204020204" charset="-122"/>
                  <a:sym typeface="方正黑体简体" panose="03000509000000000000" pitchFamily="2" charset="-122"/>
                </a:rPr>
                <a:t>具备察言观色的能力。</a:t>
              </a:r>
              <a:endParaRPr lang="zh-CN" altLang="en-US" sz="1600" spc="300" dirty="0">
                <a:latin typeface="微软雅黑" panose="020B0503020204020204" charset="-122"/>
                <a:ea typeface="微软雅黑" panose="020B0503020204020204" charset="-122"/>
                <a:cs typeface="微软雅黑" panose="020B0503020204020204" charset="-122"/>
                <a:sym typeface="方正黑体简体" panose="03000509000000000000" pitchFamily="2" charset="-122"/>
              </a:endParaRPr>
            </a:p>
            <a:p>
              <a:pPr marL="342900" indent="-342900">
                <a:lnSpc>
                  <a:spcPct val="120000"/>
                </a:lnSpc>
                <a:buFont typeface="+mj-lt"/>
                <a:buAutoNum type="arabicPeriod"/>
                <a:defRPr/>
              </a:pPr>
              <a:r>
                <a:rPr lang="zh-CN" altLang="en-US" sz="1600" spc="300" dirty="0">
                  <a:latin typeface="微软雅黑" panose="020B0503020204020204" charset="-122"/>
                  <a:ea typeface="微软雅黑" panose="020B0503020204020204" charset="-122"/>
                  <a:cs typeface="微软雅黑" panose="020B0503020204020204" charset="-122"/>
                  <a:sym typeface="方正黑体简体" panose="03000509000000000000" pitchFamily="2" charset="-122"/>
                </a:rPr>
                <a:t>能认识并且接纳自己与别人的情绪。</a:t>
              </a:r>
              <a:endParaRPr lang="zh-CN" altLang="en-US" sz="1600" spc="300" dirty="0">
                <a:latin typeface="微软雅黑" panose="020B0503020204020204" charset="-122"/>
                <a:ea typeface="微软雅黑" panose="020B0503020204020204" charset="-122"/>
                <a:cs typeface="微软雅黑" panose="020B0503020204020204" charset="-122"/>
                <a:sym typeface="方正黑体简体" panose="03000509000000000000" pitchFamily="2" charset="-122"/>
              </a:endParaRPr>
            </a:p>
            <a:p>
              <a:pPr marL="342900" indent="-342900">
                <a:lnSpc>
                  <a:spcPct val="120000"/>
                </a:lnSpc>
                <a:buFont typeface="+mj-lt"/>
                <a:buAutoNum type="arabicPeriod"/>
                <a:defRPr/>
              </a:pPr>
              <a:r>
                <a:rPr lang="zh-CN" altLang="en-US" sz="1600" spc="300" dirty="0">
                  <a:latin typeface="微软雅黑" panose="020B0503020204020204" charset="-122"/>
                  <a:ea typeface="微软雅黑" panose="020B0503020204020204" charset="-122"/>
                  <a:cs typeface="微软雅黑" panose="020B0503020204020204" charset="-122"/>
                  <a:sym typeface="方正黑体简体" panose="03000509000000000000" pitchFamily="2" charset="-122"/>
                </a:rPr>
                <a:t>熟练掌握情绪的 ABC 疗法。</a:t>
              </a:r>
              <a:endParaRPr lang="zh-CN" altLang="en-US" sz="1600" spc="300" dirty="0">
                <a:latin typeface="微软雅黑" panose="020B0503020204020204" charset="-122"/>
                <a:ea typeface="微软雅黑" panose="020B0503020204020204" charset="-122"/>
                <a:cs typeface="微软雅黑" panose="020B0503020204020204" charset="-122"/>
                <a:sym typeface="方正黑体简体" panose="03000509000000000000" pitchFamily="2" charset="-122"/>
              </a:endParaRPr>
            </a:p>
          </p:txBody>
        </p:sp>
      </p:grpSp>
      <p:grpSp>
        <p:nvGrpSpPr>
          <p:cNvPr id="4" name="组合 3"/>
          <p:cNvGrpSpPr/>
          <p:nvPr/>
        </p:nvGrpSpPr>
        <p:grpSpPr>
          <a:xfrm>
            <a:off x="1776095" y="1433830"/>
            <a:ext cx="8721090" cy="1440180"/>
            <a:chOff x="2797" y="3055"/>
            <a:chExt cx="13606" cy="2835"/>
          </a:xfrm>
        </p:grpSpPr>
        <p:sp>
          <p:nvSpPr>
            <p:cNvPr id="17" name="íṣlîdé"/>
            <p:cNvSpPr/>
            <p:nvPr/>
          </p:nvSpPr>
          <p:spPr bwMode="auto">
            <a:xfrm flipH="1">
              <a:off x="2866" y="3139"/>
              <a:ext cx="549" cy="494"/>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1"/>
            </a:solidFill>
            <a:ln w="3175">
              <a:noFill/>
              <a:prstDash val="solid"/>
              <a:round/>
            </a:ln>
            <a:effectLst/>
          </p:spPr>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8" name="îsľîdé"/>
            <p:cNvSpPr/>
            <p:nvPr/>
          </p:nvSpPr>
          <p:spPr>
            <a:xfrm>
              <a:off x="2797" y="3055"/>
              <a:ext cx="13606" cy="2835"/>
            </a:xfrm>
            <a:prstGeom prst="homePlate">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9" name="î$ļídé"/>
            <p:cNvSpPr txBox="1"/>
            <p:nvPr/>
          </p:nvSpPr>
          <p:spPr bwMode="auto">
            <a:xfrm>
              <a:off x="3260" y="3277"/>
              <a:ext cx="5992" cy="586"/>
            </a:xfrm>
            <a:prstGeom prst="rect">
              <a:avLst/>
            </a:prstGeom>
          </p:spPr>
          <p:txBody>
            <a:bodyPr wrap="none" lIns="120000" tIns="62400" rIns="120000" bIns="62400" anchor="ctr" anchorCtr="0">
              <a:noAutofit/>
              <a:scene3d>
                <a:camera prst="orthographicFront"/>
                <a:lightRig rig="threePt" dir="t"/>
              </a:scene3d>
              <a:sp3d>
                <a:bevelT w="0" h="0"/>
              </a:sp3d>
            </a:bodyPr>
            <a:p>
              <a:pPr algn="l">
                <a:defRPr/>
              </a:pPr>
              <a:r>
                <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rPr>
                <a:t>【知识目标】</a:t>
              </a:r>
              <a:endPar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endParaRPr>
            </a:p>
          </p:txBody>
        </p:sp>
        <p:sp>
          <p:nvSpPr>
            <p:cNvPr id="20" name="iṣļíḍê"/>
            <p:cNvSpPr txBox="1"/>
            <p:nvPr/>
          </p:nvSpPr>
          <p:spPr bwMode="auto">
            <a:xfrm>
              <a:off x="3611" y="3883"/>
              <a:ext cx="11839" cy="2006"/>
            </a:xfrm>
            <a:prstGeom prst="rect">
              <a:avLst/>
            </a:prstGeom>
          </p:spPr>
          <p:txBody>
            <a:bodyPr wrap="square" lIns="120000" tIns="62400" rIns="120000" bIns="62400" anchor="t" anchorCtr="0">
              <a:noAutofit/>
              <a:scene3d>
                <a:camera prst="orthographicFront"/>
                <a:lightRig rig="threePt" dir="t"/>
              </a:scene3d>
              <a:sp3d>
                <a:bevelT w="0" h="0"/>
              </a:sp3d>
            </a:bodyPr>
            <a:p>
              <a:pPr marL="342900" indent="-342900" fontAlgn="auto">
                <a:lnSpc>
                  <a:spcPct val="12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掌握情绪的概念、情绪的四要素、情商的内涵。</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a:p>
              <a:pPr marL="342900" indent="-342900" fontAlgn="auto">
                <a:lnSpc>
                  <a:spcPct val="12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熟悉情绪的分类和功能。</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a:p>
              <a:pPr marL="342900" indent="-342900" fontAlgn="auto">
                <a:lnSpc>
                  <a:spcPct val="12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了解情绪对学习、生活、人际交往、认知行为和身心健康的影响。</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p:txBody>
        </p:sp>
      </p:grpSp>
      <p:grpSp>
        <p:nvGrpSpPr>
          <p:cNvPr id="5" name="组合 4"/>
          <p:cNvGrpSpPr/>
          <p:nvPr/>
        </p:nvGrpSpPr>
        <p:grpSpPr>
          <a:xfrm>
            <a:off x="1776095" y="4739005"/>
            <a:ext cx="8721731" cy="1440180"/>
            <a:chOff x="2797" y="3055"/>
            <a:chExt cx="13607" cy="2835"/>
          </a:xfrm>
        </p:grpSpPr>
        <p:sp>
          <p:nvSpPr>
            <p:cNvPr id="7" name="íṣlîdé"/>
            <p:cNvSpPr/>
            <p:nvPr/>
          </p:nvSpPr>
          <p:spPr bwMode="auto">
            <a:xfrm flipH="1">
              <a:off x="2866" y="3139"/>
              <a:ext cx="549" cy="494"/>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1"/>
            </a:solidFill>
            <a:ln w="3175">
              <a:noFill/>
              <a:prstDash val="solid"/>
              <a:round/>
            </a:ln>
            <a:effectLst/>
          </p:spPr>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8" name="îsľîdé"/>
            <p:cNvSpPr/>
            <p:nvPr/>
          </p:nvSpPr>
          <p:spPr>
            <a:xfrm>
              <a:off x="2797" y="3055"/>
              <a:ext cx="13606" cy="2835"/>
            </a:xfrm>
            <a:prstGeom prst="homePlate">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0" name="î$ļídé"/>
            <p:cNvSpPr txBox="1"/>
            <p:nvPr/>
          </p:nvSpPr>
          <p:spPr bwMode="auto">
            <a:xfrm>
              <a:off x="3218" y="3277"/>
              <a:ext cx="5992" cy="586"/>
            </a:xfrm>
            <a:prstGeom prst="rect">
              <a:avLst/>
            </a:prstGeom>
          </p:spPr>
          <p:txBody>
            <a:bodyPr wrap="none" lIns="120000" tIns="62400" rIns="120000" bIns="62400" anchor="ctr" anchorCtr="0">
              <a:noAutofit/>
              <a:scene3d>
                <a:camera prst="orthographicFront"/>
                <a:lightRig rig="threePt" dir="t"/>
              </a:scene3d>
              <a:sp3d>
                <a:bevelT w="0" h="0"/>
              </a:sp3d>
            </a:bodyPr>
            <a:p>
              <a:pPr algn="l">
                <a:defRPr/>
              </a:pPr>
              <a:r>
                <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rPr>
                <a:t>【心理素质目标】</a:t>
              </a:r>
              <a:endPar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endParaRPr>
            </a:p>
          </p:txBody>
        </p:sp>
        <p:sp>
          <p:nvSpPr>
            <p:cNvPr id="11" name="iṣļíḍê"/>
            <p:cNvSpPr txBox="1"/>
            <p:nvPr/>
          </p:nvSpPr>
          <p:spPr bwMode="auto">
            <a:xfrm>
              <a:off x="3569" y="3883"/>
              <a:ext cx="12835" cy="1618"/>
            </a:xfrm>
            <a:prstGeom prst="rect">
              <a:avLst/>
            </a:prstGeom>
          </p:spPr>
          <p:txBody>
            <a:bodyPr wrap="square" lIns="120000" tIns="62400" rIns="120000" bIns="62400" anchor="t" anchorCtr="0">
              <a:noAutofit/>
              <a:scene3d>
                <a:camera prst="orthographicFront"/>
                <a:lightRig rig="threePt" dir="t"/>
              </a:scene3d>
              <a:sp3d>
                <a:bevelT w="0" h="0"/>
              </a:sp3d>
            </a:bodyPr>
            <a:p>
              <a:pPr marL="342900" indent="-342900" fontAlgn="auto">
                <a:lnSpc>
                  <a:spcPct val="12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重视情绪健康。</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a:p>
              <a:pPr marL="342900" indent="-342900" fontAlgn="auto">
                <a:lnSpc>
                  <a:spcPct val="12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形成积极觉察情绪的态度。</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a:p>
              <a:pPr marL="342900" indent="-342900" fontAlgn="auto">
                <a:lnSpc>
                  <a:spcPct val="12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积极寻求情绪调节对策并正向迁移到具体生活情境中。</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p:txBody>
        </p:sp>
      </p:gr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uFillTx/>
                <a:sym typeface="+mn-ea"/>
              </a:rPr>
              <a:t>大学生情绪管理</a:t>
            </a:r>
            <a:endParaRPr lang="zh-CN" altLang="en-US" sz="2400" b="1" spc="300" dirty="0">
              <a:solidFill>
                <a:srgbClr val="7EA96D"/>
              </a:solidFill>
              <a:uFillTx/>
              <a:sym typeface="+mn-ea"/>
            </a:endParaRPr>
          </a:p>
        </p:txBody>
      </p:sp>
      <p:sp>
        <p:nvSpPr>
          <p:cNvPr id="2" name="矩形 1"/>
          <p:cNvSpPr/>
          <p:nvPr/>
        </p:nvSpPr>
        <p:spPr>
          <a:xfrm>
            <a:off x="5026660" y="1808480"/>
            <a:ext cx="7164070" cy="3780155"/>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25" name="iSlíďè"/>
          <p:cNvSpPr txBox="1"/>
          <p:nvPr/>
        </p:nvSpPr>
        <p:spPr bwMode="auto">
          <a:xfrm>
            <a:off x="5474335" y="3236595"/>
            <a:ext cx="5868035"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ctr" anchorCtr="0">
            <a:noAutofit/>
          </a:bodyPr>
          <a:p>
            <a:pPr marL="0" marR="0" lvl="0" indent="0" algn="l" defTabSz="913765" rtl="0" eaLnBrk="1" fontAlgn="auto" latinLnBrk="0" hangingPunct="1">
              <a:spcBef>
                <a:spcPct val="0"/>
              </a:spcBef>
              <a:spcAft>
                <a:spcPts val="0"/>
              </a:spcAft>
              <a:buClrTx/>
              <a:buSzTx/>
              <a:buFontTx/>
              <a:buNone/>
              <a:defRPr/>
            </a:pPr>
            <a:r>
              <a:rPr lang="zh-CN" altLang="en-US" sz="2400" b="1" spc="300" noProof="0" dirty="0">
                <a:ln>
                  <a:noFill/>
                </a:ln>
                <a:solidFill>
                  <a:schemeClr val="bg1"/>
                </a:solidFill>
                <a:effectLst/>
                <a:uLnTx/>
                <a:uFillTx/>
                <a:sym typeface="+mn-ea"/>
              </a:rPr>
              <a:t>任务一　情绪概述</a:t>
            </a:r>
            <a:endParaRPr lang="zh-CN" altLang="en-US" sz="2400" b="1" spc="300" noProof="0" dirty="0">
              <a:ln>
                <a:noFill/>
              </a:ln>
              <a:solidFill>
                <a:schemeClr val="bg1"/>
              </a:solidFill>
              <a:effectLst/>
              <a:uLnTx/>
              <a:uFillTx/>
              <a:sym typeface="+mn-ea"/>
            </a:endParaRPr>
          </a:p>
        </p:txBody>
      </p:sp>
      <p:pic>
        <p:nvPicPr>
          <p:cNvPr id="6" name="图片 5"/>
          <p:cNvPicPr/>
          <p:nvPr/>
        </p:nvPicPr>
        <p:blipFill rotWithShape="1">
          <a:blip r:embed="rId1">
            <a:extLst>
              <a:ext uri="{28A0092B-C50C-407E-A947-70E740481C1C}">
                <a14:useLocalDpi xmlns:a14="http://schemas.microsoft.com/office/drawing/2010/main" val="0"/>
              </a:ext>
            </a:extLst>
          </a:blip>
          <a:srcRect l="12518" r="12518"/>
          <a:stretch>
            <a:fillRect/>
          </a:stretch>
        </p:blipFill>
        <p:spPr>
          <a:xfrm>
            <a:off x="-8890" y="1809115"/>
            <a:ext cx="5039995" cy="378015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ppt_x</p:attrName>
                                        </p:attrNameLst>
                                      </p:cBhvr>
                                      <p:tavLst>
                                        <p:tav tm="0">
                                          <p:val>
                                            <p:strVal val="#ppt_x-#ppt_w*1.125000"/>
                                          </p:val>
                                        </p:tav>
                                        <p:tav tm="100000">
                                          <p:val>
                                            <p:strVal val="#ppt_x"/>
                                          </p:val>
                                        </p:tav>
                                      </p:tavLst>
                                    </p:anim>
                                    <p:animEffect transition="in" filter="wipe(right)">
                                      <p:cBhvr>
                                        <p:cTn id="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一、情绪的定义</a:t>
            </a:r>
            <a:endParaRPr lang="zh-CN" altLang="en-US" sz="2400" b="1" spc="300" noProof="0" dirty="0">
              <a:ln>
                <a:noFill/>
              </a:ln>
              <a:solidFill>
                <a:srgbClr val="FCC301"/>
              </a:solidFill>
              <a:effectLst/>
              <a:uLnTx/>
              <a:sym typeface="+mn-ea"/>
            </a:endParaRPr>
          </a:p>
        </p:txBody>
      </p:sp>
      <p:sp>
        <p:nvSpPr>
          <p:cNvPr id="5" name="矩形 4"/>
          <p:cNvSpPr/>
          <p:nvPr>
            <p:custDataLst>
              <p:tags r:id="rId2"/>
            </p:custDataLst>
          </p:nvPr>
        </p:nvSpPr>
        <p:spPr>
          <a:xfrm>
            <a:off x="0" y="2195830"/>
            <a:ext cx="12192000" cy="4662170"/>
          </a:xfrm>
          <a:prstGeom prst="rect">
            <a:avLst/>
          </a:prstGeom>
          <a:solidFill>
            <a:sysClr val="window" lastClr="FFFFFF">
              <a:lumMod val="95000"/>
              <a:alpha val="66000"/>
            </a:sysClr>
          </a:solidFill>
          <a:ln w="6350">
            <a:solidFill>
              <a:srgbClr val="DFE5E5"/>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6" name="矩形 5"/>
          <p:cNvSpPr/>
          <p:nvPr>
            <p:custDataLst>
              <p:tags r:id="rId3"/>
            </p:custDataLst>
          </p:nvPr>
        </p:nvSpPr>
        <p:spPr>
          <a:xfrm>
            <a:off x="728980" y="2365375"/>
            <a:ext cx="7856220" cy="3798570"/>
          </a:xfrm>
          <a:prstGeom prst="rect">
            <a:avLst/>
          </a:prstGeom>
          <a:solidFill>
            <a:srgbClr val="E4EEFE"/>
          </a:solidFill>
          <a:ln>
            <a:solidFill>
              <a:srgbClr val="7EA96D"/>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rgbClr val="44546A">
                  <a:lumMod val="40000"/>
                  <a:lumOff val="60000"/>
                </a:srgbClr>
              </a:solidFill>
            </a:endParaRPr>
          </a:p>
        </p:txBody>
      </p:sp>
      <p:sp>
        <p:nvSpPr>
          <p:cNvPr id="14" name="文本框 13"/>
          <p:cNvSpPr txBox="1"/>
          <p:nvPr>
            <p:custDataLst>
              <p:tags r:id="rId4"/>
            </p:custDataLst>
          </p:nvPr>
        </p:nvSpPr>
        <p:spPr>
          <a:xfrm>
            <a:off x="1233805" y="2579370"/>
            <a:ext cx="6934200" cy="316230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lvl="0" indent="0" algn="l" defTabSz="508000" eaLnBrk="0">
              <a:lnSpc>
                <a:spcPct val="150000"/>
              </a:lnSpc>
              <a:spcBef>
                <a:spcPts val="0"/>
              </a:spcBef>
              <a:spcAft>
                <a:spcPts val="0"/>
              </a:spcAft>
              <a:buFont typeface="+mj-lt"/>
              <a:buNone/>
            </a:pPr>
            <a:r>
              <a:rPr lang="en-US" altLang="zh-CN" sz="1800" b="1" spc="150" dirty="0">
                <a:solidFill>
                  <a:schemeClr val="tx1"/>
                </a:solidFill>
                <a:uLnTx/>
                <a:uFillTx/>
                <a:cs typeface="微软雅黑" panose="020B0503020204020204" charset="-122"/>
              </a:rPr>
              <a:t>1. 情绪的主观感受</a:t>
            </a:r>
            <a:endParaRPr lang="en-US" altLang="zh-CN" sz="1800" b="1" spc="150" dirty="0">
              <a:solidFill>
                <a:schemeClr val="tx1"/>
              </a:solidFill>
              <a:uLnTx/>
              <a:uFillTx/>
              <a:cs typeface="微软雅黑" panose="020B0503020204020204" charset="-122"/>
            </a:endParaRPr>
          </a:p>
          <a:p>
            <a:pPr marL="0" marR="0" lvl="1" indent="444500" algn="just" defTabSz="913765" rtl="0" fontAlgn="auto">
              <a:lnSpc>
                <a:spcPct val="150000"/>
              </a:lnSpc>
              <a:spcBef>
                <a:spcPts val="0"/>
              </a:spcBef>
              <a:spcAft>
                <a:spcPts val="0"/>
              </a:spcAft>
              <a:buClrTx/>
              <a:buSzTx/>
              <a:buFont typeface="+mj-ea"/>
              <a:buNone/>
              <a:defRPr/>
              <a:extLst>
                <a:ext uri="{35155182-B16C-46BC-9424-99874614C6A1}">
                  <wpsdc:indentchars xmlns:wpsdc="http://www.wps.cn/officeDocument/2017/drawingmlCustomData" val="200" checksum="909944644"/>
                </a:ext>
              </a:extLst>
            </a:pPr>
            <a:r>
              <a:rPr lang="zh-CN" altLang="en-US" sz="1600" spc="150" dirty="0">
                <a:solidFill>
                  <a:sysClr val="windowText" lastClr="000000"/>
                </a:solidFill>
                <a:uFillTx/>
                <a:cs typeface="微软雅黑" panose="020B0503020204020204" charset="-122"/>
                <a:sym typeface="+mn-ea"/>
              </a:rPr>
              <a:t>情绪的主观感受是指情绪反映了个体的需要是否获得满足以及满足的情况如何。当客观事物或情境符合主体的需要和愿望时，就能引起积极的、肯定的情绪和情感，如生活中遇到知己会感到欣慰，找到志同道合的情侣会感到幸福等；当客观事物或情境不符合主体的需要和愿望时，就会产生消极、否定的情绪和情感，如失去亲人感到伤心、悲痛等。由此可见，情绪是人们对环境中的某种客观事物和对象所持态度的身心体验。</a:t>
            </a:r>
            <a:endParaRPr lang="zh-CN" altLang="en-US" sz="1600" spc="150" dirty="0">
              <a:solidFill>
                <a:sysClr val="windowText" lastClr="000000"/>
              </a:solidFill>
              <a:uFillTx/>
              <a:cs typeface="微软雅黑" panose="020B0503020204020204" charset="-122"/>
              <a:sym typeface="+mn-ea"/>
            </a:endParaRPr>
          </a:p>
        </p:txBody>
      </p:sp>
      <p:grpSp>
        <p:nvGrpSpPr>
          <p:cNvPr id="20" name="组合 19"/>
          <p:cNvGrpSpPr/>
          <p:nvPr/>
        </p:nvGrpSpPr>
        <p:grpSpPr>
          <a:xfrm>
            <a:off x="8700135" y="2362200"/>
            <a:ext cx="3275330" cy="2808605"/>
            <a:chOff x="13701" y="4308"/>
            <a:chExt cx="5158" cy="4423"/>
          </a:xfrm>
        </p:grpSpPr>
        <p:sp>
          <p:nvSpPr>
            <p:cNvPr id="15" name="矩形 14"/>
            <p:cNvSpPr/>
            <p:nvPr>
              <p:custDataLst>
                <p:tags r:id="rId5"/>
              </p:custDataLst>
            </p:nvPr>
          </p:nvSpPr>
          <p:spPr>
            <a:xfrm>
              <a:off x="13701" y="4308"/>
              <a:ext cx="5158" cy="4076"/>
            </a:xfrm>
            <a:prstGeom prst="rect">
              <a:avLst/>
            </a:prstGeom>
            <a:solidFill>
              <a:sysClr val="window" lastClr="FFFFFF"/>
            </a:solidFill>
            <a:ln>
              <a:solidFill>
                <a:srgbClr val="FFC000"/>
              </a:solidFill>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16" name="矩形 15"/>
            <p:cNvSpPr/>
            <p:nvPr>
              <p:custDataLst>
                <p:tags r:id="rId6"/>
              </p:custDataLst>
            </p:nvPr>
          </p:nvSpPr>
          <p:spPr>
            <a:xfrm>
              <a:off x="13701" y="8576"/>
              <a:ext cx="5158" cy="155"/>
            </a:xfrm>
            <a:prstGeom prst="rect">
              <a:avLst/>
            </a:prstGeom>
            <a:solidFill>
              <a:srgbClr val="FCC301"/>
            </a:solidFill>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p>
          </p:txBody>
        </p:sp>
      </p:grpSp>
      <p:pic>
        <p:nvPicPr>
          <p:cNvPr id="17" name="图片 16"/>
          <p:cNvPicPr>
            <a:picLocks noChangeAspect="1"/>
          </p:cNvPicPr>
          <p:nvPr/>
        </p:nvPicPr>
        <p:blipFill>
          <a:blip r:embed="rId7"/>
          <a:stretch>
            <a:fillRect/>
          </a:stretch>
        </p:blipFill>
        <p:spPr>
          <a:xfrm>
            <a:off x="8771890" y="2526030"/>
            <a:ext cx="3131820" cy="226060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6"/>
                                        </p:tgtEl>
                                        <p:attrNameLst>
                                          <p:attrName>style.visibility</p:attrName>
                                        </p:attrNameLst>
                                      </p:cBhvr>
                                      <p:to>
                                        <p:strVal val="visible"/>
                                      </p:to>
                                    </p:set>
                                    <p:animEffect transition="in" filter="checkerboard(down)">
                                      <p:cBhvr>
                                        <p:cTn id="7" dur="1000"/>
                                        <p:tgtEl>
                                          <p:spTgt spid="6"/>
                                        </p:tgtEl>
                                      </p:cBhvr>
                                    </p:animEffect>
                                  </p:childTnLst>
                                </p:cTn>
                              </p:par>
                            </p:childTnLst>
                          </p:cTn>
                        </p:par>
                        <p:par>
                          <p:cTn id="8" fill="hold">
                            <p:stCondLst>
                              <p:cond delay="1000"/>
                            </p:stCondLst>
                            <p:childTnLst>
                              <p:par>
                                <p:cTn id="9" presetID="5" presetClass="entr" presetSubtype="5" fill="hold" grpId="0" nodeType="afterEffect">
                                  <p:stCondLst>
                                    <p:cond delay="0"/>
                                  </p:stCondLst>
                                  <p:childTnLst>
                                    <p:set>
                                      <p:cBhvr>
                                        <p:cTn id="10" dur="1000" fill="hold">
                                          <p:stCondLst>
                                            <p:cond delay="0"/>
                                          </p:stCondLst>
                                        </p:cTn>
                                        <p:tgtEl>
                                          <p:spTgt spid="14"/>
                                        </p:tgtEl>
                                        <p:attrNameLst>
                                          <p:attrName>style.visibility</p:attrName>
                                        </p:attrNameLst>
                                      </p:cBhvr>
                                      <p:to>
                                        <p:strVal val="visible"/>
                                      </p:to>
                                    </p:set>
                                    <p:animEffect transition="in" filter="checkerboard(down)">
                                      <p:cBhvr>
                                        <p:cTn id="11" dur="1000"/>
                                        <p:tgtEl>
                                          <p:spTgt spid="14"/>
                                        </p:tgtEl>
                                      </p:cBhvr>
                                    </p:animEffect>
                                  </p:childTnLst>
                                </p:cTn>
                              </p:par>
                            </p:childTnLst>
                          </p:cTn>
                        </p:par>
                        <p:par>
                          <p:cTn id="12" fill="hold">
                            <p:stCondLst>
                              <p:cond delay="2000"/>
                            </p:stCondLst>
                            <p:childTnLst>
                              <p:par>
                                <p:cTn id="13" presetID="5" presetClass="entr" presetSubtype="5" fill="hold" nodeType="afterEffect">
                                  <p:stCondLst>
                                    <p:cond delay="0"/>
                                  </p:stCondLst>
                                  <p:childTnLst>
                                    <p:set>
                                      <p:cBhvr>
                                        <p:cTn id="14" dur="1000" fill="hold">
                                          <p:stCondLst>
                                            <p:cond delay="0"/>
                                          </p:stCondLst>
                                        </p:cTn>
                                        <p:tgtEl>
                                          <p:spTgt spid="20"/>
                                        </p:tgtEl>
                                        <p:attrNameLst>
                                          <p:attrName>style.visibility</p:attrName>
                                        </p:attrNameLst>
                                      </p:cBhvr>
                                      <p:to>
                                        <p:strVal val="visible"/>
                                      </p:to>
                                    </p:set>
                                    <p:animEffect transition="in" filter="checkerboard(down)">
                                      <p:cBhvr>
                                        <p:cTn id="15"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一、情绪的定义</a:t>
            </a:r>
            <a:endParaRPr lang="zh-CN" altLang="en-US" sz="2400" b="1" spc="300" noProof="0" dirty="0">
              <a:ln>
                <a:noFill/>
              </a:ln>
              <a:solidFill>
                <a:srgbClr val="FCC301"/>
              </a:solidFill>
              <a:effectLst/>
              <a:uLnTx/>
              <a:sym typeface="+mn-ea"/>
            </a:endParaRPr>
          </a:p>
        </p:txBody>
      </p:sp>
      <p:sp>
        <p:nvSpPr>
          <p:cNvPr id="12" name="矩形 11"/>
          <p:cNvSpPr/>
          <p:nvPr>
            <p:custDataLst>
              <p:tags r:id="rId2"/>
            </p:custDataLst>
          </p:nvPr>
        </p:nvSpPr>
        <p:spPr>
          <a:xfrm>
            <a:off x="821690" y="2285365"/>
            <a:ext cx="6115685" cy="3545205"/>
          </a:xfrm>
          <a:prstGeom prst="rect">
            <a:avLst/>
          </a:prstGeom>
        </p:spPr>
        <p:txBody>
          <a:bodyPr anchor="ctr"/>
          <a:lstStyle/>
          <a:p>
            <a:pPr lvl="0" indent="444500" defTabSz="913765" fontAlgn="base">
              <a:lnSpc>
                <a:spcPct val="150000"/>
              </a:lnSpc>
              <a:spcBef>
                <a:spcPts val="500"/>
              </a:spcBef>
              <a:buSzPct val="25000"/>
              <a:buNone/>
              <a:defRPr/>
              <a:extLst>
                <a:ext uri="{35155182-B16C-46BC-9424-99874614C6A1}">
                  <wpsdc:indentchars xmlns:wpsdc="http://www.wps.cn/officeDocument/2017/drawingmlCustomData" val="200" checksum="909944644"/>
                </a:ext>
              </a:extLst>
            </a:pPr>
            <a:r>
              <a:rPr lang="zh-CN" altLang="en-US" sz="1600" spc="150">
                <a:solidFill>
                  <a:srgbClr val="404040"/>
                </a:solidFill>
                <a:uFillTx/>
                <a:latin typeface="微软雅黑" panose="020B0503020204020204" charset="-122"/>
                <a:ea typeface="微软雅黑" panose="020B0503020204020204" charset="-122"/>
                <a:cs typeface="微软雅黑" panose="020B0503020204020204" charset="-122"/>
                <a:sym typeface="+mn-ea"/>
              </a:rPr>
              <a:t>情绪的外在表现是指个体在产生某种情绪体验时，一般会伴随着身体各个部位动作、姿势的变化，也就是身体语言，主要包括面部表情、体态表情和言语表情。</a:t>
            </a:r>
            <a:endParaRPr lang="zh-CN" altLang="en-US" sz="1600" spc="150">
              <a:solidFill>
                <a:srgbClr val="404040"/>
              </a:solidFill>
              <a:uFillTx/>
              <a:latin typeface="微软雅黑" panose="020B0503020204020204" charset="-122"/>
              <a:ea typeface="微软雅黑" panose="020B0503020204020204" charset="-122"/>
              <a:cs typeface="微软雅黑" panose="020B0503020204020204" charset="-122"/>
              <a:sym typeface="+mn-ea"/>
            </a:endParaRPr>
          </a:p>
          <a:p>
            <a:pPr lvl="0" indent="444500" defTabSz="913765" fontAlgn="base">
              <a:lnSpc>
                <a:spcPct val="150000"/>
              </a:lnSpc>
              <a:spcBef>
                <a:spcPts val="500"/>
              </a:spcBef>
              <a:buSzPct val="25000"/>
              <a:buNone/>
              <a:defRPr/>
              <a:extLst>
                <a:ext uri="{35155182-B16C-46BC-9424-99874614C6A1}">
                  <wpsdc:indentchars xmlns:wpsdc="http://www.wps.cn/officeDocument/2017/drawingmlCustomData" val="200" checksum="909944644"/>
                </a:ext>
              </a:extLst>
            </a:pPr>
            <a:r>
              <a:rPr lang="zh-CN" altLang="en-US" sz="1600" spc="150">
                <a:solidFill>
                  <a:srgbClr val="404040"/>
                </a:solidFill>
                <a:uFillTx/>
                <a:latin typeface="微软雅黑" panose="020B0503020204020204" charset="-122"/>
                <a:ea typeface="微软雅黑" panose="020B0503020204020204" charset="-122"/>
                <a:cs typeface="微软雅黑" panose="020B0503020204020204" charset="-122"/>
                <a:sym typeface="+mn-ea"/>
              </a:rPr>
              <a:t>心理学家的研究认为人的面部表情基本上反映在嘴唇、眉毛以及眼睛光泽的变化上。人的面部表情是最丰富的，也是最重要的无声交际手段。在人际交往的各种信息中，通过言语传递的仅占 7%，而通过面部表情传递的则占 55%。人的脸部大约可以做出 25 万种不同的表情。</a:t>
            </a:r>
            <a:endParaRPr lang="zh-CN" altLang="en-US" sz="1600" spc="150">
              <a:solidFill>
                <a:srgbClr val="404040"/>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custDataLst>
              <p:tags r:id="rId3"/>
            </p:custDataLst>
          </p:nvPr>
        </p:nvSpPr>
        <p:spPr>
          <a:xfrm>
            <a:off x="1005205" y="1845945"/>
            <a:ext cx="4329430" cy="55245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l"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2. 情绪的外在表现</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3" name="图片 12" descr="&amp;pky8941366315&amp;"/>
          <p:cNvPicPr>
            <a:picLocks noChangeAspect="1"/>
          </p:cNvPicPr>
          <p:nvPr/>
        </p:nvPicPr>
        <p:blipFill>
          <a:blip r:embed="rId4">
            <a:clrChange>
              <a:clrFrom>
                <a:srgbClr val="EAF1FC">
                  <a:alpha val="100000"/>
                </a:srgbClr>
              </a:clrFrom>
              <a:clrTo>
                <a:srgbClr val="EAF1FC">
                  <a:alpha val="100000"/>
                  <a:alpha val="0"/>
                </a:srgbClr>
              </a:clrTo>
            </a:clrChange>
          </a:blip>
          <a:srcRect r="16755" b="3187"/>
          <a:stretch>
            <a:fillRect/>
          </a:stretch>
        </p:blipFill>
        <p:spPr>
          <a:xfrm flipH="1">
            <a:off x="9484995" y="0"/>
            <a:ext cx="2707005" cy="2101850"/>
          </a:xfrm>
          <a:prstGeom prst="rect">
            <a:avLst/>
          </a:prstGeom>
        </p:spPr>
      </p:pic>
      <p:sp>
        <p:nvSpPr>
          <p:cNvPr id="2" name="矩形 1"/>
          <p:cNvSpPr/>
          <p:nvPr>
            <p:custDataLst>
              <p:tags r:id="rId5"/>
            </p:custDataLst>
          </p:nvPr>
        </p:nvSpPr>
        <p:spPr>
          <a:xfrm>
            <a:off x="7258685" y="2307590"/>
            <a:ext cx="4206240" cy="3522980"/>
          </a:xfrm>
          <a:prstGeom prst="rect">
            <a:avLst/>
          </a:prstGeom>
          <a:solidFill>
            <a:srgbClr val="FFFFFF"/>
          </a:solidFill>
          <a:ln>
            <a:noFill/>
          </a:ln>
          <a:effectLst>
            <a:outerShdw blurRad="2667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pic>
        <p:nvPicPr>
          <p:cNvPr id="14" name="图片 13" descr="&amp;pky8717422100&amp;"/>
          <p:cNvPicPr>
            <a:picLocks noChangeAspect="1"/>
          </p:cNvPicPr>
          <p:nvPr/>
        </p:nvPicPr>
        <p:blipFill>
          <a:blip r:embed="rId6">
            <a:clrChange>
              <a:clrFrom>
                <a:srgbClr val="3BB6D5">
                  <a:alpha val="100000"/>
                </a:srgbClr>
              </a:clrFrom>
              <a:clrTo>
                <a:srgbClr val="3BB6D5">
                  <a:alpha val="100000"/>
                  <a:alpha val="0"/>
                </a:srgbClr>
              </a:clrTo>
            </a:clrChange>
          </a:blip>
          <a:srcRect l="18725" r="18119" b="12436"/>
          <a:stretch>
            <a:fillRect/>
          </a:stretch>
        </p:blipFill>
        <p:spPr>
          <a:xfrm>
            <a:off x="7404100" y="2489835"/>
            <a:ext cx="3914775" cy="3157855"/>
          </a:xfrm>
          <a:prstGeom prst="rect">
            <a:avLst/>
          </a:prstGeom>
          <a:ln>
            <a:noFill/>
          </a:ln>
        </p:spPr>
      </p:pic>
      <p:cxnSp>
        <p:nvCxnSpPr>
          <p:cNvPr id="7" name="直接连接符 6"/>
          <p:cNvCxnSpPr/>
          <p:nvPr>
            <p:custDataLst>
              <p:tags r:id="rId7"/>
            </p:custDataLst>
          </p:nvPr>
        </p:nvCxnSpPr>
        <p:spPr>
          <a:xfrm>
            <a:off x="946154" y="2426223"/>
            <a:ext cx="5181600" cy="0"/>
          </a:xfrm>
          <a:prstGeom prst="line">
            <a:avLst/>
          </a:prstGeom>
          <a:ln w="12700">
            <a:solidFill>
              <a:schemeClr val="accent1"/>
            </a:solidFill>
            <a:prstDash val="solid"/>
          </a:ln>
        </p:spPr>
        <p:style>
          <a:lnRef idx="1">
            <a:srgbClr val="1E6BC5"/>
          </a:lnRef>
          <a:fillRef idx="0">
            <a:srgbClr val="1E6BC5"/>
          </a:fillRef>
          <a:effectRef idx="0">
            <a:srgbClr val="1E6BC5"/>
          </a:effectRef>
          <a:fontRef idx="minor">
            <a:srgbClr val="000000"/>
          </a:fontRef>
        </p:style>
      </p:cxn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一、情绪的定义</a:t>
            </a:r>
            <a:endParaRPr lang="zh-CN" altLang="en-US" sz="2400" b="1" spc="300" noProof="0" dirty="0">
              <a:ln>
                <a:noFill/>
              </a:ln>
              <a:solidFill>
                <a:srgbClr val="FCC301"/>
              </a:solidFill>
              <a:effectLst/>
              <a:uLnTx/>
              <a:sym typeface="+mn-ea"/>
            </a:endParaRPr>
          </a:p>
        </p:txBody>
      </p:sp>
      <p:sp>
        <p:nvSpPr>
          <p:cNvPr id="12" name="矩形 11"/>
          <p:cNvSpPr/>
          <p:nvPr>
            <p:custDataLst>
              <p:tags r:id="rId2"/>
            </p:custDataLst>
          </p:nvPr>
        </p:nvSpPr>
        <p:spPr>
          <a:xfrm>
            <a:off x="821690" y="2285365"/>
            <a:ext cx="6115685" cy="3545205"/>
          </a:xfrm>
          <a:prstGeom prst="rect">
            <a:avLst/>
          </a:prstGeom>
        </p:spPr>
        <p:txBody>
          <a:bodyPr anchor="ctr"/>
          <a:lstStyle/>
          <a:p>
            <a:pPr lvl="0" indent="444500" defTabSz="913765" fontAlgn="base">
              <a:lnSpc>
                <a:spcPct val="150000"/>
              </a:lnSpc>
              <a:spcBef>
                <a:spcPts val="500"/>
              </a:spcBef>
              <a:buSzPct val="25000"/>
              <a:buNone/>
              <a:defRPr/>
              <a:extLst>
                <a:ext uri="{35155182-B16C-46BC-9424-99874614C6A1}">
                  <wpsdc:indentchars xmlns:wpsdc="http://www.wps.cn/officeDocument/2017/drawingmlCustomData" val="200" checksum="909944644"/>
                </a:ext>
              </a:extLst>
            </a:pPr>
            <a:r>
              <a:rPr lang="zh-CN" altLang="en-US" sz="1600" spc="150">
                <a:solidFill>
                  <a:srgbClr val="404040"/>
                </a:solidFill>
                <a:uFillTx/>
                <a:latin typeface="微软雅黑" panose="020B0503020204020204" charset="-122"/>
                <a:ea typeface="微软雅黑" panose="020B0503020204020204" charset="-122"/>
                <a:cs typeface="微软雅黑" panose="020B0503020204020204" charset="-122"/>
                <a:sym typeface="+mn-ea"/>
              </a:rPr>
              <a:t>情绪的神经生理基础是指和情绪有着密切关系的许多内部器官的活动。情绪必须有上述三方面同时存在，并且有一一对应的关系。当我们产生某种情绪体验时，身体内部也会发生相应的变化，任何一种情绪都伴随着一定程度的生理反应。例如，当我们恐惧时，心跳加快，呼吸急促，血压升高，肌肉紧张等。</a:t>
            </a:r>
            <a:endParaRPr lang="zh-CN" altLang="en-US" sz="1600" spc="150">
              <a:solidFill>
                <a:srgbClr val="404040"/>
              </a:solidFill>
              <a:uFillTx/>
              <a:latin typeface="微软雅黑" panose="020B0503020204020204" charset="-122"/>
              <a:ea typeface="微软雅黑" panose="020B0503020204020204" charset="-122"/>
              <a:cs typeface="微软雅黑" panose="020B0503020204020204" charset="-122"/>
              <a:sym typeface="+mn-ea"/>
            </a:endParaRPr>
          </a:p>
          <a:p>
            <a:pPr lvl="0" indent="444500" defTabSz="913765" fontAlgn="base">
              <a:lnSpc>
                <a:spcPct val="150000"/>
              </a:lnSpc>
              <a:spcBef>
                <a:spcPts val="500"/>
              </a:spcBef>
              <a:buSzPct val="25000"/>
              <a:buNone/>
              <a:defRPr/>
              <a:extLst>
                <a:ext uri="{35155182-B16C-46BC-9424-99874614C6A1}">
                  <wpsdc:indentchars xmlns:wpsdc="http://www.wps.cn/officeDocument/2017/drawingmlCustomData" val="200" checksum="909944644"/>
                </a:ext>
              </a:extLst>
            </a:pPr>
            <a:r>
              <a:rPr lang="zh-CN" altLang="en-US" sz="1600" spc="150">
                <a:solidFill>
                  <a:srgbClr val="404040"/>
                </a:solidFill>
                <a:uFillTx/>
                <a:latin typeface="微软雅黑" panose="020B0503020204020204" charset="-122"/>
                <a:ea typeface="微软雅黑" panose="020B0503020204020204" charset="-122"/>
                <a:cs typeface="微软雅黑" panose="020B0503020204020204" charset="-122"/>
                <a:sym typeface="+mn-ea"/>
              </a:rPr>
              <a:t>我国史书上曾记载：春秋时吴国大夫伍子胥过昭关陷入进退两难之境时，因极度焦虑而一夜之间须发全白。</a:t>
            </a:r>
            <a:endParaRPr lang="zh-CN" altLang="en-US" sz="1600" spc="150">
              <a:solidFill>
                <a:srgbClr val="404040"/>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custDataLst>
              <p:tags r:id="rId3"/>
            </p:custDataLst>
          </p:nvPr>
        </p:nvSpPr>
        <p:spPr>
          <a:xfrm>
            <a:off x="1005205" y="1845945"/>
            <a:ext cx="4329430" cy="55245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l"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3. 情绪的生理变化</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3" name="图片 12" descr="&amp;pky8941366315&amp;"/>
          <p:cNvPicPr>
            <a:picLocks noChangeAspect="1"/>
          </p:cNvPicPr>
          <p:nvPr/>
        </p:nvPicPr>
        <p:blipFill>
          <a:blip r:embed="rId4">
            <a:clrChange>
              <a:clrFrom>
                <a:srgbClr val="EAF1FC">
                  <a:alpha val="100000"/>
                </a:srgbClr>
              </a:clrFrom>
              <a:clrTo>
                <a:srgbClr val="EAF1FC">
                  <a:alpha val="100000"/>
                  <a:alpha val="0"/>
                </a:srgbClr>
              </a:clrTo>
            </a:clrChange>
          </a:blip>
          <a:srcRect r="16755" b="3187"/>
          <a:stretch>
            <a:fillRect/>
          </a:stretch>
        </p:blipFill>
        <p:spPr>
          <a:xfrm flipH="1">
            <a:off x="9484995" y="0"/>
            <a:ext cx="2707005" cy="2101850"/>
          </a:xfrm>
          <a:prstGeom prst="rect">
            <a:avLst/>
          </a:prstGeom>
        </p:spPr>
      </p:pic>
      <p:sp>
        <p:nvSpPr>
          <p:cNvPr id="2" name="矩形 1"/>
          <p:cNvSpPr/>
          <p:nvPr>
            <p:custDataLst>
              <p:tags r:id="rId5"/>
            </p:custDataLst>
          </p:nvPr>
        </p:nvSpPr>
        <p:spPr>
          <a:xfrm>
            <a:off x="7258685" y="2307590"/>
            <a:ext cx="4206240" cy="3522980"/>
          </a:xfrm>
          <a:prstGeom prst="rect">
            <a:avLst/>
          </a:prstGeom>
          <a:solidFill>
            <a:srgbClr val="FFFFFF"/>
          </a:solidFill>
          <a:ln>
            <a:noFill/>
          </a:ln>
          <a:effectLst>
            <a:outerShdw blurRad="2667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pic>
        <p:nvPicPr>
          <p:cNvPr id="14" name="图片 13" descr="&amp;pky8717422100&amp;"/>
          <p:cNvPicPr>
            <a:picLocks noChangeAspect="1"/>
          </p:cNvPicPr>
          <p:nvPr/>
        </p:nvPicPr>
        <p:blipFill>
          <a:blip r:embed="rId6">
            <a:clrChange>
              <a:clrFrom>
                <a:srgbClr val="3BB6D5">
                  <a:alpha val="100000"/>
                </a:srgbClr>
              </a:clrFrom>
              <a:clrTo>
                <a:srgbClr val="3BB6D5">
                  <a:alpha val="100000"/>
                  <a:alpha val="0"/>
                </a:srgbClr>
              </a:clrTo>
            </a:clrChange>
          </a:blip>
          <a:srcRect l="18725" r="18119" b="12436"/>
          <a:stretch>
            <a:fillRect/>
          </a:stretch>
        </p:blipFill>
        <p:spPr>
          <a:xfrm>
            <a:off x="7404100" y="2489835"/>
            <a:ext cx="3914775" cy="3157855"/>
          </a:xfrm>
          <a:prstGeom prst="rect">
            <a:avLst/>
          </a:prstGeom>
          <a:ln>
            <a:noFill/>
          </a:ln>
        </p:spPr>
      </p:pic>
      <p:cxnSp>
        <p:nvCxnSpPr>
          <p:cNvPr id="7" name="直接连接符 6"/>
          <p:cNvCxnSpPr/>
          <p:nvPr>
            <p:custDataLst>
              <p:tags r:id="rId7"/>
            </p:custDataLst>
          </p:nvPr>
        </p:nvCxnSpPr>
        <p:spPr>
          <a:xfrm>
            <a:off x="946154" y="2426223"/>
            <a:ext cx="5181600" cy="0"/>
          </a:xfrm>
          <a:prstGeom prst="line">
            <a:avLst/>
          </a:prstGeom>
          <a:ln w="12700">
            <a:solidFill>
              <a:schemeClr val="accent1"/>
            </a:solidFill>
            <a:prstDash val="solid"/>
          </a:ln>
        </p:spPr>
        <p:style>
          <a:lnRef idx="1">
            <a:srgbClr val="1E6BC5"/>
          </a:lnRef>
          <a:fillRef idx="0">
            <a:srgbClr val="1E6BC5"/>
          </a:fillRef>
          <a:effectRef idx="0">
            <a:srgbClr val="1E6BC5"/>
          </a:effectRef>
          <a:fontRef idx="minor">
            <a:srgbClr val="000000"/>
          </a:fontRef>
        </p:style>
      </p:cxn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6.xml><?xml version="1.0" encoding="utf-8"?>
<p:tagLst xmlns:p="http://schemas.openxmlformats.org/presentationml/2006/main">
  <p:tag name="KSO_WM_TEMPLATE_THUMBS_INDEX" val="1、4、7、9、10、11、12、15、20、21、22"/>
  <p:tag name="KSO_WM_TEMPLATE_SUBCATEGORY" val="0"/>
  <p:tag name="KSO_WM_TAG_VERSION" val="1.0"/>
  <p:tag name="KSO_WM_BEAUTIFY_FLAG" val="#wm#"/>
  <p:tag name="KSO_WM_TEMPLATE_CATEGORY" val="custom"/>
  <p:tag name="KSO_WM_TEMPLATE_INDEX" val="20203704"/>
  <p:tag name="KSO_WM_TEMPLATE_MASTER_TYPE" val="1"/>
  <p:tag name="KSO_WM_TEMPLATE_COLOR_TYPE" val="1"/>
  <p:tag name="KSO_WM_TEMPLATE_MASTER_THUMB_INDEX" val="1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5.xml><?xml version="1.0" encoding="utf-8"?>
<p:tagLst xmlns:p="http://schemas.openxmlformats.org/presentationml/2006/main">
  <p:tag name="KSO_WM_SLIDE_ID" val="custom20202616_1"/>
  <p:tag name="KSO_WM_TEMPLATE_SUBCATEGORY" val="0"/>
  <p:tag name="KSO_WM_TEMPLATE_MASTER_TYPE" val="1"/>
  <p:tag name="KSO_WM_TEMPLATE_COLOR_TYPE"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3704"/>
  <p:tag name="KSO_WM_SLIDE_LAYOUT" val="a_b"/>
  <p:tag name="KSO_WM_SLIDE_LAYOUT_CNT" val="1_2"/>
  <p:tag name="KSO_WM_TEMPLATE_THUMBS_INDEX" val="1、4、6、14"/>
  <p:tag name="KSO_WM_SLIDE_ANIMATION_ID" val="3126320"/>
  <p:tag name="KSO_WM_SLIDE_ANIMATION_TYPE" val="0_8_2"/>
  <p:tag name="KSO_WM_SLIDE_MODEL_TYPE" val="cover"/>
  <p:tag name="KSO_WM_SPECIAL_SOURCE" val="bdnull"/>
</p:tagLst>
</file>

<file path=ppt/tags/tag14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202616_4*l_h_a*1_1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2616_4*i*1"/>
  <p:tag name="KSO_WM_TEMPLATE_CATEGORY" val="custom"/>
  <p:tag name="KSO_WM_TEMPLATE_INDEX" val="20202616"/>
  <p:tag name="KSO_WM_UNIT_LAYERLEVEL" val="1"/>
  <p:tag name="KSO_WM_TAG_VERSION" val="1.0"/>
  <p:tag name="KSO_WM_BEAUTIFY_FLAG" val="#wm#"/>
  <p:tag name="KSO_WM_UNIT_USESOURCEFORMAT_APPLY"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2616_4*l_h_i*1_1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2616_4*l_h_i*1_1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custom20202616_4*l_h_i*1_1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15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202616_4*l_h_a*1_2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02616_4*i*2"/>
  <p:tag name="KSO_WM_TEMPLATE_CATEGORY" val="custom"/>
  <p:tag name="KSO_WM_TEMPLATE_INDEX" val="20202616"/>
  <p:tag name="KSO_WM_UNIT_LAYERLEVEL" val="1"/>
  <p:tag name="KSO_WM_TAG_VERSION" val="1.0"/>
  <p:tag name="KSO_WM_BEAUTIFY_FLAG" val="#wm#"/>
  <p:tag name="KSO_WM_UNIT_USESOURCEFORMAT_APPLY"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2616_4*l_h_i*1_2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custom20202616_4*l_h_i*1_2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custom20202616_4*l_h_i*1_2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15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16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16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17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17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202616_4*l_h_a*1_1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2616_4*i*1"/>
  <p:tag name="KSO_WM_TEMPLATE_CATEGORY" val="custom"/>
  <p:tag name="KSO_WM_TEMPLATE_INDEX" val="20202616"/>
  <p:tag name="KSO_WM_UNIT_LAYERLEVEL" val="1"/>
  <p:tag name="KSO_WM_TAG_VERSION" val="1.0"/>
  <p:tag name="KSO_WM_BEAUTIFY_FLAG" val="#wm#"/>
  <p:tag name="KSO_WM_UNIT_USESOURCEFORMAT_APPLY"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2616_4*l_h_i*1_1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2616_4*l_h_i*1_1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custom20202616_4*l_h_i*1_1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18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202616_4*l_h_a*1_2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02616_4*i*2"/>
  <p:tag name="KSO_WM_TEMPLATE_CATEGORY" val="custom"/>
  <p:tag name="KSO_WM_TEMPLATE_INDEX" val="20202616"/>
  <p:tag name="KSO_WM_UNIT_LAYERLEVEL" val="1"/>
  <p:tag name="KSO_WM_TAG_VERSION" val="1.0"/>
  <p:tag name="KSO_WM_BEAUTIFY_FLAG" val="#wm#"/>
  <p:tag name="KSO_WM_UNIT_USESOURCEFORMAT_APPLY" val="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2616_4*l_h_i*1_2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custom20202616_4*l_h_i*1_2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custom20202616_4*l_h_i*1_2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18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19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19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20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206.xml><?xml version="1.0" encoding="utf-8"?>
<p:tagLst xmlns:p="http://schemas.openxmlformats.org/presentationml/2006/main">
  <p:tag name="KSO_WM_UNIT_ISCONTENTSTITLE" val="1"/>
  <p:tag name="KSO_WM_UNIT_PRESET_TEXT" val="CONTENT"/>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2616_4*a*1"/>
  <p:tag name="KSO_WM_TEMPLATE_CATEGORY" val="custom"/>
  <p:tag name="KSO_WM_TEMPLATE_INDEX" val="2020261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207.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a*1"/>
  <p:tag name="KSO_WM_TEMPLATE_CATEGORY" val="custom"/>
  <p:tag name="KSO_WM_TEMPLATE_INDEX" val="20203704"/>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单击此处添加标题"/>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i*1"/>
  <p:tag name="KSO_WM_TEMPLATE_CATEGORY" val="custom"/>
  <p:tag name="KSO_WM_TEMPLATE_INDEX" val="20203704"/>
  <p:tag name="KSO_WM_UNIT_LAYERLEVEL" val="1"/>
  <p:tag name="KSO_WM_TAG_VERSION" val="1.0"/>
  <p:tag name="KSO_WM_BEAUTIFY_FLAG" val="#wm#"/>
  <p:tag name="KSO_WM_UNIT_TYPE" val="i"/>
  <p:tag name="KSO_WM_UNIT_INDEX"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03704_7*e*1"/>
  <p:tag name="KSO_WM_TEMPLATE_CATEGORY" val="custom"/>
  <p:tag name="KSO_WM_TEMPLATE_INDEX" val="20203704"/>
  <p:tag name="KSO_WM_UNIT_LAYERLEVEL" val="1"/>
  <p:tag name="KSO_WM_TAG_VERSION" val="1.0"/>
  <p:tag name="KSO_WM_BEAUTIFY_FLAG" val="#wm#"/>
  <p:tag name="KSO_WM_UNIT_NOCLEAR" val="0"/>
  <p:tag name="KSO_WM_UNIT_VALUE" val="5"/>
  <p:tag name="KSO_WM_UNIT_TYPE" val="e"/>
  <p:tag name="KSO_WM_UNIT_INDEX" val="1"/>
  <p:tag name="KSO_WM_UNIT_PRESET_TEXT" val="第一章"/>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i*2"/>
  <p:tag name="KSO_WM_TEMPLATE_CATEGORY" val="custom"/>
  <p:tag name="KSO_WM_TEMPLATE_INDEX" val="20203704"/>
  <p:tag name="KSO_WM_UNIT_LAYERLEVEL" val="1"/>
  <p:tag name="KSO_WM_TAG_VERSION" val="1.0"/>
  <p:tag name="KSO_WM_BEAUTIFY_FLAG" val="#wm#"/>
  <p:tag name="KSO_WM_UNIT_TYPE" val="i"/>
  <p:tag name="KSO_WM_UNIT_INDEX" val="2"/>
</p:tagLst>
</file>

<file path=ppt/tags/tag212.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03704_7*e*1"/>
  <p:tag name="KSO_WM_TEMPLATE_CATEGORY" val="custom"/>
  <p:tag name="KSO_WM_TEMPLATE_INDEX" val="20203704"/>
  <p:tag name="KSO_WM_UNIT_LAYERLEVEL" val="1"/>
  <p:tag name="KSO_WM_TAG_VERSION" val="1.0"/>
  <p:tag name="KSO_WM_BEAUTIFY_FLAG" val="#wm#"/>
  <p:tag name="KSO_WM_UNIT_NOCLEAR" val="0"/>
  <p:tag name="KSO_WM_UNIT_VALUE" val="5"/>
  <p:tag name="KSO_WM_UNIT_TYPE" val="e"/>
  <p:tag name="KSO_WM_UNIT_INDEX" val="1"/>
  <p:tag name="KSO_WM_UNIT_PRESET_TEXT" val="第一章"/>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i*3"/>
  <p:tag name="KSO_WM_TEMPLATE_CATEGORY" val="custom"/>
  <p:tag name="KSO_WM_TEMPLATE_INDEX" val="20203704"/>
  <p:tag name="KSO_WM_UNIT_LAYERLEVEL" val="1"/>
  <p:tag name="KSO_WM_TAG_VERSION" val="1.0"/>
  <p:tag name="KSO_WM_BEAUTIFY_FLAG" val="#wm#"/>
  <p:tag name="KSO_WM_UNIT_TYPE" val="i"/>
  <p:tag name="KSO_WM_UNIT_INDEX" val="3"/>
</p:tagLst>
</file>

<file path=ppt/tags/tag214.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03704_7*e*1"/>
  <p:tag name="KSO_WM_TEMPLATE_CATEGORY" val="custom"/>
  <p:tag name="KSO_WM_TEMPLATE_INDEX" val="20203704"/>
  <p:tag name="KSO_WM_UNIT_LAYERLEVEL" val="1"/>
  <p:tag name="KSO_WM_TAG_VERSION" val="1.0"/>
  <p:tag name="KSO_WM_BEAUTIFY_FLAG" val="#wm#"/>
  <p:tag name="KSO_WM_UNIT_NOCLEAR" val="0"/>
  <p:tag name="KSO_WM_UNIT_VALUE" val="5"/>
  <p:tag name="KSO_WM_UNIT_TYPE" val="e"/>
  <p:tag name="KSO_WM_UNIT_INDEX" val="1"/>
  <p:tag name="KSO_WM_UNIT_PRESET_TEXT" val="第一章"/>
</p:tagLst>
</file>

<file path=ppt/tags/tag215.xml><?xml version="1.0" encoding="utf-8"?>
<p:tagLst xmlns:p="http://schemas.openxmlformats.org/presentationml/2006/main">
  <p:tag name="KSO_WM_TEMPLATE_THUMBS_INDEX" val="1、2、3、6、8、10、11、12、15"/>
  <p:tag name="KSO_WM_SLIDE_ID" val="custom20203704_7"/>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3704"/>
  <p:tag name="KSO_WM_SLIDE_LAYOUT" val="a_b_e"/>
  <p:tag name="KSO_WM_SLIDE_LAYOUT_CNT" val="1_1_1"/>
  <p:tag name="KSO_WM_TEMPLATE_MASTER_TYPE" val="1"/>
  <p:tag name="KSO_WM_TEMPLATE_COLOR_TYPE" val="1"/>
  <p:tag name="KSO_WM_SLIDE_ANIMATION_ID" val="3127456"/>
  <p:tag name="KSO_WM_SLIDE_ANIMATION_TYPE" val="0_9_1"/>
  <p:tag name="KSO_WM_SPECIAL_SOURCE" val="bdnull"/>
</p:tagLst>
</file>

<file path=ppt/tags/tag216.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217.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218.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219.xml><?xml version="1.0" encoding="utf-8"?>
<p:tagLst xmlns:p="http://schemas.openxmlformats.org/presentationml/2006/main">
  <p:tag name="REFSHAPE" val="678797316"/>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249_1*y*1"/>
  <p:tag name="KSO_WM_TEMPLATE_CATEGORY" val="diagram"/>
  <p:tag name="KSO_WM_TEMPLATE_INDEX" val="20198249"/>
  <p:tag name="KSO_WM_UNIT_LAYERLEVEL" val="1"/>
  <p:tag name="KSO_WM_TAG_VERSION" val="1.0"/>
  <p:tag name="KSO_WM_BEAUTIFY_FLAG" val="#wm#"/>
  <p:tag name="KSO_WM_UNIT_ADJUSTLAYOUT_ID" val="8"/>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249_1*i*4"/>
  <p:tag name="KSO_WM_TEMPLATE_CATEGORY" val="diagram"/>
  <p:tag name="KSO_WM_TEMPLATE_INDEX" val="20198249"/>
  <p:tag name="KSO_WM_UNIT_LAYERLEVEL" val="1"/>
  <p:tag name="KSO_WM_TAG_VERSION" val="1.0"/>
  <p:tag name="KSO_WM_BEAUTIFY_FLAG" val="#wm#"/>
  <p:tag name="KSO_WM_UNIT_ADJUSTLAYOUT_ID" val="13"/>
</p:tagLst>
</file>

<file path=ppt/tags/tag222.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8249_1*i*3"/>
  <p:tag name="KSO_WM_TEMPLATE_CATEGORY" val="diagram"/>
  <p:tag name="KSO_WM_TEMPLATE_INDEX" val="20198249"/>
  <p:tag name="KSO_WM_UNIT_LAYERLEVEL" val="1"/>
  <p:tag name="KSO_WM_TAG_VERSION" val="1.0"/>
  <p:tag name="KSO_WM_BEAUTIFY_FLAG" val="#wm#"/>
  <p:tag name="KSO_WM_UNIT_ADJUSTLAYOUT_ID" val="1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8249_1*i*5"/>
  <p:tag name="KSO_WM_TEMPLATE_CATEGORY" val="diagram"/>
  <p:tag name="KSO_WM_TEMPLATE_INDEX" val="20198249"/>
  <p:tag name="KSO_WM_UNIT_LAYERLEVEL" val="1"/>
  <p:tag name="KSO_WM_TAG_VERSION" val="1.0"/>
  <p:tag name="KSO_WM_BEAUTIFY_FLAG" val="#wm#"/>
  <p:tag name="KSO_WM_UNIT_ADJUSTLAYOUT_ID" val="15"/>
</p:tagLst>
</file>

<file path=ppt/tags/tag225.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226.xml><?xml version="1.0" encoding="utf-8"?>
<p:tagLst xmlns:p="http://schemas.openxmlformats.org/presentationml/2006/main">
  <p:tag name="REFSHAPE" val="678797316"/>
</p:tagLst>
</file>

<file path=ppt/tags/tag227.xml><?xml version="1.0" encoding="utf-8"?>
<p:tagLst xmlns:p="http://schemas.openxmlformats.org/presentationml/2006/main">
  <p:tag name="KSO_WM_UNIT_NOCLEAR" val="0"/>
  <p:tag name="KSO_WM_UNIT_VALUE" val="300"/>
  <p:tag name="KSO_WM_UNIT_HIGHLIGHT" val="0"/>
  <p:tag name="KSO_WM_UNIT_COMPATIBLE" val="0"/>
  <p:tag name="KSO_WM_UNIT_DIAGRAM_ISNUMVISUAL" val="0"/>
  <p:tag name="KSO_WM_UNIT_DIAGRAM_ISREFERUNIT" val="0"/>
  <p:tag name="KSO_WM_UNIT_TYPE" val="f"/>
  <p:tag name="KSO_WM_UNIT_INDEX" val="1"/>
  <p:tag name="KSO_WM_UNIT_ID" val="diagram20204628_1*f*1"/>
  <p:tag name="KSO_WM_TEMPLATE_CATEGORY" val="diagram"/>
  <p:tag name="KSO_WM_TEMPLATE_INDEX" val="20204628"/>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
  <p:tag name="KSO_WM_UNIT_TEXT_FILL_FORE_SCHEMECOLOR_INDEX_BRIGHTNESS" val="0.25"/>
  <p:tag name="KSO_WM_UNIT_TEXT_FILL_FORE_SCHEMECOLOR_INDEX" val="13"/>
  <p:tag name="KSO_WM_UNIT_TEXT_FILL_TYPE" val="1"/>
</p:tagLst>
</file>

<file path=ppt/tags/tag228.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2"/>
  <p:tag name="KSO_WM_UNIT_ID" val="diagram20204628_1*y*2"/>
  <p:tag name="KSO_WM_TEMPLATE_CATEGORY" val="diagram"/>
  <p:tag name="KSO_WM_TEMPLATE_INDEX" val="20204628"/>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1378_1*i*4"/>
  <p:tag name="KSO_WM_TEMPLATE_CATEGORY" val="diagram"/>
  <p:tag name="KSO_WM_TEMPLATE_INDEX" val="20191378"/>
  <p:tag name="KSO_WM_UNIT_LAYERLEVEL" val="1"/>
  <p:tag name="KSO_WM_TAG_VERSION" val="1.0"/>
  <p:tag name="KSO_WM_BEAUTIFY_FLAG" val="#wm#"/>
  <p:tag name="KSO_WM_UNIT_ADJUSTLAYOUT_ID" val="11"/>
  <p:tag name="KSO_WM_UNIT_COLOR_SCHEME_SHAPE_ID" val="11"/>
  <p:tag name="KSO_WM_UNIT_COLOR_SCHEME_PARENT_PAGE" val="0_1"/>
  <p:tag name="KSO_WM_UNIT_DECOLORIZATION" val="1"/>
</p:tagLst>
</file>

<file path=ppt/tags/tag231.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232.xml><?xml version="1.0" encoding="utf-8"?>
<p:tagLst xmlns:p="http://schemas.openxmlformats.org/presentationml/2006/main">
  <p:tag name="REFSHAPE" val="678797316"/>
</p:tagLst>
</file>

<file path=ppt/tags/tag233.xml><?xml version="1.0" encoding="utf-8"?>
<p:tagLst xmlns:p="http://schemas.openxmlformats.org/presentationml/2006/main">
  <p:tag name="KSO_WM_UNIT_NOCLEAR" val="0"/>
  <p:tag name="KSO_WM_UNIT_VALUE" val="300"/>
  <p:tag name="KSO_WM_UNIT_HIGHLIGHT" val="0"/>
  <p:tag name="KSO_WM_UNIT_COMPATIBLE" val="0"/>
  <p:tag name="KSO_WM_UNIT_DIAGRAM_ISNUMVISUAL" val="0"/>
  <p:tag name="KSO_WM_UNIT_DIAGRAM_ISREFERUNIT" val="0"/>
  <p:tag name="KSO_WM_UNIT_TYPE" val="f"/>
  <p:tag name="KSO_WM_UNIT_INDEX" val="1"/>
  <p:tag name="KSO_WM_UNIT_ID" val="diagram20204628_1*f*1"/>
  <p:tag name="KSO_WM_TEMPLATE_CATEGORY" val="diagram"/>
  <p:tag name="KSO_WM_TEMPLATE_INDEX" val="20204628"/>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
  <p:tag name="KSO_WM_UNIT_TEXT_FILL_FORE_SCHEMECOLOR_INDEX_BRIGHTNESS" val="0.25"/>
  <p:tag name="KSO_WM_UNIT_TEXT_FILL_FORE_SCHEMECOLOR_INDEX" val="13"/>
  <p:tag name="KSO_WM_UNIT_TEXT_FILL_TYPE" val="1"/>
</p:tagLst>
</file>

<file path=ppt/tags/tag234.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2"/>
  <p:tag name="KSO_WM_UNIT_ID" val="diagram20204628_1*y*2"/>
  <p:tag name="KSO_WM_TEMPLATE_CATEGORY" val="diagram"/>
  <p:tag name="KSO_WM_TEMPLATE_INDEX" val="20204628"/>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1378_1*i*4"/>
  <p:tag name="KSO_WM_TEMPLATE_CATEGORY" val="diagram"/>
  <p:tag name="KSO_WM_TEMPLATE_INDEX" val="20191378"/>
  <p:tag name="KSO_WM_UNIT_LAYERLEVEL" val="1"/>
  <p:tag name="KSO_WM_TAG_VERSION" val="1.0"/>
  <p:tag name="KSO_WM_BEAUTIFY_FLAG" val="#wm#"/>
  <p:tag name="KSO_WM_UNIT_ADJUSTLAYOUT_ID" val="11"/>
  <p:tag name="KSO_WM_UNIT_COLOR_SCHEME_SHAPE_ID" val="11"/>
  <p:tag name="KSO_WM_UNIT_COLOR_SCHEME_PARENT_PAGE" val="0_1"/>
  <p:tag name="KSO_WM_UNIT_DECOLORIZATION" val="1"/>
</p:tagLst>
</file>

<file path=ppt/tags/tag237.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238.xml><?xml version="1.0" encoding="utf-8"?>
<p:tagLst xmlns:p="http://schemas.openxmlformats.org/presentationml/2006/main">
  <p:tag name="REFSHAPE" val="678797316"/>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249_1*y*1"/>
  <p:tag name="KSO_WM_TEMPLATE_CATEGORY" val="diagram"/>
  <p:tag name="KSO_WM_TEMPLATE_INDEX" val="20198249"/>
  <p:tag name="KSO_WM_UNIT_LAYERLEVEL" val="1"/>
  <p:tag name="KSO_WM_TAG_VERSION" val="1.0"/>
  <p:tag name="KSO_WM_BEAUTIFY_FLAG" val="#wm#"/>
  <p:tag name="KSO_WM_UNIT_ADJUSTLAYOUT_ID" val="8"/>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249_1*i*4"/>
  <p:tag name="KSO_WM_TEMPLATE_CATEGORY" val="diagram"/>
  <p:tag name="KSO_WM_TEMPLATE_INDEX" val="20198249"/>
  <p:tag name="KSO_WM_UNIT_LAYERLEVEL" val="1"/>
  <p:tag name="KSO_WM_TAG_VERSION" val="1.0"/>
  <p:tag name="KSO_WM_BEAUTIFY_FLAG" val="#wm#"/>
  <p:tag name="KSO_WM_UNIT_ADJUSTLAYOUT_ID" val="13"/>
</p:tagLst>
</file>

<file path=ppt/tags/tag241.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8249_1*i*3"/>
  <p:tag name="KSO_WM_TEMPLATE_CATEGORY" val="diagram"/>
  <p:tag name="KSO_WM_TEMPLATE_INDEX" val="20198249"/>
  <p:tag name="KSO_WM_UNIT_LAYERLEVEL" val="1"/>
  <p:tag name="KSO_WM_TAG_VERSION" val="1.0"/>
  <p:tag name="KSO_WM_BEAUTIFY_FLAG" val="#wm#"/>
  <p:tag name="KSO_WM_UNIT_ADJUSTLAYOUT_ID" val="1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8249_1*i*5"/>
  <p:tag name="KSO_WM_TEMPLATE_CATEGORY" val="diagram"/>
  <p:tag name="KSO_WM_TEMPLATE_INDEX" val="20198249"/>
  <p:tag name="KSO_WM_UNIT_LAYERLEVEL" val="1"/>
  <p:tag name="KSO_WM_TAG_VERSION" val="1.0"/>
  <p:tag name="KSO_WM_BEAUTIFY_FLAG" val="#wm#"/>
  <p:tag name="KSO_WM_UNIT_ADJUSTLAYOUT_ID" val="15"/>
</p:tagLst>
</file>

<file path=ppt/tags/tag244.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1355_1*i*2"/>
  <p:tag name="KSO_WM_TEMPLATE_CATEGORY" val="diagram"/>
  <p:tag name="KSO_WM_TEMPLATE_INDEX" val="20191355"/>
  <p:tag name="KSO_WM_UNIT_LAYERLEVEL" val="1"/>
  <p:tag name="KSO_WM_TAG_VERSION" val="1.0"/>
  <p:tag name="KSO_WM_BEAUTIFY_FLAG" val="#wm#"/>
  <p:tag name="KSO_WM_UNIT_TYPE" val="i"/>
  <p:tag name="KSO_WM_UNIT_INDEX" val="2"/>
  <p:tag name="KSO_WM_UNIT_ADJUSTLAYOUT_ID" val="22"/>
  <p:tag name="KSO_WM_UNIT_COLOR_SCHEME_SHAPE_ID" val="22"/>
  <p:tag name="KSO_WM_UNIT_COLOR_SCHEME_PARENT_PAGE" val="0_1"/>
  <p:tag name="KSO_WM_UNIT_FOIL_COLOR" val="1"/>
  <p:tag name="KSO_WM_UNIT_FILL_FORE_SCHEMECOLOR_INDEX_BRIGHTNESS" val="0"/>
  <p:tag name="KSO_WM_UNIT_FILL_FORE_SCHEMECOLOR_INDEX" val="14"/>
  <p:tag name="KSO_WM_UNIT_FILL_TYPE" val="1"/>
  <p:tag name="KSO_WM_UNIT_LINE_FORE_SCHEMECOLOR_INDEX_BRIGHTNESS" val="-0.5"/>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246.xml><?xml version="1.0" encoding="utf-8"?>
<p:tagLst xmlns:p="http://schemas.openxmlformats.org/presentationml/2006/main">
  <p:tag name="KSO_WM_UNIT_PRESET_TEXT" val="点击此处添加正文，文字是您思想的提炼，为了最终呈现发布的良好效果，请尽量言简意赅的阐述观点，并根据需要酌情增减文字。&#13;您的正文已经字字珠玑，但信息却错综复杂，需要更多的文字来表述；但请您尽量提炼思想的精髓，否则容易造成观者的阅读压力，适得其反。&#13;正如我们都希望改变世界，希望给别人带去光明，但更多的时候我们只需要播下一颗种子，自然有微风吹拂，阳光普照，雨露滋养。恰如其分的表达观点，往往可以事半功倍。&#13;为了能让您有更直观的字数感受，并进一步方便使用，我们为您标注了最适合的位置。您输入的文字到这里时，就是最佳视觉效果，请您务必注意。"/>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1355_1*f*1"/>
  <p:tag name="KSO_WM_TEMPLATE_CATEGORY" val="diagram"/>
  <p:tag name="KSO_WM_TEMPLATE_INDEX" val="20191355"/>
  <p:tag name="KSO_WM_UNIT_LAYERLEVEL" val="1"/>
  <p:tag name="KSO_WM_TAG_VERSION" val="1.0"/>
  <p:tag name="KSO_WM_BEAUTIFY_FLAG" val="#wm#"/>
  <p:tag name="KSO_WM_UNIT_ADJUSTLAYOUT_ID" val="4"/>
  <p:tag name="KSO_WM_UNIT_COLOR_SCHEME_SHAPE_ID" val="4"/>
  <p:tag name="KSO_WM_UNIT_COLOR_SCHEME_PARENT_PAGE" val="0_1"/>
  <p:tag name="KSO_WM_UNIT_TEXT_PART_ID_V2" val="d-3-1"/>
  <p:tag name="KSO_WM_UNIT_NOCLEAR" val="0"/>
  <p:tag name="KSO_WM_UNIT_TEXT_FILL_FORE_SCHEMECOLOR_INDEX_BRIGHTNESS" val="0.25"/>
  <p:tag name="KSO_WM_UNIT_TEXT_FILL_FORE_SCHEMECOLOR_INDEX" val="13"/>
  <p:tag name="KSO_WM_UNIT_TEXT_FILL_TYPE"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1355_1*i*3"/>
  <p:tag name="KSO_WM_TEMPLATE_CATEGORY" val="diagram"/>
  <p:tag name="KSO_WM_TEMPLATE_INDEX" val="20191355"/>
  <p:tag name="KSO_WM_UNIT_LAYERLEVEL" val="1"/>
  <p:tag name="KSO_WM_TAG_VERSION" val="1.0"/>
  <p:tag name="KSO_WM_BEAUTIFY_FLAG" val="#wm#"/>
  <p:tag name="KSO_WM_UNIT_TYPE" val="i"/>
  <p:tag name="KSO_WM_UNIT_INDEX" val="3"/>
  <p:tag name="KSO_WM_UNIT_ADJUSTLAYOUT_ID" val="20"/>
  <p:tag name="KSO_WM_UNIT_COLOR_SCHEME_SHAPE_ID" val="20"/>
  <p:tag name="KSO_WM_UNIT_COLOR_SCHEME_PARENT_PAGE" val="0_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1355_1*i*4"/>
  <p:tag name="KSO_WM_TEMPLATE_CATEGORY" val="diagram"/>
  <p:tag name="KSO_WM_TEMPLATE_INDEX" val="20191355"/>
  <p:tag name="KSO_WM_UNIT_LAYERLEVEL" val="1"/>
  <p:tag name="KSO_WM_TAG_VERSION" val="1.0"/>
  <p:tag name="KSO_WM_BEAUTIFY_FLAG" val="#wm#"/>
  <p:tag name="KSO_WM_UNIT_TYPE" val="i"/>
  <p:tag name="KSO_WM_UNIT_INDEX" val="4"/>
  <p:tag name="KSO_WM_UNIT_ADJUSTLAYOUT_ID" val="5"/>
  <p:tag name="KSO_WM_UNIT_COLOR_SCHEME_SHAPE_ID" val="5"/>
  <p:tag name="KSO_WM_UNIT_COLOR_SCHEME_PARENT_PAGE" val="0_1"/>
  <p:tag name="KSO_WM_UNIT_FILL_FORE_SCHEMECOLOR_INDEX_BRIGHTNESS" val="0.8"/>
  <p:tag name="KSO_WM_UNIT_FILL_FORE_SCHEMECOLOR_INDEX" val="5"/>
  <p:tag name="KSO_WM_UNIT_FILL_BACK_SCHEMECOLOR_INDEX_BRIGHTNESS" val="0"/>
  <p:tag name="KSO_WM_UNIT_FILL_BACK_SCHEMECOLOR_INDEX" val="14"/>
  <p:tag name="KSO_WM_UNIT_FILL_TYPE" val="2"/>
  <p:tag name="KSO_WM_UNIT_TEXT_FILL_FORE_SCHEMECOLOR_INDEX_BRIGHTNESS" val="0"/>
  <p:tag name="KSO_WM_UNIT_TEXT_FILL_FORE_SCHEMECOLOR_INDEX" val="14"/>
  <p:tag name="KSO_WM_UNIT_TEXT_FILL_TYPE" val="1"/>
</p:tagLst>
</file>

<file path=ppt/tags/tag249.xml><?xml version="1.0" encoding="utf-8"?>
<p:tagLst xmlns:p="http://schemas.openxmlformats.org/presentationml/2006/main">
  <p:tag name="KSO_WM_UNIT_VALUE" val="1116*837"/>
  <p:tag name="KSO_WM_UNIT_HIGHLIGHT" val="0"/>
  <p:tag name="KSO_WM_UNIT_COMPATIBLE" val="0"/>
  <p:tag name="KSO_WM_UNIT_DIAGRAM_ISNUMVISUAL" val="0"/>
  <p:tag name="KSO_WM_UNIT_DIAGRAM_ISREFERUNIT" val="0"/>
  <p:tag name="KSO_WM_UNIT_TYPE" val="d"/>
  <p:tag name="KSO_WM_UNIT_INDEX" val="1"/>
  <p:tag name="KSO_WM_UNIT_ID" val="diagram20191355_1*d*1"/>
  <p:tag name="KSO_WM_TEMPLATE_CATEGORY" val="diagram"/>
  <p:tag name="KSO_WM_TEMPLATE_INDEX" val="20191355"/>
  <p:tag name="KSO_WM_UNIT_SUPPORT_UNIT_TYPE" val="[]"/>
  <p:tag name="KSO_WM_UNIT_LAYERLEVEL" val="1"/>
  <p:tag name="KSO_WM_TAG_VERSION" val="1.0"/>
  <p:tag name="KSO_WM_BEAUTIFY_FLAG" val="#wm#"/>
  <p:tag name="REFSHAPE" val="141449132"/>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251.xml><?xml version="1.0" encoding="utf-8"?>
<p:tagLst xmlns:p="http://schemas.openxmlformats.org/presentationml/2006/main">
  <p:tag name="KSO_WM_BEAUTIFY_FLAG" val="#wm#"/>
  <p:tag name="KSO_WM_TEMPLATE_CATEGORY" val="diagram"/>
  <p:tag name="KSO_WM_TEMPLATE_INDEX" val="20191355"/>
  <p:tag name="KSO_WM_SLIDE_ID" val="diagram20191355_1"/>
  <p:tag name="KSO_WM_SLIDE_ITEM_CNT" val="0"/>
  <p:tag name="KSO_WM_SLIDE_INDEX" val="1"/>
  <p:tag name="KSO_WM_TAG_VERSION" val="1.0"/>
  <p:tag name="KSO_WM_SLIDE_LAYOUT" val="a_d_f"/>
  <p:tag name="KSO_WM_SLIDE_LAYOUT_CNT" val="1_1_1"/>
  <p:tag name="KSO_WM_SLIDE_TYPE" val="text"/>
  <p:tag name="KSO_WM_SLIDE_SUBTYPE" val="picTxt"/>
  <p:tag name="KSO_WM_SLIDE_SIZE" val="939*447"/>
  <p:tag name="KSO_WM_SLIDE_POSITION" val="8*59"/>
  <p:tag name="KSO_WM_SLIDE_CONSTRAINT" val="%7b%22slideConstraint%22%3a%7b%22seriesAreas%22%3a%5b%5d%2c%22singleAreas%22%3a%5b%7b%22shapes%22%3a%5b13%5d%2c%22serialConstraintIndex%22%3a-1%2c%22areatextmark%22%3a0%2c%22pictureprocessmark%22%3a0%7d%5d%7d%7d"/>
  <p:tag name="KSO_WM_SLIDE_COLORSCHEME_VERSION" val="3.2"/>
  <p:tag name="KSO_WM_TEMPLATE_SUBCATEGORY" val="0"/>
  <p:tag name="KSO_WM_TEMPLATE_MASTER_TYPE" val="0"/>
  <p:tag name="KSO_WM_TEMPLATE_COLOR_TYPE" val="1"/>
  <p:tag name="KSO_WM_SLIDE_BK_DARK_LIGHT" val="2"/>
  <p:tag name="KSO_WM_SLIDE_BACKGROUND_TYPE" val="general"/>
  <p:tag name="KSO_WM_SPECIAL_SOURCE" val="bdnull"/>
</p:tagLst>
</file>

<file path=ppt/tags/tag252.xml><?xml version="1.0" encoding="utf-8"?>
<p:tagLst xmlns:p="http://schemas.openxmlformats.org/presentationml/2006/main">
  <p:tag name="REFSHAPE" val="678797316"/>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15_1*i*3"/>
  <p:tag name="KSO_WM_TEMPLATE_CATEGORY" val="diagram"/>
  <p:tag name="KSO_WM_TEMPLATE_INDEX" val="20205115"/>
  <p:tag name="KSO_WM_UNIT_LAYERLEVEL" val="1"/>
  <p:tag name="KSO_WM_TAG_VERSION" val="1.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15_1*i*4"/>
  <p:tag name="KSO_WM_TEMPLATE_CATEGORY" val="diagram"/>
  <p:tag name="KSO_WM_TEMPLATE_INDEX" val="20205115"/>
  <p:tag name="KSO_WM_UNIT_LAYERLEVEL" val="1"/>
  <p:tag name="KSO_WM_TAG_VERSION" val="1.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15_1*i*5"/>
  <p:tag name="KSO_WM_TEMPLATE_CATEGORY" val="diagram"/>
  <p:tag name="KSO_WM_TEMPLATE_INDEX" val="20205115"/>
  <p:tag name="KSO_WM_UNIT_LAYERLEVEL" val="1"/>
  <p:tag name="KSO_WM_TAG_VERSION" val="1.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5115_1*i*11"/>
  <p:tag name="KSO_WM_TEMPLATE_CATEGORY" val="diagram"/>
  <p:tag name="KSO_WM_TEMPLATE_INDEX" val="20205115"/>
  <p:tag name="KSO_WM_UNIT_LAYERLEVEL" val="1"/>
  <p:tag name="KSO_WM_TAG_VERSION" val="1.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5115_1*i*13"/>
  <p:tag name="KSO_WM_TEMPLATE_CATEGORY" val="diagram"/>
  <p:tag name="KSO_WM_TEMPLATE_INDEX" val="20205115"/>
  <p:tag name="KSO_WM_UNIT_LAYERLEVEL" val="1"/>
  <p:tag name="KSO_WM_TAG_VERSION" val="1.0"/>
  <p:tag name="KSO_WM_BEAUTIFY_FLAG" val="#wm#"/>
</p:tagLst>
</file>

<file path=ppt/tags/tag25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5115_1*f*1"/>
  <p:tag name="KSO_WM_TEMPLATE_CATEGORY" val="diagram"/>
  <p:tag name="KSO_WM_TEMPLATE_INDEX" val="20205115"/>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5115_1*i*13"/>
  <p:tag name="KSO_WM_TEMPLATE_CATEGORY" val="diagram"/>
  <p:tag name="KSO_WM_TEMPLATE_INDEX" val="2020511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6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5115_1*f*1"/>
  <p:tag name="KSO_WM_TEMPLATE_CATEGORY" val="diagram"/>
  <p:tag name="KSO_WM_TEMPLATE_INDEX" val="20205115"/>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
</p:tagLst>
</file>

<file path=ppt/tags/tag261.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1355_1*i*2"/>
  <p:tag name="KSO_WM_TEMPLATE_CATEGORY" val="diagram"/>
  <p:tag name="KSO_WM_TEMPLATE_INDEX" val="20191355"/>
  <p:tag name="KSO_WM_UNIT_LAYERLEVEL" val="1"/>
  <p:tag name="KSO_WM_TAG_VERSION" val="1.0"/>
  <p:tag name="KSO_WM_BEAUTIFY_FLAG" val="#wm#"/>
  <p:tag name="KSO_WM_UNIT_TYPE" val="i"/>
  <p:tag name="KSO_WM_UNIT_INDEX" val="2"/>
  <p:tag name="KSO_WM_UNIT_ADJUSTLAYOUT_ID" val="22"/>
  <p:tag name="KSO_WM_UNIT_COLOR_SCHEME_SHAPE_ID" val="22"/>
  <p:tag name="KSO_WM_UNIT_COLOR_SCHEME_PARENT_PAGE" val="0_1"/>
  <p:tag name="KSO_WM_UNIT_FOIL_COLOR" val="1"/>
  <p:tag name="KSO_WM_UNIT_FILL_FORE_SCHEMECOLOR_INDEX_BRIGHTNESS" val="0"/>
  <p:tag name="KSO_WM_UNIT_FILL_FORE_SCHEMECOLOR_INDEX" val="14"/>
  <p:tag name="KSO_WM_UNIT_FILL_TYPE" val="1"/>
  <p:tag name="KSO_WM_UNIT_LINE_FORE_SCHEMECOLOR_INDEX_BRIGHTNESS" val="-0.5"/>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263.xml><?xml version="1.0" encoding="utf-8"?>
<p:tagLst xmlns:p="http://schemas.openxmlformats.org/presentationml/2006/main">
  <p:tag name="KSO_WM_UNIT_PRESET_TEXT" val="点击此处添加正文，文字是您思想的提炼，为了最终呈现发布的良好效果，请尽量言简意赅的阐述观点，并根据需要酌情增减文字。&#13;您的正文已经字字珠玑，但信息却错综复杂，需要更多的文字来表述；但请您尽量提炼思想的精髓，否则容易造成观者的阅读压力，适得其反。&#13;正如我们都希望改变世界，希望给别人带去光明，但更多的时候我们只需要播下一颗种子，自然有微风吹拂，阳光普照，雨露滋养。恰如其分的表达观点，往往可以事半功倍。&#13;为了能让您有更直观的字数感受，并进一步方便使用，我们为您标注了最适合的位置。您输入的文字到这里时，就是最佳视觉效果，请您务必注意。"/>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1355_1*f*1"/>
  <p:tag name="KSO_WM_TEMPLATE_CATEGORY" val="diagram"/>
  <p:tag name="KSO_WM_TEMPLATE_INDEX" val="20191355"/>
  <p:tag name="KSO_WM_UNIT_LAYERLEVEL" val="1"/>
  <p:tag name="KSO_WM_TAG_VERSION" val="1.0"/>
  <p:tag name="KSO_WM_BEAUTIFY_FLAG" val="#wm#"/>
  <p:tag name="KSO_WM_UNIT_ADJUSTLAYOUT_ID" val="4"/>
  <p:tag name="KSO_WM_UNIT_COLOR_SCHEME_SHAPE_ID" val="4"/>
  <p:tag name="KSO_WM_UNIT_COLOR_SCHEME_PARENT_PAGE" val="0_1"/>
  <p:tag name="KSO_WM_UNIT_TEXT_PART_ID_V2" val="d-3-1"/>
  <p:tag name="KSO_WM_UNIT_NOCLEAR" val="0"/>
  <p:tag name="KSO_WM_UNIT_TEXT_FILL_FORE_SCHEMECOLOR_INDEX_BRIGHTNESS" val="0.25"/>
  <p:tag name="KSO_WM_UNIT_TEXT_FILL_FORE_SCHEMECOLOR_INDEX" val="13"/>
  <p:tag name="KSO_WM_UNIT_TEXT_FILL_TYPE"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1355_1*i*3"/>
  <p:tag name="KSO_WM_TEMPLATE_CATEGORY" val="diagram"/>
  <p:tag name="KSO_WM_TEMPLATE_INDEX" val="20191355"/>
  <p:tag name="KSO_WM_UNIT_LAYERLEVEL" val="1"/>
  <p:tag name="KSO_WM_TAG_VERSION" val="1.0"/>
  <p:tag name="KSO_WM_BEAUTIFY_FLAG" val="#wm#"/>
  <p:tag name="KSO_WM_UNIT_TYPE" val="i"/>
  <p:tag name="KSO_WM_UNIT_INDEX" val="3"/>
  <p:tag name="KSO_WM_UNIT_ADJUSTLAYOUT_ID" val="20"/>
  <p:tag name="KSO_WM_UNIT_COLOR_SCHEME_SHAPE_ID" val="20"/>
  <p:tag name="KSO_WM_UNIT_COLOR_SCHEME_PARENT_PAGE" val="0_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1355_1*i*4"/>
  <p:tag name="KSO_WM_TEMPLATE_CATEGORY" val="diagram"/>
  <p:tag name="KSO_WM_TEMPLATE_INDEX" val="20191355"/>
  <p:tag name="KSO_WM_UNIT_LAYERLEVEL" val="1"/>
  <p:tag name="KSO_WM_TAG_VERSION" val="1.0"/>
  <p:tag name="KSO_WM_BEAUTIFY_FLAG" val="#wm#"/>
  <p:tag name="KSO_WM_UNIT_TYPE" val="i"/>
  <p:tag name="KSO_WM_UNIT_INDEX" val="4"/>
  <p:tag name="KSO_WM_UNIT_ADJUSTLAYOUT_ID" val="5"/>
  <p:tag name="KSO_WM_UNIT_COLOR_SCHEME_SHAPE_ID" val="5"/>
  <p:tag name="KSO_WM_UNIT_COLOR_SCHEME_PARENT_PAGE" val="0_1"/>
  <p:tag name="KSO_WM_UNIT_FILL_FORE_SCHEMECOLOR_INDEX_BRIGHTNESS" val="0.8"/>
  <p:tag name="KSO_WM_UNIT_FILL_FORE_SCHEMECOLOR_INDEX" val="5"/>
  <p:tag name="KSO_WM_UNIT_FILL_BACK_SCHEMECOLOR_INDEX_BRIGHTNESS" val="0"/>
  <p:tag name="KSO_WM_UNIT_FILL_BACK_SCHEMECOLOR_INDEX" val="14"/>
  <p:tag name="KSO_WM_UNIT_FILL_TYPE" val="2"/>
  <p:tag name="KSO_WM_UNIT_TEXT_FILL_FORE_SCHEMECOLOR_INDEX_BRIGHTNESS" val="0"/>
  <p:tag name="KSO_WM_UNIT_TEXT_FILL_FORE_SCHEMECOLOR_INDEX" val="14"/>
  <p:tag name="KSO_WM_UNIT_TEXT_FILL_TYPE" val="1"/>
</p:tagLst>
</file>

<file path=ppt/tags/tag266.xml><?xml version="1.0" encoding="utf-8"?>
<p:tagLst xmlns:p="http://schemas.openxmlformats.org/presentationml/2006/main">
  <p:tag name="KSO_WM_UNIT_VALUE" val="1116*837"/>
  <p:tag name="KSO_WM_UNIT_HIGHLIGHT" val="0"/>
  <p:tag name="KSO_WM_UNIT_COMPATIBLE" val="0"/>
  <p:tag name="KSO_WM_UNIT_DIAGRAM_ISNUMVISUAL" val="0"/>
  <p:tag name="KSO_WM_UNIT_DIAGRAM_ISREFERUNIT" val="0"/>
  <p:tag name="KSO_WM_UNIT_TYPE" val="d"/>
  <p:tag name="KSO_WM_UNIT_INDEX" val="1"/>
  <p:tag name="KSO_WM_UNIT_ID" val="diagram20191355_1*d*1"/>
  <p:tag name="KSO_WM_TEMPLATE_CATEGORY" val="diagram"/>
  <p:tag name="KSO_WM_TEMPLATE_INDEX" val="20191355"/>
  <p:tag name="KSO_WM_UNIT_SUPPORT_UNIT_TYPE" val="[]"/>
  <p:tag name="KSO_WM_UNIT_LAYERLEVEL" val="1"/>
  <p:tag name="KSO_WM_TAG_VERSION" val="1.0"/>
  <p:tag name="KSO_WM_BEAUTIFY_FLAG" val="#wm#"/>
  <p:tag name="REFSHAPE" val="141449132"/>
</p:tagLst>
</file>

<file path=ppt/tags/tag267.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268.xml><?xml version="1.0" encoding="utf-8"?>
<p:tagLst xmlns:p="http://schemas.openxmlformats.org/presentationml/2006/main">
  <p:tag name="KSO_WM_BEAUTIFY_FLAG" val="#wm#"/>
  <p:tag name="KSO_WM_TEMPLATE_CATEGORY" val="diagram"/>
  <p:tag name="KSO_WM_TEMPLATE_INDEX" val="20191355"/>
  <p:tag name="KSO_WM_SLIDE_ID" val="diagram20191355_1"/>
  <p:tag name="KSO_WM_SLIDE_ITEM_CNT" val="0"/>
  <p:tag name="KSO_WM_SLIDE_INDEX" val="1"/>
  <p:tag name="KSO_WM_TAG_VERSION" val="1.0"/>
  <p:tag name="KSO_WM_SLIDE_LAYOUT" val="a_d_f"/>
  <p:tag name="KSO_WM_SLIDE_LAYOUT_CNT" val="1_1_1"/>
  <p:tag name="KSO_WM_SLIDE_TYPE" val="text"/>
  <p:tag name="KSO_WM_SLIDE_SUBTYPE" val="picTxt"/>
  <p:tag name="KSO_WM_SLIDE_SIZE" val="939*447"/>
  <p:tag name="KSO_WM_SLIDE_POSITION" val="8*59"/>
  <p:tag name="KSO_WM_SLIDE_CONSTRAINT" val="%7b%22slideConstraint%22%3a%7b%22seriesAreas%22%3a%5b%5d%2c%22singleAreas%22%3a%5b%7b%22shapes%22%3a%5b13%5d%2c%22serialConstraintIndex%22%3a-1%2c%22areatextmark%22%3a0%2c%22pictureprocessmark%22%3a0%7d%5d%7d%7d"/>
  <p:tag name="KSO_WM_SLIDE_COLORSCHEME_VERSION" val="3.2"/>
  <p:tag name="KSO_WM_TEMPLATE_SUBCATEGORY" val="0"/>
  <p:tag name="KSO_WM_TEMPLATE_MASTER_TYPE" val="0"/>
  <p:tag name="KSO_WM_TEMPLATE_COLOR_TYPE" val="1"/>
  <p:tag name="KSO_WM_SLIDE_BK_DARK_LIGHT" val="2"/>
  <p:tag name="KSO_WM_SLIDE_BACKGROUND_TYPE" val="general"/>
  <p:tag name="KSO_WM_SPECIAL_SOURCE" val="bdnull"/>
</p:tagLst>
</file>

<file path=ppt/tags/tag269.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70.xml><?xml version="1.0" encoding="utf-8"?>
<p:tagLst xmlns:p="http://schemas.openxmlformats.org/presentationml/2006/main">
  <p:tag name="KSO_WM_UNIT_PRESET_TEXT" val="点击此处添加正文，文字是您思想的提炼，请言简意赅的阐述您的观点。&#13;根据需要您可以酌情增减文字，以便观者可以准确的理解您所传达的完整信息。&#13;您的正文已经字字珠玑，但信息却错综复杂，需要用更多的文字来表述；但请您尽可能提炼思想的精髓，否则容易造成观者的阅读压力，适得其反。&#13;您输入的文字到这里，就是最佳视觉效果，请务必注意"/>
  <p:tag name="KSO_WM_UNIT_TEXT_PART_ID" val="2-d"/>
  <p:tag name="KSO_WM_UNIT_TEXT_PART_SIZE" val="254.64*434.5"/>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193077_1*f*1"/>
  <p:tag name="KSO_WM_TEMPLATE_CATEGORY" val="diagram"/>
  <p:tag name="KSO_WM_TEMPLATE_INDEX" val="20193077"/>
  <p:tag name="KSO_WM_UNIT_LAYERLEVEL" val="1"/>
  <p:tag name="KSO_WM_TAG_VERSION" val="1.0"/>
  <p:tag name="KSO_WM_BEAUTIFY_FLAG" val="#wm#"/>
  <p:tag name="KSO_WM_UNIT_COLOR_SCHEME_SHAPE_ID" val="34"/>
  <p:tag name="KSO_WM_UNIT_COLOR_SCHEME_PARENT_PAGE" val="0_1"/>
  <p:tag name="KSO_WM_UNIT_ADJUSTLAYOUT_ID" val="34"/>
  <p:tag name="KSO_WM_UNIT_TEXT_PART_ID_V2" val="d-2-1"/>
</p:tagLst>
</file>

<file path=ppt/tags/tag271.xml><?xml version="1.0" encoding="utf-8"?>
<p:tagLst xmlns:p="http://schemas.openxmlformats.org/presentationml/2006/main">
  <p:tag name="KSO_WM_UNIT_VALUE" val="958*1277"/>
  <p:tag name="KSO_WM_UNIT_HIGHLIGHT" val="0"/>
  <p:tag name="KSO_WM_UNIT_COMPATIBLE" val="0"/>
  <p:tag name="KSO_WM_UNIT_DIAGRAM_ISNUMVISUAL" val="0"/>
  <p:tag name="KSO_WM_UNIT_DIAGRAM_ISREFERUNIT" val="0"/>
  <p:tag name="KSO_WM_UNIT_TYPE" val="d"/>
  <p:tag name="KSO_WM_UNIT_INDEX" val="1"/>
  <p:tag name="KSO_WM_UNIT_ID" val="diagram20193077_1*d*1"/>
  <p:tag name="KSO_WM_TEMPLATE_CATEGORY" val="diagram"/>
  <p:tag name="KSO_WM_TEMPLATE_INDEX" val="20193077"/>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 name="REFSHAPE" val="195545716"/>
</p:tagLst>
</file>

<file path=ppt/tags/tag272.xml><?xml version="1.0" encoding="utf-8"?>
<p:tagLst xmlns:p="http://schemas.openxmlformats.org/presentationml/2006/main">
  <p:tag name="KSO_WM_UNIT_PRESET_TEXT" val="点击此处添加正文。"/>
  <p:tag name="KSO_WM_UNIT_TEXT_PART_ID" val="1-a"/>
  <p:tag name="KSO_WM_UNIT_TEXT_PART_SIZE" val="24.96*224.5"/>
  <p:tag name="KSO_WM_UNIT_VALUE" val="13"/>
  <p:tag name="KSO_WM_UNIT_HIGHLIGHT" val="0"/>
  <p:tag name="KSO_WM_UNIT_COMPATIBLE" val="0"/>
  <p:tag name="KSO_WM_UNIT_DIAGRAM_ISNUMVISUAL" val="0"/>
  <p:tag name="KSO_WM_UNIT_DIAGRAM_ISREFERUNIT" val="0"/>
  <p:tag name="KSO_WM_UNIT_TYPE" val="f"/>
  <p:tag name="KSO_WM_UNIT_INDEX" val="2"/>
  <p:tag name="KSO_WM_UNIT_ID" val="diagram20193077_1*f*2"/>
  <p:tag name="KSO_WM_TEMPLATE_CATEGORY" val="diagram"/>
  <p:tag name="KSO_WM_TEMPLATE_INDEX" val="20193077"/>
  <p:tag name="KSO_WM_UNIT_LAYERLEVEL" val="1"/>
  <p:tag name="KSO_WM_TAG_VERSION" val="1.0"/>
  <p:tag name="KSO_WM_BEAUTIFY_FLAG" val="#wm#"/>
  <p:tag name="KSO_WM_UNIT_COLOR_SCHEME_SHAPE_ID" val="38"/>
  <p:tag name="KSO_WM_UNIT_COLOR_SCHEME_PARENT_PAGE" val="0_1"/>
  <p:tag name="KSO_WM_UNIT_ADJUSTLAYOUT_ID" val="38"/>
  <p:tag name="KSO_WM_UNIT_TEXT_PART_ID_V2" val="d-1-1"/>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193077_1*i*21"/>
  <p:tag name="KSO_WM_TEMPLATE_CATEGORY" val="diagram"/>
  <p:tag name="KSO_WM_TEMPLATE_INDEX" val="20193077"/>
  <p:tag name="KSO_WM_UNIT_LAYERLEVEL" val="1"/>
  <p:tag name="KSO_WM_TAG_VERSION" val="1.0"/>
  <p:tag name="KSO_WM_BEAUTIFY_FLAG" val="#wm#"/>
  <p:tag name="KSO_WM_UNIT_COLOR_SCHEME_SHAPE_ID" val="65"/>
  <p:tag name="KSO_WM_UNIT_COLOR_SCHEME_PARENT_PAGE" val="0_1"/>
  <p:tag name="KSO_WM_UNIT_ADJUSTLAYOUT_ID" val="65"/>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193077_1*i*22"/>
  <p:tag name="KSO_WM_TEMPLATE_CATEGORY" val="diagram"/>
  <p:tag name="KSO_WM_TEMPLATE_INDEX" val="20193077"/>
  <p:tag name="KSO_WM_UNIT_LAYERLEVEL" val="1"/>
  <p:tag name="KSO_WM_TAG_VERSION" val="1.0"/>
  <p:tag name="KSO_WM_BEAUTIFY_FLAG" val="#wm#"/>
  <p:tag name="KSO_WM_UNIT_COLOR_SCHEME_SHAPE_ID" val="90"/>
  <p:tag name="KSO_WM_UNIT_COLOR_SCHEME_PARENT_PAGE" val="0_1"/>
  <p:tag name="KSO_WM_UNIT_DECOLORIZATION" val="1"/>
  <p:tag name="KSO_WM_UNIT_ADJUSTLAYOUT_ID" val="90"/>
</p:tagLst>
</file>

<file path=ppt/tags/tag275.xml><?xml version="1.0" encoding="utf-8"?>
<p:tagLst xmlns:p="http://schemas.openxmlformats.org/presentationml/2006/main">
  <p:tag name="REFSHAPE" val="678797316"/>
</p:tagLst>
</file>

<file path=ppt/tags/tag276.xml><?xml version="1.0" encoding="utf-8"?>
<p:tagLst xmlns:p="http://schemas.openxmlformats.org/presentationml/2006/main">
  <p:tag name="KSO_WM_UNIT_PRESET_TEXT" val="点击此处添加正文，文字是您思想的提炼，请言简意赅的阐述您的观点。&#13;根据需要您可以酌情增减文字，以便观者可以准确的理解您所传达的完整信息。&#13;您的正文已经字字珠玑，但信息却错综复杂，需要用更多的文字来表述；但请您尽可能提炼思想的精髓，否则容易造成观者的阅读压力，适得其反。&#13;您输入的文字到这里，就是最佳视觉效果，请务必注意"/>
  <p:tag name="KSO_WM_UNIT_TEXT_PART_ID" val="2-d"/>
  <p:tag name="KSO_WM_UNIT_TEXT_PART_SIZE" val="254.64*434.5"/>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193077_1*f*1"/>
  <p:tag name="KSO_WM_TEMPLATE_CATEGORY" val="diagram"/>
  <p:tag name="KSO_WM_TEMPLATE_INDEX" val="20193077"/>
  <p:tag name="KSO_WM_UNIT_LAYERLEVEL" val="1"/>
  <p:tag name="KSO_WM_TAG_VERSION" val="1.0"/>
  <p:tag name="KSO_WM_BEAUTIFY_FLAG" val="#wm#"/>
  <p:tag name="KSO_WM_UNIT_COLOR_SCHEME_SHAPE_ID" val="34"/>
  <p:tag name="KSO_WM_UNIT_COLOR_SCHEME_PARENT_PAGE" val="0_1"/>
  <p:tag name="KSO_WM_UNIT_ADJUSTLAYOUT_ID" val="34"/>
  <p:tag name="KSO_WM_UNIT_TEXT_PART_ID_V2" val="d-2-1"/>
</p:tagLst>
</file>

<file path=ppt/tags/tag277.xml><?xml version="1.0" encoding="utf-8"?>
<p:tagLst xmlns:p="http://schemas.openxmlformats.org/presentationml/2006/main">
  <p:tag name="KSO_WM_SLIDE_SUBTYPE" val="picTxt"/>
  <p:tag name="KSO_WM_TEMPLATE_TOPIC_DEFAULT" val="1"/>
  <p:tag name="KSO_WM_TEMPLATE_JOB_ID" val="2"/>
  <p:tag name="KSO_WM_TEMPLATE_SCENE_ID" val="1"/>
  <p:tag name="KSO_WM_TEMPLATE_OUTLINE_ID" val="15"/>
  <p:tag name="KSO_WM_TEMPLATE_TOPIC_ID" val="2869567"/>
  <p:tag name="KSO_WM_BEAUTIFY_FLAG" val="#wm#"/>
  <p:tag name="KSO_WM_SLIDE_TYPE" val="text"/>
  <p:tag name="KSO_WM_SLIDE_LAYOUT_CNT" val="1_1_2"/>
  <p:tag name="KSO_WM_SLIDE_LAYOUT" val="a_d_f"/>
  <p:tag name="KSO_WM_SLIDE_ITEM_CNT" val="0"/>
  <p:tag name="KSO_WM_SLIDE_INDEX" val="1"/>
  <p:tag name="KSO_WM_SLIDE_ID" val="diagram20193077_1"/>
  <p:tag name="KSO_WM_TAG_VERSION" val="1.0"/>
  <p:tag name="KSO_WM_TEMPLATE_INDEX" val="20193077"/>
  <p:tag name="KSO_WM_TEMPLATE_CATEGORY" val="diagram"/>
  <p:tag name="KSO_WM_TEMPLATE_THUMBS_INDEX" val="1、6、10、14、20、26、27、28、29、31"/>
  <p:tag name="KSO_WM_SLIDE_SIZE" val="835*425"/>
  <p:tag name="KSO_WM_SLIDE_POSITION" val="64*54"/>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 name="KSO_WM_SPECIAL_SOURCE" val="bdnull"/>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94_1*i*4"/>
  <p:tag name="KSO_WM_TEMPLATE_CATEGORY" val="diagram"/>
  <p:tag name="KSO_WM_TEMPLATE_INDEX" val="2019309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094_1*i*8"/>
  <p:tag name="KSO_WM_TEMPLATE_CATEGORY" val="diagram"/>
  <p:tag name="KSO_WM_TEMPLATE_INDEX" val="20193094"/>
  <p:tag name="KSO_WM_UNIT_LAYERLEVEL" val="1"/>
  <p:tag name="KSO_WM_TAG_VERSION" val="1.0"/>
  <p:tag name="KSO_WM_BEAUTIFY_FLAG" val="#wm#"/>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3094_1*i*9"/>
  <p:tag name="KSO_WM_TEMPLATE_CATEGORY" val="diagram"/>
  <p:tag name="KSO_WM_TEMPLATE_INDEX" val="20193094"/>
  <p:tag name="KSO_WM_UNIT_LAYERLEVEL" val="1"/>
  <p:tag name="KSO_WM_TAG_VERSION" val="1.0"/>
  <p:tag name="KSO_WM_BEAUTIFY_FLAG" val="#wm#"/>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81.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61_2*l_h_f*1_1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282.xml><?xml version="1.0" encoding="utf-8"?>
<p:tagLst xmlns:p="http://schemas.openxmlformats.org/presentationml/2006/main">
  <p:tag name="KSO_WM_UNIT_VALUE" val="1567*1566"/>
  <p:tag name="KSO_WM_UNIT_HIGHLIGHT" val="0"/>
  <p:tag name="KSO_WM_UNIT_COMPATIBLE" val="0"/>
  <p:tag name="KSO_WM_UNIT_DIAGRAM_ISNUMVISUAL" val="0"/>
  <p:tag name="KSO_WM_UNIT_DIAGRAM_ISREFERUNIT" val="0"/>
  <p:tag name="KSO_WM_UNIT_TYPE" val="d"/>
  <p:tag name="KSO_WM_UNIT_INDEX" val="1"/>
  <p:tag name="KSO_WM_UNIT_ID" val="custom20203704_11*d*1"/>
  <p:tag name="KSO_WM_TEMPLATE_CATEGORY" val="custom"/>
  <p:tag name="KSO_WM_TEMPLATE_INDEX" val="20203704"/>
  <p:tag name="KSO_WM_UNIT_LAYERLEVEL" val="1"/>
  <p:tag name="KSO_WM_TAG_VERSION" val="1.0"/>
  <p:tag name="KSO_WM_BEAUTIFY_FLAG" val="#wm#"/>
  <p:tag name="KSO_WM_UNIT_PLACING_PICTURE_INFO" val="{&quot;full_picture&quot;:false,&quot;last_crop_picture&quot;:&quot;1-1&quot;,&quot;selected&quot;:&quot;1-1&quot;,&quot;spacing&quot;:6}"/>
  <p:tag name="KSO_WM_UNIT_SUPPORT_UNIT_TYPE" val="[&quot;l&quot;,&quot;m&quot;,&quot;n&quot;,&quot;o&quot;,&quot;p&quot;,&quot;q&quot;,&quot;r&quot;,&quot;α&quot;,&quot;β&quot;,&quot;δ&quot;]"/>
  <p:tag name="KSO_WM_UNIT_BLOCK" val="0"/>
  <p:tag name="KSO_WM_UNIT_SM_LIMIT_TYPE" val="2"/>
  <p:tag name="KSO_WM_UNIT_DECORATE_INFO" val="{&quot;pDecorateInfoX&quot;:{&quot;IsLeft&quot;:true,&quot;IsRight&quot;:false,&quot;IsRatio&quot;:false},&quot;pDecorateInfoY&quot;:{&quot;IsTop&quot;:true,&quot;IsBottom&quot;:false,&quot;IsRatio&quot;:false}}"/>
</p:tagLst>
</file>

<file path=ppt/tags/tag283.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284.xml><?xml version="1.0" encoding="utf-8"?>
<p:tagLst xmlns:p="http://schemas.openxmlformats.org/presentationml/2006/main">
  <p:tag name="REFSHAPE" val="678797316"/>
</p:tagLst>
</file>

<file path=ppt/tags/tag285.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286.xml><?xml version="1.0" encoding="utf-8"?>
<p:tagLst xmlns:p="http://schemas.openxmlformats.org/presentationml/2006/main">
  <p:tag name="KSO_WM_UNIT_PRESET_TEXT" val="点击此处添加正文，文字是您思想的提炼，请言简意赅的阐述您的观点。&#13;根据需要您可以酌情增减文字，以便观者可以准确的理解您所传达的完整信息。&#13;您的正文已经字字珠玑，但信息却错综复杂，需要用更多的文字来表述；但请您尽可能提炼思想的精髓，否则容易造成观者的阅读压力，适得其反。&#13;您输入的文字到这里，就是最佳视觉效果，请务必注意"/>
  <p:tag name="KSO_WM_UNIT_TEXT_PART_ID" val="2-d"/>
  <p:tag name="KSO_WM_UNIT_TEXT_PART_SIZE" val="254.64*434.5"/>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193077_1*f*1"/>
  <p:tag name="KSO_WM_TEMPLATE_CATEGORY" val="diagram"/>
  <p:tag name="KSO_WM_TEMPLATE_INDEX" val="20193077"/>
  <p:tag name="KSO_WM_UNIT_LAYERLEVEL" val="1"/>
  <p:tag name="KSO_WM_TAG_VERSION" val="1.0"/>
  <p:tag name="KSO_WM_BEAUTIFY_FLAG" val="#wm#"/>
  <p:tag name="KSO_WM_UNIT_COLOR_SCHEME_SHAPE_ID" val="34"/>
  <p:tag name="KSO_WM_UNIT_COLOR_SCHEME_PARENT_PAGE" val="0_1"/>
  <p:tag name="KSO_WM_UNIT_ADJUSTLAYOUT_ID" val="34"/>
  <p:tag name="KSO_WM_UNIT_TEXT_PART_ID_V2" val="d-2-1"/>
</p:tagLst>
</file>

<file path=ppt/tags/tag287.xml><?xml version="1.0" encoding="utf-8"?>
<p:tagLst xmlns:p="http://schemas.openxmlformats.org/presentationml/2006/main">
  <p:tag name="KSO_WM_UNIT_VALUE" val="958*1277"/>
  <p:tag name="KSO_WM_UNIT_HIGHLIGHT" val="0"/>
  <p:tag name="KSO_WM_UNIT_COMPATIBLE" val="0"/>
  <p:tag name="KSO_WM_UNIT_DIAGRAM_ISNUMVISUAL" val="0"/>
  <p:tag name="KSO_WM_UNIT_DIAGRAM_ISREFERUNIT" val="0"/>
  <p:tag name="KSO_WM_UNIT_TYPE" val="d"/>
  <p:tag name="KSO_WM_UNIT_INDEX" val="1"/>
  <p:tag name="KSO_WM_UNIT_ID" val="diagram20193077_1*d*1"/>
  <p:tag name="KSO_WM_TEMPLATE_CATEGORY" val="diagram"/>
  <p:tag name="KSO_WM_TEMPLATE_INDEX" val="20193077"/>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 name="REFSHAPE" val="195545716"/>
</p:tagLst>
</file>

<file path=ppt/tags/tag288.xml><?xml version="1.0" encoding="utf-8"?>
<p:tagLst xmlns:p="http://schemas.openxmlformats.org/presentationml/2006/main">
  <p:tag name="KSO_WM_UNIT_PRESET_TEXT" val="点击此处添加正文。"/>
  <p:tag name="KSO_WM_UNIT_TEXT_PART_ID" val="1-a"/>
  <p:tag name="KSO_WM_UNIT_TEXT_PART_SIZE" val="24.96*224.5"/>
  <p:tag name="KSO_WM_UNIT_VALUE" val="13"/>
  <p:tag name="KSO_WM_UNIT_HIGHLIGHT" val="0"/>
  <p:tag name="KSO_WM_UNIT_COMPATIBLE" val="0"/>
  <p:tag name="KSO_WM_UNIT_DIAGRAM_ISNUMVISUAL" val="0"/>
  <p:tag name="KSO_WM_UNIT_DIAGRAM_ISREFERUNIT" val="0"/>
  <p:tag name="KSO_WM_UNIT_TYPE" val="f"/>
  <p:tag name="KSO_WM_UNIT_INDEX" val="2"/>
  <p:tag name="KSO_WM_UNIT_ID" val="diagram20193077_1*f*2"/>
  <p:tag name="KSO_WM_TEMPLATE_CATEGORY" val="diagram"/>
  <p:tag name="KSO_WM_TEMPLATE_INDEX" val="20193077"/>
  <p:tag name="KSO_WM_UNIT_LAYERLEVEL" val="1"/>
  <p:tag name="KSO_WM_TAG_VERSION" val="1.0"/>
  <p:tag name="KSO_WM_BEAUTIFY_FLAG" val="#wm#"/>
  <p:tag name="KSO_WM_UNIT_COLOR_SCHEME_SHAPE_ID" val="38"/>
  <p:tag name="KSO_WM_UNIT_COLOR_SCHEME_PARENT_PAGE" val="0_1"/>
  <p:tag name="KSO_WM_UNIT_ADJUSTLAYOUT_ID" val="38"/>
  <p:tag name="KSO_WM_UNIT_TEXT_PART_ID_V2" val="d-1-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193077_1*i*21"/>
  <p:tag name="KSO_WM_TEMPLATE_CATEGORY" val="diagram"/>
  <p:tag name="KSO_WM_TEMPLATE_INDEX" val="20193077"/>
  <p:tag name="KSO_WM_UNIT_LAYERLEVEL" val="1"/>
  <p:tag name="KSO_WM_TAG_VERSION" val="1.0"/>
  <p:tag name="KSO_WM_BEAUTIFY_FLAG" val="#wm#"/>
  <p:tag name="KSO_WM_UNIT_COLOR_SCHEME_SHAPE_ID" val="65"/>
  <p:tag name="KSO_WM_UNIT_COLOR_SCHEME_PARENT_PAGE" val="0_1"/>
  <p:tag name="KSO_WM_UNIT_ADJUSTLAYOUT_ID" val="65"/>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193077_1*i*22"/>
  <p:tag name="KSO_WM_TEMPLATE_CATEGORY" val="diagram"/>
  <p:tag name="KSO_WM_TEMPLATE_INDEX" val="20193077"/>
  <p:tag name="KSO_WM_UNIT_LAYERLEVEL" val="1"/>
  <p:tag name="KSO_WM_TAG_VERSION" val="1.0"/>
  <p:tag name="KSO_WM_BEAUTIFY_FLAG" val="#wm#"/>
  <p:tag name="KSO_WM_UNIT_COLOR_SCHEME_SHAPE_ID" val="90"/>
  <p:tag name="KSO_WM_UNIT_COLOR_SCHEME_PARENT_PAGE" val="0_1"/>
  <p:tag name="KSO_WM_UNIT_DECOLORIZATION" val="1"/>
  <p:tag name="KSO_WM_UNIT_ADJUSTLAYOUT_ID" val="90"/>
</p:tagLst>
</file>

<file path=ppt/tags/tag291.xml><?xml version="1.0" encoding="utf-8"?>
<p:tagLst xmlns:p="http://schemas.openxmlformats.org/presentationml/2006/main">
  <p:tag name="REFSHAPE" val="678797316"/>
</p:tagLst>
</file>

<file path=ppt/tags/tag292.xml><?xml version="1.0" encoding="utf-8"?>
<p:tagLst xmlns:p="http://schemas.openxmlformats.org/presentationml/2006/main">
  <p:tag name="KSO_WM_SLIDE_SUBTYPE" val="picTxt"/>
  <p:tag name="KSO_WM_TEMPLATE_TOPIC_DEFAULT" val="1"/>
  <p:tag name="KSO_WM_TEMPLATE_JOB_ID" val="2"/>
  <p:tag name="KSO_WM_TEMPLATE_SCENE_ID" val="1"/>
  <p:tag name="KSO_WM_TEMPLATE_OUTLINE_ID" val="15"/>
  <p:tag name="KSO_WM_TEMPLATE_TOPIC_ID" val="2869567"/>
  <p:tag name="KSO_WM_BEAUTIFY_FLAG" val="#wm#"/>
  <p:tag name="KSO_WM_SLIDE_TYPE" val="text"/>
  <p:tag name="KSO_WM_SLIDE_LAYOUT_CNT" val="1_1_2"/>
  <p:tag name="KSO_WM_SLIDE_LAYOUT" val="a_d_f"/>
  <p:tag name="KSO_WM_SLIDE_ITEM_CNT" val="0"/>
  <p:tag name="KSO_WM_SLIDE_INDEX" val="1"/>
  <p:tag name="KSO_WM_SLIDE_ID" val="diagram20193077_1"/>
  <p:tag name="KSO_WM_TAG_VERSION" val="1.0"/>
  <p:tag name="KSO_WM_TEMPLATE_INDEX" val="20193077"/>
  <p:tag name="KSO_WM_TEMPLATE_CATEGORY" val="diagram"/>
  <p:tag name="KSO_WM_TEMPLATE_THUMBS_INDEX" val="1、6、10、14、20、26、27、28、29、31"/>
  <p:tag name="KSO_WM_SLIDE_SIZE" val="835*425"/>
  <p:tag name="KSO_WM_SLIDE_POSITION" val="64*54"/>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 name="KSO_WM_SPECIAL_SOURCE" val="bdnull"/>
</p:tagLst>
</file>

<file path=ppt/tags/tag293.xml><?xml version="1.0" encoding="utf-8"?>
<p:tagLst xmlns:p="http://schemas.openxmlformats.org/presentationml/2006/main">
  <p:tag name="KSO_WM_UNIT_PRESET_TEXT" val="点击此处添加正文，文字是您思想的提炼，请言简意赅的阐述您的观点。&#13;根据需要您可以酌情增减文字，以便观者可以准确的理解您所传达的完整信息。&#13;您的正文已经字字珠玑，但信息却错综复杂，需要用更多的文字来表述；但请您尽可能提炼思想的精髓，否则容易造成观者的阅读压力，适得其反。&#13;您输入的文字到这里，就是最佳视觉效果，请务必注意"/>
  <p:tag name="KSO_WM_UNIT_TEXT_PART_ID" val="2-d"/>
  <p:tag name="KSO_WM_UNIT_TEXT_PART_SIZE" val="254.64*434.5"/>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193077_1*f*1"/>
  <p:tag name="KSO_WM_TEMPLATE_CATEGORY" val="diagram"/>
  <p:tag name="KSO_WM_TEMPLATE_INDEX" val="20193077"/>
  <p:tag name="KSO_WM_UNIT_LAYERLEVEL" val="1"/>
  <p:tag name="KSO_WM_TAG_VERSION" val="1.0"/>
  <p:tag name="KSO_WM_BEAUTIFY_FLAG" val="#wm#"/>
  <p:tag name="KSO_WM_UNIT_COLOR_SCHEME_SHAPE_ID" val="34"/>
  <p:tag name="KSO_WM_UNIT_COLOR_SCHEME_PARENT_PAGE" val="0_1"/>
  <p:tag name="KSO_WM_UNIT_ADJUSTLAYOUT_ID" val="34"/>
  <p:tag name="KSO_WM_UNIT_TEXT_PART_ID_V2" val="d-2-1"/>
</p:tagLst>
</file>

<file path=ppt/tags/tag294.xml><?xml version="1.0" encoding="utf-8"?>
<p:tagLst xmlns:p="http://schemas.openxmlformats.org/presentationml/2006/main">
  <p:tag name="KSO_WM_UNIT_VALUE" val="958*1277"/>
  <p:tag name="KSO_WM_UNIT_HIGHLIGHT" val="0"/>
  <p:tag name="KSO_WM_UNIT_COMPATIBLE" val="0"/>
  <p:tag name="KSO_WM_UNIT_DIAGRAM_ISNUMVISUAL" val="0"/>
  <p:tag name="KSO_WM_UNIT_DIAGRAM_ISREFERUNIT" val="0"/>
  <p:tag name="KSO_WM_UNIT_TYPE" val="d"/>
  <p:tag name="KSO_WM_UNIT_INDEX" val="1"/>
  <p:tag name="KSO_WM_UNIT_ID" val="diagram20193077_1*d*1"/>
  <p:tag name="KSO_WM_TEMPLATE_CATEGORY" val="diagram"/>
  <p:tag name="KSO_WM_TEMPLATE_INDEX" val="20193077"/>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 name="REFSHAPE" val="195545716"/>
</p:tagLst>
</file>

<file path=ppt/tags/tag295.xml><?xml version="1.0" encoding="utf-8"?>
<p:tagLst xmlns:p="http://schemas.openxmlformats.org/presentationml/2006/main">
  <p:tag name="KSO_WM_UNIT_PRESET_TEXT" val="点击此处添加正文。"/>
  <p:tag name="KSO_WM_UNIT_TEXT_PART_ID" val="1-a"/>
  <p:tag name="KSO_WM_UNIT_TEXT_PART_SIZE" val="24.96*224.5"/>
  <p:tag name="KSO_WM_UNIT_VALUE" val="13"/>
  <p:tag name="KSO_WM_UNIT_HIGHLIGHT" val="0"/>
  <p:tag name="KSO_WM_UNIT_COMPATIBLE" val="0"/>
  <p:tag name="KSO_WM_UNIT_DIAGRAM_ISNUMVISUAL" val="0"/>
  <p:tag name="KSO_WM_UNIT_DIAGRAM_ISREFERUNIT" val="0"/>
  <p:tag name="KSO_WM_UNIT_TYPE" val="f"/>
  <p:tag name="KSO_WM_UNIT_INDEX" val="2"/>
  <p:tag name="KSO_WM_UNIT_ID" val="diagram20193077_1*f*2"/>
  <p:tag name="KSO_WM_TEMPLATE_CATEGORY" val="diagram"/>
  <p:tag name="KSO_WM_TEMPLATE_INDEX" val="20193077"/>
  <p:tag name="KSO_WM_UNIT_LAYERLEVEL" val="1"/>
  <p:tag name="KSO_WM_TAG_VERSION" val="1.0"/>
  <p:tag name="KSO_WM_BEAUTIFY_FLAG" val="#wm#"/>
  <p:tag name="KSO_WM_UNIT_COLOR_SCHEME_SHAPE_ID" val="38"/>
  <p:tag name="KSO_WM_UNIT_COLOR_SCHEME_PARENT_PAGE" val="0_1"/>
  <p:tag name="KSO_WM_UNIT_ADJUSTLAYOUT_ID" val="38"/>
  <p:tag name="KSO_WM_UNIT_TEXT_PART_ID_V2" val="d-1-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193077_1*i*21"/>
  <p:tag name="KSO_WM_TEMPLATE_CATEGORY" val="diagram"/>
  <p:tag name="KSO_WM_TEMPLATE_INDEX" val="20193077"/>
  <p:tag name="KSO_WM_UNIT_LAYERLEVEL" val="1"/>
  <p:tag name="KSO_WM_TAG_VERSION" val="1.0"/>
  <p:tag name="KSO_WM_BEAUTIFY_FLAG" val="#wm#"/>
  <p:tag name="KSO_WM_UNIT_COLOR_SCHEME_SHAPE_ID" val="65"/>
  <p:tag name="KSO_WM_UNIT_COLOR_SCHEME_PARENT_PAGE" val="0_1"/>
  <p:tag name="KSO_WM_UNIT_ADJUSTLAYOUT_ID" val="65"/>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193077_1*i*22"/>
  <p:tag name="KSO_WM_TEMPLATE_CATEGORY" val="diagram"/>
  <p:tag name="KSO_WM_TEMPLATE_INDEX" val="20193077"/>
  <p:tag name="KSO_WM_UNIT_LAYERLEVEL" val="1"/>
  <p:tag name="KSO_WM_TAG_VERSION" val="1.0"/>
  <p:tag name="KSO_WM_BEAUTIFY_FLAG" val="#wm#"/>
  <p:tag name="KSO_WM_UNIT_COLOR_SCHEME_SHAPE_ID" val="90"/>
  <p:tag name="KSO_WM_UNIT_COLOR_SCHEME_PARENT_PAGE" val="0_1"/>
  <p:tag name="KSO_WM_UNIT_DECOLORIZATION" val="1"/>
  <p:tag name="KSO_WM_UNIT_ADJUSTLAYOUT_ID" val="90"/>
</p:tagLst>
</file>

<file path=ppt/tags/tag298.xml><?xml version="1.0" encoding="utf-8"?>
<p:tagLst xmlns:p="http://schemas.openxmlformats.org/presentationml/2006/main">
  <p:tag name="REFSHAPE" val="678797316"/>
</p:tagLst>
</file>

<file path=ppt/tags/tag299.xml><?xml version="1.0" encoding="utf-8"?>
<p:tagLst xmlns:p="http://schemas.openxmlformats.org/presentationml/2006/main">
  <p:tag name="KSO_WM_SLIDE_SUBTYPE" val="picTxt"/>
  <p:tag name="KSO_WM_TEMPLATE_TOPIC_DEFAULT" val="1"/>
  <p:tag name="KSO_WM_TEMPLATE_JOB_ID" val="2"/>
  <p:tag name="KSO_WM_TEMPLATE_SCENE_ID" val="1"/>
  <p:tag name="KSO_WM_TEMPLATE_OUTLINE_ID" val="15"/>
  <p:tag name="KSO_WM_TEMPLATE_TOPIC_ID" val="2869567"/>
  <p:tag name="KSO_WM_BEAUTIFY_FLAG" val="#wm#"/>
  <p:tag name="KSO_WM_SLIDE_TYPE" val="text"/>
  <p:tag name="KSO_WM_SLIDE_LAYOUT_CNT" val="1_1_2"/>
  <p:tag name="KSO_WM_SLIDE_LAYOUT" val="a_d_f"/>
  <p:tag name="KSO_WM_SLIDE_ITEM_CNT" val="0"/>
  <p:tag name="KSO_WM_SLIDE_INDEX" val="1"/>
  <p:tag name="KSO_WM_SLIDE_ID" val="diagram20193077_1"/>
  <p:tag name="KSO_WM_TAG_VERSION" val="1.0"/>
  <p:tag name="KSO_WM_TEMPLATE_INDEX" val="20193077"/>
  <p:tag name="KSO_WM_TEMPLATE_CATEGORY" val="diagram"/>
  <p:tag name="KSO_WM_TEMPLATE_THUMBS_INDEX" val="1、6、10、14、20、26、27、28、29、31"/>
  <p:tag name="KSO_WM_SLIDE_SIZE" val="835*425"/>
  <p:tag name="KSO_WM_SLIDE_POSITION" val="64*54"/>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 name="KSO_WM_SPECIAL_SOURCE" val="bdnull"/>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00.xml><?xml version="1.0" encoding="utf-8"?>
<p:tagLst xmlns:p="http://schemas.openxmlformats.org/presentationml/2006/main">
  <p:tag name="REFSHAPE" val="678797316"/>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i*1_3_3"/>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i"/>
  <p:tag name="KSO_WM_UNIT_INDEX" val="1_3_3"/>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i*1_3_2"/>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i"/>
  <p:tag name="KSO_WM_UNIT_INDEX" val="1_3_2"/>
  <p:tag name="KSO_WM_UNIT_FILL_FORE_SCHEMECOLOR_INDEX" val="8"/>
  <p:tag name="KSO_WM_UNIT_FILL_TYPE" val="1"/>
  <p:tag name="KSO_WM_UNIT_TEXT_FILL_FORE_SCHEMECOLOR_INDEX" val="2"/>
  <p:tag name="KSO_WM_UNIT_TEXT_FILL_TYPE" val="1"/>
  <p:tag name="KSO_WM_UNIT_USESOURCEFORMAT_APPLY" val="1"/>
  <p:tag name="KSO_WM_UNIT_DIAGRAM_SCHEMECOLOR_ID" val="4"/>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a*1_3_1"/>
  <p:tag name="KSO_WM_TEMPLATE_CATEGORY" val="diagram"/>
  <p:tag name="KSO_WM_TEMPLATE_INDEX" val="20199381"/>
  <p:tag name="KSO_WM_UNIT_LAYERLEVEL" val="1_1_1"/>
  <p:tag name="KSO_WM_TAG_VERSION" val="1.0"/>
  <p:tag name="KSO_WM_BEAUTIFY_FLAG" val="#wm#"/>
  <p:tag name="KSO_WM_UNIT_DIAGRAM_MODELTYPE" val="numdgm"/>
  <p:tag name="KSO_WM_UNIT_ISCONTENTSTITLE" val="0"/>
  <p:tag name="KSO_WM_UNIT_NOCLEAR" val="0"/>
  <p:tag name="KSO_WM_DIAGRAM_GROUP_CODE" val="m1-1"/>
  <p:tag name="KSO_WM_UNIT_TYPE" val="m_h_a"/>
  <p:tag name="KSO_WM_UNIT_INDEX" val="1_3_1"/>
  <p:tag name="KSO_WM_UNIT_PRESET_TEXT" val="第三阶段&#13;(2017-2018年中)"/>
  <p:tag name="KSO_WM_UNIT_VALUE" val="18"/>
  <p:tag name="KSO_WM_UNIT_TEXT_FILL_FORE_SCHEMECOLOR_INDEX" val="14"/>
  <p:tag name="KSO_WM_UNIT_TEXT_FILL_TYPE" val="1"/>
  <p:tag name="KSO_WM_UNIT_USESOURCEFORMAT_APPLY" val="1"/>
  <p:tag name="KSO_WM_UNIT_DIAGRAM_SCHEMECOLOR_ID" val="4"/>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f*1_3_1"/>
  <p:tag name="KSO_WM_TEMPLATE_CATEGORY" val="diagram"/>
  <p:tag name="KSO_WM_TEMPLATE_INDEX" val="20199381"/>
  <p:tag name="KSO_WM_UNIT_LAYERLEVEL" val="1_1_1"/>
  <p:tag name="KSO_WM_TAG_VERSION" val="1.0"/>
  <p:tag name="KSO_WM_BEAUTIFY_FLAG" val="#wm#"/>
  <p:tag name="KSO_WM_UNIT_DIAGRAM_MODELTYPE" val="numdgm"/>
  <p:tag name="KSO_WM_UNIT_NOCLEAR" val="0"/>
  <p:tag name="KSO_WM_DIAGRAM_GROUP_CODE" val="m1-1"/>
  <p:tag name="KSO_WM_UNIT_TYPE" val="m_h_f"/>
  <p:tag name="KSO_WM_UNIT_INDEX" val="1_3_1"/>
  <p:tag name="KSO_WM_UNIT_PRESET_TEXT" val="1.成为全球化的品牌&#13;2.人群的深度就广度拓展&#13;3.App端全面开放合作,接入更多友商智能硬件,全面搜集用户数据,并对接专业的服务机构给宝宝提供真正有价值的数据服务"/>
  <p:tag name="KSO_WM_UNIT_VALUE" val="110"/>
  <p:tag name="KSO_WM_UNIT_TEXT_FILL_FORE_SCHEMECOLOR_INDEX" val="13"/>
  <p:tag name="KSO_WM_UNIT_TEXT_FILL_TYPE" val="1"/>
  <p:tag name="KSO_WM_UNIT_USESOURCEFORMAT_APPLY" val="1"/>
  <p:tag name="KSO_WM_UNIT_DIAGRAM_SCHEMECOLOR_ID" val="4"/>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i*1_1_1"/>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i"/>
  <p:tag name="KSO_WM_UNIT_INDEX" val="1_1_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i*1_1_2"/>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i"/>
  <p:tag name="KSO_WM_UNIT_INDEX" val="1_1_2"/>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4"/>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a*1_1_1"/>
  <p:tag name="KSO_WM_TEMPLATE_CATEGORY" val="diagram"/>
  <p:tag name="KSO_WM_TEMPLATE_INDEX" val="20199381"/>
  <p:tag name="KSO_WM_UNIT_LAYERLEVEL" val="1_1_1"/>
  <p:tag name="KSO_WM_TAG_VERSION" val="1.0"/>
  <p:tag name="KSO_WM_BEAUTIFY_FLAG" val="#wm#"/>
  <p:tag name="KSO_WM_UNIT_DIAGRAM_MODELTYPE" val="numdgm"/>
  <p:tag name="KSO_WM_UNIT_ISCONTENTSTITLE" val="0"/>
  <p:tag name="KSO_WM_UNIT_NOCLEAR" val="0"/>
  <p:tag name="KSO_WM_DIAGRAM_GROUP_CODE" val="m1-1"/>
  <p:tag name="KSO_WM_UNIT_TYPE" val="m_h_a"/>
  <p:tag name="KSO_WM_UNIT_INDEX" val="1_1_1"/>
  <p:tag name="KSO_WM_UNIT_PRESET_TEXT" val="第一阶段&#13;(2015-2016年中)"/>
  <p:tag name="KSO_WM_UNIT_VALUE" val="18"/>
  <p:tag name="KSO_WM_UNIT_TEXT_FILL_FORE_SCHEMECOLOR_INDEX" val="14"/>
  <p:tag name="KSO_WM_UNIT_TEXT_FILL_TYPE" val="1"/>
  <p:tag name="KSO_WM_UNIT_USESOURCEFORMAT_APPLY" val="1"/>
  <p:tag name="KSO_WM_UNIT_DIAGRAM_SCHEMECOLOR_ID" val="4"/>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f*1_1_1"/>
  <p:tag name="KSO_WM_TEMPLATE_CATEGORY" val="diagram"/>
  <p:tag name="KSO_WM_TEMPLATE_INDEX" val="20199381"/>
  <p:tag name="KSO_WM_UNIT_LAYERLEVEL" val="1_1_1"/>
  <p:tag name="KSO_WM_TAG_VERSION" val="1.0"/>
  <p:tag name="KSO_WM_BEAUTIFY_FLAG" val="#wm#"/>
  <p:tag name="KSO_WM_UNIT_DIAGRAM_MODELTYPE" val="numdgm"/>
  <p:tag name="KSO_WM_UNIT_NOCLEAR" val="0"/>
  <p:tag name="KSO_WM_DIAGRAM_GROUP_CODE" val="m1-1"/>
  <p:tag name="KSO_WM_UNIT_TYPE" val="m_h_f"/>
  <p:tag name="KSO_WM_UNIT_INDEX" val="1_1_1"/>
  <p:tag name="KSO_WM_UNIT_PRESET_TEXT" val="1.塑造品牌,搭建渠道2.专注配奶机类目,深度优化软硬件体验,快速迭代,推出合约机全面占领市场,在类目赛道上建立足够领先优势,待竞争对手进来做大蛋糕,早已转向不依剩硬件盈利,靠激活码的分成来获得更多收益,收割市场,扩大用户量"/>
  <p:tag name="KSO_WM_UNIT_VALUE" val="110"/>
  <p:tag name="KSO_WM_UNIT_TEXT_FILL_FORE_SCHEMECOLOR_INDEX" val="13"/>
  <p:tag name="KSO_WM_UNIT_TEXT_FILL_TYPE" val="1"/>
  <p:tag name="KSO_WM_UNIT_USESOURCEFORMAT_APPLY" val="1"/>
  <p:tag name="KSO_WM_UNIT_DIAGRAM_SCHEMECOLOR_ID" val="4"/>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z*1_2_1"/>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z"/>
  <p:tag name="KSO_WM_UNIT_INDEX" val="1_2_1"/>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4"/>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i*1_2_2"/>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i"/>
  <p:tag name="KSO_WM_UNIT_INDEX" val="1_2_2"/>
  <p:tag name="KSO_WM_UNIT_LINE_FORE_SCHEMECOLOR_INDEX" val="7"/>
  <p:tag name="KSO_WM_UNIT_LINE_FILL_TYPE" val="2"/>
  <p:tag name="KSO_WM_UNIT_TEXT_FILL_FORE_SCHEMECOLOR_INDEX" val="2"/>
  <p:tag name="KSO_WM_UNIT_TEXT_FILL_TYPE" val="1"/>
  <p:tag name="KSO_WM_UNIT_USESOURCEFORMAT_APPLY" val="1"/>
  <p:tag name="KSO_WM_UNIT_DIAGRAM_SCHEMECOLOR_ID" val="4"/>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i*1_2_3"/>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i"/>
  <p:tag name="KSO_WM_UNIT_INDEX" val="1_2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a*1_2_1"/>
  <p:tag name="KSO_WM_TEMPLATE_CATEGORY" val="diagram"/>
  <p:tag name="KSO_WM_TEMPLATE_INDEX" val="20199381"/>
  <p:tag name="KSO_WM_UNIT_LAYERLEVEL" val="1_1_1"/>
  <p:tag name="KSO_WM_TAG_VERSION" val="1.0"/>
  <p:tag name="KSO_WM_BEAUTIFY_FLAG" val="#wm#"/>
  <p:tag name="KSO_WM_UNIT_DIAGRAM_MODELTYPE" val="numdgm"/>
  <p:tag name="KSO_WM_UNIT_ISCONTENTSTITLE" val="0"/>
  <p:tag name="KSO_WM_UNIT_NOCLEAR" val="0"/>
  <p:tag name="KSO_WM_DIAGRAM_GROUP_CODE" val="m1-1"/>
  <p:tag name="KSO_WM_UNIT_TYPE" val="m_h_a"/>
  <p:tag name="KSO_WM_UNIT_INDEX" val="1_2_1"/>
  <p:tag name="KSO_WM_UNIT_PRESET_TEXT" val="第二阶段&#13;(2016-2017年中)"/>
  <p:tag name="KSO_WM_UNIT_VALUE" val="18"/>
  <p:tag name="KSO_WM_UNIT_TEXT_FILL_FORE_SCHEMECOLOR_INDEX" val="14"/>
  <p:tag name="KSO_WM_UNIT_TEXT_FILL_TYPE" val="1"/>
  <p:tag name="KSO_WM_UNIT_USESOURCEFORMAT_APPLY" val="1"/>
  <p:tag name="KSO_WM_UNIT_DIAGRAM_SCHEMECOLOR_ID" val="4"/>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f*1_2_1"/>
  <p:tag name="KSO_WM_TEMPLATE_CATEGORY" val="diagram"/>
  <p:tag name="KSO_WM_TEMPLATE_INDEX" val="20199381"/>
  <p:tag name="KSO_WM_UNIT_LAYERLEVEL" val="1_1_1"/>
  <p:tag name="KSO_WM_TAG_VERSION" val="1.0"/>
  <p:tag name="KSO_WM_BEAUTIFY_FLAG" val="#wm#"/>
  <p:tag name="KSO_WM_UNIT_DIAGRAM_MODELTYPE" val="numdgm"/>
  <p:tag name="KSO_WM_UNIT_NOCLEAR" val="0"/>
  <p:tag name="KSO_WM_DIAGRAM_GROUP_CODE" val="m1-1"/>
  <p:tag name="KSO_WM_UNIT_TYPE" val="m_h_f"/>
  <p:tag name="KSO_WM_UNIT_INDEX" val="1_2_1"/>
  <p:tag name="KSO_WM_UNIT_PRESET_TEXT" val="1.品牌初成,海外发力&#13;2.推出跟奶粉、辅食、母乳相关的系列智能产品及相关模块化附属产品,拓展产品线&#13;3.App端引入积分和商城系统强化社交运营,并进行电商尝试"/>
  <p:tag name="KSO_WM_UNIT_VALUE" val="110"/>
  <p:tag name="KSO_WM_UNIT_TEXT_FILL_FORE_SCHEMECOLOR_INDEX" val="13"/>
  <p:tag name="KSO_WM_UNIT_TEXT_FILL_TYPE" val="1"/>
  <p:tag name="KSO_WM_UNIT_USESOURCEFORMAT_APPLY" val="1"/>
  <p:tag name="KSO_WM_UNIT_DIAGRAM_SCHEMECOLOR_ID" val="4"/>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z*1_3_1"/>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z"/>
  <p:tag name="KSO_WM_UNIT_INDEX" val="1_3_1"/>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315.xml><?xml version="1.0" encoding="utf-8"?>
<p:tagLst xmlns:p="http://schemas.openxmlformats.org/presentationml/2006/main">
  <p:tag name="KSO_WM_SLIDE_SUBTYPE" val="picTxt"/>
  <p:tag name="KSO_WM_TEMPLATE_TOPIC_DEFAULT" val="1"/>
  <p:tag name="KSO_WM_TEMPLATE_JOB_ID" val="2"/>
  <p:tag name="KSO_WM_TEMPLATE_SCENE_ID" val="1"/>
  <p:tag name="KSO_WM_TEMPLATE_OUTLINE_ID" val="15"/>
  <p:tag name="KSO_WM_TEMPLATE_TOPIC_ID" val="2869567"/>
  <p:tag name="KSO_WM_BEAUTIFY_FLAG" val="#wm#"/>
  <p:tag name="KSO_WM_SLIDE_TYPE" val="text"/>
  <p:tag name="KSO_WM_SLIDE_LAYOUT_CNT" val="1_1_2"/>
  <p:tag name="KSO_WM_SLIDE_LAYOUT" val="a_d_f"/>
  <p:tag name="KSO_WM_SLIDE_ITEM_CNT" val="0"/>
  <p:tag name="KSO_WM_SLIDE_INDEX" val="1"/>
  <p:tag name="KSO_WM_SLIDE_ID" val="diagram20193077_1"/>
  <p:tag name="KSO_WM_TAG_VERSION" val="1.0"/>
  <p:tag name="KSO_WM_TEMPLATE_INDEX" val="20193077"/>
  <p:tag name="KSO_WM_TEMPLATE_CATEGORY" val="diagram"/>
  <p:tag name="KSO_WM_TEMPLATE_THUMBS_INDEX" val="1、6、10、14、20、26、27、28、29、31"/>
  <p:tag name="KSO_WM_SLIDE_SIZE" val="835*425"/>
  <p:tag name="KSO_WM_SLIDE_POSITION" val="64*54"/>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 name="KSO_WM_SPECIAL_SOURCE" val="bdnull"/>
</p:tagLst>
</file>

<file path=ppt/tags/tag316.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4"/>
  <p:tag name="KSO_WM_TEMPLATE_CATEGORY" val="diagram"/>
  <p:tag name="KSO_WM_TEMPLATE_INDEX" val="20194848"/>
  <p:tag name="KSO_WM_UNIT_LAYERLEVEL" val="1"/>
  <p:tag name="KSO_WM_TAG_VERSION" val="1.0"/>
  <p:tag name="KSO_WM_BEAUTIFY_FLAG" val="#wm#"/>
  <p:tag name="KSO_WM_UNIT_TYPE" val="i"/>
  <p:tag name="KSO_WM_UNIT_INDEX" val="4"/>
</p:tagLst>
</file>

<file path=ppt/tags/tag319.xml><?xml version="1.0" encoding="utf-8"?>
<p:tagLst xmlns:p="http://schemas.openxmlformats.org/presentationml/2006/main">
  <p:tag name="KSO_WM_UNIT_TEXT_PART_ID_V2" val="d-3-2"/>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4848_1*f*1"/>
  <p:tag name="KSO_WM_TEMPLATE_CATEGORY" val="diagram"/>
  <p:tag name="KSO_WM_TEMPLATE_INDEX" val="20194848"/>
  <p:tag name="KSO_WM_UNIT_LAYERLEVEL" val="1"/>
  <p:tag name="KSO_WM_TAG_VERSION" val="1.0"/>
  <p:tag name="KSO_WM_BEAUTIFY_FLAG" val="#wm#"/>
  <p:tag name="KSO_WM_UNIT_PRESET_TEXT" val="单击此处添加小标题&#13;点击此处添加正文，文字是您思想的提炼，为了最终呈现发布的良好效果。&#13;请尽量言简意赅的阐述观点；根据需要可酌情增减文字以便观者可以。"/>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20.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2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2"/>
  <p:tag name="KSO_WM_UNIT_ID" val="diagram20198935_5*l_h_i*1_4_2"/>
  <p:tag name="KSO_WM_TEMPLATE_CATEGORY" val="diagram"/>
  <p:tag name="KSO_WM_TEMPLATE_INDEX" val="2019893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322.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98935_5*l_h_a*1_4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8"/>
  <p:tag name="KSO_WM_UNIT_TEXT_FILL_TYPE" val="1"/>
  <p:tag name="KSO_WM_UNIT_USESOURCEFORMAT_APPLY" val="1"/>
</p:tagLst>
</file>

<file path=ppt/tags/tag323.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35_5*l_h_f*1_4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32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4_1"/>
  <p:tag name="KSO_WM_UNIT_ID" val="diagram20198935_5*l_h_i*1_4_1"/>
  <p:tag name="KSO_WM_TEMPLATE_CATEGORY" val="diagram"/>
  <p:tag name="KSO_WM_TEMPLATE_INDEX" val="20198935"/>
  <p:tag name="KSO_WM_UNIT_LAYERLEVEL" val="1_1_1"/>
  <p:tag name="KSO_WM_TAG_VERSION" val="1.0"/>
  <p:tag name="KSO_WM_BEAUTIFY_FLAG" val="#wm#"/>
  <p:tag name="KSO_WM_UNIT_LINE_FORE_SCHEMECOLOR_INDEX" val="8"/>
  <p:tag name="KSO_WM_UNIT_LINE_FILL_TYPE" val="2"/>
  <p:tag name="KSO_WM_UNIT_USESOURCEFORMAT_APPLY" val="1"/>
</p:tagLst>
</file>

<file path=ppt/tags/tag32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2"/>
  <p:tag name="KSO_WM_UNIT_ID" val="diagram20198935_5*l_h_i*1_3_2"/>
  <p:tag name="KSO_WM_TEMPLATE_CATEGORY" val="diagram"/>
  <p:tag name="KSO_WM_TEMPLATE_INDEX" val="20198935"/>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326.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935_5*l_h_a*1_3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10"/>
  <p:tag name="KSO_WM_UNIT_TEXT_FILL_TYPE" val="1"/>
  <p:tag name="KSO_WM_UNIT_USESOURCEFORMAT_APPLY" val="1"/>
</p:tagLst>
</file>

<file path=ppt/tags/tag327.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5_5*l_h_f*1_3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32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3_1"/>
  <p:tag name="KSO_WM_UNIT_ID" val="diagram20198935_5*l_h_i*1_3_1"/>
  <p:tag name="KSO_WM_TEMPLATE_CATEGORY" val="diagram"/>
  <p:tag name="KSO_WM_TEMPLATE_INDEX" val="20198935"/>
  <p:tag name="KSO_WM_UNIT_LAYERLEVEL" val="1_1_1"/>
  <p:tag name="KSO_WM_TAG_VERSION" val="1.0"/>
  <p:tag name="KSO_WM_BEAUTIFY_FLAG" val="#wm#"/>
  <p:tag name="KSO_WM_UNIT_LINE_FORE_SCHEMECOLOR_INDEX" val="10"/>
  <p:tag name="KSO_WM_UNIT_LINE_FILL_TYPE" val="2"/>
  <p:tag name="KSO_WM_UNIT_USESOURCEFORMAT_APPLY" val="1"/>
</p:tagLst>
</file>

<file path=ppt/tags/tag32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2"/>
  <p:tag name="KSO_WM_UNIT_ID" val="diagram20198935_5*l_h_i*1_2_2"/>
  <p:tag name="KSO_WM_TEMPLATE_CATEGORY" val="diagram"/>
  <p:tag name="KSO_WM_TEMPLATE_INDEX" val="2019893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30.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35_5*l_h_a*1_2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6"/>
  <p:tag name="KSO_WM_UNIT_TEXT_FILL_TYPE" val="1"/>
  <p:tag name="KSO_WM_UNIT_USESOURCEFORMAT_APPLY" val="1"/>
</p:tagLst>
</file>

<file path=ppt/tags/tag331.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5_5*l_h_f*1_2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33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2_1"/>
  <p:tag name="KSO_WM_UNIT_ID" val="diagram20198935_5*l_h_i*1_2_1"/>
  <p:tag name="KSO_WM_TEMPLATE_CATEGORY" val="diagram"/>
  <p:tag name="KSO_WM_TEMPLATE_INDEX" val="20198935"/>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5115_1*i*11"/>
  <p:tag name="KSO_WM_TEMPLATE_CATEGORY" val="diagram"/>
  <p:tag name="KSO_WM_TEMPLATE_INDEX" val="20205115"/>
  <p:tag name="KSO_WM_UNIT_LAYERLEVEL" val="1"/>
  <p:tag name="KSO_WM_TAG_VERSION" val="1.0"/>
  <p:tag name="KSO_WM_BEAUTIFY_FLAG" val="#wm#"/>
</p:tagLst>
</file>

<file path=ppt/tags/tag33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2"/>
  <p:tag name="KSO_WM_UNIT_ID" val="diagram20198935_5*l_h_i*1_1_2"/>
  <p:tag name="KSO_WM_TEMPLATE_CATEGORY" val="diagram"/>
  <p:tag name="KSO_WM_TEMPLATE_INDEX" val="2019893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335.xml><?xml version="1.0" encoding="utf-8"?>
<p:tagLst xmlns:p="http://schemas.openxmlformats.org/presentationml/2006/main">
  <p:tag name="KSO_WM_UNIT_DIAGRAM_MODELTYPE" val="stripeEnum"/>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5_5*l_h_a*1_1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9"/>
  <p:tag name="KSO_WM_UNIT_TEXT_FILL_TYPE" val="1"/>
  <p:tag name="KSO_WM_UNIT_USESOURCEFORMAT_APPLY" val="1"/>
</p:tagLst>
</file>

<file path=ppt/tags/tag336.xml><?xml version="1.0" encoding="utf-8"?>
<p:tagLst xmlns:p="http://schemas.openxmlformats.org/presentationml/2006/main">
  <p:tag name="KSO_WM_UNIT_DIAGRAM_MODELTYPE" val="stripeEnum"/>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5_5*l_h_f*1_1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33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1_1"/>
  <p:tag name="KSO_WM_UNIT_ID" val="diagram20198935_5*l_h_i*1_1_1"/>
  <p:tag name="KSO_WM_TEMPLATE_CATEGORY" val="diagram"/>
  <p:tag name="KSO_WM_TEMPLATE_INDEX" val="20198935"/>
  <p:tag name="KSO_WM_UNIT_LAYERLEVEL" val="1_1_1"/>
  <p:tag name="KSO_WM_TAG_VERSION" val="1.0"/>
  <p:tag name="KSO_WM_BEAUTIFY_FLAG" val="#wm#"/>
  <p:tag name="KSO_WM_UNIT_LINE_FORE_SCHEMECOLOR_INDEX" val="9"/>
  <p:tag name="KSO_WM_UNIT_LINE_FILL_TYPE" val="2"/>
  <p:tag name="KSO_WM_UNIT_USESOURCEFORMAT_APPLY"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5115_1*i*11"/>
  <p:tag name="KSO_WM_TEMPLATE_CATEGORY" val="diagram"/>
  <p:tag name="KSO_WM_TEMPLATE_INDEX" val="20205115"/>
  <p:tag name="KSO_WM_UNIT_LAYERLEVEL" val="1"/>
  <p:tag name="KSO_WM_TAG_VERSION" val="1.0"/>
  <p:tag name="KSO_WM_BEAUTIFY_FLAG" val="#wm#"/>
</p:tagLst>
</file>

<file path=ppt/tags/tag33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2"/>
  <p:tag name="KSO_WM_UNIT_ID" val="diagram20198935_5*l_h_i*1_1_2"/>
  <p:tag name="KSO_WM_TEMPLATE_CATEGORY" val="diagram"/>
  <p:tag name="KSO_WM_TEMPLATE_INDEX" val="2019893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40.xml><?xml version="1.0" encoding="utf-8"?>
<p:tagLst xmlns:p="http://schemas.openxmlformats.org/presentationml/2006/main">
  <p:tag name="KSO_WM_UNIT_DIAGRAM_MODELTYPE" val="stripeEnum"/>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5_5*l_h_a*1_1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9"/>
  <p:tag name="KSO_WM_UNIT_TEXT_FILL_TYPE" val="1"/>
  <p:tag name="KSO_WM_UNIT_USESOURCEFORMAT_APPLY" val="1"/>
</p:tagLst>
</file>

<file path=ppt/tags/tag341.xml><?xml version="1.0" encoding="utf-8"?>
<p:tagLst xmlns:p="http://schemas.openxmlformats.org/presentationml/2006/main">
  <p:tag name="KSO_WM_UNIT_DIAGRAM_MODELTYPE" val="stripeEnum"/>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5_5*l_h_f*1_1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34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1_1"/>
  <p:tag name="KSO_WM_UNIT_ID" val="diagram20198935_5*l_h_i*1_1_1"/>
  <p:tag name="KSO_WM_TEMPLATE_CATEGORY" val="diagram"/>
  <p:tag name="KSO_WM_TEMPLATE_INDEX" val="20198935"/>
  <p:tag name="KSO_WM_UNIT_LAYERLEVEL" val="1_1_1"/>
  <p:tag name="KSO_WM_TAG_VERSION" val="1.0"/>
  <p:tag name="KSO_WM_BEAUTIFY_FLAG" val="#wm#"/>
  <p:tag name="KSO_WM_UNIT_LINE_FORE_SCHEMECOLOR_INDEX" val="9"/>
  <p:tag name="KSO_WM_UNIT_LINE_FILL_TYPE" val="2"/>
  <p:tag name="KSO_WM_UNIT_USESOURCEFORMAT_APPLY" val="1"/>
</p:tagLst>
</file>

<file path=ppt/tags/tag343.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44.xml><?xml version="1.0" encoding="utf-8"?>
<p:tagLst xmlns:p="http://schemas.openxmlformats.org/presentationml/2006/main">
  <p:tag name="REFSHAPE" val="678797316"/>
</p:tagLst>
</file>

<file path=ppt/tags/tag345.xml><?xml version="1.0" encoding="utf-8"?>
<p:tagLst xmlns:p="http://schemas.openxmlformats.org/presentationml/2006/main">
  <p:tag name="KSO_WM_TAG_VERSION" val="1.0"/>
  <p:tag name="KSO_WM_BEAUTIFY_FLAG" val="#wm#"/>
  <p:tag name="KSO_WM_TEMPLATE_CATEGORY" val="custom"/>
  <p:tag name="KSO_WM_TEMPLATE_INDEX" val="160031"/>
  <p:tag name="KSO_WM_UNIT_COMPATIBLE" val="0"/>
  <p:tag name="KSO_WM_UNIT_HIGHLIGHT" val="0"/>
  <p:tag name="KSO_WM_UNIT_VALUE" val="924*3384"/>
  <p:tag name="KSO_WM_UNIT_LAYERLEVEL" val="1"/>
  <p:tag name="KSO_WM_UNIT_CLEAR" val="0"/>
  <p:tag name="KSO_WM_UNIT_INDEX" val="1"/>
  <p:tag name="KSO_WM_UNIT_ID" val="custom160031_18*d*1"/>
  <p:tag name="KSO_WM_UNIT_TYPE" val="d"/>
  <p:tag name="REFSHAPE" val="1039813836"/>
</p:tagLst>
</file>

<file path=ppt/tags/tag346.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1"/>
  <p:tag name="KSO_WM_UNIT_VALUE" val="130"/>
  <p:tag name="KSO_WM_UNIT_HIGHLIGHT" val="0"/>
  <p:tag name="KSO_WM_UNIT_COMPATIBLE" val="0"/>
  <p:tag name="KSO_WM_UNIT_DIAGRAM_ISNUMVISUAL" val="0"/>
  <p:tag name="KSO_WM_UNIT_DIAGRAM_ISREFERUNIT" val="0"/>
  <p:tag name="KSO_WM_UNIT_TYPE" val="f"/>
  <p:tag name="KSO_WM_UNIT_INDEX" val="1"/>
  <p:tag name="KSO_WM_UNIT_ID" val="mixed20201947_223*f*1"/>
  <p:tag name="KSO_WM_TEMPLATE_CATEGORY" val="mixed"/>
  <p:tag name="KSO_WM_TEMPLATE_INDEX" val="20201947"/>
  <p:tag name="KSO_WM_UNIT_LAYERLEVEL" val="1"/>
  <p:tag name="KSO_WM_TAG_VERSION" val="1.0"/>
  <p:tag name="KSO_WM_BEAUTIFY_FLAG" val="#wm#"/>
  <p:tag name="KSO_WM_UNIT_TEXTBOXSTYLE_GUID" val="{5516721f-aae3-4120-8a00-e34d3499da10}"/>
  <p:tag name="KSO_WM_UNIT_TEXTBOXSTYLE_TEMPLATEID" val="3132795"/>
  <p:tag name="KSO_WM_UNIT_TEXTBOXSTYLE_TYPE" val="8"/>
</p:tagLst>
</file>

<file path=ppt/tags/tag347.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348.xml><?xml version="1.0" encoding="utf-8"?>
<p:tagLst xmlns:p="http://schemas.openxmlformats.org/presentationml/2006/main">
  <p:tag name="REFSHAPE" val="678797316"/>
</p:tagLst>
</file>

<file path=ppt/tags/tag349.xml><?xml version="1.0" encoding="utf-8"?>
<p:tagLst xmlns:p="http://schemas.openxmlformats.org/presentationml/2006/main">
  <p:tag name="KSO_WM_TAG_VERSION" val="1.0"/>
  <p:tag name="KSO_WM_BEAUTIFY_FLAG" val="#wm#"/>
  <p:tag name="KSO_WM_TEMPLATE_CATEGORY" val="custom"/>
  <p:tag name="KSO_WM_TEMPLATE_INDEX" val="160031"/>
  <p:tag name="KSO_WM_UNIT_COMPATIBLE" val="0"/>
  <p:tag name="KSO_WM_UNIT_HIGHLIGHT" val="0"/>
  <p:tag name="KSO_WM_UNIT_VALUE" val="924*3384"/>
  <p:tag name="KSO_WM_UNIT_LAYERLEVEL" val="1"/>
  <p:tag name="KSO_WM_UNIT_CLEAR" val="0"/>
  <p:tag name="KSO_WM_UNIT_INDEX" val="1"/>
  <p:tag name="KSO_WM_UNIT_ID" val="custom160031_18*d*1"/>
  <p:tag name="KSO_WM_UNIT_TYPE" val="d"/>
  <p:tag name="REFSHAPE" val="1039813836"/>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50.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1"/>
  <p:tag name="KSO_WM_UNIT_VALUE" val="130"/>
  <p:tag name="KSO_WM_UNIT_HIGHLIGHT" val="0"/>
  <p:tag name="KSO_WM_UNIT_COMPATIBLE" val="0"/>
  <p:tag name="KSO_WM_UNIT_DIAGRAM_ISNUMVISUAL" val="0"/>
  <p:tag name="KSO_WM_UNIT_DIAGRAM_ISREFERUNIT" val="0"/>
  <p:tag name="KSO_WM_UNIT_TYPE" val="f"/>
  <p:tag name="KSO_WM_UNIT_INDEX" val="1"/>
  <p:tag name="KSO_WM_UNIT_ID" val="mixed20201947_223*f*1"/>
  <p:tag name="KSO_WM_TEMPLATE_CATEGORY" val="mixed"/>
  <p:tag name="KSO_WM_TEMPLATE_INDEX" val="20201947"/>
  <p:tag name="KSO_WM_UNIT_LAYERLEVEL" val="1"/>
  <p:tag name="KSO_WM_TAG_VERSION" val="1.0"/>
  <p:tag name="KSO_WM_BEAUTIFY_FLAG" val="#wm#"/>
  <p:tag name="KSO_WM_UNIT_TEXTBOXSTYLE_GUID" val="{5516721f-aae3-4120-8a00-e34d3499da10}"/>
  <p:tag name="KSO_WM_UNIT_TEXTBOXSTYLE_TEMPLATEID" val="3132795"/>
  <p:tag name="KSO_WM_UNIT_TEXTBOXSTYLE_TYPE" val="8"/>
</p:tagLst>
</file>

<file path=ppt/tags/tag351.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352.xml><?xml version="1.0" encoding="utf-8"?>
<p:tagLst xmlns:p="http://schemas.openxmlformats.org/presentationml/2006/main">
  <p:tag name="REFSHAPE" val="678797316"/>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354.xml><?xml version="1.0" encoding="utf-8"?>
<p:tagLst xmlns:p="http://schemas.openxmlformats.org/presentationml/2006/main">
  <p:tag name="KSO_WM_UNIT_TEXT_PART_ID_V2" val="d-3-2"/>
  <p:tag name="KSO_WM_UNIT_PRESET_TEXT" val="单击此处添加小标题&#13;点击此处添加正文，文字是您思想的提炼，为了最终呈现发布的良好效果，请尽量言简意赅的阐述观点，并根据需要酌情增减文字。&#13;单击此处添加小标题&#13;您的正文已经字字珠玑，但信息却错综复杂，需要更多的文字来表述；但请您尽量提炼思想的精髓，否则容易造成观者的阅读压力，适得其反。&#13;单击此处添加小标题&#13;正如我们都希望改变世界，希望给别人带去光明，但更多的时候我们只需要播下一颗种子，自然有微风吹拂，阳光普照，雨露滋养。恰如其分的表达观点。"/>
  <p:tag name="KSO_WM_UNIT_NOCLEAR" val="1"/>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4736_1*f*1"/>
  <p:tag name="KSO_WM_TEMPLATE_CATEGORY" val="diagram"/>
  <p:tag name="KSO_WM_TEMPLATE_INDEX" val="20194736"/>
  <p:tag name="KSO_WM_UNIT_LAYERLEVEL" val="1"/>
  <p:tag name="KSO_WM_TAG_VERSION" val="1.0"/>
  <p:tag name="KSO_WM_BEAUTIFY_FLAG" val="#wm#"/>
  <p:tag name="KSO_WM_UNIT_COLOR_SCHEME_SHAPE_ID" val="2"/>
  <p:tag name="KSO_WM_UNIT_COLOR_SCHEME_PARENT_PAGE" val="0_1"/>
</p:tagLst>
</file>

<file path=ppt/tags/tag355.xml><?xml version="1.0" encoding="utf-8"?>
<p:tagLst xmlns:p="http://schemas.openxmlformats.org/presentationml/2006/main">
  <p:tag name="KSO_WM_UNIT_TEXTBOXSTYLE_SHAPETYPE" val="1"/>
  <p:tag name="KSO_WM_UNIT_TEXTBOXSTYLE_ADJUSTLEFT" val="0_-52.72827"/>
  <p:tag name="KSO_WM_UNIT_TEXTBOXSTYLE_ADJUSTTOP" val="100_-19.40669"/>
  <p:tag name="KSO_WM_UNIT_HIGHLIGHT" val="0"/>
  <p:tag name="KSO_WM_UNIT_COMPATIBLE" val="0"/>
  <p:tag name="KSO_WM_UNIT_DIAGRAM_ISNUMVISUAL" val="0"/>
  <p:tag name="KSO_WM_UNIT_DIAGRAM_ISREFERUNIT" val="0"/>
  <p:tag name="KSO_WM_UNIT_TYPE" val="i"/>
  <p:tag name="KSO_WM_UNIT_INDEX" val="3"/>
  <p:tag name="KSO_WM_UNIT_ID" val="mixed20201907_246*i*3"/>
  <p:tag name="KSO_WM_TEMPLATE_CATEGORY" val="mixed"/>
  <p:tag name="KSO_WM_TEMPLATE_INDEX" val="20201907"/>
  <p:tag name="KSO_WM_UNIT_LAYERLEVEL" val="1"/>
  <p:tag name="KSO_WM_TAG_VERSION" val="1.0"/>
  <p:tag name="KSO_WM_BEAUTIFY_FLAG" val="#wm#"/>
  <p:tag name="KSO_WM_UNIT_TEXTBOXSTYLE_GUID" val="{3a586953-a8ed-4f95-87bb-07502f8dc969}"/>
</p:tagLst>
</file>

<file path=ppt/tags/tag356.xml><?xml version="1.0" encoding="utf-8"?>
<p:tagLst xmlns:p="http://schemas.openxmlformats.org/presentationml/2006/main">
  <p:tag name="KSO_WM_UNIT_TEXTBOXSTYLE_SHAPETYPE" val="1"/>
  <p:tag name="KSO_WM_UNIT_TEXTBOXSTYLE_ADJUSTLEFT" val="0_-52.72827"/>
  <p:tag name="KSO_WM_UNIT_TEXTBOXSTYLE_ADJUSTTOP" val="100_-19.40669"/>
  <p:tag name="KSO_WM_UNIT_HIGHLIGHT" val="0"/>
  <p:tag name="KSO_WM_UNIT_COMPATIBLE" val="0"/>
  <p:tag name="KSO_WM_UNIT_DIAGRAM_ISNUMVISUAL" val="0"/>
  <p:tag name="KSO_WM_UNIT_DIAGRAM_ISREFERUNIT" val="0"/>
  <p:tag name="KSO_WM_UNIT_TYPE" val="i"/>
  <p:tag name="KSO_WM_UNIT_INDEX" val="3"/>
  <p:tag name="KSO_WM_UNIT_ID" val="mixed20201907_246*i*3"/>
  <p:tag name="KSO_WM_TEMPLATE_CATEGORY" val="mixed"/>
  <p:tag name="KSO_WM_TEMPLATE_INDEX" val="20201907"/>
  <p:tag name="KSO_WM_UNIT_LAYERLEVEL" val="1"/>
  <p:tag name="KSO_WM_TAG_VERSION" val="1.0"/>
  <p:tag name="KSO_WM_BEAUTIFY_FLAG" val="#wm#"/>
  <p:tag name="KSO_WM_UNIT_TEXTBOXSTYLE_GUID" val="{3a586953-a8ed-4f95-87bb-07502f8dc969}"/>
</p:tagLst>
</file>

<file path=ppt/tags/tag357.xml><?xml version="1.0" encoding="utf-8"?>
<p:tagLst xmlns:p="http://schemas.openxmlformats.org/presentationml/2006/main">
  <p:tag name="KSO_WM_UNIT_TEXTBOXSTYLE_SHAPETYPE" val="1"/>
  <p:tag name="KSO_WM_UNIT_TEXTBOXSTYLE_ADJUSTLEFT" val="0_-52.72827"/>
  <p:tag name="KSO_WM_UNIT_TEXTBOXSTYLE_ADJUSTTOP" val="100_-19.40669"/>
  <p:tag name="KSO_WM_UNIT_HIGHLIGHT" val="0"/>
  <p:tag name="KSO_WM_UNIT_COMPATIBLE" val="0"/>
  <p:tag name="KSO_WM_UNIT_DIAGRAM_ISNUMVISUAL" val="0"/>
  <p:tag name="KSO_WM_UNIT_DIAGRAM_ISREFERUNIT" val="0"/>
  <p:tag name="KSO_WM_UNIT_TYPE" val="i"/>
  <p:tag name="KSO_WM_UNIT_INDEX" val="3"/>
  <p:tag name="KSO_WM_UNIT_ID" val="mixed20201907_246*i*3"/>
  <p:tag name="KSO_WM_TEMPLATE_CATEGORY" val="mixed"/>
  <p:tag name="KSO_WM_TEMPLATE_INDEX" val="20201907"/>
  <p:tag name="KSO_WM_UNIT_LAYERLEVEL" val="1"/>
  <p:tag name="KSO_WM_TAG_VERSION" val="1.0"/>
  <p:tag name="KSO_WM_BEAUTIFY_FLAG" val="#wm#"/>
  <p:tag name="KSO_WM_UNIT_TEXTBOXSTYLE_GUID" val="{3a586953-a8ed-4f95-87bb-07502f8dc969}"/>
</p:tagLst>
</file>

<file path=ppt/tags/tag358.xml><?xml version="1.0" encoding="utf-8"?>
<p:tagLst xmlns:p="http://schemas.openxmlformats.org/presentationml/2006/main">
  <p:tag name="KSO_WM_UNIT_TEXTBOXSTYLE_SHAPETYPE" val="1"/>
  <p:tag name="KSO_WM_UNIT_TEXTBOXSTYLE_ADJUSTLEFT" val="0_-52.72827"/>
  <p:tag name="KSO_WM_UNIT_TEXTBOXSTYLE_ADJUSTTOP" val="100_-19.40669"/>
  <p:tag name="KSO_WM_UNIT_HIGHLIGHT" val="0"/>
  <p:tag name="KSO_WM_UNIT_COMPATIBLE" val="0"/>
  <p:tag name="KSO_WM_UNIT_DIAGRAM_ISNUMVISUAL" val="0"/>
  <p:tag name="KSO_WM_UNIT_DIAGRAM_ISREFERUNIT" val="0"/>
  <p:tag name="KSO_WM_UNIT_TYPE" val="i"/>
  <p:tag name="KSO_WM_UNIT_INDEX" val="3"/>
  <p:tag name="KSO_WM_UNIT_ID" val="mixed20201907_246*i*3"/>
  <p:tag name="KSO_WM_TEMPLATE_CATEGORY" val="mixed"/>
  <p:tag name="KSO_WM_TEMPLATE_INDEX" val="20201907"/>
  <p:tag name="KSO_WM_UNIT_LAYERLEVEL" val="1"/>
  <p:tag name="KSO_WM_TAG_VERSION" val="1.0"/>
  <p:tag name="KSO_WM_BEAUTIFY_FLAG" val="#wm#"/>
  <p:tag name="KSO_WM_UNIT_TEXTBOXSTYLE_GUID" val="{3a586953-a8ed-4f95-87bb-07502f8dc969}"/>
</p:tagLst>
</file>

<file path=ppt/tags/tag359.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60.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361.xml><?xml version="1.0" encoding="utf-8"?>
<p:tagLst xmlns:p="http://schemas.openxmlformats.org/presentationml/2006/main">
  <p:tag name="KSO_WM_UNIT_PRESET_TEXT" val="点击此处添加正文，文字是您思想的提炼，请言简意赅的阐述您的观点。&#13;根据需要您可以酌情增减文字，以便观者可以准确的理解您所传达的完整信息。&#13;您的正文已经字字珠玑，但信息却错综复杂，需要用更多的文字来表述；但请您尽可能提炼思想的精髓，否则容易造成观者的阅读压力，适得其反。&#13;您输入的文字到这里，就是最佳视觉效果，请务必注意"/>
  <p:tag name="KSO_WM_UNIT_TEXT_PART_ID" val="2-d"/>
  <p:tag name="KSO_WM_UNIT_TEXT_PART_SIZE" val="254.64*434.5"/>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193077_1*f*1"/>
  <p:tag name="KSO_WM_TEMPLATE_CATEGORY" val="diagram"/>
  <p:tag name="KSO_WM_TEMPLATE_INDEX" val="20193077"/>
  <p:tag name="KSO_WM_UNIT_LAYERLEVEL" val="1"/>
  <p:tag name="KSO_WM_TAG_VERSION" val="1.0"/>
  <p:tag name="KSO_WM_BEAUTIFY_FLAG" val="#wm#"/>
  <p:tag name="KSO_WM_UNIT_COLOR_SCHEME_SHAPE_ID" val="34"/>
  <p:tag name="KSO_WM_UNIT_COLOR_SCHEME_PARENT_PAGE" val="0_1"/>
  <p:tag name="KSO_WM_UNIT_ADJUSTLAYOUT_ID" val="34"/>
  <p:tag name="KSO_WM_UNIT_TEXT_PART_ID_V2" val="d-2-1"/>
</p:tagLst>
</file>

<file path=ppt/tags/tag362.xml><?xml version="1.0" encoding="utf-8"?>
<p:tagLst xmlns:p="http://schemas.openxmlformats.org/presentationml/2006/main">
  <p:tag name="KSO_WM_UNIT_VALUE" val="958*1277"/>
  <p:tag name="KSO_WM_UNIT_HIGHLIGHT" val="0"/>
  <p:tag name="KSO_WM_UNIT_COMPATIBLE" val="0"/>
  <p:tag name="KSO_WM_UNIT_DIAGRAM_ISNUMVISUAL" val="0"/>
  <p:tag name="KSO_WM_UNIT_DIAGRAM_ISREFERUNIT" val="0"/>
  <p:tag name="KSO_WM_UNIT_TYPE" val="d"/>
  <p:tag name="KSO_WM_UNIT_INDEX" val="1"/>
  <p:tag name="KSO_WM_UNIT_ID" val="diagram20193077_1*d*1"/>
  <p:tag name="KSO_WM_TEMPLATE_CATEGORY" val="diagram"/>
  <p:tag name="KSO_WM_TEMPLATE_INDEX" val="20193077"/>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 name="REFSHAPE" val="195545716"/>
</p:tagLst>
</file>

<file path=ppt/tags/tag363.xml><?xml version="1.0" encoding="utf-8"?>
<p:tagLst xmlns:p="http://schemas.openxmlformats.org/presentationml/2006/main">
  <p:tag name="KSO_WM_UNIT_PRESET_TEXT" val="点击此处添加正文。"/>
  <p:tag name="KSO_WM_UNIT_TEXT_PART_ID" val="1-a"/>
  <p:tag name="KSO_WM_UNIT_TEXT_PART_SIZE" val="24.96*224.5"/>
  <p:tag name="KSO_WM_UNIT_VALUE" val="13"/>
  <p:tag name="KSO_WM_UNIT_HIGHLIGHT" val="0"/>
  <p:tag name="KSO_WM_UNIT_COMPATIBLE" val="0"/>
  <p:tag name="KSO_WM_UNIT_DIAGRAM_ISNUMVISUAL" val="0"/>
  <p:tag name="KSO_WM_UNIT_DIAGRAM_ISREFERUNIT" val="0"/>
  <p:tag name="KSO_WM_UNIT_TYPE" val="f"/>
  <p:tag name="KSO_WM_UNIT_INDEX" val="2"/>
  <p:tag name="KSO_WM_UNIT_ID" val="diagram20193077_1*f*2"/>
  <p:tag name="KSO_WM_TEMPLATE_CATEGORY" val="diagram"/>
  <p:tag name="KSO_WM_TEMPLATE_INDEX" val="20193077"/>
  <p:tag name="KSO_WM_UNIT_LAYERLEVEL" val="1"/>
  <p:tag name="KSO_WM_TAG_VERSION" val="1.0"/>
  <p:tag name="KSO_WM_BEAUTIFY_FLAG" val="#wm#"/>
  <p:tag name="KSO_WM_UNIT_COLOR_SCHEME_SHAPE_ID" val="38"/>
  <p:tag name="KSO_WM_UNIT_COLOR_SCHEME_PARENT_PAGE" val="0_1"/>
  <p:tag name="KSO_WM_UNIT_ADJUSTLAYOUT_ID" val="38"/>
  <p:tag name="KSO_WM_UNIT_TEXT_PART_ID_V2" val="d-1-1"/>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193077_1*i*21"/>
  <p:tag name="KSO_WM_TEMPLATE_CATEGORY" val="diagram"/>
  <p:tag name="KSO_WM_TEMPLATE_INDEX" val="20193077"/>
  <p:tag name="KSO_WM_UNIT_LAYERLEVEL" val="1"/>
  <p:tag name="KSO_WM_TAG_VERSION" val="1.0"/>
  <p:tag name="KSO_WM_BEAUTIFY_FLAG" val="#wm#"/>
  <p:tag name="KSO_WM_UNIT_COLOR_SCHEME_SHAPE_ID" val="65"/>
  <p:tag name="KSO_WM_UNIT_COLOR_SCHEME_PARENT_PAGE" val="0_1"/>
  <p:tag name="KSO_WM_UNIT_ADJUSTLAYOUT_ID" val="65"/>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193077_1*i*22"/>
  <p:tag name="KSO_WM_TEMPLATE_CATEGORY" val="diagram"/>
  <p:tag name="KSO_WM_TEMPLATE_INDEX" val="20193077"/>
  <p:tag name="KSO_WM_UNIT_LAYERLEVEL" val="1"/>
  <p:tag name="KSO_WM_TAG_VERSION" val="1.0"/>
  <p:tag name="KSO_WM_BEAUTIFY_FLAG" val="#wm#"/>
  <p:tag name="KSO_WM_UNIT_COLOR_SCHEME_SHAPE_ID" val="90"/>
  <p:tag name="KSO_WM_UNIT_COLOR_SCHEME_PARENT_PAGE" val="0_1"/>
  <p:tag name="KSO_WM_UNIT_DECOLORIZATION" val="1"/>
  <p:tag name="KSO_WM_UNIT_ADJUSTLAYOUT_ID" val="90"/>
</p:tagLst>
</file>

<file path=ppt/tags/tag366.xml><?xml version="1.0" encoding="utf-8"?>
<p:tagLst xmlns:p="http://schemas.openxmlformats.org/presentationml/2006/main">
  <p:tag name="REFSHAPE" val="678797316"/>
</p:tagLst>
</file>

<file path=ppt/tags/tag367.xml><?xml version="1.0" encoding="utf-8"?>
<p:tagLst xmlns:p="http://schemas.openxmlformats.org/presentationml/2006/main">
  <p:tag name="KSO_WM_SLIDE_SUBTYPE" val="picTxt"/>
  <p:tag name="KSO_WM_TEMPLATE_TOPIC_DEFAULT" val="1"/>
  <p:tag name="KSO_WM_TEMPLATE_JOB_ID" val="2"/>
  <p:tag name="KSO_WM_TEMPLATE_SCENE_ID" val="1"/>
  <p:tag name="KSO_WM_TEMPLATE_OUTLINE_ID" val="15"/>
  <p:tag name="KSO_WM_TEMPLATE_TOPIC_ID" val="2869567"/>
  <p:tag name="KSO_WM_BEAUTIFY_FLAG" val="#wm#"/>
  <p:tag name="KSO_WM_SLIDE_TYPE" val="text"/>
  <p:tag name="KSO_WM_SLIDE_LAYOUT_CNT" val="1_1_2"/>
  <p:tag name="KSO_WM_SLIDE_LAYOUT" val="a_d_f"/>
  <p:tag name="KSO_WM_SLIDE_ITEM_CNT" val="0"/>
  <p:tag name="KSO_WM_SLIDE_INDEX" val="1"/>
  <p:tag name="KSO_WM_SLIDE_ID" val="diagram20193077_1"/>
  <p:tag name="KSO_WM_TAG_VERSION" val="1.0"/>
  <p:tag name="KSO_WM_TEMPLATE_INDEX" val="20193077"/>
  <p:tag name="KSO_WM_TEMPLATE_CATEGORY" val="diagram"/>
  <p:tag name="KSO_WM_TEMPLATE_THUMBS_INDEX" val="1、6、10、14、20、26、27、28、29、31"/>
  <p:tag name="KSO_WM_SLIDE_SIZE" val="835*425"/>
  <p:tag name="KSO_WM_SLIDE_POSITION" val="64*54"/>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 name="KSO_WM_SPECIAL_SOURCE" val="bdnull"/>
</p:tagLst>
</file>

<file path=ppt/tags/tag368.xml><?xml version="1.0" encoding="utf-8"?>
<p:tagLst xmlns:p="http://schemas.openxmlformats.org/presentationml/2006/main">
  <p:tag name="REFSHAPE" val="678797316"/>
</p:tagLst>
</file>

<file path=ppt/tags/tag369.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15_1*i*3"/>
  <p:tag name="KSO_WM_TEMPLATE_CATEGORY" val="diagram"/>
  <p:tag name="KSO_WM_TEMPLATE_INDEX" val="20205115"/>
  <p:tag name="KSO_WM_UNIT_LAYERLEVEL" val="1"/>
  <p:tag name="KSO_WM_TAG_VERSION" val="1.0"/>
  <p:tag name="KSO_WM_BEAUTIFY_FLAG" val="#wm#"/>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15_1*i*4"/>
  <p:tag name="KSO_WM_TEMPLATE_CATEGORY" val="diagram"/>
  <p:tag name="KSO_WM_TEMPLATE_INDEX" val="20205115"/>
  <p:tag name="KSO_WM_UNIT_LAYERLEVEL" val="1"/>
  <p:tag name="KSO_WM_TAG_VERSION" val="1.0"/>
  <p:tag name="KSO_WM_BEAUTIFY_FLAG" val="#wm#"/>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15_1*i*5"/>
  <p:tag name="KSO_WM_TEMPLATE_CATEGORY" val="diagram"/>
  <p:tag name="KSO_WM_TEMPLATE_INDEX" val="20205115"/>
  <p:tag name="KSO_WM_UNIT_LAYERLEVEL" val="1"/>
  <p:tag name="KSO_WM_TAG_VERSION" val="1.0"/>
  <p:tag name="KSO_WM_BEAUTIFY_FLAG" val="#wm#"/>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5115_1*i*13"/>
  <p:tag name="KSO_WM_TEMPLATE_CATEGORY" val="diagram"/>
  <p:tag name="KSO_WM_TEMPLATE_INDEX" val="20205115"/>
  <p:tag name="KSO_WM_UNIT_LAYERLEVEL" val="1"/>
  <p:tag name="KSO_WM_TAG_VERSION" val="1.0"/>
  <p:tag name="KSO_WM_BEAUTIFY_FLAG" val="#wm#"/>
</p:tagLst>
</file>

<file path=ppt/tags/tag37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5115_1*f*1"/>
  <p:tag name="KSO_WM_TEMPLATE_CATEGORY" val="diagram"/>
  <p:tag name="KSO_WM_TEMPLATE_INDEX" val="20205115"/>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5115_1*i*13"/>
  <p:tag name="KSO_WM_TEMPLATE_CATEGORY" val="diagram"/>
  <p:tag name="KSO_WM_TEMPLATE_INDEX" val="20205115"/>
  <p:tag name="KSO_WM_UNIT_LAYERLEVEL" val="1"/>
  <p:tag name="KSO_WM_TAG_VERSION" val="1.0"/>
  <p:tag name="KSO_WM_BEAUTIFY_FLAG" val="#wm#"/>
</p:tagLst>
</file>

<file path=ppt/tags/tag37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5115_1*f*1"/>
  <p:tag name="KSO_WM_TEMPLATE_CATEGORY" val="diagram"/>
  <p:tag name="KSO_WM_TEMPLATE_INDEX" val="20205115"/>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
</p:tagLst>
</file>

<file path=ppt/tags/tag377.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378.xml><?xml version="1.0" encoding="utf-8"?>
<p:tagLst xmlns:p="http://schemas.openxmlformats.org/presentationml/2006/main">
  <p:tag name="REFSHAPE" val="678797316"/>
</p:tagLst>
</file>

<file path=ppt/tags/tag379.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326_1*l_h_i*1_1_1"/>
  <p:tag name="KSO_WM_TEMPLATE_CATEGORY" val="diagram"/>
  <p:tag name="KSO_WM_TEMPLATE_INDEX" val="2020132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1326_1*l_h_i*1_1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382.xml><?xml version="1.0" encoding="utf-8"?>
<p:tagLst xmlns:p="http://schemas.openxmlformats.org/presentationml/2006/main">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1_2"/>
  <p:tag name="KSO_WM_UNIT_ID" val="diagram20201326_1*l_h_f*1_1_2"/>
  <p:tag name="KSO_WM_TEMPLATE_CATEGORY" val="diagram"/>
  <p:tag name="KSO_WM_TEMPLATE_INDEX" val="20201326"/>
  <p:tag name="KSO_WM_UNIT_LAYERLEVEL" val="1_1_1"/>
  <p:tag name="KSO_WM_TAG_VERSION" val="1.0"/>
  <p:tag name="KSO_WM_BEAUTIFY_FLAG" val="#wm#"/>
  <p:tag name="KSO_WM_UNIT_PRESET_TEXT" val="59%"/>
  <p:tag name="KSO_WM_UNIT_TEXT_FILL_FORE_SCHEMECOLOR_INDEX" val="14"/>
  <p:tag name="KSO_WM_UNIT_TEXT_FILL_TYPE" val="1"/>
  <p:tag name="KSO_WM_UNIT_USESOURCEFORMAT_APPLY" val="1"/>
  <p:tag name="KSO_WM_UNIT_DIAGRAM_SCHEMECOLOR_ID" val="0"/>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26_1*l_h_i*1_2_1"/>
  <p:tag name="KSO_WM_TEMPLATE_CATEGORY" val="diagram"/>
  <p:tag name="KSO_WM_TEMPLATE_INDEX" val="202013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26_1*l_h_i*1_2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385.xml><?xml version="1.0" encoding="utf-8"?>
<p:tagLst xmlns:p="http://schemas.openxmlformats.org/presentationml/2006/main">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2_2"/>
  <p:tag name="KSO_WM_UNIT_ID" val="diagram20201326_1*l_h_f*1_2_2"/>
  <p:tag name="KSO_WM_TEMPLATE_CATEGORY" val="diagram"/>
  <p:tag name="KSO_WM_TEMPLATE_INDEX" val="20201326"/>
  <p:tag name="KSO_WM_UNIT_LAYERLEVEL" val="1_1_1"/>
  <p:tag name="KSO_WM_TAG_VERSION" val="1.0"/>
  <p:tag name="KSO_WM_BEAUTIFY_FLAG" val="#wm#"/>
  <p:tag name="KSO_WM_UNIT_PRESET_TEXT" val="23%"/>
  <p:tag name="KSO_WM_UNIT_TEXT_FILL_FORE_SCHEMECOLOR_INDEX" val="14"/>
  <p:tag name="KSO_WM_UNIT_TEXT_FILL_TYPE" val="1"/>
  <p:tag name="KSO_WM_UNIT_USESOURCEFORMAT_APPLY" val="1"/>
  <p:tag name="KSO_WM_UNIT_DIAGRAM_SCHEMECOLOR_ID" val="0"/>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26_1*l_h_i*1_3_1"/>
  <p:tag name="KSO_WM_TEMPLATE_CATEGORY" val="diagram"/>
  <p:tag name="KSO_WM_TEMPLATE_INDEX" val="202013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1326_1*l_h_i*1_3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388.xml><?xml version="1.0" encoding="utf-8"?>
<p:tagLst xmlns:p="http://schemas.openxmlformats.org/presentationml/2006/main">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3_2"/>
  <p:tag name="KSO_WM_UNIT_ID" val="diagram20201326_1*l_h_f*1_3_2"/>
  <p:tag name="KSO_WM_TEMPLATE_CATEGORY" val="diagram"/>
  <p:tag name="KSO_WM_TEMPLATE_INDEX" val="20201326"/>
  <p:tag name="KSO_WM_UNIT_LAYERLEVEL" val="1_1_1"/>
  <p:tag name="KSO_WM_TAG_VERSION" val="1.0"/>
  <p:tag name="KSO_WM_BEAUTIFY_FLAG" val="#wm#"/>
  <p:tag name="KSO_WM_UNIT_PRESET_TEXT" val="10%"/>
  <p:tag name="KSO_WM_UNIT_TEXT_FILL_FORE_SCHEMECOLOR_INDEX" val="14"/>
  <p:tag name="KSO_WM_UNIT_TEXT_FILL_TYPE" val="1"/>
  <p:tag name="KSO_WM_UNIT_USESOURCEFORMAT_APPLY" val="1"/>
  <p:tag name="KSO_WM_UNIT_DIAGRAM_SCHEMECOLOR_ID" val="0"/>
</p:tagLst>
</file>

<file path=ppt/tags/tag389.xml><?xml version="1.0" encoding="utf-8"?>
<p:tagLst xmlns:p="http://schemas.openxmlformats.org/presentationml/2006/main">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1326_1*l_h_f*1_1_1"/>
  <p:tag name="KSO_WM_TEMPLATE_CATEGORY" val="diagram"/>
  <p:tag name="KSO_WM_TEMPLATE_INDEX" val="20201326"/>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90.xml><?xml version="1.0" encoding="utf-8"?>
<p:tagLst xmlns:p="http://schemas.openxmlformats.org/presentationml/2006/main">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1326_1*l_h_f*1_2_1"/>
  <p:tag name="KSO_WM_TEMPLATE_CATEGORY" val="diagram"/>
  <p:tag name="KSO_WM_TEMPLATE_INDEX" val="20201326"/>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391.xml><?xml version="1.0" encoding="utf-8"?>
<p:tagLst xmlns:p="http://schemas.openxmlformats.org/presentationml/2006/main">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1326_1*l_h_f*1_3_1"/>
  <p:tag name="KSO_WM_TEMPLATE_CATEGORY" val="diagram"/>
  <p:tag name="KSO_WM_TEMPLATE_INDEX" val="20201326"/>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1326_1*l_h_i*1_1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26_1*l_h_i*1_2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394.xml><?xml version="1.0" encoding="utf-8"?>
<p:tagLst xmlns:p="http://schemas.openxmlformats.org/presentationml/2006/main">
  <p:tag name="KSO_WM_UNIT_TEXTBOXSTYLE_SHAPETYPE" val="1"/>
  <p:tag name="KSO_WM_UNIT_TEXTBOXSTYLE_ADJUSTLEFT" val="0_0"/>
  <p:tag name="KSO_WM_UNIT_TEXTBOXSTYLE_ADJUSTTOP" val="0_-25"/>
  <p:tag name="KSO_WM_UNIT_TEXTBOXSTYLE_ADJUSTWIDTH" val="100_-93.95001"/>
  <p:tag name="KSO_WM_UNIT_HIGHLIGHT" val="0"/>
  <p:tag name="KSO_WM_UNIT_COMPATIBLE" val="0"/>
  <p:tag name="KSO_WM_UNIT_DIAGRAM_ISNUMVISUAL" val="0"/>
  <p:tag name="KSO_WM_UNIT_DIAGRAM_ISREFERUNIT" val="0"/>
  <p:tag name="KSO_WM_UNIT_TYPE" val="i"/>
  <p:tag name="KSO_WM_UNIT_INDEX" val="1"/>
  <p:tag name="KSO_WM_UNIT_ID" val="mixed20201907_313*i*1"/>
  <p:tag name="KSO_WM_TEMPLATE_CATEGORY" val="mixed"/>
  <p:tag name="KSO_WM_TEMPLATE_INDEX" val="20201907"/>
  <p:tag name="KSO_WM_UNIT_LAYERLEVEL" val="1"/>
  <p:tag name="KSO_WM_TAG_VERSION" val="1.0"/>
  <p:tag name="KSO_WM_BEAUTIFY_FLAG" val="#wm#"/>
  <p:tag name="KSO_WM_UNIT_TEXTBOXSTYLE_GUID" val="{702a7a56-5303-4bff-9890-fab0e67ccc80}"/>
</p:tagLst>
</file>

<file path=ppt/tags/tag395.xml><?xml version="1.0" encoding="utf-8"?>
<p:tagLst xmlns:p="http://schemas.openxmlformats.org/presentationml/2006/main">
  <p:tag name="KSO_WM_UNIT_TEXTBOXSTYLE_SHAPETYPE" val="1"/>
  <p:tag name="KSO_WM_UNIT_TEXTBOXSTYLE_ADJUSTLEFT" val="100_-83.44998"/>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2"/>
  <p:tag name="KSO_WM_UNIT_ID" val="mixed20201907_313*i*2"/>
  <p:tag name="KSO_WM_TEMPLATE_CATEGORY" val="mixed"/>
  <p:tag name="KSO_WM_TEMPLATE_INDEX" val="20201907"/>
  <p:tag name="KSO_WM_UNIT_LAYERLEVEL" val="1"/>
  <p:tag name="KSO_WM_TAG_VERSION" val="1.0"/>
  <p:tag name="KSO_WM_BEAUTIFY_FLAG" val="#wm#"/>
  <p:tag name="KSO_WM_UNIT_TEXTBOXSTYLE_GUID" val="{702a7a56-5303-4bff-9890-fab0e67ccc80}"/>
</p:tagLst>
</file>

<file path=ppt/tags/tag396.xml><?xml version="1.0" encoding="utf-8"?>
<p:tagLst xmlns:p="http://schemas.openxmlformats.org/presentationml/2006/main">
  <p:tag name="KSO_WM_UNIT_TEXTBOXSTYLE_SHAPETYPE" val="1"/>
  <p:tag name="KSO_WM_UNIT_TEXTBOXSTYLE_ADJUSTLEFT" val="0_336.7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3"/>
  <p:tag name="KSO_WM_UNIT_ID" val="mixed20201907_313*i*3"/>
  <p:tag name="KSO_WM_TEMPLATE_CATEGORY" val="mixed"/>
  <p:tag name="KSO_WM_TEMPLATE_INDEX" val="20201907"/>
  <p:tag name="KSO_WM_UNIT_LAYERLEVEL" val="1"/>
  <p:tag name="KSO_WM_TAG_VERSION" val="1.0"/>
  <p:tag name="KSO_WM_BEAUTIFY_FLAG" val="#wm#"/>
</p:tagLst>
</file>

<file path=ppt/tags/tag397.xml><?xml version="1.0" encoding="utf-8"?>
<p:tagLst xmlns:p="http://schemas.openxmlformats.org/presentationml/2006/main">
  <p:tag name="KSO_WM_UNIT_TEXTBOXSTYLE_SHAPETYPE" val="1"/>
  <p:tag name="KSO_WM_UNIT_TEXTBOXSTYLE_TEMPLATETYPE" val="0"/>
  <p:tag name="KSO_WM_UNIT_TEXTBOXSTYLE_ADJUSTLEFT" val="0_359"/>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4"/>
  <p:tag name="KSO_WM_UNIT_ID" val="mixed20201907_313*i*4"/>
  <p:tag name="KSO_WM_TEMPLATE_CATEGORY" val="mixed"/>
  <p:tag name="KSO_WM_TEMPLATE_INDEX" val="20201907"/>
  <p:tag name="KSO_WM_UNIT_LAYERLEVEL" val="1"/>
  <p:tag name="KSO_WM_TAG_VERSION" val="1.0"/>
  <p:tag name="KSO_WM_BEAUTIFY_FLAG" val="#wm#"/>
</p:tagLst>
</file>

<file path=ppt/tags/tag398.xml><?xml version="1.0" encoding="utf-8"?>
<p:tagLst xmlns:p="http://schemas.openxmlformats.org/presentationml/2006/main">
  <p:tag name="KSO_WM_UNIT_TEXTBOXSTYLE_SHAPETYPE" val="1"/>
  <p:tag name="KSO_WM_UNIT_TEXTBOXSTYLE_ADJUSTLEFT" val="0_382.8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5"/>
  <p:tag name="KSO_WM_UNIT_ID" val="mixed20201907_313*i*5"/>
  <p:tag name="KSO_WM_TEMPLATE_CATEGORY" val="mixed"/>
  <p:tag name="KSO_WM_TEMPLATE_INDEX" val="20201907"/>
  <p:tag name="KSO_WM_UNIT_LAYERLEVEL" val="1"/>
  <p:tag name="KSO_WM_TAG_VERSION" val="1.0"/>
  <p:tag name="KSO_WM_BEAUTIFY_FLAG" val="#wm#"/>
</p:tagLst>
</file>

<file path=ppt/tags/tag399.xml><?xml version="1.0" encoding="utf-8"?>
<p:tagLst xmlns:p="http://schemas.openxmlformats.org/presentationml/2006/main">
  <p:tag name="KSO_WM_UNIT_TEXTBOXSTYLE_SHAPETYPE" val="1"/>
  <p:tag name="KSO_WM_UNIT_TEXTBOXSTYLE_ADJUSTLEFT" val="0_405.1"/>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6"/>
  <p:tag name="KSO_WM_UNIT_ID" val="mixed20201907_313*i*6"/>
  <p:tag name="KSO_WM_TEMPLATE_CATEGORY" val="mixed"/>
  <p:tag name="KSO_WM_TEMPLATE_INDEX" val="20201907"/>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400.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401.xml><?xml version="1.0" encoding="utf-8"?>
<p:tagLst xmlns:p="http://schemas.openxmlformats.org/presentationml/2006/main">
  <p:tag name="REFSHAPE" val="678797316"/>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crop20195009_1*i*1"/>
  <p:tag name="KSO_WM_TEMPLATE_CATEGORY" val="crop"/>
  <p:tag name="KSO_WM_TEMPLATE_INDEX" val="20195009"/>
  <p:tag name="KSO_WM_UNIT_LAYERLEVEL" val="1"/>
  <p:tag name="KSO_WM_TAG_VERSION" val="1.0"/>
  <p:tag name="KSO_WM_BEAUTIFY_FLAG" val="#wm#"/>
  <p:tag name="KSO_WM_UNIT_TYPE" val="i"/>
  <p:tag name="KSO_WM_UNIT_INDEX" val="1"/>
  <p:tag name="KSO_WM_UNIT_USESOURCEFORMAT_APPLY" val="1"/>
</p:tagLst>
</file>

<file path=ppt/tags/tag403.xml><?xml version="1.0" encoding="utf-8"?>
<p:tagLst xmlns:p="http://schemas.openxmlformats.org/presentationml/2006/main">
  <p:tag name="PA" val="v5.2.2"/>
  <p:tag name="PICTUREFILLRANGE" val="76ca7956-4c3c-4fdb-a566-319d1d76860f"/>
  <p:tag name="KSO_WM_UNIT_VALUE" val="985*98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crop20195009_1*ζ_h_d*1_1_1"/>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33.9"/>
  <p:tag name="KSO_WM_CREATIVE_CROP_SHAPE_TOP" val="194.35"/>
  <p:tag name="KSO_WM_CREATIVE_CROP_SHAPE_WIDTH" val="367.95"/>
  <p:tag name="KSO_WM_CREATIVE_CROP_SHAPE_HEIGHT" val="368.5"/>
  <p:tag name="KSO_WM_UNIT_TEXT_FILL_FORE_SCHEMECOLOR_INDEX" val="2"/>
  <p:tag name="KSO_WM_UNIT_TEXT_FILL_TYPE" val="1"/>
  <p:tag name="KSO_WM_UNIT_USESOURCEFORMAT_APPLY" val="1"/>
</p:tagLst>
</file>

<file path=ppt/tags/tag404.xml><?xml version="1.0" encoding="utf-8"?>
<p:tagLst xmlns:p="http://schemas.openxmlformats.org/presentationml/2006/main">
  <p:tag name="PA" val="v5.2.2"/>
  <p:tag name="PICTUREFILLRANGE" val="76ca7956-4c3c-4fdb-a566-319d1d76860f"/>
  <p:tag name="KSO_WM_UNIT_VALUE" val="232*242"/>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
  <p:tag name="KSO_WM_UNIT_ID" val="crop20195009_1*ζ_h_d*1_1_2"/>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0.5"/>
  <p:tag name="KSO_WM_CREATIVE_CROP_SHAPE_TOP" val="144.5"/>
  <p:tag name="KSO_WM_CREATIVE_CROP_SHAPE_WIDTH" val="90.65"/>
  <p:tag name="KSO_WM_CREATIVE_CROP_SHAPE_HEIGHT" val="87"/>
  <p:tag name="KSO_WM_UNIT_TEXT_FILL_FORE_SCHEMECOLOR_INDEX" val="2"/>
  <p:tag name="KSO_WM_UNIT_TEXT_FILL_TYPE" val="1"/>
  <p:tag name="KSO_WM_UNIT_USESOURCEFORMAT_APPLY" val="1"/>
</p:tagLst>
</file>

<file path=ppt/tags/tag405.xml><?xml version="1.0" encoding="utf-8"?>
<p:tagLst xmlns:p="http://schemas.openxmlformats.org/presentationml/2006/main">
  <p:tag name="PA" val="v5.2.2"/>
  <p:tag name="PICTUREFILLRANGE" val="76ca7956-4c3c-4fdb-a566-319d1d76860f"/>
  <p:tag name="KSO_WM_UNIT_VALUE" val="273*188"/>
  <p:tag name="KSO_WM_UNIT_HIGHLIGHT" val="0"/>
  <p:tag name="KSO_WM_UNIT_COMPATIBLE" val="0"/>
  <p:tag name="KSO_WM_UNIT_DIAGRAM_ISNUMVISUAL" val="0"/>
  <p:tag name="KSO_WM_UNIT_DIAGRAM_ISREFERUNIT" val="0"/>
  <p:tag name="KSO_WM_DIAGRAM_GROUP_CODE" val="ζ1-1"/>
  <p:tag name="KSO_WM_UNIT_TYPE" val="ζ_h_d"/>
  <p:tag name="KSO_WM_UNIT_INDEX" val="1_1_3"/>
  <p:tag name="KSO_WM_UNIT_ID" val="crop20195009_1*ζ_h_d*1_1_3"/>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165.7"/>
  <p:tag name="KSO_WM_CREATIVE_CROP_SHAPE_TOP" val="563.7"/>
  <p:tag name="KSO_WM_CREATIVE_CROP_SHAPE_WIDTH" val="70.35"/>
  <p:tag name="KSO_WM_CREATIVE_CROP_SHAPE_HEIGHT" val="102.3"/>
  <p:tag name="KSO_WM_UNIT_TEXT_FILL_FORE_SCHEMECOLOR_INDEX" val="2"/>
  <p:tag name="KSO_WM_UNIT_TEXT_FILL_TYPE" val="1"/>
  <p:tag name="KSO_WM_UNIT_USESOURCEFORMAT_APPLY" val="1"/>
</p:tagLst>
</file>

<file path=ppt/tags/tag406.xml><?xml version="1.0" encoding="utf-8"?>
<p:tagLst xmlns:p="http://schemas.openxmlformats.org/presentationml/2006/main">
  <p:tag name="PA" val="v5.2.2"/>
  <p:tag name="PICTUREFILLRANGE" val="76ca7956-4c3c-4fdb-a566-319d1d76860f"/>
  <p:tag name="KSO_WM_UNIT_VALUE" val="227*160"/>
  <p:tag name="KSO_WM_UNIT_HIGHLIGHT" val="0"/>
  <p:tag name="KSO_WM_UNIT_COMPATIBLE" val="0"/>
  <p:tag name="KSO_WM_UNIT_DIAGRAM_ISNUMVISUAL" val="0"/>
  <p:tag name="KSO_WM_UNIT_DIAGRAM_ISREFERUNIT" val="0"/>
  <p:tag name="KSO_WM_DIAGRAM_GROUP_CODE" val="ζ1-1"/>
  <p:tag name="KSO_WM_UNIT_TYPE" val="ζ_h_d"/>
  <p:tag name="KSO_WM_UNIT_INDEX" val="1_1_4"/>
  <p:tag name="KSO_WM_UNIT_ID" val="crop20195009_1*ζ_h_d*1_1_4"/>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177.65"/>
  <p:tag name="KSO_WM_CREATIVE_CROP_SHAPE_TOP" val="100.45"/>
  <p:tag name="KSO_WM_CREATIVE_CROP_SHAPE_WIDTH" val="59.95"/>
  <p:tag name="KSO_WM_CREATIVE_CROP_SHAPE_HEIGHT" val="85.05"/>
  <p:tag name="KSO_WM_UNIT_TEXT_FILL_FORE_SCHEMECOLOR_INDEX" val="2"/>
  <p:tag name="KSO_WM_UNIT_TEXT_FILL_TYPE" val="1"/>
  <p:tag name="KSO_WM_UNIT_USESOURCEFORMAT_APPLY" val="1"/>
</p:tagLst>
</file>

<file path=ppt/tags/tag407.xml><?xml version="1.0" encoding="utf-8"?>
<p:tagLst xmlns:p="http://schemas.openxmlformats.org/presentationml/2006/main">
  <p:tag name="PA" val="v5.2.2"/>
  <p:tag name="PICTUREFILLRANGE" val="76ca7956-4c3c-4fdb-a566-319d1d76860f"/>
  <p:tag name="KSO_WM_UNIT_VALUE" val="190*25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5"/>
  <p:tag name="KSO_WM_UNIT_ID" val="crop20195009_1*ζ_h_d*1_1_5"/>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67.4"/>
  <p:tag name="KSO_WM_CREATIVE_CROP_SHAPE_TOP" val="419.45"/>
  <p:tag name="KSO_WM_CREATIVE_CROP_SHAPE_WIDTH" val="95.4"/>
  <p:tag name="KSO_WM_CREATIVE_CROP_SHAPE_HEIGHT" val="71.1"/>
  <p:tag name="KSO_WM_UNIT_TEXT_FILL_FORE_SCHEMECOLOR_INDEX" val="2"/>
  <p:tag name="KSO_WM_UNIT_TEXT_FILL_TYPE" val="1"/>
  <p:tag name="KSO_WM_UNIT_USESOURCEFORMAT_APPLY" val="1"/>
</p:tagLst>
</file>

<file path=ppt/tags/tag408.xml><?xml version="1.0" encoding="utf-8"?>
<p:tagLst xmlns:p="http://schemas.openxmlformats.org/presentationml/2006/main">
  <p:tag name="PA" val="v5.2.2"/>
  <p:tag name="PICTUREFILLRANGE" val="76ca7956-4c3c-4fdb-a566-319d1d76860f"/>
  <p:tag name="KSO_WM_UNIT_VALUE" val="196*138"/>
  <p:tag name="KSO_WM_UNIT_HIGHLIGHT" val="0"/>
  <p:tag name="KSO_WM_UNIT_COMPATIBLE" val="0"/>
  <p:tag name="KSO_WM_UNIT_DIAGRAM_ISNUMVISUAL" val="0"/>
  <p:tag name="KSO_WM_UNIT_DIAGRAM_ISREFERUNIT" val="0"/>
  <p:tag name="KSO_WM_DIAGRAM_GROUP_CODE" val="ζ1-1"/>
  <p:tag name="KSO_WM_UNIT_TYPE" val="ζ_h_d"/>
  <p:tag name="KSO_WM_UNIT_INDEX" val="1_1_6"/>
  <p:tag name="KSO_WM_UNIT_ID" val="crop20195009_1*ζ_h_d*1_1_6"/>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303.55"/>
  <p:tag name="KSO_WM_CREATIVE_CROP_SHAPE_TOP" val="556.55"/>
  <p:tag name="KSO_WM_CREATIVE_CROP_SHAPE_WIDTH" val="51.6"/>
  <p:tag name="KSO_WM_CREATIVE_CROP_SHAPE_HEIGHT" val="73.5"/>
  <p:tag name="KSO_WM_UNIT_TEXT_FILL_FORE_SCHEMECOLOR_INDEX" val="2"/>
  <p:tag name="KSO_WM_UNIT_TEXT_FILL_TYPE" val="1"/>
  <p:tag name="KSO_WM_UNIT_USESOURCEFORMAT_APPLY" val="1"/>
</p:tagLst>
</file>

<file path=ppt/tags/tag409.xml><?xml version="1.0" encoding="utf-8"?>
<p:tagLst xmlns:p="http://schemas.openxmlformats.org/presentationml/2006/main">
  <p:tag name="PA" val="v5.2.2"/>
  <p:tag name="PICTUREFILLRANGE" val="76ca7956-4c3c-4fdb-a566-319d1d76860f"/>
  <p:tag name="KSO_WM_UNIT_VALUE" val="215*22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7"/>
  <p:tag name="KSO_WM_UNIT_ID" val="crop20195009_1*ζ_h_d*1_1_7"/>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389.3"/>
  <p:tag name="KSO_WM_CREATIVE_CROP_SHAPE_TOP" val="230.3"/>
  <p:tag name="KSO_WM_CREATIVE_CROP_SHAPE_WIDTH" val="84.15"/>
  <p:tag name="KSO_WM_CREATIVE_CROP_SHAPE_HEIGHT" val="80.45"/>
  <p:tag name="KSO_WM_UNIT_TEXT_FILL_FORE_SCHEMECOLOR_INDEX" val="2"/>
  <p:tag name="KSO_WM_UNIT_TEXT_FILL_TYPE" val="1"/>
  <p:tag name="KSO_WM_UNIT_USESOURCEFORMAT_APPLY"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410.xml><?xml version="1.0" encoding="utf-8"?>
<p:tagLst xmlns:p="http://schemas.openxmlformats.org/presentationml/2006/main">
  <p:tag name="PA" val="v5.2.2"/>
  <p:tag name="PICTUREFILLRANGE" val="76ca7956-4c3c-4fdb-a566-319d1d76860f"/>
  <p:tag name="KSO_WM_UNIT_VALUE" val="308*271"/>
  <p:tag name="KSO_WM_UNIT_HIGHLIGHT" val="0"/>
  <p:tag name="KSO_WM_UNIT_COMPATIBLE" val="0"/>
  <p:tag name="KSO_WM_UNIT_DIAGRAM_ISNUMVISUAL" val="0"/>
  <p:tag name="KSO_WM_UNIT_DIAGRAM_ISREFERUNIT" val="0"/>
  <p:tag name="KSO_WM_DIAGRAM_GROUP_CODE" val="ζ1-1"/>
  <p:tag name="KSO_WM_UNIT_TYPE" val="ζ_h_d"/>
  <p:tag name="KSO_WM_UNIT_INDEX" val="1_1_8"/>
  <p:tag name="KSO_WM_UNIT_ID" val="crop20195009_1*ζ_h_d*1_1_8"/>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314.95"/>
  <p:tag name="KSO_WM_CREATIVE_CROP_SHAPE_TOP" val="99.75"/>
  <p:tag name="KSO_WM_CREATIVE_CROP_SHAPE_WIDTH" val="101.35"/>
  <p:tag name="KSO_WM_CREATIVE_CROP_SHAPE_HEIGHT" val="115.25"/>
  <p:tag name="KSO_WM_UNIT_TEXT_FILL_FORE_SCHEMECOLOR_INDEX" val="2"/>
  <p:tag name="KSO_WM_UNIT_TEXT_FILL_TYPE" val="1"/>
  <p:tag name="KSO_WM_UNIT_USESOURCEFORMAT_APPLY" val="1"/>
</p:tagLst>
</file>

<file path=ppt/tags/tag411.xml><?xml version="1.0" encoding="utf-8"?>
<p:tagLst xmlns:p="http://schemas.openxmlformats.org/presentationml/2006/main">
  <p:tag name="PA" val="v5.2.2"/>
  <p:tag name="PICTUREFILLRANGE" val="76ca7956-4c3c-4fdb-a566-319d1d76860f"/>
  <p:tag name="KSO_WM_UNIT_VALUE" val="308*27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9"/>
  <p:tag name="KSO_WM_UNIT_ID" val="crop20195009_1*ζ_h_d*1_1_9"/>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11.75"/>
  <p:tag name="KSO_WM_CREATIVE_CROP_SHAPE_TOP" val="521"/>
  <p:tag name="KSO_WM_CREATIVE_CROP_SHAPE_WIDTH" val="104.4"/>
  <p:tag name="KSO_WM_CREATIVE_CROP_SHAPE_HEIGHT" val="115.1"/>
  <p:tag name="KSO_WM_UNIT_TEXT_FILL_FORE_SCHEMECOLOR_INDEX" val="2"/>
  <p:tag name="KSO_WM_UNIT_TEXT_FILL_TYPE" val="1"/>
  <p:tag name="KSO_WM_UNIT_USESOURCEFORMAT_APPLY" val="1"/>
</p:tagLst>
</file>

<file path=ppt/tags/tag412.xml><?xml version="1.0" encoding="utf-8"?>
<p:tagLst xmlns:p="http://schemas.openxmlformats.org/presentationml/2006/main">
  <p:tag name="PA" val="v5.2.2"/>
  <p:tag name="PICTUREFILLRANGE" val="76ca7956-4c3c-4fdb-a566-319d1d76860f"/>
  <p:tag name="KSO_WM_UNIT_VALUE" val="256*330"/>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0"/>
  <p:tag name="KSO_WM_UNIT_ID" val="crop20195009_1*ζ_h_d*1_1_10"/>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104.8"/>
  <p:tag name="KSO_WM_CREATIVE_CROP_SHAPE_TOP" val="290"/>
  <p:tag name="KSO_WM_CREATIVE_CROP_SHAPE_WIDTH" val="123.4"/>
  <p:tag name="KSO_WM_CREATIVE_CROP_SHAPE_HEIGHT" val="95.95"/>
  <p:tag name="KSO_WM_UNIT_TEXT_FILL_FORE_SCHEMECOLOR_INDEX" val="2"/>
  <p:tag name="KSO_WM_UNIT_TEXT_FILL_TYPE" val="1"/>
  <p:tag name="KSO_WM_UNIT_USESOURCEFORMAT_APPLY" val="1"/>
</p:tagLst>
</file>

<file path=ppt/tags/tag413.xml><?xml version="1.0" encoding="utf-8"?>
<p:tagLst xmlns:p="http://schemas.openxmlformats.org/presentationml/2006/main">
  <p:tag name="PA" val="v5.2.2"/>
  <p:tag name="PICTUREFILLRANGE" val="76ca7956-4c3c-4fdb-a566-319d1d76860f"/>
  <p:tag name="KSO_WM_UNIT_VALUE" val="262*321"/>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1"/>
  <p:tag name="KSO_WM_UNIT_ID" val="crop20195009_1*ζ_h_d*1_1_11"/>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405.4"/>
  <p:tag name="KSO_WM_CREATIVE_CROP_SHAPE_TOP" val="331.5"/>
  <p:tag name="KSO_WM_CREATIVE_CROP_SHAPE_WIDTH" val="120.1"/>
  <p:tag name="KSO_WM_CREATIVE_CROP_SHAPE_HEIGHT" val="97.95"/>
  <p:tag name="KSO_WM_UNIT_TEXT_FILL_FORE_SCHEMECOLOR_INDEX" val="2"/>
  <p:tag name="KSO_WM_UNIT_TEXT_FILL_TYPE" val="1"/>
  <p:tag name="KSO_WM_UNIT_USESOURCEFORMAT_APPLY" val="1"/>
</p:tagLst>
</file>

<file path=ppt/tags/tag414.xml><?xml version="1.0" encoding="utf-8"?>
<p:tagLst xmlns:p="http://schemas.openxmlformats.org/presentationml/2006/main">
  <p:tag name="PA" val="v5.2.2"/>
  <p:tag name="PICTUREFILLRANGE" val="76ca7956-4c3c-4fdb-a566-319d1d76860f"/>
  <p:tag name="KSO_WM_UNIT_VALUE" val="300*30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2"/>
  <p:tag name="KSO_WM_UNIT_ID" val="crop20195009_1*ζ_h_d*1_1_12"/>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376.55"/>
  <p:tag name="KSO_WM_CREATIVE_CROP_SHAPE_TOP" val="491.2"/>
  <p:tag name="KSO_WM_CREATIVE_CROP_SHAPE_WIDTH" val="115.5"/>
  <p:tag name="KSO_WM_CREATIVE_CROP_SHAPE_HEIGHT" val="112.4"/>
  <p:tag name="KSO_WM_UNIT_TEXT_FILL_FORE_SCHEMECOLOR_INDEX" val="2"/>
  <p:tag name="KSO_WM_UNIT_TEXT_FILL_TYPE" val="1"/>
  <p:tag name="KSO_WM_UNIT_USESOURCEFORMAT_APPLY"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diagram20200571_1*i*1"/>
  <p:tag name="KSO_WM_TEMPLATE_CATEGORY" val="diagram"/>
  <p:tag name="KSO_WM_TEMPLATE_INDEX" val="20200571"/>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2"/>
  <p:tag name="KSO_WM_UNIT_ID" val="diagram20200571_1*i*2"/>
  <p:tag name="KSO_WM_TEMPLATE_CATEGORY" val="diagram"/>
  <p:tag name="KSO_WM_TEMPLATE_INDEX" val="20200571"/>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3"/>
  <p:tag name="KSO_WM_UNIT_ID" val="diagram20200571_1*i*3"/>
  <p:tag name="KSO_WM_TEMPLATE_CATEGORY" val="diagram"/>
  <p:tag name="KSO_WM_TEMPLATE_INDEX" val="20200571"/>
  <p:tag name="KSO_WM_UNIT_LAYERLEVEL" val="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4"/>
  <p:tag name="KSO_WM_UNIT_ID" val="diagram20200571_1*i*4"/>
  <p:tag name="KSO_WM_TEMPLATE_CATEGORY" val="diagram"/>
  <p:tag name="KSO_WM_TEMPLATE_INDEX" val="20200571"/>
  <p:tag name="KSO_WM_UNIT_LAYERLEVEL" val="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419.xml><?xml version="1.0" encoding="utf-8"?>
<p:tagLst xmlns:p="http://schemas.openxmlformats.org/presentationml/2006/main">
  <p:tag name="REFSHAPE" val="678820844"/>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0.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61_2*l_h_f*1_1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421.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423.xml><?xml version="1.0" encoding="utf-8"?>
<p:tagLst xmlns:p="http://schemas.openxmlformats.org/presentationml/2006/main">
  <p:tag name="REFSHAPE" val="678797316"/>
</p:tagLst>
</file>

<file path=ppt/tags/tag424.xml><?xml version="1.0" encoding="utf-8"?>
<p:tagLst xmlns:p="http://schemas.openxmlformats.org/presentationml/2006/main">
  <p:tag name="KSO_WM_UNIT_TEXT_PART_ID_V2" val="d-3-2"/>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4848_1*f*1"/>
  <p:tag name="KSO_WM_TEMPLATE_CATEGORY" val="diagram"/>
  <p:tag name="KSO_WM_TEMPLATE_INDEX" val="20194848"/>
  <p:tag name="KSO_WM_UNIT_LAYERLEVEL" val="1"/>
  <p:tag name="KSO_WM_TAG_VERSION" val="1.0"/>
  <p:tag name="KSO_WM_BEAUTIFY_FLAG" val="#wm#"/>
  <p:tag name="KSO_WM_UNIT_PRESET_TEXT" val="单击此处添加小标题&#13;点击此处添加正文，文字是您思想的提炼，为了最终呈现发布的良好效果。&#13;请尽量言简意赅的阐述观点；根据需要可酌情增减文字以便观者可以。"/>
</p:tagLst>
</file>

<file path=ppt/tags/tag425.xml><?xml version="1.0" encoding="utf-8"?>
<p:tagLst xmlns:p="http://schemas.openxmlformats.org/presentationml/2006/main">
  <p:tag name="KSO_WM_UNIT_TEXT_PART_ID_V2" val="d-3-2"/>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4848_1*f*1"/>
  <p:tag name="KSO_WM_TEMPLATE_CATEGORY" val="diagram"/>
  <p:tag name="KSO_WM_TEMPLATE_INDEX" val="20194848"/>
  <p:tag name="KSO_WM_UNIT_LAYERLEVEL" val="1"/>
  <p:tag name="KSO_WM_TAG_VERSION" val="1.0"/>
  <p:tag name="KSO_WM_BEAUTIFY_FLAG" val="#wm#"/>
  <p:tag name="KSO_WM_UNIT_PRESET_TEXT" val="单击此处添加小标题&#13;点击此处添加正文，文字是您思想的提炼，为了最终呈现发布的良好效果。&#13;请尽量言简意赅的阐述观点；根据需要可酌情增减文字以便观者可以。"/>
</p:tagLst>
</file>

<file path=ppt/tags/tag426.xml><?xml version="1.0" encoding="utf-8"?>
<p:tagLst xmlns:p="http://schemas.openxmlformats.org/presentationml/2006/main">
  <p:tag name="KSO_WM_UNIT_TEXT_PART_ID_V2" val="d-3-2"/>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4848_1*f*1"/>
  <p:tag name="KSO_WM_TEMPLATE_CATEGORY" val="diagram"/>
  <p:tag name="KSO_WM_TEMPLATE_INDEX" val="20194848"/>
  <p:tag name="KSO_WM_UNIT_LAYERLEVEL" val="1"/>
  <p:tag name="KSO_WM_TAG_VERSION" val="1.0"/>
  <p:tag name="KSO_WM_BEAUTIFY_FLAG" val="#wm#"/>
  <p:tag name="KSO_WM_UNIT_PRESET_TEXT" val="单击此处添加小标题&#13;点击此处添加正文，文字是您思想的提炼，为了最终呈现发布的良好效果。&#13;请尽量言简意赅的阐述观点；根据需要可酌情增减文字以便观者可以。"/>
</p:tagLst>
</file>

<file path=ppt/tags/tag427.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249_1*y*1"/>
  <p:tag name="KSO_WM_TEMPLATE_CATEGORY" val="diagram"/>
  <p:tag name="KSO_WM_TEMPLATE_INDEX" val="20198249"/>
  <p:tag name="KSO_WM_UNIT_LAYERLEVEL" val="1"/>
  <p:tag name="KSO_WM_TAG_VERSION" val="1.0"/>
  <p:tag name="KSO_WM_BEAUTIFY_FLAG" val="#wm#"/>
  <p:tag name="KSO_WM_UNIT_ADJUSTLAYOUT_ID" val="8"/>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249_1*i*4"/>
  <p:tag name="KSO_WM_TEMPLATE_CATEGORY" val="diagram"/>
  <p:tag name="KSO_WM_TEMPLATE_INDEX" val="20198249"/>
  <p:tag name="KSO_WM_UNIT_LAYERLEVEL" val="1"/>
  <p:tag name="KSO_WM_TAG_VERSION" val="1.0"/>
  <p:tag name="KSO_WM_BEAUTIFY_FLAG" val="#wm#"/>
  <p:tag name="KSO_WM_UNIT_ADJUSTLAYOUT_ID" val="13"/>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1.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432.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33.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3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43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43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43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43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44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44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44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44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44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44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44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45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45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45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4"/>
</p:tagLst>
</file>

<file path=ppt/tags/tag45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4"/>
</p:tagLst>
</file>

<file path=ppt/tags/tag45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45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459.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60.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249_1*y*1"/>
  <p:tag name="KSO_WM_TEMPLATE_CATEGORY" val="diagram"/>
  <p:tag name="KSO_WM_TEMPLATE_INDEX" val="20198249"/>
  <p:tag name="KSO_WM_UNIT_LAYERLEVEL" val="1"/>
  <p:tag name="KSO_WM_TAG_VERSION" val="1.0"/>
  <p:tag name="KSO_WM_BEAUTIFY_FLAG" val="#wm#"/>
  <p:tag name="KSO_WM_UNIT_ADJUSTLAYOUT_ID" val="8"/>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249_1*i*4"/>
  <p:tag name="KSO_WM_TEMPLATE_CATEGORY" val="diagram"/>
  <p:tag name="KSO_WM_TEMPLATE_INDEX" val="20198249"/>
  <p:tag name="KSO_WM_UNIT_LAYERLEVEL" val="1"/>
  <p:tag name="KSO_WM_TAG_VERSION" val="1.0"/>
  <p:tag name="KSO_WM_BEAUTIFY_FLAG" val="#wm#"/>
  <p:tag name="KSO_WM_UNIT_ADJUSTLAYOUT_ID" val="13"/>
</p:tagLst>
</file>

<file path=ppt/tags/tag463.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464.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249_1*y*1"/>
  <p:tag name="KSO_WM_TEMPLATE_CATEGORY" val="diagram"/>
  <p:tag name="KSO_WM_TEMPLATE_INDEX" val="20198249"/>
  <p:tag name="KSO_WM_UNIT_LAYERLEVEL" val="1"/>
  <p:tag name="KSO_WM_TAG_VERSION" val="1.0"/>
  <p:tag name="KSO_WM_BEAUTIFY_FLAG" val="#wm#"/>
  <p:tag name="KSO_WM_UNIT_ADJUSTLAYOUT_ID" val="8"/>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249_1*i*4"/>
  <p:tag name="KSO_WM_TEMPLATE_CATEGORY" val="diagram"/>
  <p:tag name="KSO_WM_TEMPLATE_INDEX" val="20198249"/>
  <p:tag name="KSO_WM_UNIT_LAYERLEVEL" val="1"/>
  <p:tag name="KSO_WM_TAG_VERSION" val="1.0"/>
  <p:tag name="KSO_WM_BEAUTIFY_FLAG" val="#wm#"/>
  <p:tag name="KSO_WM_UNIT_ADJUSTLAYOUT_ID" val="13"/>
</p:tagLst>
</file>

<file path=ppt/tags/tag467.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468.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69.xml><?xml version="1.0" encoding="utf-8"?>
<p:tagLst xmlns:p="http://schemas.openxmlformats.org/presentationml/2006/main">
  <p:tag name="REFSHAPE" val="678797316"/>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5115_1*i*11"/>
  <p:tag name="KSO_WM_TEMPLATE_CATEGORY" val="diagram"/>
  <p:tag name="KSO_WM_TEMPLATE_INDEX" val="20205115"/>
  <p:tag name="KSO_WM_UNIT_LAYERLEVEL" val="1"/>
  <p:tag name="KSO_WM_TAG_VERSION" val="1.0"/>
  <p:tag name="KSO_WM_BEAUTIFY_FLAG" val="#wm#"/>
</p:tagLst>
</file>

<file path=ppt/tags/tag471.xml><?xml version="1.0" encoding="utf-8"?>
<p:tagLst xmlns:p="http://schemas.openxmlformats.org/presentationml/2006/main">
  <p:tag name="KSO_WM_TAG_VERSION" val="1.0"/>
  <p:tag name="KSO_WM_BEAUTIFY_FLAG" val="#wm#"/>
  <p:tag name="KSO_WM_TEMPLATE_CATEGORY" val="custom"/>
  <p:tag name="KSO_WM_TEMPLATE_INDEX" val="160031"/>
  <p:tag name="KSO_WM_UNIT_COMPATIBLE" val="0"/>
  <p:tag name="KSO_WM_UNIT_HIGHLIGHT" val="0"/>
  <p:tag name="KSO_WM_UNIT_VALUE" val="924*3384"/>
  <p:tag name="KSO_WM_UNIT_LAYERLEVEL" val="1"/>
  <p:tag name="KSO_WM_UNIT_CLEAR" val="0"/>
  <p:tag name="KSO_WM_UNIT_INDEX" val="1"/>
  <p:tag name="KSO_WM_UNIT_ID" val="custom160031_18*d*1"/>
  <p:tag name="KSO_WM_UNIT_TYPE" val="d"/>
  <p:tag name="REFSHAPE" val="1039813836"/>
</p:tagLst>
</file>

<file path=ppt/tags/tag472.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473.xml><?xml version="1.0" encoding="utf-8"?>
<p:tagLst xmlns:p="http://schemas.openxmlformats.org/presentationml/2006/main">
  <p:tag name="REFSHAPE" val="678797316"/>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5115_1*i*11"/>
  <p:tag name="KSO_WM_TEMPLATE_CATEGORY" val="diagram"/>
  <p:tag name="KSO_WM_TEMPLATE_INDEX" val="20205115"/>
  <p:tag name="KSO_WM_UNIT_LAYERLEVEL" val="1"/>
  <p:tag name="KSO_WM_TAG_VERSION" val="1.0"/>
  <p:tag name="KSO_WM_BEAUTIFY_FLAG" val="#wm#"/>
</p:tagLst>
</file>

<file path=ppt/tags/tag475.xml><?xml version="1.0" encoding="utf-8"?>
<p:tagLst xmlns:p="http://schemas.openxmlformats.org/presentationml/2006/main">
  <p:tag name="KSO_WM_TAG_VERSION" val="1.0"/>
  <p:tag name="KSO_WM_BEAUTIFY_FLAG" val="#wm#"/>
  <p:tag name="KSO_WM_TEMPLATE_CATEGORY" val="custom"/>
  <p:tag name="KSO_WM_TEMPLATE_INDEX" val="160031"/>
  <p:tag name="KSO_WM_UNIT_COMPATIBLE" val="0"/>
  <p:tag name="KSO_WM_UNIT_HIGHLIGHT" val="0"/>
  <p:tag name="KSO_WM_UNIT_VALUE" val="924*3384"/>
  <p:tag name="KSO_WM_UNIT_LAYERLEVEL" val="1"/>
  <p:tag name="KSO_WM_UNIT_CLEAR" val="0"/>
  <p:tag name="KSO_WM_UNIT_INDEX" val="1"/>
  <p:tag name="KSO_WM_UNIT_ID" val="custom160031_18*d*1"/>
  <p:tag name="KSO_WM_UNIT_TYPE" val="d"/>
  <p:tag name="REFSHAPE" val="1039813836"/>
</p:tagLst>
</file>

<file path=ppt/tags/tag476.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81.xml><?xml version="1.0" encoding="utf-8"?>
<p:tagLst xmlns:p="http://schemas.openxmlformats.org/presentationml/2006/main">
  <p:tag name="KSO_WM_SLIDE_ID" val="custom20203704_22"/>
  <p:tag name="KSO_WM_TEMPLATE_SUBCATEGORY" val="0"/>
  <p:tag name="KSO_WM_TEMPLATE_MASTER_TYPE" val="1"/>
  <p:tag name="KSO_WM_TEMPLATE_COLOR_TYPE" val="1"/>
  <p:tag name="KSO_WM_SLIDE_ITEM_CNT" val="0"/>
  <p:tag name="KSO_WM_SLIDE_INDEX" val="22"/>
  <p:tag name="KSO_WM_TAG_VERSION" val="1.0"/>
  <p:tag name="KSO_WM_BEAUTIFY_FLAG" val="#wm#"/>
  <p:tag name="KSO_WM_TEMPLATE_CATEGORY" val="custom"/>
  <p:tag name="KSO_WM_TEMPLATE_INDEX" val="20203704"/>
  <p:tag name="KSO_WM_SLIDE_TYPE" val="endPage"/>
  <p:tag name="KSO_WM_SLIDE_SUBTYPE" val="pureTxt"/>
  <p:tag name="KSO_WM_SLIDE_LAYOUT" val="a_b"/>
  <p:tag name="KSO_WM_SLIDE_LAYOUT_CNT" val="1_1"/>
  <p:tag name="KSO_WM_TEMPLATE_THUMBS_INDEX" val="1、2、3、6、8、10、11、12、15"/>
  <p:tag name="KSO_WM_SPECIAL_SOURCE" val="bdnull"/>
</p:tagLst>
</file>

<file path=ppt/tags/tag482.xml><?xml version="1.0" encoding="utf-8"?>
<p:tagLst xmlns:p="http://schemas.openxmlformats.org/presentationml/2006/main">
  <p:tag name="KSO_DOCER_TEMPLATE_OPEN_ONCE_MARK"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UNIT_TYPE" val="y"/>
  <p:tag name="KSO_WM_UNIT_INDEX" val="3"/>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UNIT_TYPE" val="y"/>
  <p:tag name="KSO_WM_UNIT_INDEX" val="4"/>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heme/theme1.xml><?xml version="1.0" encoding="utf-8"?>
<a:theme xmlns:a="http://schemas.openxmlformats.org/drawingml/2006/main" name="Office 主题​​">
  <a:themeElements>
    <a:clrScheme name="自定义 85">
      <a:dk1>
        <a:sysClr val="windowText" lastClr="000000"/>
      </a:dk1>
      <a:lt1>
        <a:sysClr val="window" lastClr="FFFFFF"/>
      </a:lt1>
      <a:dk2>
        <a:srgbClr val="FFFCF1"/>
      </a:dk2>
      <a:lt2>
        <a:srgbClr val="FFFFFF"/>
      </a:lt2>
      <a:accent1>
        <a:srgbClr val="FCC301"/>
      </a:accent1>
      <a:accent2>
        <a:srgbClr val="E3BE17"/>
      </a:accent2>
      <a:accent3>
        <a:srgbClr val="CAB92C"/>
      </a:accent3>
      <a:accent4>
        <a:srgbClr val="B1B342"/>
      </a:accent4>
      <a:accent5>
        <a:srgbClr val="98AE57"/>
      </a:accent5>
      <a:accent6>
        <a:srgbClr val="7FA96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8026</Words>
  <Application>WPS 演示</Application>
  <PresentationFormat>宽屏</PresentationFormat>
  <Paragraphs>396</Paragraphs>
  <Slides>38</Slides>
  <Notes>1</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38</vt:i4>
      </vt:variant>
    </vt:vector>
  </HeadingPairs>
  <TitlesOfParts>
    <vt:vector size="55" baseType="lpstr">
      <vt:lpstr>Arial</vt:lpstr>
      <vt:lpstr>宋体</vt:lpstr>
      <vt:lpstr>Wingdings</vt:lpstr>
      <vt:lpstr>微软雅黑</vt:lpstr>
      <vt:lpstr>汉仪旗黑-85S</vt:lpstr>
      <vt:lpstr>黑体</vt:lpstr>
      <vt:lpstr>叶根友毛笔行书简体-个人版</vt:lpstr>
      <vt:lpstr>方正黑体简体</vt:lpstr>
      <vt:lpstr>方正黑体简体</vt:lpstr>
      <vt:lpstr>Arial Unicode MS</vt:lpstr>
      <vt:lpstr>MS PMincho</vt:lpstr>
      <vt:lpstr>Calibri</vt:lpstr>
      <vt:lpstr>WPS-Bullets</vt:lpstr>
      <vt:lpstr>Wingdings</vt:lpstr>
      <vt:lpstr>BatangChe</vt:lpstr>
      <vt:lpstr>思源黑体旧字形 Normal</vt:lpstr>
      <vt:lpstr>Office 主题​​</vt:lpstr>
      <vt:lpstr>心</vt:lpstr>
      <vt:lpstr>PowerPoint 演示文稿</vt:lpstr>
      <vt:lpstr>大学生情绪管理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wxl</dc:creator>
  <cp:lastModifiedBy>hmd</cp:lastModifiedBy>
  <cp:revision>29</cp:revision>
  <dcterms:created xsi:type="dcterms:W3CDTF">2019-05-28T01:30:00Z</dcterms:created>
  <dcterms:modified xsi:type="dcterms:W3CDTF">2021-11-12T10:26:07Z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6D52C648508849D1B08379C0414771E3</vt:lpwstr>
  </property>
</Properties>
</file>