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57"/>
  </p:handoutMasterIdLst>
  <p:sldIdLst>
    <p:sldId id="269" r:id="rId4"/>
    <p:sldId id="428" r:id="rId5"/>
    <p:sldId id="329" r:id="rId7"/>
    <p:sldId id="273" r:id="rId8"/>
    <p:sldId id="335" r:id="rId9"/>
    <p:sldId id="334" r:id="rId10"/>
    <p:sldId id="496" r:id="rId11"/>
    <p:sldId id="546" r:id="rId12"/>
    <p:sldId id="547" r:id="rId13"/>
    <p:sldId id="548" r:id="rId14"/>
    <p:sldId id="550" r:id="rId15"/>
    <p:sldId id="553" r:id="rId16"/>
    <p:sldId id="555" r:id="rId17"/>
    <p:sldId id="557" r:id="rId18"/>
    <p:sldId id="558" r:id="rId19"/>
    <p:sldId id="498" r:id="rId20"/>
    <p:sldId id="562" r:id="rId21"/>
    <p:sldId id="560" r:id="rId22"/>
    <p:sldId id="570" r:id="rId23"/>
    <p:sldId id="474" r:id="rId24"/>
    <p:sldId id="571" r:id="rId25"/>
    <p:sldId id="572" r:id="rId26"/>
    <p:sldId id="574" r:id="rId27"/>
    <p:sldId id="577" r:id="rId28"/>
    <p:sldId id="578" r:id="rId29"/>
    <p:sldId id="579" r:id="rId30"/>
    <p:sldId id="580" r:id="rId31"/>
    <p:sldId id="581" r:id="rId32"/>
    <p:sldId id="605" r:id="rId33"/>
    <p:sldId id="606" r:id="rId34"/>
    <p:sldId id="608" r:id="rId35"/>
    <p:sldId id="609" r:id="rId36"/>
    <p:sldId id="610" r:id="rId37"/>
    <p:sldId id="611" r:id="rId38"/>
    <p:sldId id="617" r:id="rId39"/>
    <p:sldId id="618" r:id="rId40"/>
    <p:sldId id="616" r:id="rId41"/>
    <p:sldId id="567" r:id="rId42"/>
    <p:sldId id="620" r:id="rId43"/>
    <p:sldId id="621" r:id="rId44"/>
    <p:sldId id="623" r:id="rId45"/>
    <p:sldId id="624" r:id="rId46"/>
    <p:sldId id="626" r:id="rId47"/>
    <p:sldId id="628" r:id="rId48"/>
    <p:sldId id="615" r:id="rId49"/>
    <p:sldId id="629" r:id="rId50"/>
    <p:sldId id="619" r:id="rId51"/>
    <p:sldId id="630" r:id="rId52"/>
    <p:sldId id="635" r:id="rId53"/>
    <p:sldId id="636" r:id="rId54"/>
    <p:sldId id="538" r:id="rId55"/>
    <p:sldId id="272" r:id="rId56"/>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3BE17"/>
    <a:srgbClr val="FCC301"/>
    <a:srgbClr val="FFD966"/>
    <a:srgbClr val="9BBB59"/>
    <a:srgbClr val="FFFFFF"/>
    <a:srgbClr val="EDEAF1"/>
    <a:srgbClr val="ECE9F0"/>
    <a:srgbClr val="7EA96D"/>
    <a:srgbClr val="EDEBF0"/>
    <a:srgbClr val="CAB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43"/>
        <p:guide pos="358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2" Type="http://schemas.openxmlformats.org/officeDocument/2006/relationships/tags" Target="tags/tag911.xml"/><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notesMaster" Target="notesMasters/notesMaster1.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4" Type="http://schemas.openxmlformats.org/officeDocument/2006/relationships/slideLayout" Target="../slideLayouts/slideLayout6.xml"/><Relationship Id="rId23" Type="http://schemas.openxmlformats.org/officeDocument/2006/relationships/tags" Target="../tags/tag448.xml"/><Relationship Id="rId22" Type="http://schemas.openxmlformats.org/officeDocument/2006/relationships/tags" Target="../tags/tag447.xml"/><Relationship Id="rId21" Type="http://schemas.openxmlformats.org/officeDocument/2006/relationships/tags" Target="../tags/tag446.xml"/><Relationship Id="rId20" Type="http://schemas.openxmlformats.org/officeDocument/2006/relationships/tags" Target="../tags/tag445.xml"/><Relationship Id="rId2" Type="http://schemas.openxmlformats.org/officeDocument/2006/relationships/tags" Target="../tags/tag428.xml"/><Relationship Id="rId19" Type="http://schemas.openxmlformats.org/officeDocument/2006/relationships/tags" Target="../tags/tag444.xml"/><Relationship Id="rId18" Type="http://schemas.openxmlformats.org/officeDocument/2006/relationships/tags" Target="../tags/tag443.xml"/><Relationship Id="rId17" Type="http://schemas.openxmlformats.org/officeDocument/2006/relationships/tags" Target="../tags/tag442.xml"/><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image" Target="../media/image9.jpeg"/><Relationship Id="rId10" Type="http://schemas.openxmlformats.org/officeDocument/2006/relationships/tags" Target="../tags/tag436.xml"/><Relationship Id="rId1" Type="http://schemas.openxmlformats.org/officeDocument/2006/relationships/tags" Target="../tags/tag42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image" Target="../media/image10.jpeg"/><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image" Target="../media/image4.png"/><Relationship Id="rId2" Type="http://schemas.openxmlformats.org/officeDocument/2006/relationships/tags" Target="../tags/tag450.xml"/><Relationship Id="rId1" Type="http://schemas.openxmlformats.org/officeDocument/2006/relationships/tags" Target="../tags/tag449.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image" Target="../media/image10.jpeg"/><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image" Target="../media/image4.png"/><Relationship Id="rId2" Type="http://schemas.openxmlformats.org/officeDocument/2006/relationships/tags" Target="../tags/tag456.xml"/><Relationship Id="rId1" Type="http://schemas.openxmlformats.org/officeDocument/2006/relationships/tags" Target="../tags/tag455.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image" Target="../media/image10.jpeg"/><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image" Target="../media/image4.png"/><Relationship Id="rId2" Type="http://schemas.openxmlformats.org/officeDocument/2006/relationships/tags" Target="../tags/tag462.xml"/><Relationship Id="rId1" Type="http://schemas.openxmlformats.org/officeDocument/2006/relationships/tags" Target="../tags/tag461.xml"/></Relationships>
</file>

<file path=ppt/slides/_rels/slide14.xml.rels><?xml version="1.0" encoding="UTF-8" standalone="yes"?>
<Relationships xmlns="http://schemas.openxmlformats.org/package/2006/relationships"><Relationship Id="rId99" Type="http://schemas.openxmlformats.org/officeDocument/2006/relationships/notesSlide" Target="../notesSlides/notesSlide4.xml"/><Relationship Id="rId98" Type="http://schemas.openxmlformats.org/officeDocument/2006/relationships/slideLayout" Target="../slideLayouts/slideLayout6.xml"/><Relationship Id="rId97" Type="http://schemas.openxmlformats.org/officeDocument/2006/relationships/themeOverride" Target="../theme/themeOverride1.xml"/><Relationship Id="rId96" Type="http://schemas.openxmlformats.org/officeDocument/2006/relationships/tags" Target="../tags/tag562.xml"/><Relationship Id="rId95" Type="http://schemas.openxmlformats.org/officeDocument/2006/relationships/tags" Target="../tags/tag561.xml"/><Relationship Id="rId94" Type="http://schemas.openxmlformats.org/officeDocument/2006/relationships/tags" Target="../tags/tag560.xml"/><Relationship Id="rId93" Type="http://schemas.openxmlformats.org/officeDocument/2006/relationships/tags" Target="../tags/tag559.xml"/><Relationship Id="rId92" Type="http://schemas.openxmlformats.org/officeDocument/2006/relationships/tags" Target="../tags/tag558.xml"/><Relationship Id="rId91" Type="http://schemas.openxmlformats.org/officeDocument/2006/relationships/tags" Target="../tags/tag557.xml"/><Relationship Id="rId90" Type="http://schemas.openxmlformats.org/officeDocument/2006/relationships/tags" Target="../tags/tag556.xml"/><Relationship Id="rId9" Type="http://schemas.openxmlformats.org/officeDocument/2006/relationships/tags" Target="../tags/tag475.xml"/><Relationship Id="rId89" Type="http://schemas.openxmlformats.org/officeDocument/2006/relationships/tags" Target="../tags/tag555.xml"/><Relationship Id="rId88" Type="http://schemas.openxmlformats.org/officeDocument/2006/relationships/tags" Target="../tags/tag554.xml"/><Relationship Id="rId87" Type="http://schemas.openxmlformats.org/officeDocument/2006/relationships/tags" Target="../tags/tag553.xml"/><Relationship Id="rId86" Type="http://schemas.openxmlformats.org/officeDocument/2006/relationships/tags" Target="../tags/tag552.xml"/><Relationship Id="rId85" Type="http://schemas.openxmlformats.org/officeDocument/2006/relationships/tags" Target="../tags/tag551.xml"/><Relationship Id="rId84" Type="http://schemas.openxmlformats.org/officeDocument/2006/relationships/tags" Target="../tags/tag550.xml"/><Relationship Id="rId83" Type="http://schemas.openxmlformats.org/officeDocument/2006/relationships/tags" Target="../tags/tag549.xml"/><Relationship Id="rId82" Type="http://schemas.openxmlformats.org/officeDocument/2006/relationships/tags" Target="../tags/tag548.xml"/><Relationship Id="rId81" Type="http://schemas.openxmlformats.org/officeDocument/2006/relationships/tags" Target="../tags/tag547.xml"/><Relationship Id="rId80" Type="http://schemas.openxmlformats.org/officeDocument/2006/relationships/tags" Target="../tags/tag546.xml"/><Relationship Id="rId8" Type="http://schemas.openxmlformats.org/officeDocument/2006/relationships/tags" Target="../tags/tag474.xml"/><Relationship Id="rId79" Type="http://schemas.openxmlformats.org/officeDocument/2006/relationships/tags" Target="../tags/tag545.xml"/><Relationship Id="rId78" Type="http://schemas.openxmlformats.org/officeDocument/2006/relationships/tags" Target="../tags/tag544.xml"/><Relationship Id="rId77" Type="http://schemas.openxmlformats.org/officeDocument/2006/relationships/tags" Target="../tags/tag543.xml"/><Relationship Id="rId76" Type="http://schemas.openxmlformats.org/officeDocument/2006/relationships/tags" Target="../tags/tag542.xml"/><Relationship Id="rId75" Type="http://schemas.openxmlformats.org/officeDocument/2006/relationships/tags" Target="../tags/tag541.xml"/><Relationship Id="rId74" Type="http://schemas.openxmlformats.org/officeDocument/2006/relationships/tags" Target="../tags/tag540.xml"/><Relationship Id="rId73" Type="http://schemas.openxmlformats.org/officeDocument/2006/relationships/tags" Target="../tags/tag539.xml"/><Relationship Id="rId72" Type="http://schemas.openxmlformats.org/officeDocument/2006/relationships/tags" Target="../tags/tag538.xml"/><Relationship Id="rId71" Type="http://schemas.openxmlformats.org/officeDocument/2006/relationships/tags" Target="../tags/tag537.xml"/><Relationship Id="rId70" Type="http://schemas.openxmlformats.org/officeDocument/2006/relationships/tags" Target="../tags/tag536.xml"/><Relationship Id="rId7" Type="http://schemas.openxmlformats.org/officeDocument/2006/relationships/tags" Target="../tags/tag473.xml"/><Relationship Id="rId69" Type="http://schemas.openxmlformats.org/officeDocument/2006/relationships/tags" Target="../tags/tag535.xml"/><Relationship Id="rId68" Type="http://schemas.openxmlformats.org/officeDocument/2006/relationships/tags" Target="../tags/tag534.xml"/><Relationship Id="rId67" Type="http://schemas.openxmlformats.org/officeDocument/2006/relationships/tags" Target="../tags/tag533.xml"/><Relationship Id="rId66" Type="http://schemas.openxmlformats.org/officeDocument/2006/relationships/tags" Target="../tags/tag532.xml"/><Relationship Id="rId65" Type="http://schemas.openxmlformats.org/officeDocument/2006/relationships/tags" Target="../tags/tag531.xml"/><Relationship Id="rId64" Type="http://schemas.openxmlformats.org/officeDocument/2006/relationships/tags" Target="../tags/tag530.xml"/><Relationship Id="rId63" Type="http://schemas.openxmlformats.org/officeDocument/2006/relationships/tags" Target="../tags/tag529.xml"/><Relationship Id="rId62" Type="http://schemas.openxmlformats.org/officeDocument/2006/relationships/tags" Target="../tags/tag528.xml"/><Relationship Id="rId61" Type="http://schemas.openxmlformats.org/officeDocument/2006/relationships/tags" Target="../tags/tag527.xml"/><Relationship Id="rId60" Type="http://schemas.openxmlformats.org/officeDocument/2006/relationships/tags" Target="../tags/tag526.xml"/><Relationship Id="rId6" Type="http://schemas.openxmlformats.org/officeDocument/2006/relationships/tags" Target="../tags/tag472.xml"/><Relationship Id="rId59" Type="http://schemas.openxmlformats.org/officeDocument/2006/relationships/tags" Target="../tags/tag525.xml"/><Relationship Id="rId58" Type="http://schemas.openxmlformats.org/officeDocument/2006/relationships/tags" Target="../tags/tag524.xml"/><Relationship Id="rId57" Type="http://schemas.openxmlformats.org/officeDocument/2006/relationships/tags" Target="../tags/tag523.xml"/><Relationship Id="rId56" Type="http://schemas.openxmlformats.org/officeDocument/2006/relationships/tags" Target="../tags/tag522.xml"/><Relationship Id="rId55" Type="http://schemas.openxmlformats.org/officeDocument/2006/relationships/tags" Target="../tags/tag521.xml"/><Relationship Id="rId54" Type="http://schemas.openxmlformats.org/officeDocument/2006/relationships/tags" Target="../tags/tag520.xml"/><Relationship Id="rId53" Type="http://schemas.openxmlformats.org/officeDocument/2006/relationships/tags" Target="../tags/tag519.xml"/><Relationship Id="rId52" Type="http://schemas.openxmlformats.org/officeDocument/2006/relationships/tags" Target="../tags/tag518.xml"/><Relationship Id="rId51" Type="http://schemas.openxmlformats.org/officeDocument/2006/relationships/tags" Target="../tags/tag517.xml"/><Relationship Id="rId50" Type="http://schemas.openxmlformats.org/officeDocument/2006/relationships/tags" Target="../tags/tag516.xml"/><Relationship Id="rId5" Type="http://schemas.openxmlformats.org/officeDocument/2006/relationships/tags" Target="../tags/tag471.xml"/><Relationship Id="rId49" Type="http://schemas.openxmlformats.org/officeDocument/2006/relationships/tags" Target="../tags/tag515.xml"/><Relationship Id="rId48" Type="http://schemas.openxmlformats.org/officeDocument/2006/relationships/tags" Target="../tags/tag514.xml"/><Relationship Id="rId47" Type="http://schemas.openxmlformats.org/officeDocument/2006/relationships/tags" Target="../tags/tag513.xml"/><Relationship Id="rId46" Type="http://schemas.openxmlformats.org/officeDocument/2006/relationships/tags" Target="../tags/tag512.xml"/><Relationship Id="rId45" Type="http://schemas.openxmlformats.org/officeDocument/2006/relationships/tags" Target="../tags/tag511.xml"/><Relationship Id="rId44" Type="http://schemas.openxmlformats.org/officeDocument/2006/relationships/tags" Target="../tags/tag510.xml"/><Relationship Id="rId43" Type="http://schemas.openxmlformats.org/officeDocument/2006/relationships/tags" Target="../tags/tag509.xml"/><Relationship Id="rId42" Type="http://schemas.openxmlformats.org/officeDocument/2006/relationships/tags" Target="../tags/tag508.xml"/><Relationship Id="rId41" Type="http://schemas.openxmlformats.org/officeDocument/2006/relationships/tags" Target="../tags/tag507.xml"/><Relationship Id="rId40" Type="http://schemas.openxmlformats.org/officeDocument/2006/relationships/tags" Target="../tags/tag506.xml"/><Relationship Id="rId4" Type="http://schemas.openxmlformats.org/officeDocument/2006/relationships/tags" Target="../tags/tag470.xml"/><Relationship Id="rId39" Type="http://schemas.openxmlformats.org/officeDocument/2006/relationships/tags" Target="../tags/tag505.xml"/><Relationship Id="rId38" Type="http://schemas.openxmlformats.org/officeDocument/2006/relationships/tags" Target="../tags/tag504.xml"/><Relationship Id="rId37" Type="http://schemas.openxmlformats.org/officeDocument/2006/relationships/tags" Target="../tags/tag503.xml"/><Relationship Id="rId36" Type="http://schemas.openxmlformats.org/officeDocument/2006/relationships/tags" Target="../tags/tag502.xml"/><Relationship Id="rId35" Type="http://schemas.openxmlformats.org/officeDocument/2006/relationships/tags" Target="../tags/tag501.xml"/><Relationship Id="rId34" Type="http://schemas.openxmlformats.org/officeDocument/2006/relationships/tags" Target="../tags/tag500.xml"/><Relationship Id="rId33" Type="http://schemas.openxmlformats.org/officeDocument/2006/relationships/tags" Target="../tags/tag499.xml"/><Relationship Id="rId32" Type="http://schemas.openxmlformats.org/officeDocument/2006/relationships/tags" Target="../tags/tag498.xml"/><Relationship Id="rId31" Type="http://schemas.openxmlformats.org/officeDocument/2006/relationships/tags" Target="../tags/tag497.xml"/><Relationship Id="rId30" Type="http://schemas.openxmlformats.org/officeDocument/2006/relationships/tags" Target="../tags/tag496.xml"/><Relationship Id="rId3" Type="http://schemas.openxmlformats.org/officeDocument/2006/relationships/tags" Target="../tags/tag469.xml"/><Relationship Id="rId29" Type="http://schemas.openxmlformats.org/officeDocument/2006/relationships/tags" Target="../tags/tag495.xml"/><Relationship Id="rId28" Type="http://schemas.openxmlformats.org/officeDocument/2006/relationships/tags" Target="../tags/tag494.xml"/><Relationship Id="rId27" Type="http://schemas.openxmlformats.org/officeDocument/2006/relationships/tags" Target="../tags/tag493.xml"/><Relationship Id="rId26" Type="http://schemas.openxmlformats.org/officeDocument/2006/relationships/tags" Target="../tags/tag492.xml"/><Relationship Id="rId25" Type="http://schemas.openxmlformats.org/officeDocument/2006/relationships/tags" Target="../tags/tag491.xml"/><Relationship Id="rId24" Type="http://schemas.openxmlformats.org/officeDocument/2006/relationships/tags" Target="../tags/tag490.xml"/><Relationship Id="rId23" Type="http://schemas.openxmlformats.org/officeDocument/2006/relationships/tags" Target="../tags/tag489.xml"/><Relationship Id="rId22" Type="http://schemas.openxmlformats.org/officeDocument/2006/relationships/tags" Target="../tags/tag488.xml"/><Relationship Id="rId21" Type="http://schemas.openxmlformats.org/officeDocument/2006/relationships/tags" Target="../tags/tag487.xml"/><Relationship Id="rId20" Type="http://schemas.openxmlformats.org/officeDocument/2006/relationships/tags" Target="../tags/tag486.xml"/><Relationship Id="rId2" Type="http://schemas.openxmlformats.org/officeDocument/2006/relationships/tags" Target="../tags/tag468.xml"/><Relationship Id="rId19" Type="http://schemas.openxmlformats.org/officeDocument/2006/relationships/tags" Target="../tags/tag485.xml"/><Relationship Id="rId18" Type="http://schemas.openxmlformats.org/officeDocument/2006/relationships/tags" Target="../tags/tag484.xml"/><Relationship Id="rId17" Type="http://schemas.openxmlformats.org/officeDocument/2006/relationships/tags" Target="../tags/tag483.xml"/><Relationship Id="rId16" Type="http://schemas.openxmlformats.org/officeDocument/2006/relationships/tags" Target="../tags/tag482.xml"/><Relationship Id="rId15" Type="http://schemas.openxmlformats.org/officeDocument/2006/relationships/tags" Target="../tags/tag481.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63.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569.xml"/><Relationship Id="rId6" Type="http://schemas.openxmlformats.org/officeDocument/2006/relationships/image" Target="../media/image11.jpeg"/><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76.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image" Target="../media/image11.jpeg"/><Relationship Id="rId2" Type="http://schemas.openxmlformats.org/officeDocument/2006/relationships/tags" Target="../tags/tag571.xml"/><Relationship Id="rId1" Type="http://schemas.openxmlformats.org/officeDocument/2006/relationships/tags" Target="../tags/tag570.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6.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image" Target="../media/image11.jpeg"/><Relationship Id="rId2" Type="http://schemas.openxmlformats.org/officeDocument/2006/relationships/tags" Target="../tags/tag578.xml"/><Relationship Id="rId1" Type="http://schemas.openxmlformats.org/officeDocument/2006/relationships/tags" Target="../tags/tag577.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6.xml"/><Relationship Id="rId6" Type="http://schemas.openxmlformats.org/officeDocument/2006/relationships/tags" Target="../tags/tag587.xml"/><Relationship Id="rId5" Type="http://schemas.openxmlformats.org/officeDocument/2006/relationships/image" Target="../media/image12.jpeg"/><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xml"/><Relationship Id="rId3" Type="http://schemas.openxmlformats.org/officeDocument/2006/relationships/tags" Target="../tags/tag589.xml"/><Relationship Id="rId2" Type="http://schemas.openxmlformats.org/officeDocument/2006/relationships/image" Target="../media/image13.png"/><Relationship Id="rId1" Type="http://schemas.openxmlformats.org/officeDocument/2006/relationships/tags" Target="../tags/tag588.xml"/></Relationships>
</file>

<file path=ppt/slides/_rels/slide21.xml.rels><?xml version="1.0" encoding="UTF-8" standalone="yes"?>
<Relationships xmlns="http://schemas.openxmlformats.org/package/2006/relationships"><Relationship Id="rId9" Type="http://schemas.openxmlformats.org/officeDocument/2006/relationships/tags" Target="../tags/tag598.xml"/><Relationship Id="rId8" Type="http://schemas.openxmlformats.org/officeDocument/2006/relationships/tags" Target="../tags/tag597.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4" Type="http://schemas.openxmlformats.org/officeDocument/2006/relationships/notesSlide" Target="../notesSlides/notesSlide8.xml"/><Relationship Id="rId13" Type="http://schemas.openxmlformats.org/officeDocument/2006/relationships/slideLayout" Target="../slideLayouts/slideLayout6.xml"/><Relationship Id="rId12" Type="http://schemas.openxmlformats.org/officeDocument/2006/relationships/tags" Target="../tags/tag600.xml"/><Relationship Id="rId11" Type="http://schemas.openxmlformats.org/officeDocument/2006/relationships/image" Target="../media/image14.jpeg"/><Relationship Id="rId10" Type="http://schemas.openxmlformats.org/officeDocument/2006/relationships/tags" Target="../tags/tag599.xml"/><Relationship Id="rId1" Type="http://schemas.openxmlformats.org/officeDocument/2006/relationships/tags" Target="../tags/tag590.xml"/></Relationships>
</file>

<file path=ppt/slides/_rels/slide22.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605.xml"/><Relationship Id="rId7" Type="http://schemas.openxmlformats.org/officeDocument/2006/relationships/image" Target="../media/image17.jpeg"/><Relationship Id="rId6" Type="http://schemas.openxmlformats.org/officeDocument/2006/relationships/tags" Target="../tags/tag604.xml"/><Relationship Id="rId5" Type="http://schemas.openxmlformats.org/officeDocument/2006/relationships/image" Target="../media/image16.jpeg"/><Relationship Id="rId4" Type="http://schemas.openxmlformats.org/officeDocument/2006/relationships/tags" Target="../tags/tag603.xml"/><Relationship Id="rId35" Type="http://schemas.openxmlformats.org/officeDocument/2006/relationships/notesSlide" Target="../notesSlides/notesSlide9.xml"/><Relationship Id="rId34" Type="http://schemas.openxmlformats.org/officeDocument/2006/relationships/slideLayout" Target="../slideLayouts/slideLayout6.xml"/><Relationship Id="rId33" Type="http://schemas.openxmlformats.org/officeDocument/2006/relationships/tags" Target="../tags/tag629.xml"/><Relationship Id="rId32" Type="http://schemas.openxmlformats.org/officeDocument/2006/relationships/tags" Target="../tags/tag628.xml"/><Relationship Id="rId31" Type="http://schemas.openxmlformats.org/officeDocument/2006/relationships/tags" Target="../tags/tag627.xml"/><Relationship Id="rId30" Type="http://schemas.openxmlformats.org/officeDocument/2006/relationships/tags" Target="../tags/tag626.xml"/><Relationship Id="rId3" Type="http://schemas.openxmlformats.org/officeDocument/2006/relationships/image" Target="../media/image15.jpeg"/><Relationship Id="rId29" Type="http://schemas.openxmlformats.org/officeDocument/2006/relationships/tags" Target="../tags/tag625.xml"/><Relationship Id="rId28" Type="http://schemas.openxmlformats.org/officeDocument/2006/relationships/tags" Target="../tags/tag624.xml"/><Relationship Id="rId27" Type="http://schemas.openxmlformats.org/officeDocument/2006/relationships/tags" Target="../tags/tag623.xml"/><Relationship Id="rId26" Type="http://schemas.openxmlformats.org/officeDocument/2006/relationships/tags" Target="../tags/tag622.xml"/><Relationship Id="rId25" Type="http://schemas.openxmlformats.org/officeDocument/2006/relationships/tags" Target="../tags/tag621.xml"/><Relationship Id="rId24" Type="http://schemas.openxmlformats.org/officeDocument/2006/relationships/tags" Target="../tags/tag620.xml"/><Relationship Id="rId23" Type="http://schemas.openxmlformats.org/officeDocument/2006/relationships/tags" Target="../tags/tag619.xml"/><Relationship Id="rId22" Type="http://schemas.openxmlformats.org/officeDocument/2006/relationships/tags" Target="../tags/tag618.xml"/><Relationship Id="rId21" Type="http://schemas.openxmlformats.org/officeDocument/2006/relationships/tags" Target="../tags/tag617.xml"/><Relationship Id="rId20" Type="http://schemas.openxmlformats.org/officeDocument/2006/relationships/tags" Target="../tags/tag616.xml"/><Relationship Id="rId2" Type="http://schemas.openxmlformats.org/officeDocument/2006/relationships/tags" Target="../tags/tag602.xml"/><Relationship Id="rId19" Type="http://schemas.openxmlformats.org/officeDocument/2006/relationships/tags" Target="../tags/tag615.xml"/><Relationship Id="rId18" Type="http://schemas.openxmlformats.org/officeDocument/2006/relationships/tags" Target="../tags/tag614.xml"/><Relationship Id="rId17" Type="http://schemas.openxmlformats.org/officeDocument/2006/relationships/tags" Target="../tags/tag613.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601.xml"/></Relationships>
</file>

<file path=ppt/slides/_rels/slide23.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8" Type="http://schemas.openxmlformats.org/officeDocument/2006/relationships/notesSlide" Target="../notesSlides/notesSlide10.xml"/><Relationship Id="rId27" Type="http://schemas.openxmlformats.org/officeDocument/2006/relationships/slideLayout" Target="../slideLayouts/slideLayout6.xml"/><Relationship Id="rId26" Type="http://schemas.openxmlformats.org/officeDocument/2006/relationships/tags" Target="../tags/tag655.xml"/><Relationship Id="rId25" Type="http://schemas.openxmlformats.org/officeDocument/2006/relationships/tags" Target="../tags/tag654.xml"/><Relationship Id="rId24" Type="http://schemas.openxmlformats.org/officeDocument/2006/relationships/tags" Target="../tags/tag653.xml"/><Relationship Id="rId23" Type="http://schemas.openxmlformats.org/officeDocument/2006/relationships/tags" Target="../tags/tag652.xml"/><Relationship Id="rId22" Type="http://schemas.openxmlformats.org/officeDocument/2006/relationships/tags" Target="../tags/tag651.xml"/><Relationship Id="rId21" Type="http://schemas.openxmlformats.org/officeDocument/2006/relationships/tags" Target="../tags/tag650.xml"/><Relationship Id="rId20" Type="http://schemas.openxmlformats.org/officeDocument/2006/relationships/tags" Target="../tags/tag649.xml"/><Relationship Id="rId2" Type="http://schemas.openxmlformats.org/officeDocument/2006/relationships/tags" Target="../tags/tag631.xml"/><Relationship Id="rId19" Type="http://schemas.openxmlformats.org/officeDocument/2006/relationships/tags" Target="../tags/tag648.xml"/><Relationship Id="rId18" Type="http://schemas.openxmlformats.org/officeDocument/2006/relationships/tags" Target="../tags/tag647.xml"/><Relationship Id="rId17" Type="http://schemas.openxmlformats.org/officeDocument/2006/relationships/tags" Target="../tags/tag646.xml"/><Relationship Id="rId16" Type="http://schemas.openxmlformats.org/officeDocument/2006/relationships/tags" Target="../tags/tag645.xml"/><Relationship Id="rId15" Type="http://schemas.openxmlformats.org/officeDocument/2006/relationships/tags" Target="../tags/tag644.xml"/><Relationship Id="rId14" Type="http://schemas.openxmlformats.org/officeDocument/2006/relationships/tags" Target="../tags/tag643.xml"/><Relationship Id="rId13" Type="http://schemas.openxmlformats.org/officeDocument/2006/relationships/tags" Target="../tags/tag642.xml"/><Relationship Id="rId12" Type="http://schemas.openxmlformats.org/officeDocument/2006/relationships/tags" Target="../tags/tag641.xml"/><Relationship Id="rId11" Type="http://schemas.openxmlformats.org/officeDocument/2006/relationships/tags" Target="../tags/tag640.xml"/><Relationship Id="rId10" Type="http://schemas.openxmlformats.org/officeDocument/2006/relationships/tags" Target="../tags/tag639.xml"/><Relationship Id="rId1" Type="http://schemas.openxmlformats.org/officeDocument/2006/relationships/tags" Target="../tags/tag630.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6.xml"/><Relationship Id="rId7" Type="http://schemas.openxmlformats.org/officeDocument/2006/relationships/tags" Target="../tags/tag661.xml"/><Relationship Id="rId6" Type="http://schemas.openxmlformats.org/officeDocument/2006/relationships/image" Target="../media/image19.jpeg"/><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6.xml"/><Relationship Id="rId6" Type="http://schemas.openxmlformats.org/officeDocument/2006/relationships/tags" Target="../tags/tag666.xml"/><Relationship Id="rId5" Type="http://schemas.openxmlformats.org/officeDocument/2006/relationships/image" Target="../media/image19.jpeg"/><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6.xml"/><Relationship Id="rId6" Type="http://schemas.openxmlformats.org/officeDocument/2006/relationships/tags" Target="../tags/tag671.xml"/><Relationship Id="rId5" Type="http://schemas.openxmlformats.org/officeDocument/2006/relationships/image" Target="../media/image19.jpeg"/><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tags" Target="../tags/tag667.xml"/></Relationships>
</file>

<file path=ppt/slides/_rels/slide27.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2" Type="http://schemas.openxmlformats.org/officeDocument/2006/relationships/notesSlide" Target="../notesSlides/notesSlide14.xml"/><Relationship Id="rId11" Type="http://schemas.openxmlformats.org/officeDocument/2006/relationships/slideLayout" Target="../slideLayouts/slideLayout6.xml"/><Relationship Id="rId10" Type="http://schemas.openxmlformats.org/officeDocument/2006/relationships/tags" Target="../tags/tag681.xml"/><Relationship Id="rId1" Type="http://schemas.openxmlformats.org/officeDocument/2006/relationships/tags" Target="../tags/tag67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82.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0" Type="http://schemas.openxmlformats.org/officeDocument/2006/relationships/notesSlide" Target="../notesSlides/notesSlide15.xml"/><Relationship Id="rId1" Type="http://schemas.openxmlformats.org/officeDocument/2006/relationships/tags" Target="../tags/tag683.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8" Type="http://schemas.openxmlformats.org/officeDocument/2006/relationships/notesSlide" Target="../notesSlides/notesSlide16.xml"/><Relationship Id="rId27" Type="http://schemas.openxmlformats.org/officeDocument/2006/relationships/slideLayout" Target="../slideLayouts/slideLayout6.xml"/><Relationship Id="rId26" Type="http://schemas.openxmlformats.org/officeDocument/2006/relationships/tags" Target="../tags/tag715.xml"/><Relationship Id="rId25" Type="http://schemas.openxmlformats.org/officeDocument/2006/relationships/tags" Target="../tags/tag714.xml"/><Relationship Id="rId24" Type="http://schemas.openxmlformats.org/officeDocument/2006/relationships/tags" Target="../tags/tag713.xml"/><Relationship Id="rId23" Type="http://schemas.openxmlformats.org/officeDocument/2006/relationships/tags" Target="../tags/tag712.xml"/><Relationship Id="rId22" Type="http://schemas.openxmlformats.org/officeDocument/2006/relationships/image" Target="../media/image20.png"/><Relationship Id="rId21" Type="http://schemas.openxmlformats.org/officeDocument/2006/relationships/tags" Target="../tags/tag711.xml"/><Relationship Id="rId20" Type="http://schemas.openxmlformats.org/officeDocument/2006/relationships/tags" Target="../tags/tag710.xml"/><Relationship Id="rId2" Type="http://schemas.openxmlformats.org/officeDocument/2006/relationships/tags" Target="../tags/tag692.xml"/><Relationship Id="rId19" Type="http://schemas.openxmlformats.org/officeDocument/2006/relationships/tags" Target="../tags/tag709.xml"/><Relationship Id="rId18" Type="http://schemas.openxmlformats.org/officeDocument/2006/relationships/tags" Target="../tags/tag708.xml"/><Relationship Id="rId17" Type="http://schemas.openxmlformats.org/officeDocument/2006/relationships/tags" Target="../tags/tag707.xml"/><Relationship Id="rId16" Type="http://schemas.openxmlformats.org/officeDocument/2006/relationships/tags" Target="../tags/tag706.xml"/><Relationship Id="rId15" Type="http://schemas.openxmlformats.org/officeDocument/2006/relationships/tags" Target="../tags/tag705.xml"/><Relationship Id="rId14" Type="http://schemas.openxmlformats.org/officeDocument/2006/relationships/tags" Target="../tags/tag704.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1.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23.xml"/><Relationship Id="rId7" Type="http://schemas.openxmlformats.org/officeDocument/2006/relationships/tags" Target="../tags/tag722.xml"/><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0" Type="http://schemas.openxmlformats.org/officeDocument/2006/relationships/notesSlide" Target="../notesSlides/notesSlide17.xml"/><Relationship Id="rId1" Type="http://schemas.openxmlformats.org/officeDocument/2006/relationships/tags" Target="../tags/tag716.xml"/></Relationships>
</file>

<file path=ppt/slides/_rels/slide32.xml.rels><?xml version="1.0" encoding="UTF-8" standalone="yes"?>
<Relationships xmlns="http://schemas.openxmlformats.org/package/2006/relationships"><Relationship Id="rId9" Type="http://schemas.openxmlformats.org/officeDocument/2006/relationships/tags" Target="../tags/tag731.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image" Target="../media/image21.jpeg"/><Relationship Id="rId3" Type="http://schemas.openxmlformats.org/officeDocument/2006/relationships/tags" Target="../tags/tag726.xml"/><Relationship Id="rId20" Type="http://schemas.openxmlformats.org/officeDocument/2006/relationships/notesSlide" Target="../notesSlides/notesSlide18.xml"/><Relationship Id="rId2" Type="http://schemas.openxmlformats.org/officeDocument/2006/relationships/tags" Target="../tags/tag725.xml"/><Relationship Id="rId19" Type="http://schemas.openxmlformats.org/officeDocument/2006/relationships/slideLayout" Target="../slideLayouts/slideLayout6.xml"/><Relationship Id="rId18" Type="http://schemas.openxmlformats.org/officeDocument/2006/relationships/tags" Target="../tags/tag740.xml"/><Relationship Id="rId17" Type="http://schemas.openxmlformats.org/officeDocument/2006/relationships/tags" Target="../tags/tag739.xml"/><Relationship Id="rId16" Type="http://schemas.openxmlformats.org/officeDocument/2006/relationships/tags" Target="../tags/tag738.xml"/><Relationship Id="rId15" Type="http://schemas.openxmlformats.org/officeDocument/2006/relationships/tags" Target="../tags/tag737.xml"/><Relationship Id="rId14" Type="http://schemas.openxmlformats.org/officeDocument/2006/relationships/tags" Target="../tags/tag736.xml"/><Relationship Id="rId13" Type="http://schemas.openxmlformats.org/officeDocument/2006/relationships/tags" Target="../tags/tag735.xml"/><Relationship Id="rId12" Type="http://schemas.openxmlformats.org/officeDocument/2006/relationships/tags" Target="../tags/tag734.xml"/><Relationship Id="rId11" Type="http://schemas.openxmlformats.org/officeDocument/2006/relationships/tags" Target="../tags/tag733.xml"/><Relationship Id="rId10" Type="http://schemas.openxmlformats.org/officeDocument/2006/relationships/tags" Target="../tags/tag732.xml"/><Relationship Id="rId1" Type="http://schemas.openxmlformats.org/officeDocument/2006/relationships/tags" Target="../tags/tag724.xml"/></Relationships>
</file>

<file path=ppt/slides/_rels/slide33.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tags" Target="../tags/tag745.xml"/><Relationship Id="rId5" Type="http://schemas.openxmlformats.org/officeDocument/2006/relationships/tags" Target="../tags/tag744.xml"/><Relationship Id="rId4" Type="http://schemas.openxmlformats.org/officeDocument/2006/relationships/image" Target="../media/image21.jpeg"/><Relationship Id="rId3" Type="http://schemas.openxmlformats.org/officeDocument/2006/relationships/tags" Target="../tags/tag743.xml"/><Relationship Id="rId2" Type="http://schemas.openxmlformats.org/officeDocument/2006/relationships/tags" Target="../tags/tag742.xml"/><Relationship Id="rId19" Type="http://schemas.openxmlformats.org/officeDocument/2006/relationships/notesSlide" Target="../notesSlides/notesSlide19.xml"/><Relationship Id="rId18" Type="http://schemas.openxmlformats.org/officeDocument/2006/relationships/slideLayout" Target="../slideLayouts/slideLayout6.xml"/><Relationship Id="rId17" Type="http://schemas.openxmlformats.org/officeDocument/2006/relationships/tags" Target="../tags/tag756.xml"/><Relationship Id="rId16" Type="http://schemas.openxmlformats.org/officeDocument/2006/relationships/tags" Target="../tags/tag755.xml"/><Relationship Id="rId15" Type="http://schemas.openxmlformats.org/officeDocument/2006/relationships/tags" Target="../tags/tag754.xml"/><Relationship Id="rId14" Type="http://schemas.openxmlformats.org/officeDocument/2006/relationships/tags" Target="../tags/tag753.xml"/><Relationship Id="rId13" Type="http://schemas.openxmlformats.org/officeDocument/2006/relationships/tags" Target="../tags/tag752.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tags" Target="../tags/tag741.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6.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tags" Target="../tags/tag758.xml"/><Relationship Id="rId1" Type="http://schemas.openxmlformats.org/officeDocument/2006/relationships/tags" Target="../tags/tag757.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6.xml"/><Relationship Id="rId7" Type="http://schemas.openxmlformats.org/officeDocument/2006/relationships/tags" Target="../tags/tag768.xml"/><Relationship Id="rId6" Type="http://schemas.openxmlformats.org/officeDocument/2006/relationships/image" Target="../media/image22.png"/><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6.xml"/><Relationship Id="rId6" Type="http://schemas.openxmlformats.org/officeDocument/2006/relationships/tags" Target="../tags/tag773.xml"/><Relationship Id="rId5" Type="http://schemas.openxmlformats.org/officeDocument/2006/relationships/image" Target="../media/image22.png"/><Relationship Id="rId4" Type="http://schemas.openxmlformats.org/officeDocument/2006/relationships/tags" Target="../tags/tag772.xml"/><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74.xml"/><Relationship Id="rId1" Type="http://schemas.openxmlformats.org/officeDocument/2006/relationships/image" Target="../media/image8.jpe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xml"/><Relationship Id="rId5" Type="http://schemas.openxmlformats.org/officeDocument/2006/relationships/tags" Target="../tags/tag779.xml"/><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tags" Target="../tags/tag776.xml"/><Relationship Id="rId1" Type="http://schemas.openxmlformats.org/officeDocument/2006/relationships/tags" Target="../tags/tag775.xml"/></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tags" Target="../tags/tag782.xml"/><Relationship Id="rId3" Type="http://schemas.openxmlformats.org/officeDocument/2006/relationships/image" Target="../media/image23.png"/><Relationship Id="rId2" Type="http://schemas.openxmlformats.org/officeDocument/2006/relationships/tags" Target="../tags/tag781.xml"/><Relationship Id="rId1" Type="http://schemas.openxmlformats.org/officeDocument/2006/relationships/tags" Target="../tags/tag78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6.xml"/><Relationship Id="rId6" Type="http://schemas.openxmlformats.org/officeDocument/2006/relationships/tags" Target="../tags/tag790.xml"/><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3.png"/><Relationship Id="rId2" Type="http://schemas.openxmlformats.org/officeDocument/2006/relationships/tags" Target="../tags/tag787.xml"/><Relationship Id="rId1" Type="http://schemas.openxmlformats.org/officeDocument/2006/relationships/tags" Target="../tags/tag786.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6.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image" Target="../media/image23.png"/><Relationship Id="rId2" Type="http://schemas.openxmlformats.org/officeDocument/2006/relationships/tags" Target="../tags/tag792.xml"/><Relationship Id="rId1" Type="http://schemas.openxmlformats.org/officeDocument/2006/relationships/tags" Target="../tags/tag791.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6.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6.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image" Target="../media/image7.png"/><Relationship Id="rId3" Type="http://schemas.openxmlformats.org/officeDocument/2006/relationships/tags" Target="../tags/tag806.xml"/><Relationship Id="rId2" Type="http://schemas.openxmlformats.org/officeDocument/2006/relationships/tags" Target="../tags/tag805.xml"/><Relationship Id="rId1" Type="http://schemas.openxmlformats.org/officeDocument/2006/relationships/tags" Target="../tags/tag804.xml"/></Relationships>
</file>

<file path=ppt/slides/_rels/slide44.xml.rels><?xml version="1.0" encoding="UTF-8" standalone="yes"?>
<Relationships xmlns="http://schemas.openxmlformats.org/package/2006/relationships"><Relationship Id="rId9" Type="http://schemas.openxmlformats.org/officeDocument/2006/relationships/tags" Target="../tags/tag816.xml"/><Relationship Id="rId8" Type="http://schemas.openxmlformats.org/officeDocument/2006/relationships/image" Target="../media/image2.png"/><Relationship Id="rId7" Type="http://schemas.openxmlformats.org/officeDocument/2006/relationships/tags" Target="../tags/tag815.xml"/><Relationship Id="rId6" Type="http://schemas.openxmlformats.org/officeDocument/2006/relationships/tags" Target="../tags/tag814.xml"/><Relationship Id="rId5" Type="http://schemas.openxmlformats.org/officeDocument/2006/relationships/tags" Target="../tags/tag813.xml"/><Relationship Id="rId4" Type="http://schemas.openxmlformats.org/officeDocument/2006/relationships/tags" Target="../tags/tag812.xml"/><Relationship Id="rId3" Type="http://schemas.openxmlformats.org/officeDocument/2006/relationships/tags" Target="../tags/tag811.xml"/><Relationship Id="rId2" Type="http://schemas.openxmlformats.org/officeDocument/2006/relationships/tags" Target="../tags/tag810.xml"/><Relationship Id="rId13" Type="http://schemas.openxmlformats.org/officeDocument/2006/relationships/notesSlide" Target="../notesSlides/notesSlide29.xml"/><Relationship Id="rId12" Type="http://schemas.openxmlformats.org/officeDocument/2006/relationships/slideLayout" Target="../slideLayouts/slideLayout6.xml"/><Relationship Id="rId11" Type="http://schemas.openxmlformats.org/officeDocument/2006/relationships/tags" Target="../tags/tag818.xml"/><Relationship Id="rId10" Type="http://schemas.openxmlformats.org/officeDocument/2006/relationships/tags" Target="../tags/tag817.xml"/><Relationship Id="rId1" Type="http://schemas.openxmlformats.org/officeDocument/2006/relationships/tags" Target="../tags/tag809.xml"/></Relationships>
</file>

<file path=ppt/slides/_rels/slide45.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8" Type="http://schemas.openxmlformats.org/officeDocument/2006/relationships/notesSlide" Target="../notesSlides/notesSlide30.xml"/><Relationship Id="rId47" Type="http://schemas.openxmlformats.org/officeDocument/2006/relationships/slideLayout" Target="../slideLayouts/slideLayout6.xml"/><Relationship Id="rId46" Type="http://schemas.openxmlformats.org/officeDocument/2006/relationships/tags" Target="../tags/tag864.xml"/><Relationship Id="rId45" Type="http://schemas.openxmlformats.org/officeDocument/2006/relationships/tags" Target="../tags/tag863.xml"/><Relationship Id="rId44" Type="http://schemas.openxmlformats.org/officeDocument/2006/relationships/tags" Target="../tags/tag862.xml"/><Relationship Id="rId43" Type="http://schemas.openxmlformats.org/officeDocument/2006/relationships/tags" Target="../tags/tag861.xml"/><Relationship Id="rId42" Type="http://schemas.openxmlformats.org/officeDocument/2006/relationships/tags" Target="../tags/tag860.xml"/><Relationship Id="rId41" Type="http://schemas.openxmlformats.org/officeDocument/2006/relationships/tags" Target="../tags/tag859.xml"/><Relationship Id="rId40" Type="http://schemas.openxmlformats.org/officeDocument/2006/relationships/tags" Target="../tags/tag858.xml"/><Relationship Id="rId4" Type="http://schemas.openxmlformats.org/officeDocument/2006/relationships/tags" Target="../tags/tag822.xml"/><Relationship Id="rId39" Type="http://schemas.openxmlformats.org/officeDocument/2006/relationships/tags" Target="../tags/tag857.xml"/><Relationship Id="rId38" Type="http://schemas.openxmlformats.org/officeDocument/2006/relationships/tags" Target="../tags/tag856.xml"/><Relationship Id="rId37" Type="http://schemas.openxmlformats.org/officeDocument/2006/relationships/tags" Target="../tags/tag855.xml"/><Relationship Id="rId36" Type="http://schemas.openxmlformats.org/officeDocument/2006/relationships/tags" Target="../tags/tag854.xml"/><Relationship Id="rId35" Type="http://schemas.openxmlformats.org/officeDocument/2006/relationships/tags" Target="../tags/tag853.xml"/><Relationship Id="rId34" Type="http://schemas.openxmlformats.org/officeDocument/2006/relationships/tags" Target="../tags/tag852.xml"/><Relationship Id="rId33" Type="http://schemas.openxmlformats.org/officeDocument/2006/relationships/tags" Target="../tags/tag851.xml"/><Relationship Id="rId32" Type="http://schemas.openxmlformats.org/officeDocument/2006/relationships/tags" Target="../tags/tag850.xml"/><Relationship Id="rId31" Type="http://schemas.openxmlformats.org/officeDocument/2006/relationships/tags" Target="../tags/tag849.xml"/><Relationship Id="rId30" Type="http://schemas.openxmlformats.org/officeDocument/2006/relationships/tags" Target="../tags/tag848.xml"/><Relationship Id="rId3" Type="http://schemas.openxmlformats.org/officeDocument/2006/relationships/tags" Target="../tags/tag821.xml"/><Relationship Id="rId29" Type="http://schemas.openxmlformats.org/officeDocument/2006/relationships/tags" Target="../tags/tag847.xml"/><Relationship Id="rId28" Type="http://schemas.openxmlformats.org/officeDocument/2006/relationships/tags" Target="../tags/tag846.xml"/><Relationship Id="rId27" Type="http://schemas.openxmlformats.org/officeDocument/2006/relationships/tags" Target="../tags/tag845.xml"/><Relationship Id="rId26" Type="http://schemas.openxmlformats.org/officeDocument/2006/relationships/tags" Target="../tags/tag844.xml"/><Relationship Id="rId25" Type="http://schemas.openxmlformats.org/officeDocument/2006/relationships/tags" Target="../tags/tag843.xml"/><Relationship Id="rId24" Type="http://schemas.openxmlformats.org/officeDocument/2006/relationships/tags" Target="../tags/tag842.xml"/><Relationship Id="rId23" Type="http://schemas.openxmlformats.org/officeDocument/2006/relationships/tags" Target="../tags/tag841.xml"/><Relationship Id="rId22" Type="http://schemas.openxmlformats.org/officeDocument/2006/relationships/tags" Target="../tags/tag840.xml"/><Relationship Id="rId21" Type="http://schemas.openxmlformats.org/officeDocument/2006/relationships/tags" Target="../tags/tag839.xml"/><Relationship Id="rId20" Type="http://schemas.openxmlformats.org/officeDocument/2006/relationships/tags" Target="../tags/tag838.xml"/><Relationship Id="rId2" Type="http://schemas.openxmlformats.org/officeDocument/2006/relationships/tags" Target="../tags/tag820.xml"/><Relationship Id="rId19" Type="http://schemas.openxmlformats.org/officeDocument/2006/relationships/tags" Target="../tags/tag837.xml"/><Relationship Id="rId18" Type="http://schemas.openxmlformats.org/officeDocument/2006/relationships/tags" Target="../tags/tag836.xml"/><Relationship Id="rId17" Type="http://schemas.openxmlformats.org/officeDocument/2006/relationships/tags" Target="../tags/tag835.xml"/><Relationship Id="rId16" Type="http://schemas.openxmlformats.org/officeDocument/2006/relationships/tags" Target="../tags/tag834.xml"/><Relationship Id="rId15" Type="http://schemas.openxmlformats.org/officeDocument/2006/relationships/tags" Target="../tags/tag833.xml"/><Relationship Id="rId14" Type="http://schemas.openxmlformats.org/officeDocument/2006/relationships/tags" Target="../tags/tag832.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46.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image" Target="../media/image25.jpeg"/><Relationship Id="rId7" Type="http://schemas.openxmlformats.org/officeDocument/2006/relationships/tags" Target="../tags/tag870.xml"/><Relationship Id="rId6" Type="http://schemas.openxmlformats.org/officeDocument/2006/relationships/image" Target="../media/image24.jpeg"/><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 Type="http://schemas.openxmlformats.org/officeDocument/2006/relationships/tags" Target="../tags/tag866.xml"/><Relationship Id="rId13" Type="http://schemas.openxmlformats.org/officeDocument/2006/relationships/notesSlide" Target="../notesSlides/notesSlide31.xml"/><Relationship Id="rId12" Type="http://schemas.openxmlformats.org/officeDocument/2006/relationships/slideLayout" Target="../slideLayouts/slideLayout6.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tags" Target="../tags/tag865.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880.xml"/><Relationship Id="rId7" Type="http://schemas.openxmlformats.org/officeDocument/2006/relationships/tags" Target="../tags/tag879.xml"/><Relationship Id="rId6" Type="http://schemas.openxmlformats.org/officeDocument/2006/relationships/tags" Target="../tags/tag878.xml"/><Relationship Id="rId5" Type="http://schemas.openxmlformats.org/officeDocument/2006/relationships/tags" Target="../tags/tag877.xml"/><Relationship Id="rId4" Type="http://schemas.openxmlformats.org/officeDocument/2006/relationships/image" Target="../media/image12.jpeg"/><Relationship Id="rId3" Type="http://schemas.openxmlformats.org/officeDocument/2006/relationships/tags" Target="../tags/tag876.xml"/><Relationship Id="rId2" Type="http://schemas.openxmlformats.org/officeDocument/2006/relationships/tags" Target="../tags/tag875.xml"/><Relationship Id="rId10" Type="http://schemas.openxmlformats.org/officeDocument/2006/relationships/notesSlide" Target="../notesSlides/notesSlide32.xml"/><Relationship Id="rId1" Type="http://schemas.openxmlformats.org/officeDocument/2006/relationships/tags" Target="../tags/tag87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887.xml"/><Relationship Id="rId7" Type="http://schemas.openxmlformats.org/officeDocument/2006/relationships/tags" Target="../tags/tag886.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image" Target="../media/image12.jpeg"/><Relationship Id="rId3" Type="http://schemas.openxmlformats.org/officeDocument/2006/relationships/tags" Target="../tags/tag883.xml"/><Relationship Id="rId2" Type="http://schemas.openxmlformats.org/officeDocument/2006/relationships/tags" Target="../tags/tag882.xml"/><Relationship Id="rId10" Type="http://schemas.openxmlformats.org/officeDocument/2006/relationships/notesSlide" Target="../notesSlides/notesSlide33.xml"/><Relationship Id="rId1" Type="http://schemas.openxmlformats.org/officeDocument/2006/relationships/tags" Target="../tags/tag881.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6.xml"/><Relationship Id="rId7" Type="http://schemas.openxmlformats.org/officeDocument/2006/relationships/tags" Target="../tags/tag893.xml"/><Relationship Id="rId6" Type="http://schemas.openxmlformats.org/officeDocument/2006/relationships/tags" Target="../tags/tag892.xml"/><Relationship Id="rId5" Type="http://schemas.openxmlformats.org/officeDocument/2006/relationships/image" Target="../media/image7.png"/><Relationship Id="rId4" Type="http://schemas.openxmlformats.org/officeDocument/2006/relationships/tags" Target="../tags/tag891.xml"/><Relationship Id="rId3" Type="http://schemas.openxmlformats.org/officeDocument/2006/relationships/tags" Target="../tags/tag890.xml"/><Relationship Id="rId2" Type="http://schemas.openxmlformats.org/officeDocument/2006/relationships/tags" Target="../tags/tag889.xml"/><Relationship Id="rId1" Type="http://schemas.openxmlformats.org/officeDocument/2006/relationships/tags" Target="../tags/tag88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6.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image" Target="../media/image7.png"/><Relationship Id="rId4" Type="http://schemas.openxmlformats.org/officeDocument/2006/relationships/tags" Target="../tags/tag897.xml"/><Relationship Id="rId3" Type="http://schemas.openxmlformats.org/officeDocument/2006/relationships/tags" Target="../tags/tag896.xml"/><Relationship Id="rId2" Type="http://schemas.openxmlformats.org/officeDocument/2006/relationships/tags" Target="../tags/tag895.xml"/><Relationship Id="rId1" Type="http://schemas.openxmlformats.org/officeDocument/2006/relationships/tags" Target="../tags/tag894.xml"/></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6.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image" Target="../media/image7.png"/><Relationship Id="rId4" Type="http://schemas.openxmlformats.org/officeDocument/2006/relationships/tags" Target="../tags/tag903.xml"/><Relationship Id="rId3" Type="http://schemas.openxmlformats.org/officeDocument/2006/relationships/tags" Target="../tags/tag902.xml"/><Relationship Id="rId2" Type="http://schemas.openxmlformats.org/officeDocument/2006/relationships/tags" Target="../tags/tag901.xml"/><Relationship Id="rId1" Type="http://schemas.openxmlformats.org/officeDocument/2006/relationships/tags" Target="../tags/tag900.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910.xml"/><Relationship Id="rId4" Type="http://schemas.openxmlformats.org/officeDocument/2006/relationships/tags" Target="../tags/tag909.xml"/><Relationship Id="rId3" Type="http://schemas.openxmlformats.org/officeDocument/2006/relationships/tags" Target="../tags/tag908.xml"/><Relationship Id="rId2" Type="http://schemas.openxmlformats.org/officeDocument/2006/relationships/tags" Target="../tags/tag907.xml"/><Relationship Id="rId1" Type="http://schemas.openxmlformats.org/officeDocument/2006/relationships/tags" Target="../tags/tag90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1" Type="http://schemas.openxmlformats.org/officeDocument/2006/relationships/slideLayout" Target="../slideLayouts/slideLayout6.xml"/><Relationship Id="rId30" Type="http://schemas.openxmlformats.org/officeDocument/2006/relationships/tags" Target="../tags/tag409.xml"/><Relationship Id="rId3" Type="http://schemas.openxmlformats.org/officeDocument/2006/relationships/tags" Target="../tags/tag383.xml"/><Relationship Id="rId29" Type="http://schemas.openxmlformats.org/officeDocument/2006/relationships/tags" Target="../tags/tag408.xml"/><Relationship Id="rId28" Type="http://schemas.openxmlformats.org/officeDocument/2006/relationships/tags" Target="../tags/tag407.xml"/><Relationship Id="rId27" Type="http://schemas.openxmlformats.org/officeDocument/2006/relationships/tags" Target="../tags/tag406.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image" Target="../media/image9.jpeg"/><Relationship Id="rId23" Type="http://schemas.openxmlformats.org/officeDocument/2006/relationships/tags" Target="../tags/tag403.xml"/><Relationship Id="rId22" Type="http://schemas.openxmlformats.org/officeDocument/2006/relationships/tags" Target="../tags/tag402.xml"/><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2.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1.xml"/></Relationships>
</file>

<file path=ppt/slides/_rels/slide9.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9" Type="http://schemas.openxmlformats.org/officeDocument/2006/relationships/slideLayout" Target="../slideLayouts/slideLayout6.xml"/><Relationship Id="rId18" Type="http://schemas.openxmlformats.org/officeDocument/2006/relationships/tags" Target="../tags/tag426.xml"/><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image" Target="../media/image9.jpeg"/><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一、爱情的内涵</a:t>
            </a:r>
            <a:endParaRPr lang="zh-CN" altLang="en-US" sz="2400" b="1" spc="300" noProof="0" dirty="0">
              <a:ln>
                <a:noFill/>
              </a:ln>
              <a:solidFill>
                <a:srgbClr val="FCC301"/>
              </a:solidFill>
              <a:effectLst/>
              <a:uLnTx/>
              <a:sym typeface="+mn-ea"/>
            </a:endParaRPr>
          </a:p>
        </p:txBody>
      </p:sp>
      <p:cxnSp>
        <p:nvCxnSpPr>
          <p:cNvPr id="6" name="直接连接符 5"/>
          <p:cNvCxnSpPr/>
          <p:nvPr>
            <p:custDataLst>
              <p:tags r:id="rId1"/>
            </p:custDataLst>
          </p:nvPr>
        </p:nvCxnSpPr>
        <p:spPr>
          <a:xfrm>
            <a:off x="4564849" y="1489139"/>
            <a:ext cx="0" cy="4536000"/>
          </a:xfrm>
          <a:prstGeom prst="line">
            <a:avLst/>
          </a:prstGeom>
          <a:ln w="635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extBox 13"/>
          <p:cNvSpPr txBox="1"/>
          <p:nvPr>
            <p:custDataLst>
              <p:tags r:id="rId2"/>
            </p:custDataLst>
          </p:nvPr>
        </p:nvSpPr>
        <p:spPr>
          <a:xfrm>
            <a:off x="579825"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https://</a:t>
            </a:r>
            <a:r>
              <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www.wps.cn</a:t>
            </a:r>
            <a:endPar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endParaRPr>
          </a:p>
        </p:txBody>
      </p:sp>
      <p:sp>
        <p:nvSpPr>
          <p:cNvPr id="10" name="椭圆 9"/>
          <p:cNvSpPr>
            <a:spLocks noChangeAspect="1"/>
          </p:cNvSpPr>
          <p:nvPr>
            <p:custDataLst>
              <p:tags r:id="rId3"/>
            </p:custDataLst>
          </p:nvPr>
        </p:nvSpPr>
        <p:spPr>
          <a:xfrm>
            <a:off x="11496675"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 name="椭圆 4"/>
          <p:cNvSpPr/>
          <p:nvPr>
            <p:custDataLst>
              <p:tags r:id="rId4"/>
            </p:custDataLst>
          </p:nvPr>
        </p:nvSpPr>
        <p:spPr>
          <a:xfrm>
            <a:off x="11180445"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3" name="椭圆 12"/>
          <p:cNvSpPr>
            <a:spLocks noChangeAspect="1"/>
          </p:cNvSpPr>
          <p:nvPr>
            <p:custDataLst>
              <p:tags r:id="rId5"/>
            </p:custDataLst>
          </p:nvPr>
        </p:nvSpPr>
        <p:spPr>
          <a:xfrm>
            <a:off x="11338560"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4" name="矩形 13"/>
          <p:cNvSpPr/>
          <p:nvPr>
            <p:custDataLst>
              <p:tags r:id="rId6"/>
            </p:custDataLst>
          </p:nvPr>
        </p:nvSpPr>
        <p:spPr>
          <a:xfrm>
            <a:off x="765175" y="1466215"/>
            <a:ext cx="3542030" cy="4547235"/>
          </a:xfrm>
          <a:prstGeom prst="rect">
            <a:avLst/>
          </a:prstGeom>
          <a:solidFill>
            <a:schemeClr val="bg2"/>
          </a:solidFill>
          <a:ln>
            <a:noFill/>
          </a:ln>
          <a:effectLst>
            <a:glow rad="101600">
              <a:schemeClr val="accent1">
                <a:satMod val="175000"/>
                <a:alpha val="40000"/>
              </a:schemeClr>
            </a:glow>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矩形 14"/>
          <p:cNvSpPr/>
          <p:nvPr>
            <p:custDataLst>
              <p:tags r:id="rId7"/>
            </p:custDataLst>
          </p:nvPr>
        </p:nvSpPr>
        <p:spPr>
          <a:xfrm>
            <a:off x="4855845" y="1466850"/>
            <a:ext cx="6698615" cy="45466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椭圆 17"/>
          <p:cNvSpPr/>
          <p:nvPr>
            <p:custDataLst>
              <p:tags r:id="rId8"/>
            </p:custDataLst>
          </p:nvPr>
        </p:nvSpPr>
        <p:spPr>
          <a:xfrm>
            <a:off x="5088014" y="1909445"/>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6" name="icon"/>
          <p:cNvSpPr>
            <a:spLocks noEditPoints="1"/>
          </p:cNvSpPr>
          <p:nvPr>
            <p:custDataLst>
              <p:tags r:id="rId9"/>
            </p:custDataLst>
          </p:nvPr>
        </p:nvSpPr>
        <p:spPr bwMode="auto">
          <a:xfrm>
            <a:off x="5193706" y="2003591"/>
            <a:ext cx="264673" cy="238028"/>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lvl="0" algn="l">
              <a:buClrTx/>
              <a:buSzTx/>
              <a:buFontTx/>
            </a:pPr>
            <a:endParaRPr lang="zh-CN" altLang="en-US">
              <a:solidFill>
                <a:schemeClr val="tx1"/>
              </a:solidFill>
              <a:latin typeface="Arial" panose="020B0604020202020204" pitchFamily="34" charset="0"/>
              <a:ea typeface="微软雅黑" panose="020B0503020204020204" charset="-122"/>
              <a:cs typeface="+mn-cs"/>
              <a:sym typeface="+mn-ea"/>
            </a:endParaRPr>
          </a:p>
        </p:txBody>
      </p:sp>
      <p:pic>
        <p:nvPicPr>
          <p:cNvPr id="17" name="图片 16" descr="&amp;pky8454434284&amp;"/>
          <p:cNvPicPr>
            <a:picLocks noChangeAspect="1"/>
          </p:cNvPicPr>
          <p:nvPr>
            <p:custDataLst>
              <p:tags r:id="rId10"/>
            </p:custDataLst>
          </p:nvPr>
        </p:nvPicPr>
        <p:blipFill>
          <a:blip r:embed="rId11"/>
          <a:stretch>
            <a:fillRect/>
          </a:stretch>
        </p:blipFill>
        <p:spPr>
          <a:xfrm>
            <a:off x="856615" y="1696720"/>
            <a:ext cx="3358515" cy="3849370"/>
          </a:xfrm>
          <a:prstGeom prst="rect">
            <a:avLst/>
          </a:prstGeom>
        </p:spPr>
      </p:pic>
      <p:sp>
        <p:nvSpPr>
          <p:cNvPr id="28" name="文本框 27"/>
          <p:cNvSpPr txBox="1"/>
          <p:nvPr>
            <p:custDataLst>
              <p:tags r:id="rId12"/>
            </p:custDataLst>
          </p:nvPr>
        </p:nvSpPr>
        <p:spPr>
          <a:xfrm>
            <a:off x="5622925" y="1764030"/>
            <a:ext cx="5715635" cy="3985895"/>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lvl="0" indent="0" algn="l" fontAlgn="ctr">
              <a:lnSpc>
                <a:spcPct val="140000"/>
              </a:lnSpc>
              <a:spcBef>
                <a:spcPts val="1000"/>
              </a:spcBef>
              <a:spcAft>
                <a:spcPts val="0"/>
              </a:spcAft>
              <a:buClr>
                <a:srgbClr val="000000"/>
              </a:buClr>
              <a:buSzPct val="120000"/>
              <a:buFont typeface="MS PMincho" panose="02020600040205080304" charset="-128"/>
              <a:buNone/>
            </a:pPr>
            <a:r>
              <a:rPr sz="1500" b="1">
                <a:solidFill>
                  <a:srgbClr val="00B050"/>
                </a:solidFill>
                <a:uFillTx/>
                <a:latin typeface="微软雅黑" panose="020B0503020204020204" charset="-122"/>
                <a:ea typeface="微软雅黑" panose="020B0503020204020204" charset="-122"/>
                <a:cs typeface="微软雅黑" panose="020B0503020204020204" charset="-122"/>
                <a:sym typeface="+mn-ea"/>
              </a:rPr>
              <a:t>6. 排他</a:t>
            </a:r>
            <a:r>
              <a:rPr lang="zh-CN" sz="1500" b="1">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sz="1500">
                <a:uFillTx/>
                <a:latin typeface="微软雅黑" panose="020B0503020204020204" charset="-122"/>
                <a:ea typeface="微软雅黑" panose="020B0503020204020204" charset="-122"/>
                <a:cs typeface="微软雅黑" panose="020B0503020204020204" charset="-122"/>
                <a:sym typeface="+mn-ea"/>
              </a:rPr>
              <a:t>爱情具有很强的排他性，不能容忍他人介入，也容不得对方移情别恋。这种排他性走入极端就会演变为狭隘和自私，严重者会出现报复行为。</a:t>
            </a:r>
            <a:endParaRPr sz="1500">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40000"/>
              </a:lnSpc>
              <a:spcBef>
                <a:spcPts val="1000"/>
              </a:spcBef>
              <a:spcAft>
                <a:spcPts val="0"/>
              </a:spcAft>
              <a:buClr>
                <a:srgbClr val="000000"/>
              </a:buClr>
              <a:buSzPct val="120000"/>
              <a:buFont typeface="MS PMincho" panose="02020600040205080304" charset="-128"/>
              <a:buNone/>
            </a:pPr>
            <a:r>
              <a:rPr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7. 自我暴露</a:t>
            </a:r>
            <a:r>
              <a:rPr lang="zh-CN"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sz="1500" spc="100">
                <a:uFillTx/>
                <a:latin typeface="微软雅黑" panose="020B0503020204020204" charset="-122"/>
                <a:ea typeface="微软雅黑" panose="020B0503020204020204" charset="-122"/>
                <a:cs typeface="微软雅黑" panose="020B0503020204020204" charset="-122"/>
                <a:sym typeface="+mn-ea"/>
              </a:rPr>
              <a:t>爱情带有更多的自我暴露的特点，恋爱双方会袒露自己的真实面貌，包括思想、感情、学识、能力等。自我暴露是爱情关系深度的指标，感情越深，双方自我暴露的深度和广度越大。</a:t>
            </a:r>
            <a:endParaRPr sz="1500" spc="100">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40000"/>
              </a:lnSpc>
              <a:spcBef>
                <a:spcPts val="1000"/>
              </a:spcBef>
              <a:spcAft>
                <a:spcPts val="0"/>
              </a:spcAft>
              <a:buClr>
                <a:srgbClr val="000000"/>
              </a:buClr>
              <a:buSzPct val="120000"/>
              <a:buFont typeface="MS PMincho" panose="02020600040205080304" charset="-128"/>
              <a:buNone/>
            </a:pPr>
            <a:r>
              <a:rPr sz="1500" spc="100">
                <a:uFillTx/>
                <a:latin typeface="微软雅黑" panose="020B0503020204020204" charset="-122"/>
                <a:ea typeface="微软雅黑" panose="020B0503020204020204" charset="-122"/>
                <a:cs typeface="微软雅黑" panose="020B0503020204020204" charset="-122"/>
                <a:sym typeface="+mn-ea"/>
              </a:rPr>
              <a:t>这七项特征给了我们许多线索与启示，有助于判别自己是否置身于爱情之中。总之，爱情需要具有如下三个特点：①爱需要彼此的理解、关心、宽容、共同的志趣；②爱情是催人上进的；③爱情是需要不断追求和培养的，不是一旦拥有就永远拥有。</a:t>
            </a:r>
            <a:endParaRPr sz="1500" spc="100">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5124450" y="2903220"/>
            <a:ext cx="476250" cy="426720"/>
            <a:chOff x="8013" y="6572"/>
            <a:chExt cx="750" cy="672"/>
          </a:xfrm>
        </p:grpSpPr>
        <p:sp>
          <p:nvSpPr>
            <p:cNvPr id="105" name="椭圆 104"/>
            <p:cNvSpPr/>
            <p:nvPr>
              <p:custDataLst>
                <p:tags r:id="rId13"/>
              </p:custDataLst>
            </p:nvPr>
          </p:nvSpPr>
          <p:spPr>
            <a:xfrm>
              <a:off x="8013" y="6572"/>
              <a:ext cx="750" cy="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grpSp>
          <p:nvGrpSpPr>
            <p:cNvPr id="29" name="icon"/>
            <p:cNvGrpSpPr/>
            <p:nvPr>
              <p:custDataLst>
                <p:tags r:id="rId14"/>
              </p:custDataLst>
            </p:nvPr>
          </p:nvGrpSpPr>
          <p:grpSpPr bwMode="auto">
            <a:xfrm rot="0">
              <a:off x="8242" y="6844"/>
              <a:ext cx="297" cy="217"/>
              <a:chOff x="3551" y="1942"/>
              <a:chExt cx="572" cy="430"/>
            </a:xfrm>
            <a:solidFill>
              <a:schemeClr val="accent1"/>
            </a:solidFill>
          </p:grpSpPr>
          <p:sp>
            <p:nvSpPr>
              <p:cNvPr id="30" name="PA-任意多边形 449"/>
              <p:cNvSpPr/>
              <p:nvPr>
                <p:custDataLst>
                  <p:tags r:id="rId15"/>
                </p:custDataLst>
              </p:nvPr>
            </p:nvSpPr>
            <p:spPr bwMode="auto">
              <a:xfrm>
                <a:off x="3600" y="1942"/>
                <a:ext cx="485" cy="179"/>
              </a:xfrm>
              <a:custGeom>
                <a:avLst/>
                <a:gdLst>
                  <a:gd name="T0" fmla="*/ 42 w 1278"/>
                  <a:gd name="T1" fmla="*/ 469 h 471"/>
                  <a:gd name="T2" fmla="*/ 49 w 1278"/>
                  <a:gd name="T3" fmla="*/ 468 h 471"/>
                  <a:gd name="T4" fmla="*/ 73 w 1278"/>
                  <a:gd name="T5" fmla="*/ 430 h 471"/>
                  <a:gd name="T6" fmla="*/ 64 w 1278"/>
                  <a:gd name="T7" fmla="*/ 351 h 471"/>
                  <a:gd name="T8" fmla="*/ 336 w 1278"/>
                  <a:gd name="T9" fmla="*/ 64 h 471"/>
                  <a:gd name="T10" fmla="*/ 607 w 1278"/>
                  <a:gd name="T11" fmla="*/ 322 h 471"/>
                  <a:gd name="T12" fmla="*/ 639 w 1278"/>
                  <a:gd name="T13" fmla="*/ 354 h 471"/>
                  <a:gd name="T14" fmla="*/ 671 w 1278"/>
                  <a:gd name="T15" fmla="*/ 322 h 471"/>
                  <a:gd name="T16" fmla="*/ 942 w 1278"/>
                  <a:gd name="T17" fmla="*/ 64 h 471"/>
                  <a:gd name="T18" fmla="*/ 1214 w 1278"/>
                  <a:gd name="T19" fmla="*/ 351 h 471"/>
                  <a:gd name="T20" fmla="*/ 1205 w 1278"/>
                  <a:gd name="T21" fmla="*/ 428 h 471"/>
                  <a:gd name="T22" fmla="*/ 1229 w 1278"/>
                  <a:gd name="T23" fmla="*/ 467 h 471"/>
                  <a:gd name="T24" fmla="*/ 1268 w 1278"/>
                  <a:gd name="T25" fmla="*/ 443 h 471"/>
                  <a:gd name="T26" fmla="*/ 1278 w 1278"/>
                  <a:gd name="T27" fmla="*/ 351 h 471"/>
                  <a:gd name="T28" fmla="*/ 942 w 1278"/>
                  <a:gd name="T29" fmla="*/ 0 h 471"/>
                  <a:gd name="T30" fmla="*/ 639 w 1278"/>
                  <a:gd name="T31" fmla="*/ 180 h 471"/>
                  <a:gd name="T32" fmla="*/ 336 w 1278"/>
                  <a:gd name="T33" fmla="*/ 0 h 471"/>
                  <a:gd name="T34" fmla="*/ 0 w 1278"/>
                  <a:gd name="T35" fmla="*/ 351 h 471"/>
                  <a:gd name="T36" fmla="*/ 11 w 1278"/>
                  <a:gd name="T37" fmla="*/ 445 h 471"/>
                  <a:gd name="T38" fmla="*/ 42 w 1278"/>
                  <a:gd name="T39" fmla="*/ 46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8" h="471">
                    <a:moveTo>
                      <a:pt x="42" y="469"/>
                    </a:moveTo>
                    <a:cubicBezTo>
                      <a:pt x="44" y="469"/>
                      <a:pt x="47" y="469"/>
                      <a:pt x="49" y="468"/>
                    </a:cubicBezTo>
                    <a:cubicBezTo>
                      <a:pt x="67" y="464"/>
                      <a:pt x="77" y="447"/>
                      <a:pt x="73" y="430"/>
                    </a:cubicBezTo>
                    <a:cubicBezTo>
                      <a:pt x="67" y="404"/>
                      <a:pt x="64" y="377"/>
                      <a:pt x="64" y="351"/>
                    </a:cubicBezTo>
                    <a:cubicBezTo>
                      <a:pt x="64" y="193"/>
                      <a:pt x="186" y="64"/>
                      <a:pt x="336" y="64"/>
                    </a:cubicBezTo>
                    <a:cubicBezTo>
                      <a:pt x="492" y="64"/>
                      <a:pt x="605" y="173"/>
                      <a:pt x="607" y="322"/>
                    </a:cubicBezTo>
                    <a:cubicBezTo>
                      <a:pt x="607" y="339"/>
                      <a:pt x="621" y="354"/>
                      <a:pt x="639" y="354"/>
                    </a:cubicBezTo>
                    <a:cubicBezTo>
                      <a:pt x="657" y="354"/>
                      <a:pt x="671" y="339"/>
                      <a:pt x="671" y="322"/>
                    </a:cubicBezTo>
                    <a:cubicBezTo>
                      <a:pt x="673" y="173"/>
                      <a:pt x="786" y="64"/>
                      <a:pt x="942" y="64"/>
                    </a:cubicBezTo>
                    <a:cubicBezTo>
                      <a:pt x="1092" y="64"/>
                      <a:pt x="1214" y="193"/>
                      <a:pt x="1214" y="351"/>
                    </a:cubicBezTo>
                    <a:cubicBezTo>
                      <a:pt x="1214" y="377"/>
                      <a:pt x="1211" y="403"/>
                      <a:pt x="1205" y="428"/>
                    </a:cubicBezTo>
                    <a:cubicBezTo>
                      <a:pt x="1201" y="446"/>
                      <a:pt x="1212" y="463"/>
                      <a:pt x="1229" y="467"/>
                    </a:cubicBezTo>
                    <a:cubicBezTo>
                      <a:pt x="1246" y="471"/>
                      <a:pt x="1264" y="460"/>
                      <a:pt x="1268" y="443"/>
                    </a:cubicBezTo>
                    <a:cubicBezTo>
                      <a:pt x="1275" y="413"/>
                      <a:pt x="1278" y="382"/>
                      <a:pt x="1278" y="351"/>
                    </a:cubicBezTo>
                    <a:cubicBezTo>
                      <a:pt x="1278" y="157"/>
                      <a:pt x="1127" y="0"/>
                      <a:pt x="942" y="0"/>
                    </a:cubicBezTo>
                    <a:cubicBezTo>
                      <a:pt x="803" y="0"/>
                      <a:pt x="691" y="71"/>
                      <a:pt x="639" y="180"/>
                    </a:cubicBezTo>
                    <a:cubicBezTo>
                      <a:pt x="587" y="71"/>
                      <a:pt x="475" y="0"/>
                      <a:pt x="336" y="0"/>
                    </a:cubicBezTo>
                    <a:cubicBezTo>
                      <a:pt x="151" y="0"/>
                      <a:pt x="0" y="157"/>
                      <a:pt x="0" y="351"/>
                    </a:cubicBezTo>
                    <a:cubicBezTo>
                      <a:pt x="0" y="382"/>
                      <a:pt x="3" y="414"/>
                      <a:pt x="11" y="445"/>
                    </a:cubicBezTo>
                    <a:cubicBezTo>
                      <a:pt x="14" y="459"/>
                      <a:pt x="27" y="469"/>
                      <a:pt x="42" y="469"/>
                    </a:cubicBezTo>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1" name="PA-任意多边形 450"/>
              <p:cNvSpPr/>
              <p:nvPr>
                <p:custDataLst>
                  <p:tags r:id="rId16"/>
                </p:custDataLst>
              </p:nvPr>
            </p:nvSpPr>
            <p:spPr bwMode="auto">
              <a:xfrm>
                <a:off x="3664" y="2182"/>
                <a:ext cx="358" cy="190"/>
              </a:xfrm>
              <a:custGeom>
                <a:avLst/>
                <a:gdLst>
                  <a:gd name="T0" fmla="*/ 883 w 941"/>
                  <a:gd name="T1" fmla="*/ 13 h 503"/>
                  <a:gd name="T2" fmla="*/ 469 w 941"/>
                  <a:gd name="T3" fmla="*/ 425 h 503"/>
                  <a:gd name="T4" fmla="*/ 57 w 941"/>
                  <a:gd name="T5" fmla="*/ 16 h 503"/>
                  <a:gd name="T6" fmla="*/ 12 w 941"/>
                  <a:gd name="T7" fmla="*/ 16 h 503"/>
                  <a:gd name="T8" fmla="*/ 12 w 941"/>
                  <a:gd name="T9" fmla="*/ 61 h 503"/>
                  <a:gd name="T10" fmla="*/ 446 w 941"/>
                  <a:gd name="T11" fmla="*/ 493 h 503"/>
                  <a:gd name="T12" fmla="*/ 469 w 941"/>
                  <a:gd name="T13" fmla="*/ 503 h 503"/>
                  <a:gd name="T14" fmla="*/ 492 w 941"/>
                  <a:gd name="T15" fmla="*/ 493 h 503"/>
                  <a:gd name="T16" fmla="*/ 929 w 941"/>
                  <a:gd name="T17" fmla="*/ 58 h 503"/>
                  <a:gd name="T18" fmla="*/ 929 w 941"/>
                  <a:gd name="T19" fmla="*/ 13 h 503"/>
                  <a:gd name="T20" fmla="*/ 883 w 941"/>
                  <a:gd name="T21" fmla="*/ 1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1" h="503">
                    <a:moveTo>
                      <a:pt x="883" y="13"/>
                    </a:moveTo>
                    <a:lnTo>
                      <a:pt x="469" y="425"/>
                    </a:lnTo>
                    <a:lnTo>
                      <a:pt x="57" y="16"/>
                    </a:lnTo>
                    <a:cubicBezTo>
                      <a:pt x="45" y="3"/>
                      <a:pt x="25" y="3"/>
                      <a:pt x="12" y="16"/>
                    </a:cubicBezTo>
                    <a:cubicBezTo>
                      <a:pt x="0" y="28"/>
                      <a:pt x="0" y="49"/>
                      <a:pt x="12" y="61"/>
                    </a:cubicBezTo>
                    <a:lnTo>
                      <a:pt x="446" y="493"/>
                    </a:lnTo>
                    <a:cubicBezTo>
                      <a:pt x="453" y="499"/>
                      <a:pt x="461" y="503"/>
                      <a:pt x="469" y="503"/>
                    </a:cubicBezTo>
                    <a:cubicBezTo>
                      <a:pt x="477" y="503"/>
                      <a:pt x="485" y="499"/>
                      <a:pt x="492" y="493"/>
                    </a:cubicBezTo>
                    <a:lnTo>
                      <a:pt x="929" y="58"/>
                    </a:lnTo>
                    <a:cubicBezTo>
                      <a:pt x="941" y="46"/>
                      <a:pt x="941" y="26"/>
                      <a:pt x="929" y="13"/>
                    </a:cubicBezTo>
                    <a:cubicBezTo>
                      <a:pt x="916" y="1"/>
                      <a:pt x="896" y="0"/>
                      <a:pt x="883" y="13"/>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2" name="PA-任意多边形 451"/>
              <p:cNvSpPr/>
              <p:nvPr>
                <p:custDataLst>
                  <p:tags r:id="rId17"/>
                </p:custDataLst>
              </p:nvPr>
            </p:nvSpPr>
            <p:spPr bwMode="auto">
              <a:xfrm>
                <a:off x="3551" y="2048"/>
                <a:ext cx="572" cy="208"/>
              </a:xfrm>
              <a:custGeom>
                <a:avLst/>
                <a:gdLst>
                  <a:gd name="T0" fmla="*/ 1488 w 1505"/>
                  <a:gd name="T1" fmla="*/ 242 h 550"/>
                  <a:gd name="T2" fmla="*/ 1488 w 1505"/>
                  <a:gd name="T3" fmla="*/ 241 h 550"/>
                  <a:gd name="T4" fmla="*/ 1488 w 1505"/>
                  <a:gd name="T5" fmla="*/ 241 h 550"/>
                  <a:gd name="T6" fmla="*/ 1461 w 1505"/>
                  <a:gd name="T7" fmla="*/ 232 h 550"/>
                  <a:gd name="T8" fmla="*/ 1434 w 1505"/>
                  <a:gd name="T9" fmla="*/ 241 h 550"/>
                  <a:gd name="T10" fmla="*/ 968 w 1505"/>
                  <a:gd name="T11" fmla="*/ 241 h 550"/>
                  <a:gd name="T12" fmla="*/ 941 w 1505"/>
                  <a:gd name="T13" fmla="*/ 232 h 550"/>
                  <a:gd name="T14" fmla="*/ 897 w 1505"/>
                  <a:gd name="T15" fmla="*/ 275 h 550"/>
                  <a:gd name="T16" fmla="*/ 897 w 1505"/>
                  <a:gd name="T17" fmla="*/ 278 h 550"/>
                  <a:gd name="T18" fmla="*/ 772 w 1505"/>
                  <a:gd name="T19" fmla="*/ 444 h 550"/>
                  <a:gd name="T20" fmla="*/ 577 w 1505"/>
                  <a:gd name="T21" fmla="*/ 55 h 550"/>
                  <a:gd name="T22" fmla="*/ 579 w 1505"/>
                  <a:gd name="T23" fmla="*/ 44 h 550"/>
                  <a:gd name="T24" fmla="*/ 536 w 1505"/>
                  <a:gd name="T25" fmla="*/ 0 h 550"/>
                  <a:gd name="T26" fmla="*/ 492 w 1505"/>
                  <a:gd name="T27" fmla="*/ 44 h 550"/>
                  <a:gd name="T28" fmla="*/ 493 w 1505"/>
                  <a:gd name="T29" fmla="*/ 47 h 550"/>
                  <a:gd name="T30" fmla="*/ 346 w 1505"/>
                  <a:gd name="T31" fmla="*/ 241 h 550"/>
                  <a:gd name="T32" fmla="*/ 71 w 1505"/>
                  <a:gd name="T33" fmla="*/ 241 h 550"/>
                  <a:gd name="T34" fmla="*/ 44 w 1505"/>
                  <a:gd name="T35" fmla="*/ 232 h 550"/>
                  <a:gd name="T36" fmla="*/ 0 w 1505"/>
                  <a:gd name="T37" fmla="*/ 275 h 550"/>
                  <a:gd name="T38" fmla="*/ 44 w 1505"/>
                  <a:gd name="T39" fmla="*/ 318 h 550"/>
                  <a:gd name="T40" fmla="*/ 75 w 1505"/>
                  <a:gd name="T41" fmla="*/ 305 h 550"/>
                  <a:gd name="T42" fmla="*/ 362 w 1505"/>
                  <a:gd name="T43" fmla="*/ 305 h 550"/>
                  <a:gd name="T44" fmla="*/ 388 w 1505"/>
                  <a:gd name="T45" fmla="*/ 293 h 550"/>
                  <a:gd name="T46" fmla="*/ 530 w 1505"/>
                  <a:gd name="T47" fmla="*/ 103 h 550"/>
                  <a:gd name="T48" fmla="*/ 726 w 1505"/>
                  <a:gd name="T49" fmla="*/ 493 h 550"/>
                  <a:gd name="T50" fmla="*/ 724 w 1505"/>
                  <a:gd name="T51" fmla="*/ 506 h 550"/>
                  <a:gd name="T52" fmla="*/ 767 w 1505"/>
                  <a:gd name="T53" fmla="*/ 550 h 550"/>
                  <a:gd name="T54" fmla="*/ 810 w 1505"/>
                  <a:gd name="T55" fmla="*/ 506 h 550"/>
                  <a:gd name="T56" fmla="*/ 810 w 1505"/>
                  <a:gd name="T57" fmla="*/ 500 h 550"/>
                  <a:gd name="T58" fmla="*/ 947 w 1505"/>
                  <a:gd name="T59" fmla="*/ 318 h 550"/>
                  <a:gd name="T60" fmla="*/ 971 w 1505"/>
                  <a:gd name="T61" fmla="*/ 305 h 550"/>
                  <a:gd name="T62" fmla="*/ 1430 w 1505"/>
                  <a:gd name="T63" fmla="*/ 305 h 550"/>
                  <a:gd name="T64" fmla="*/ 1461 w 1505"/>
                  <a:gd name="T65" fmla="*/ 318 h 550"/>
                  <a:gd name="T66" fmla="*/ 1505 w 1505"/>
                  <a:gd name="T67" fmla="*/ 275 h 550"/>
                  <a:gd name="T68" fmla="*/ 1488 w 1505"/>
                  <a:gd name="T69" fmla="*/ 24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5" h="550">
                    <a:moveTo>
                      <a:pt x="1488" y="242"/>
                    </a:moveTo>
                    <a:lnTo>
                      <a:pt x="1488" y="241"/>
                    </a:lnTo>
                    <a:lnTo>
                      <a:pt x="1488" y="241"/>
                    </a:lnTo>
                    <a:cubicBezTo>
                      <a:pt x="1481" y="235"/>
                      <a:pt x="1472" y="232"/>
                      <a:pt x="1461" y="232"/>
                    </a:cubicBezTo>
                    <a:cubicBezTo>
                      <a:pt x="1451" y="232"/>
                      <a:pt x="1441" y="235"/>
                      <a:pt x="1434" y="241"/>
                    </a:cubicBezTo>
                    <a:lnTo>
                      <a:pt x="968" y="241"/>
                    </a:lnTo>
                    <a:cubicBezTo>
                      <a:pt x="960" y="235"/>
                      <a:pt x="951" y="232"/>
                      <a:pt x="941" y="232"/>
                    </a:cubicBezTo>
                    <a:cubicBezTo>
                      <a:pt x="917" y="232"/>
                      <a:pt x="897" y="251"/>
                      <a:pt x="897" y="275"/>
                    </a:cubicBezTo>
                    <a:cubicBezTo>
                      <a:pt x="897" y="276"/>
                      <a:pt x="897" y="277"/>
                      <a:pt x="897" y="278"/>
                    </a:cubicBezTo>
                    <a:lnTo>
                      <a:pt x="772" y="444"/>
                    </a:lnTo>
                    <a:lnTo>
                      <a:pt x="577" y="55"/>
                    </a:lnTo>
                    <a:cubicBezTo>
                      <a:pt x="578" y="51"/>
                      <a:pt x="579" y="47"/>
                      <a:pt x="579" y="44"/>
                    </a:cubicBezTo>
                    <a:cubicBezTo>
                      <a:pt x="579" y="20"/>
                      <a:pt x="560" y="0"/>
                      <a:pt x="536" y="0"/>
                    </a:cubicBezTo>
                    <a:cubicBezTo>
                      <a:pt x="512" y="0"/>
                      <a:pt x="492" y="20"/>
                      <a:pt x="492" y="44"/>
                    </a:cubicBezTo>
                    <a:cubicBezTo>
                      <a:pt x="492" y="45"/>
                      <a:pt x="492" y="46"/>
                      <a:pt x="493" y="47"/>
                    </a:cubicBezTo>
                    <a:lnTo>
                      <a:pt x="346" y="241"/>
                    </a:lnTo>
                    <a:lnTo>
                      <a:pt x="71" y="241"/>
                    </a:lnTo>
                    <a:cubicBezTo>
                      <a:pt x="64" y="235"/>
                      <a:pt x="54" y="232"/>
                      <a:pt x="44" y="232"/>
                    </a:cubicBezTo>
                    <a:cubicBezTo>
                      <a:pt x="20" y="232"/>
                      <a:pt x="0" y="251"/>
                      <a:pt x="0" y="275"/>
                    </a:cubicBezTo>
                    <a:cubicBezTo>
                      <a:pt x="0" y="299"/>
                      <a:pt x="20" y="318"/>
                      <a:pt x="44" y="318"/>
                    </a:cubicBezTo>
                    <a:cubicBezTo>
                      <a:pt x="56" y="318"/>
                      <a:pt x="67" y="313"/>
                      <a:pt x="75" y="305"/>
                    </a:cubicBezTo>
                    <a:lnTo>
                      <a:pt x="362" y="305"/>
                    </a:lnTo>
                    <a:cubicBezTo>
                      <a:pt x="372" y="305"/>
                      <a:pt x="382" y="301"/>
                      <a:pt x="388" y="293"/>
                    </a:cubicBezTo>
                    <a:lnTo>
                      <a:pt x="530" y="103"/>
                    </a:lnTo>
                    <a:lnTo>
                      <a:pt x="726" y="493"/>
                    </a:lnTo>
                    <a:cubicBezTo>
                      <a:pt x="725" y="497"/>
                      <a:pt x="724" y="502"/>
                      <a:pt x="724" y="506"/>
                    </a:cubicBezTo>
                    <a:cubicBezTo>
                      <a:pt x="724" y="530"/>
                      <a:pt x="743" y="550"/>
                      <a:pt x="767" y="550"/>
                    </a:cubicBezTo>
                    <a:cubicBezTo>
                      <a:pt x="791" y="550"/>
                      <a:pt x="810" y="530"/>
                      <a:pt x="810" y="506"/>
                    </a:cubicBezTo>
                    <a:cubicBezTo>
                      <a:pt x="810" y="504"/>
                      <a:pt x="810" y="502"/>
                      <a:pt x="810" y="500"/>
                    </a:cubicBezTo>
                    <a:lnTo>
                      <a:pt x="947" y="318"/>
                    </a:lnTo>
                    <a:cubicBezTo>
                      <a:pt x="957" y="316"/>
                      <a:pt x="965" y="312"/>
                      <a:pt x="971" y="305"/>
                    </a:cubicBezTo>
                    <a:lnTo>
                      <a:pt x="1430" y="305"/>
                    </a:lnTo>
                    <a:cubicBezTo>
                      <a:pt x="1438" y="313"/>
                      <a:pt x="1449" y="318"/>
                      <a:pt x="1461" y="318"/>
                    </a:cubicBezTo>
                    <a:cubicBezTo>
                      <a:pt x="1485" y="318"/>
                      <a:pt x="1505" y="299"/>
                      <a:pt x="1505" y="275"/>
                    </a:cubicBezTo>
                    <a:cubicBezTo>
                      <a:pt x="1505" y="261"/>
                      <a:pt x="1504" y="250"/>
                      <a:pt x="1488" y="242"/>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grpSp>
      <p:grpSp>
        <p:nvGrpSpPr>
          <p:cNvPr id="4" name="组合 3"/>
          <p:cNvGrpSpPr/>
          <p:nvPr/>
        </p:nvGrpSpPr>
        <p:grpSpPr>
          <a:xfrm>
            <a:off x="5115560" y="4314190"/>
            <a:ext cx="476250" cy="426720"/>
            <a:chOff x="8013" y="6572"/>
            <a:chExt cx="750" cy="672"/>
          </a:xfrm>
        </p:grpSpPr>
        <p:sp>
          <p:nvSpPr>
            <p:cNvPr id="7" name="椭圆 6"/>
            <p:cNvSpPr/>
            <p:nvPr>
              <p:custDataLst>
                <p:tags r:id="rId18"/>
              </p:custDataLst>
            </p:nvPr>
          </p:nvSpPr>
          <p:spPr>
            <a:xfrm>
              <a:off x="8013" y="6572"/>
              <a:ext cx="750" cy="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grpSp>
          <p:nvGrpSpPr>
            <p:cNvPr id="8" name="icon"/>
            <p:cNvGrpSpPr/>
            <p:nvPr>
              <p:custDataLst>
                <p:tags r:id="rId19"/>
              </p:custDataLst>
            </p:nvPr>
          </p:nvGrpSpPr>
          <p:grpSpPr bwMode="auto">
            <a:xfrm rot="0">
              <a:off x="8242" y="6844"/>
              <a:ext cx="297" cy="217"/>
              <a:chOff x="3551" y="1942"/>
              <a:chExt cx="572" cy="430"/>
            </a:xfrm>
            <a:solidFill>
              <a:schemeClr val="accent1"/>
            </a:solidFill>
          </p:grpSpPr>
          <p:sp>
            <p:nvSpPr>
              <p:cNvPr id="11" name="PA-任意多边形 449"/>
              <p:cNvSpPr/>
              <p:nvPr>
                <p:custDataLst>
                  <p:tags r:id="rId20"/>
                </p:custDataLst>
              </p:nvPr>
            </p:nvSpPr>
            <p:spPr bwMode="auto">
              <a:xfrm>
                <a:off x="3600" y="1942"/>
                <a:ext cx="485" cy="179"/>
              </a:xfrm>
              <a:custGeom>
                <a:avLst/>
                <a:gdLst>
                  <a:gd name="T0" fmla="*/ 42 w 1278"/>
                  <a:gd name="T1" fmla="*/ 469 h 471"/>
                  <a:gd name="T2" fmla="*/ 49 w 1278"/>
                  <a:gd name="T3" fmla="*/ 468 h 471"/>
                  <a:gd name="T4" fmla="*/ 73 w 1278"/>
                  <a:gd name="T5" fmla="*/ 430 h 471"/>
                  <a:gd name="T6" fmla="*/ 64 w 1278"/>
                  <a:gd name="T7" fmla="*/ 351 h 471"/>
                  <a:gd name="T8" fmla="*/ 336 w 1278"/>
                  <a:gd name="T9" fmla="*/ 64 h 471"/>
                  <a:gd name="T10" fmla="*/ 607 w 1278"/>
                  <a:gd name="T11" fmla="*/ 322 h 471"/>
                  <a:gd name="T12" fmla="*/ 639 w 1278"/>
                  <a:gd name="T13" fmla="*/ 354 h 471"/>
                  <a:gd name="T14" fmla="*/ 671 w 1278"/>
                  <a:gd name="T15" fmla="*/ 322 h 471"/>
                  <a:gd name="T16" fmla="*/ 942 w 1278"/>
                  <a:gd name="T17" fmla="*/ 64 h 471"/>
                  <a:gd name="T18" fmla="*/ 1214 w 1278"/>
                  <a:gd name="T19" fmla="*/ 351 h 471"/>
                  <a:gd name="T20" fmla="*/ 1205 w 1278"/>
                  <a:gd name="T21" fmla="*/ 428 h 471"/>
                  <a:gd name="T22" fmla="*/ 1229 w 1278"/>
                  <a:gd name="T23" fmla="*/ 467 h 471"/>
                  <a:gd name="T24" fmla="*/ 1268 w 1278"/>
                  <a:gd name="T25" fmla="*/ 443 h 471"/>
                  <a:gd name="T26" fmla="*/ 1278 w 1278"/>
                  <a:gd name="T27" fmla="*/ 351 h 471"/>
                  <a:gd name="T28" fmla="*/ 942 w 1278"/>
                  <a:gd name="T29" fmla="*/ 0 h 471"/>
                  <a:gd name="T30" fmla="*/ 639 w 1278"/>
                  <a:gd name="T31" fmla="*/ 180 h 471"/>
                  <a:gd name="T32" fmla="*/ 336 w 1278"/>
                  <a:gd name="T33" fmla="*/ 0 h 471"/>
                  <a:gd name="T34" fmla="*/ 0 w 1278"/>
                  <a:gd name="T35" fmla="*/ 351 h 471"/>
                  <a:gd name="T36" fmla="*/ 11 w 1278"/>
                  <a:gd name="T37" fmla="*/ 445 h 471"/>
                  <a:gd name="T38" fmla="*/ 42 w 1278"/>
                  <a:gd name="T39" fmla="*/ 46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8" h="471">
                    <a:moveTo>
                      <a:pt x="42" y="469"/>
                    </a:moveTo>
                    <a:cubicBezTo>
                      <a:pt x="44" y="469"/>
                      <a:pt x="47" y="469"/>
                      <a:pt x="49" y="468"/>
                    </a:cubicBezTo>
                    <a:cubicBezTo>
                      <a:pt x="67" y="464"/>
                      <a:pt x="77" y="447"/>
                      <a:pt x="73" y="430"/>
                    </a:cubicBezTo>
                    <a:cubicBezTo>
                      <a:pt x="67" y="404"/>
                      <a:pt x="64" y="377"/>
                      <a:pt x="64" y="351"/>
                    </a:cubicBezTo>
                    <a:cubicBezTo>
                      <a:pt x="64" y="193"/>
                      <a:pt x="186" y="64"/>
                      <a:pt x="336" y="64"/>
                    </a:cubicBezTo>
                    <a:cubicBezTo>
                      <a:pt x="492" y="64"/>
                      <a:pt x="605" y="173"/>
                      <a:pt x="607" y="322"/>
                    </a:cubicBezTo>
                    <a:cubicBezTo>
                      <a:pt x="607" y="339"/>
                      <a:pt x="621" y="354"/>
                      <a:pt x="639" y="354"/>
                    </a:cubicBezTo>
                    <a:cubicBezTo>
                      <a:pt x="657" y="354"/>
                      <a:pt x="671" y="339"/>
                      <a:pt x="671" y="322"/>
                    </a:cubicBezTo>
                    <a:cubicBezTo>
                      <a:pt x="673" y="173"/>
                      <a:pt x="786" y="64"/>
                      <a:pt x="942" y="64"/>
                    </a:cubicBezTo>
                    <a:cubicBezTo>
                      <a:pt x="1092" y="64"/>
                      <a:pt x="1214" y="193"/>
                      <a:pt x="1214" y="351"/>
                    </a:cubicBezTo>
                    <a:cubicBezTo>
                      <a:pt x="1214" y="377"/>
                      <a:pt x="1211" y="403"/>
                      <a:pt x="1205" y="428"/>
                    </a:cubicBezTo>
                    <a:cubicBezTo>
                      <a:pt x="1201" y="446"/>
                      <a:pt x="1212" y="463"/>
                      <a:pt x="1229" y="467"/>
                    </a:cubicBezTo>
                    <a:cubicBezTo>
                      <a:pt x="1246" y="471"/>
                      <a:pt x="1264" y="460"/>
                      <a:pt x="1268" y="443"/>
                    </a:cubicBezTo>
                    <a:cubicBezTo>
                      <a:pt x="1275" y="413"/>
                      <a:pt x="1278" y="382"/>
                      <a:pt x="1278" y="351"/>
                    </a:cubicBezTo>
                    <a:cubicBezTo>
                      <a:pt x="1278" y="157"/>
                      <a:pt x="1127" y="0"/>
                      <a:pt x="942" y="0"/>
                    </a:cubicBezTo>
                    <a:cubicBezTo>
                      <a:pt x="803" y="0"/>
                      <a:pt x="691" y="71"/>
                      <a:pt x="639" y="180"/>
                    </a:cubicBezTo>
                    <a:cubicBezTo>
                      <a:pt x="587" y="71"/>
                      <a:pt x="475" y="0"/>
                      <a:pt x="336" y="0"/>
                    </a:cubicBezTo>
                    <a:cubicBezTo>
                      <a:pt x="151" y="0"/>
                      <a:pt x="0" y="157"/>
                      <a:pt x="0" y="351"/>
                    </a:cubicBezTo>
                    <a:cubicBezTo>
                      <a:pt x="0" y="382"/>
                      <a:pt x="3" y="414"/>
                      <a:pt x="11" y="445"/>
                    </a:cubicBezTo>
                    <a:cubicBezTo>
                      <a:pt x="14" y="459"/>
                      <a:pt x="27" y="469"/>
                      <a:pt x="42" y="469"/>
                    </a:cubicBezTo>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12" name="PA-任意多边形 450"/>
              <p:cNvSpPr/>
              <p:nvPr>
                <p:custDataLst>
                  <p:tags r:id="rId21"/>
                </p:custDataLst>
              </p:nvPr>
            </p:nvSpPr>
            <p:spPr bwMode="auto">
              <a:xfrm>
                <a:off x="3664" y="2182"/>
                <a:ext cx="358" cy="190"/>
              </a:xfrm>
              <a:custGeom>
                <a:avLst/>
                <a:gdLst>
                  <a:gd name="T0" fmla="*/ 883 w 941"/>
                  <a:gd name="T1" fmla="*/ 13 h 503"/>
                  <a:gd name="T2" fmla="*/ 469 w 941"/>
                  <a:gd name="T3" fmla="*/ 425 h 503"/>
                  <a:gd name="T4" fmla="*/ 57 w 941"/>
                  <a:gd name="T5" fmla="*/ 16 h 503"/>
                  <a:gd name="T6" fmla="*/ 12 w 941"/>
                  <a:gd name="T7" fmla="*/ 16 h 503"/>
                  <a:gd name="T8" fmla="*/ 12 w 941"/>
                  <a:gd name="T9" fmla="*/ 61 h 503"/>
                  <a:gd name="T10" fmla="*/ 446 w 941"/>
                  <a:gd name="T11" fmla="*/ 493 h 503"/>
                  <a:gd name="T12" fmla="*/ 469 w 941"/>
                  <a:gd name="T13" fmla="*/ 503 h 503"/>
                  <a:gd name="T14" fmla="*/ 492 w 941"/>
                  <a:gd name="T15" fmla="*/ 493 h 503"/>
                  <a:gd name="T16" fmla="*/ 929 w 941"/>
                  <a:gd name="T17" fmla="*/ 58 h 503"/>
                  <a:gd name="T18" fmla="*/ 929 w 941"/>
                  <a:gd name="T19" fmla="*/ 13 h 503"/>
                  <a:gd name="T20" fmla="*/ 883 w 941"/>
                  <a:gd name="T21" fmla="*/ 1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1" h="503">
                    <a:moveTo>
                      <a:pt x="883" y="13"/>
                    </a:moveTo>
                    <a:lnTo>
                      <a:pt x="469" y="425"/>
                    </a:lnTo>
                    <a:lnTo>
                      <a:pt x="57" y="16"/>
                    </a:lnTo>
                    <a:cubicBezTo>
                      <a:pt x="45" y="3"/>
                      <a:pt x="25" y="3"/>
                      <a:pt x="12" y="16"/>
                    </a:cubicBezTo>
                    <a:cubicBezTo>
                      <a:pt x="0" y="28"/>
                      <a:pt x="0" y="49"/>
                      <a:pt x="12" y="61"/>
                    </a:cubicBezTo>
                    <a:lnTo>
                      <a:pt x="446" y="493"/>
                    </a:lnTo>
                    <a:cubicBezTo>
                      <a:pt x="453" y="499"/>
                      <a:pt x="461" y="503"/>
                      <a:pt x="469" y="503"/>
                    </a:cubicBezTo>
                    <a:cubicBezTo>
                      <a:pt x="477" y="503"/>
                      <a:pt x="485" y="499"/>
                      <a:pt x="492" y="493"/>
                    </a:cubicBezTo>
                    <a:lnTo>
                      <a:pt x="929" y="58"/>
                    </a:lnTo>
                    <a:cubicBezTo>
                      <a:pt x="941" y="46"/>
                      <a:pt x="941" y="26"/>
                      <a:pt x="929" y="13"/>
                    </a:cubicBezTo>
                    <a:cubicBezTo>
                      <a:pt x="916" y="1"/>
                      <a:pt x="896" y="0"/>
                      <a:pt x="883" y="13"/>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19" name="PA-任意多边形 451"/>
              <p:cNvSpPr/>
              <p:nvPr>
                <p:custDataLst>
                  <p:tags r:id="rId22"/>
                </p:custDataLst>
              </p:nvPr>
            </p:nvSpPr>
            <p:spPr bwMode="auto">
              <a:xfrm>
                <a:off x="3551" y="2048"/>
                <a:ext cx="572" cy="208"/>
              </a:xfrm>
              <a:custGeom>
                <a:avLst/>
                <a:gdLst>
                  <a:gd name="T0" fmla="*/ 1488 w 1505"/>
                  <a:gd name="T1" fmla="*/ 242 h 550"/>
                  <a:gd name="T2" fmla="*/ 1488 w 1505"/>
                  <a:gd name="T3" fmla="*/ 241 h 550"/>
                  <a:gd name="T4" fmla="*/ 1488 w 1505"/>
                  <a:gd name="T5" fmla="*/ 241 h 550"/>
                  <a:gd name="T6" fmla="*/ 1461 w 1505"/>
                  <a:gd name="T7" fmla="*/ 232 h 550"/>
                  <a:gd name="T8" fmla="*/ 1434 w 1505"/>
                  <a:gd name="T9" fmla="*/ 241 h 550"/>
                  <a:gd name="T10" fmla="*/ 968 w 1505"/>
                  <a:gd name="T11" fmla="*/ 241 h 550"/>
                  <a:gd name="T12" fmla="*/ 941 w 1505"/>
                  <a:gd name="T13" fmla="*/ 232 h 550"/>
                  <a:gd name="T14" fmla="*/ 897 w 1505"/>
                  <a:gd name="T15" fmla="*/ 275 h 550"/>
                  <a:gd name="T16" fmla="*/ 897 w 1505"/>
                  <a:gd name="T17" fmla="*/ 278 h 550"/>
                  <a:gd name="T18" fmla="*/ 772 w 1505"/>
                  <a:gd name="T19" fmla="*/ 444 h 550"/>
                  <a:gd name="T20" fmla="*/ 577 w 1505"/>
                  <a:gd name="T21" fmla="*/ 55 h 550"/>
                  <a:gd name="T22" fmla="*/ 579 w 1505"/>
                  <a:gd name="T23" fmla="*/ 44 h 550"/>
                  <a:gd name="T24" fmla="*/ 536 w 1505"/>
                  <a:gd name="T25" fmla="*/ 0 h 550"/>
                  <a:gd name="T26" fmla="*/ 492 w 1505"/>
                  <a:gd name="T27" fmla="*/ 44 h 550"/>
                  <a:gd name="T28" fmla="*/ 493 w 1505"/>
                  <a:gd name="T29" fmla="*/ 47 h 550"/>
                  <a:gd name="T30" fmla="*/ 346 w 1505"/>
                  <a:gd name="T31" fmla="*/ 241 h 550"/>
                  <a:gd name="T32" fmla="*/ 71 w 1505"/>
                  <a:gd name="T33" fmla="*/ 241 h 550"/>
                  <a:gd name="T34" fmla="*/ 44 w 1505"/>
                  <a:gd name="T35" fmla="*/ 232 h 550"/>
                  <a:gd name="T36" fmla="*/ 0 w 1505"/>
                  <a:gd name="T37" fmla="*/ 275 h 550"/>
                  <a:gd name="T38" fmla="*/ 44 w 1505"/>
                  <a:gd name="T39" fmla="*/ 318 h 550"/>
                  <a:gd name="T40" fmla="*/ 75 w 1505"/>
                  <a:gd name="T41" fmla="*/ 305 h 550"/>
                  <a:gd name="T42" fmla="*/ 362 w 1505"/>
                  <a:gd name="T43" fmla="*/ 305 h 550"/>
                  <a:gd name="T44" fmla="*/ 388 w 1505"/>
                  <a:gd name="T45" fmla="*/ 293 h 550"/>
                  <a:gd name="T46" fmla="*/ 530 w 1505"/>
                  <a:gd name="T47" fmla="*/ 103 h 550"/>
                  <a:gd name="T48" fmla="*/ 726 w 1505"/>
                  <a:gd name="T49" fmla="*/ 493 h 550"/>
                  <a:gd name="T50" fmla="*/ 724 w 1505"/>
                  <a:gd name="T51" fmla="*/ 506 h 550"/>
                  <a:gd name="T52" fmla="*/ 767 w 1505"/>
                  <a:gd name="T53" fmla="*/ 550 h 550"/>
                  <a:gd name="T54" fmla="*/ 810 w 1505"/>
                  <a:gd name="T55" fmla="*/ 506 h 550"/>
                  <a:gd name="T56" fmla="*/ 810 w 1505"/>
                  <a:gd name="T57" fmla="*/ 500 h 550"/>
                  <a:gd name="T58" fmla="*/ 947 w 1505"/>
                  <a:gd name="T59" fmla="*/ 318 h 550"/>
                  <a:gd name="T60" fmla="*/ 971 w 1505"/>
                  <a:gd name="T61" fmla="*/ 305 h 550"/>
                  <a:gd name="T62" fmla="*/ 1430 w 1505"/>
                  <a:gd name="T63" fmla="*/ 305 h 550"/>
                  <a:gd name="T64" fmla="*/ 1461 w 1505"/>
                  <a:gd name="T65" fmla="*/ 318 h 550"/>
                  <a:gd name="T66" fmla="*/ 1505 w 1505"/>
                  <a:gd name="T67" fmla="*/ 275 h 550"/>
                  <a:gd name="T68" fmla="*/ 1488 w 1505"/>
                  <a:gd name="T69" fmla="*/ 24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5" h="550">
                    <a:moveTo>
                      <a:pt x="1488" y="242"/>
                    </a:moveTo>
                    <a:lnTo>
                      <a:pt x="1488" y="241"/>
                    </a:lnTo>
                    <a:lnTo>
                      <a:pt x="1488" y="241"/>
                    </a:lnTo>
                    <a:cubicBezTo>
                      <a:pt x="1481" y="235"/>
                      <a:pt x="1472" y="232"/>
                      <a:pt x="1461" y="232"/>
                    </a:cubicBezTo>
                    <a:cubicBezTo>
                      <a:pt x="1451" y="232"/>
                      <a:pt x="1441" y="235"/>
                      <a:pt x="1434" y="241"/>
                    </a:cubicBezTo>
                    <a:lnTo>
                      <a:pt x="968" y="241"/>
                    </a:lnTo>
                    <a:cubicBezTo>
                      <a:pt x="960" y="235"/>
                      <a:pt x="951" y="232"/>
                      <a:pt x="941" y="232"/>
                    </a:cubicBezTo>
                    <a:cubicBezTo>
                      <a:pt x="917" y="232"/>
                      <a:pt x="897" y="251"/>
                      <a:pt x="897" y="275"/>
                    </a:cubicBezTo>
                    <a:cubicBezTo>
                      <a:pt x="897" y="276"/>
                      <a:pt x="897" y="277"/>
                      <a:pt x="897" y="278"/>
                    </a:cubicBezTo>
                    <a:lnTo>
                      <a:pt x="772" y="444"/>
                    </a:lnTo>
                    <a:lnTo>
                      <a:pt x="577" y="55"/>
                    </a:lnTo>
                    <a:cubicBezTo>
                      <a:pt x="578" y="51"/>
                      <a:pt x="579" y="47"/>
                      <a:pt x="579" y="44"/>
                    </a:cubicBezTo>
                    <a:cubicBezTo>
                      <a:pt x="579" y="20"/>
                      <a:pt x="560" y="0"/>
                      <a:pt x="536" y="0"/>
                    </a:cubicBezTo>
                    <a:cubicBezTo>
                      <a:pt x="512" y="0"/>
                      <a:pt x="492" y="20"/>
                      <a:pt x="492" y="44"/>
                    </a:cubicBezTo>
                    <a:cubicBezTo>
                      <a:pt x="492" y="45"/>
                      <a:pt x="492" y="46"/>
                      <a:pt x="493" y="47"/>
                    </a:cubicBezTo>
                    <a:lnTo>
                      <a:pt x="346" y="241"/>
                    </a:lnTo>
                    <a:lnTo>
                      <a:pt x="71" y="241"/>
                    </a:lnTo>
                    <a:cubicBezTo>
                      <a:pt x="64" y="235"/>
                      <a:pt x="54" y="232"/>
                      <a:pt x="44" y="232"/>
                    </a:cubicBezTo>
                    <a:cubicBezTo>
                      <a:pt x="20" y="232"/>
                      <a:pt x="0" y="251"/>
                      <a:pt x="0" y="275"/>
                    </a:cubicBezTo>
                    <a:cubicBezTo>
                      <a:pt x="0" y="299"/>
                      <a:pt x="20" y="318"/>
                      <a:pt x="44" y="318"/>
                    </a:cubicBezTo>
                    <a:cubicBezTo>
                      <a:pt x="56" y="318"/>
                      <a:pt x="67" y="313"/>
                      <a:pt x="75" y="305"/>
                    </a:cubicBezTo>
                    <a:lnTo>
                      <a:pt x="362" y="305"/>
                    </a:lnTo>
                    <a:cubicBezTo>
                      <a:pt x="372" y="305"/>
                      <a:pt x="382" y="301"/>
                      <a:pt x="388" y="293"/>
                    </a:cubicBezTo>
                    <a:lnTo>
                      <a:pt x="530" y="103"/>
                    </a:lnTo>
                    <a:lnTo>
                      <a:pt x="726" y="493"/>
                    </a:lnTo>
                    <a:cubicBezTo>
                      <a:pt x="725" y="497"/>
                      <a:pt x="724" y="502"/>
                      <a:pt x="724" y="506"/>
                    </a:cubicBezTo>
                    <a:cubicBezTo>
                      <a:pt x="724" y="530"/>
                      <a:pt x="743" y="550"/>
                      <a:pt x="767" y="550"/>
                    </a:cubicBezTo>
                    <a:cubicBezTo>
                      <a:pt x="791" y="550"/>
                      <a:pt x="810" y="530"/>
                      <a:pt x="810" y="506"/>
                    </a:cubicBezTo>
                    <a:cubicBezTo>
                      <a:pt x="810" y="504"/>
                      <a:pt x="810" y="502"/>
                      <a:pt x="810" y="500"/>
                    </a:cubicBezTo>
                    <a:lnTo>
                      <a:pt x="947" y="318"/>
                    </a:lnTo>
                    <a:cubicBezTo>
                      <a:pt x="957" y="316"/>
                      <a:pt x="965" y="312"/>
                      <a:pt x="971" y="305"/>
                    </a:cubicBezTo>
                    <a:lnTo>
                      <a:pt x="1430" y="305"/>
                    </a:lnTo>
                    <a:cubicBezTo>
                      <a:pt x="1438" y="313"/>
                      <a:pt x="1449" y="318"/>
                      <a:pt x="1461" y="318"/>
                    </a:cubicBezTo>
                    <a:cubicBezTo>
                      <a:pt x="1485" y="318"/>
                      <a:pt x="1505" y="299"/>
                      <a:pt x="1505" y="275"/>
                    </a:cubicBezTo>
                    <a:cubicBezTo>
                      <a:pt x="1505" y="261"/>
                      <a:pt x="1504" y="250"/>
                      <a:pt x="1488" y="242"/>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gr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二、爱情形成的三要素</a:t>
            </a:r>
            <a:endParaRPr lang="zh-CN" altLang="en-US" sz="2400" b="1" spc="300" noProof="0" dirty="0">
              <a:ln>
                <a:noFill/>
              </a:ln>
              <a:solidFill>
                <a:srgbClr val="FCC301"/>
              </a:solidFill>
              <a:effectLst/>
              <a:uLnTx/>
              <a:sym typeface="+mn-ea"/>
            </a:endParaRPr>
          </a:p>
        </p:txBody>
      </p:sp>
      <p:sp>
        <p:nvSpPr>
          <p:cNvPr id="11" name="矩形 10"/>
          <p:cNvSpPr/>
          <p:nvPr userDrawn="1">
            <p:custDataLst>
              <p:tags r:id="rId1"/>
            </p:custDataLst>
          </p:nvPr>
        </p:nvSpPr>
        <p:spPr>
          <a:xfrm>
            <a:off x="534670" y="1870075"/>
            <a:ext cx="5091430" cy="420116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pic>
        <p:nvPicPr>
          <p:cNvPr id="10" name="图片 9" descr="摄图网_400275437"/>
          <p:cNvPicPr>
            <a:picLocks noChangeAspect="1"/>
          </p:cNvPicPr>
          <p:nvPr userDrawn="1">
            <p:custDataLst>
              <p:tags r:id="rId2"/>
            </p:custDataLst>
          </p:nvPr>
        </p:nvPicPr>
        <p:blipFill>
          <a:blip r:embed="rId3"/>
          <a:stretch>
            <a:fillRect/>
          </a:stretch>
        </p:blipFill>
        <p:spPr>
          <a:xfrm>
            <a:off x="-106680" y="5687060"/>
            <a:ext cx="2030730" cy="1179195"/>
          </a:xfrm>
          <a:prstGeom prst="rect">
            <a:avLst/>
          </a:prstGeom>
        </p:spPr>
      </p:pic>
      <p:sp>
        <p:nvSpPr>
          <p:cNvPr id="8" name="Title 6"/>
          <p:cNvSpPr txBox="1"/>
          <p:nvPr>
            <p:custDataLst>
              <p:tags r:id="rId4"/>
            </p:custDataLst>
          </p:nvPr>
        </p:nvSpPr>
        <p:spPr>
          <a:xfrm>
            <a:off x="848995" y="2053590"/>
            <a:ext cx="4462145" cy="383413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defRPr/>
            </a:pPr>
            <a:r>
              <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rPr>
              <a:t>当我们发现了所钟情的异性之后，就会出现一种强烈的接近愿望，进而出现相应的行为。如果对方也给予积极的回应，我们的情感反应则会受到最大的激发。钟情于异性往往最先表现于眼神。通常情况下，我们看别人的时候，别人也会看我们。当双方目光相对时，立即会出现将目光移至别处的反应。在这之后，我们的目光会随着观察对象的变化发生自然转移。若目光移至别处后，又很快回视特定对象，或目光停留于特定对象的时间过长，很可能是钟情的标志；若对方也面带笑容地出现同样的反应，则可称之为“眉目传情”，或称之为“秋波传送”，也称“来电显示”，预示着进一步发展关系的可能性。</a:t>
            </a:r>
            <a:endPar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C:\Users\kingsoft\Desktop\图片3.jpg图片3"/>
          <p:cNvPicPr>
            <a:picLocks noChangeAspect="1"/>
          </p:cNvPicPr>
          <p:nvPr>
            <p:custDataLst>
              <p:tags r:id="rId5"/>
            </p:custDataLst>
          </p:nvPr>
        </p:nvPicPr>
        <p:blipFill rotWithShape="1">
          <a:blip r:embed="rId6"/>
          <a:srcRect l="20751" r="20751"/>
          <a:stretch>
            <a:fillRect/>
          </a:stretch>
        </p:blipFill>
        <p:spPr>
          <a:xfrm>
            <a:off x="6172196" y="0"/>
            <a:ext cx="6019803" cy="6858000"/>
          </a:xfrm>
          <a:prstGeom prst="rect">
            <a:avLst/>
          </a:prstGeom>
        </p:spPr>
      </p:pic>
      <p:sp>
        <p:nvSpPr>
          <p:cNvPr id="3" name="文本框 2"/>
          <p:cNvSpPr txBox="1"/>
          <p:nvPr>
            <p:custDataLst>
              <p:tags r:id="rId7"/>
            </p:custDataLst>
          </p:nvPr>
        </p:nvSpPr>
        <p:spPr>
          <a:xfrm>
            <a:off x="492760" y="136207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激 情</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二、爱情形成的三要素</a:t>
            </a:r>
            <a:endParaRPr lang="zh-CN" altLang="en-US" sz="2400" b="1" spc="300" noProof="0" dirty="0">
              <a:ln>
                <a:noFill/>
              </a:ln>
              <a:solidFill>
                <a:srgbClr val="FCC301"/>
              </a:solidFill>
              <a:effectLst/>
              <a:uLnTx/>
              <a:sym typeface="+mn-ea"/>
            </a:endParaRPr>
          </a:p>
        </p:txBody>
      </p:sp>
      <p:sp>
        <p:nvSpPr>
          <p:cNvPr id="11" name="矩形 10"/>
          <p:cNvSpPr/>
          <p:nvPr userDrawn="1">
            <p:custDataLst>
              <p:tags r:id="rId1"/>
            </p:custDataLst>
          </p:nvPr>
        </p:nvSpPr>
        <p:spPr>
          <a:xfrm>
            <a:off x="534670" y="1840865"/>
            <a:ext cx="5091430" cy="420116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pic>
        <p:nvPicPr>
          <p:cNvPr id="10" name="图片 9" descr="摄图网_400275437"/>
          <p:cNvPicPr>
            <a:picLocks noChangeAspect="1"/>
          </p:cNvPicPr>
          <p:nvPr userDrawn="1">
            <p:custDataLst>
              <p:tags r:id="rId2"/>
            </p:custDataLst>
          </p:nvPr>
        </p:nvPicPr>
        <p:blipFill>
          <a:blip r:embed="rId3"/>
          <a:stretch>
            <a:fillRect/>
          </a:stretch>
        </p:blipFill>
        <p:spPr>
          <a:xfrm>
            <a:off x="-106680" y="5687060"/>
            <a:ext cx="2030730" cy="1179195"/>
          </a:xfrm>
          <a:prstGeom prst="rect">
            <a:avLst/>
          </a:prstGeom>
        </p:spPr>
      </p:pic>
      <p:sp>
        <p:nvSpPr>
          <p:cNvPr id="8" name="Title 6"/>
          <p:cNvSpPr txBox="1"/>
          <p:nvPr>
            <p:custDataLst>
              <p:tags r:id="rId4"/>
            </p:custDataLst>
          </p:nvPr>
        </p:nvSpPr>
        <p:spPr>
          <a:xfrm>
            <a:off x="1007110" y="2024380"/>
            <a:ext cx="4145915" cy="383413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defRPr/>
            </a:pPr>
            <a:r>
              <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rPr>
              <a:t>钟情于异性之后，双方都急欲缩短两人之间的空间距离，希望单独接触。即使没有恰当的理由，也要千方百计地找借口见面、交谈。一旦不能相见，就感到寂寞异常，内心极为不安，日思夜想，食不甘味，夜不能寐，甚至梦中相见。正如古人所说：“一日不见，如隔三秋。”钟情于异性将会产生缠绵悱恻的体验，两人在一起的时候，感到时间飞逝；每一次分别都依依不舍、若有所失。分别后，经常回忆两人在一起的情景，回味对方的每一句话，每一个表情，并盼望下一次的接触机会。恋人之间的亲密交往还表现在交往的距离上，两人在共同的活动中距离相当接近，经常发生似乎是自然的身体接触。随着交往时间的延长，双方还可能出现更为亲密的行为。</a:t>
            </a:r>
            <a:endPar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C:\Users\kingsoft\Desktop\图片3.jpg图片3"/>
          <p:cNvPicPr>
            <a:picLocks noChangeAspect="1"/>
          </p:cNvPicPr>
          <p:nvPr>
            <p:custDataLst>
              <p:tags r:id="rId5"/>
            </p:custDataLst>
          </p:nvPr>
        </p:nvPicPr>
        <p:blipFill rotWithShape="1">
          <a:blip r:embed="rId6"/>
          <a:srcRect l="20751" r="20751"/>
          <a:stretch>
            <a:fillRect/>
          </a:stretch>
        </p:blipFill>
        <p:spPr>
          <a:xfrm>
            <a:off x="6172196" y="0"/>
            <a:ext cx="6019803" cy="6858000"/>
          </a:xfrm>
          <a:prstGeom prst="rect">
            <a:avLst/>
          </a:prstGeom>
        </p:spPr>
      </p:pic>
      <p:sp>
        <p:nvSpPr>
          <p:cNvPr id="3" name="文本框 2"/>
          <p:cNvSpPr txBox="1"/>
          <p:nvPr>
            <p:custDataLst>
              <p:tags r:id="rId7"/>
            </p:custDataLst>
          </p:nvPr>
        </p:nvSpPr>
        <p:spPr>
          <a:xfrm>
            <a:off x="492760" y="136207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亲 密</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二、爱情形成的三要素</a:t>
            </a:r>
            <a:endParaRPr lang="zh-CN" altLang="en-US" sz="2400" b="1" spc="300" noProof="0" dirty="0">
              <a:ln>
                <a:noFill/>
              </a:ln>
              <a:solidFill>
                <a:srgbClr val="FCC301"/>
              </a:solidFill>
              <a:effectLst/>
              <a:uLnTx/>
              <a:sym typeface="+mn-ea"/>
            </a:endParaRPr>
          </a:p>
        </p:txBody>
      </p:sp>
      <p:sp>
        <p:nvSpPr>
          <p:cNvPr id="11" name="矩形 10"/>
          <p:cNvSpPr/>
          <p:nvPr userDrawn="1">
            <p:custDataLst>
              <p:tags r:id="rId1"/>
            </p:custDataLst>
          </p:nvPr>
        </p:nvSpPr>
        <p:spPr>
          <a:xfrm>
            <a:off x="534670" y="1840865"/>
            <a:ext cx="5091430" cy="420116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pic>
        <p:nvPicPr>
          <p:cNvPr id="10" name="图片 9" descr="摄图网_400275437"/>
          <p:cNvPicPr>
            <a:picLocks noChangeAspect="1"/>
          </p:cNvPicPr>
          <p:nvPr userDrawn="1">
            <p:custDataLst>
              <p:tags r:id="rId2"/>
            </p:custDataLst>
          </p:nvPr>
        </p:nvPicPr>
        <p:blipFill>
          <a:blip r:embed="rId3"/>
          <a:stretch>
            <a:fillRect/>
          </a:stretch>
        </p:blipFill>
        <p:spPr>
          <a:xfrm>
            <a:off x="-106680" y="5687060"/>
            <a:ext cx="2030730" cy="1179195"/>
          </a:xfrm>
          <a:prstGeom prst="rect">
            <a:avLst/>
          </a:prstGeom>
        </p:spPr>
      </p:pic>
      <p:sp>
        <p:nvSpPr>
          <p:cNvPr id="8" name="Title 6"/>
          <p:cNvSpPr txBox="1"/>
          <p:nvPr>
            <p:custDataLst>
              <p:tags r:id="rId4"/>
            </p:custDataLst>
          </p:nvPr>
        </p:nvSpPr>
        <p:spPr>
          <a:xfrm>
            <a:off x="881380" y="2004695"/>
            <a:ext cx="4404360" cy="377825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50000"/>
              </a:lnSpc>
              <a:spcBef>
                <a:spcPts val="0"/>
              </a:spcBef>
              <a:spcAft>
                <a:spcPts val="800"/>
              </a:spcAft>
              <a:buSzPct val="100000"/>
              <a:buNone/>
              <a:defRPr/>
            </a:pPr>
            <a:r>
              <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rPr>
              <a:t>伴随着钟情男女实质性交往的建立，自我暴露的程度将会大大提高，与对方倾心交谈成为一种美妙的享受。天南地北，人生社会，无话不谈，甚至隐私，也可以毫无保留地向对方倾吐。他们尽可能地让对方了解自己，也希望最大限度地了解对方。为此目的，双方都极力提高言语组织和表达能力，表述更加形象生动。钟情者关心对方胜过关心自己，愿意为对方负责并对此做出承诺。有的人为对方遇到学习或生活的困难而苦恼，全力相助。有的人在经济上也混合在一起，你我不分。在激情驱动下，他们还会山盟海誓承诺忠于对方，始终不渝，为对方终身的幸福负责。</a:t>
            </a:r>
            <a:endParaRPr lang="en-US" altLang="zh-CN" sz="1400" b="1" spc="5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C:\Users\kingsoft\Desktop\图片3.jpg图片3"/>
          <p:cNvPicPr>
            <a:picLocks noChangeAspect="1"/>
          </p:cNvPicPr>
          <p:nvPr>
            <p:custDataLst>
              <p:tags r:id="rId5"/>
            </p:custDataLst>
          </p:nvPr>
        </p:nvPicPr>
        <p:blipFill rotWithShape="1">
          <a:blip r:embed="rId6"/>
          <a:srcRect l="20751" r="20751"/>
          <a:stretch>
            <a:fillRect/>
          </a:stretch>
        </p:blipFill>
        <p:spPr>
          <a:xfrm>
            <a:off x="6172196" y="0"/>
            <a:ext cx="6019803" cy="6858000"/>
          </a:xfrm>
          <a:prstGeom prst="rect">
            <a:avLst/>
          </a:prstGeom>
        </p:spPr>
      </p:pic>
      <p:sp>
        <p:nvSpPr>
          <p:cNvPr id="3" name="文本框 2"/>
          <p:cNvSpPr txBox="1"/>
          <p:nvPr>
            <p:custDataLst>
              <p:tags r:id="rId7"/>
            </p:custDataLst>
          </p:nvPr>
        </p:nvSpPr>
        <p:spPr>
          <a:xfrm>
            <a:off x="492760" y="136207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承 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三、爱情的发展阶段</a:t>
            </a:r>
            <a:endParaRPr lang="zh-CN" altLang="en-US" sz="2400" b="1" spc="300" noProof="0" dirty="0">
              <a:ln>
                <a:noFill/>
              </a:ln>
              <a:solidFill>
                <a:srgbClr val="FCC301"/>
              </a:solidFill>
              <a:effectLst/>
              <a:uLnTx/>
              <a:sym typeface="+mn-ea"/>
            </a:endParaRPr>
          </a:p>
        </p:txBody>
      </p:sp>
      <p:sp>
        <p:nvSpPr>
          <p:cNvPr id="27" name="任意多边形 26"/>
          <p:cNvSpPr/>
          <p:nvPr>
            <p:custDataLst>
              <p:tags r:id="rId2"/>
            </p:custDataLst>
          </p:nvPr>
        </p:nvSpPr>
        <p:spPr bwMode="auto">
          <a:xfrm rot="19150809" flipH="1">
            <a:off x="1682393" y="2944537"/>
            <a:ext cx="154437" cy="302066"/>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28" name="任意多边形 27"/>
          <p:cNvSpPr/>
          <p:nvPr>
            <p:custDataLst>
              <p:tags r:id="rId3"/>
            </p:custDataLst>
          </p:nvPr>
        </p:nvSpPr>
        <p:spPr bwMode="auto">
          <a:xfrm>
            <a:off x="3542431" y="3490806"/>
            <a:ext cx="351547" cy="201174"/>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9" name="任意多边形 28"/>
          <p:cNvSpPr/>
          <p:nvPr>
            <p:custDataLst>
              <p:tags r:id="rId4"/>
            </p:custDataLst>
          </p:nvPr>
        </p:nvSpPr>
        <p:spPr bwMode="auto">
          <a:xfrm>
            <a:off x="3669431" y="3617806"/>
            <a:ext cx="351547" cy="201174"/>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0" name="任意多边形 29"/>
          <p:cNvSpPr/>
          <p:nvPr>
            <p:custDataLst>
              <p:tags r:id="rId5"/>
            </p:custDataLst>
          </p:nvPr>
        </p:nvSpPr>
        <p:spPr bwMode="auto">
          <a:xfrm>
            <a:off x="3318903" y="2369106"/>
            <a:ext cx="1564692" cy="1611429"/>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1" name="任意多边形 30"/>
          <p:cNvSpPr/>
          <p:nvPr>
            <p:custDataLst>
              <p:tags r:id="rId6"/>
            </p:custDataLst>
          </p:nvPr>
        </p:nvSpPr>
        <p:spPr bwMode="auto">
          <a:xfrm>
            <a:off x="3953268" y="2120821"/>
            <a:ext cx="1564692" cy="1611429"/>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2" name="任意多边形 31"/>
          <p:cNvSpPr/>
          <p:nvPr>
            <p:custDataLst>
              <p:tags r:id="rId7"/>
            </p:custDataLst>
          </p:nvPr>
        </p:nvSpPr>
        <p:spPr bwMode="auto">
          <a:xfrm>
            <a:off x="3802536" y="3498935"/>
            <a:ext cx="148341" cy="12395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3" name="任意多边形 32"/>
          <p:cNvSpPr/>
          <p:nvPr>
            <p:custDataLst>
              <p:tags r:id="rId8"/>
            </p:custDataLst>
          </p:nvPr>
        </p:nvSpPr>
        <p:spPr bwMode="auto">
          <a:xfrm>
            <a:off x="3929536" y="3625935"/>
            <a:ext cx="148341" cy="12395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4" name="任意多边形 33"/>
          <p:cNvSpPr/>
          <p:nvPr>
            <p:custDataLst>
              <p:tags r:id="rId9"/>
            </p:custDataLst>
          </p:nvPr>
        </p:nvSpPr>
        <p:spPr bwMode="auto">
          <a:xfrm>
            <a:off x="3700932" y="3574121"/>
            <a:ext cx="125988" cy="117861"/>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5" name="任意多边形 34"/>
          <p:cNvSpPr/>
          <p:nvPr>
            <p:custDataLst>
              <p:tags r:id="rId10"/>
            </p:custDataLst>
          </p:nvPr>
        </p:nvSpPr>
        <p:spPr bwMode="auto">
          <a:xfrm>
            <a:off x="3827932" y="3701121"/>
            <a:ext cx="125988" cy="117861"/>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6" name="任意多边形 35"/>
          <p:cNvSpPr/>
          <p:nvPr>
            <p:custDataLst>
              <p:tags r:id="rId11"/>
            </p:custDataLst>
          </p:nvPr>
        </p:nvSpPr>
        <p:spPr bwMode="auto">
          <a:xfrm>
            <a:off x="3656227" y="3622891"/>
            <a:ext cx="107699" cy="109732"/>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7" name="任意多边形 36"/>
          <p:cNvSpPr/>
          <p:nvPr>
            <p:custDataLst>
              <p:tags r:id="rId12"/>
            </p:custDataLst>
          </p:nvPr>
        </p:nvSpPr>
        <p:spPr bwMode="auto">
          <a:xfrm>
            <a:off x="3783227" y="3749891"/>
            <a:ext cx="107699" cy="109732"/>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8" name="任意多边形 37"/>
          <p:cNvSpPr/>
          <p:nvPr>
            <p:custDataLst>
              <p:tags r:id="rId13"/>
            </p:custDataLst>
          </p:nvPr>
        </p:nvSpPr>
        <p:spPr bwMode="auto">
          <a:xfrm>
            <a:off x="3522109" y="3442037"/>
            <a:ext cx="280425" cy="18288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9" name="任意多边形 38"/>
          <p:cNvSpPr/>
          <p:nvPr>
            <p:custDataLst>
              <p:tags r:id="rId14"/>
            </p:custDataLst>
          </p:nvPr>
        </p:nvSpPr>
        <p:spPr bwMode="auto">
          <a:xfrm>
            <a:off x="3649109" y="3569037"/>
            <a:ext cx="280425" cy="18288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0" name="任意多边形 39"/>
          <p:cNvSpPr/>
          <p:nvPr>
            <p:custDataLst>
              <p:tags r:id="rId15"/>
            </p:custDataLst>
          </p:nvPr>
        </p:nvSpPr>
        <p:spPr bwMode="auto">
          <a:xfrm>
            <a:off x="2237843" y="3374979"/>
            <a:ext cx="1359453" cy="43283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1" name="任意多边形 40"/>
          <p:cNvSpPr/>
          <p:nvPr>
            <p:custDataLst>
              <p:tags r:id="rId16"/>
            </p:custDataLst>
          </p:nvPr>
        </p:nvSpPr>
        <p:spPr bwMode="auto">
          <a:xfrm>
            <a:off x="2364843" y="3501979"/>
            <a:ext cx="1359453" cy="43283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2" name="任意多边形 41"/>
          <p:cNvSpPr/>
          <p:nvPr>
            <p:custDataLst>
              <p:tags r:id="rId17"/>
            </p:custDataLst>
          </p:nvPr>
        </p:nvSpPr>
        <p:spPr bwMode="auto">
          <a:xfrm>
            <a:off x="2158593" y="2369106"/>
            <a:ext cx="154437" cy="416574"/>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43" name="任意多边形 42"/>
          <p:cNvSpPr/>
          <p:nvPr>
            <p:custDataLst>
              <p:tags r:id="rId18"/>
            </p:custDataLst>
          </p:nvPr>
        </p:nvSpPr>
        <p:spPr bwMode="auto">
          <a:xfrm>
            <a:off x="2285593" y="2496106"/>
            <a:ext cx="154437" cy="416574"/>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4" name="任意多边形 43"/>
          <p:cNvSpPr/>
          <p:nvPr>
            <p:custDataLst>
              <p:tags r:id="rId19"/>
            </p:custDataLst>
          </p:nvPr>
        </p:nvSpPr>
        <p:spPr bwMode="auto">
          <a:xfrm>
            <a:off x="1650576" y="2318305"/>
            <a:ext cx="684808" cy="951007"/>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5" name="任意多边形 44"/>
          <p:cNvSpPr/>
          <p:nvPr>
            <p:custDataLst>
              <p:tags r:id="rId20"/>
            </p:custDataLst>
          </p:nvPr>
        </p:nvSpPr>
        <p:spPr bwMode="auto">
          <a:xfrm>
            <a:off x="1777576" y="2445305"/>
            <a:ext cx="684808" cy="951007"/>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6" name="任意多边形 45"/>
          <p:cNvSpPr/>
          <p:nvPr>
            <p:custDataLst>
              <p:tags r:id="rId21"/>
            </p:custDataLst>
          </p:nvPr>
        </p:nvSpPr>
        <p:spPr bwMode="auto">
          <a:xfrm>
            <a:off x="1544908" y="2899475"/>
            <a:ext cx="233688" cy="24384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7" name="任意多边形 46"/>
          <p:cNvSpPr/>
          <p:nvPr>
            <p:custDataLst>
              <p:tags r:id="rId22"/>
            </p:custDataLst>
          </p:nvPr>
        </p:nvSpPr>
        <p:spPr bwMode="auto">
          <a:xfrm>
            <a:off x="2136240" y="2655628"/>
            <a:ext cx="130053" cy="178822"/>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8" name="任意多边形 47"/>
          <p:cNvSpPr/>
          <p:nvPr>
            <p:custDataLst>
              <p:tags r:id="rId23"/>
            </p:custDataLst>
          </p:nvPr>
        </p:nvSpPr>
        <p:spPr bwMode="auto">
          <a:xfrm>
            <a:off x="2263240" y="2782628"/>
            <a:ext cx="130053" cy="178822"/>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9" name="任意多边形 48"/>
          <p:cNvSpPr/>
          <p:nvPr>
            <p:custDataLst>
              <p:tags r:id="rId24"/>
            </p:custDataLst>
          </p:nvPr>
        </p:nvSpPr>
        <p:spPr bwMode="auto">
          <a:xfrm>
            <a:off x="1961482" y="2692204"/>
            <a:ext cx="54865" cy="79251"/>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0" name="任意多边形 49"/>
          <p:cNvSpPr/>
          <p:nvPr>
            <p:custDataLst>
              <p:tags r:id="rId25"/>
            </p:custDataLst>
          </p:nvPr>
        </p:nvSpPr>
        <p:spPr bwMode="auto">
          <a:xfrm>
            <a:off x="2195170" y="2655628"/>
            <a:ext cx="50801" cy="71122"/>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1" name="任意多边形 50"/>
          <p:cNvSpPr/>
          <p:nvPr>
            <p:custDataLst>
              <p:tags r:id="rId26"/>
            </p:custDataLst>
          </p:nvPr>
        </p:nvSpPr>
        <p:spPr bwMode="auto">
          <a:xfrm>
            <a:off x="1892391" y="3090490"/>
            <a:ext cx="272297" cy="113796"/>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2" name="任意多边形 51"/>
          <p:cNvSpPr/>
          <p:nvPr>
            <p:custDataLst>
              <p:tags r:id="rId27"/>
            </p:custDataLst>
          </p:nvPr>
        </p:nvSpPr>
        <p:spPr bwMode="auto">
          <a:xfrm>
            <a:off x="2019391" y="3217490"/>
            <a:ext cx="272297" cy="113796"/>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3" name="任意多边形 52"/>
          <p:cNvSpPr/>
          <p:nvPr>
            <p:custDataLst>
              <p:tags r:id="rId28"/>
            </p:custDataLst>
          </p:nvPr>
        </p:nvSpPr>
        <p:spPr bwMode="auto">
          <a:xfrm>
            <a:off x="1823302" y="2899475"/>
            <a:ext cx="414542" cy="270265"/>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4" name="任意多边形 53"/>
          <p:cNvSpPr/>
          <p:nvPr>
            <p:custDataLst>
              <p:tags r:id="rId29"/>
            </p:custDataLst>
          </p:nvPr>
        </p:nvSpPr>
        <p:spPr bwMode="auto">
          <a:xfrm>
            <a:off x="1950302" y="3026475"/>
            <a:ext cx="414542" cy="270265"/>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5" name="任意多边形 54"/>
          <p:cNvSpPr/>
          <p:nvPr>
            <p:custDataLst>
              <p:tags r:id="rId30"/>
            </p:custDataLst>
          </p:nvPr>
        </p:nvSpPr>
        <p:spPr bwMode="auto">
          <a:xfrm>
            <a:off x="1892391" y="2582472"/>
            <a:ext cx="125988" cy="548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56" name="任意多边形 55"/>
          <p:cNvSpPr/>
          <p:nvPr>
            <p:custDataLst>
              <p:tags r:id="rId31"/>
            </p:custDataLst>
          </p:nvPr>
        </p:nvSpPr>
        <p:spPr bwMode="auto">
          <a:xfrm>
            <a:off x="2019391" y="2709472"/>
            <a:ext cx="125988" cy="548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7" name="任意多边形 56"/>
          <p:cNvSpPr/>
          <p:nvPr>
            <p:custDataLst>
              <p:tags r:id="rId32"/>
            </p:custDataLst>
          </p:nvPr>
        </p:nvSpPr>
        <p:spPr bwMode="auto">
          <a:xfrm>
            <a:off x="2136240" y="2551992"/>
            <a:ext cx="103636" cy="30481"/>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58" name="任意多边形 57"/>
          <p:cNvSpPr/>
          <p:nvPr>
            <p:custDataLst>
              <p:tags r:id="rId33"/>
            </p:custDataLst>
          </p:nvPr>
        </p:nvSpPr>
        <p:spPr bwMode="auto">
          <a:xfrm>
            <a:off x="2263240" y="2678992"/>
            <a:ext cx="103636" cy="30481"/>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9" name="任意多边形 58"/>
          <p:cNvSpPr/>
          <p:nvPr>
            <p:custDataLst>
              <p:tags r:id="rId34"/>
            </p:custDataLst>
          </p:nvPr>
        </p:nvSpPr>
        <p:spPr bwMode="auto">
          <a:xfrm>
            <a:off x="2386184" y="6150781"/>
            <a:ext cx="414542" cy="235720"/>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0" name="任意多边形 59"/>
          <p:cNvSpPr/>
          <p:nvPr>
            <p:custDataLst>
              <p:tags r:id="rId35"/>
            </p:custDataLst>
          </p:nvPr>
        </p:nvSpPr>
        <p:spPr bwMode="auto">
          <a:xfrm>
            <a:off x="2513184" y="6277781"/>
            <a:ext cx="414542" cy="235720"/>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1" name="任意多边形 60"/>
          <p:cNvSpPr/>
          <p:nvPr>
            <p:custDataLst>
              <p:tags r:id="rId36"/>
            </p:custDataLst>
          </p:nvPr>
        </p:nvSpPr>
        <p:spPr bwMode="auto">
          <a:xfrm>
            <a:off x="2170785" y="6177199"/>
            <a:ext cx="414542" cy="247912"/>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2" name="任意多边形 61"/>
          <p:cNvSpPr/>
          <p:nvPr>
            <p:custDataLst>
              <p:tags r:id="rId37"/>
            </p:custDataLst>
          </p:nvPr>
        </p:nvSpPr>
        <p:spPr bwMode="auto">
          <a:xfrm>
            <a:off x="2297785" y="6304199"/>
            <a:ext cx="414542" cy="247912"/>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3" name="任意多边形 62"/>
          <p:cNvSpPr/>
          <p:nvPr>
            <p:custDataLst>
              <p:tags r:id="rId38"/>
            </p:custDataLst>
          </p:nvPr>
        </p:nvSpPr>
        <p:spPr bwMode="auto">
          <a:xfrm>
            <a:off x="2107791" y="4476359"/>
            <a:ext cx="589300" cy="1751642"/>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4" name="任意多边形 63"/>
          <p:cNvSpPr/>
          <p:nvPr>
            <p:custDataLst>
              <p:tags r:id="rId39"/>
            </p:custDataLst>
          </p:nvPr>
        </p:nvSpPr>
        <p:spPr bwMode="auto">
          <a:xfrm>
            <a:off x="2234791" y="4603359"/>
            <a:ext cx="589300" cy="1751642"/>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5" name="任意多边形 64"/>
          <p:cNvSpPr/>
          <p:nvPr>
            <p:custDataLst>
              <p:tags r:id="rId40"/>
            </p:custDataLst>
          </p:nvPr>
        </p:nvSpPr>
        <p:spPr bwMode="auto">
          <a:xfrm>
            <a:off x="2386184" y="4456039"/>
            <a:ext cx="353580" cy="1749610"/>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6" name="任意多边形 65"/>
          <p:cNvSpPr/>
          <p:nvPr>
            <p:custDataLst>
              <p:tags r:id="rId41"/>
            </p:custDataLst>
          </p:nvPr>
        </p:nvSpPr>
        <p:spPr bwMode="auto">
          <a:xfrm>
            <a:off x="2513184" y="4583039"/>
            <a:ext cx="353580" cy="1749610"/>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7" name="任意多边形 66"/>
          <p:cNvSpPr/>
          <p:nvPr>
            <p:custDataLst>
              <p:tags r:id="rId42"/>
            </p:custDataLst>
          </p:nvPr>
        </p:nvSpPr>
        <p:spPr bwMode="auto">
          <a:xfrm>
            <a:off x="2463403" y="4588123"/>
            <a:ext cx="144277" cy="1452928"/>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8" name="任意多边形 67"/>
          <p:cNvSpPr/>
          <p:nvPr>
            <p:custDataLst>
              <p:tags r:id="rId43"/>
            </p:custDataLst>
          </p:nvPr>
        </p:nvSpPr>
        <p:spPr bwMode="auto">
          <a:xfrm>
            <a:off x="2590403" y="4715123"/>
            <a:ext cx="144277" cy="1452928"/>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9" name="任意多边形 68"/>
          <p:cNvSpPr/>
          <p:nvPr>
            <p:custDataLst>
              <p:tags r:id="rId44"/>
            </p:custDataLst>
          </p:nvPr>
        </p:nvSpPr>
        <p:spPr bwMode="auto">
          <a:xfrm>
            <a:off x="1681057" y="3374979"/>
            <a:ext cx="1133894" cy="1288331"/>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0" name="任意多边形 69"/>
          <p:cNvSpPr/>
          <p:nvPr>
            <p:custDataLst>
              <p:tags r:id="rId45"/>
            </p:custDataLst>
          </p:nvPr>
        </p:nvSpPr>
        <p:spPr bwMode="auto">
          <a:xfrm>
            <a:off x="1808057" y="3501979"/>
            <a:ext cx="1133894" cy="1288331"/>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1" name="任意多边形 70"/>
          <p:cNvSpPr/>
          <p:nvPr>
            <p:custDataLst>
              <p:tags r:id="rId46"/>
            </p:custDataLst>
          </p:nvPr>
        </p:nvSpPr>
        <p:spPr bwMode="auto">
          <a:xfrm>
            <a:off x="1963514" y="3222574"/>
            <a:ext cx="193046" cy="290585"/>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2" name="任意多边形 71"/>
          <p:cNvSpPr/>
          <p:nvPr>
            <p:custDataLst>
              <p:tags r:id="rId47"/>
            </p:custDataLst>
          </p:nvPr>
        </p:nvSpPr>
        <p:spPr bwMode="auto">
          <a:xfrm>
            <a:off x="2090514" y="3349574"/>
            <a:ext cx="193046" cy="290585"/>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3" name="任意多边形 72"/>
          <p:cNvSpPr/>
          <p:nvPr>
            <p:custDataLst>
              <p:tags r:id="rId48"/>
            </p:custDataLst>
          </p:nvPr>
        </p:nvSpPr>
        <p:spPr bwMode="auto">
          <a:xfrm>
            <a:off x="1908648" y="3374979"/>
            <a:ext cx="467376" cy="583203"/>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4" name="任意多边形 73"/>
          <p:cNvSpPr/>
          <p:nvPr>
            <p:custDataLst>
              <p:tags r:id="rId49"/>
            </p:custDataLst>
          </p:nvPr>
        </p:nvSpPr>
        <p:spPr bwMode="auto">
          <a:xfrm>
            <a:off x="1892391" y="3348562"/>
            <a:ext cx="166629" cy="152406"/>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5" name="任意多边形 74"/>
          <p:cNvSpPr/>
          <p:nvPr>
            <p:custDataLst>
              <p:tags r:id="rId50"/>
            </p:custDataLst>
          </p:nvPr>
        </p:nvSpPr>
        <p:spPr bwMode="auto">
          <a:xfrm>
            <a:off x="2085437" y="3482678"/>
            <a:ext cx="134116" cy="93476"/>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6" name="任意多边形 75"/>
          <p:cNvSpPr/>
          <p:nvPr>
            <p:custDataLst>
              <p:tags r:id="rId51"/>
            </p:custDataLst>
          </p:nvPr>
        </p:nvSpPr>
        <p:spPr bwMode="auto">
          <a:xfrm>
            <a:off x="2164688" y="3549736"/>
            <a:ext cx="229624" cy="43079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7" name="任意多边形 76"/>
          <p:cNvSpPr/>
          <p:nvPr>
            <p:custDataLst>
              <p:tags r:id="rId52"/>
            </p:custDataLst>
          </p:nvPr>
        </p:nvSpPr>
        <p:spPr bwMode="auto">
          <a:xfrm>
            <a:off x="1823302" y="3374979"/>
            <a:ext cx="571012" cy="605556"/>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8" name="任意多边形 77"/>
          <p:cNvSpPr/>
          <p:nvPr>
            <p:custDataLst>
              <p:tags r:id="rId53"/>
            </p:custDataLst>
          </p:nvPr>
        </p:nvSpPr>
        <p:spPr bwMode="auto">
          <a:xfrm>
            <a:off x="2187041" y="3342466"/>
            <a:ext cx="264169" cy="638068"/>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9" name="任意多边形 78"/>
          <p:cNvSpPr/>
          <p:nvPr>
            <p:custDataLst>
              <p:tags r:id="rId54"/>
            </p:custDataLst>
          </p:nvPr>
        </p:nvSpPr>
        <p:spPr bwMode="auto">
          <a:xfrm>
            <a:off x="2314041" y="3469466"/>
            <a:ext cx="264169" cy="638068"/>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0" name="任意多边形 79"/>
          <p:cNvSpPr/>
          <p:nvPr>
            <p:custDataLst>
              <p:tags r:id="rId55"/>
            </p:custDataLst>
          </p:nvPr>
        </p:nvSpPr>
        <p:spPr bwMode="auto">
          <a:xfrm>
            <a:off x="2402441" y="4004920"/>
            <a:ext cx="174758" cy="434862"/>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1" name="任意多边形 80"/>
          <p:cNvSpPr/>
          <p:nvPr>
            <p:custDataLst>
              <p:tags r:id="rId56"/>
            </p:custDataLst>
          </p:nvPr>
        </p:nvSpPr>
        <p:spPr bwMode="auto">
          <a:xfrm>
            <a:off x="2529441" y="4131920"/>
            <a:ext cx="174758" cy="434862"/>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2" name="任意多边形 81"/>
          <p:cNvSpPr/>
          <p:nvPr>
            <p:custDataLst>
              <p:tags r:id="rId57"/>
            </p:custDataLst>
          </p:nvPr>
        </p:nvSpPr>
        <p:spPr bwMode="auto">
          <a:xfrm>
            <a:off x="2436986" y="4315825"/>
            <a:ext cx="52833" cy="5893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3" name="任意多边形 82"/>
          <p:cNvSpPr/>
          <p:nvPr>
            <p:custDataLst>
              <p:tags r:id="rId58"/>
            </p:custDataLst>
          </p:nvPr>
        </p:nvSpPr>
        <p:spPr bwMode="auto">
          <a:xfrm>
            <a:off x="2563986" y="4442825"/>
            <a:ext cx="52833" cy="5893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4" name="任意多边形 83"/>
          <p:cNvSpPr/>
          <p:nvPr>
            <p:custDataLst>
              <p:tags r:id="rId59"/>
            </p:custDataLst>
          </p:nvPr>
        </p:nvSpPr>
        <p:spPr bwMode="auto">
          <a:xfrm>
            <a:off x="2367895" y="4108556"/>
            <a:ext cx="54865" cy="5893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5" name="任意多边形 84"/>
          <p:cNvSpPr/>
          <p:nvPr>
            <p:custDataLst>
              <p:tags r:id="rId60"/>
            </p:custDataLst>
          </p:nvPr>
        </p:nvSpPr>
        <p:spPr bwMode="auto">
          <a:xfrm>
            <a:off x="2494895" y="4235556"/>
            <a:ext cx="54865" cy="5893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6" name="任意多边形 85"/>
          <p:cNvSpPr/>
          <p:nvPr>
            <p:custDataLst>
              <p:tags r:id="rId61"/>
            </p:custDataLst>
          </p:nvPr>
        </p:nvSpPr>
        <p:spPr bwMode="auto">
          <a:xfrm>
            <a:off x="2103727" y="3311984"/>
            <a:ext cx="99571" cy="158501"/>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7" name="任意多边形 86"/>
          <p:cNvSpPr/>
          <p:nvPr>
            <p:custDataLst>
              <p:tags r:id="rId62"/>
            </p:custDataLst>
          </p:nvPr>
        </p:nvSpPr>
        <p:spPr bwMode="auto">
          <a:xfrm>
            <a:off x="2187041" y="4456039"/>
            <a:ext cx="611652" cy="17678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8" name="任意多边形 87"/>
          <p:cNvSpPr/>
          <p:nvPr>
            <p:custDataLst>
              <p:tags r:id="rId63"/>
            </p:custDataLst>
          </p:nvPr>
        </p:nvSpPr>
        <p:spPr bwMode="auto">
          <a:xfrm>
            <a:off x="2314041" y="4583039"/>
            <a:ext cx="611652" cy="17678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9" name="任意多边形 88"/>
          <p:cNvSpPr/>
          <p:nvPr>
            <p:custDataLst>
              <p:tags r:id="rId64"/>
            </p:custDataLst>
          </p:nvPr>
        </p:nvSpPr>
        <p:spPr bwMode="auto">
          <a:xfrm>
            <a:off x="1274643" y="3442037"/>
            <a:ext cx="617748" cy="955071"/>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0" name="任意多边形 89"/>
          <p:cNvSpPr/>
          <p:nvPr>
            <p:custDataLst>
              <p:tags r:id="rId65"/>
            </p:custDataLst>
          </p:nvPr>
        </p:nvSpPr>
        <p:spPr bwMode="auto">
          <a:xfrm>
            <a:off x="1401643" y="3569037"/>
            <a:ext cx="617748" cy="955071"/>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1" name="任意多边形 90"/>
          <p:cNvSpPr/>
          <p:nvPr>
            <p:custDataLst>
              <p:tags r:id="rId66"/>
            </p:custDataLst>
          </p:nvPr>
        </p:nvSpPr>
        <p:spPr bwMode="auto">
          <a:xfrm>
            <a:off x="1668864" y="3948022"/>
            <a:ext cx="479568" cy="377964"/>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2" name="任意多边形 91"/>
          <p:cNvSpPr/>
          <p:nvPr>
            <p:custDataLst>
              <p:tags r:id="rId67"/>
            </p:custDataLst>
          </p:nvPr>
        </p:nvSpPr>
        <p:spPr bwMode="auto">
          <a:xfrm>
            <a:off x="1795864" y="4075022"/>
            <a:ext cx="479568" cy="377964"/>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3" name="任意多边形 92"/>
          <p:cNvSpPr/>
          <p:nvPr>
            <p:custDataLst>
              <p:tags r:id="rId68"/>
            </p:custDataLst>
          </p:nvPr>
        </p:nvSpPr>
        <p:spPr bwMode="auto">
          <a:xfrm>
            <a:off x="1821270" y="4199997"/>
            <a:ext cx="91443" cy="85347"/>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4" name="任意多边形 93"/>
          <p:cNvSpPr/>
          <p:nvPr>
            <p:custDataLst>
              <p:tags r:id="rId69"/>
            </p:custDataLst>
          </p:nvPr>
        </p:nvSpPr>
        <p:spPr bwMode="auto">
          <a:xfrm>
            <a:off x="1948270" y="4326997"/>
            <a:ext cx="91443" cy="85347"/>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02" name="任意多边形 101"/>
          <p:cNvSpPr/>
          <p:nvPr>
            <p:custDataLst>
              <p:tags r:id="rId70"/>
            </p:custDataLst>
          </p:nvPr>
        </p:nvSpPr>
        <p:spPr bwMode="auto">
          <a:xfrm flipH="1">
            <a:off x="1954518" y="2690615"/>
            <a:ext cx="85448" cy="84133"/>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a:latin typeface="微软雅黑" panose="020B0503020204020204" charset="-122"/>
              <a:ea typeface="微软雅黑" panose="020B0503020204020204" charset="-122"/>
            </a:endParaRPr>
          </a:p>
        </p:txBody>
      </p:sp>
      <p:sp>
        <p:nvSpPr>
          <p:cNvPr id="103" name="任意多边形 102"/>
          <p:cNvSpPr/>
          <p:nvPr>
            <p:custDataLst>
              <p:tags r:id="rId71"/>
            </p:custDataLst>
          </p:nvPr>
        </p:nvSpPr>
        <p:spPr bwMode="auto">
          <a:xfrm flipH="1">
            <a:off x="1995270" y="2703761"/>
            <a:ext cx="31550" cy="302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a:latin typeface="微软雅黑" panose="020B0503020204020204" charset="-122"/>
              <a:ea typeface="微软雅黑" panose="020B0503020204020204" charset="-122"/>
            </a:endParaRPr>
          </a:p>
        </p:txBody>
      </p:sp>
      <p:sp>
        <p:nvSpPr>
          <p:cNvPr id="100" name="任意多边形 99"/>
          <p:cNvSpPr/>
          <p:nvPr>
            <p:custDataLst>
              <p:tags r:id="rId72"/>
            </p:custDataLst>
          </p:nvPr>
        </p:nvSpPr>
        <p:spPr bwMode="auto">
          <a:xfrm flipH="1">
            <a:off x="2182159" y="2644788"/>
            <a:ext cx="84133" cy="84133"/>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a:latin typeface="微软雅黑" panose="020B0503020204020204" charset="-122"/>
              <a:ea typeface="微软雅黑" panose="020B0503020204020204" charset="-122"/>
            </a:endParaRPr>
          </a:p>
        </p:txBody>
      </p:sp>
      <p:sp>
        <p:nvSpPr>
          <p:cNvPr id="101" name="任意多边形 100"/>
          <p:cNvSpPr/>
          <p:nvPr>
            <p:custDataLst>
              <p:tags r:id="rId73"/>
            </p:custDataLst>
          </p:nvPr>
        </p:nvSpPr>
        <p:spPr bwMode="auto">
          <a:xfrm flipH="1">
            <a:off x="2222911" y="2657934"/>
            <a:ext cx="31550" cy="302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a:latin typeface="微软雅黑" panose="020B0503020204020204" charset="-122"/>
              <a:ea typeface="微软雅黑" panose="020B0503020204020204" charset="-122"/>
            </a:endParaRPr>
          </a:p>
        </p:txBody>
      </p:sp>
      <p:sp>
        <p:nvSpPr>
          <p:cNvPr id="97" name="任意多边形 96"/>
          <p:cNvSpPr/>
          <p:nvPr>
            <p:custDataLst>
              <p:tags r:id="rId74"/>
            </p:custDataLst>
          </p:nvPr>
        </p:nvSpPr>
        <p:spPr bwMode="auto">
          <a:xfrm rot="19803807">
            <a:off x="1538248" y="2424144"/>
            <a:ext cx="751525" cy="36552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98" name="任意多边形 97"/>
          <p:cNvSpPr/>
          <p:nvPr>
            <p:custDataLst>
              <p:tags r:id="rId75"/>
            </p:custDataLst>
          </p:nvPr>
        </p:nvSpPr>
        <p:spPr bwMode="auto">
          <a:xfrm rot="19571347">
            <a:off x="1364477" y="2217327"/>
            <a:ext cx="885673" cy="580797"/>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99" name="任意多边形 98"/>
          <p:cNvSpPr/>
          <p:nvPr>
            <p:custDataLst>
              <p:tags r:id="rId76"/>
            </p:custDataLst>
          </p:nvPr>
        </p:nvSpPr>
        <p:spPr bwMode="auto">
          <a:xfrm>
            <a:off x="1671908" y="3026475"/>
            <a:ext cx="233688" cy="24384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5" name="任意多边形 24"/>
          <p:cNvSpPr/>
          <p:nvPr>
            <p:custDataLst>
              <p:tags r:id="rId77"/>
            </p:custDataLst>
          </p:nvPr>
        </p:nvSpPr>
        <p:spPr bwMode="auto">
          <a:xfrm>
            <a:off x="1218061" y="4374755"/>
            <a:ext cx="140386" cy="82879"/>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6" name="任意多边形 25"/>
          <p:cNvSpPr/>
          <p:nvPr>
            <p:custDataLst>
              <p:tags r:id="rId78"/>
            </p:custDataLst>
          </p:nvPr>
        </p:nvSpPr>
        <p:spPr bwMode="auto">
          <a:xfrm>
            <a:off x="1199456" y="4455942"/>
            <a:ext cx="109941" cy="59199"/>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3" name="任意多边形 22"/>
          <p:cNvSpPr/>
          <p:nvPr>
            <p:custDataLst>
              <p:tags r:id="rId79"/>
            </p:custDataLst>
          </p:nvPr>
        </p:nvSpPr>
        <p:spPr bwMode="auto">
          <a:xfrm>
            <a:off x="4946079" y="2318999"/>
            <a:ext cx="60890" cy="155608"/>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4" name="任意多边形 23"/>
          <p:cNvSpPr/>
          <p:nvPr>
            <p:custDataLst>
              <p:tags r:id="rId80"/>
            </p:custDataLst>
          </p:nvPr>
        </p:nvSpPr>
        <p:spPr bwMode="auto">
          <a:xfrm>
            <a:off x="5010970" y="2297011"/>
            <a:ext cx="57507" cy="143769"/>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6" name="圆角矩形 15"/>
          <p:cNvSpPr/>
          <p:nvPr>
            <p:custDataLst>
              <p:tags r:id="rId81"/>
            </p:custDataLst>
          </p:nvPr>
        </p:nvSpPr>
        <p:spPr>
          <a:xfrm rot="2700000">
            <a:off x="5299710" y="4235450"/>
            <a:ext cx="492125" cy="492125"/>
          </a:xfrm>
          <a:prstGeom prst="roundRect">
            <a:avLst>
              <a:gd name="adj" fmla="val 25355"/>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69" name="任意多边形 168"/>
          <p:cNvSpPr/>
          <p:nvPr>
            <p:custDataLst>
              <p:tags r:id="rId82"/>
            </p:custDataLst>
          </p:nvPr>
        </p:nvSpPr>
        <p:spPr bwMode="auto">
          <a:xfrm>
            <a:off x="5389245" y="4324985"/>
            <a:ext cx="313690" cy="313690"/>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pc="150">
              <a:latin typeface="微软雅黑" panose="020B0503020204020204" charset="-122"/>
              <a:ea typeface="微软雅黑" panose="020B0503020204020204" charset="-122"/>
            </a:endParaRPr>
          </a:p>
        </p:txBody>
      </p:sp>
      <p:sp>
        <p:nvSpPr>
          <p:cNvPr id="112" name="矩形 111"/>
          <p:cNvSpPr/>
          <p:nvPr>
            <p:custDataLst>
              <p:tags r:id="rId83"/>
            </p:custDataLst>
          </p:nvPr>
        </p:nvSpPr>
        <p:spPr bwMode="auto">
          <a:xfrm>
            <a:off x="5901055" y="4183380"/>
            <a:ext cx="5151120" cy="596900"/>
          </a:xfrm>
          <a:prstGeom prst="rect">
            <a:avLst/>
          </a:prstGeom>
          <a:solidFill>
            <a:schemeClr val="accent1"/>
          </a:solidFill>
          <a:ln w="19050">
            <a:noFill/>
            <a:round/>
          </a:ln>
        </p:spPr>
        <p:txBody>
          <a:bodyPr rot="0" spcFirstLastPara="0" vert="horz" wrap="square" lIns="91440" tIns="45720" rIns="91440" bIns="45720" anchor="ctr" anchorCtr="1" forceAA="0" compatLnSpc="1">
            <a:normAutofit/>
          </a:bodyPr>
          <a:lstStyle/>
          <a:p>
            <a:pPr algn="l">
              <a:lnSpc>
                <a:spcPct val="120000"/>
              </a:lnSpc>
            </a:pPr>
            <a:r>
              <a:rPr lang="en-US" altLang="zh-CN" sz="1600" b="1" spc="150" dirty="0">
                <a:latin typeface="微软雅黑" panose="020B0503020204020204" charset="-122"/>
                <a:ea typeface="微软雅黑" panose="020B0503020204020204" charset="-122"/>
              </a:rPr>
              <a:t>第三个阶段：独立。味道：咸。</a:t>
            </a:r>
            <a:endParaRPr lang="en-US" altLang="zh-CN" sz="1600" b="1" spc="150" dirty="0">
              <a:latin typeface="微软雅黑" panose="020B0503020204020204" charset="-122"/>
              <a:ea typeface="微软雅黑" panose="020B0503020204020204" charset="-122"/>
            </a:endParaRPr>
          </a:p>
        </p:txBody>
      </p:sp>
      <p:cxnSp>
        <p:nvCxnSpPr>
          <p:cNvPr id="116" name="直接连接符 115"/>
          <p:cNvCxnSpPr/>
          <p:nvPr>
            <p:custDataLst>
              <p:tags r:id="rId84"/>
            </p:custDataLst>
          </p:nvPr>
        </p:nvCxnSpPr>
        <p:spPr>
          <a:xfrm>
            <a:off x="6155055" y="3252470"/>
            <a:ext cx="4932045"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5"/>
            </p:custDataLst>
          </p:nvPr>
        </p:nvCxnSpPr>
        <p:spPr>
          <a:xfrm>
            <a:off x="6155055" y="4071620"/>
            <a:ext cx="4932045"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6"/>
            </p:custDataLst>
          </p:nvPr>
        </p:nvCxnSpPr>
        <p:spPr>
          <a:xfrm>
            <a:off x="6155055" y="4891405"/>
            <a:ext cx="4932045"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5901055" y="3363595"/>
            <a:ext cx="5151120" cy="596900"/>
          </a:xfrm>
          <a:prstGeom prst="rect">
            <a:avLst/>
          </a:prstGeom>
          <a:solidFill>
            <a:schemeClr val="accent1"/>
          </a:solidFill>
          <a:ln w="19050">
            <a:noFill/>
            <a:round/>
          </a:ln>
        </p:spPr>
        <p:txBody>
          <a:bodyPr rot="0" spcFirstLastPara="0" vert="horz" wrap="square" lIns="91440" tIns="45720" rIns="91440" bIns="45720" anchor="ctr" anchorCtr="1" forceAA="0" compatLnSpc="1">
            <a:normAutofit/>
          </a:bodyPr>
          <a:lstStyle/>
          <a:p>
            <a:pPr algn="l">
              <a:lnSpc>
                <a:spcPct val="120000"/>
              </a:lnSpc>
            </a:pPr>
            <a:r>
              <a:rPr lang="en-US" altLang="zh-CN" sz="1600" b="1" spc="150" dirty="0">
                <a:latin typeface="微软雅黑" panose="020B0503020204020204" charset="-122"/>
                <a:ea typeface="微软雅黑" panose="020B0503020204020204" charset="-122"/>
              </a:rPr>
              <a:t>第二个阶段：反依赖。味道：酸。</a:t>
            </a:r>
            <a:endParaRPr lang="en-US" altLang="zh-CN" sz="1600" b="1" spc="150" dirty="0">
              <a:latin typeface="微软雅黑" panose="020B0503020204020204" charset="-122"/>
              <a:ea typeface="微软雅黑" panose="020B0503020204020204" charset="-122"/>
            </a:endParaRPr>
          </a:p>
        </p:txBody>
      </p:sp>
      <p:sp>
        <p:nvSpPr>
          <p:cNvPr id="165" name="圆角矩形 164"/>
          <p:cNvSpPr/>
          <p:nvPr>
            <p:custDataLst>
              <p:tags r:id="rId88"/>
            </p:custDataLst>
          </p:nvPr>
        </p:nvSpPr>
        <p:spPr>
          <a:xfrm rot="2700000">
            <a:off x="5299710" y="3416300"/>
            <a:ext cx="492125" cy="492125"/>
          </a:xfrm>
          <a:prstGeom prst="roundRect">
            <a:avLst>
              <a:gd name="adj" fmla="val 25355"/>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72" name="任意多边形 171"/>
          <p:cNvSpPr/>
          <p:nvPr>
            <p:custDataLst>
              <p:tags r:id="rId89"/>
            </p:custDataLst>
          </p:nvPr>
        </p:nvSpPr>
        <p:spPr bwMode="auto">
          <a:xfrm>
            <a:off x="5382260" y="3498215"/>
            <a:ext cx="327660" cy="327660"/>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pc="150">
              <a:latin typeface="微软雅黑" panose="020B0503020204020204" charset="-122"/>
              <a:ea typeface="微软雅黑" panose="020B0503020204020204" charset="-122"/>
            </a:endParaRPr>
          </a:p>
        </p:txBody>
      </p:sp>
      <p:sp>
        <p:nvSpPr>
          <p:cNvPr id="113" name="矩形 112"/>
          <p:cNvSpPr/>
          <p:nvPr>
            <p:custDataLst>
              <p:tags r:id="rId90"/>
            </p:custDataLst>
          </p:nvPr>
        </p:nvSpPr>
        <p:spPr bwMode="auto">
          <a:xfrm>
            <a:off x="5901055" y="5002530"/>
            <a:ext cx="5151120" cy="596900"/>
          </a:xfrm>
          <a:prstGeom prst="rect">
            <a:avLst/>
          </a:prstGeom>
          <a:solidFill>
            <a:schemeClr val="accent1"/>
          </a:solidFill>
          <a:ln w="19050">
            <a:noFill/>
            <a:round/>
          </a:ln>
        </p:spPr>
        <p:txBody>
          <a:bodyPr rot="0" spcFirstLastPara="0" vert="horz" wrap="square" lIns="91440" tIns="45720" rIns="91440" bIns="45720" anchor="ctr" anchorCtr="1" forceAA="0" compatLnSpc="1">
            <a:noAutofit/>
          </a:bodyPr>
          <a:lstStyle/>
          <a:p>
            <a:pPr algn="l">
              <a:lnSpc>
                <a:spcPct val="120000"/>
              </a:lnSpc>
            </a:pPr>
            <a:r>
              <a:rPr lang="en-US" altLang="zh-CN" sz="1600" b="1" spc="150" dirty="0">
                <a:latin typeface="微软雅黑" panose="020B0503020204020204" charset="-122"/>
                <a:ea typeface="微软雅黑" panose="020B0503020204020204" charset="-122"/>
              </a:rPr>
              <a:t>第四个阶段：共生。味道：没有味道胜似味道！</a:t>
            </a:r>
            <a:endParaRPr lang="en-US" altLang="zh-CN" sz="1600" b="1" spc="150" dirty="0">
              <a:latin typeface="微软雅黑" panose="020B0503020204020204" charset="-122"/>
              <a:ea typeface="微软雅黑" panose="020B0503020204020204" charset="-122"/>
            </a:endParaRPr>
          </a:p>
        </p:txBody>
      </p:sp>
      <p:sp>
        <p:nvSpPr>
          <p:cNvPr id="130" name="圆角矩形 129"/>
          <p:cNvSpPr/>
          <p:nvPr>
            <p:custDataLst>
              <p:tags r:id="rId91"/>
            </p:custDataLst>
          </p:nvPr>
        </p:nvSpPr>
        <p:spPr>
          <a:xfrm rot="2700000">
            <a:off x="5299710" y="5055235"/>
            <a:ext cx="492125" cy="492125"/>
          </a:xfrm>
          <a:prstGeom prst="roundRect">
            <a:avLst>
              <a:gd name="adj" fmla="val 25355"/>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74" name="任意多边形 173"/>
          <p:cNvSpPr/>
          <p:nvPr>
            <p:custDataLst>
              <p:tags r:id="rId92"/>
            </p:custDataLst>
          </p:nvPr>
        </p:nvSpPr>
        <p:spPr bwMode="auto">
          <a:xfrm>
            <a:off x="5415915" y="5137150"/>
            <a:ext cx="260350" cy="327660"/>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pc="150">
              <a:latin typeface="微软雅黑" panose="020B0503020204020204" charset="-122"/>
              <a:ea typeface="微软雅黑" panose="020B0503020204020204" charset="-122"/>
            </a:endParaRPr>
          </a:p>
        </p:txBody>
      </p:sp>
      <p:sp>
        <p:nvSpPr>
          <p:cNvPr id="110" name="矩形 109"/>
          <p:cNvSpPr/>
          <p:nvPr>
            <p:custDataLst>
              <p:tags r:id="rId93"/>
            </p:custDataLst>
          </p:nvPr>
        </p:nvSpPr>
        <p:spPr bwMode="auto">
          <a:xfrm>
            <a:off x="5901055" y="2543810"/>
            <a:ext cx="5151120" cy="596900"/>
          </a:xfrm>
          <a:prstGeom prst="rect">
            <a:avLst/>
          </a:prstGeom>
          <a:solidFill>
            <a:schemeClr val="accent1"/>
          </a:solidFill>
          <a:ln w="19050">
            <a:noFill/>
            <a:round/>
          </a:ln>
        </p:spPr>
        <p:txBody>
          <a:bodyPr rot="0" spcFirstLastPara="0" vert="horz" wrap="square" lIns="91440" tIns="45720" rIns="91440" bIns="45720" anchor="ctr" anchorCtr="1" forceAA="0" compatLnSpc="1">
            <a:normAutofit/>
          </a:bodyPr>
          <a:lstStyle/>
          <a:p>
            <a:pPr algn="l">
              <a:lnSpc>
                <a:spcPct val="120000"/>
              </a:lnSpc>
            </a:pPr>
            <a:r>
              <a:rPr lang="en-US" altLang="zh-CN" sz="1600" b="1" spc="150" dirty="0">
                <a:latin typeface="微软雅黑" panose="020B0503020204020204" charset="-122"/>
                <a:ea typeface="微软雅黑" panose="020B0503020204020204" charset="-122"/>
              </a:rPr>
              <a:t>第一个阶段：共存。味道：甜。</a:t>
            </a:r>
            <a:endParaRPr lang="en-US" altLang="zh-CN" sz="1600" b="1" spc="150" dirty="0">
              <a:latin typeface="微软雅黑" panose="020B0503020204020204" charset="-122"/>
              <a:ea typeface="微软雅黑" panose="020B0503020204020204" charset="-122"/>
            </a:endParaRPr>
          </a:p>
        </p:txBody>
      </p:sp>
      <p:sp>
        <p:nvSpPr>
          <p:cNvPr id="135" name="圆角矩形 134"/>
          <p:cNvSpPr/>
          <p:nvPr>
            <p:custDataLst>
              <p:tags r:id="rId94"/>
            </p:custDataLst>
          </p:nvPr>
        </p:nvSpPr>
        <p:spPr>
          <a:xfrm rot="2700000">
            <a:off x="5299710" y="2596515"/>
            <a:ext cx="492125" cy="492125"/>
          </a:xfrm>
          <a:prstGeom prst="roundRect">
            <a:avLst>
              <a:gd name="adj" fmla="val 25355"/>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76" name="任意多边形 175"/>
          <p:cNvSpPr/>
          <p:nvPr>
            <p:custDataLst>
              <p:tags r:id="rId95"/>
            </p:custDataLst>
          </p:nvPr>
        </p:nvSpPr>
        <p:spPr bwMode="auto">
          <a:xfrm>
            <a:off x="5382895" y="2680970"/>
            <a:ext cx="325755" cy="323215"/>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pc="150">
              <a:latin typeface="微软雅黑" panose="020B0503020204020204" charset="-122"/>
              <a:ea typeface="微软雅黑" panose="020B0503020204020204"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大学生恋爱与性心理</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大学生正确恋爱心理的培养</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任意多边形: 形状 21"/>
          <p:cNvSpPr/>
          <p:nvPr>
            <p:custDataLst>
              <p:tags r:id="rId1"/>
            </p:custDataLst>
          </p:nvPr>
        </p:nvSpPr>
        <p:spPr>
          <a:xfrm>
            <a:off x="2850515" y="2219960"/>
            <a:ext cx="9053830" cy="3946525"/>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4328795" y="2623185"/>
            <a:ext cx="7030085" cy="3054985"/>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Clr>
                <a:srgbClr val="000000"/>
              </a:buClr>
              <a:buSzPct val="120000"/>
              <a:buFont typeface="MS PMincho" panose="02020600040205080304" charset="-128"/>
              <a:buNone/>
            </a:pPr>
            <a:r>
              <a:rPr lang="en-US" altLang="zh-CN" b="1" spc="200">
                <a:solidFill>
                  <a:srgbClr val="C00000"/>
                </a:solidFill>
                <a:uFillTx/>
                <a:latin typeface="微软雅黑" panose="020B0503020204020204" charset="-122"/>
                <a:ea typeface="微软雅黑" panose="020B0503020204020204" charset="-122"/>
                <a:cs typeface="微软雅黑" panose="020B0503020204020204" charset="-122"/>
                <a:sym typeface="+mn-ea"/>
              </a:rPr>
              <a:t>（1）大学生恋爱纯真、纯净、浪漫、理想化有时甚至单纯。</a:t>
            </a: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大学生在经济上依靠父母，缺乏对现实社会真实、深入的了解，对未来生活的设计过于乐观，对将要面临的困境、挫折也没有充分的心理准备。多数大学生恋爱如同琼瑶笔下的男女主人公，没有现实生活的压力，男女的第一要务就是认认真真地恋爱。但爱情永远离不开坚实的大地，脱离现实生活的爱情必然不会长久。</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一、大学生恋爱的心理特点</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4"/>
            </p:custDataLst>
          </p:nvPr>
        </p:nvSpPr>
        <p:spPr>
          <a:xfrm>
            <a:off x="935355" y="1505585"/>
            <a:ext cx="102831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algn="l"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大学生由于其独特的生理和心理特点，他们的爱情也有着独特性，主要表现在以下几方面：</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928370" y="2344420"/>
            <a:ext cx="3112135" cy="3699510"/>
            <a:chOff x="204" y="3461"/>
            <a:chExt cx="5168" cy="6204"/>
          </a:xfrm>
        </p:grpSpPr>
        <p:sp>
          <p:nvSpPr>
            <p:cNvPr id="3" name="矩形 2"/>
            <p:cNvSpPr/>
            <p:nvPr>
              <p:custDataLst>
                <p:tags r:id="rId5"/>
              </p:custDataLst>
            </p:nvPr>
          </p:nvSpPr>
          <p:spPr>
            <a:xfrm>
              <a:off x="204" y="3461"/>
              <a:ext cx="5169" cy="6204"/>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amp;pky8123189477&amp;"/>
            <p:cNvPicPr>
              <a:picLocks noChangeAspect="1"/>
            </p:cNvPicPr>
            <p:nvPr/>
          </p:nvPicPr>
          <p:blipFill>
            <a:blip r:embed="rId6"/>
            <a:srcRect l="39905" r="3750"/>
            <a:stretch>
              <a:fillRect/>
            </a:stretch>
          </p:blipFill>
          <p:spPr>
            <a:xfrm>
              <a:off x="370" y="3691"/>
              <a:ext cx="4779" cy="5658"/>
            </a:xfrm>
            <a:prstGeom prst="rect">
              <a:avLst/>
            </a:prstGeom>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0" name="矩形 19"/>
          <p:cNvSpPr/>
          <p:nvPr>
            <p:custDataLst>
              <p:tags r:id="rId1"/>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一、大学生恋爱的心理特点</a:t>
            </a:r>
            <a:endParaRPr lang="zh-CN" altLang="en-US" sz="2400" b="1" spc="300" noProof="0" dirty="0">
              <a:ln>
                <a:noFill/>
              </a:ln>
              <a:solidFill>
                <a:srgbClr val="FCC301"/>
              </a:solidFill>
              <a:effectLst/>
              <a:uLnTx/>
              <a:sym typeface="+mn-ea"/>
            </a:endParaRPr>
          </a:p>
        </p:txBody>
      </p:sp>
      <p:pic>
        <p:nvPicPr>
          <p:cNvPr id="5" name="图片 4" descr="&amp;pky8123189477&amp;"/>
          <p:cNvPicPr>
            <a:picLocks noChangeAspect="1"/>
          </p:cNvPicPr>
          <p:nvPr>
            <p:custDataLst>
              <p:tags r:id="rId2"/>
            </p:custDataLst>
          </p:nvPr>
        </p:nvPicPr>
        <p:blipFill>
          <a:blip r:embed="rId3"/>
          <a:srcRect l="10375" r="3750"/>
          <a:stretch>
            <a:fillRect/>
          </a:stretch>
        </p:blipFill>
        <p:spPr>
          <a:xfrm>
            <a:off x="7976235" y="1602105"/>
            <a:ext cx="3274695" cy="2419350"/>
          </a:xfrm>
          <a:prstGeom prst="rect">
            <a:avLst/>
          </a:prstGeom>
        </p:spPr>
      </p:pic>
      <p:sp>
        <p:nvSpPr>
          <p:cNvPr id="12" name="矩形 11"/>
          <p:cNvSpPr/>
          <p:nvPr>
            <p:custDataLst>
              <p:tags r:id="rId4"/>
            </p:custDataLst>
          </p:nvPr>
        </p:nvSpPr>
        <p:spPr>
          <a:xfrm>
            <a:off x="795655" y="4174490"/>
            <a:ext cx="10455275" cy="245808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2" name="矩形 1"/>
          <p:cNvSpPr/>
          <p:nvPr>
            <p:custDataLst>
              <p:tags r:id="rId5"/>
            </p:custDataLst>
          </p:nvPr>
        </p:nvSpPr>
        <p:spPr>
          <a:xfrm>
            <a:off x="856615" y="1602105"/>
            <a:ext cx="6929755" cy="241998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6"/>
            </p:custDataLst>
          </p:nvPr>
        </p:nvSpPr>
        <p:spPr>
          <a:xfrm>
            <a:off x="1108710" y="1698625"/>
            <a:ext cx="6295390" cy="232346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1000"/>
              </a:spcBef>
              <a:spcAft>
                <a:spcPts val="0"/>
              </a:spcAft>
              <a:buClrTx/>
              <a:buSzTx/>
              <a:buFont typeface="+mj-ea"/>
              <a:buNone/>
              <a:defRPr/>
            </a:pPr>
            <a:r>
              <a:rPr lang="zh-CN" altLang="en-US" sz="1600" b="1" spc="150" dirty="0">
                <a:solidFill>
                  <a:srgbClr val="C00000"/>
                </a:solidFill>
                <a:uFillTx/>
                <a:cs typeface="微软雅黑" panose="020B0503020204020204" charset="-122"/>
                <a:sym typeface="+mn-ea"/>
              </a:rPr>
              <a:t>（2）大学生恋爱的盲目性</a:t>
            </a:r>
            <a:r>
              <a:rPr lang="en-US" altLang="zh-CN" sz="1600" b="1" spc="150" dirty="0">
                <a:solidFill>
                  <a:srgbClr val="C00000"/>
                </a:solidFill>
                <a:uFillTx/>
                <a:cs typeface="微软雅黑" panose="020B0503020204020204" charset="-122"/>
                <a:sym typeface="+mn-ea"/>
              </a:rPr>
              <a:t> </a:t>
            </a:r>
            <a:r>
              <a:rPr lang="zh-CN" altLang="en-US" sz="1600" b="1" spc="150" dirty="0">
                <a:solidFill>
                  <a:srgbClr val="C00000"/>
                </a:solidFill>
                <a:uFillTx/>
                <a:cs typeface="微软雅黑" panose="020B0503020204020204" charset="-122"/>
                <a:sym typeface="+mn-ea"/>
              </a:rPr>
              <a:t>。</a:t>
            </a:r>
            <a:r>
              <a:rPr lang="zh-CN" altLang="en-US" sz="1600" spc="150" dirty="0">
                <a:solidFill>
                  <a:sysClr val="windowText" lastClr="000000"/>
                </a:solidFill>
                <a:uFillTx/>
                <a:cs typeface="微软雅黑" panose="020B0503020204020204" charset="-122"/>
                <a:sym typeface="+mn-ea"/>
              </a:rPr>
              <a:t>内部的需求（心理断乳期）和外部浓郁的恋爱氛围（风气），使一些大学生觉得恋爱是大学阶段所要追求的另一目标，甚至部分大学生把谈恋爱认为是“本事”。在这些大学生看来，个别大学生接二连三地更换恋爱对象，是有本事的表现，如果自己不谈，就会显得“没本事”。</a:t>
            </a:r>
            <a:endParaRPr lang="zh-CN" altLang="en-US" sz="1600" spc="150" dirty="0">
              <a:solidFill>
                <a:sysClr val="windowText" lastClr="000000"/>
              </a:solidFill>
              <a:uFillTx/>
              <a:cs typeface="微软雅黑" panose="020B0503020204020204" charset="-122"/>
              <a:sym typeface="+mn-ea"/>
            </a:endParaRPr>
          </a:p>
        </p:txBody>
      </p:sp>
      <p:sp>
        <p:nvSpPr>
          <p:cNvPr id="14" name="文本框 13"/>
          <p:cNvSpPr txBox="1"/>
          <p:nvPr>
            <p:custDataLst>
              <p:tags r:id="rId7"/>
            </p:custDataLst>
          </p:nvPr>
        </p:nvSpPr>
        <p:spPr>
          <a:xfrm>
            <a:off x="1104265" y="4388485"/>
            <a:ext cx="9574530" cy="201168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1000"/>
              </a:spcBef>
              <a:spcAft>
                <a:spcPts val="0"/>
              </a:spcAft>
              <a:buClrTx/>
              <a:buSzTx/>
              <a:buFont typeface="+mj-ea"/>
              <a:buNone/>
              <a:defRPr/>
            </a:pPr>
            <a:r>
              <a:rPr lang="zh-CN" altLang="en-US" sz="1600" b="1" dirty="0">
                <a:solidFill>
                  <a:srgbClr val="C00000"/>
                </a:solidFill>
                <a:uFillTx/>
                <a:cs typeface="微软雅黑" panose="020B0503020204020204" charset="-122"/>
                <a:sym typeface="+mn-ea"/>
              </a:rPr>
              <a:t>（3）大学生的恋爱充满着冲突。</a:t>
            </a:r>
            <a:r>
              <a:rPr lang="zh-CN" altLang="en-US" sz="1600" spc="150" dirty="0">
                <a:solidFill>
                  <a:sysClr val="windowText" lastClr="000000"/>
                </a:solidFill>
                <a:uFillTx/>
                <a:cs typeface="微软雅黑" panose="020B0503020204020204" charset="-122"/>
                <a:sym typeface="+mn-ea"/>
              </a:rPr>
              <a:t>很多大学生的主观愿望是好的，他们很自信能处理好爱情和自己事业前途的关系，但往往事与愿违。实践经验表明，真正在客观上、行为上能够正确处理好学业与爱情关系的大学生虽然也有，但为数不多，更多的是一旦坠入情网就不能自拔，强烈的感情冲击了一切，学习同样受到严重影响。很多大学生在不知不觉中变得“儿女情长，英雄气短”，成就事业的热情一天天冷却，爱情逐渐成为生活的唯一追求。</a:t>
            </a:r>
            <a:endParaRPr lang="zh-CN" altLang="en-US" sz="1600" spc="150" dirty="0">
              <a:solidFill>
                <a:sysClr val="windowText" lastClr="000000"/>
              </a:solidFill>
              <a:uFillTx/>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0" name="矩形 19"/>
          <p:cNvSpPr/>
          <p:nvPr>
            <p:custDataLst>
              <p:tags r:id="rId1"/>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2" name="矩形 11"/>
          <p:cNvSpPr/>
          <p:nvPr>
            <p:custDataLst>
              <p:tags r:id="rId2"/>
            </p:custDataLst>
          </p:nvPr>
        </p:nvSpPr>
        <p:spPr>
          <a:xfrm>
            <a:off x="4419600" y="1713230"/>
            <a:ext cx="3493135" cy="4177030"/>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一、大学生恋爱的心理特点</a:t>
            </a:r>
            <a:endParaRPr lang="zh-CN" altLang="en-US" sz="2400" b="1" spc="300" noProof="0" dirty="0">
              <a:ln>
                <a:noFill/>
              </a:ln>
              <a:solidFill>
                <a:srgbClr val="FCC301"/>
              </a:solidFill>
              <a:effectLst/>
              <a:uLnTx/>
              <a:sym typeface="+mn-ea"/>
            </a:endParaRPr>
          </a:p>
        </p:txBody>
      </p:sp>
      <p:pic>
        <p:nvPicPr>
          <p:cNvPr id="5" name="图片 4" descr="&amp;pky8123189477&amp;"/>
          <p:cNvPicPr>
            <a:picLocks noChangeAspect="1"/>
          </p:cNvPicPr>
          <p:nvPr/>
        </p:nvPicPr>
        <p:blipFill>
          <a:blip r:embed="rId3"/>
          <a:srcRect l="39905" r="3750"/>
          <a:stretch>
            <a:fillRect/>
          </a:stretch>
        </p:blipFill>
        <p:spPr>
          <a:xfrm>
            <a:off x="8026400" y="1713865"/>
            <a:ext cx="3407410" cy="4177665"/>
          </a:xfrm>
          <a:prstGeom prst="rect">
            <a:avLst/>
          </a:prstGeom>
        </p:spPr>
      </p:pic>
      <p:grpSp>
        <p:nvGrpSpPr>
          <p:cNvPr id="8" name="组合 7"/>
          <p:cNvGrpSpPr/>
          <p:nvPr/>
        </p:nvGrpSpPr>
        <p:grpSpPr>
          <a:xfrm>
            <a:off x="836295" y="1713865"/>
            <a:ext cx="6845300" cy="4177030"/>
            <a:chOff x="1383" y="2655"/>
            <a:chExt cx="10780" cy="6578"/>
          </a:xfrm>
        </p:grpSpPr>
        <p:sp>
          <p:nvSpPr>
            <p:cNvPr id="2" name="矩形 1"/>
            <p:cNvSpPr/>
            <p:nvPr>
              <p:custDataLst>
                <p:tags r:id="rId4"/>
              </p:custDataLst>
            </p:nvPr>
          </p:nvSpPr>
          <p:spPr>
            <a:xfrm>
              <a:off x="1383" y="2655"/>
              <a:ext cx="5501" cy="6578"/>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5"/>
              </p:custDataLst>
            </p:nvPr>
          </p:nvSpPr>
          <p:spPr>
            <a:xfrm>
              <a:off x="1747" y="3167"/>
              <a:ext cx="4773" cy="5553"/>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1000"/>
                </a:spcBef>
                <a:spcAft>
                  <a:spcPts val="0"/>
                </a:spcAft>
                <a:buClrTx/>
                <a:buSzTx/>
                <a:buFont typeface="+mj-ea"/>
                <a:buNone/>
                <a:defRPr/>
              </a:pPr>
              <a:r>
                <a:rPr lang="zh-CN" altLang="en-US" sz="1600" b="1" spc="150" dirty="0">
                  <a:uFillTx/>
                  <a:cs typeface="微软雅黑" panose="020B0503020204020204" charset="-122"/>
                  <a:sym typeface="+mn-ea"/>
                </a:rPr>
                <a:t>（4）大学生的恋爱观逐渐开放，传统道德开始淡化。</a:t>
              </a:r>
              <a:r>
                <a:rPr lang="zh-CN" altLang="en-US" sz="1600" spc="150" dirty="0">
                  <a:uFillTx/>
                  <a:cs typeface="微软雅黑" panose="020B0503020204020204" charset="-122"/>
                  <a:sym typeface="+mn-ea"/>
                </a:rPr>
                <a:t>传统的爱情理念在今天的大学校园受到空前的挑战，与前 20 年的大学生相比，当今大学生恋爱观日益开放，传统道德逐渐淡化。国外一些“性开放”“试婚”等观念逐渐影响了大学生，使部分大学生处于理智与感情矛盾的旋涡中。</a:t>
              </a:r>
              <a:endParaRPr lang="zh-CN" altLang="en-US" sz="1600" spc="150" dirty="0">
                <a:solidFill>
                  <a:sysClr val="windowText" lastClr="000000"/>
                </a:solidFill>
                <a:uFillTx/>
                <a:cs typeface="微软雅黑" panose="020B0503020204020204" charset="-122"/>
                <a:sym typeface="+mn-ea"/>
              </a:endParaRPr>
            </a:p>
          </p:txBody>
        </p:sp>
        <p:sp>
          <p:nvSpPr>
            <p:cNvPr id="14" name="文本框 13"/>
            <p:cNvSpPr txBox="1"/>
            <p:nvPr>
              <p:custDataLst>
                <p:tags r:id="rId6"/>
              </p:custDataLst>
            </p:nvPr>
          </p:nvSpPr>
          <p:spPr>
            <a:xfrm>
              <a:off x="7390" y="3169"/>
              <a:ext cx="4773" cy="5777"/>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20000"/>
                </a:lnSpc>
                <a:spcBef>
                  <a:spcPts val="1000"/>
                </a:spcBef>
                <a:spcAft>
                  <a:spcPts val="0"/>
                </a:spcAft>
                <a:buClrTx/>
                <a:buSzTx/>
                <a:buFont typeface="+mj-ea"/>
                <a:buNone/>
                <a:defRPr/>
              </a:pPr>
              <a:r>
                <a:rPr lang="zh-CN" altLang="en-US" sz="1600" b="1" spc="150" dirty="0">
                  <a:solidFill>
                    <a:sysClr val="windowText" lastClr="000000"/>
                  </a:solidFill>
                  <a:uFillTx/>
                  <a:cs typeface="微软雅黑" panose="020B0503020204020204" charset="-122"/>
                  <a:sym typeface="+mn-ea"/>
                </a:rPr>
                <a:t>（5）大学生对恋爱挫折的承受能力较弱。</a:t>
              </a:r>
              <a:r>
                <a:rPr lang="zh-CN" altLang="en-US" sz="1600" spc="150" dirty="0">
                  <a:solidFill>
                    <a:sysClr val="windowText" lastClr="000000"/>
                  </a:solidFill>
                  <a:uFillTx/>
                  <a:cs typeface="微软雅黑" panose="020B0503020204020204" charset="-122"/>
                  <a:sym typeface="+mn-ea"/>
                </a:rPr>
                <a:t>大学生中“有情人”虽多，但“成眷属”者少，这样就会有很多的大学生经历失恋的痛苦。在对某大学的学生进行调查时，主张“不成恋人成朋友”的为 49%；发奋学习驱散失恋痛苦的为 36.5%；“找新的对象抚平创伤”的为 10.5%；“报复对方”的为 2.4%；“悲观厌世”的为 1.6%。</a:t>
              </a:r>
              <a:endParaRPr lang="zh-CN" altLang="en-US" sz="1600" spc="150" dirty="0">
                <a:solidFill>
                  <a:sysClr val="windowText" lastClr="000000"/>
                </a:solidFill>
                <a:uFillTx/>
                <a:cs typeface="微软雅黑" panose="020B0503020204020204" charset="-122"/>
                <a:sym typeface="+mn-ea"/>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（一）树立健康恋爱观</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custDataLst>
              <p:tags r:id="rId2"/>
            </p:custDataLst>
          </p:nvPr>
        </p:nvSpPr>
        <p:spPr>
          <a:xfrm>
            <a:off x="0" y="2341880"/>
            <a:ext cx="7156450" cy="380555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3"/>
            </p:custDataLst>
          </p:nvPr>
        </p:nvSpPr>
        <p:spPr>
          <a:xfrm>
            <a:off x="501650" y="2630170"/>
            <a:ext cx="6167120" cy="3227070"/>
          </a:xfrm>
          <a:prstGeom prst="rect">
            <a:avLst/>
          </a:prstGeom>
        </p:spPr>
        <p:txBody>
          <a:bodyPr/>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b="1" i="0" strike="noStrike" spc="150" baseline="0" noProof="1">
                <a:ln>
                  <a:noFill/>
                </a:ln>
                <a:solidFill>
                  <a:srgbClr val="00B050"/>
                </a:solidFill>
                <a:effectLst/>
                <a:uLnTx/>
                <a:uFillTx/>
                <a:ea typeface="微软雅黑" panose="020B0503020204020204" charset="-122"/>
                <a:sym typeface="Arial" panose="020B0604020202020204" pitchFamily="34" charset="0"/>
              </a:rPr>
              <a:t>1. 大学生恋爱心理的发展过程</a:t>
            </a:r>
            <a:endParaRPr kumimoji="0" lang="zh-CN" altLang="en-US" sz="1600" b="1" i="0" strike="noStrike" spc="150" baseline="0" noProof="1">
              <a:ln>
                <a:noFill/>
              </a:ln>
              <a:solidFill>
                <a:srgbClr val="00B050"/>
              </a:solidFill>
              <a:effectLst/>
              <a:uLnTx/>
              <a:uFillTx/>
              <a:ea typeface="微软雅黑" panose="020B0503020204020204" charset="-122"/>
              <a:sym typeface="Arial" panose="020B0604020202020204" pitchFamily="34" charset="0"/>
            </a:endParaRPr>
          </a:p>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b="1" i="0" strike="noStrike" spc="150" baseline="0" noProof="1">
                <a:ln>
                  <a:noFill/>
                </a:ln>
                <a:effectLst/>
                <a:uLnTx/>
                <a:uFillTx/>
                <a:ea typeface="微软雅黑" panose="020B0503020204020204" charset="-122"/>
                <a:sym typeface="Arial" panose="020B0604020202020204" pitchFamily="34" charset="0"/>
              </a:rPr>
              <a:t>（1）萌芽期：</a:t>
            </a:r>
            <a:r>
              <a:rPr kumimoji="0" lang="zh-CN" altLang="en-US" sz="1600" i="0" strike="noStrike" spc="150" baseline="0" noProof="1">
                <a:ln>
                  <a:noFill/>
                </a:ln>
                <a:effectLst/>
                <a:uLnTx/>
                <a:uFillTx/>
                <a:ea typeface="微软雅黑" panose="020B0503020204020204" charset="-122"/>
                <a:sym typeface="Arial" panose="020B0604020202020204" pitchFamily="34" charset="0"/>
              </a:rPr>
              <a:t>大学一年级。经过高考千军万马的角逐，挤过升学独木桥，进入大学殿堂的青年一下子从如牛负</a:t>
            </a:r>
            <a:r>
              <a:rPr kumimoji="0" lang="en-US" altLang="zh-CN" sz="1600" i="0" strike="noStrike" spc="150" baseline="0" noProof="1">
                <a:ln>
                  <a:noFill/>
                </a:ln>
                <a:effectLst/>
                <a:uLnTx/>
                <a:uFillTx/>
                <a:ea typeface="微软雅黑" panose="020B0503020204020204" charset="-122"/>
                <a:sym typeface="Arial" panose="020B0604020202020204" pitchFamily="34" charset="0"/>
              </a:rPr>
              <a:t>重的升学压力下解脱出来，个个如醉如痴，得意扬扬，思想上暂时出现了“空档”。互相间找老乡，找朋友，你来我往，慢慢地，男生女生接触就频繁起来了。高年级的大哥哥们关心起一年级的小妹妹们了。有的确属关心，有的则别有一番用意。还有为数较少的一部分是在上大学之前就“名花有主，佳人在旁”了，他们双双升入大学，无论是在一地、一校与否，这种恋情大多能够巩固和发展。</a:t>
            </a:r>
            <a:endParaRPr kumimoji="0" lang="en-US" altLang="zh-CN" sz="1600" i="0" strike="noStrike" spc="150" baseline="0" noProof="1">
              <a:ln>
                <a:noFill/>
              </a:ln>
              <a:effectLst/>
              <a:uLnTx/>
              <a:uFillTx/>
              <a:ea typeface="微软雅黑" panose="020B0503020204020204" charset="-122"/>
              <a:sym typeface="Arial" panose="020B0604020202020204" pitchFamily="34" charset="0"/>
            </a:endParaRPr>
          </a:p>
        </p:txBody>
      </p:sp>
      <p:grpSp>
        <p:nvGrpSpPr>
          <p:cNvPr id="15" name="组合 14"/>
          <p:cNvGrpSpPr/>
          <p:nvPr/>
        </p:nvGrpSpPr>
        <p:grpSpPr>
          <a:xfrm>
            <a:off x="7449185" y="2428875"/>
            <a:ext cx="4206240" cy="3718560"/>
            <a:chOff x="9672" y="2691"/>
            <a:chExt cx="8866" cy="7088"/>
          </a:xfrm>
        </p:grpSpPr>
        <p:sp>
          <p:nvSpPr>
            <p:cNvPr id="12" name="矩形 11"/>
            <p:cNvSpPr/>
            <p:nvPr>
              <p:custDataLst>
                <p:tags r:id="rId4"/>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FFFF"/>
                  </a:solidFill>
                  <a:latin typeface="微软雅黑" panose="020B0503020204020204" charset="-122"/>
                  <a:ea typeface="微软雅黑" panose="020B0503020204020204" charset="-122"/>
                  <a:sym typeface="Arial" panose="020B0604020202020204" pitchFamily="34" charset="0"/>
                </a:rPr>
                <a:t>任务三　大学生常见的人格发展缺陷与调适</a:t>
              </a: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5">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16" name="矩形 30"/>
          <p:cNvSpPr>
            <a:spLocks noChangeArrowheads="1"/>
          </p:cNvSpPr>
          <p:nvPr/>
        </p:nvSpPr>
        <p:spPr bwMode="auto">
          <a:xfrm>
            <a:off x="6388735" y="3231515"/>
            <a:ext cx="4927600" cy="2809240"/>
          </a:xfrm>
          <a:prstGeom prst="rect">
            <a:avLst/>
          </a:prstGeom>
          <a:noFill/>
          <a:ln w="9525">
            <a:noFill/>
            <a:miter lim="800000"/>
          </a:ln>
        </p:spPr>
        <p:txBody>
          <a:bodyPr wrap="square" lIns="155481" tIns="77741" rIns="155481" bIns="77741">
            <a:spAutoFit/>
          </a:bodyPr>
          <a:p>
            <a:pPr algn="just" defTabSz="914400">
              <a:lnSpc>
                <a:spcPct val="120000"/>
              </a:lnSpc>
              <a:defRPr/>
            </a:pPr>
            <a:r>
              <a:rPr sz="1600" b="1" spc="150">
                <a:solidFill>
                  <a:srgbClr val="404040"/>
                </a:solidFill>
                <a:latin typeface="微软雅黑" panose="020B0503020204020204" charset="-122"/>
                <a:ea typeface="微软雅黑" panose="020B0503020204020204" charset="-122"/>
                <a:cs typeface="微软雅黑" panose="020B0503020204020204" charset="-122"/>
                <a:sym typeface="+mn-ea"/>
              </a:rPr>
              <a:t>（3）稳定期：大学四年级</a:t>
            </a:r>
            <a:endParaRPr sz="1600" b="1" spc="150">
              <a:solidFill>
                <a:srgbClr val="404040"/>
              </a:solidFill>
              <a:latin typeface="微软雅黑" panose="020B0503020204020204" charset="-122"/>
              <a:ea typeface="微软雅黑" panose="020B0503020204020204" charset="-122"/>
              <a:cs typeface="微软雅黑" panose="020B0503020204020204" charset="-122"/>
              <a:sym typeface="+mn-ea"/>
            </a:endParaRPr>
          </a:p>
          <a:p>
            <a:pPr algn="just" defTabSz="914400">
              <a:lnSpc>
                <a:spcPct val="120000"/>
              </a:lnSpc>
              <a:defRPr/>
            </a:pPr>
            <a:r>
              <a:rPr sz="1600" spc="150">
                <a:solidFill>
                  <a:srgbClr val="404040"/>
                </a:solidFill>
                <a:latin typeface="微软雅黑" panose="020B0503020204020204" charset="-122"/>
                <a:ea typeface="微软雅黑" panose="020B0503020204020204" charset="-122"/>
                <a:cs typeface="微软雅黑" panose="020B0503020204020204" charset="-122"/>
                <a:sym typeface="+mn-ea"/>
              </a:rPr>
              <a:t>进入四年级后，大学生变得更加成熟老练了，看问题也更加现实了。他们的精力多花在毕业实习、论文或设计、未来的分配等问题上，加之他们害怕出现新的“牛郎织女”，所以对爱情的思考趋于冷静理智，恋爱呈现较稳定的态势。这期间，新确立的恋爱对象一部分为条件成熟者，一部分为毕业分配找靠山者，其数量约占大学生恋爱总数的 10%～20%。</a:t>
            </a:r>
            <a:endParaRPr sz="1600"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28" name="矩形 30"/>
          <p:cNvSpPr>
            <a:spLocks noChangeArrowheads="1"/>
          </p:cNvSpPr>
          <p:nvPr/>
        </p:nvSpPr>
        <p:spPr bwMode="auto">
          <a:xfrm>
            <a:off x="918210" y="1320165"/>
            <a:ext cx="10440000" cy="2074545"/>
          </a:xfrm>
          <a:prstGeom prst="rect">
            <a:avLst/>
          </a:prstGeom>
          <a:noFill/>
          <a:ln w="9525">
            <a:noFill/>
            <a:miter lim="800000"/>
          </a:ln>
        </p:spPr>
        <p:txBody>
          <a:bodyPr wrap="square" lIns="155481" tIns="77741" rIns="155481" bIns="77741">
            <a:spAutoFit/>
          </a:bodyPr>
          <a:p>
            <a:pPr algn="just" defTabSz="914400">
              <a:lnSpc>
                <a:spcPct val="130000"/>
              </a:lnSpc>
              <a:defRPr/>
            </a:pPr>
            <a:r>
              <a:rPr sz="1600" b="1"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（2）发展期：大学二、三年级</a:t>
            </a:r>
            <a:endParaRPr sz="1600" b="1"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444500" algn="just" defTabSz="914400" fontAlgn="auto">
              <a:lnSpc>
                <a:spcPct val="130000"/>
              </a:lnSpc>
              <a:defRPr/>
              <a:extLst>
                <a:ext uri="{35155182-B16C-46BC-9424-99874614C6A1}">
                  <wpsdc:indentchars xmlns:wpsdc="http://www.wps.cn/officeDocument/2017/drawingmlCustomData" val="200" checksum="909944644"/>
                </a:ext>
              </a:extLst>
            </a:pPr>
            <a:r>
              <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经过一年左右的大学生活，他们已对同学有了较深入的了解，与同学之间建立了友谊。而友谊是一种表现为情感依赖的人际关系，它使人发现自我，善解别人，从中体验到深深的情感依恋。异性之间的友谊容易上升为性爱的依恋，友情可以成为爱情的基石。</a:t>
            </a:r>
            <a:endPar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444500" algn="just" defTabSz="914400" fontAlgn="auto">
              <a:lnSpc>
                <a:spcPct val="130000"/>
              </a:lnSpc>
              <a:defRPr/>
              <a:extLst>
                <a:ext uri="{35155182-B16C-46BC-9424-99874614C6A1}">
                  <wpsdc:indentchars xmlns:wpsdc="http://www.wps.cn/officeDocument/2017/drawingmlCustomData" val="200" checksum="909944644"/>
                </a:ext>
              </a:extLst>
            </a:pPr>
            <a:r>
              <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这样，二、三年级的大学生谈恋爱成迅速发展之势，其类型大致有如下几种：同乡恋爱、团队恋爱、干部恋爱。</a:t>
            </a:r>
            <a:endPar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57" name="图片 56"/>
          <p:cNvPicPr/>
          <p:nvPr>
            <p:custDataLst>
              <p:tags r:id="rId1"/>
            </p:custDataLst>
          </p:nvPr>
        </p:nvPicPr>
        <p:blipFill rotWithShape="1">
          <a:blip r:embed="rId2"/>
          <a:srcRect t="5556" b="5556"/>
          <a:stretch>
            <a:fillRect/>
          </a:stretch>
        </p:blipFill>
        <p:spPr>
          <a:xfrm>
            <a:off x="1155065" y="3582670"/>
            <a:ext cx="5096510" cy="24580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ppt_y</p:attrName>
                                        </p:attrNameLst>
                                      </p:cBhvr>
                                      <p:tavLst>
                                        <p:tav tm="0">
                                          <p:val>
                                            <p:strVal val="#ppt_y-#ppt_h*1.125000"/>
                                          </p:val>
                                        </p:tav>
                                        <p:tav tm="100000">
                                          <p:val>
                                            <p:strVal val="#ppt_y"/>
                                          </p:val>
                                        </p:tav>
                                      </p:tavLst>
                                    </p:anim>
                                    <p:animEffect transition="in" filter="wipe(down)">
                                      <p:cBhvr>
                                        <p:cTn id="8" dur="1000"/>
                                        <p:tgtEl>
                                          <p:spTgt spid="16"/>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p:tgtEl>
                                          <p:spTgt spid="28"/>
                                        </p:tgtEl>
                                        <p:attrNameLst>
                                          <p:attrName>ppt_y</p:attrName>
                                        </p:attrNameLst>
                                      </p:cBhvr>
                                      <p:tavLst>
                                        <p:tav tm="0">
                                          <p:val>
                                            <p:strVal val="#ppt_y-#ppt_h*1.125000"/>
                                          </p:val>
                                        </p:tav>
                                        <p:tav tm="100000">
                                          <p:val>
                                            <p:strVal val="#ppt_y"/>
                                          </p:val>
                                        </p:tav>
                                      </p:tavLst>
                                    </p:anim>
                                    <p:animEffect transition="in" filter="wipe(down)">
                                      <p:cBhvr>
                                        <p:cTn id="1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28" name="矩形 30"/>
          <p:cNvSpPr>
            <a:spLocks noChangeArrowheads="1"/>
          </p:cNvSpPr>
          <p:nvPr/>
        </p:nvSpPr>
        <p:spPr bwMode="auto">
          <a:xfrm>
            <a:off x="875665" y="1439545"/>
            <a:ext cx="10440000" cy="474345"/>
          </a:xfrm>
          <a:prstGeom prst="rect">
            <a:avLst/>
          </a:prstGeom>
          <a:noFill/>
          <a:ln w="9525">
            <a:noFill/>
            <a:miter lim="800000"/>
          </a:ln>
        </p:spPr>
        <p:txBody>
          <a:bodyPr wrap="square" lIns="155481" tIns="77741" rIns="155481" bIns="77741">
            <a:spAutoFit/>
          </a:bodyPr>
          <a:p>
            <a:pPr algn="ctr" defTabSz="914400">
              <a:lnSpc>
                <a:spcPct val="130000"/>
              </a:lnSpc>
              <a:defRPr/>
            </a:pPr>
            <a:r>
              <a:rPr sz="1600" b="1" spc="150">
                <a:solidFill>
                  <a:srgbClr val="00B050"/>
                </a:solidFill>
                <a:latin typeface="微软雅黑" panose="020B0503020204020204" charset="-122"/>
                <a:ea typeface="微软雅黑" panose="020B0503020204020204" charset="-122"/>
                <a:cs typeface="微软雅黑" panose="020B0503020204020204" charset="-122"/>
                <a:sym typeface="微软雅黑" panose="020B0503020204020204" charset="-122"/>
              </a:rPr>
              <a:t>2. 大学生择偶标准的问题</a:t>
            </a:r>
            <a:endPar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矩形 13"/>
          <p:cNvSpPr/>
          <p:nvPr>
            <p:custDataLst>
              <p:tags r:id="rId1"/>
            </p:custDataLst>
          </p:nvPr>
        </p:nvSpPr>
        <p:spPr>
          <a:xfrm>
            <a:off x="3600450" y="2111375"/>
            <a:ext cx="8577580" cy="376682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6869430" y="2262505"/>
            <a:ext cx="2078355" cy="3466465"/>
          </a:xfrm>
          <a:prstGeom prst="rect">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3"/>
            </p:custDataLst>
          </p:nvPr>
        </p:nvSpPr>
        <p:spPr>
          <a:xfrm>
            <a:off x="4775835" y="2261870"/>
            <a:ext cx="1965960" cy="3466465"/>
          </a:xfrm>
          <a:prstGeom prst="rect">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4"/>
            </p:custDataLst>
          </p:nvPr>
        </p:nvSpPr>
        <p:spPr>
          <a:xfrm>
            <a:off x="9076690" y="2261870"/>
            <a:ext cx="1965960" cy="3466465"/>
          </a:xfrm>
          <a:prstGeom prst="rect">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5"/>
            </p:custDataLst>
          </p:nvPr>
        </p:nvSpPr>
        <p:spPr>
          <a:xfrm>
            <a:off x="4756785" y="3046095"/>
            <a:ext cx="1950720" cy="2557780"/>
          </a:xfrm>
          <a:prstGeom prst="rect">
            <a:avLst/>
          </a:prstGeom>
        </p:spPr>
        <p:txBody>
          <a:bodyPr wrap="square" tIns="0" bIns="46800"/>
          <a:lstStyle/>
          <a:p>
            <a:pPr algn="just">
              <a:lnSpc>
                <a:spcPct val="130000"/>
              </a:lnSpc>
            </a:pPr>
            <a:r>
              <a:rPr lang="zh-CN" altLang="en-US" sz="1400" b="1" spc="150">
                <a:latin typeface="Arial" panose="020B0604020202020204" pitchFamily="34" charset="0"/>
                <a:ea typeface="微软雅黑" panose="020B0503020204020204" charset="-122"/>
                <a:sym typeface="Arial" panose="020B0604020202020204" pitchFamily="34" charset="0"/>
              </a:rPr>
              <a:t>（1）精神满足型</a:t>
            </a:r>
            <a:endParaRPr lang="zh-CN" altLang="en-US" sz="1400" b="1" spc="150">
              <a:latin typeface="Arial" panose="020B0604020202020204" pitchFamily="34" charset="0"/>
              <a:ea typeface="微软雅黑" panose="020B0503020204020204" charset="-122"/>
              <a:sym typeface="Arial" panose="020B0604020202020204" pitchFamily="34" charset="0"/>
            </a:endParaRPr>
          </a:p>
          <a:p>
            <a:pPr algn="just">
              <a:lnSpc>
                <a:spcPct val="130000"/>
              </a:lnSpc>
            </a:pPr>
            <a:r>
              <a:rPr lang="zh-CN" altLang="en-US" sz="1400" spc="150">
                <a:latin typeface="Arial" panose="020B0604020202020204" pitchFamily="34" charset="0"/>
                <a:ea typeface="微软雅黑" panose="020B0503020204020204" charset="-122"/>
                <a:sym typeface="Arial" panose="020B0604020202020204" pitchFamily="34" charset="0"/>
              </a:rPr>
              <a:t>这类大学生选择恋人以理想、信念、价值、事业、能力等为标准，或以气质、性格、兴趣的相投作为共处的基本要求。</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6"/>
            </p:custDataLst>
          </p:nvPr>
        </p:nvSpPr>
        <p:spPr>
          <a:xfrm>
            <a:off x="6916420" y="3046095"/>
            <a:ext cx="1989455" cy="2557780"/>
          </a:xfrm>
          <a:prstGeom prst="rect">
            <a:avLst/>
          </a:prstGeom>
        </p:spPr>
        <p:txBody>
          <a:bodyPr wrap="square" tIns="0" bIns="46800"/>
          <a:lstStyle/>
          <a:p>
            <a:pPr algn="just">
              <a:lnSpc>
                <a:spcPct val="130000"/>
              </a:lnSpc>
            </a:pPr>
            <a:r>
              <a:rPr lang="zh-CN" altLang="en-US" sz="1400" b="1" spc="150">
                <a:latin typeface="Arial" panose="020B0604020202020204" pitchFamily="34" charset="0"/>
                <a:ea typeface="微软雅黑" panose="020B0503020204020204" charset="-122"/>
                <a:sym typeface="Arial" panose="020B0604020202020204" pitchFamily="34" charset="0"/>
              </a:rPr>
              <a:t>（2）感官满足型</a:t>
            </a:r>
            <a:endParaRPr lang="zh-CN" altLang="en-US" sz="1400" b="1" spc="150">
              <a:latin typeface="Arial" panose="020B0604020202020204" pitchFamily="34" charset="0"/>
              <a:ea typeface="微软雅黑" panose="020B0503020204020204" charset="-122"/>
              <a:sym typeface="Arial" panose="020B0604020202020204" pitchFamily="34" charset="0"/>
            </a:endParaRPr>
          </a:p>
          <a:p>
            <a:pPr algn="just">
              <a:lnSpc>
                <a:spcPct val="130000"/>
              </a:lnSpc>
            </a:pPr>
            <a:r>
              <a:rPr lang="zh-CN" altLang="en-US" sz="1400" spc="150">
                <a:latin typeface="Arial" panose="020B0604020202020204" pitchFamily="34" charset="0"/>
                <a:ea typeface="微软雅黑" panose="020B0503020204020204" charset="-122"/>
                <a:sym typeface="Arial" panose="020B0604020202020204" pitchFamily="34" charset="0"/>
              </a:rPr>
              <a:t>这类大学生以获得纯粹感官满足为爱情的目的，是一种对“情欲之爱”的追求。择偶者着重注意恋爱对象的外表（身材、皮肤、相貌）和风度的吸引力。</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9" name="矩形 38"/>
          <p:cNvSpPr/>
          <p:nvPr>
            <p:custDataLst>
              <p:tags r:id="rId7"/>
            </p:custDataLst>
          </p:nvPr>
        </p:nvSpPr>
        <p:spPr>
          <a:xfrm>
            <a:off x="9057005" y="3046095"/>
            <a:ext cx="1985645" cy="2557780"/>
          </a:xfrm>
          <a:prstGeom prst="rect">
            <a:avLst/>
          </a:prstGeom>
        </p:spPr>
        <p:txBody>
          <a:bodyPr wrap="square" tIns="0" bIns="46800"/>
          <a:lstStyle/>
          <a:p>
            <a:pPr algn="just">
              <a:lnSpc>
                <a:spcPct val="130000"/>
              </a:lnSpc>
            </a:pPr>
            <a:r>
              <a:rPr lang="zh-CN" altLang="en-US" sz="1400" b="1" spc="150">
                <a:latin typeface="Arial" panose="020B0604020202020204" pitchFamily="34" charset="0"/>
                <a:ea typeface="微软雅黑" panose="020B0503020204020204" charset="-122"/>
                <a:sym typeface="Arial" panose="020B0604020202020204" pitchFamily="34" charset="0"/>
              </a:rPr>
              <a:t>（3）现实满足型</a:t>
            </a:r>
            <a:endParaRPr lang="zh-CN" altLang="en-US" sz="1400" b="1" spc="150">
              <a:latin typeface="Arial" panose="020B0604020202020204" pitchFamily="34" charset="0"/>
              <a:ea typeface="微软雅黑" panose="020B0503020204020204" charset="-122"/>
              <a:sym typeface="Arial" panose="020B0604020202020204" pitchFamily="34" charset="0"/>
            </a:endParaRPr>
          </a:p>
          <a:p>
            <a:pPr algn="just">
              <a:lnSpc>
                <a:spcPct val="130000"/>
              </a:lnSpc>
            </a:pPr>
            <a:r>
              <a:rPr lang="zh-CN" altLang="en-US" sz="1400" spc="150">
                <a:latin typeface="Arial" panose="020B0604020202020204" pitchFamily="34" charset="0"/>
                <a:ea typeface="微软雅黑" panose="020B0503020204020204" charset="-122"/>
                <a:sym typeface="Arial" panose="020B0604020202020204" pitchFamily="34" charset="0"/>
              </a:rPr>
              <a:t>这类大学生以社会地位、经济条件等为择偶标准。这就是所谓的现实之爱，其实质是一种相互交换互惠的理性考虑。</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0" name="任意多边形 6"/>
          <p:cNvSpPr/>
          <p:nvPr>
            <p:custDataLst>
              <p:tags r:id="rId8"/>
            </p:custDataLst>
          </p:nvPr>
        </p:nvSpPr>
        <p:spPr>
          <a:xfrm>
            <a:off x="5585460" y="2524125"/>
            <a:ext cx="356235" cy="373380"/>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21" name="任意多边形 6"/>
          <p:cNvSpPr/>
          <p:nvPr>
            <p:custDataLst>
              <p:tags r:id="rId9"/>
            </p:custDataLst>
          </p:nvPr>
        </p:nvSpPr>
        <p:spPr>
          <a:xfrm>
            <a:off x="7764780" y="2524125"/>
            <a:ext cx="298450" cy="373380"/>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2" name="任意多边形 6"/>
          <p:cNvSpPr/>
          <p:nvPr>
            <p:custDataLst>
              <p:tags r:id="rId10"/>
            </p:custDataLst>
          </p:nvPr>
        </p:nvSpPr>
        <p:spPr>
          <a:xfrm>
            <a:off x="9977755" y="2538095"/>
            <a:ext cx="371475" cy="295910"/>
          </a:xfrm>
          <a:custGeom>
            <a:avLst/>
            <a:gdLst>
              <a:gd name="connsiteX0" fmla="*/ 10869 w 607286"/>
              <a:gd name="connsiteY0" fmla="*/ 454738 h 481327"/>
              <a:gd name="connsiteX1" fmla="*/ 10869 w 607286"/>
              <a:gd name="connsiteY1" fmla="*/ 470610 h 481327"/>
              <a:gd name="connsiteX2" fmla="*/ 596553 w 607286"/>
              <a:gd name="connsiteY2" fmla="*/ 470610 h 481327"/>
              <a:gd name="connsiteX3" fmla="*/ 596553 w 607286"/>
              <a:gd name="connsiteY3" fmla="*/ 454738 h 481327"/>
              <a:gd name="connsiteX4" fmla="*/ 572914 w 607286"/>
              <a:gd name="connsiteY4" fmla="*/ 454738 h 481327"/>
              <a:gd name="connsiteX5" fmla="*/ 252017 w 607286"/>
              <a:gd name="connsiteY5" fmla="*/ 454738 h 481327"/>
              <a:gd name="connsiteX6" fmla="*/ 73635 w 607286"/>
              <a:gd name="connsiteY6" fmla="*/ 454738 h 481327"/>
              <a:gd name="connsiteX7" fmla="*/ 34508 w 607286"/>
              <a:gd name="connsiteY7" fmla="*/ 454738 h 481327"/>
              <a:gd name="connsiteX8" fmla="*/ 418806 w 607286"/>
              <a:gd name="connsiteY8" fmla="*/ 263209 h 481327"/>
              <a:gd name="connsiteX9" fmla="*/ 484996 w 607286"/>
              <a:gd name="connsiteY9" fmla="*/ 263209 h 481327"/>
              <a:gd name="connsiteX10" fmla="*/ 484996 w 607286"/>
              <a:gd name="connsiteY10" fmla="*/ 317827 h 481327"/>
              <a:gd name="connsiteX11" fmla="*/ 418806 w 607286"/>
              <a:gd name="connsiteY11" fmla="*/ 317827 h 481327"/>
              <a:gd name="connsiteX12" fmla="*/ 303361 w 607286"/>
              <a:gd name="connsiteY12" fmla="*/ 263209 h 481327"/>
              <a:gd name="connsiteX13" fmla="*/ 369551 w 607286"/>
              <a:gd name="connsiteY13" fmla="*/ 263209 h 481327"/>
              <a:gd name="connsiteX14" fmla="*/ 369551 w 607286"/>
              <a:gd name="connsiteY14" fmla="*/ 317827 h 481327"/>
              <a:gd name="connsiteX15" fmla="*/ 303361 w 607286"/>
              <a:gd name="connsiteY15" fmla="*/ 317827 h 481327"/>
              <a:gd name="connsiteX16" fmla="*/ 84504 w 607286"/>
              <a:gd name="connsiteY16" fmla="*/ 263184 h 481327"/>
              <a:gd name="connsiteX17" fmla="*/ 84504 w 607286"/>
              <a:gd name="connsiteY17" fmla="*/ 444020 h 481327"/>
              <a:gd name="connsiteX18" fmla="*/ 241148 w 607286"/>
              <a:gd name="connsiteY18" fmla="*/ 444020 h 481327"/>
              <a:gd name="connsiteX19" fmla="*/ 241148 w 607286"/>
              <a:gd name="connsiteY19" fmla="*/ 263184 h 481327"/>
              <a:gd name="connsiteX20" fmla="*/ 407982 w 607286"/>
              <a:gd name="connsiteY20" fmla="*/ 252466 h 481327"/>
              <a:gd name="connsiteX21" fmla="*/ 407982 w 607286"/>
              <a:gd name="connsiteY21" fmla="*/ 328708 h 481327"/>
              <a:gd name="connsiteX22" fmla="*/ 495882 w 607286"/>
              <a:gd name="connsiteY22" fmla="*/ 328708 h 481327"/>
              <a:gd name="connsiteX23" fmla="*/ 495882 w 607286"/>
              <a:gd name="connsiteY23" fmla="*/ 252466 h 481327"/>
              <a:gd name="connsiteX24" fmla="*/ 292503 w 607286"/>
              <a:gd name="connsiteY24" fmla="*/ 252466 h 481327"/>
              <a:gd name="connsiteX25" fmla="*/ 292503 w 607286"/>
              <a:gd name="connsiteY25" fmla="*/ 328708 h 481327"/>
              <a:gd name="connsiteX26" fmla="*/ 380267 w 607286"/>
              <a:gd name="connsiteY26" fmla="*/ 328708 h 481327"/>
              <a:gd name="connsiteX27" fmla="*/ 380267 w 607286"/>
              <a:gd name="connsiteY27" fmla="*/ 252466 h 481327"/>
              <a:gd name="connsiteX28" fmla="*/ 39799 w 607286"/>
              <a:gd name="connsiteY28" fmla="*/ 110999 h 481327"/>
              <a:gd name="connsiteX29" fmla="*/ 246556 w 607286"/>
              <a:gd name="connsiteY29" fmla="*/ 110999 h 481327"/>
              <a:gd name="connsiteX30" fmla="*/ 246556 w 607286"/>
              <a:gd name="connsiteY30" fmla="*/ 121866 h 481327"/>
              <a:gd name="connsiteX31" fmla="*/ 39799 w 607286"/>
              <a:gd name="connsiteY31" fmla="*/ 121866 h 481327"/>
              <a:gd name="connsiteX32" fmla="*/ 292503 w 607286"/>
              <a:gd name="connsiteY32" fmla="*/ 0 h 481327"/>
              <a:gd name="connsiteX33" fmla="*/ 380403 w 607286"/>
              <a:gd name="connsiteY33" fmla="*/ 0 h 481327"/>
              <a:gd name="connsiteX34" fmla="*/ 380403 w 607286"/>
              <a:gd name="connsiteY34" fmla="*/ 157232 h 481327"/>
              <a:gd name="connsiteX35" fmla="*/ 407982 w 607286"/>
              <a:gd name="connsiteY35" fmla="*/ 157232 h 481327"/>
              <a:gd name="connsiteX36" fmla="*/ 407982 w 607286"/>
              <a:gd name="connsiteY36" fmla="*/ 0 h 481327"/>
              <a:gd name="connsiteX37" fmla="*/ 495882 w 607286"/>
              <a:gd name="connsiteY37" fmla="*/ 0 h 481327"/>
              <a:gd name="connsiteX38" fmla="*/ 495882 w 607286"/>
              <a:gd name="connsiteY38" fmla="*/ 157232 h 481327"/>
              <a:gd name="connsiteX39" fmla="*/ 572914 w 607286"/>
              <a:gd name="connsiteY39" fmla="*/ 157232 h 481327"/>
              <a:gd name="connsiteX40" fmla="*/ 572914 w 607286"/>
              <a:gd name="connsiteY40" fmla="*/ 443885 h 481327"/>
              <a:gd name="connsiteX41" fmla="*/ 607286 w 607286"/>
              <a:gd name="connsiteY41" fmla="*/ 443885 h 481327"/>
              <a:gd name="connsiteX42" fmla="*/ 607286 w 607286"/>
              <a:gd name="connsiteY42" fmla="*/ 481327 h 481327"/>
              <a:gd name="connsiteX43" fmla="*/ 0 w 607286"/>
              <a:gd name="connsiteY43" fmla="*/ 481327 h 481327"/>
              <a:gd name="connsiteX44" fmla="*/ 0 w 607286"/>
              <a:gd name="connsiteY44" fmla="*/ 443885 h 481327"/>
              <a:gd name="connsiteX45" fmla="*/ 34508 w 607286"/>
              <a:gd name="connsiteY45" fmla="*/ 443885 h 481327"/>
              <a:gd name="connsiteX46" fmla="*/ 34508 w 607286"/>
              <a:gd name="connsiteY46" fmla="*/ 157232 h 481327"/>
              <a:gd name="connsiteX47" fmla="*/ 292503 w 607286"/>
              <a:gd name="connsiteY47" fmla="*/ 157232 h 48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286" h="481327">
                <a:moveTo>
                  <a:pt x="10869" y="454738"/>
                </a:moveTo>
                <a:lnTo>
                  <a:pt x="10869" y="470610"/>
                </a:lnTo>
                <a:lnTo>
                  <a:pt x="596553" y="470610"/>
                </a:lnTo>
                <a:lnTo>
                  <a:pt x="596553" y="454738"/>
                </a:lnTo>
                <a:lnTo>
                  <a:pt x="572914" y="454738"/>
                </a:lnTo>
                <a:lnTo>
                  <a:pt x="252017" y="454738"/>
                </a:lnTo>
                <a:lnTo>
                  <a:pt x="73635" y="454738"/>
                </a:lnTo>
                <a:lnTo>
                  <a:pt x="34508" y="454738"/>
                </a:lnTo>
                <a:close/>
                <a:moveTo>
                  <a:pt x="418806" y="263209"/>
                </a:moveTo>
                <a:lnTo>
                  <a:pt x="484996" y="263209"/>
                </a:lnTo>
                <a:lnTo>
                  <a:pt x="484996" y="317827"/>
                </a:lnTo>
                <a:lnTo>
                  <a:pt x="418806" y="317827"/>
                </a:lnTo>
                <a:close/>
                <a:moveTo>
                  <a:pt x="303361" y="263209"/>
                </a:moveTo>
                <a:lnTo>
                  <a:pt x="369551" y="263209"/>
                </a:lnTo>
                <a:lnTo>
                  <a:pt x="369551" y="317827"/>
                </a:lnTo>
                <a:lnTo>
                  <a:pt x="303361" y="317827"/>
                </a:lnTo>
                <a:close/>
                <a:moveTo>
                  <a:pt x="84504" y="263184"/>
                </a:moveTo>
                <a:lnTo>
                  <a:pt x="84504" y="444020"/>
                </a:lnTo>
                <a:lnTo>
                  <a:pt x="241148" y="444020"/>
                </a:lnTo>
                <a:lnTo>
                  <a:pt x="241148" y="263184"/>
                </a:lnTo>
                <a:close/>
                <a:moveTo>
                  <a:pt x="407982" y="252466"/>
                </a:moveTo>
                <a:lnTo>
                  <a:pt x="407982" y="328708"/>
                </a:lnTo>
                <a:lnTo>
                  <a:pt x="495882" y="328708"/>
                </a:lnTo>
                <a:lnTo>
                  <a:pt x="495882" y="252466"/>
                </a:lnTo>
                <a:close/>
                <a:moveTo>
                  <a:pt x="292503" y="252466"/>
                </a:moveTo>
                <a:lnTo>
                  <a:pt x="292503" y="328708"/>
                </a:lnTo>
                <a:lnTo>
                  <a:pt x="380267" y="328708"/>
                </a:lnTo>
                <a:lnTo>
                  <a:pt x="380267" y="252466"/>
                </a:lnTo>
                <a:close/>
                <a:moveTo>
                  <a:pt x="39799" y="110999"/>
                </a:moveTo>
                <a:lnTo>
                  <a:pt x="246556" y="110999"/>
                </a:lnTo>
                <a:lnTo>
                  <a:pt x="246556" y="121866"/>
                </a:lnTo>
                <a:lnTo>
                  <a:pt x="39799" y="121866"/>
                </a:lnTo>
                <a:close/>
                <a:moveTo>
                  <a:pt x="292503" y="0"/>
                </a:moveTo>
                <a:lnTo>
                  <a:pt x="380403" y="0"/>
                </a:lnTo>
                <a:lnTo>
                  <a:pt x="380403" y="157232"/>
                </a:lnTo>
                <a:lnTo>
                  <a:pt x="407982" y="157232"/>
                </a:lnTo>
                <a:lnTo>
                  <a:pt x="407982" y="0"/>
                </a:lnTo>
                <a:lnTo>
                  <a:pt x="495882" y="0"/>
                </a:lnTo>
                <a:lnTo>
                  <a:pt x="495882" y="157232"/>
                </a:lnTo>
                <a:lnTo>
                  <a:pt x="572914" y="157232"/>
                </a:lnTo>
                <a:lnTo>
                  <a:pt x="572914" y="443885"/>
                </a:lnTo>
                <a:lnTo>
                  <a:pt x="607286" y="443885"/>
                </a:lnTo>
                <a:lnTo>
                  <a:pt x="607286" y="481327"/>
                </a:lnTo>
                <a:lnTo>
                  <a:pt x="0" y="481327"/>
                </a:lnTo>
                <a:lnTo>
                  <a:pt x="0" y="443885"/>
                </a:lnTo>
                <a:lnTo>
                  <a:pt x="34508" y="443885"/>
                </a:lnTo>
                <a:lnTo>
                  <a:pt x="34508" y="157232"/>
                </a:lnTo>
                <a:lnTo>
                  <a:pt x="292503" y="157232"/>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pic>
        <p:nvPicPr>
          <p:cNvPr id="3" name="图片 2" descr="&amp;pky8054430815&amp;"/>
          <p:cNvPicPr>
            <a:picLocks noChangeAspect="1"/>
          </p:cNvPicPr>
          <p:nvPr/>
        </p:nvPicPr>
        <p:blipFill>
          <a:blip r:embed="rId11"/>
          <a:srcRect l="5000" r="32115"/>
          <a:stretch>
            <a:fillRect/>
          </a:stretch>
        </p:blipFill>
        <p:spPr>
          <a:xfrm>
            <a:off x="0" y="2111375"/>
            <a:ext cx="3600450" cy="373824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p:tgtEl>
                                          <p:spTgt spid="28"/>
                                        </p:tgtEl>
                                        <p:attrNameLst>
                                          <p:attrName>ppt_y</p:attrName>
                                        </p:attrNameLst>
                                      </p:cBhvr>
                                      <p:tavLst>
                                        <p:tav tm="0">
                                          <p:val>
                                            <p:strVal val="#ppt_y-#ppt_h*1.125000"/>
                                          </p:val>
                                        </p:tav>
                                        <p:tav tm="100000">
                                          <p:val>
                                            <p:strVal val="#ppt_y"/>
                                          </p:val>
                                        </p:tav>
                                      </p:tavLst>
                                    </p:anim>
                                    <p:animEffect transition="in" filter="wipe(down)">
                                      <p:cBhvr>
                                        <p:cTn id="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28" name="矩形 30"/>
          <p:cNvSpPr>
            <a:spLocks noChangeArrowheads="1"/>
          </p:cNvSpPr>
          <p:nvPr/>
        </p:nvSpPr>
        <p:spPr bwMode="auto">
          <a:xfrm>
            <a:off x="969645" y="1473835"/>
            <a:ext cx="10440000" cy="474345"/>
          </a:xfrm>
          <a:prstGeom prst="rect">
            <a:avLst/>
          </a:prstGeom>
          <a:noFill/>
          <a:ln w="9525">
            <a:noFill/>
            <a:miter lim="800000"/>
          </a:ln>
        </p:spPr>
        <p:txBody>
          <a:bodyPr wrap="square" lIns="155481" tIns="77741" rIns="155481" bIns="77741">
            <a:spAutoFit/>
          </a:bodyPr>
          <a:p>
            <a:pPr algn="just" defTabSz="914400">
              <a:lnSpc>
                <a:spcPct val="130000"/>
              </a:lnSpc>
              <a:defRPr/>
            </a:pPr>
            <a:r>
              <a:rPr sz="1600" b="1" spc="150">
                <a:solidFill>
                  <a:srgbClr val="00B050"/>
                </a:solidFill>
                <a:latin typeface="微软雅黑" panose="020B0503020204020204" charset="-122"/>
                <a:ea typeface="微软雅黑" panose="020B0503020204020204" charset="-122"/>
                <a:cs typeface="微软雅黑" panose="020B0503020204020204" charset="-122"/>
                <a:sym typeface="微软雅黑" panose="020B0503020204020204" charset="-122"/>
              </a:rPr>
              <a:t>3. 走出恋爱的误区</a:t>
            </a:r>
            <a:endParaRPr sz="1600" b="1" spc="150">
              <a:solidFill>
                <a:srgbClr val="00B05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3" name="组合 2"/>
          <p:cNvGrpSpPr/>
          <p:nvPr>
            <p:custDataLst>
              <p:tags r:id="rId1"/>
            </p:custDataLst>
          </p:nvPr>
        </p:nvGrpSpPr>
        <p:grpSpPr>
          <a:xfrm>
            <a:off x="7127875" y="1325880"/>
            <a:ext cx="4088765" cy="5194935"/>
            <a:chOff x="0" y="0"/>
            <a:chExt cx="8164" cy="10799"/>
          </a:xfrm>
        </p:grpSpPr>
        <p:pic>
          <p:nvPicPr>
            <p:cNvPr id="46" name="图片 45"/>
            <p:cNvPicPr/>
            <p:nvPr>
              <p:custDataLst>
                <p:tags r:id="rId2"/>
              </p:custDataLst>
            </p:nvPr>
          </p:nvPicPr>
          <p:blipFill rotWithShape="1">
            <a:blip r:embed="rId3"/>
            <a:srcRect b="-6"/>
            <a:stretch>
              <a:fillRect/>
            </a:stretch>
          </p:blipFill>
          <p:spPr>
            <a:xfrm>
              <a:off x="4206" y="5521"/>
              <a:ext cx="3959" cy="5279"/>
            </a:xfrm>
            <a:prstGeom prst="rect">
              <a:avLst/>
            </a:prstGeom>
          </p:spPr>
        </p:pic>
        <p:pic>
          <p:nvPicPr>
            <p:cNvPr id="44" name="图片 43"/>
            <p:cNvPicPr/>
            <p:nvPr>
              <p:custDataLst>
                <p:tags r:id="rId4"/>
              </p:custDataLst>
            </p:nvPr>
          </p:nvPicPr>
          <p:blipFill rotWithShape="1">
            <a:blip r:embed="rId5">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6"/>
              </p:custDataLst>
            </p:nvPr>
          </p:nvPicPr>
          <p:blipFill rotWithShape="1">
            <a:blip r:embed="rId7">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8"/>
              </p:custDataLst>
            </p:nvPr>
          </p:nvPicPr>
          <p:blipFill rotWithShape="1">
            <a:blip r:embed="rId9"/>
            <a:srcRect/>
            <a:stretch>
              <a:fillRect/>
            </a:stretch>
          </p:blipFill>
          <p:spPr>
            <a:xfrm>
              <a:off x="0" y="5521"/>
              <a:ext cx="3959" cy="5279"/>
            </a:xfrm>
            <a:prstGeom prst="rect">
              <a:avLst/>
            </a:prstGeom>
          </p:spPr>
        </p:pic>
        <p:grpSp>
          <p:nvGrpSpPr>
            <p:cNvPr id="7" name="Group 2"/>
            <p:cNvGrpSpPr/>
            <p:nvPr>
              <p:custDataLst>
                <p:tags r:id="rId10"/>
              </p:custDataLst>
            </p:nvPr>
          </p:nvGrpSpPr>
          <p:grpSpPr>
            <a:xfrm>
              <a:off x="2716" y="4068"/>
              <a:ext cx="2726" cy="2726"/>
              <a:chOff x="2275115" y="2275115"/>
              <a:chExt cx="2307771" cy="2307771"/>
            </a:xfrm>
          </p:grpSpPr>
          <p:grpSp>
            <p:nvGrpSpPr>
              <p:cNvPr id="8" name="Group 1"/>
              <p:cNvGrpSpPr/>
              <p:nvPr/>
            </p:nvGrpSpPr>
            <p:grpSpPr>
              <a:xfrm>
                <a:off x="2275115" y="2275115"/>
                <a:ext cx="2307771" cy="2307771"/>
                <a:chOff x="2275115" y="2275115"/>
                <a:chExt cx="2307771" cy="2307771"/>
              </a:xfrm>
            </p:grpSpPr>
            <p:sp>
              <p:nvSpPr>
                <p:cNvPr id="10"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a:p>
              </p:txBody>
            </p:sp>
            <p:sp>
              <p:nvSpPr>
                <p:cNvPr id="12" name="Diamond 25"/>
                <p:cNvSpPr/>
                <p:nvPr>
                  <p:custDataLst>
                    <p:tags r:id="rId12"/>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组合 12"/>
          <p:cNvGrpSpPr/>
          <p:nvPr>
            <p:custDataLst>
              <p:tags r:id="rId14"/>
            </p:custDataLst>
          </p:nvPr>
        </p:nvGrpSpPr>
        <p:grpSpPr>
          <a:xfrm>
            <a:off x="6329977" y="2161177"/>
            <a:ext cx="275590" cy="3006585"/>
            <a:chOff x="5526840" y="1920512"/>
            <a:chExt cx="275590" cy="3006585"/>
          </a:xfrm>
        </p:grpSpPr>
        <p:cxnSp>
          <p:nvCxnSpPr>
            <p:cNvPr id="14" name="直接连接符 13"/>
            <p:cNvCxnSpPr/>
            <p:nvPr>
              <p:custDataLst>
                <p:tags r:id="rId15"/>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15" name="文本框 14"/>
            <p:cNvSpPr txBox="1"/>
            <p:nvPr>
              <p:custDataLst>
                <p:tags r:id="rId16"/>
              </p:custDataLst>
            </p:nvPr>
          </p:nvSpPr>
          <p:spPr>
            <a:xfrm rot="5400000">
              <a:off x="4966367" y="3290786"/>
              <a:ext cx="1396536" cy="275590"/>
            </a:xfrm>
            <a:prstGeom prst="rect">
              <a:avLst/>
            </a:prstGeom>
            <a:noFill/>
          </p:spPr>
          <p:txBody>
            <a:bodyPr wrap="square" rtlCol="0">
              <a:spAutoFit/>
            </a:bodyPr>
            <a:p>
              <a:r>
                <a:rPr lang="en-US" altLang="zh-CN" sz="1200">
                  <a:solidFill>
                    <a:sysClr val="window" lastClr="FFFFFF">
                      <a:lumMod val="75000"/>
                    </a:sysClr>
                  </a:solidFill>
                  <a:latin typeface="Arial" panose="020B0604020202020204" pitchFamily="34" charset="0"/>
                  <a:ea typeface="微软雅黑" panose="020B0503020204020204" charset="-122"/>
                </a:rPr>
                <a:t>.........;...................</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7"/>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grpSp>
        <p:nvGrpSpPr>
          <p:cNvPr id="49" name="组合 48"/>
          <p:cNvGrpSpPr/>
          <p:nvPr/>
        </p:nvGrpSpPr>
        <p:grpSpPr>
          <a:xfrm rot="0">
            <a:off x="1518285" y="2148840"/>
            <a:ext cx="477520" cy="477520"/>
            <a:chOff x="10860" y="3452"/>
            <a:chExt cx="752" cy="752"/>
          </a:xfrm>
        </p:grpSpPr>
        <p:sp>
          <p:nvSpPr>
            <p:cNvPr id="16" name="椭圆 15"/>
            <p:cNvSpPr/>
            <p:nvPr>
              <p:custDataLst>
                <p:tags r:id="rId18"/>
              </p:custDataLst>
            </p:nvPr>
          </p:nvSpPr>
          <p:spPr>
            <a:xfrm>
              <a:off x="10860" y="3452"/>
              <a:ext cx="752" cy="752"/>
            </a:xfrm>
            <a:prstGeom prst="ellipse">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18" name="文本框 17"/>
            <p:cNvSpPr txBox="1"/>
            <p:nvPr>
              <p:custDataLst>
                <p:tags r:id="rId19"/>
              </p:custDataLst>
            </p:nvPr>
          </p:nvSpPr>
          <p:spPr>
            <a:xfrm>
              <a:off x="10874" y="3579"/>
              <a:ext cx="688" cy="580"/>
            </a:xfrm>
            <a:prstGeom prst="rect">
              <a:avLst/>
            </a:prstGeom>
            <a:noFill/>
          </p:spPr>
          <p:txBody>
            <a:bodyPr wrap="squar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１</a:t>
              </a:r>
              <a:endParaRPr lang="zh-CN" altLang="en-US" b="1" kern="0" spc="200" dirty="0">
                <a:solidFill>
                  <a:sysClr val="window" lastClr="FFFFFF"/>
                </a:solidFill>
                <a:latin typeface="Arial" panose="020B0604020202020204" pitchFamily="34" charset="0"/>
                <a:ea typeface="微软雅黑" panose="020B0503020204020204" charset="-122"/>
              </a:endParaRPr>
            </a:p>
          </p:txBody>
        </p:sp>
      </p:grpSp>
      <p:sp>
        <p:nvSpPr>
          <p:cNvPr id="22" name="TextBox 46"/>
          <p:cNvSpPr txBox="1"/>
          <p:nvPr>
            <p:custDataLst>
              <p:tags r:id="rId20"/>
            </p:custDataLst>
          </p:nvPr>
        </p:nvSpPr>
        <p:spPr>
          <a:xfrm>
            <a:off x="2098040" y="2242820"/>
            <a:ext cx="4399915" cy="335915"/>
          </a:xfrm>
          <a:prstGeom prst="rect">
            <a:avLst/>
          </a:prstGeom>
          <a:noFill/>
        </p:spPr>
        <p:txBody>
          <a:bodyPr wrap="square" lIns="91428" tIns="45713" rIns="91428" bIns="45713" rtlCol="0">
            <a:spAutoFit/>
          </a:bodyPr>
          <a:p>
            <a:pPr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rPr>
              <a:t>不要为了消除孤独感而恋爱。</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endParaRPr>
          </a:p>
        </p:txBody>
      </p:sp>
      <p:sp>
        <p:nvSpPr>
          <p:cNvPr id="19" name="椭圆 18"/>
          <p:cNvSpPr/>
          <p:nvPr>
            <p:custDataLst>
              <p:tags r:id="rId21"/>
            </p:custDataLst>
          </p:nvPr>
        </p:nvSpPr>
        <p:spPr>
          <a:xfrm>
            <a:off x="1518285" y="2867025"/>
            <a:ext cx="477520" cy="477520"/>
          </a:xfrm>
          <a:prstGeom prst="ellipse">
            <a:avLst/>
          </a:prstGeom>
          <a:solidFill>
            <a:srgbClr val="7EA96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grpSp>
        <p:nvGrpSpPr>
          <p:cNvPr id="43" name="组合 42"/>
          <p:cNvGrpSpPr/>
          <p:nvPr/>
        </p:nvGrpSpPr>
        <p:grpSpPr>
          <a:xfrm rot="0">
            <a:off x="1527175" y="2948305"/>
            <a:ext cx="4971415" cy="368300"/>
            <a:chOff x="10874" y="4495"/>
            <a:chExt cx="7829" cy="580"/>
          </a:xfrm>
        </p:grpSpPr>
        <p:sp>
          <p:nvSpPr>
            <p:cNvPr id="20" name="文本框 19"/>
            <p:cNvSpPr txBox="1"/>
            <p:nvPr>
              <p:custDataLst>
                <p:tags r:id="rId22"/>
              </p:custDataLst>
            </p:nvPr>
          </p:nvSpPr>
          <p:spPr>
            <a:xfrm>
              <a:off x="10874" y="4495"/>
              <a:ext cx="688" cy="580"/>
            </a:xfrm>
            <a:prstGeom prst="rect">
              <a:avLst/>
            </a:prstGeom>
            <a:noFill/>
          </p:spPr>
          <p:txBody>
            <a:bodyPr wrap="squar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２</a:t>
              </a:r>
              <a:endParaRPr lang="zh-CN" altLang="en-US" b="1" kern="0" spc="2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23"/>
              </p:custDataLst>
            </p:nvPr>
          </p:nvSpPr>
          <p:spPr>
            <a:xfrm>
              <a:off x="11691" y="4515"/>
              <a:ext cx="7012" cy="529"/>
            </a:xfrm>
            <a:prstGeom prst="rect">
              <a:avLst/>
            </a:prstGeom>
            <a:noFill/>
          </p:spPr>
          <p:txBody>
            <a:bodyPr wrap="square" lIns="91428" tIns="45713" rIns="91428" bIns="45713" rtlCol="0">
              <a:spAutoFit/>
            </a:bodyPr>
            <a:p>
              <a:pPr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rPr>
                <a:t>不要把恋爱当成生活的全部内容。</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endParaRPr>
            </a:p>
          </p:txBody>
        </p:sp>
      </p:grpSp>
      <p:grpSp>
        <p:nvGrpSpPr>
          <p:cNvPr id="52" name="组合 51"/>
          <p:cNvGrpSpPr/>
          <p:nvPr/>
        </p:nvGrpSpPr>
        <p:grpSpPr>
          <a:xfrm>
            <a:off x="1527075" y="3683889"/>
            <a:ext cx="5383787" cy="477368"/>
            <a:chOff x="10860" y="5282"/>
            <a:chExt cx="8478" cy="752"/>
          </a:xfrm>
        </p:grpSpPr>
        <p:sp>
          <p:nvSpPr>
            <p:cNvPr id="21" name="椭圆 20"/>
            <p:cNvSpPr/>
            <p:nvPr>
              <p:custDataLst>
                <p:tags r:id="rId24"/>
              </p:custDataLst>
            </p:nvPr>
          </p:nvSpPr>
          <p:spPr>
            <a:xfrm>
              <a:off x="10860" y="5282"/>
              <a:ext cx="752" cy="752"/>
            </a:xfrm>
            <a:prstGeom prst="ellipse">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24" name="文本框 23"/>
            <p:cNvSpPr txBox="1"/>
            <p:nvPr>
              <p:custDataLst>
                <p:tags r:id="rId25"/>
              </p:custDataLst>
            </p:nvPr>
          </p:nvSpPr>
          <p:spPr>
            <a:xfrm>
              <a:off x="10874" y="5410"/>
              <a:ext cx="688" cy="580"/>
            </a:xfrm>
            <a:prstGeom prst="rect">
              <a:avLst/>
            </a:prstGeom>
            <a:noFill/>
          </p:spPr>
          <p:txBody>
            <a:bodyPr wrap="square" rtlCol="0">
              <a:spAutoFit/>
            </a:bodyPr>
            <a:p>
              <a:pPr algn="just"/>
              <a:r>
                <a:rPr lang="zh-CN" altLang="en-US" b="1" kern="0" spc="200" dirty="0">
                  <a:solidFill>
                    <a:sysClr val="window" lastClr="FFFFFF"/>
                  </a:solidFill>
                  <a:latin typeface="Arial" panose="020B0604020202020204" pitchFamily="34" charset="0"/>
                  <a:ea typeface="微软雅黑" panose="020B0503020204020204" charset="-122"/>
                </a:rPr>
                <a:t>３</a:t>
              </a:r>
              <a:endParaRPr lang="zh-CN" altLang="en-US" b="1" kern="0" spc="200" dirty="0">
                <a:solidFill>
                  <a:sysClr val="window" lastClr="FFFFFF"/>
                </a:solidFill>
                <a:latin typeface="Arial" panose="020B0604020202020204" pitchFamily="34" charset="0"/>
                <a:ea typeface="微软雅黑" panose="020B0503020204020204" charset="-122"/>
              </a:endParaRPr>
            </a:p>
          </p:txBody>
        </p:sp>
        <p:sp>
          <p:nvSpPr>
            <p:cNvPr id="2" name="TextBox 46"/>
            <p:cNvSpPr txBox="1"/>
            <p:nvPr>
              <p:custDataLst>
                <p:tags r:id="rId26"/>
              </p:custDataLst>
            </p:nvPr>
          </p:nvSpPr>
          <p:spPr>
            <a:xfrm>
              <a:off x="11729" y="5431"/>
              <a:ext cx="7609"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不要过高估计恋人优点。</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53" name="组合 52"/>
          <p:cNvGrpSpPr/>
          <p:nvPr/>
        </p:nvGrpSpPr>
        <p:grpSpPr>
          <a:xfrm>
            <a:off x="1536226" y="4412361"/>
            <a:ext cx="4962778" cy="477368"/>
            <a:chOff x="10862" y="6198"/>
            <a:chExt cx="7816" cy="752"/>
          </a:xfrm>
        </p:grpSpPr>
        <p:sp>
          <p:nvSpPr>
            <p:cNvPr id="29" name="椭圆 28"/>
            <p:cNvSpPr/>
            <p:nvPr>
              <p:custDataLst>
                <p:tags r:id="rId27"/>
              </p:custDataLst>
            </p:nvPr>
          </p:nvSpPr>
          <p:spPr>
            <a:xfrm>
              <a:off x="10862" y="6198"/>
              <a:ext cx="752" cy="752"/>
            </a:xfrm>
            <a:prstGeom prst="ellipse">
              <a:avLst/>
            </a:prstGeom>
            <a:solidFill>
              <a:srgbClr val="7EA96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31" name="文本框 30"/>
            <p:cNvSpPr txBox="1"/>
            <p:nvPr>
              <p:custDataLst>
                <p:tags r:id="rId28"/>
              </p:custDataLst>
            </p:nvPr>
          </p:nvSpPr>
          <p:spPr>
            <a:xfrm>
              <a:off x="10927" y="6325"/>
              <a:ext cx="550" cy="580"/>
            </a:xfrm>
            <a:prstGeom prst="rect">
              <a:avLst/>
            </a:prstGeom>
            <a:noFill/>
          </p:spPr>
          <p:txBody>
            <a:bodyPr wrap="square" rtlCol="0">
              <a:spAutoFit/>
            </a:bodyPr>
            <a:p>
              <a:pPr algn="just"/>
              <a:r>
                <a:rPr lang="en-US" altLang="zh-CN" b="1" kern="0" spc="200" dirty="0">
                  <a:solidFill>
                    <a:sysClr val="window" lastClr="FFFFFF"/>
                  </a:solidFill>
                  <a:latin typeface="微软雅黑" panose="020B0503020204020204" charset="-122"/>
                  <a:ea typeface="微软雅黑" panose="020B0503020204020204" charset="-122"/>
                </a:rPr>
                <a:t>4</a:t>
              </a:r>
              <a:endParaRPr lang="en-US" altLang="zh-CN" b="1" kern="0" spc="200" dirty="0">
                <a:solidFill>
                  <a:sysClr val="window" lastClr="FFFFFF"/>
                </a:solidFill>
                <a:latin typeface="微软雅黑" panose="020B0503020204020204" charset="-122"/>
                <a:ea typeface="微软雅黑" panose="020B0503020204020204" charset="-122"/>
              </a:endParaRPr>
            </a:p>
          </p:txBody>
        </p:sp>
        <p:sp>
          <p:nvSpPr>
            <p:cNvPr id="33" name="TextBox 46"/>
            <p:cNvSpPr txBox="1"/>
            <p:nvPr>
              <p:custDataLst>
                <p:tags r:id="rId29"/>
              </p:custDataLst>
            </p:nvPr>
          </p:nvSpPr>
          <p:spPr>
            <a:xfrm>
              <a:off x="11732" y="6346"/>
              <a:ext cx="6946" cy="529"/>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不要偏爱身体的魅力。</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grpSp>
      <p:grpSp>
        <p:nvGrpSpPr>
          <p:cNvPr id="4" name="组合 3"/>
          <p:cNvGrpSpPr/>
          <p:nvPr/>
        </p:nvGrpSpPr>
        <p:grpSpPr>
          <a:xfrm>
            <a:off x="1513205" y="5205095"/>
            <a:ext cx="477520" cy="477520"/>
            <a:chOff x="1671" y="8446"/>
            <a:chExt cx="752" cy="752"/>
          </a:xfrm>
        </p:grpSpPr>
        <p:sp>
          <p:nvSpPr>
            <p:cNvPr id="34" name="椭圆 33"/>
            <p:cNvSpPr/>
            <p:nvPr>
              <p:custDataLst>
                <p:tags r:id="rId30"/>
              </p:custDataLst>
            </p:nvPr>
          </p:nvSpPr>
          <p:spPr>
            <a:xfrm>
              <a:off x="1671" y="8446"/>
              <a:ext cx="752" cy="752"/>
            </a:xfrm>
            <a:prstGeom prst="ellipse">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just"/>
              <a:endParaRPr lang="zh-CN" altLang="en-US" kern="0" spc="200"/>
            </a:p>
          </p:txBody>
        </p:sp>
        <p:sp>
          <p:nvSpPr>
            <p:cNvPr id="35" name="文本框 34"/>
            <p:cNvSpPr txBox="1"/>
            <p:nvPr>
              <p:custDataLst>
                <p:tags r:id="rId31"/>
              </p:custDataLst>
            </p:nvPr>
          </p:nvSpPr>
          <p:spPr>
            <a:xfrm>
              <a:off x="1786" y="8573"/>
              <a:ext cx="531" cy="580"/>
            </a:xfrm>
            <a:prstGeom prst="rect">
              <a:avLst/>
            </a:prstGeom>
            <a:noFill/>
          </p:spPr>
          <p:txBody>
            <a:bodyPr wrap="square" rtlCol="0">
              <a:spAutoFit/>
            </a:bodyPr>
            <a:p>
              <a:pPr algn="just"/>
              <a:r>
                <a:rPr lang="en-US" altLang="zh-CN" b="1" kern="0" spc="200" dirty="0">
                  <a:solidFill>
                    <a:schemeClr val="bg1"/>
                  </a:solidFill>
                  <a:latin typeface="微软雅黑" panose="020B0503020204020204" charset="-122"/>
                  <a:ea typeface="微软雅黑" panose="020B0503020204020204" charset="-122"/>
                </a:rPr>
                <a:t>5</a:t>
              </a:r>
              <a:endParaRPr lang="en-US" altLang="zh-CN" b="1" kern="0" spc="200" dirty="0">
                <a:solidFill>
                  <a:schemeClr val="bg1"/>
                </a:solidFill>
                <a:latin typeface="微软雅黑" panose="020B0503020204020204" charset="-122"/>
                <a:ea typeface="微软雅黑" panose="020B0503020204020204" charset="-122"/>
              </a:endParaRPr>
            </a:p>
          </p:txBody>
        </p:sp>
      </p:grpSp>
      <p:sp>
        <p:nvSpPr>
          <p:cNvPr id="36" name="TextBox 46"/>
          <p:cNvSpPr txBox="1"/>
          <p:nvPr>
            <p:custDataLst>
              <p:tags r:id="rId32"/>
            </p:custDataLst>
          </p:nvPr>
        </p:nvSpPr>
        <p:spPr>
          <a:xfrm>
            <a:off x="2087880" y="5275580"/>
            <a:ext cx="4410710" cy="335915"/>
          </a:xfrm>
          <a:prstGeom prst="rect">
            <a:avLst/>
          </a:prstGeom>
          <a:noFill/>
        </p:spPr>
        <p:txBody>
          <a:bodyPr wrap="square" lIns="91428" tIns="45713" rIns="91428" bIns="45713" rtlCol="0">
            <a:spAutoFit/>
          </a:bodyPr>
          <a:p>
            <a:pPr lvl="0" algn="just">
              <a:defRPr/>
            </a:pPr>
            <a:r>
              <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rPr>
              <a:t>不要将爱情视为“赌气”和“占有”。</a:t>
            </a:r>
            <a:endParaRPr lang="zh-CN" altLang="en-US" sz="1600" b="1" kern="0" spc="200">
              <a:solidFill>
                <a:srgbClr val="000000">
                  <a:lumMod val="50000"/>
                  <a:lumOff val="50000"/>
                </a:srgbClr>
              </a:solidFill>
              <a:latin typeface="Arial" panose="020B0604020202020204" pitchFamily="34" charset="0"/>
              <a:ea typeface="微软雅黑" panose="020B0503020204020204" charset="-122"/>
              <a:cs typeface="+mn-ea"/>
              <a:sym typeface="+mn-lt"/>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p:tgtEl>
                                          <p:spTgt spid="28"/>
                                        </p:tgtEl>
                                        <p:attrNameLst>
                                          <p:attrName>ppt_y</p:attrName>
                                        </p:attrNameLst>
                                      </p:cBhvr>
                                      <p:tavLst>
                                        <p:tav tm="0">
                                          <p:val>
                                            <p:strVal val="#ppt_y-#ppt_h*1.125000"/>
                                          </p:val>
                                        </p:tav>
                                        <p:tav tm="100000">
                                          <p:val>
                                            <p:strVal val="#ppt_y"/>
                                          </p:val>
                                        </p:tav>
                                      </p:tavLst>
                                    </p:anim>
                                    <p:animEffect transition="in" filter="wipe(down)">
                                      <p:cBhvr>
                                        <p:cTn id="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27" name="文本框 26"/>
          <p:cNvSpPr txBox="1"/>
          <p:nvPr>
            <p:custDataLst>
              <p:tags r:id="rId2"/>
            </p:custDataLst>
          </p:nvPr>
        </p:nvSpPr>
        <p:spPr>
          <a:xfrm>
            <a:off x="3529330" y="13030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（二）发展健康的恋爱行为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4" name="文本框 43"/>
          <p:cNvSpPr txBox="1"/>
          <p:nvPr>
            <p:custDataLst>
              <p:tags r:id="rId3"/>
            </p:custDataLst>
          </p:nvPr>
        </p:nvSpPr>
        <p:spPr>
          <a:xfrm>
            <a:off x="1691640" y="2055495"/>
            <a:ext cx="9604375" cy="84137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30000"/>
              </a:lnSpc>
              <a:buNone/>
            </a:pPr>
            <a:r>
              <a:rPr lang="zh-CN" altLang="en-US" spc="200">
                <a:solidFill>
                  <a:srgbClr val="222222">
                    <a:lumMod val="75000"/>
                    <a:lumOff val="25000"/>
                  </a:srgbClr>
                </a:solidFill>
                <a:uFillTx/>
                <a:latin typeface="微软雅黑" panose="020B0503020204020204" charset="-122"/>
                <a:ea typeface="微软雅黑" panose="020B0503020204020204" charset="-122"/>
              </a:rPr>
              <a:t>恋爱言谈要文雅，讲究语言美。交流中要诚恳坦率自然，不要为了显示自己而装腔作势，矫揉造作；不能出言不逊，污言秽语，举止粗鲁；相互了解时，不要无休止地盘问对方，使对方自尊心受损。否则只会使之厌恶，伤害感情。</a:t>
            </a:r>
            <a:endParaRPr lang="zh-CN" altLang="en-US" spc="200">
              <a:solidFill>
                <a:srgbClr val="222222">
                  <a:lumMod val="75000"/>
                  <a:lumOff val="25000"/>
                </a:srgbClr>
              </a:solidFill>
              <a:uFillTx/>
              <a:latin typeface="微软雅黑" panose="020B0503020204020204" charset="-122"/>
              <a:ea typeface="微软雅黑" panose="020B0503020204020204" charset="-122"/>
            </a:endParaRPr>
          </a:p>
        </p:txBody>
      </p:sp>
      <p:sp>
        <p:nvSpPr>
          <p:cNvPr id="45" name="文本框 44"/>
          <p:cNvSpPr txBox="1"/>
          <p:nvPr>
            <p:custDataLst>
              <p:tags r:id="rId4"/>
            </p:custDataLst>
          </p:nvPr>
        </p:nvSpPr>
        <p:spPr>
          <a:xfrm>
            <a:off x="1691640" y="2971800"/>
            <a:ext cx="9604375" cy="645160"/>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30000"/>
              </a:lnSpc>
              <a:buNone/>
            </a:pPr>
            <a:r>
              <a:rPr lang="zh-CN" altLang="en-US" spc="200">
                <a:solidFill>
                  <a:srgbClr val="222222">
                    <a:lumMod val="75000"/>
                    <a:lumOff val="25000"/>
                  </a:srgbClr>
                </a:solidFill>
                <a:uFillTx/>
                <a:latin typeface="微软雅黑" panose="020B0503020204020204" charset="-122"/>
                <a:ea typeface="微软雅黑" panose="020B0503020204020204" charset="-122"/>
              </a:rPr>
              <a:t>恋爱行为要大方。一般来说，男女双方初次恋爱，在开始时常感到羞涩与紧张，随着交往的增加会逐渐自然与大方。这个时期要注意行为举止的检点。</a:t>
            </a:r>
            <a:endParaRPr lang="zh-CN" altLang="en-US" spc="200">
              <a:solidFill>
                <a:srgbClr val="222222">
                  <a:lumMod val="75000"/>
                  <a:lumOff val="25000"/>
                </a:srgbClr>
              </a:solidFill>
              <a:uFillTx/>
              <a:latin typeface="微软雅黑" panose="020B0503020204020204" charset="-122"/>
              <a:ea typeface="微软雅黑" panose="020B0503020204020204" charset="-122"/>
            </a:endParaRPr>
          </a:p>
        </p:txBody>
      </p:sp>
      <p:sp>
        <p:nvSpPr>
          <p:cNvPr id="46" name="文本框 45"/>
          <p:cNvSpPr txBox="1"/>
          <p:nvPr>
            <p:custDataLst>
              <p:tags r:id="rId5"/>
            </p:custDataLst>
          </p:nvPr>
        </p:nvSpPr>
        <p:spPr>
          <a:xfrm>
            <a:off x="1692910" y="3688715"/>
            <a:ext cx="9603105" cy="91249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30000"/>
              </a:lnSpc>
              <a:buNone/>
            </a:pPr>
            <a:r>
              <a:rPr lang="zh-CN" altLang="en-US" spc="200">
                <a:solidFill>
                  <a:srgbClr val="222222">
                    <a:lumMod val="75000"/>
                    <a:lumOff val="25000"/>
                  </a:srgbClr>
                </a:solidFill>
                <a:uFillTx/>
                <a:latin typeface="微软雅黑" panose="020B0503020204020204" charset="-122"/>
                <a:ea typeface="微软雅黑" panose="020B0503020204020204" charset="-122"/>
              </a:rPr>
              <a:t>亲昵动作要高雅，避免粗俗化。高雅的亲昵动作能发挥爱情的愉悦感和心理效应，而粗俗的亲昵动作往往引起情感分离的消极心理效果，有损于爱情的纯洁与尊严，有损于大学生的形象，同时对旁人也是一种不良的心理刺激。</a:t>
            </a:r>
            <a:endParaRPr lang="zh-CN" altLang="en-US" spc="200">
              <a:solidFill>
                <a:srgbClr val="222222">
                  <a:lumMod val="75000"/>
                  <a:lumOff val="25000"/>
                </a:srgbClr>
              </a:solidFill>
              <a:uFillTx/>
              <a:latin typeface="微软雅黑" panose="020B0503020204020204" charset="-122"/>
              <a:ea typeface="微软雅黑" panose="020B0503020204020204" charset="-122"/>
            </a:endParaRPr>
          </a:p>
        </p:txBody>
      </p:sp>
      <p:grpSp>
        <p:nvGrpSpPr>
          <p:cNvPr id="52" name="组合 51"/>
          <p:cNvGrpSpPr/>
          <p:nvPr/>
        </p:nvGrpSpPr>
        <p:grpSpPr>
          <a:xfrm>
            <a:off x="999490" y="3758565"/>
            <a:ext cx="584200" cy="593090"/>
            <a:chOff x="2322" y="6315"/>
            <a:chExt cx="920" cy="934"/>
          </a:xfrm>
        </p:grpSpPr>
        <p:sp>
          <p:nvSpPr>
            <p:cNvPr id="34" name="Oval 90"/>
            <p:cNvSpPr/>
            <p:nvPr>
              <p:custDataLst>
                <p:tags r:id="rId6"/>
              </p:custDataLst>
            </p:nvPr>
          </p:nvSpPr>
          <p:spPr>
            <a:xfrm>
              <a:off x="2404" y="6398"/>
              <a:ext cx="756" cy="767"/>
            </a:xfrm>
            <a:prstGeom prst="ellipse">
              <a:avLst/>
            </a:prstGeom>
            <a:solidFill>
              <a:srgbClr val="C9C915"/>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400">
                <a:latin typeface="+mj-lt"/>
              </a:endParaRPr>
            </a:p>
          </p:txBody>
        </p:sp>
        <p:sp>
          <p:nvSpPr>
            <p:cNvPr id="37" name="Oval 91"/>
            <p:cNvSpPr/>
            <p:nvPr>
              <p:custDataLst>
                <p:tags r:id="rId7"/>
              </p:custDataLst>
            </p:nvPr>
          </p:nvSpPr>
          <p:spPr>
            <a:xfrm>
              <a:off x="2322" y="6315"/>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40" name="TextBox 92"/>
            <p:cNvSpPr txBox="1"/>
            <p:nvPr>
              <p:custDataLst>
                <p:tags r:id="rId8"/>
              </p:custDataLst>
            </p:nvPr>
          </p:nvSpPr>
          <p:spPr>
            <a:xfrm>
              <a:off x="2384" y="6580"/>
              <a:ext cx="795" cy="404"/>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03</a:t>
              </a:r>
              <a:endParaRPr lang="en-US" b="1" spc="150">
                <a:solidFill>
                  <a:schemeClr val="tx2"/>
                </a:solidFill>
                <a:latin typeface="微软雅黑" panose="020B0503020204020204" charset="-122"/>
                <a:ea typeface="微软雅黑" panose="020B0503020204020204" charset="-122"/>
              </a:endParaRPr>
            </a:p>
          </p:txBody>
        </p:sp>
      </p:grpSp>
      <p:grpSp>
        <p:nvGrpSpPr>
          <p:cNvPr id="50" name="组合 49"/>
          <p:cNvGrpSpPr/>
          <p:nvPr/>
        </p:nvGrpSpPr>
        <p:grpSpPr>
          <a:xfrm>
            <a:off x="999490" y="2065655"/>
            <a:ext cx="584200" cy="600075"/>
            <a:chOff x="2322" y="3473"/>
            <a:chExt cx="920" cy="945"/>
          </a:xfrm>
        </p:grpSpPr>
        <p:sp>
          <p:nvSpPr>
            <p:cNvPr id="28" name="Oval 82"/>
            <p:cNvSpPr/>
            <p:nvPr>
              <p:custDataLst>
                <p:tags r:id="rId9"/>
              </p:custDataLst>
            </p:nvPr>
          </p:nvSpPr>
          <p:spPr>
            <a:xfrm>
              <a:off x="2404" y="3567"/>
              <a:ext cx="756" cy="767"/>
            </a:xfrm>
            <a:prstGeom prst="ellipse">
              <a:avLst/>
            </a:prstGeom>
            <a:solidFill>
              <a:srgbClr val="C9C915">
                <a:lumMod val="5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solidFill>
                  <a:srgbClr val="222222">
                    <a:lumMod val="75000"/>
                    <a:lumOff val="25000"/>
                  </a:srgbClr>
                </a:solidFill>
                <a:latin typeface="+mj-lt"/>
              </a:endParaRPr>
            </a:p>
          </p:txBody>
        </p:sp>
        <p:sp>
          <p:nvSpPr>
            <p:cNvPr id="29" name="Oval 83"/>
            <p:cNvSpPr/>
            <p:nvPr>
              <p:custDataLst>
                <p:tags r:id="rId10"/>
              </p:custDataLst>
            </p:nvPr>
          </p:nvSpPr>
          <p:spPr>
            <a:xfrm>
              <a:off x="2322" y="3484"/>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30" name="TextBox 84"/>
            <p:cNvSpPr txBox="1"/>
            <p:nvPr>
              <p:custDataLst>
                <p:tags r:id="rId11"/>
              </p:custDataLst>
            </p:nvPr>
          </p:nvSpPr>
          <p:spPr>
            <a:xfrm>
              <a:off x="2384" y="3749"/>
              <a:ext cx="794" cy="378"/>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01</a:t>
              </a:r>
              <a:endParaRPr lang="en-US" b="1" spc="150">
                <a:solidFill>
                  <a:schemeClr val="tx2"/>
                </a:solidFill>
                <a:latin typeface="微软雅黑" panose="020B0503020204020204" charset="-122"/>
                <a:ea typeface="微软雅黑" panose="020B0503020204020204" charset="-122"/>
              </a:endParaRPr>
            </a:p>
          </p:txBody>
        </p:sp>
        <p:sp>
          <p:nvSpPr>
            <p:cNvPr id="47" name="Oval 83"/>
            <p:cNvSpPr/>
            <p:nvPr>
              <p:custDataLst>
                <p:tags r:id="rId12"/>
              </p:custDataLst>
            </p:nvPr>
          </p:nvSpPr>
          <p:spPr>
            <a:xfrm>
              <a:off x="2322" y="3473"/>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sz="2300"/>
            </a:p>
          </p:txBody>
        </p:sp>
      </p:grpSp>
      <p:grpSp>
        <p:nvGrpSpPr>
          <p:cNvPr id="51" name="组合 50"/>
          <p:cNvGrpSpPr/>
          <p:nvPr/>
        </p:nvGrpSpPr>
        <p:grpSpPr>
          <a:xfrm>
            <a:off x="999490" y="2918460"/>
            <a:ext cx="584200" cy="600075"/>
            <a:chOff x="2322" y="4882"/>
            <a:chExt cx="920" cy="945"/>
          </a:xfrm>
        </p:grpSpPr>
        <p:sp>
          <p:nvSpPr>
            <p:cNvPr id="31" name="Oval 86"/>
            <p:cNvSpPr/>
            <p:nvPr>
              <p:custDataLst>
                <p:tags r:id="rId13"/>
              </p:custDataLst>
            </p:nvPr>
          </p:nvSpPr>
          <p:spPr>
            <a:xfrm>
              <a:off x="2404" y="4976"/>
              <a:ext cx="756" cy="767"/>
            </a:xfrm>
            <a:prstGeom prst="ellipse">
              <a:avLst/>
            </a:prstGeom>
            <a:solidFill>
              <a:srgbClr val="C9C915">
                <a:lumMod val="7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mj-lt"/>
              </a:endParaRPr>
            </a:p>
          </p:txBody>
        </p:sp>
        <p:sp>
          <p:nvSpPr>
            <p:cNvPr id="32" name="Oval 87"/>
            <p:cNvSpPr/>
            <p:nvPr>
              <p:custDataLst>
                <p:tags r:id="rId14"/>
              </p:custDataLst>
            </p:nvPr>
          </p:nvSpPr>
          <p:spPr>
            <a:xfrm>
              <a:off x="2322" y="4893"/>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33" name="TextBox 88"/>
            <p:cNvSpPr txBox="1"/>
            <p:nvPr>
              <p:custDataLst>
                <p:tags r:id="rId15"/>
              </p:custDataLst>
            </p:nvPr>
          </p:nvSpPr>
          <p:spPr>
            <a:xfrm>
              <a:off x="2384" y="5158"/>
              <a:ext cx="795" cy="404"/>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02</a:t>
              </a:r>
              <a:endParaRPr lang="en-US" b="1" spc="150">
                <a:solidFill>
                  <a:schemeClr val="tx2"/>
                </a:solidFill>
                <a:latin typeface="微软雅黑" panose="020B0503020204020204" charset="-122"/>
                <a:ea typeface="微软雅黑" panose="020B0503020204020204" charset="-122"/>
              </a:endParaRPr>
            </a:p>
          </p:txBody>
        </p:sp>
        <p:sp>
          <p:nvSpPr>
            <p:cNvPr id="48" name="Oval 87"/>
            <p:cNvSpPr/>
            <p:nvPr>
              <p:custDataLst>
                <p:tags r:id="rId16"/>
              </p:custDataLst>
            </p:nvPr>
          </p:nvSpPr>
          <p:spPr>
            <a:xfrm>
              <a:off x="2322" y="4882"/>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sz="2300"/>
            </a:p>
          </p:txBody>
        </p:sp>
      </p:grpSp>
      <p:sp>
        <p:nvSpPr>
          <p:cNvPr id="53" name="文本框 52"/>
          <p:cNvSpPr txBox="1"/>
          <p:nvPr>
            <p:custDataLst>
              <p:tags r:id="rId17"/>
            </p:custDataLst>
          </p:nvPr>
        </p:nvSpPr>
        <p:spPr>
          <a:xfrm>
            <a:off x="1690370" y="4609465"/>
            <a:ext cx="9604375" cy="645160"/>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30000"/>
              </a:lnSpc>
              <a:buNone/>
            </a:pPr>
            <a:r>
              <a:rPr lang="zh-CN" altLang="en-US" spc="200">
                <a:solidFill>
                  <a:srgbClr val="222222">
                    <a:lumMod val="75000"/>
                    <a:lumOff val="25000"/>
                  </a:srgbClr>
                </a:solidFill>
                <a:uFillTx/>
                <a:latin typeface="微软雅黑" panose="020B0503020204020204" charset="-122"/>
                <a:ea typeface="微软雅黑" panose="020B0503020204020204" charset="-122"/>
              </a:rPr>
              <a:t>恋爱过程中要平等相待，相互尊重。不要拿自身的优点去比较对方不足，以此炫耀抬高自己，戏弄贬低对方。也不宜想方设法考验对方或摆架子，这些都可能挫伤对方的自尊心，影响双方的感情。</a:t>
            </a:r>
            <a:endParaRPr lang="zh-CN" altLang="en-US" spc="200">
              <a:solidFill>
                <a:srgbClr val="222222">
                  <a:lumMod val="75000"/>
                  <a:lumOff val="25000"/>
                </a:srgbClr>
              </a:solidFill>
              <a:uFillTx/>
              <a:latin typeface="微软雅黑" panose="020B0503020204020204" charset="-122"/>
              <a:ea typeface="微软雅黑" panose="020B0503020204020204" charset="-122"/>
            </a:endParaRPr>
          </a:p>
        </p:txBody>
      </p:sp>
      <p:sp>
        <p:nvSpPr>
          <p:cNvPr id="54" name="文本框 53"/>
          <p:cNvSpPr txBox="1"/>
          <p:nvPr>
            <p:custDataLst>
              <p:tags r:id="rId18"/>
            </p:custDataLst>
          </p:nvPr>
        </p:nvSpPr>
        <p:spPr>
          <a:xfrm>
            <a:off x="1691640" y="5312410"/>
            <a:ext cx="9603105" cy="91249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30000"/>
              </a:lnSpc>
              <a:buNone/>
            </a:pPr>
            <a:r>
              <a:rPr lang="zh-CN" altLang="en-US" spc="200">
                <a:solidFill>
                  <a:srgbClr val="222222">
                    <a:lumMod val="75000"/>
                    <a:lumOff val="25000"/>
                  </a:srgbClr>
                </a:solidFill>
                <a:uFillTx/>
                <a:latin typeface="微软雅黑" panose="020B0503020204020204" charset="-122"/>
                <a:ea typeface="微软雅黑" panose="020B0503020204020204" charset="-122"/>
              </a:rPr>
              <a:t>善于控制感情，理智行事。恋爱中引起的性冲动，一方面要注意克制和调节，另一方面要注意转移和升华，参加各种文娱活动，与恋人多谈谈学习和工作，把恋爱行为限制在社会规范内，不致越轨，要使爱情沿着健康的道路发展。</a:t>
            </a:r>
            <a:endParaRPr lang="zh-CN" altLang="en-US" spc="200">
              <a:solidFill>
                <a:srgbClr val="222222">
                  <a:lumMod val="75000"/>
                  <a:lumOff val="25000"/>
                </a:srgbClr>
              </a:solidFill>
              <a:uFillTx/>
              <a:latin typeface="微软雅黑" panose="020B0503020204020204" charset="-122"/>
              <a:ea typeface="微软雅黑" panose="020B0503020204020204" charset="-122"/>
            </a:endParaRPr>
          </a:p>
        </p:txBody>
      </p:sp>
      <p:grpSp>
        <p:nvGrpSpPr>
          <p:cNvPr id="55" name="组合 54"/>
          <p:cNvGrpSpPr/>
          <p:nvPr/>
        </p:nvGrpSpPr>
        <p:grpSpPr>
          <a:xfrm>
            <a:off x="998220" y="5382260"/>
            <a:ext cx="584200" cy="593090"/>
            <a:chOff x="2322" y="6315"/>
            <a:chExt cx="920" cy="934"/>
          </a:xfrm>
        </p:grpSpPr>
        <p:sp>
          <p:nvSpPr>
            <p:cNvPr id="56" name="Oval 90"/>
            <p:cNvSpPr/>
            <p:nvPr>
              <p:custDataLst>
                <p:tags r:id="rId19"/>
              </p:custDataLst>
            </p:nvPr>
          </p:nvSpPr>
          <p:spPr>
            <a:xfrm>
              <a:off x="2404" y="6398"/>
              <a:ext cx="756" cy="767"/>
            </a:xfrm>
            <a:prstGeom prst="ellipse">
              <a:avLst/>
            </a:prstGeom>
            <a:solidFill>
              <a:srgbClr val="C9C915"/>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400">
                <a:latin typeface="+mj-lt"/>
              </a:endParaRPr>
            </a:p>
          </p:txBody>
        </p:sp>
        <p:sp>
          <p:nvSpPr>
            <p:cNvPr id="57" name="Oval 91"/>
            <p:cNvSpPr/>
            <p:nvPr>
              <p:custDataLst>
                <p:tags r:id="rId20"/>
              </p:custDataLst>
            </p:nvPr>
          </p:nvSpPr>
          <p:spPr>
            <a:xfrm>
              <a:off x="2322" y="6315"/>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58" name="TextBox 92"/>
            <p:cNvSpPr txBox="1"/>
            <p:nvPr>
              <p:custDataLst>
                <p:tags r:id="rId21"/>
              </p:custDataLst>
            </p:nvPr>
          </p:nvSpPr>
          <p:spPr>
            <a:xfrm>
              <a:off x="2384" y="6580"/>
              <a:ext cx="795" cy="404"/>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05</a:t>
              </a:r>
              <a:endParaRPr lang="en-US" b="1" spc="150">
                <a:solidFill>
                  <a:schemeClr val="tx2"/>
                </a:solidFill>
                <a:latin typeface="微软雅黑" panose="020B0503020204020204" charset="-122"/>
                <a:ea typeface="微软雅黑" panose="020B0503020204020204" charset="-122"/>
              </a:endParaRPr>
            </a:p>
          </p:txBody>
        </p:sp>
      </p:grpSp>
      <p:grpSp>
        <p:nvGrpSpPr>
          <p:cNvPr id="59" name="组合 58"/>
          <p:cNvGrpSpPr/>
          <p:nvPr/>
        </p:nvGrpSpPr>
        <p:grpSpPr>
          <a:xfrm>
            <a:off x="998220" y="4556125"/>
            <a:ext cx="584200" cy="600075"/>
            <a:chOff x="2322" y="4882"/>
            <a:chExt cx="920" cy="945"/>
          </a:xfrm>
        </p:grpSpPr>
        <p:sp>
          <p:nvSpPr>
            <p:cNvPr id="60" name="Oval 86"/>
            <p:cNvSpPr/>
            <p:nvPr>
              <p:custDataLst>
                <p:tags r:id="rId22"/>
              </p:custDataLst>
            </p:nvPr>
          </p:nvSpPr>
          <p:spPr>
            <a:xfrm>
              <a:off x="2404" y="4976"/>
              <a:ext cx="756" cy="767"/>
            </a:xfrm>
            <a:prstGeom prst="ellipse">
              <a:avLst/>
            </a:prstGeom>
            <a:solidFill>
              <a:srgbClr val="C9C915">
                <a:lumMod val="7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mj-lt"/>
              </a:endParaRPr>
            </a:p>
          </p:txBody>
        </p:sp>
        <p:sp>
          <p:nvSpPr>
            <p:cNvPr id="61" name="Oval 87"/>
            <p:cNvSpPr/>
            <p:nvPr>
              <p:custDataLst>
                <p:tags r:id="rId23"/>
              </p:custDataLst>
            </p:nvPr>
          </p:nvSpPr>
          <p:spPr>
            <a:xfrm>
              <a:off x="2322" y="4893"/>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62" name="TextBox 88"/>
            <p:cNvSpPr txBox="1"/>
            <p:nvPr>
              <p:custDataLst>
                <p:tags r:id="rId24"/>
              </p:custDataLst>
            </p:nvPr>
          </p:nvSpPr>
          <p:spPr>
            <a:xfrm>
              <a:off x="2384" y="5158"/>
              <a:ext cx="795" cy="404"/>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04</a:t>
              </a:r>
              <a:endParaRPr lang="en-US" b="1" spc="150">
                <a:solidFill>
                  <a:schemeClr val="tx2"/>
                </a:solidFill>
                <a:latin typeface="微软雅黑" panose="020B0503020204020204" charset="-122"/>
                <a:ea typeface="微软雅黑" panose="020B0503020204020204" charset="-122"/>
              </a:endParaRPr>
            </a:p>
          </p:txBody>
        </p:sp>
        <p:sp>
          <p:nvSpPr>
            <p:cNvPr id="63" name="Oval 87"/>
            <p:cNvSpPr/>
            <p:nvPr>
              <p:custDataLst>
                <p:tags r:id="rId25"/>
              </p:custDataLst>
            </p:nvPr>
          </p:nvSpPr>
          <p:spPr>
            <a:xfrm>
              <a:off x="2322" y="4882"/>
              <a:ext cx="920" cy="934"/>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sz="2300"/>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44"/>
                                        </p:tgtEl>
                                        <p:attrNameLst>
                                          <p:attrName>style.visibility</p:attrName>
                                        </p:attrNameLst>
                                      </p:cBhvr>
                                      <p:to>
                                        <p:strVal val="visible"/>
                                      </p:to>
                                    </p:set>
                                    <p:anim calcmode="lin" valueType="num">
                                      <p:cBhvr additive="base">
                                        <p:cTn id="7" dur="1000"/>
                                        <p:tgtEl>
                                          <p:spTgt spid="44"/>
                                        </p:tgtEl>
                                        <p:attrNameLst>
                                          <p:attrName>ppt_y</p:attrName>
                                        </p:attrNameLst>
                                      </p:cBhvr>
                                      <p:tavLst>
                                        <p:tav tm="0">
                                          <p:val>
                                            <p:strVal val="#ppt_y-#ppt_h*1.125000"/>
                                          </p:val>
                                        </p:tav>
                                        <p:tav tm="100000">
                                          <p:val>
                                            <p:strVal val="#ppt_y"/>
                                          </p:val>
                                        </p:tav>
                                      </p:tavLst>
                                    </p:anim>
                                    <p:animEffect transition="in" filter="wipe(down)">
                                      <p:cBhvr>
                                        <p:cTn id="8" dur="1000"/>
                                        <p:tgtEl>
                                          <p:spTgt spid="44"/>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45"/>
                                        </p:tgtEl>
                                        <p:attrNameLst>
                                          <p:attrName>style.visibility</p:attrName>
                                        </p:attrNameLst>
                                      </p:cBhvr>
                                      <p:to>
                                        <p:strVal val="visible"/>
                                      </p:to>
                                    </p:set>
                                    <p:anim calcmode="lin" valueType="num">
                                      <p:cBhvr additive="base">
                                        <p:cTn id="12" dur="1000"/>
                                        <p:tgtEl>
                                          <p:spTgt spid="45"/>
                                        </p:tgtEl>
                                        <p:attrNameLst>
                                          <p:attrName>ppt_y</p:attrName>
                                        </p:attrNameLst>
                                      </p:cBhvr>
                                      <p:tavLst>
                                        <p:tav tm="0">
                                          <p:val>
                                            <p:strVal val="#ppt_y-#ppt_h*1.125000"/>
                                          </p:val>
                                        </p:tav>
                                        <p:tav tm="100000">
                                          <p:val>
                                            <p:strVal val="#ppt_y"/>
                                          </p:val>
                                        </p:tav>
                                      </p:tavLst>
                                    </p:anim>
                                    <p:animEffect transition="in" filter="wipe(down)">
                                      <p:cBhvr>
                                        <p:cTn id="13" dur="1000"/>
                                        <p:tgtEl>
                                          <p:spTgt spid="45"/>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46"/>
                                        </p:tgtEl>
                                        <p:attrNameLst>
                                          <p:attrName>style.visibility</p:attrName>
                                        </p:attrNameLst>
                                      </p:cBhvr>
                                      <p:to>
                                        <p:strVal val="visible"/>
                                      </p:to>
                                    </p:set>
                                    <p:anim calcmode="lin" valueType="num">
                                      <p:cBhvr additive="base">
                                        <p:cTn id="17" dur="1000"/>
                                        <p:tgtEl>
                                          <p:spTgt spid="46"/>
                                        </p:tgtEl>
                                        <p:attrNameLst>
                                          <p:attrName>ppt_y</p:attrName>
                                        </p:attrNameLst>
                                      </p:cBhvr>
                                      <p:tavLst>
                                        <p:tav tm="0">
                                          <p:val>
                                            <p:strVal val="#ppt_y-#ppt_h*1.125000"/>
                                          </p:val>
                                        </p:tav>
                                        <p:tav tm="100000">
                                          <p:val>
                                            <p:strVal val="#ppt_y"/>
                                          </p:val>
                                        </p:tav>
                                      </p:tavLst>
                                    </p:anim>
                                    <p:animEffect transition="in" filter="wipe(down)">
                                      <p:cBhvr>
                                        <p:cTn id="18" dur="1000"/>
                                        <p:tgtEl>
                                          <p:spTgt spid="46"/>
                                        </p:tgtEl>
                                      </p:cBhvr>
                                    </p:animEffect>
                                  </p:childTnLst>
                                </p:cTn>
                              </p:par>
                            </p:childTnLst>
                          </p:cTn>
                        </p:par>
                        <p:par>
                          <p:cTn id="19" fill="hold">
                            <p:stCondLst>
                              <p:cond delay="3000"/>
                            </p:stCondLst>
                            <p:childTnLst>
                              <p:par>
                                <p:cTn id="20" presetID="12" presetClass="entr" presetSubtype="1" fill="hold" grpId="0" nodeType="afterEffect">
                                  <p:stCondLst>
                                    <p:cond delay="0"/>
                                  </p:stCondLst>
                                  <p:childTnLst>
                                    <p:set>
                                      <p:cBhvr>
                                        <p:cTn id="21" dur="1000" fill="hold">
                                          <p:stCondLst>
                                            <p:cond delay="0"/>
                                          </p:stCondLst>
                                        </p:cTn>
                                        <p:tgtEl>
                                          <p:spTgt spid="53"/>
                                        </p:tgtEl>
                                        <p:attrNameLst>
                                          <p:attrName>style.visibility</p:attrName>
                                        </p:attrNameLst>
                                      </p:cBhvr>
                                      <p:to>
                                        <p:strVal val="visible"/>
                                      </p:to>
                                    </p:set>
                                    <p:anim calcmode="lin" valueType="num">
                                      <p:cBhvr additive="base">
                                        <p:cTn id="22" dur="1000"/>
                                        <p:tgtEl>
                                          <p:spTgt spid="53"/>
                                        </p:tgtEl>
                                        <p:attrNameLst>
                                          <p:attrName>ppt_y</p:attrName>
                                        </p:attrNameLst>
                                      </p:cBhvr>
                                      <p:tavLst>
                                        <p:tav tm="0">
                                          <p:val>
                                            <p:strVal val="#ppt_y-#ppt_h*1.125000"/>
                                          </p:val>
                                        </p:tav>
                                        <p:tav tm="100000">
                                          <p:val>
                                            <p:strVal val="#ppt_y"/>
                                          </p:val>
                                        </p:tav>
                                      </p:tavLst>
                                    </p:anim>
                                    <p:animEffect transition="in" filter="wipe(down)">
                                      <p:cBhvr>
                                        <p:cTn id="23" dur="1000"/>
                                        <p:tgtEl>
                                          <p:spTgt spid="53"/>
                                        </p:tgtEl>
                                      </p:cBhvr>
                                    </p:animEffect>
                                  </p:childTnLst>
                                </p:cTn>
                              </p:par>
                            </p:childTnLst>
                          </p:cTn>
                        </p:par>
                        <p:par>
                          <p:cTn id="24" fill="hold">
                            <p:stCondLst>
                              <p:cond delay="4000"/>
                            </p:stCondLst>
                            <p:childTnLst>
                              <p:par>
                                <p:cTn id="25" presetID="12" presetClass="entr" presetSubtype="1" fill="hold" grpId="0" nodeType="afterEffect">
                                  <p:stCondLst>
                                    <p:cond delay="0"/>
                                  </p:stCondLst>
                                  <p:childTnLst>
                                    <p:set>
                                      <p:cBhvr>
                                        <p:cTn id="26" dur="1000" fill="hold">
                                          <p:stCondLst>
                                            <p:cond delay="0"/>
                                          </p:stCondLst>
                                        </p:cTn>
                                        <p:tgtEl>
                                          <p:spTgt spid="54"/>
                                        </p:tgtEl>
                                        <p:attrNameLst>
                                          <p:attrName>style.visibility</p:attrName>
                                        </p:attrNameLst>
                                      </p:cBhvr>
                                      <p:to>
                                        <p:strVal val="visible"/>
                                      </p:to>
                                    </p:set>
                                    <p:anim calcmode="lin" valueType="num">
                                      <p:cBhvr additive="base">
                                        <p:cTn id="27" dur="1000"/>
                                        <p:tgtEl>
                                          <p:spTgt spid="54"/>
                                        </p:tgtEl>
                                        <p:attrNameLst>
                                          <p:attrName>ppt_y</p:attrName>
                                        </p:attrNameLst>
                                      </p:cBhvr>
                                      <p:tavLst>
                                        <p:tav tm="0">
                                          <p:val>
                                            <p:strVal val="#ppt_y-#ppt_h*1.125000"/>
                                          </p:val>
                                        </p:tav>
                                        <p:tav tm="100000">
                                          <p:val>
                                            <p:strVal val="#ppt_y"/>
                                          </p:val>
                                        </p:tav>
                                      </p:tavLst>
                                    </p:anim>
                                    <p:animEffect transition="in" filter="wipe(down)">
                                      <p:cBhvr>
                                        <p:cTn id="28"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53"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27" name="文本框 26"/>
          <p:cNvSpPr txBox="1"/>
          <p:nvPr>
            <p:custDataLst>
              <p:tags r:id="rId2"/>
            </p:custDataLst>
          </p:nvPr>
        </p:nvSpPr>
        <p:spPr>
          <a:xfrm>
            <a:off x="3529330" y="140271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（三）培养爱的能力与责任</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矩形 12"/>
          <p:cNvSpPr/>
          <p:nvPr>
            <p:custDataLst>
              <p:tags r:id="rId3"/>
            </p:custDataLst>
          </p:nvPr>
        </p:nvSpPr>
        <p:spPr>
          <a:xfrm>
            <a:off x="-17780" y="2009775"/>
            <a:ext cx="12192000" cy="484822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4" name="矩形 13"/>
          <p:cNvSpPr/>
          <p:nvPr>
            <p:custDataLst>
              <p:tags r:id="rId4"/>
            </p:custDataLst>
          </p:nvPr>
        </p:nvSpPr>
        <p:spPr>
          <a:xfrm>
            <a:off x="574040" y="2508250"/>
            <a:ext cx="11008360"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206" name="文本框 205"/>
          <p:cNvSpPr txBox="1"/>
          <p:nvPr>
            <p:custDataLst>
              <p:tags r:id="rId5"/>
            </p:custDataLst>
          </p:nvPr>
        </p:nvSpPr>
        <p:spPr>
          <a:xfrm>
            <a:off x="4516755" y="2678430"/>
            <a:ext cx="6741160" cy="339979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71755" tIns="36195" rIns="71755" bIns="36195" rtlCol="0">
            <a:spAutoFit/>
          </a:bodyPr>
          <a:lstStyle>
            <a:defPPr>
              <a:defRPr lang="zh-CN"/>
            </a:defPPr>
            <a:lvl1pPr fontAlgn="auto">
              <a:lnSpc>
                <a:spcPct val="130000"/>
              </a:lnSpc>
              <a:spcAft>
                <a:spcPts val="1000"/>
              </a:spcAft>
              <a:defRPr sz="1600" spc="150"/>
            </a:lvl1pPr>
          </a:lstStyle>
          <a:p>
            <a:pPr marL="0" lvl="1" indent="0" algn="just" fontAlgn="ctr">
              <a:lnSpc>
                <a:spcPct val="130000"/>
              </a:lnSpc>
              <a:spcBef>
                <a:spcPts val="1000"/>
              </a:spcBef>
              <a:spcAft>
                <a:spcPts val="0"/>
              </a:spcAft>
              <a:buSzPct val="100000"/>
              <a:buFont typeface="Wingdings" panose="05000000000000000000" charset="0"/>
              <a:buNone/>
            </a:pPr>
            <a:r>
              <a:rPr lang="zh-CN" altLang="en-US" sz="1600" b="1" spc="200">
                <a:solidFill>
                  <a:schemeClr val="tx1">
                    <a:lumMod val="85000"/>
                    <a:lumOff val="15000"/>
                  </a:schemeClr>
                </a:solidFill>
                <a:uFillTx/>
                <a:latin typeface="微软雅黑" panose="020B0503020204020204" charset="-122"/>
                <a:ea typeface="微软雅黑" panose="020B0503020204020204" charset="-122"/>
                <a:sym typeface="+mn-ea"/>
              </a:rPr>
              <a:t>1. 学会爱自己：</a:t>
            </a: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想要爱别人，首先必须爱自己，连自己都不爱的人，对别人的爱也不是真正的爱。爱自己不同于自私，学会爱自己是为了更好地爱别人。爱自己是学习如何爱的最好的方法。</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just" fontAlgn="ctr">
              <a:lnSpc>
                <a:spcPct val="130000"/>
              </a:lnSpc>
              <a:spcBef>
                <a:spcPts val="1000"/>
              </a:spcBef>
              <a:spcAft>
                <a:spcPts val="0"/>
              </a:spcAft>
              <a:buSzPct val="100000"/>
              <a:buFont typeface="Wingdings" panose="05000000000000000000" charset="0"/>
              <a:buNone/>
            </a:pP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爱自己首先就是要自尊自信，尊重自己的价值，尊重自己的需要、愿望和要求；对自己有信心，能肯定自己、欣赏自己，同时也不会轻易地否定自己。爱自己就意味着相信自己的基本价值，培育一种健康的自我肯定意识。爱自己也就意味着积极关心自己的每一个方面。每个人或多或少都有缺陷，不是在身体上、智力上、经济上，就是在人际关系、情感完善上，或是在精神成长上。但是，尊重、呵护、满足和珍视自己是你与生俱来的权力，也是你可以学会的一件事情。</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2" name="图片 1" descr="&amp;pky8040249173&amp;"/>
          <p:cNvPicPr>
            <a:picLocks noChangeAspect="1"/>
          </p:cNvPicPr>
          <p:nvPr/>
        </p:nvPicPr>
        <p:blipFill>
          <a:blip r:embed="rId6">
            <a:clrChange>
              <a:clrFrom>
                <a:srgbClr val="FFFFFF">
                  <a:alpha val="100000"/>
                </a:srgbClr>
              </a:clrFrom>
              <a:clrTo>
                <a:srgbClr val="FFFFFF">
                  <a:alpha val="100000"/>
                  <a:alpha val="0"/>
                </a:srgbClr>
              </a:clrTo>
            </a:clrChange>
          </a:blip>
          <a:srcRect l="5404" t="13129" r="53112"/>
          <a:stretch>
            <a:fillRect/>
          </a:stretch>
        </p:blipFill>
        <p:spPr>
          <a:xfrm>
            <a:off x="1258570" y="2508250"/>
            <a:ext cx="3258185" cy="367538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checkerboard(down)">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bldLvl="0" animBg="1"/>
      <p:bldP spid="1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13" name="矩形 12"/>
          <p:cNvSpPr/>
          <p:nvPr>
            <p:custDataLst>
              <p:tags r:id="rId2"/>
            </p:custDataLst>
          </p:nvPr>
        </p:nvSpPr>
        <p:spPr>
          <a:xfrm>
            <a:off x="-17780" y="2009775"/>
            <a:ext cx="12192000" cy="484822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4" name="矩形 13"/>
          <p:cNvSpPr/>
          <p:nvPr>
            <p:custDataLst>
              <p:tags r:id="rId3"/>
            </p:custDataLst>
          </p:nvPr>
        </p:nvSpPr>
        <p:spPr>
          <a:xfrm>
            <a:off x="574040" y="2508250"/>
            <a:ext cx="11008360"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206" name="文本框 205"/>
          <p:cNvSpPr txBox="1"/>
          <p:nvPr>
            <p:custDataLst>
              <p:tags r:id="rId4"/>
            </p:custDataLst>
          </p:nvPr>
        </p:nvSpPr>
        <p:spPr>
          <a:xfrm>
            <a:off x="4516755" y="2890520"/>
            <a:ext cx="6741160" cy="302704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71755" tIns="36195" rIns="71755" bIns="36195" rtlCol="0">
            <a:spAutoFit/>
          </a:bodyPr>
          <a:lstStyle>
            <a:defPPr>
              <a:defRPr lang="zh-CN"/>
            </a:defPPr>
            <a:lvl1pPr fontAlgn="auto">
              <a:lnSpc>
                <a:spcPct val="130000"/>
              </a:lnSpc>
              <a:spcAft>
                <a:spcPts val="1000"/>
              </a:spcAft>
              <a:defRPr sz="1600" spc="150"/>
            </a:lvl1pPr>
          </a:lstStyle>
          <a:p>
            <a:pPr marL="0" lvl="1" indent="0" algn="just" fontAlgn="ctr">
              <a:lnSpc>
                <a:spcPct val="150000"/>
              </a:lnSpc>
              <a:spcBef>
                <a:spcPts val="1000"/>
              </a:spcBef>
              <a:spcAft>
                <a:spcPts val="0"/>
              </a:spcAft>
              <a:buSzPct val="100000"/>
              <a:buFont typeface="Wingdings" panose="05000000000000000000" charset="0"/>
              <a:buNone/>
            </a:pPr>
            <a:r>
              <a:rPr lang="zh-CN" altLang="en-US" sz="1600" b="1" spc="129" dirty="0">
                <a:solidFill>
                  <a:schemeClr val="tx1">
                    <a:lumMod val="75000"/>
                    <a:lumOff val="25000"/>
                  </a:schemeClr>
                </a:solidFill>
                <a:uFillTx/>
                <a:latin typeface="微软雅黑" panose="020B0503020204020204" charset="-122"/>
                <a:ea typeface="微软雅黑" panose="020B0503020204020204" charset="-122"/>
                <a:sym typeface="+mn-ea"/>
              </a:rPr>
              <a:t>2. 迎接爱的能力：</a:t>
            </a: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迎接爱的能力包括表达爱的能力和接受爱的能力。想要具有表达爱的能力，就必须懂得爱是什么，有健康的恋爱价值观，知道自己喜欢什么、需要什么、适合什么。心中有爱要敢于表达、善于表达，用自己的言行让对方感受到你的爱。当别人向你表达爱时，能及时准确地对爱做出判断，并做出接受、谢绝或再观察的选择，这就是接受爱的能力。大学生要具有迎接爱的能力，就应尊重自己，相信自己，同时对他人、对万事保持敏感和热情，应主动关心他人，热爱他人。</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2" name="图片 1" descr="&amp;pky8040249173&amp;"/>
          <p:cNvPicPr>
            <a:picLocks noChangeAspect="1"/>
          </p:cNvPicPr>
          <p:nvPr/>
        </p:nvPicPr>
        <p:blipFill>
          <a:blip r:embed="rId5">
            <a:clrChange>
              <a:clrFrom>
                <a:srgbClr val="FFFFFF">
                  <a:alpha val="100000"/>
                </a:srgbClr>
              </a:clrFrom>
              <a:clrTo>
                <a:srgbClr val="FFFFFF">
                  <a:alpha val="100000"/>
                  <a:alpha val="0"/>
                </a:srgbClr>
              </a:clrTo>
            </a:clrChange>
          </a:blip>
          <a:srcRect l="5404" t="13129" r="53112"/>
          <a:stretch>
            <a:fillRect/>
          </a:stretch>
        </p:blipFill>
        <p:spPr>
          <a:xfrm>
            <a:off x="1258570" y="2508250"/>
            <a:ext cx="3258185" cy="36753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checkerboard(down)">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bldLvl="0" animBg="1"/>
      <p:bldP spid="1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13" name="矩形 12"/>
          <p:cNvSpPr/>
          <p:nvPr>
            <p:custDataLst>
              <p:tags r:id="rId2"/>
            </p:custDataLst>
          </p:nvPr>
        </p:nvSpPr>
        <p:spPr>
          <a:xfrm>
            <a:off x="-17780" y="2009775"/>
            <a:ext cx="12192000" cy="484822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4" name="矩形 13"/>
          <p:cNvSpPr/>
          <p:nvPr>
            <p:custDataLst>
              <p:tags r:id="rId3"/>
            </p:custDataLst>
          </p:nvPr>
        </p:nvSpPr>
        <p:spPr>
          <a:xfrm>
            <a:off x="574040" y="2508250"/>
            <a:ext cx="11008360"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206" name="文本框 205"/>
          <p:cNvSpPr txBox="1"/>
          <p:nvPr>
            <p:custDataLst>
              <p:tags r:id="rId4"/>
            </p:custDataLst>
          </p:nvPr>
        </p:nvSpPr>
        <p:spPr>
          <a:xfrm>
            <a:off x="4516755" y="2820670"/>
            <a:ext cx="6741160" cy="32715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71755" tIns="36195" rIns="71755" bIns="36195" rtlCol="0">
            <a:spAutoFit/>
          </a:bodyPr>
          <a:lstStyle>
            <a:defPPr>
              <a:defRPr lang="zh-CN"/>
            </a:defPPr>
            <a:lvl1pPr fontAlgn="auto">
              <a:lnSpc>
                <a:spcPct val="130000"/>
              </a:lnSpc>
              <a:spcAft>
                <a:spcPts val="1000"/>
              </a:spcAft>
              <a:defRPr sz="1600" spc="150"/>
            </a:lvl1pPr>
          </a:lstStyle>
          <a:p>
            <a:pPr marL="0" lvl="1" indent="0" algn="just" fontAlgn="ctr">
              <a:lnSpc>
                <a:spcPct val="130000"/>
              </a:lnSpc>
              <a:spcBef>
                <a:spcPts val="1000"/>
              </a:spcBef>
              <a:spcAft>
                <a:spcPts val="0"/>
              </a:spcAft>
              <a:buSzPct val="100000"/>
              <a:buFont typeface="Wingdings" panose="05000000000000000000" charset="0"/>
              <a:buNone/>
            </a:pPr>
            <a:r>
              <a:rPr lang="zh-CN" altLang="en-US" sz="1600" b="1" spc="129" dirty="0">
                <a:solidFill>
                  <a:schemeClr val="tx1">
                    <a:lumMod val="75000"/>
                    <a:lumOff val="25000"/>
                  </a:schemeClr>
                </a:solidFill>
                <a:uFillTx/>
                <a:latin typeface="微软雅黑" panose="020B0503020204020204" charset="-122"/>
                <a:ea typeface="微软雅黑" panose="020B0503020204020204" charset="-122"/>
                <a:sym typeface="+mn-ea"/>
              </a:rPr>
              <a:t>3. 拒绝爱的能力：</a:t>
            </a: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拒绝爱的能力包括两个方面：一是敢于理智地拒绝不希望得到的爱情。面对自己并不喜欢的异性，优柔寡断，或屈从于对方的穷追不舍的做法是有害的，因为爱情来不得半点勉强和将就，要勇敢地说“不”。二是要掌握恰当的拒绝方式。虽然每个人都有拒绝爱情的能力，但是珍重每一份真挚的感情是对他人的尊重，同时也是对个人道德情操的检验。大学生在拒绝别人的示爱时，要给予对方充分的尊重，真切的关怀和同情他人的命运，同时运用一种充满关切、尊重和机智的方式来维护自己也维护他人的利益。不顾情面，处理方法简单轻率，甚至恶语相加，结果使对方的感情和自尊心受到伤害，这些做法是很不妥当的。</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2" name="图片 1" descr="&amp;pky8040249173&amp;"/>
          <p:cNvPicPr>
            <a:picLocks noChangeAspect="1"/>
          </p:cNvPicPr>
          <p:nvPr/>
        </p:nvPicPr>
        <p:blipFill>
          <a:blip r:embed="rId5">
            <a:clrChange>
              <a:clrFrom>
                <a:srgbClr val="FFFFFF">
                  <a:alpha val="100000"/>
                </a:srgbClr>
              </a:clrFrom>
              <a:clrTo>
                <a:srgbClr val="FFFFFF">
                  <a:alpha val="100000"/>
                  <a:alpha val="0"/>
                </a:srgbClr>
              </a:clrTo>
            </a:clrChange>
          </a:blip>
          <a:srcRect l="5404" t="13129" r="53112"/>
          <a:stretch>
            <a:fillRect/>
          </a:stretch>
        </p:blipFill>
        <p:spPr>
          <a:xfrm>
            <a:off x="1258570" y="2508250"/>
            <a:ext cx="3258185" cy="36753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checkerboard(down)">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bldLvl="0" animBg="1"/>
      <p:bldP spid="1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二、大学生恋爱心理的培养</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5998210" y="4372293"/>
            <a:ext cx="463550" cy="42386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椭圆 2"/>
          <p:cNvSpPr/>
          <p:nvPr>
            <p:custDataLst>
              <p:tags r:id="rId3"/>
            </p:custDataLst>
          </p:nvPr>
        </p:nvSpPr>
        <p:spPr>
          <a:xfrm flipV="1">
            <a:off x="6109335" y="4026535"/>
            <a:ext cx="136525" cy="13716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18873" y="263398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椭圆 3"/>
          <p:cNvSpPr/>
          <p:nvPr>
            <p:custDataLst>
              <p:tags r:id="rId5"/>
            </p:custDataLst>
          </p:nvPr>
        </p:nvSpPr>
        <p:spPr>
          <a:xfrm>
            <a:off x="10284460" y="1643380"/>
            <a:ext cx="254000" cy="2317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6"/>
            </p:custDataLst>
          </p:nvPr>
        </p:nvSpPr>
        <p:spPr>
          <a:xfrm>
            <a:off x="837565" y="1897380"/>
            <a:ext cx="5021580" cy="4167505"/>
          </a:xfrm>
          <a:prstGeom prst="rect">
            <a:avLst/>
          </a:prstGeom>
          <a:noFill/>
          <a:ln w="28575">
            <a:solidFill>
              <a:schemeClr val="accent4"/>
            </a:solidFill>
          </a:ln>
          <a:extLst>
            <a:ext uri="{909E8E84-426E-40DD-AFC4-6F175D3DCCD1}">
              <a14:hiddenFill xmlns:a14="http://schemas.microsoft.com/office/drawing/2010/main">
                <a:solidFill>
                  <a:srgbClr val="7EA96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7"/>
            </p:custDataLst>
          </p:nvPr>
        </p:nvSpPr>
        <p:spPr>
          <a:xfrm>
            <a:off x="1038225" y="2161540"/>
            <a:ext cx="4633595" cy="368173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20000"/>
              </a:lnSpc>
              <a:spcBef>
                <a:spcPts val="600"/>
              </a:spcBef>
              <a:spcAft>
                <a:spcPts val="0"/>
              </a:spcAft>
              <a:buSzPct val="100000"/>
              <a:buFont typeface="Arial" panose="020B0604020202020204" pitchFamily="34" charset="0"/>
              <a:buNone/>
            </a:pPr>
            <a:r>
              <a:rPr sz="1600" b="1"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发展爱的能力，培养爱的责任</a:t>
            </a:r>
            <a:endParaRPr sz="1600" b="1"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20000"/>
              </a:lnSpc>
              <a:spcBef>
                <a:spcPts val="600"/>
              </a:spcBef>
              <a:spcAft>
                <a:spcPts val="0"/>
              </a:spcAft>
              <a:buSzPct val="100000"/>
              <a:buFont typeface="Arial" panose="020B0604020202020204" pitchFamily="34" charset="0"/>
              <a:buNone/>
            </a:pPr>
            <a:r>
              <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苏联著名教育家马卡连柯说：“爱的力量只能在人类非性欲的爱情素养中存在。他的非性欲的爱情范围越广，他的性爱也就越为高尚。”发展爱的能力，并不是非要具体到对某一异性的爱，可以是更广泛意义上的爱。我们的亲人、同学、朋友、祖国和人民，都值得我们去热爱。发展爱的能力，就是要培养无私的品格和奉献精神，要培养善于处理矛盾的能力，有效地化解消除恋爱和家庭生活中的矛盾纠纷，为恋人负责，为社会负责，才能创造出幸福美满的婚恋关系。</a:t>
            </a:r>
            <a:endPar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26"/>
          <p:cNvSpPr/>
          <p:nvPr>
            <p:custDataLst>
              <p:tags r:id="rId8"/>
            </p:custDataLst>
          </p:nvPr>
        </p:nvSpPr>
        <p:spPr>
          <a:xfrm>
            <a:off x="6249035" y="1897380"/>
            <a:ext cx="4979670" cy="4166870"/>
          </a:xfrm>
          <a:prstGeom prst="rect">
            <a:avLst/>
          </a:prstGeom>
          <a:noFill/>
          <a:ln w="28575">
            <a:solidFill>
              <a:schemeClr val="accent1"/>
            </a:solidFill>
          </a:ln>
          <a:extLst>
            <a:ext uri="{909E8E84-426E-40DD-AFC4-6F175D3DCCD1}">
              <a14:hiddenFill xmlns:a14="http://schemas.microsoft.com/office/drawing/2010/main">
                <a:solidFill>
                  <a:srgbClr val="FCC30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28" name="矩形 27"/>
          <p:cNvSpPr/>
          <p:nvPr>
            <p:custDataLst>
              <p:tags r:id="rId9"/>
            </p:custDataLst>
          </p:nvPr>
        </p:nvSpPr>
        <p:spPr>
          <a:xfrm>
            <a:off x="6424295" y="2087245"/>
            <a:ext cx="4628515" cy="375602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indent="-539750" algn="just" fontAlgn="ctr">
              <a:lnSpc>
                <a:spcPct val="140000"/>
              </a:lnSpc>
              <a:spcBef>
                <a:spcPts val="600"/>
              </a:spcBef>
              <a:spcAft>
                <a:spcPts val="0"/>
              </a:spcAft>
              <a:buSzPct val="100000"/>
              <a:buFont typeface="Arial" panose="020B0604020202020204" pitchFamily="34" charset="0"/>
              <a:buNone/>
            </a:pPr>
            <a:r>
              <a:rPr sz="16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提高恋爱挫折承受能力</a:t>
            </a:r>
            <a:endParaRPr sz="1600" b="1"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40000"/>
              </a:lnSpc>
              <a:spcBef>
                <a:spcPts val="600"/>
              </a:spcBef>
              <a:spcAft>
                <a:spcPts val="0"/>
              </a:spcAft>
              <a:buSzPct val="100000"/>
              <a:buFont typeface="Arial" panose="020B0604020202020204" pitchFamily="34" charset="0"/>
              <a:buNone/>
            </a:pPr>
            <a:r>
              <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的恋爱受多种因素的制约，因而在追求爱情的过程中遇到各种波折是在所难免的。单相思、爱情错觉、失恋等恋爱心理挫折对大学生的心理承受能力就是一种考验。如果承受能力较强，就能较好地应对挫折，否则就有可能造成不良后果。因此，提高恋爱挫折承受能力对大学生的心理健康是非常重要的。</a:t>
            </a:r>
            <a:endPar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大学生恋爱与性心理</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大学生恋爱的困惑与调适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一、单恋</a:t>
            </a:r>
            <a:endParaRPr lang="zh-CN" altLang="en-US" sz="2400" b="1" spc="300" noProof="0" dirty="0">
              <a:ln>
                <a:noFill/>
              </a:ln>
              <a:solidFill>
                <a:srgbClr val="FCC301"/>
              </a:solidFill>
              <a:effectLst/>
              <a:uLnTx/>
              <a:sym typeface="+mn-ea"/>
            </a:endParaRPr>
          </a:p>
        </p:txBody>
      </p:sp>
      <p:grpSp>
        <p:nvGrpSpPr>
          <p:cNvPr id="2" name="组合 1"/>
          <p:cNvGrpSpPr/>
          <p:nvPr>
            <p:custDataLst>
              <p:tags r:id="rId2"/>
            </p:custDataLst>
          </p:nvPr>
        </p:nvGrpSpPr>
        <p:grpSpPr>
          <a:xfrm>
            <a:off x="981075" y="1790065"/>
            <a:ext cx="10158730" cy="3763010"/>
            <a:chOff x="2662" y="2632"/>
            <a:chExt cx="13720" cy="3369"/>
          </a:xfrm>
        </p:grpSpPr>
        <p:sp>
          <p:nvSpPr>
            <p:cNvPr id="7" name="矩形 6"/>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7"/>
            </p:custDataLst>
          </p:nvPr>
        </p:nvSpPr>
        <p:spPr>
          <a:xfrm>
            <a:off x="2019300" y="2342515"/>
            <a:ext cx="8496300" cy="2657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单恋多是一场情感误会，是大学生“爱情错觉”的产物。“爱情错觉”是指因受对方言谈举止的迷惑，或自身的各种主观体验的影响而错误地主动涉入爱河，或因自以为某个异性对自己有意而产生的爱意绵绵的主观感受。“爱情错觉”导致的一厢情愿式的单恋，俗称单相思。单相思有两种情况：一种是毫无理由的“单相思”，对方毫无表示，甚至对方还不认识自己，而自己执着地爱对方，追求对方，这种恋爱，是纯粹的“单向”；另一种是自认为有“理由”的单相思，错认为对方对自己有情，于是“落花无意”变成“落花有意”，这是假“双向”，真“单向”。</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029970" y="3877945"/>
            <a:ext cx="6179185" cy="1340485"/>
          </a:xfrm>
        </p:spPr>
        <p:txBody>
          <a:bodyPr anchor="ctr" anchorCtr="0">
            <a:noAutofit/>
          </a:bodyPr>
          <a:lstStyle/>
          <a:p>
            <a:pPr algn="r">
              <a:lnSpc>
                <a:spcPct val="100000"/>
              </a:lnSpc>
            </a:pPr>
            <a:r>
              <a:rPr lang="zh-CN" altLang="en-US" sz="4400" spc="200" dirty="0">
                <a:solidFill>
                  <a:schemeClr val="tx1">
                    <a:lumMod val="85000"/>
                    <a:lumOff val="15000"/>
                  </a:schemeClr>
                </a:solidFill>
                <a:uFillTx/>
              </a:rPr>
              <a:t>大学生恋爱与性心理</a:t>
            </a:r>
            <a:endParaRPr lang="zh-CN" altLang="en-US" sz="4400" spc="200" dirty="0">
              <a:solidFill>
                <a:schemeClr val="tx1">
                  <a:lumMod val="85000"/>
                  <a:lumOff val="15000"/>
                </a:schemeClr>
              </a:solidFill>
              <a:uFillTx/>
            </a:endParaRPr>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十</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5616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一、单恋</a:t>
            </a:r>
            <a:endParaRPr lang="zh-CN" altLang="en-US" sz="2400" b="1" spc="300" noProof="0" dirty="0">
              <a:ln>
                <a:noFill/>
              </a:ln>
              <a:solidFill>
                <a:srgbClr val="FCC301"/>
              </a:solidFill>
              <a:effectLst/>
              <a:uLnTx/>
              <a:sym typeface="+mn-ea"/>
            </a:endParaRPr>
          </a:p>
        </p:txBody>
      </p:sp>
      <p:sp>
        <p:nvSpPr>
          <p:cNvPr id="16" name="椭圆 15"/>
          <p:cNvSpPr/>
          <p:nvPr>
            <p:custDataLst>
              <p:tags r:id="rId2"/>
            </p:custDataLst>
          </p:nvPr>
        </p:nvSpPr>
        <p:spPr bwMode="auto">
          <a:xfrm>
            <a:off x="6689584" y="2111676"/>
            <a:ext cx="468000" cy="468000"/>
          </a:xfrm>
          <a:prstGeom prst="ellipse">
            <a:avLst/>
          </a:prstGeom>
          <a:solidFill>
            <a:srgbClr val="1F74AD"/>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dirty="0">
                <a:solidFill>
                  <a:sysClr val="window" lastClr="FFFFFF"/>
                </a:solidFill>
                <a:latin typeface="微软雅黑" panose="020B0503020204020204" charset="-122"/>
                <a:ea typeface="微软雅黑" panose="020B0503020204020204" charset="-122"/>
              </a:rPr>
              <a:t>1</a:t>
            </a:r>
            <a:endParaRPr lang="en-US" altLang="zh-CN" sz="2800" b="1" dirty="0">
              <a:solidFill>
                <a:sysClr val="window" lastClr="FFFFFF"/>
              </a:solidFill>
              <a:latin typeface="微软雅黑" panose="020B0503020204020204" charset="-122"/>
              <a:ea typeface="微软雅黑" panose="020B0503020204020204" charset="-122"/>
            </a:endParaRPr>
          </a:p>
        </p:txBody>
      </p:sp>
      <p:sp>
        <p:nvSpPr>
          <p:cNvPr id="17" name="椭圆 16"/>
          <p:cNvSpPr/>
          <p:nvPr>
            <p:custDataLst>
              <p:tags r:id="rId3"/>
            </p:custDataLst>
          </p:nvPr>
        </p:nvSpPr>
        <p:spPr bwMode="auto">
          <a:xfrm>
            <a:off x="6689584" y="2693341"/>
            <a:ext cx="468000" cy="467995"/>
          </a:xfrm>
          <a:prstGeom prst="ellipse">
            <a:avLst/>
          </a:prstGeom>
          <a:solidFill>
            <a:srgbClr val="3498DB"/>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a:solidFill>
                  <a:sysClr val="window" lastClr="FFFFFF"/>
                </a:solidFill>
                <a:latin typeface="微软雅黑" panose="020B0503020204020204" charset="-122"/>
                <a:ea typeface="微软雅黑" panose="020B0503020204020204" charset="-122"/>
              </a:rPr>
              <a:t>2</a:t>
            </a:r>
            <a:endParaRPr lang="en-US" altLang="zh-CN" sz="2800" b="1">
              <a:solidFill>
                <a:sysClr val="window" lastClr="FFFFFF"/>
              </a:solidFill>
              <a:latin typeface="微软雅黑" panose="020B0503020204020204" charset="-122"/>
              <a:ea typeface="微软雅黑" panose="020B0503020204020204" charset="-122"/>
            </a:endParaRPr>
          </a:p>
        </p:txBody>
      </p:sp>
      <p:sp>
        <p:nvSpPr>
          <p:cNvPr id="18" name="椭圆 17"/>
          <p:cNvSpPr/>
          <p:nvPr>
            <p:custDataLst>
              <p:tags r:id="rId4"/>
            </p:custDataLst>
          </p:nvPr>
        </p:nvSpPr>
        <p:spPr bwMode="auto">
          <a:xfrm>
            <a:off x="6689584" y="5601641"/>
            <a:ext cx="468000" cy="467995"/>
          </a:xfrm>
          <a:prstGeom prst="ellipse">
            <a:avLst/>
          </a:prstGeom>
          <a:solidFill>
            <a:srgbClr val="1AA3AA"/>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a:solidFill>
                  <a:sysClr val="window" lastClr="FFFFFF"/>
                </a:solidFill>
                <a:latin typeface="微软雅黑" panose="020B0503020204020204" charset="-122"/>
                <a:ea typeface="微软雅黑" panose="020B0503020204020204" charset="-122"/>
              </a:rPr>
              <a:t>7</a:t>
            </a:r>
            <a:endParaRPr lang="en-US" altLang="zh-CN" sz="2800" b="1">
              <a:solidFill>
                <a:sysClr val="window" lastClr="FFFFFF"/>
              </a:solidFill>
              <a:latin typeface="微软雅黑" panose="020B0503020204020204" charset="-122"/>
              <a:ea typeface="微软雅黑" panose="020B0503020204020204" charset="-122"/>
            </a:endParaRPr>
          </a:p>
        </p:txBody>
      </p:sp>
      <p:sp>
        <p:nvSpPr>
          <p:cNvPr id="19" name="椭圆 18"/>
          <p:cNvSpPr/>
          <p:nvPr>
            <p:custDataLst>
              <p:tags r:id="rId5"/>
            </p:custDataLst>
          </p:nvPr>
        </p:nvSpPr>
        <p:spPr bwMode="auto">
          <a:xfrm>
            <a:off x="6689584" y="3856661"/>
            <a:ext cx="468000" cy="467995"/>
          </a:xfrm>
          <a:prstGeom prst="ellipse">
            <a:avLst/>
          </a:prstGeom>
          <a:solidFill>
            <a:srgbClr val="69A35B"/>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dirty="0">
                <a:solidFill>
                  <a:sysClr val="window" lastClr="FFFFFF"/>
                </a:solidFill>
                <a:latin typeface="微软雅黑" panose="020B0503020204020204" charset="-122"/>
                <a:ea typeface="微软雅黑" panose="020B0503020204020204" charset="-122"/>
              </a:rPr>
              <a:t>4</a:t>
            </a:r>
            <a:endParaRPr lang="en-US" altLang="zh-CN" sz="2800" b="1" dirty="0">
              <a:solidFill>
                <a:sysClr val="window" lastClr="FFFFFF"/>
              </a:solidFill>
              <a:latin typeface="微软雅黑" panose="020B0503020204020204" charset="-122"/>
              <a:ea typeface="微软雅黑" panose="020B0503020204020204" charset="-122"/>
            </a:endParaRPr>
          </a:p>
        </p:txBody>
      </p:sp>
      <p:sp>
        <p:nvSpPr>
          <p:cNvPr id="29" name="椭圆 28"/>
          <p:cNvSpPr/>
          <p:nvPr>
            <p:custDataLst>
              <p:tags r:id="rId6"/>
            </p:custDataLst>
          </p:nvPr>
        </p:nvSpPr>
        <p:spPr bwMode="auto">
          <a:xfrm>
            <a:off x="6698763" y="4438321"/>
            <a:ext cx="468000" cy="467995"/>
          </a:xfrm>
          <a:prstGeom prst="ellipse">
            <a:avLst/>
          </a:prstGeom>
          <a:solidFill>
            <a:srgbClr val="9BBB59"/>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dirty="0">
                <a:solidFill>
                  <a:sysClr val="window" lastClr="FFFFFF"/>
                </a:solidFill>
                <a:latin typeface="微软雅黑" panose="020B0503020204020204" charset="-122"/>
                <a:ea typeface="微软雅黑" panose="020B0503020204020204" charset="-122"/>
              </a:rPr>
              <a:t>5</a:t>
            </a:r>
            <a:endParaRPr lang="en-US" altLang="zh-CN" sz="2800" b="1" dirty="0">
              <a:solidFill>
                <a:sysClr val="window" lastClr="FFFFFF"/>
              </a:solidFill>
              <a:latin typeface="微软雅黑" panose="020B0503020204020204" charset="-122"/>
              <a:ea typeface="微软雅黑" panose="020B0503020204020204" charset="-122"/>
            </a:endParaRPr>
          </a:p>
        </p:txBody>
      </p:sp>
      <p:sp>
        <p:nvSpPr>
          <p:cNvPr id="32" name="椭圆 31"/>
          <p:cNvSpPr/>
          <p:nvPr>
            <p:custDataLst>
              <p:tags r:id="rId7"/>
            </p:custDataLst>
          </p:nvPr>
        </p:nvSpPr>
        <p:spPr bwMode="auto">
          <a:xfrm>
            <a:off x="6689584" y="5019981"/>
            <a:ext cx="468000" cy="467995"/>
          </a:xfrm>
          <a:prstGeom prst="ellipse">
            <a:avLst/>
          </a:prstGeom>
          <a:solidFill>
            <a:srgbClr val="FFC000"/>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dirty="0">
                <a:solidFill>
                  <a:sysClr val="window" lastClr="FFFFFF"/>
                </a:solidFill>
                <a:latin typeface="微软雅黑" panose="020B0503020204020204" charset="-122"/>
                <a:ea typeface="微软雅黑" panose="020B0503020204020204" charset="-122"/>
              </a:rPr>
              <a:t>6</a:t>
            </a:r>
            <a:endParaRPr lang="en-US" altLang="zh-CN" sz="2800" b="1" dirty="0">
              <a:solidFill>
                <a:sysClr val="window" lastClr="FFFFFF"/>
              </a:solidFill>
              <a:latin typeface="微软雅黑" panose="020B0503020204020204" charset="-122"/>
              <a:ea typeface="微软雅黑" panose="020B0503020204020204" charset="-122"/>
            </a:endParaRPr>
          </a:p>
        </p:txBody>
      </p:sp>
      <p:sp>
        <p:nvSpPr>
          <p:cNvPr id="34" name="文本框 33"/>
          <p:cNvSpPr txBox="1"/>
          <p:nvPr>
            <p:custDataLst>
              <p:tags r:id="rId8"/>
            </p:custDataLst>
          </p:nvPr>
        </p:nvSpPr>
        <p:spPr>
          <a:xfrm>
            <a:off x="7343606" y="2193208"/>
            <a:ext cx="4358173" cy="350332"/>
          </a:xfrm>
          <a:prstGeom prst="rect">
            <a:avLst/>
          </a:prstGeom>
        </p:spPr>
        <p:txBody>
          <a:bodyPr vert="horz" wrap="square" lIns="90000" tIns="0" rIns="90000" bIns="46800" anchor="ctr" anchorCtr="0">
            <a:normAutofit/>
          </a:bodyPr>
          <a:p>
            <a:pPr>
              <a:lnSpc>
                <a:spcPct val="120000"/>
              </a:lnSpc>
            </a:pPr>
            <a:r>
              <a:rPr lang="zh-CN" altLang="en-US" sz="1400" spc="200" dirty="0">
                <a:solidFill>
                  <a:srgbClr val="000000">
                    <a:lumMod val="100000"/>
                  </a:srgbClr>
                </a:solidFill>
                <a:uFillTx/>
                <a:latin typeface="微软雅黑" panose="020B0503020204020204" charset="-122"/>
                <a:ea typeface="微软雅黑" panose="020B0503020204020204" charset="-122"/>
              </a:rPr>
              <a:t>主动了解对方的态度</a:t>
            </a:r>
            <a:endParaRPr lang="zh-CN" altLang="en-US" sz="1400" spc="200" dirty="0">
              <a:solidFill>
                <a:srgbClr val="000000">
                  <a:lumMod val="100000"/>
                </a:srgbClr>
              </a:solidFill>
              <a:uFillTx/>
              <a:latin typeface="微软雅黑" panose="020B0503020204020204" charset="-122"/>
              <a:ea typeface="微软雅黑" panose="020B0503020204020204" charset="-122"/>
            </a:endParaRPr>
          </a:p>
        </p:txBody>
      </p:sp>
      <p:sp>
        <p:nvSpPr>
          <p:cNvPr id="36" name="文本框 35"/>
          <p:cNvSpPr txBox="1"/>
          <p:nvPr>
            <p:custDataLst>
              <p:tags r:id="rId9"/>
            </p:custDataLst>
          </p:nvPr>
        </p:nvSpPr>
        <p:spPr>
          <a:xfrm>
            <a:off x="7343606" y="2766541"/>
            <a:ext cx="4358173" cy="350332"/>
          </a:xfrm>
          <a:prstGeom prst="rect">
            <a:avLst/>
          </a:prstGeom>
        </p:spPr>
        <p:txBody>
          <a:bodyPr vert="horz" wrap="square" lIns="90000" tIns="0" rIns="90000" bIns="46800" anchor="ctr" anchorCtr="0">
            <a:normAutofit/>
          </a:bodyPr>
          <a:p>
            <a:pPr>
              <a:lnSpc>
                <a:spcPct val="120000"/>
              </a:lnSpc>
            </a:pPr>
            <a:r>
              <a:rPr lang="zh-CN" altLang="en-US" sz="1400" spc="200">
                <a:solidFill>
                  <a:srgbClr val="000000">
                    <a:lumMod val="100000"/>
                  </a:srgbClr>
                </a:solidFill>
                <a:uFillTx/>
                <a:latin typeface="微软雅黑" panose="020B0503020204020204" charset="-122"/>
                <a:ea typeface="微软雅黑" panose="020B0503020204020204" charset="-122"/>
              </a:rPr>
              <a:t>勇敢地向对方示爱</a:t>
            </a:r>
            <a:endParaRPr lang="zh-CN" altLang="en-US" sz="1400" spc="200">
              <a:solidFill>
                <a:srgbClr val="000000">
                  <a:lumMod val="100000"/>
                </a:srgbClr>
              </a:solidFill>
              <a:uFillTx/>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a:xfrm>
            <a:off x="7385399" y="5665540"/>
            <a:ext cx="4358173" cy="350332"/>
          </a:xfrm>
          <a:prstGeom prst="rect">
            <a:avLst/>
          </a:prstGeom>
        </p:spPr>
        <p:txBody>
          <a:bodyPr vert="horz" wrap="square" lIns="90000" tIns="0" rIns="90000" bIns="46800" anchor="ctr" anchorCtr="0">
            <a:normAutofit/>
          </a:bodyPr>
          <a:p>
            <a:pPr>
              <a:lnSpc>
                <a:spcPct val="120000"/>
              </a:lnSpc>
            </a:pPr>
            <a:r>
              <a:rPr lang="zh-CN" altLang="en-US" sz="1400" spc="200">
                <a:solidFill>
                  <a:srgbClr val="000000">
                    <a:lumMod val="100000"/>
                  </a:srgbClr>
                </a:solidFill>
                <a:uFillTx/>
                <a:latin typeface="微软雅黑" panose="020B0503020204020204" charset="-122"/>
                <a:ea typeface="微软雅黑" panose="020B0503020204020204" charset="-122"/>
              </a:rPr>
              <a:t>不要盲目地急于再次恋爱</a:t>
            </a:r>
            <a:endParaRPr lang="zh-CN" altLang="en-US" sz="1400" spc="200">
              <a:solidFill>
                <a:srgbClr val="000000">
                  <a:lumMod val="100000"/>
                </a:srgbClr>
              </a:solidFill>
              <a:uFillTx/>
              <a:latin typeface="微软雅黑" panose="020B0503020204020204" charset="-122"/>
              <a:ea typeface="微软雅黑" panose="020B0503020204020204" charset="-122"/>
            </a:endParaRPr>
          </a:p>
        </p:txBody>
      </p:sp>
      <p:sp>
        <p:nvSpPr>
          <p:cNvPr id="40" name="文本框 39"/>
          <p:cNvSpPr txBox="1"/>
          <p:nvPr>
            <p:custDataLst>
              <p:tags r:id="rId11"/>
            </p:custDataLst>
          </p:nvPr>
        </p:nvSpPr>
        <p:spPr>
          <a:xfrm>
            <a:off x="7385956" y="3953842"/>
            <a:ext cx="4358173" cy="350332"/>
          </a:xfrm>
          <a:prstGeom prst="rect">
            <a:avLst/>
          </a:prstGeom>
        </p:spPr>
        <p:txBody>
          <a:bodyPr vert="horz" wrap="square" lIns="90000" tIns="0" rIns="90000" bIns="46800" anchor="ctr" anchorCtr="0">
            <a:normAutofit/>
          </a:bodyPr>
          <a:p>
            <a:pPr>
              <a:lnSpc>
                <a:spcPct val="120000"/>
              </a:lnSpc>
            </a:pPr>
            <a:r>
              <a:rPr lang="zh-CN" altLang="en-US" sz="1400" spc="200">
                <a:solidFill>
                  <a:srgbClr val="000000">
                    <a:lumMod val="100000"/>
                  </a:srgbClr>
                </a:solidFill>
                <a:uFillTx/>
                <a:latin typeface="微软雅黑" panose="020B0503020204020204" charset="-122"/>
                <a:ea typeface="微软雅黑" panose="020B0503020204020204" charset="-122"/>
              </a:rPr>
              <a:t>把爱埋在心底</a:t>
            </a:r>
            <a:endParaRPr lang="zh-CN" altLang="en-US" sz="1400" spc="200">
              <a:solidFill>
                <a:srgbClr val="000000">
                  <a:lumMod val="100000"/>
                </a:srgbClr>
              </a:solidFill>
              <a:uFillTx/>
              <a:latin typeface="微软雅黑" panose="020B0503020204020204" charset="-122"/>
              <a:ea typeface="微软雅黑" panose="020B0503020204020204" charset="-122"/>
            </a:endParaRPr>
          </a:p>
        </p:txBody>
      </p:sp>
      <p:sp>
        <p:nvSpPr>
          <p:cNvPr id="42" name="文本框 41"/>
          <p:cNvSpPr txBox="1"/>
          <p:nvPr>
            <p:custDataLst>
              <p:tags r:id="rId12"/>
            </p:custDataLst>
          </p:nvPr>
        </p:nvSpPr>
        <p:spPr>
          <a:xfrm>
            <a:off x="7385553" y="4525722"/>
            <a:ext cx="4358173" cy="350332"/>
          </a:xfrm>
          <a:prstGeom prst="rect">
            <a:avLst/>
          </a:prstGeom>
        </p:spPr>
        <p:txBody>
          <a:bodyPr vert="horz" wrap="square" lIns="90000" tIns="0" rIns="90000" bIns="46800" anchor="ctr" anchorCtr="0">
            <a:normAutofit/>
          </a:bodyPr>
          <a:p>
            <a:pPr>
              <a:lnSpc>
                <a:spcPct val="120000"/>
              </a:lnSpc>
            </a:pPr>
            <a:r>
              <a:rPr lang="zh-CN" altLang="en-US" sz="1400" spc="200" dirty="0">
                <a:solidFill>
                  <a:srgbClr val="000000">
                    <a:lumMod val="100000"/>
                  </a:srgbClr>
                </a:solidFill>
                <a:uFillTx/>
                <a:latin typeface="微软雅黑" panose="020B0503020204020204" charset="-122"/>
                <a:ea typeface="微软雅黑" panose="020B0503020204020204" charset="-122"/>
              </a:rPr>
              <a:t>理智地转移注意力，释放郁积的情感</a:t>
            </a:r>
            <a:endParaRPr lang="zh-CN" altLang="en-US" sz="1400" spc="200" dirty="0">
              <a:solidFill>
                <a:srgbClr val="000000">
                  <a:lumMod val="100000"/>
                </a:srgbClr>
              </a:solidFill>
              <a:uFillTx/>
              <a:latin typeface="微软雅黑" panose="020B0503020204020204" charset="-122"/>
              <a:ea typeface="微软雅黑" panose="020B0503020204020204" charset="-122"/>
            </a:endParaRPr>
          </a:p>
        </p:txBody>
      </p:sp>
      <p:sp>
        <p:nvSpPr>
          <p:cNvPr id="44" name="文本框 43"/>
          <p:cNvSpPr txBox="1"/>
          <p:nvPr>
            <p:custDataLst>
              <p:tags r:id="rId13"/>
            </p:custDataLst>
          </p:nvPr>
        </p:nvSpPr>
        <p:spPr>
          <a:xfrm>
            <a:off x="7385516" y="5081129"/>
            <a:ext cx="4358173" cy="350332"/>
          </a:xfrm>
          <a:prstGeom prst="rect">
            <a:avLst/>
          </a:prstGeom>
        </p:spPr>
        <p:txBody>
          <a:bodyPr vert="horz" wrap="square" lIns="90000" tIns="0" rIns="90000" bIns="46800" anchor="ctr" anchorCtr="0">
            <a:normAutofit/>
          </a:bodyPr>
          <a:p>
            <a:pPr>
              <a:lnSpc>
                <a:spcPct val="120000"/>
              </a:lnSpc>
            </a:pPr>
            <a:r>
              <a:rPr lang="en-US" altLang="zh-CN" sz="1400" spc="200">
                <a:solidFill>
                  <a:srgbClr val="000000">
                    <a:lumMod val="100000"/>
                  </a:srgbClr>
                </a:solidFill>
                <a:uFillTx/>
                <a:latin typeface="微软雅黑" panose="020B0503020204020204" charset="-122"/>
                <a:ea typeface="微软雅黑" panose="020B0503020204020204" charset="-122"/>
              </a:rPr>
              <a:t>情感升华</a:t>
            </a:r>
            <a:endParaRPr lang="en-US" altLang="zh-CN" sz="1400" spc="200">
              <a:solidFill>
                <a:srgbClr val="000000">
                  <a:lumMod val="100000"/>
                </a:srgbClr>
              </a:solidFill>
              <a:uFillTx/>
              <a:latin typeface="微软雅黑" panose="020B0503020204020204" charset="-122"/>
              <a:ea typeface="微软雅黑" panose="020B0503020204020204" charset="-122"/>
            </a:endParaRPr>
          </a:p>
        </p:txBody>
      </p:sp>
      <p:grpSp>
        <p:nvGrpSpPr>
          <p:cNvPr id="23" name="组合 22"/>
          <p:cNvGrpSpPr/>
          <p:nvPr/>
        </p:nvGrpSpPr>
        <p:grpSpPr>
          <a:xfrm>
            <a:off x="1827530" y="2111375"/>
            <a:ext cx="4215765" cy="4112895"/>
            <a:chOff x="1382" y="2008"/>
            <a:chExt cx="7977" cy="7794"/>
          </a:xfrm>
        </p:grpSpPr>
        <p:sp>
          <p:nvSpPr>
            <p:cNvPr id="3" name="椭圆 2"/>
            <p:cNvSpPr/>
            <p:nvPr>
              <p:custDataLst>
                <p:tags r:id="rId14"/>
              </p:custDataLst>
            </p:nvPr>
          </p:nvSpPr>
          <p:spPr bwMode="auto">
            <a:xfrm>
              <a:off x="1535" y="5463"/>
              <a:ext cx="3311" cy="3311"/>
            </a:xfrm>
            <a:prstGeom prst="ellipse">
              <a:avLst/>
            </a:prstGeom>
            <a:noFill/>
            <a:ln w="19050">
              <a:solidFill>
                <a:srgbClr val="1F74AD"/>
              </a:solidFill>
              <a:prstDash val="solid"/>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 name="椭圆 3"/>
            <p:cNvSpPr/>
            <p:nvPr>
              <p:custDataLst>
                <p:tags r:id="rId15"/>
              </p:custDataLst>
            </p:nvPr>
          </p:nvSpPr>
          <p:spPr bwMode="auto">
            <a:xfrm>
              <a:off x="7239" y="4738"/>
              <a:ext cx="2120" cy="2120"/>
            </a:xfrm>
            <a:prstGeom prst="ellipse">
              <a:avLst/>
            </a:prstGeom>
            <a:solidFill>
              <a:srgbClr val="3498DB">
                <a:lumMod val="20000"/>
                <a:lumOff val="80000"/>
              </a:srgbClr>
            </a:solidFill>
            <a:ln w="19050">
              <a:noFill/>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 name="椭圆 7"/>
            <p:cNvSpPr/>
            <p:nvPr>
              <p:custDataLst>
                <p:tags r:id="rId16"/>
              </p:custDataLst>
            </p:nvPr>
          </p:nvSpPr>
          <p:spPr bwMode="auto">
            <a:xfrm>
              <a:off x="3420" y="2367"/>
              <a:ext cx="5039" cy="5039"/>
            </a:xfrm>
            <a:prstGeom prst="ellipse">
              <a:avLst/>
            </a:prstGeom>
            <a:noFill/>
            <a:ln w="19050">
              <a:solidFill>
                <a:srgbClr val="1F74AD">
                  <a:lumMod val="60000"/>
                  <a:lumOff val="40000"/>
                </a:srgbClr>
              </a:solidFill>
              <a:prstDash val="dash"/>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 name="椭圆 9"/>
            <p:cNvSpPr/>
            <p:nvPr>
              <p:custDataLst>
                <p:tags r:id="rId17"/>
              </p:custDataLst>
            </p:nvPr>
          </p:nvSpPr>
          <p:spPr bwMode="auto">
            <a:xfrm>
              <a:off x="5863" y="6139"/>
              <a:ext cx="2945" cy="2945"/>
            </a:xfrm>
            <a:prstGeom prst="ellipse">
              <a:avLst/>
            </a:prstGeom>
            <a:solidFill>
              <a:srgbClr val="1AA3AA">
                <a:lumMod val="40000"/>
                <a:lumOff val="60000"/>
              </a:srgbClr>
            </a:solidFill>
            <a:ln w="19050">
              <a:noFill/>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 name="椭圆 12"/>
            <p:cNvSpPr/>
            <p:nvPr>
              <p:custDataLst>
                <p:tags r:id="rId18"/>
              </p:custDataLst>
            </p:nvPr>
          </p:nvSpPr>
          <p:spPr bwMode="auto">
            <a:xfrm>
              <a:off x="1876" y="2798"/>
              <a:ext cx="2665" cy="2665"/>
            </a:xfrm>
            <a:prstGeom prst="ellipse">
              <a:avLst/>
            </a:prstGeom>
            <a:solidFill>
              <a:srgbClr val="1F74AD">
                <a:lumMod val="100000"/>
              </a:srgbClr>
            </a:solidFill>
            <a:ln w="19050">
              <a:noFill/>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椭圆 13"/>
            <p:cNvSpPr/>
            <p:nvPr>
              <p:custDataLst>
                <p:tags r:id="rId19"/>
              </p:custDataLst>
            </p:nvPr>
          </p:nvSpPr>
          <p:spPr bwMode="auto">
            <a:xfrm>
              <a:off x="1382" y="8774"/>
              <a:ext cx="1029" cy="1029"/>
            </a:xfrm>
            <a:prstGeom prst="ellipse">
              <a:avLst/>
            </a:prstGeom>
            <a:solidFill>
              <a:srgbClr val="1F74AD">
                <a:lumMod val="60000"/>
                <a:lumOff val="40000"/>
              </a:srgbClr>
            </a:solidFill>
            <a:ln w="19050">
              <a:noFill/>
              <a:round/>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5" name="椭圆 14"/>
            <p:cNvSpPr/>
            <p:nvPr>
              <p:custDataLst>
                <p:tags r:id="rId20"/>
              </p:custDataLst>
            </p:nvPr>
          </p:nvSpPr>
          <p:spPr bwMode="auto">
            <a:xfrm>
              <a:off x="6765" y="2008"/>
              <a:ext cx="1029" cy="1029"/>
            </a:xfrm>
            <a:prstGeom prst="ellipse">
              <a:avLst/>
            </a:prstGeom>
            <a:solidFill>
              <a:srgbClr val="1AA3AA"/>
            </a:solidFill>
            <a:ln w="19050">
              <a:noFill/>
              <a:round/>
            </a:ln>
          </p:spPr>
          <p:txBody>
            <a:bodyPr anchor="ctr"/>
            <a:p>
              <a:pPr algn="ctr">
                <a:lnSpc>
                  <a:spcPct val="120000"/>
                </a:lnSpc>
              </a:pPr>
              <a:endParaRPr>
                <a:latin typeface="微软雅黑" panose="020B0503020204020204" charset="-122"/>
                <a:ea typeface="微软雅黑" panose="020B0503020204020204" charset="-122"/>
              </a:endParaRPr>
            </a:p>
          </p:txBody>
        </p:sp>
        <p:pic>
          <p:nvPicPr>
            <p:cNvPr id="20" name="图片 19" descr="8"/>
            <p:cNvPicPr>
              <a:picLocks noChangeAspect="1"/>
            </p:cNvPicPr>
            <p:nvPr>
              <p:custDataLst>
                <p:tags r:id="rId21"/>
              </p:custDataLst>
            </p:nvPr>
          </p:nvPicPr>
          <p:blipFill>
            <a:blip r:embed="rId22"/>
            <a:stretch>
              <a:fillRect/>
            </a:stretch>
          </p:blipFill>
          <p:spPr>
            <a:xfrm>
              <a:off x="2411" y="3081"/>
              <a:ext cx="5379" cy="5378"/>
            </a:xfrm>
            <a:prstGeom prst="ellipse">
              <a:avLst/>
            </a:prstGeom>
          </p:spPr>
        </p:pic>
      </p:grpSp>
      <p:sp>
        <p:nvSpPr>
          <p:cNvPr id="21" name="椭圆 20"/>
          <p:cNvSpPr/>
          <p:nvPr>
            <p:custDataLst>
              <p:tags r:id="rId23"/>
            </p:custDataLst>
          </p:nvPr>
        </p:nvSpPr>
        <p:spPr bwMode="auto">
          <a:xfrm>
            <a:off x="6689584" y="3275001"/>
            <a:ext cx="468000" cy="467995"/>
          </a:xfrm>
          <a:prstGeom prst="ellipse">
            <a:avLst/>
          </a:prstGeom>
          <a:solidFill>
            <a:srgbClr val="1AA3AA"/>
          </a:solidFill>
          <a:ln w="19050">
            <a:noFill/>
            <a:round/>
          </a:ln>
        </p:spPr>
        <p:txBody>
          <a:bodyPr rot="0" spcFirstLastPara="0" vert="horz" wrap="none" lIns="0" tIns="0" rIns="0" bIns="0" anchor="ctr" anchorCtr="1" forceAA="0" compatLnSpc="1">
            <a:normAutofit fontScale="47500"/>
          </a:bodyPr>
          <a:p>
            <a:pPr>
              <a:lnSpc>
                <a:spcPct val="140000"/>
              </a:lnSpc>
            </a:pPr>
            <a:r>
              <a:rPr lang="en-US" altLang="zh-CN" sz="2800" b="1">
                <a:solidFill>
                  <a:sysClr val="window" lastClr="FFFFFF"/>
                </a:solidFill>
                <a:latin typeface="微软雅黑" panose="020B0503020204020204" charset="-122"/>
                <a:ea typeface="微软雅黑" panose="020B0503020204020204" charset="-122"/>
              </a:rPr>
              <a:t>3</a:t>
            </a:r>
            <a:endParaRPr lang="en-US" altLang="zh-CN" sz="2800" b="1">
              <a:solidFill>
                <a:sysClr val="window" lastClr="FFFFFF"/>
              </a:solidFill>
              <a:latin typeface="微软雅黑" panose="020B0503020204020204" charset="-122"/>
              <a:ea typeface="微软雅黑" panose="020B0503020204020204" charset="-122"/>
            </a:endParaRPr>
          </a:p>
        </p:txBody>
      </p:sp>
      <p:sp>
        <p:nvSpPr>
          <p:cNvPr id="22" name="文本框 21"/>
          <p:cNvSpPr txBox="1"/>
          <p:nvPr>
            <p:custDataLst>
              <p:tags r:id="rId24"/>
            </p:custDataLst>
          </p:nvPr>
        </p:nvSpPr>
        <p:spPr>
          <a:xfrm>
            <a:off x="7385399" y="3300165"/>
            <a:ext cx="4358173" cy="350332"/>
          </a:xfrm>
          <a:prstGeom prst="rect">
            <a:avLst/>
          </a:prstGeom>
        </p:spPr>
        <p:txBody>
          <a:bodyPr vert="horz" wrap="square" lIns="90000" tIns="0" rIns="90000" bIns="46800" anchor="ctr" anchorCtr="0">
            <a:normAutofit/>
          </a:bodyPr>
          <a:p>
            <a:pPr>
              <a:lnSpc>
                <a:spcPct val="120000"/>
              </a:lnSpc>
            </a:pPr>
            <a:r>
              <a:rPr lang="zh-CN" altLang="en-US" sz="1400" spc="200">
                <a:solidFill>
                  <a:srgbClr val="000000">
                    <a:lumMod val="100000"/>
                  </a:srgbClr>
                </a:solidFill>
                <a:uFillTx/>
                <a:latin typeface="微软雅黑" panose="020B0503020204020204" charset="-122"/>
                <a:ea typeface="微软雅黑" panose="020B0503020204020204" charset="-122"/>
              </a:rPr>
              <a:t>自我解脱，急流勇退</a:t>
            </a:r>
            <a:endParaRPr lang="zh-CN" altLang="en-US" sz="1400" spc="200">
              <a:solidFill>
                <a:srgbClr val="000000">
                  <a:lumMod val="100000"/>
                </a:srgbClr>
              </a:solidFill>
              <a:uFillTx/>
              <a:latin typeface="微软雅黑" panose="020B0503020204020204" charset="-122"/>
              <a:ea typeface="微软雅黑" panose="020B0503020204020204" charset="-122"/>
            </a:endParaRPr>
          </a:p>
        </p:txBody>
      </p:sp>
      <p:sp>
        <p:nvSpPr>
          <p:cNvPr id="24" name="文本框 23"/>
          <p:cNvSpPr txBox="1"/>
          <p:nvPr>
            <p:custDataLst>
              <p:tags r:id="rId25"/>
            </p:custDataLst>
          </p:nvPr>
        </p:nvSpPr>
        <p:spPr>
          <a:xfrm>
            <a:off x="964565" y="133286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对于单恋可以从以下几方面进行调适：</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custDataLst>
              <p:tags r:id="rId1"/>
            </p:custDataLst>
          </p:nvPr>
        </p:nvSpPr>
        <p:spPr>
          <a:xfrm>
            <a:off x="11387138" y="3700463"/>
            <a:ext cx="528638" cy="528638"/>
          </a:xfrm>
          <a:prstGeom prst="ellips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7" name="任意多边形: 形状 16"/>
          <p:cNvSpPr/>
          <p:nvPr>
            <p:custDataLst>
              <p:tags r:id="rId2"/>
            </p:custDataLst>
          </p:nvPr>
        </p:nvSpPr>
        <p:spPr>
          <a:xfrm>
            <a:off x="9663112" y="4708525"/>
            <a:ext cx="2528888" cy="2149475"/>
          </a:xfrm>
          <a:custGeom>
            <a:avLst/>
            <a:gdLst>
              <a:gd name="connsiteX0" fmla="*/ 1926431 w 2528887"/>
              <a:gd name="connsiteY0" fmla="*/ 0 h 2149475"/>
              <a:gd name="connsiteX1" fmla="*/ 2499293 w 2528887"/>
              <a:gd name="connsiteY1" fmla="*/ 86645 h 2149475"/>
              <a:gd name="connsiteX2" fmla="*/ 2528887 w 2528887"/>
              <a:gd name="connsiteY2" fmla="*/ 97481 h 2149475"/>
              <a:gd name="connsiteX3" fmla="*/ 2528887 w 2528887"/>
              <a:gd name="connsiteY3" fmla="*/ 2149475 h 2149475"/>
              <a:gd name="connsiteX4" fmla="*/ 13791 w 2528887"/>
              <a:gd name="connsiteY4" fmla="*/ 2149475 h 2149475"/>
              <a:gd name="connsiteX5" fmla="*/ 9946 w 2528887"/>
              <a:gd name="connsiteY5" fmla="*/ 2124273 h 2149475"/>
              <a:gd name="connsiteX6" fmla="*/ 0 w 2528887"/>
              <a:gd name="connsiteY6" fmla="*/ 1927225 h 2149475"/>
              <a:gd name="connsiteX7" fmla="*/ 1926431 w 2528887"/>
              <a:gd name="connsiteY7"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887" h="2149475">
                <a:moveTo>
                  <a:pt x="1926431" y="0"/>
                </a:moveTo>
                <a:cubicBezTo>
                  <a:pt x="2125919" y="0"/>
                  <a:pt x="2318326" y="30335"/>
                  <a:pt x="2499293" y="86645"/>
                </a:cubicBezTo>
                <a:lnTo>
                  <a:pt x="2528887" y="97481"/>
                </a:lnTo>
                <a:lnTo>
                  <a:pt x="2528887" y="2149475"/>
                </a:lnTo>
                <a:lnTo>
                  <a:pt x="13791" y="2149475"/>
                </a:lnTo>
                <a:lnTo>
                  <a:pt x="9946" y="2124273"/>
                </a:lnTo>
                <a:cubicBezTo>
                  <a:pt x="3369" y="2059485"/>
                  <a:pt x="0" y="1993749"/>
                  <a:pt x="0" y="1927225"/>
                </a:cubicBezTo>
                <a:cubicBezTo>
                  <a:pt x="0" y="862848"/>
                  <a:pt x="862493" y="0"/>
                  <a:pt x="1926431" y="0"/>
                </a:cubicBezTo>
                <a:close/>
              </a:path>
            </a:pathLst>
          </a:custGeom>
          <a:solidFill>
            <a:srgbClr val="7EA96D"/>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2" name="椭圆 11"/>
          <p:cNvSpPr/>
          <p:nvPr>
            <p:custDataLst>
              <p:tags r:id="rId3"/>
            </p:custDataLst>
          </p:nvPr>
        </p:nvSpPr>
        <p:spPr>
          <a:xfrm>
            <a:off x="517525" y="2681288"/>
            <a:ext cx="752475" cy="752475"/>
          </a:xfrm>
          <a:prstGeom prst="ellips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3" name="矩形 12"/>
          <p:cNvSpPr/>
          <p:nvPr>
            <p:custDataLst>
              <p:tags r:id="rId4"/>
            </p:custDataLst>
          </p:nvPr>
        </p:nvSpPr>
        <p:spPr>
          <a:xfrm>
            <a:off x="0" y="1441450"/>
            <a:ext cx="12192000" cy="4822825"/>
          </a:xfrm>
          <a:prstGeom prst="rect">
            <a:avLst/>
          </a:prstGeom>
          <a:solidFill>
            <a:schemeClr val="accent5">
              <a:lumMod val="20000"/>
              <a:lumOff val="80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8" name="矩形 17"/>
          <p:cNvSpPr/>
          <p:nvPr>
            <p:custDataLst>
              <p:tags r:id="rId5"/>
            </p:custDataLst>
          </p:nvPr>
        </p:nvSpPr>
        <p:spPr>
          <a:xfrm>
            <a:off x="0" y="1684338"/>
            <a:ext cx="12192000" cy="4337050"/>
          </a:xfrm>
          <a:prstGeom prst="rect">
            <a:avLst/>
          </a:prstGeom>
          <a:solidFill>
            <a:sysClr val="window" lastClr="FFFFFF">
              <a:alpha val="90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7" name="文本占位符 16"/>
          <p:cNvSpPr>
            <a:spLocks noGrp="1"/>
          </p:cNvSpPr>
          <p:nvPr>
            <p:ph type="body" sz="quarter" idx="10"/>
            <p:custDataLst>
              <p:tags r:id="rId6"/>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二、多角恋</a:t>
            </a:r>
            <a:endParaRPr lang="zh-CN" altLang="en-US" sz="2400" b="1" spc="300" noProof="0" dirty="0">
              <a:ln>
                <a:noFill/>
              </a:ln>
              <a:solidFill>
                <a:srgbClr val="FCC301"/>
              </a:solidFill>
              <a:effectLst/>
              <a:uLnTx/>
              <a:sym typeface="+mn-ea"/>
            </a:endParaRPr>
          </a:p>
        </p:txBody>
      </p:sp>
      <p:sp>
        <p:nvSpPr>
          <p:cNvPr id="3" name="Title 6"/>
          <p:cNvSpPr txBox="1"/>
          <p:nvPr>
            <p:custDataLst>
              <p:tags r:id="rId7"/>
            </p:custDataLst>
          </p:nvPr>
        </p:nvSpPr>
        <p:spPr>
          <a:xfrm>
            <a:off x="1793240" y="2202180"/>
            <a:ext cx="8605520" cy="28625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0045" lvl="0" indent="-3600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“爱情之酒甜而苦，两人喝，是甘露；三人喝，是酸醋；随便喝，要中毒”，陶行知如是说。</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所谓多角恋是一个人同时被两个或两个以上的异性所追求或自己同时追求两个或两个以上的异性并建立了爱情关系。</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多角恋是爱情纠纷的主要原因之一，实质上是比单恋更为复杂、更为严重的异常现象。由于恋爱具有排他性、冲动性，因此任何一种多角恋都潜伏着极大的危险性，一旦理智失控，就会给对方及社会带来恶果。</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二、多角恋</a:t>
            </a:r>
            <a:endParaRPr lang="zh-CN" altLang="en-US" sz="2400" b="1" spc="300" noProof="0" dirty="0">
              <a:ln>
                <a:noFill/>
              </a:ln>
              <a:solidFill>
                <a:srgbClr val="FCC301"/>
              </a:solidFill>
              <a:effectLst/>
              <a:uLnTx/>
              <a:sym typeface="+mn-ea"/>
            </a:endParaRPr>
          </a:p>
        </p:txBody>
      </p:sp>
      <p:grpSp>
        <p:nvGrpSpPr>
          <p:cNvPr id="50" name="组合 49"/>
          <p:cNvGrpSpPr/>
          <p:nvPr>
            <p:custDataLst>
              <p:tags r:id="rId2"/>
            </p:custDataLst>
          </p:nvPr>
        </p:nvGrpSpPr>
        <p:grpSpPr>
          <a:xfrm>
            <a:off x="643255" y="1924685"/>
            <a:ext cx="4321810" cy="3957320"/>
            <a:chOff x="-2096" y="1995"/>
            <a:chExt cx="12606" cy="11325"/>
          </a:xfrm>
        </p:grpSpPr>
        <p:sp>
          <p:nvSpPr>
            <p:cNvPr id="51" name="PA_ImportSvg_636777017743303179"/>
            <p:cNvSpPr/>
            <p:nvPr>
              <p:custDataLst>
                <p:tags r:id="rId3"/>
              </p:custDataLst>
            </p:nvPr>
          </p:nvSpPr>
          <p:spPr>
            <a:xfrm>
              <a:off x="678" y="3887"/>
              <a:ext cx="7359" cy="7370"/>
            </a:xfrm>
            <a:custGeom>
              <a:avLst/>
              <a:gdLst/>
              <a:ahLst/>
              <a:cxnLst/>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4" cstate="screen"/>
              <a:srcRect/>
              <a:tile tx="-1761280.56054743" ty="-2634430.73319143"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2" name="PA-任意多边形 7"/>
            <p:cNvSpPr/>
            <p:nvPr>
              <p:custDataLst>
                <p:tags r:id="rId5"/>
              </p:custDataLst>
            </p:nvPr>
          </p:nvSpPr>
          <p:spPr>
            <a:xfrm>
              <a:off x="10" y="2890"/>
              <a:ext cx="1813" cy="1740"/>
            </a:xfrm>
            <a:custGeom>
              <a:avLst/>
              <a:gdLst/>
              <a:ahLst/>
              <a:cxnLst/>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4" cstate="screen"/>
              <a:srcRect/>
              <a:tile tx="-1337048.15097982" ty="-2001259.35849882"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PA-任意多边形 8"/>
            <p:cNvSpPr/>
            <p:nvPr>
              <p:custDataLst>
                <p:tags r:id="rId6"/>
              </p:custDataLst>
            </p:nvPr>
          </p:nvSpPr>
          <p:spPr>
            <a:xfrm>
              <a:off x="3314" y="11274"/>
              <a:ext cx="1407" cy="2046"/>
            </a:xfrm>
            <a:custGeom>
              <a:avLst/>
              <a:gdLst/>
              <a:ahLst/>
              <a:cxnLst/>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4" cstate="screen"/>
              <a:srcRect/>
              <a:tile tx="-3435172.60500945" ty="-7325617.93730258"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PA-任意多边形 9"/>
            <p:cNvSpPr/>
            <p:nvPr>
              <p:custDataLst>
                <p:tags r:id="rId7"/>
              </p:custDataLst>
            </p:nvPr>
          </p:nvSpPr>
          <p:spPr>
            <a:xfrm>
              <a:off x="3553" y="2009"/>
              <a:ext cx="1199" cy="1701"/>
            </a:xfrm>
            <a:custGeom>
              <a:avLst/>
              <a:gdLst/>
              <a:ahLst/>
              <a:cxnLst/>
              <a:rect l="0" t="0" r="0" b="0"/>
              <a:pathLst>
                <a:path w="112650"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4" cstate="screen"/>
              <a:srcRect/>
              <a:tile tx="-3586911.07359247" ty="-1441971.3523941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5" name="PA-任意多边形 10"/>
            <p:cNvSpPr/>
            <p:nvPr>
              <p:custDataLst>
                <p:tags r:id="rId8"/>
              </p:custDataLst>
            </p:nvPr>
          </p:nvSpPr>
          <p:spPr>
            <a:xfrm>
              <a:off x="-1348" y="8389"/>
              <a:ext cx="1908" cy="1422"/>
            </a:xfrm>
            <a:custGeom>
              <a:avLst/>
              <a:gdLst/>
              <a:ahLst/>
              <a:cxnLst/>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4" cstate="screen"/>
              <a:srcRect/>
              <a:tile tx="-475076.972122908" ty="-5493631.975160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PA-任意多边形 11"/>
            <p:cNvSpPr/>
            <p:nvPr>
              <p:custDataLst>
                <p:tags r:id="rId9"/>
              </p:custDataLst>
            </p:nvPr>
          </p:nvSpPr>
          <p:spPr>
            <a:xfrm>
              <a:off x="6071" y="11131"/>
              <a:ext cx="1032" cy="1470"/>
            </a:xfrm>
            <a:custGeom>
              <a:avLst/>
              <a:gdLst/>
              <a:ahLst/>
              <a:cxnLst/>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4" cstate="screen"/>
              <a:srcRect/>
              <a:tile tx="-5186125.7426079" ty="-7234256.96247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PA-任意多边形 12"/>
            <p:cNvSpPr/>
            <p:nvPr>
              <p:custDataLst>
                <p:tags r:id="rId10"/>
              </p:custDataLst>
            </p:nvPr>
          </p:nvSpPr>
          <p:spPr>
            <a:xfrm>
              <a:off x="7786" y="4606"/>
              <a:ext cx="1683" cy="1609"/>
            </a:xfrm>
            <a:custGeom>
              <a:avLst/>
              <a:gdLst/>
              <a:ahLst/>
              <a:cxnLst/>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4" cstate="screen"/>
              <a:srcRect/>
              <a:tile tx="-6275307.25724276" ty="-3091235.6073268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8" name="PA-任意多边形 13"/>
            <p:cNvSpPr/>
            <p:nvPr>
              <p:custDataLst>
                <p:tags r:id="rId11"/>
              </p:custDataLst>
            </p:nvPr>
          </p:nvSpPr>
          <p:spPr>
            <a:xfrm>
              <a:off x="6299" y="1995"/>
              <a:ext cx="2027" cy="2305"/>
            </a:xfrm>
            <a:custGeom>
              <a:avLst/>
              <a:gdLst/>
              <a:ahLst/>
              <a:cxnLst/>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4" cstate="screen"/>
              <a:srcRect/>
              <a:tile tx="-5330714.02790075" ty="-1433232.4886633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PA-任意多边形 14"/>
            <p:cNvSpPr/>
            <p:nvPr>
              <p:custDataLst>
                <p:tags r:id="rId12"/>
              </p:custDataLst>
            </p:nvPr>
          </p:nvSpPr>
          <p:spPr>
            <a:xfrm>
              <a:off x="235" y="10420"/>
              <a:ext cx="2088" cy="2302"/>
            </a:xfrm>
            <a:custGeom>
              <a:avLst/>
              <a:gdLst/>
              <a:ahLst/>
              <a:cxnLst/>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4" cstate="screen"/>
              <a:srcRect/>
              <a:tile tx="-1480047.93766569" ty="-6783013.2881335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PA-任意多边形 15"/>
            <p:cNvSpPr/>
            <p:nvPr>
              <p:custDataLst>
                <p:tags r:id="rId13"/>
              </p:custDataLst>
            </p:nvPr>
          </p:nvSpPr>
          <p:spPr>
            <a:xfrm>
              <a:off x="-2096" y="5800"/>
              <a:ext cx="2468" cy="1919"/>
            </a:xfrm>
            <a:custGeom>
              <a:avLst/>
              <a:gdLst/>
              <a:ahLst/>
              <a:cxnLst/>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4" cstate="screen"/>
              <a:srcRect/>
              <a:tile tx="0" ty="-3849134.42827301"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PA-任意多边形 16"/>
            <p:cNvSpPr/>
            <p:nvPr>
              <p:custDataLst>
                <p:tags r:id="rId14"/>
              </p:custDataLst>
            </p:nvPr>
          </p:nvSpPr>
          <p:spPr>
            <a:xfrm>
              <a:off x="8108" y="6630"/>
              <a:ext cx="2402" cy="1959"/>
            </a:xfrm>
            <a:custGeom>
              <a:avLst/>
              <a:gdLst/>
              <a:ahLst/>
              <a:cxnLst/>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4" cstate="screen"/>
              <a:srcRect/>
              <a:tile tx="-6479478.78698806" ty="-4376644.70400304"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PA-任意多边形 17"/>
            <p:cNvSpPr/>
            <p:nvPr>
              <p:custDataLst>
                <p:tags r:id="rId15"/>
              </p:custDataLst>
            </p:nvPr>
          </p:nvSpPr>
          <p:spPr>
            <a:xfrm>
              <a:off x="7531" y="9824"/>
              <a:ext cx="2310" cy="2248"/>
            </a:xfrm>
            <a:custGeom>
              <a:avLst/>
              <a:gdLst/>
              <a:ahLst/>
              <a:cxnLst/>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4" cstate="screen"/>
              <a:srcRect/>
              <a:tile tx="-6113240.63837622" ty="-6404858.4906312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
        <p:nvSpPr>
          <p:cNvPr id="36" name="矩形 35"/>
          <p:cNvSpPr/>
          <p:nvPr>
            <p:custDataLst>
              <p:tags r:id="rId16"/>
            </p:custDataLst>
          </p:nvPr>
        </p:nvSpPr>
        <p:spPr>
          <a:xfrm>
            <a:off x="5202555" y="2209800"/>
            <a:ext cx="6421755" cy="3748405"/>
          </a:xfrm>
          <a:prstGeom prst="rect">
            <a:avLst/>
          </a:prstGeom>
        </p:spPr>
        <p:txBody>
          <a:bodyPr/>
          <a:p>
            <a:pPr marL="0" marR="0" lvl="0" indent="0" algn="just" defTabSz="914400" rtl="0" fontAlgn="base">
              <a:lnSpc>
                <a:spcPct val="150000"/>
              </a:lnSpc>
              <a:spcBef>
                <a:spcPts val="800"/>
              </a:spcBef>
              <a:spcAft>
                <a:spcPts val="0"/>
              </a:spcAft>
              <a:buClrTx/>
              <a:buSzTx/>
              <a:buFont typeface="Wingdings" panose="05000000000000000000" pitchFamily="2" charset="2"/>
              <a:buNone/>
              <a:defRPr/>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1）当你已与一个异性确定了爱情关系，生活中又闯进了另一个异性时，如果你与前者只是好奇、冲动，相爱时间不长，感情较浅，精神相容性较差，而后者对你更具吸引力，那么你不妨先疏远前者，再明确中断与前者的恋爱关系，待对方心理恢复正常，有一定的心理承受力时，然后才可以和后者热恋。反之，如果你与前者感情尚可，且相爱时间较长，只是对方在某些次要方面还有不合自己心意的地方，你应该用爱情的力量鼓舞和帮助对方不断地改进，从而缩小对方与自己心目中理想伴侣形象的差距，并彼此达到人格、能力、志趣等方面的和谐。那种一遇上异性追求者，就轻率地抛弃先前情人的做法是不可取的，这样做不仅会伤害对方，而且对自己也未必是最佳的选择。</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
        <p:nvSpPr>
          <p:cNvPr id="24" name="文本框 23"/>
          <p:cNvSpPr txBox="1"/>
          <p:nvPr>
            <p:custDataLst>
              <p:tags r:id="rId17"/>
            </p:custDataLst>
          </p:nvPr>
        </p:nvSpPr>
        <p:spPr>
          <a:xfrm>
            <a:off x="4993005" y="1743075"/>
            <a:ext cx="4484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多角恋爱的调适策略有以下几点：</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二、多角恋</a:t>
            </a:r>
            <a:endParaRPr lang="zh-CN" altLang="en-US" sz="2400" b="1" spc="300" noProof="0" dirty="0">
              <a:ln>
                <a:noFill/>
              </a:ln>
              <a:solidFill>
                <a:srgbClr val="FCC301"/>
              </a:solidFill>
              <a:effectLst/>
              <a:uLnTx/>
              <a:sym typeface="+mn-ea"/>
            </a:endParaRPr>
          </a:p>
        </p:txBody>
      </p:sp>
      <p:grpSp>
        <p:nvGrpSpPr>
          <p:cNvPr id="50" name="组合 49"/>
          <p:cNvGrpSpPr/>
          <p:nvPr>
            <p:custDataLst>
              <p:tags r:id="rId2"/>
            </p:custDataLst>
          </p:nvPr>
        </p:nvGrpSpPr>
        <p:grpSpPr>
          <a:xfrm>
            <a:off x="643255" y="1924685"/>
            <a:ext cx="4321810" cy="3957320"/>
            <a:chOff x="-2096" y="1995"/>
            <a:chExt cx="12606" cy="11325"/>
          </a:xfrm>
        </p:grpSpPr>
        <p:sp>
          <p:nvSpPr>
            <p:cNvPr id="51" name="PA_ImportSvg_636777017743303179"/>
            <p:cNvSpPr/>
            <p:nvPr>
              <p:custDataLst>
                <p:tags r:id="rId3"/>
              </p:custDataLst>
            </p:nvPr>
          </p:nvSpPr>
          <p:spPr>
            <a:xfrm>
              <a:off x="678" y="3887"/>
              <a:ext cx="7359" cy="7370"/>
            </a:xfrm>
            <a:custGeom>
              <a:avLst/>
              <a:gdLst/>
              <a:ahLst/>
              <a:cxnLst/>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4" cstate="screen"/>
              <a:srcRect/>
              <a:tile tx="-1761280.56054743" ty="-2634430.73319143"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2" name="PA-任意多边形 7"/>
            <p:cNvSpPr/>
            <p:nvPr>
              <p:custDataLst>
                <p:tags r:id="rId5"/>
              </p:custDataLst>
            </p:nvPr>
          </p:nvSpPr>
          <p:spPr>
            <a:xfrm>
              <a:off x="10" y="2890"/>
              <a:ext cx="1813" cy="1740"/>
            </a:xfrm>
            <a:custGeom>
              <a:avLst/>
              <a:gdLst/>
              <a:ahLst/>
              <a:cxnLst/>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4" cstate="screen"/>
              <a:srcRect/>
              <a:tile tx="-1337048.15097982" ty="-2001259.35849882"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PA-任意多边形 8"/>
            <p:cNvSpPr/>
            <p:nvPr>
              <p:custDataLst>
                <p:tags r:id="rId6"/>
              </p:custDataLst>
            </p:nvPr>
          </p:nvSpPr>
          <p:spPr>
            <a:xfrm>
              <a:off x="3314" y="11274"/>
              <a:ext cx="1407" cy="2046"/>
            </a:xfrm>
            <a:custGeom>
              <a:avLst/>
              <a:gdLst/>
              <a:ahLst/>
              <a:cxnLst/>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4" cstate="screen"/>
              <a:srcRect/>
              <a:tile tx="-3435172.60500945" ty="-7325617.93730258"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PA-任意多边形 9"/>
            <p:cNvSpPr/>
            <p:nvPr>
              <p:custDataLst>
                <p:tags r:id="rId7"/>
              </p:custDataLst>
            </p:nvPr>
          </p:nvSpPr>
          <p:spPr>
            <a:xfrm>
              <a:off x="3553" y="2009"/>
              <a:ext cx="1199" cy="1701"/>
            </a:xfrm>
            <a:custGeom>
              <a:avLst/>
              <a:gdLst/>
              <a:ahLst/>
              <a:cxnLst/>
              <a:rect l="0" t="0" r="0" b="0"/>
              <a:pathLst>
                <a:path w="112650"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4" cstate="screen"/>
              <a:srcRect/>
              <a:tile tx="-3586911.07359247" ty="-1441971.3523941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5" name="PA-任意多边形 10"/>
            <p:cNvSpPr/>
            <p:nvPr>
              <p:custDataLst>
                <p:tags r:id="rId8"/>
              </p:custDataLst>
            </p:nvPr>
          </p:nvSpPr>
          <p:spPr>
            <a:xfrm>
              <a:off x="-1348" y="8389"/>
              <a:ext cx="1908" cy="1422"/>
            </a:xfrm>
            <a:custGeom>
              <a:avLst/>
              <a:gdLst/>
              <a:ahLst/>
              <a:cxnLst/>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4" cstate="screen"/>
              <a:srcRect/>
              <a:tile tx="-475076.972122908" ty="-5493631.975160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PA-任意多边形 11"/>
            <p:cNvSpPr/>
            <p:nvPr>
              <p:custDataLst>
                <p:tags r:id="rId9"/>
              </p:custDataLst>
            </p:nvPr>
          </p:nvSpPr>
          <p:spPr>
            <a:xfrm>
              <a:off x="6071" y="11131"/>
              <a:ext cx="1032" cy="1470"/>
            </a:xfrm>
            <a:custGeom>
              <a:avLst/>
              <a:gdLst/>
              <a:ahLst/>
              <a:cxnLst/>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4" cstate="screen"/>
              <a:srcRect/>
              <a:tile tx="-5186125.7426079" ty="-7234256.96247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PA-任意多边形 12"/>
            <p:cNvSpPr/>
            <p:nvPr>
              <p:custDataLst>
                <p:tags r:id="rId10"/>
              </p:custDataLst>
            </p:nvPr>
          </p:nvSpPr>
          <p:spPr>
            <a:xfrm>
              <a:off x="7786" y="4606"/>
              <a:ext cx="1683" cy="1609"/>
            </a:xfrm>
            <a:custGeom>
              <a:avLst/>
              <a:gdLst/>
              <a:ahLst/>
              <a:cxnLst/>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4" cstate="screen"/>
              <a:srcRect/>
              <a:tile tx="-6275307.25724276" ty="-3091235.6073268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8" name="PA-任意多边形 13"/>
            <p:cNvSpPr/>
            <p:nvPr>
              <p:custDataLst>
                <p:tags r:id="rId11"/>
              </p:custDataLst>
            </p:nvPr>
          </p:nvSpPr>
          <p:spPr>
            <a:xfrm>
              <a:off x="6299" y="1995"/>
              <a:ext cx="2027" cy="2305"/>
            </a:xfrm>
            <a:custGeom>
              <a:avLst/>
              <a:gdLst/>
              <a:ahLst/>
              <a:cxnLst/>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4" cstate="screen"/>
              <a:srcRect/>
              <a:tile tx="-5330714.02790075" ty="-1433232.4886633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PA-任意多边形 14"/>
            <p:cNvSpPr/>
            <p:nvPr>
              <p:custDataLst>
                <p:tags r:id="rId12"/>
              </p:custDataLst>
            </p:nvPr>
          </p:nvSpPr>
          <p:spPr>
            <a:xfrm>
              <a:off x="235" y="10420"/>
              <a:ext cx="2088" cy="2302"/>
            </a:xfrm>
            <a:custGeom>
              <a:avLst/>
              <a:gdLst/>
              <a:ahLst/>
              <a:cxnLst/>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4" cstate="screen"/>
              <a:srcRect/>
              <a:tile tx="-1480047.93766569" ty="-6783013.2881335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PA-任意多边形 15"/>
            <p:cNvSpPr/>
            <p:nvPr>
              <p:custDataLst>
                <p:tags r:id="rId13"/>
              </p:custDataLst>
            </p:nvPr>
          </p:nvSpPr>
          <p:spPr>
            <a:xfrm>
              <a:off x="-2096" y="5800"/>
              <a:ext cx="2468" cy="1919"/>
            </a:xfrm>
            <a:custGeom>
              <a:avLst/>
              <a:gdLst/>
              <a:ahLst/>
              <a:cxnLst/>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4" cstate="screen"/>
              <a:srcRect/>
              <a:tile tx="0" ty="-3849134.42827301"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PA-任意多边形 16"/>
            <p:cNvSpPr/>
            <p:nvPr>
              <p:custDataLst>
                <p:tags r:id="rId14"/>
              </p:custDataLst>
            </p:nvPr>
          </p:nvSpPr>
          <p:spPr>
            <a:xfrm>
              <a:off x="8108" y="6630"/>
              <a:ext cx="2402" cy="1959"/>
            </a:xfrm>
            <a:custGeom>
              <a:avLst/>
              <a:gdLst/>
              <a:ahLst/>
              <a:cxnLst/>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4" cstate="screen"/>
              <a:srcRect/>
              <a:tile tx="-6479478.78698806" ty="-4376644.70400304"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PA-任意多边形 17"/>
            <p:cNvSpPr/>
            <p:nvPr>
              <p:custDataLst>
                <p:tags r:id="rId15"/>
              </p:custDataLst>
            </p:nvPr>
          </p:nvSpPr>
          <p:spPr>
            <a:xfrm>
              <a:off x="7531" y="9824"/>
              <a:ext cx="2310" cy="2248"/>
            </a:xfrm>
            <a:custGeom>
              <a:avLst/>
              <a:gdLst/>
              <a:ahLst/>
              <a:cxnLst/>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4" cstate="screen"/>
              <a:srcRect/>
              <a:tile tx="-6113240.63837622" ty="-6404858.4906312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
        <p:nvSpPr>
          <p:cNvPr id="36" name="矩形 35"/>
          <p:cNvSpPr/>
          <p:nvPr>
            <p:custDataLst>
              <p:tags r:id="rId16"/>
            </p:custDataLst>
          </p:nvPr>
        </p:nvSpPr>
        <p:spPr>
          <a:xfrm>
            <a:off x="5202555" y="1929765"/>
            <a:ext cx="6393815" cy="3748405"/>
          </a:xfrm>
          <a:prstGeom prst="rect">
            <a:avLst/>
          </a:prstGeom>
        </p:spPr>
        <p:txBody>
          <a:bodyPr/>
          <a:p>
            <a:pPr marL="0" marR="0" lvl="0" indent="0" algn="just" defTabSz="914400" rtl="0" fontAlgn="base">
              <a:lnSpc>
                <a:spcPct val="150000"/>
              </a:lnSpc>
              <a:spcBef>
                <a:spcPts val="800"/>
              </a:spcBef>
              <a:spcAft>
                <a:spcPts val="0"/>
              </a:spcAft>
              <a:buClrTx/>
              <a:buSzTx/>
              <a:buFont typeface="Wingdings" panose="05000000000000000000" pitchFamily="2" charset="2"/>
              <a:buNone/>
              <a:defRPr/>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2）当你同异性并未建立恋爱关系却与所有异性保持着等距、暧昧、不同寻常的关系，正处于进退维谷、取舍两难的境地时，你可以从生理条件、心理品质、社会条件以及多层次的美感表现等方面进行比较，并尽快做出抉择。</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0" algn="just" defTabSz="914400" rtl="0" fontAlgn="base">
              <a:lnSpc>
                <a:spcPct val="150000"/>
              </a:lnSpc>
              <a:spcBef>
                <a:spcPts val="800"/>
              </a:spcBef>
              <a:spcAft>
                <a:spcPts val="0"/>
              </a:spcAft>
              <a:buClrTx/>
              <a:buSzTx/>
              <a:buFont typeface="Wingdings" panose="05000000000000000000" pitchFamily="2" charset="2"/>
              <a:buNone/>
              <a:defRPr/>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3）谨慎对待情场竞争的成功与失败。当你凭借自己的实力和光明正大的努力而取得爱情时，尽量不做刺激失败者、激化矛盾的事情，否则会导致爱情的毁灭。当你判定自己处于“劣势”，应有情场“勇退”的精神，并学会正确的自我评价，自我解脱，退出竞争的三角旋涡。这是明智之举，并不是无能、怯场的表现。</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三、失恋</a:t>
            </a:r>
            <a:endParaRPr lang="zh-CN" altLang="en-US" sz="2400" b="1" spc="300" noProof="0" dirty="0">
              <a:ln>
                <a:noFill/>
              </a:ln>
              <a:solidFill>
                <a:srgbClr val="FCC301"/>
              </a:solidFill>
              <a:effectLst/>
              <a:uLnTx/>
              <a:sym typeface="+mn-ea"/>
            </a:endParaRPr>
          </a:p>
        </p:txBody>
      </p:sp>
      <p:grpSp>
        <p:nvGrpSpPr>
          <p:cNvPr id="106" name="组合 105"/>
          <p:cNvGrpSpPr/>
          <p:nvPr>
            <p:custDataLst>
              <p:tags r:id="rId2"/>
            </p:custDataLst>
          </p:nvPr>
        </p:nvGrpSpPr>
        <p:grpSpPr>
          <a:xfrm>
            <a:off x="1510030" y="2027555"/>
            <a:ext cx="9295765" cy="3644900"/>
            <a:chOff x="3977" y="2715"/>
            <a:chExt cx="12960" cy="7570"/>
          </a:xfrm>
        </p:grpSpPr>
        <p:sp>
          <p:nvSpPr>
            <p:cNvPr id="107" name="矩形 106"/>
            <p:cNvSpPr/>
            <p:nvPr>
              <p:custDataLst>
                <p:tags r:id="rId3"/>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4"/>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custDataLst>
              <p:tags r:id="rId5"/>
            </p:custDataLst>
          </p:nvPr>
        </p:nvSpPr>
        <p:spPr>
          <a:xfrm>
            <a:off x="2231390" y="2553970"/>
            <a:ext cx="7902575" cy="2288540"/>
          </a:xfrm>
          <a:prstGeom prst="rect">
            <a:avLst/>
          </a:prstGeom>
        </p:spPr>
        <p:txBody>
          <a:bodyPr anchor="ctr" anchorCtr="0"/>
          <a:p>
            <a:pPr marL="360045" marR="0" lvl="0" indent="-360045" algn="just" defTabSz="914400" rtl="0" fontAlgn="base">
              <a:lnSpc>
                <a:spcPct val="150000"/>
              </a:lnSpc>
              <a:spcBef>
                <a:spcPts val="800"/>
              </a:spcBef>
              <a:spcAft>
                <a:spcPts val="0"/>
              </a:spcAft>
              <a:buClr>
                <a:srgbClr val="00B050"/>
              </a:buClr>
              <a:buSzTx/>
              <a:buFont typeface="Malgun Gothic" panose="020B0503020000020004" charset="-127"/>
              <a:buChar char="▣"/>
              <a:defRPr/>
            </a:pPr>
            <a:r>
              <a:rPr kumimoji="0" lang="zh-CN" altLang="en-US" sz="1600" i="0" spc="200" baseline="0" noProof="1">
                <a:ln>
                  <a:noFill/>
                </a:ln>
                <a:solidFill>
                  <a:schemeClr val="tx1"/>
                </a:solidFill>
                <a:effectLst/>
                <a:uLnTx/>
                <a:uFillTx/>
                <a:ea typeface="微软雅黑" panose="020B0503020204020204" charset="-122"/>
                <a:sym typeface="Arial" panose="020B0604020202020204" pitchFamily="34" charset="0"/>
              </a:rPr>
              <a:t>失恋是恋爱过程的中断，即恋爱挫折。产生失恋的原因多种多样，都会给失恋者带来严重的心理创伤。一个痴情的人被其恋爱对象抛弃，有的可能一蹶不振，有的为此轻生，有的经过好长时间才能重新振作，有的会在短时期内重建新的恋爱关系。一旦失恋，失恋者应当面对现实，尽快从痛苦和消极的情绪中摆脱出来。</a:t>
            </a:r>
            <a:endParaRPr kumimoji="0" lang="zh-CN" altLang="en-US" sz="1600" i="0" spc="2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三、失恋</a:t>
            </a:r>
            <a:endParaRPr lang="zh-CN" altLang="en-US" sz="2400" b="1" spc="300" noProof="0" dirty="0">
              <a:ln>
                <a:noFill/>
              </a:ln>
              <a:solidFill>
                <a:srgbClr val="FCC301"/>
              </a:solidFill>
              <a:effectLst/>
              <a:uLnTx/>
              <a:sym typeface="+mn-ea"/>
            </a:endParaRPr>
          </a:p>
        </p:txBody>
      </p:sp>
      <p:sp>
        <p:nvSpPr>
          <p:cNvPr id="9" name="文本框 8"/>
          <p:cNvSpPr txBox="1"/>
          <p:nvPr>
            <p:custDataLst>
              <p:tags r:id="rId2"/>
            </p:custDataLst>
          </p:nvPr>
        </p:nvSpPr>
        <p:spPr>
          <a:xfrm>
            <a:off x="971550" y="1323975"/>
            <a:ext cx="4484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rPr>
              <a:t>如何摆脱失恋的痛苦呢？</a:t>
            </a:r>
            <a:endPar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3"/>
            </p:custDataLst>
          </p:nvPr>
        </p:nvSpPr>
        <p:spPr>
          <a:xfrm>
            <a:off x="10706100" y="169227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3" name="椭圆 22"/>
          <p:cNvSpPr/>
          <p:nvPr>
            <p:custDataLst>
              <p:tags r:id="rId4"/>
            </p:custDataLst>
          </p:nvPr>
        </p:nvSpPr>
        <p:spPr>
          <a:xfrm>
            <a:off x="1091565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4" name="矩形 30"/>
          <p:cNvSpPr>
            <a:spLocks noChangeArrowheads="1"/>
          </p:cNvSpPr>
          <p:nvPr/>
        </p:nvSpPr>
        <p:spPr bwMode="auto">
          <a:xfrm>
            <a:off x="971550" y="1692275"/>
            <a:ext cx="5098415" cy="2394585"/>
          </a:xfrm>
          <a:prstGeom prst="rect">
            <a:avLst/>
          </a:prstGeom>
          <a:noFill/>
          <a:ln w="9525">
            <a:noFill/>
            <a:miter lim="800000"/>
          </a:ln>
        </p:spPr>
        <p:txBody>
          <a:bodyPr wrap="square" lIns="155481" tIns="77741" rIns="155481" bIns="77741">
            <a:spAutoFit/>
          </a:bodyPr>
          <a:p>
            <a:pPr algn="just" defTabSz="914400">
              <a:lnSpc>
                <a:spcPct val="130000"/>
              </a:lnSpc>
              <a:defRPr/>
            </a:pPr>
            <a:r>
              <a:rPr sz="16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（1）面对失恋的现实，而不失理智。</a:t>
            </a: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失恋者精神遭受打击，悔恨、遗憾、愤怒、惆怅、失望、孤独等不良情绪会困扰心头，此时应主动找朋友倾诉，释放心理负荷。也可以用书面文字，如用写日记或书信的形式把自己的苦闷记录下来，或给自己看，或寄给朋友看，这也是释放自己的苦恼，并寻得心理安慰和寄托的好方法。</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1" name="图片 50"/>
          <p:cNvPicPr>
            <a:picLocks noChangeAspect="1"/>
          </p:cNvPicPr>
          <p:nvPr>
            <p:custDataLst>
              <p:tags r:id="rId5"/>
            </p:custDataLst>
          </p:nvPr>
        </p:nvPicPr>
        <p:blipFill>
          <a:blip r:embed="rId6">
            <a:clrChange>
              <a:clrFrom>
                <a:srgbClr val="DFFFFF">
                  <a:alpha val="100000"/>
                </a:srgbClr>
              </a:clrFrom>
              <a:clrTo>
                <a:srgbClr val="DFFFFF">
                  <a:alpha val="100000"/>
                  <a:alpha val="0"/>
                </a:srgbClr>
              </a:clrTo>
            </a:clrChange>
          </a:blip>
          <a:srcRect l="674" t="-868"/>
          <a:stretch>
            <a:fillRect/>
          </a:stretch>
        </p:blipFill>
        <p:spPr>
          <a:xfrm>
            <a:off x="971550" y="4062095"/>
            <a:ext cx="10273030" cy="2496185"/>
          </a:xfrm>
          <a:prstGeom prst="rect">
            <a:avLst/>
          </a:prstGeom>
        </p:spPr>
      </p:pic>
      <p:sp>
        <p:nvSpPr>
          <p:cNvPr id="52" name="矩形 30"/>
          <p:cNvSpPr>
            <a:spLocks noChangeArrowheads="1"/>
          </p:cNvSpPr>
          <p:nvPr/>
        </p:nvSpPr>
        <p:spPr bwMode="auto">
          <a:xfrm>
            <a:off x="6104255" y="1551305"/>
            <a:ext cx="5098415" cy="2514600"/>
          </a:xfrm>
          <a:prstGeom prst="rect">
            <a:avLst/>
          </a:prstGeom>
          <a:noFill/>
          <a:ln w="9525">
            <a:noFill/>
            <a:miter lim="800000"/>
          </a:ln>
        </p:spPr>
        <p:txBody>
          <a:bodyPr wrap="square" lIns="155481" tIns="77741" rIns="155481" bIns="77741">
            <a:spAutoFit/>
          </a:bodyPr>
          <a:p>
            <a:pPr algn="just" defTabSz="914400">
              <a:lnSpc>
                <a:spcPct val="120000"/>
              </a:lnSpc>
              <a:defRPr/>
            </a:pPr>
            <a:r>
              <a:rPr sz="1600"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（2）转移情感与情境，合理宣泄移情。</a:t>
            </a: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爱的伤口的痊愈需要时间。多给自己一点时间，尝试忘记对方的一切并学会及时适当地把情感转移到失恋对象以外的人或事物上，让自己的生活充实起来，可以去看一场喜剧电影，去打一场球，看一本好书，也可以到喜欢的地方散散心，还可以发展密切的朋友关系，交流思想，倾吐苦闷，陶冶性情，或投身到大自然的博大胸怀中，从而得到抚慰。</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p:tgtEl>
                                          <p:spTgt spid="34"/>
                                        </p:tgtEl>
                                        <p:attrNameLst>
                                          <p:attrName>ppt_y</p:attrName>
                                        </p:attrNameLst>
                                      </p:cBhvr>
                                      <p:tavLst>
                                        <p:tav tm="0">
                                          <p:val>
                                            <p:strVal val="#ppt_y-#ppt_h*1.125000"/>
                                          </p:val>
                                        </p:tav>
                                        <p:tav tm="100000">
                                          <p:val>
                                            <p:strVal val="#ppt_y"/>
                                          </p:val>
                                        </p:tav>
                                      </p:tavLst>
                                    </p:anim>
                                    <p:animEffect transition="in" filter="wipe(down)">
                                      <p:cBhvr>
                                        <p:cTn id="8" dur="1000"/>
                                        <p:tgtEl>
                                          <p:spTgt spid="34"/>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000"/>
                                        <p:tgtEl>
                                          <p:spTgt spid="52"/>
                                        </p:tgtEl>
                                        <p:attrNameLst>
                                          <p:attrName>ppt_y</p:attrName>
                                        </p:attrNameLst>
                                      </p:cBhvr>
                                      <p:tavLst>
                                        <p:tav tm="0">
                                          <p:val>
                                            <p:strVal val="#ppt_y-#ppt_h*1.125000"/>
                                          </p:val>
                                        </p:tav>
                                        <p:tav tm="100000">
                                          <p:val>
                                            <p:strVal val="#ppt_y"/>
                                          </p:val>
                                        </p:tav>
                                      </p:tavLst>
                                    </p:anim>
                                    <p:animEffect transition="in" filter="wipe(down)">
                                      <p:cBhvr>
                                        <p:cTn id="13"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三、失恋</a:t>
            </a:r>
            <a:endParaRPr lang="zh-CN" altLang="en-US" sz="2400" b="1" spc="300" noProof="0" dirty="0">
              <a:ln>
                <a:noFill/>
              </a:ln>
              <a:solidFill>
                <a:srgbClr val="FCC301"/>
              </a:solidFill>
              <a:effectLst/>
              <a:uLnTx/>
              <a:sym typeface="+mn-ea"/>
            </a:endParaRPr>
          </a:p>
        </p:txBody>
      </p:sp>
      <p:sp>
        <p:nvSpPr>
          <p:cNvPr id="10" name="椭圆 9"/>
          <p:cNvSpPr/>
          <p:nvPr>
            <p:custDataLst>
              <p:tags r:id="rId2"/>
            </p:custDataLst>
          </p:nvPr>
        </p:nvSpPr>
        <p:spPr>
          <a:xfrm>
            <a:off x="10706100" y="169227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3" name="椭圆 22"/>
          <p:cNvSpPr/>
          <p:nvPr>
            <p:custDataLst>
              <p:tags r:id="rId3"/>
            </p:custDataLst>
          </p:nvPr>
        </p:nvSpPr>
        <p:spPr>
          <a:xfrm>
            <a:off x="1091565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4" name="矩形 30"/>
          <p:cNvSpPr>
            <a:spLocks noChangeArrowheads="1"/>
          </p:cNvSpPr>
          <p:nvPr/>
        </p:nvSpPr>
        <p:spPr bwMode="auto">
          <a:xfrm>
            <a:off x="971550" y="1367790"/>
            <a:ext cx="10198100" cy="2370455"/>
          </a:xfrm>
          <a:prstGeom prst="rect">
            <a:avLst/>
          </a:prstGeom>
          <a:noFill/>
          <a:ln w="9525">
            <a:noFill/>
            <a:miter lim="800000"/>
          </a:ln>
        </p:spPr>
        <p:txBody>
          <a:bodyPr wrap="square" lIns="155481" tIns="77741" rIns="155481" bIns="77741">
            <a:spAutoFit/>
          </a:bodyPr>
          <a:p>
            <a:pPr algn="just" defTabSz="914400">
              <a:lnSpc>
                <a:spcPct val="150000"/>
              </a:lnSpc>
              <a:defRPr/>
            </a:pPr>
            <a:r>
              <a:rPr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（3）自我调节，失恋不失志。</a:t>
            </a: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爱情是以互爱为前提的，不可因一厢情愿而强求，应该尊重对方选择爱人的权利。失恋固然是失去了一次机会，然而却让你进入了另一个充满机会的世界。正如海伦·凯勒所言“一扇幸福之门对你关闭的同时，另一扇幸福之门却在你面前洞开了”。失恋者积极的态度会使“自我”得到更新和升华，全身心地投入到工作中去，许多失恋者因此创造出了辉煌的成就。居里夫人、歌德、贝多芬、罗曼·罗兰、诺贝尔、牛顿等历史名人也都曾饱受失恋的痛苦，他们在失意中立志，欲火中重生，不仅从失意的痛苦中解脱，还成就了一番大事业。他们是积极转移失恋痛苦的楷模。</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1" name="图片 50"/>
          <p:cNvPicPr>
            <a:picLocks noChangeAspect="1"/>
          </p:cNvPicPr>
          <p:nvPr>
            <p:custDataLst>
              <p:tags r:id="rId4"/>
            </p:custDataLst>
          </p:nvPr>
        </p:nvPicPr>
        <p:blipFill>
          <a:blip r:embed="rId5">
            <a:clrChange>
              <a:clrFrom>
                <a:srgbClr val="DFFFFF">
                  <a:alpha val="100000"/>
                </a:srgbClr>
              </a:clrFrom>
              <a:clrTo>
                <a:srgbClr val="DFFFFF">
                  <a:alpha val="100000"/>
                  <a:alpha val="0"/>
                </a:srgbClr>
              </a:clrTo>
            </a:clrChange>
          </a:blip>
          <a:srcRect l="674" t="-868"/>
          <a:stretch>
            <a:fillRect/>
          </a:stretch>
        </p:blipFill>
        <p:spPr>
          <a:xfrm>
            <a:off x="1028065" y="3837940"/>
            <a:ext cx="10273030" cy="249618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p:tgtEl>
                                          <p:spTgt spid="34"/>
                                        </p:tgtEl>
                                        <p:attrNameLst>
                                          <p:attrName>ppt_y</p:attrName>
                                        </p:attrNameLst>
                                      </p:cBhvr>
                                      <p:tavLst>
                                        <p:tav tm="0">
                                          <p:val>
                                            <p:strVal val="#ppt_y-#ppt_h*1.125000"/>
                                          </p:val>
                                        </p:tav>
                                        <p:tav tm="100000">
                                          <p:val>
                                            <p:strVal val="#ppt_y"/>
                                          </p:val>
                                        </p:tav>
                                      </p:tavLst>
                                    </p:anim>
                                    <p:animEffect transition="in" filter="wipe(down)">
                                      <p:cBhvr>
                                        <p:cTn id="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大学生恋爱与性心理</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任务四　大学生的性心理困扰与调适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一、大学生性心理的基本特点</a:t>
            </a:r>
            <a:endParaRPr lang="zh-CN" altLang="en-US" sz="2400" b="1" spc="300" noProof="0" dirty="0">
              <a:ln>
                <a:noFill/>
              </a:ln>
              <a:solidFill>
                <a:srgbClr val="FCC301"/>
              </a:solidFill>
              <a:effectLst/>
              <a:uLnTx/>
              <a:sym typeface="+mn-ea"/>
            </a:endParaRPr>
          </a:p>
        </p:txBody>
      </p:sp>
      <p:grpSp>
        <p:nvGrpSpPr>
          <p:cNvPr id="106" name="组合 105"/>
          <p:cNvGrpSpPr/>
          <p:nvPr>
            <p:custDataLst>
              <p:tags r:id="rId1"/>
            </p:custDataLst>
          </p:nvPr>
        </p:nvGrpSpPr>
        <p:grpSpPr>
          <a:xfrm>
            <a:off x="1510030" y="2027555"/>
            <a:ext cx="9295765" cy="3644900"/>
            <a:chOff x="3977" y="2715"/>
            <a:chExt cx="12960" cy="7570"/>
          </a:xfrm>
        </p:grpSpPr>
        <p:sp>
          <p:nvSpPr>
            <p:cNvPr id="107" name="矩形 106"/>
            <p:cNvSpPr/>
            <p:nvPr>
              <p:custDataLst>
                <p:tags r:id="rId2"/>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3"/>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custDataLst>
              <p:tags r:id="rId4"/>
            </p:custDataLst>
          </p:nvPr>
        </p:nvSpPr>
        <p:spPr>
          <a:xfrm>
            <a:off x="1907540" y="2651760"/>
            <a:ext cx="8566150" cy="2288540"/>
          </a:xfrm>
          <a:prstGeom prst="rect">
            <a:avLst/>
          </a:prstGeom>
        </p:spPr>
        <p:txBody>
          <a:bodyPr anchor="ctr" anchorCtr="0"/>
          <a:p>
            <a:pPr marL="360045" marR="0" lvl="0" indent="-360045" algn="just" defTabSz="914400" rtl="0" fontAlgn="base">
              <a:lnSpc>
                <a:spcPct val="150000"/>
              </a:lnSpc>
              <a:spcBef>
                <a:spcPts val="800"/>
              </a:spcBef>
              <a:spcAft>
                <a:spcPts val="0"/>
              </a:spcAft>
              <a:buClr>
                <a:srgbClr val="00B050"/>
              </a:buClr>
              <a:buSzTx/>
              <a:buFont typeface="Malgun Gothic" panose="020B0503020000020004" charset="-127"/>
              <a:buChar char="▣"/>
              <a:defRPr/>
            </a:pPr>
            <a:r>
              <a:rPr kumimoji="0" lang="zh-CN" altLang="en-US" sz="1600" i="0" spc="200" baseline="0" noProof="1">
                <a:ln>
                  <a:noFill/>
                </a:ln>
                <a:solidFill>
                  <a:schemeClr val="tx1"/>
                </a:solidFill>
                <a:effectLst/>
                <a:uLnTx/>
                <a:uFillTx/>
                <a:ea typeface="微软雅黑" panose="020B0503020204020204" charset="-122"/>
                <a:sym typeface="Arial" panose="020B0604020202020204" pitchFamily="34" charset="0"/>
              </a:rPr>
              <a:t>爱一向被视为走向生命的原动力，性则是男女爱情的伊甸园，是爱欲与性携手创造了生命。大学生正处于青年发展的中期，其身心发展最明显特征是，随着生理的急剧变化，其性心理也得到快速发展并走向成熟。但是由于大学生爱情观、人生观、世界观等尚未完全形成，导致许多人在承受学习压力的同时也承受着有关恋爱与性的各类问题的困扰。大学生应该培养成熟的爱情观，建立正确的恋爱动机、责任感和男女平等意识，达到理顺性心理与恋爱心理之间的关系，防止出现因性心理发展滞后于性行为而导致的心理障碍，进而带动个体心理健康的发展。</a:t>
            </a:r>
            <a:endParaRPr kumimoji="0" lang="zh-CN" altLang="en-US" sz="1600" i="0" spc="2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一、大学生性心理的基本特点</a:t>
            </a:r>
            <a:endParaRPr lang="zh-CN" altLang="en-US" sz="2400" b="1" spc="300" noProof="0" dirty="0">
              <a:ln>
                <a:noFill/>
              </a:ln>
              <a:solidFill>
                <a:srgbClr val="FCC301"/>
              </a:solidFill>
              <a:effectLst/>
              <a:uLnTx/>
              <a:sym typeface="+mn-ea"/>
            </a:endParaRPr>
          </a:p>
        </p:txBody>
      </p:sp>
      <p:grpSp>
        <p:nvGrpSpPr>
          <p:cNvPr id="12" name="组合 11"/>
          <p:cNvGrpSpPr/>
          <p:nvPr/>
        </p:nvGrpSpPr>
        <p:grpSpPr>
          <a:xfrm>
            <a:off x="6710045" y="2164715"/>
            <a:ext cx="4596130" cy="3538220"/>
            <a:chOff x="10567" y="3409"/>
            <a:chExt cx="7238" cy="5572"/>
          </a:xfrm>
        </p:grpSpPr>
        <p:sp>
          <p:nvSpPr>
            <p:cNvPr id="5" name="矩形 4"/>
            <p:cNvSpPr/>
            <p:nvPr>
              <p:custDataLst>
                <p:tags r:id="rId1"/>
              </p:custDataLst>
            </p:nvPr>
          </p:nvSpPr>
          <p:spPr>
            <a:xfrm>
              <a:off x="10747" y="3667"/>
              <a:ext cx="7059" cy="5314"/>
            </a:xfrm>
            <a:prstGeom prst="rect">
              <a:avLst/>
            </a:prstGeom>
            <a:solidFill>
              <a:srgbClr val="C4C815"/>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custDataLst>
                <p:tags r:id="rId2"/>
              </p:custDataLst>
            </p:nvPr>
          </p:nvPicPr>
          <p:blipFill>
            <a:blip r:embed="rId3"/>
            <a:srcRect r="27535" b="5375"/>
            <a:stretch>
              <a:fillRect/>
            </a:stretch>
          </p:blipFill>
          <p:spPr>
            <a:xfrm>
              <a:off x="10567" y="3409"/>
              <a:ext cx="7019" cy="5383"/>
            </a:xfrm>
            <a:prstGeom prst="rect">
              <a:avLst/>
            </a:prstGeom>
            <a:effectLst>
              <a:glow rad="101600">
                <a:schemeClr val="accent1">
                  <a:satMod val="175000"/>
                  <a:alpha val="40000"/>
                </a:schemeClr>
              </a:glow>
              <a:outerShdw blurRad="63500" sx="102000" sy="102000" algn="ctr" rotWithShape="0">
                <a:prstClr val="black">
                  <a:alpha val="40000"/>
                </a:prstClr>
              </a:outerShdw>
            </a:effectLst>
          </p:spPr>
        </p:pic>
      </p:grpSp>
      <p:sp>
        <p:nvSpPr>
          <p:cNvPr id="6" name="文本框 5"/>
          <p:cNvSpPr txBox="1"/>
          <p:nvPr>
            <p:custDataLst>
              <p:tags r:id="rId4"/>
            </p:custDataLst>
          </p:nvPr>
        </p:nvSpPr>
        <p:spPr>
          <a:xfrm>
            <a:off x="1019810" y="2552700"/>
            <a:ext cx="5234940" cy="32340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50000"/>
              </a:lnSpc>
              <a:spcBef>
                <a:spcPts val="0"/>
              </a:spcBef>
              <a:spcAft>
                <a:spcPts val="1000"/>
              </a:spcAft>
              <a:buSzPct val="100000"/>
              <a:buNone/>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大学生尤其是低年级大学生的性心理还缺乏深刻的社会内容，基本还是生理急剧变化带来的作用。他们往往怀着好奇心，甚至怀有罪恶心理来秘密探求性知识，觉得很有神秘感，他们对异性产生着浓厚的兴趣、好感和爱慕。然而，这种生理变化带来的性意识的觉醒和萌动还披着一层朦胧的面纱，在此基础上，在朦胧纷乱的心理变化中，性意识逐渐强烈并成熟起来。</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7" name="直接连接符 6"/>
          <p:cNvCxnSpPr/>
          <p:nvPr>
            <p:custDataLst>
              <p:tags r:id="rId5"/>
            </p:custDataLst>
          </p:nvPr>
        </p:nvCxnSpPr>
        <p:spPr>
          <a:xfrm>
            <a:off x="946154" y="241225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6"/>
            </p:custDataLst>
          </p:nvPr>
        </p:nvSpPr>
        <p:spPr>
          <a:xfrm>
            <a:off x="846455" y="19126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本能性与朦胧性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11680" y="2676525"/>
            <a:ext cx="7011670"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你若爱她，让你的爱像阳光一样包围她，并且给她自由。</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a:t>
            </a:r>
            <a:r>
              <a:rPr lang="zh-CN" altLang="en-US" sz="1600" b="1" spc="200">
                <a:solidFill>
                  <a:schemeClr val="bg1"/>
                </a:solidFill>
                <a:uFillTx/>
              </a:rPr>
              <a:t>泰戈尔</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衣带渐宽终不悔，为伊消得人憔悴。</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——柳永</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大学生恋爱与性心理</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一、大学生性心理的基本特点</a:t>
            </a:r>
            <a:endParaRPr lang="zh-CN" altLang="en-US" sz="2400" b="1" spc="300" noProof="0" dirty="0">
              <a:ln>
                <a:noFill/>
              </a:ln>
              <a:solidFill>
                <a:srgbClr val="FCC301"/>
              </a:solidFill>
              <a:effectLst/>
              <a:uLnTx/>
              <a:sym typeface="+mn-ea"/>
            </a:endParaRPr>
          </a:p>
        </p:txBody>
      </p:sp>
      <p:sp>
        <p:nvSpPr>
          <p:cNvPr id="4" name="椭圆 3"/>
          <p:cNvSpPr/>
          <p:nvPr>
            <p:custDataLst>
              <p:tags r:id="rId1"/>
            </p:custDataLst>
          </p:nvPr>
        </p:nvSpPr>
        <p:spPr>
          <a:xfrm>
            <a:off x="10992485" y="162115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6847205" y="2127250"/>
            <a:ext cx="4399280" cy="4484370"/>
          </a:xfrm>
          <a:prstGeom prst="rect">
            <a:avLst/>
          </a:prstGeom>
          <a:noFill/>
          <a:ln w="9525">
            <a:noFill/>
            <a:miter lim="800000"/>
          </a:ln>
        </p:spPr>
        <p:txBody>
          <a:bodyPr wrap="square" lIns="155481" tIns="77741" rIns="155481" bIns="77741">
            <a:spAutoFit/>
          </a:bodyPr>
          <a:p>
            <a:pPr algn="just" defTabSz="914400">
              <a:lnSpc>
                <a:spcPct val="110000"/>
              </a:lnSpc>
              <a:defRPr/>
            </a:pPr>
            <a:r>
              <a:rPr sz="1600" spc="200">
                <a:solidFill>
                  <a:srgbClr val="404040"/>
                </a:solidFill>
                <a:uFillTx/>
                <a:latin typeface="微软雅黑" panose="020B0503020204020204" charset="-122"/>
                <a:ea typeface="微软雅黑" panose="020B0503020204020204" charset="-122"/>
                <a:cs typeface="微软雅黑" panose="020B0503020204020204" charset="-122"/>
                <a:sym typeface="+mn-ea"/>
              </a:rPr>
              <a:t>青年期是人的一生中性能量最旺盛的时期，体内突然增加的性激素分泌的刺激，会引起强烈的生理感应和心理体验。尤其是外界各种渠道的性刺激，更易诱发性的需求和冲动，出现动荡不安的情况。然而，他们深感道德、法律的力量，这种欲望被理智限制和约束着，于是在需求和满足之间出现了尖锐的冲突和矛盾。一般情况下，多数学生可以通过学习、工作、文体活动、社交等途径，使</a:t>
            </a:r>
            <a:r>
              <a:rPr sz="1600" spc="150">
                <a:solidFill>
                  <a:srgbClr val="404040"/>
                </a:solidFill>
                <a:uFillTx/>
                <a:latin typeface="微软雅黑" panose="020B0503020204020204" charset="-122"/>
                <a:ea typeface="微软雅黑" panose="020B0503020204020204" charset="-122"/>
                <a:cs typeface="微软雅黑" panose="020B0503020204020204" charset="-122"/>
                <a:sym typeface="+mn-ea"/>
              </a:rPr>
              <a:t>生理机能得到正当的释放，可以减弱、转移性的生理冲击力，使之宣</a:t>
            </a:r>
            <a:r>
              <a:rPr sz="1600" spc="200">
                <a:solidFill>
                  <a:srgbClr val="404040"/>
                </a:solidFill>
                <a:uFillTx/>
                <a:latin typeface="微软雅黑" panose="020B0503020204020204" charset="-122"/>
                <a:ea typeface="微软雅黑" panose="020B0503020204020204" charset="-122"/>
                <a:cs typeface="微软雅黑" panose="020B0503020204020204" charset="-122"/>
                <a:sym typeface="+mn-ea"/>
              </a:rPr>
              <a:t>泄、升华、补偿，但也有些大学生会出现不同程度的性压压</a:t>
            </a:r>
            <a:r>
              <a:rPr lang="zh-CN" altLang="en-US" sz="1600" spc="200" dirty="0">
                <a:solidFill>
                  <a:srgbClr val="404040"/>
                </a:solidFill>
                <a:uFillTx/>
                <a:latin typeface="微软雅黑" panose="020B0503020204020204" charset="-122"/>
                <a:ea typeface="微软雅黑" panose="020B0503020204020204" charset="-122"/>
                <a:cs typeface="微软雅黑" panose="020B0503020204020204" charset="-122"/>
                <a:sym typeface="+mn-ea"/>
              </a:rPr>
              <a:t>抑，甚至少数学生以扭曲的方式、变态的行为表现出来，如“厕所文学”“课桌文学”、窥视癖、恋物癖等。</a:t>
            </a:r>
            <a:endParaRPr lang="en-US" altLang="zh-CN" sz="1600" spc="2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15" name="Straight Connector 38"/>
          <p:cNvCxnSpPr/>
          <p:nvPr/>
        </p:nvCxnSpPr>
        <p:spPr bwMode="auto">
          <a:xfrm flipV="1">
            <a:off x="6847205" y="1990090"/>
            <a:ext cx="4140000" cy="0"/>
          </a:xfrm>
          <a:prstGeom prst="line">
            <a:avLst/>
          </a:prstGeom>
          <a:noFill/>
          <a:ln w="6350" cap="rnd" cmpd="sng" algn="ctr">
            <a:solidFill>
              <a:sysClr val="windowText" lastClr="000000">
                <a:lumMod val="50000"/>
                <a:lumOff val="50000"/>
              </a:sysClr>
            </a:solidFill>
            <a:prstDash val="solid"/>
          </a:ln>
          <a:effectLst/>
        </p:spPr>
      </p:cxnSp>
      <p:sp>
        <p:nvSpPr>
          <p:cNvPr id="17" name="矩形 30"/>
          <p:cNvSpPr>
            <a:spLocks noChangeArrowheads="1"/>
          </p:cNvSpPr>
          <p:nvPr/>
        </p:nvSpPr>
        <p:spPr bwMode="auto">
          <a:xfrm>
            <a:off x="984885" y="2129790"/>
            <a:ext cx="5506720" cy="1532255"/>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大学生正处于心理断乳期，心理闭锁是其显著的特征。他们寻求自我独立又感到孤独无依；既渴求在新的集体中得到帮助和安慰，又紧紧地闭锁自己的心灵。这种悖反的心理导致了性心理外显方式的文饰性。</a:t>
            </a:r>
            <a:endParaRPr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19" name="Straight Connector 38"/>
          <p:cNvCxnSpPr/>
          <p:nvPr/>
        </p:nvCxnSpPr>
        <p:spPr bwMode="auto">
          <a:xfrm flipV="1">
            <a:off x="1011555" y="2057400"/>
            <a:ext cx="4500245" cy="0"/>
          </a:xfrm>
          <a:prstGeom prst="line">
            <a:avLst/>
          </a:prstGeom>
          <a:noFill/>
          <a:ln w="6350" cap="rnd" cmpd="sng" algn="ctr">
            <a:solidFill>
              <a:sysClr val="windowText" lastClr="000000">
                <a:lumMod val="50000"/>
                <a:lumOff val="50000"/>
              </a:sysClr>
            </a:solidFill>
            <a:prstDash val="solid"/>
          </a:ln>
          <a:effectLst/>
        </p:spPr>
      </p:cxnSp>
      <p:pic>
        <p:nvPicPr>
          <p:cNvPr id="57" name="图片 56"/>
          <p:cNvPicPr/>
          <p:nvPr>
            <p:custDataLst>
              <p:tags r:id="rId2"/>
            </p:custDataLst>
          </p:nvPr>
        </p:nvPicPr>
        <p:blipFill rotWithShape="1">
          <a:blip r:embed="rId3"/>
          <a:srcRect t="5556" b="5556"/>
          <a:stretch>
            <a:fillRect/>
          </a:stretch>
        </p:blipFill>
        <p:spPr>
          <a:xfrm>
            <a:off x="1011555" y="3886835"/>
            <a:ext cx="5293360" cy="2261870"/>
          </a:xfrm>
          <a:prstGeom prst="rect">
            <a:avLst/>
          </a:prstGeom>
        </p:spPr>
      </p:pic>
      <p:sp>
        <p:nvSpPr>
          <p:cNvPr id="3" name="文本框 2"/>
          <p:cNvSpPr txBox="1"/>
          <p:nvPr>
            <p:custDataLst>
              <p:tags r:id="rId4"/>
            </p:custDataLst>
          </p:nvPr>
        </p:nvSpPr>
        <p:spPr>
          <a:xfrm>
            <a:off x="984885" y="1526540"/>
            <a:ext cx="438658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强烈性与文饰性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custDataLst>
              <p:tags r:id="rId5"/>
            </p:custDataLst>
          </p:nvPr>
        </p:nvSpPr>
        <p:spPr>
          <a:xfrm>
            <a:off x="6847205" y="1484630"/>
            <a:ext cx="3030855"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动荡性和压抑性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p:tgtEl>
                                          <p:spTgt spid="17"/>
                                        </p:tgtEl>
                                        <p:attrNameLst>
                                          <p:attrName>ppt_y</p:attrName>
                                        </p:attrNameLst>
                                      </p:cBhvr>
                                      <p:tavLst>
                                        <p:tav tm="0">
                                          <p:val>
                                            <p:strVal val="#ppt_y-#ppt_h*1.125000"/>
                                          </p:val>
                                        </p:tav>
                                        <p:tav tm="100000">
                                          <p:val>
                                            <p:strVal val="#ppt_y"/>
                                          </p:val>
                                        </p:tav>
                                      </p:tavLst>
                                    </p:anim>
                                    <p:animEffect transition="in" filter="wipe(down)">
                                      <p:cBhvr>
                                        <p:cTn id="8" dur="1000"/>
                                        <p:tgtEl>
                                          <p:spTgt spid="17"/>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p:tgtEl>
                                          <p:spTgt spid="13"/>
                                        </p:tgtEl>
                                        <p:attrNameLst>
                                          <p:attrName>ppt_y</p:attrName>
                                        </p:attrNameLst>
                                      </p:cBhvr>
                                      <p:tavLst>
                                        <p:tav tm="0">
                                          <p:val>
                                            <p:strVal val="#ppt_y-#ppt_h*1.125000"/>
                                          </p:val>
                                        </p:tav>
                                        <p:tav tm="100000">
                                          <p:val>
                                            <p:strVal val="#ppt_y"/>
                                          </p:val>
                                        </p:tav>
                                      </p:tavLst>
                                    </p:anim>
                                    <p:animEffect transition="in" filter="wipe(down)">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一、大学生性心理的基本特点</a:t>
            </a:r>
            <a:endParaRPr lang="zh-CN" altLang="en-US" sz="2400" b="1" spc="300" noProof="0" dirty="0">
              <a:ln>
                <a:noFill/>
              </a:ln>
              <a:solidFill>
                <a:srgbClr val="FCC301"/>
              </a:solidFill>
              <a:effectLst/>
              <a:uLnTx/>
              <a:sym typeface="+mn-ea"/>
            </a:endParaRPr>
          </a:p>
        </p:txBody>
      </p:sp>
      <p:grpSp>
        <p:nvGrpSpPr>
          <p:cNvPr id="12" name="组合 11"/>
          <p:cNvGrpSpPr/>
          <p:nvPr/>
        </p:nvGrpSpPr>
        <p:grpSpPr>
          <a:xfrm>
            <a:off x="6710045" y="2164715"/>
            <a:ext cx="4596130" cy="3538220"/>
            <a:chOff x="10567" y="3409"/>
            <a:chExt cx="7238" cy="5572"/>
          </a:xfrm>
        </p:grpSpPr>
        <p:sp>
          <p:nvSpPr>
            <p:cNvPr id="5" name="矩形 4"/>
            <p:cNvSpPr/>
            <p:nvPr>
              <p:custDataLst>
                <p:tags r:id="rId1"/>
              </p:custDataLst>
            </p:nvPr>
          </p:nvSpPr>
          <p:spPr>
            <a:xfrm>
              <a:off x="10747" y="3667"/>
              <a:ext cx="7059" cy="5314"/>
            </a:xfrm>
            <a:prstGeom prst="rect">
              <a:avLst/>
            </a:prstGeom>
            <a:solidFill>
              <a:srgbClr val="C4C815"/>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custDataLst>
                <p:tags r:id="rId2"/>
              </p:custDataLst>
            </p:nvPr>
          </p:nvPicPr>
          <p:blipFill>
            <a:blip r:embed="rId3"/>
            <a:srcRect r="27535" b="5375"/>
            <a:stretch>
              <a:fillRect/>
            </a:stretch>
          </p:blipFill>
          <p:spPr>
            <a:xfrm>
              <a:off x="10567" y="3409"/>
              <a:ext cx="7019" cy="5383"/>
            </a:xfrm>
            <a:prstGeom prst="rect">
              <a:avLst/>
            </a:prstGeom>
            <a:effectLst>
              <a:glow rad="101600">
                <a:schemeClr val="accent1">
                  <a:satMod val="175000"/>
                  <a:alpha val="40000"/>
                </a:schemeClr>
              </a:glow>
              <a:outerShdw blurRad="63500" sx="102000" sy="102000" algn="ctr" rotWithShape="0">
                <a:prstClr val="black">
                  <a:alpha val="40000"/>
                </a:prstClr>
              </a:outerShdw>
            </a:effectLst>
          </p:spPr>
        </p:pic>
      </p:grpSp>
      <p:sp>
        <p:nvSpPr>
          <p:cNvPr id="6" name="文本框 5"/>
          <p:cNvSpPr txBox="1"/>
          <p:nvPr>
            <p:custDataLst>
              <p:tags r:id="rId4"/>
            </p:custDataLst>
          </p:nvPr>
        </p:nvSpPr>
        <p:spPr>
          <a:xfrm>
            <a:off x="846455" y="2172335"/>
            <a:ext cx="5434330" cy="38525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buNone/>
            </a:pPr>
            <a:r>
              <a:rPr lang="zh-CN"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大学生的性心理因性别不同而有所差异。在感情流露上，男性往往表现得较为外显和热烈，女性则往往表现得比较含蓄和深沉。在内心体验上，男性更多的是感到新奇、</a:t>
            </a:r>
            <a:endParaRPr lang="zh-CN"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a:p>
            <a:pPr marL="0" lvl="0" indent="0" algn="just">
              <a:lnSpc>
                <a:spcPct val="130000"/>
              </a:lnSpc>
              <a:spcBef>
                <a:spcPts val="0"/>
              </a:spcBef>
              <a:spcAft>
                <a:spcPts val="1000"/>
              </a:spcAft>
              <a:buSzPct val="100000"/>
              <a:buNone/>
            </a:pPr>
            <a:r>
              <a:rPr lang="zh-CN"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喜悦和神秘，而女性则会产生茫然和不安的感觉，常常会感到不知所措、惊慌、差涩、喜悦、惧怕，以至于神思恍惚、神情迷惘。在表达方式上，男性一般比较主动，有意识地在自己爱慕的异性面前显示自己、表现自己，常常寻找机会向对方暗示甚至直接表白自己的爱慕之情。女性则往往显得被动，有明显的羞涩和腼腆感，他们一般不会主动向对方表露心迹，更不愿意向对方直接表白自己的爱慕之情，至多是用言语或目光暗示对方，促使对方了解自己的内心所爱，使对方主动大胆地追求自己。</a:t>
            </a:r>
            <a:endParaRPr lang="zh-CN" sz="1600" spc="1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7" name="直接连接符 6"/>
          <p:cNvCxnSpPr/>
          <p:nvPr>
            <p:custDataLst>
              <p:tags r:id="rId5"/>
            </p:custDataLst>
          </p:nvPr>
        </p:nvCxnSpPr>
        <p:spPr>
          <a:xfrm>
            <a:off x="946154" y="201855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
        <p:nvSpPr>
          <p:cNvPr id="11" name="文本框 10"/>
          <p:cNvSpPr txBox="1"/>
          <p:nvPr>
            <p:custDataLst>
              <p:tags r:id="rId6"/>
            </p:custDataLst>
          </p:nvPr>
        </p:nvSpPr>
        <p:spPr>
          <a:xfrm>
            <a:off x="846455" y="15189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性别上的差异性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二、大学生性心理困扰的主要表现</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236345" y="2059940"/>
            <a:ext cx="9805035" cy="3353435"/>
            <a:chOff x="2662" y="2632"/>
            <a:chExt cx="13720" cy="3369"/>
          </a:xfrm>
        </p:grpSpPr>
        <p:sp>
          <p:nvSpPr>
            <p:cNvPr id="4" name="矩形 3"/>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0" name="矩形 9"/>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14" name="Title 6"/>
          <p:cNvSpPr txBox="1"/>
          <p:nvPr>
            <p:custDataLst>
              <p:tags r:id="rId6"/>
            </p:custDataLst>
          </p:nvPr>
        </p:nvSpPr>
        <p:spPr>
          <a:xfrm>
            <a:off x="2345055" y="2670175"/>
            <a:ext cx="8056880" cy="2149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阶段是一个人性意识发展的旺盛期。此时的大学生，性生理已发育成熟，而性心理还不稳定，对性的渴望与对性的恐惧交织在一起，形成一种很复杂的心理活动。尤其在与异性交往过程中，心理紧张感经常困扰着年轻的学子们。其中，</a:t>
            </a:r>
            <a:r>
              <a:rPr lang="zh-CN" altLang="en-US" sz="1800" b="1" spc="160" dirty="0">
                <a:ln w="3175">
                  <a:noFill/>
                  <a:prstDash val="dash"/>
                </a:ln>
                <a:solidFill>
                  <a:srgbClr val="E3BE17"/>
                </a:solidFill>
                <a:uFillTx/>
                <a:latin typeface="微软雅黑" panose="020B0503020204020204" charset="-122"/>
                <a:ea typeface="微软雅黑" panose="020B0503020204020204" charset="-122"/>
                <a:cs typeface="微软雅黑" panose="020B0503020204020204" charset="-122"/>
                <a:sym typeface="+mn-ea"/>
              </a:rPr>
              <a:t>性自慰（手淫）焦虑、遗精焦虑、性梦、性幻想、性倒错</a:t>
            </a:r>
            <a:r>
              <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是困扰大学生性意识发展的主要表现。</a:t>
            </a:r>
            <a:endParaRPr lang="zh-CN" altLang="en-US" sz="18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Effect transition="in" filter="strips(downRight)">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940560" y="1812290"/>
            <a:ext cx="8929370" cy="429133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万某，大一学生，男，18 岁。因长期自慰而咨询。</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953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dirty="0">
                <a:solidFill>
                  <a:schemeClr val="tx1">
                    <a:lumMod val="95000"/>
                    <a:lumOff val="5000"/>
                  </a:schemeClr>
                </a:solidFill>
                <a:uFillTx/>
                <a:latin typeface="微软雅黑" panose="020B0503020204020204" charset="-122"/>
                <a:ea typeface="微软雅黑" panose="020B0503020204020204" charset="-122"/>
                <a:sym typeface="+mn-ea"/>
              </a:rPr>
              <a:t>“大约 15 岁那年，我看了一部低级录像，开始我只觉得这样好玩舒服。到了高一后，学了生理卫生知识，才知道这是坏习惯，会引起很不好的后果。从那时起，我下决心戒掉这种不卫生、伤害自己的行为。可是没过几天，又抵不住那种舒服感的诱惑，老毛病又犯了，几乎每周自慰一两次，有时甚至更频繁些。后来到了大学，由于住集体宿舍，不愿让别人看见，因此有意在自慰时强迫自己不射精。这样持续了两个月，渐渐地我发现，现在有意让自己射精都有点困难。我害怕，我想我已经病得不轻了，是不是已经影响到我的性功能了？而且，我的身体越来越差，经常失眠、多梦，感到下身痛。自己的学习成绩也下降了。我不敢把这事告诉别人，看医生也不好当面启齿，不知道该咋办？”</a:t>
            </a:r>
            <a:endParaRPr sz="18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657860" y="232283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框 8"/>
          <p:cNvSpPr txBox="1"/>
          <p:nvPr>
            <p:custDataLst>
              <p:tags r:id="rId2"/>
            </p:custDataLst>
          </p:nvPr>
        </p:nvSpPr>
        <p:spPr>
          <a:xfrm>
            <a:off x="906145" y="2438400"/>
            <a:ext cx="2536190"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500"/>
              </a:spcBef>
              <a:spcAft>
                <a:spcPts val="0"/>
              </a:spcAft>
              <a:buClrTx/>
              <a:buSzTx/>
              <a:buFont typeface="+mj-ea"/>
              <a:buNone/>
              <a:defRPr/>
            </a:pPr>
            <a:r>
              <a:rPr lang="zh-CN" altLang="en-US" sz="1600" b="1" dirty="0">
                <a:solidFill>
                  <a:sysClr val="windowText" lastClr="000000"/>
                </a:solidFill>
                <a:uFillTx/>
                <a:cs typeface="微软雅黑" panose="020B0503020204020204" charset="-122"/>
                <a:sym typeface="+mn-ea"/>
              </a:rPr>
              <a:t>（</a:t>
            </a:r>
            <a:r>
              <a:rPr lang="en-US" altLang="zh-CN" sz="1600" b="1" dirty="0">
                <a:solidFill>
                  <a:sysClr val="windowText" lastClr="000000"/>
                </a:solidFill>
                <a:uFillTx/>
                <a:cs typeface="微软雅黑" panose="020B0503020204020204" charset="-122"/>
                <a:sym typeface="+mn-ea"/>
              </a:rPr>
              <a:t>1</a:t>
            </a:r>
            <a:r>
              <a:rPr lang="zh-CN" altLang="en-US" sz="1600" b="1" dirty="0">
                <a:solidFill>
                  <a:sysClr val="windowText" lastClr="000000"/>
                </a:solidFill>
                <a:uFillTx/>
                <a:cs typeface="微软雅黑" panose="020B0503020204020204" charset="-122"/>
                <a:sym typeface="+mn-ea"/>
              </a:rPr>
              <a:t>）性能量的转移和宣泄</a:t>
            </a:r>
            <a:endParaRPr lang="zh-CN" altLang="en-US" sz="1600" b="1"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400" spc="200" dirty="0">
                <a:solidFill>
                  <a:sysClr val="windowText" lastClr="000000"/>
                </a:solidFill>
                <a:uFillTx/>
                <a:cs typeface="微软雅黑" panose="020B0503020204020204" charset="-122"/>
                <a:sym typeface="+mn-ea"/>
              </a:rPr>
              <a:t>恰当的作息制度和紧张的生活节奏能降低对性问题的注意力。同时，参加适度的体育活动则能使性能量得以转移并宣泄</a:t>
            </a:r>
            <a:r>
              <a:rPr lang="zh-CN" altLang="en-US" sz="1400" dirty="0">
                <a:solidFill>
                  <a:sysClr val="windowText" lastClr="000000"/>
                </a:solidFill>
                <a:uFillTx/>
                <a:cs typeface="微软雅黑" panose="020B0503020204020204" charset="-122"/>
                <a:sym typeface="+mn-ea"/>
              </a:rPr>
              <a:t>，比如有些男生通过体育活动来表现自己的男性魅力，这无疑有利于性同一性的发展，另外也有助于提高个</a:t>
            </a:r>
            <a:r>
              <a:rPr lang="zh-CN" altLang="en-US" sz="1400" spc="200" dirty="0">
                <a:solidFill>
                  <a:sysClr val="windowText" lastClr="000000"/>
                </a:solidFill>
                <a:uFillTx/>
                <a:cs typeface="微软雅黑" panose="020B0503020204020204" charset="-122"/>
                <a:sym typeface="+mn-ea"/>
              </a:rPr>
              <a:t>人的自信心。</a:t>
            </a:r>
            <a:endParaRPr lang="zh-CN" altLang="en-US" sz="1400" spc="200" dirty="0">
              <a:solidFill>
                <a:sysClr val="windowText" lastClr="000000"/>
              </a:solidFill>
              <a:uFillTx/>
              <a:cs typeface="微软雅黑" panose="020B0503020204020204" charset="-122"/>
              <a:sym typeface="+mn-ea"/>
            </a:endParaRPr>
          </a:p>
        </p:txBody>
      </p:sp>
      <p:sp>
        <p:nvSpPr>
          <p:cNvPr id="10" name="矩形 9"/>
          <p:cNvSpPr/>
          <p:nvPr>
            <p:custDataLst>
              <p:tags r:id="rId3"/>
            </p:custDataLst>
          </p:nvPr>
        </p:nvSpPr>
        <p:spPr>
          <a:xfrm>
            <a:off x="3780790" y="235077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3" name="文本框 12"/>
          <p:cNvSpPr txBox="1"/>
          <p:nvPr>
            <p:custDataLst>
              <p:tags r:id="rId4"/>
            </p:custDataLst>
          </p:nvPr>
        </p:nvSpPr>
        <p:spPr>
          <a:xfrm>
            <a:off x="4001135" y="2466340"/>
            <a:ext cx="255968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500"/>
              </a:spcBef>
              <a:spcAft>
                <a:spcPts val="0"/>
              </a:spcAft>
              <a:buClrTx/>
              <a:buSzTx/>
              <a:buFont typeface="+mj-ea"/>
              <a:buNone/>
              <a:defRPr/>
            </a:pPr>
            <a:r>
              <a:rPr lang="zh-CN" altLang="en-US" sz="1600" b="1" spc="200" dirty="0">
                <a:solidFill>
                  <a:sysClr val="windowText" lastClr="000000"/>
                </a:solidFill>
                <a:uFillTx/>
                <a:cs typeface="微软雅黑" panose="020B0503020204020204" charset="-122"/>
                <a:sym typeface="+mn-ea"/>
              </a:rPr>
              <a:t>（2）加强异性交往。</a:t>
            </a:r>
            <a:endParaRPr lang="zh-CN" altLang="en-US" sz="1600" b="1" spc="20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400" spc="200" dirty="0">
                <a:solidFill>
                  <a:sysClr val="windowText" lastClr="000000"/>
                </a:solidFill>
                <a:uFillTx/>
                <a:cs typeface="微软雅黑" panose="020B0503020204020204" charset="-122"/>
                <a:sym typeface="+mn-ea"/>
              </a:rPr>
              <a:t>如果没有正常的异性交往，禁欲主义的态度便会在性意识发展的过程中产生不利的影响。研究表明，正常的异性交往和进一步发展成恋爱关系对大学生来说是最佳的释放性能量的途径。同时正常的异性交往，有助于提高性的同一性，减缓性焦虑。</a:t>
            </a:r>
            <a:endParaRPr lang="zh-CN" altLang="en-US" sz="1400" spc="200" dirty="0">
              <a:solidFill>
                <a:sysClr val="windowText" lastClr="000000"/>
              </a:solidFill>
              <a:uFillTx/>
              <a:cs typeface="微软雅黑" panose="020B0503020204020204" charset="-122"/>
              <a:sym typeface="+mn-ea"/>
            </a:endParaRPr>
          </a:p>
        </p:txBody>
      </p:sp>
      <p:sp>
        <p:nvSpPr>
          <p:cNvPr id="14" name="矩形 13"/>
          <p:cNvSpPr/>
          <p:nvPr>
            <p:custDataLst>
              <p:tags r:id="rId5"/>
            </p:custDataLst>
          </p:nvPr>
        </p:nvSpPr>
        <p:spPr>
          <a:xfrm>
            <a:off x="6904355" y="2350770"/>
            <a:ext cx="470154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5" name="文本框 14"/>
          <p:cNvSpPr txBox="1"/>
          <p:nvPr>
            <p:custDataLst>
              <p:tags r:id="rId6"/>
            </p:custDataLst>
          </p:nvPr>
        </p:nvSpPr>
        <p:spPr>
          <a:xfrm>
            <a:off x="7123430" y="2382520"/>
            <a:ext cx="4319270"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50000"/>
              </a:lnSpc>
              <a:spcBef>
                <a:spcPts val="500"/>
              </a:spcBef>
              <a:spcAft>
                <a:spcPts val="0"/>
              </a:spcAft>
              <a:buClrTx/>
              <a:buSzTx/>
              <a:buFont typeface="+mj-ea"/>
              <a:buNone/>
              <a:defRPr/>
            </a:pPr>
            <a:r>
              <a:rPr lang="zh-CN" altLang="en-US" sz="1600" b="1" spc="200" dirty="0">
                <a:solidFill>
                  <a:sysClr val="windowText" lastClr="000000"/>
                </a:solidFill>
                <a:uFillTx/>
                <a:cs typeface="微软雅黑" panose="020B0503020204020204" charset="-122"/>
                <a:sym typeface="+mn-ea"/>
              </a:rPr>
              <a:t>（3）合理运用性发泄手段。</a:t>
            </a:r>
            <a:endParaRPr lang="zh-CN" altLang="en-US" sz="1600" b="1" spc="20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400" spc="200" dirty="0">
                <a:solidFill>
                  <a:sysClr val="windowText" lastClr="000000"/>
                </a:solidFill>
                <a:uFillTx/>
                <a:cs typeface="微软雅黑" panose="020B0503020204020204" charset="-122"/>
                <a:sym typeface="+mn-ea"/>
              </a:rPr>
              <a:t>人与动物在性方面的一个显著不同就是：人能够通过特定的替代形式来满足性冲动。例如可通过幻想与某异性相会来满足性冲动，性幻想对某些大学生来说是普遍现象；例如性谈论方式的广泛运用。几乎没有一个大学生不以议论性问题或谈论异性来宣泄一部分性能量，最常见的就是大学生宿舍熄灯后的“卧谈会”，异性几乎是必谈的内容。这将有助于缓解青年的性紧张、性饥渴和性烦恼。</a:t>
            </a:r>
            <a:endParaRPr lang="zh-CN" altLang="en-US" sz="1400" spc="200" dirty="0">
              <a:solidFill>
                <a:sysClr val="windowText" lastClr="000000"/>
              </a:solidFill>
              <a:uFillTx/>
              <a:cs typeface="微软雅黑" panose="020B0503020204020204" charset="-122"/>
              <a:sym typeface="+mn-ea"/>
            </a:endParaRPr>
          </a:p>
        </p:txBody>
      </p:sp>
      <p:pic>
        <p:nvPicPr>
          <p:cNvPr id="12" name="图片 11" descr="摄图网_400275437"/>
          <p:cNvPicPr>
            <a:picLocks noChangeAspect="1"/>
          </p:cNvPicPr>
          <p:nvPr userDrawn="1">
            <p:custDataLst>
              <p:tags r:id="rId7"/>
            </p:custDataLst>
          </p:nvPr>
        </p:nvPicPr>
        <p:blipFill>
          <a:blip r:embed="rId8"/>
          <a:stretch>
            <a:fillRect/>
          </a:stretch>
        </p:blipFill>
        <p:spPr>
          <a:xfrm>
            <a:off x="9901555" y="5526405"/>
            <a:ext cx="2207895" cy="1282065"/>
          </a:xfrm>
          <a:prstGeom prst="rect">
            <a:avLst/>
          </a:prstGeom>
        </p:spPr>
      </p:pic>
      <p:sp>
        <p:nvSpPr>
          <p:cNvPr id="33" name="文本占位符 32"/>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三、怎样保持性心理健康</a:t>
            </a:r>
            <a:endParaRPr lang="zh-CN" altLang="en-US" sz="2400" b="1" spc="300" noProof="0" dirty="0">
              <a:ln>
                <a:noFill/>
              </a:ln>
              <a:solidFill>
                <a:srgbClr val="FCC301"/>
              </a:solidFill>
              <a:effectLst/>
              <a:uLnTx/>
              <a:sym typeface="+mn-ea"/>
            </a:endParaRPr>
          </a:p>
        </p:txBody>
      </p:sp>
      <p:sp>
        <p:nvSpPr>
          <p:cNvPr id="34" name="文本框 33"/>
          <p:cNvSpPr txBox="1"/>
          <p:nvPr>
            <p:custDataLst>
              <p:tags r:id="rId9"/>
            </p:custDataLst>
          </p:nvPr>
        </p:nvSpPr>
        <p:spPr>
          <a:xfrm>
            <a:off x="3529330" y="13030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（一）走出性误区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5" name="文本框 34"/>
          <p:cNvSpPr txBox="1"/>
          <p:nvPr>
            <p:custDataLst>
              <p:tags r:id="rId10"/>
            </p:custDataLst>
          </p:nvPr>
        </p:nvSpPr>
        <p:spPr>
          <a:xfrm>
            <a:off x="657860" y="1671320"/>
            <a:ext cx="4484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rPr>
              <a:t>1. 合理的控制与宣泄</a:t>
            </a:r>
            <a:endPar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down)">
                                      <p:cBhvr>
                                        <p:cTn id="7" dur="1000"/>
                                        <p:tgtEl>
                                          <p:spTgt spid="9"/>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3"/>
                                        </p:tgtEl>
                                        <p:attrNameLst>
                                          <p:attrName>style.visibility</p:attrName>
                                        </p:attrNameLst>
                                      </p:cBhvr>
                                      <p:to>
                                        <p:strVal val="visible"/>
                                      </p:to>
                                    </p:set>
                                    <p:animEffect transition="in" filter="checkerboard(down)">
                                      <p:cBhvr>
                                        <p:cTn id="11" dur="1000"/>
                                        <p:tgtEl>
                                          <p:spTgt spid="13"/>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15"/>
                                        </p:tgtEl>
                                        <p:attrNameLst>
                                          <p:attrName>style.visibility</p:attrName>
                                        </p:attrNameLst>
                                      </p:cBhvr>
                                      <p:to>
                                        <p:strVal val="visible"/>
                                      </p:to>
                                    </p:set>
                                    <p:animEffect transition="in" filter="checkerboard(down)">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三、怎样保持性心理健康</a:t>
            </a:r>
            <a:endParaRPr lang="zh-CN" altLang="en-US" sz="2400" b="1" spc="300" noProof="0" dirty="0">
              <a:ln>
                <a:noFill/>
              </a:ln>
              <a:solidFill>
                <a:srgbClr val="FCC301"/>
              </a:solidFill>
              <a:effectLst/>
              <a:uLnTx/>
              <a:sym typeface="+mn-ea"/>
            </a:endParaRPr>
          </a:p>
        </p:txBody>
      </p:sp>
      <p:sp>
        <p:nvSpPr>
          <p:cNvPr id="38" name="Freeform 37"/>
          <p:cNvSpPr/>
          <p:nvPr>
            <p:custDataLst>
              <p:tags r:id="rId2"/>
            </p:custDataLst>
          </p:nvPr>
        </p:nvSpPr>
        <p:spPr bwMode="auto">
          <a:xfrm>
            <a:off x="3276412" y="4461087"/>
            <a:ext cx="1931731" cy="2404781"/>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8" name="AutoShape 4"/>
          <p:cNvSpPr/>
          <p:nvPr>
            <p:custDataLst>
              <p:tags r:id="rId3"/>
            </p:custDataLst>
          </p:nvPr>
        </p:nvSpPr>
        <p:spPr bwMode="auto">
          <a:xfrm rot="1680000">
            <a:off x="5006340" y="3608070"/>
            <a:ext cx="1787525" cy="1871980"/>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00B050">
              <a:alpha val="71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4"/>
            </p:custDataLst>
          </p:nvPr>
        </p:nvSpPr>
        <p:spPr>
          <a:xfrm>
            <a:off x="5775396" y="4245321"/>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2400">
                <a:latin typeface="微软雅黑" panose="020B0503020204020204" charset="-122"/>
                <a:cs typeface="+mn-cs"/>
              </a:rPr>
              <a:t>04</a:t>
            </a:r>
            <a:endParaRPr lang="en-US" altLang="zh-CN" sz="2400">
              <a:latin typeface="微软雅黑" panose="020B0503020204020204" charset="-122"/>
              <a:cs typeface="+mn-cs"/>
            </a:endParaRPr>
          </a:p>
        </p:txBody>
      </p:sp>
      <p:sp>
        <p:nvSpPr>
          <p:cNvPr id="49" name="AutoShape 3"/>
          <p:cNvSpPr/>
          <p:nvPr>
            <p:custDataLst>
              <p:tags r:id="rId5"/>
            </p:custDataLst>
          </p:nvPr>
        </p:nvSpPr>
        <p:spPr bwMode="auto">
          <a:xfrm>
            <a:off x="2365824" y="1780116"/>
            <a:ext cx="2575680" cy="2754685"/>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DECC00">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3326064" y="2763258"/>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2400" dirty="0">
                <a:latin typeface="微软雅黑" panose="020B0503020204020204" charset="-122"/>
                <a:cs typeface="+mn-cs"/>
              </a:rPr>
              <a:t>02</a:t>
            </a:r>
            <a:endParaRPr lang="en-US" altLang="zh-CN" sz="2400" dirty="0">
              <a:latin typeface="微软雅黑" panose="020B0503020204020204" charset="-122"/>
              <a:cs typeface="+mn-cs"/>
            </a:endParaRPr>
          </a:p>
        </p:txBody>
      </p:sp>
      <p:sp>
        <p:nvSpPr>
          <p:cNvPr id="41" name="AutoShape 2"/>
          <p:cNvSpPr/>
          <p:nvPr>
            <p:custDataLst>
              <p:tags r:id="rId7"/>
            </p:custDataLst>
          </p:nvPr>
        </p:nvSpPr>
        <p:spPr bwMode="auto">
          <a:xfrm>
            <a:off x="1420150" y="3515922"/>
            <a:ext cx="1720281" cy="1602156"/>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FFCC00"/>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8"/>
            </p:custDataLst>
          </p:nvPr>
        </p:nvSpPr>
        <p:spPr>
          <a:xfrm>
            <a:off x="1952690" y="3922800"/>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2400" dirty="0">
                <a:latin typeface="微软雅黑" panose="020B0503020204020204" charset="-122"/>
                <a:cs typeface="+mn-cs"/>
              </a:rPr>
              <a:t>01</a:t>
            </a:r>
            <a:endParaRPr lang="en-US" altLang="zh-CN" sz="2400" dirty="0">
              <a:latin typeface="微软雅黑" panose="020B0503020204020204" charset="-122"/>
              <a:cs typeface="+mn-cs"/>
            </a:endParaRPr>
          </a:p>
        </p:txBody>
      </p:sp>
      <p:sp>
        <p:nvSpPr>
          <p:cNvPr id="14" name="TextBox 145"/>
          <p:cNvSpPr txBox="1"/>
          <p:nvPr>
            <p:custDataLst>
              <p:tags r:id="rId9"/>
            </p:custDataLst>
          </p:nvPr>
        </p:nvSpPr>
        <p:spPr>
          <a:xfrm>
            <a:off x="8138985" y="3384992"/>
            <a:ext cx="3931200" cy="396000"/>
          </a:xfrm>
          <a:prstGeom prst="rect">
            <a:avLst/>
          </a:prstGeom>
          <a:noFill/>
        </p:spPr>
        <p:txBody>
          <a:bodyPr vert="horz" wrap="square" lIns="90000" tIns="0" rIns="90000" bIns="46800" rtlCol="0" anchor="t" anchorCtr="0">
            <a:normAutofit/>
          </a:bodyPr>
          <a:lstStyle/>
          <a:p>
            <a:pPr>
              <a:lnSpc>
                <a:spcPct val="120000"/>
              </a:lnSpc>
              <a:spcAft>
                <a:spcPts val="1600"/>
              </a:spcAft>
            </a:pPr>
            <a:r>
              <a:rPr lang="zh-CN" altLang="en-US" sz="1600" b="1" spc="300">
                <a:solidFill>
                  <a:schemeClr val="tx1"/>
                </a:solidFill>
                <a:uFillTx/>
                <a:latin typeface="微软雅黑" panose="020B0503020204020204" charset="-122"/>
                <a:ea typeface="微软雅黑" panose="020B0503020204020204" charset="-122"/>
              </a:rPr>
              <a:t>减少性刺激。</a:t>
            </a:r>
            <a:endParaRPr lang="zh-CN" altLang="en-US" sz="1600" b="1" spc="300">
              <a:solidFill>
                <a:schemeClr val="tx1"/>
              </a:solidFill>
              <a:uFillTx/>
              <a:latin typeface="微软雅黑" panose="020B0503020204020204" charset="-122"/>
              <a:ea typeface="微软雅黑" panose="020B0503020204020204" charset="-122"/>
            </a:endParaRPr>
          </a:p>
        </p:txBody>
      </p:sp>
      <p:sp>
        <p:nvSpPr>
          <p:cNvPr id="15" name="Oval 146"/>
          <p:cNvSpPr/>
          <p:nvPr>
            <p:custDataLst>
              <p:tags r:id="rId10"/>
            </p:custDataLst>
          </p:nvPr>
        </p:nvSpPr>
        <p:spPr>
          <a:xfrm>
            <a:off x="7511033" y="3292302"/>
            <a:ext cx="513160" cy="513294"/>
          </a:xfrm>
          <a:prstGeom prst="ellipse">
            <a:avLst/>
          </a:prstGeom>
          <a:solidFill>
            <a:srgbClr val="DECC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6" name="组合 15"/>
          <p:cNvGrpSpPr/>
          <p:nvPr>
            <p:custDataLst>
              <p:tags r:id="rId11"/>
            </p:custDataLst>
          </p:nvPr>
        </p:nvGrpSpPr>
        <p:grpSpPr>
          <a:xfrm>
            <a:off x="7599359" y="3374561"/>
            <a:ext cx="345639" cy="346814"/>
            <a:chOff x="6250619" y="3440419"/>
            <a:chExt cx="345639" cy="346814"/>
          </a:xfrm>
        </p:grpSpPr>
        <p:sp>
          <p:nvSpPr>
            <p:cNvPr id="2" name="Freeform 826"/>
            <p:cNvSpPr>
              <a:spLocks noChangeArrowheads="1"/>
            </p:cNvSpPr>
            <p:nvPr>
              <p:custDataLst>
                <p:tags r:id="rId12"/>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18" name="Freeform 827"/>
            <p:cNvSpPr>
              <a:spLocks noChangeArrowheads="1"/>
            </p:cNvSpPr>
            <p:nvPr>
              <p:custDataLst>
                <p:tags r:id="rId1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19" name="Freeform 828"/>
            <p:cNvSpPr>
              <a:spLocks noChangeArrowheads="1"/>
            </p:cNvSpPr>
            <p:nvPr>
              <p:custDataLst>
                <p:tags r:id="rId1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829"/>
            <p:cNvSpPr>
              <a:spLocks noChangeArrowheads="1"/>
            </p:cNvSpPr>
            <p:nvPr>
              <p:custDataLst>
                <p:tags r:id="rId1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30"/>
            <p:cNvSpPr>
              <a:spLocks noChangeArrowheads="1"/>
            </p:cNvSpPr>
            <p:nvPr>
              <p:custDataLst>
                <p:tags r:id="rId1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31"/>
            <p:cNvSpPr>
              <a:spLocks noChangeArrowheads="1"/>
            </p:cNvSpPr>
            <p:nvPr>
              <p:custDataLst>
                <p:tags r:id="rId1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25" name="TextBox 148"/>
          <p:cNvSpPr txBox="1"/>
          <p:nvPr>
            <p:custDataLst>
              <p:tags r:id="rId18"/>
            </p:custDataLst>
          </p:nvPr>
        </p:nvSpPr>
        <p:spPr>
          <a:xfrm>
            <a:off x="8138985" y="4297660"/>
            <a:ext cx="3931200" cy="396000"/>
          </a:xfrm>
          <a:prstGeom prst="rect">
            <a:avLst/>
          </a:prstGeom>
          <a:noFill/>
        </p:spPr>
        <p:txBody>
          <a:bodyPr vert="horz" wrap="square" lIns="90000" tIns="0" rIns="90000" bIns="46800" rtlCol="0" anchor="t" anchorCtr="0">
            <a:normAutofit/>
          </a:bodyPr>
          <a:lstStyle/>
          <a:p>
            <a:pPr>
              <a:lnSpc>
                <a:spcPct val="120000"/>
              </a:lnSpc>
              <a:spcAft>
                <a:spcPts val="1600"/>
              </a:spcAft>
            </a:pPr>
            <a:r>
              <a:rPr lang="zh-CN" altLang="en-US" sz="1600" b="1" spc="300">
                <a:solidFill>
                  <a:schemeClr val="tx1"/>
                </a:solidFill>
                <a:uFillTx/>
                <a:latin typeface="微软雅黑" panose="020B0503020204020204" charset="-122"/>
                <a:ea typeface="微软雅黑" panose="020B0503020204020204" charset="-122"/>
              </a:rPr>
              <a:t>养成良好的生活习惯</a:t>
            </a:r>
            <a:endParaRPr lang="zh-CN" altLang="en-US" sz="1600" b="1" spc="300">
              <a:solidFill>
                <a:schemeClr val="tx1"/>
              </a:solidFill>
              <a:uFillTx/>
              <a:latin typeface="微软雅黑" panose="020B0503020204020204" charset="-122"/>
              <a:ea typeface="微软雅黑" panose="020B0503020204020204" charset="-122"/>
            </a:endParaRPr>
          </a:p>
        </p:txBody>
      </p:sp>
      <p:sp>
        <p:nvSpPr>
          <p:cNvPr id="26" name="Oval 149"/>
          <p:cNvSpPr/>
          <p:nvPr>
            <p:custDataLst>
              <p:tags r:id="rId19"/>
            </p:custDataLst>
          </p:nvPr>
        </p:nvSpPr>
        <p:spPr>
          <a:xfrm>
            <a:off x="7511033" y="4204970"/>
            <a:ext cx="513160" cy="513294"/>
          </a:xfrm>
          <a:prstGeom prst="ellipse">
            <a:avLst/>
          </a:prstGeom>
          <a:solidFill>
            <a:srgbClr val="A0BB0C"/>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7" name="组合 26"/>
          <p:cNvGrpSpPr/>
          <p:nvPr>
            <p:custDataLst>
              <p:tags r:id="rId20"/>
            </p:custDataLst>
          </p:nvPr>
        </p:nvGrpSpPr>
        <p:grpSpPr>
          <a:xfrm>
            <a:off x="7621639" y="4311071"/>
            <a:ext cx="300512" cy="300528"/>
            <a:chOff x="6272899" y="4287865"/>
            <a:chExt cx="300512" cy="300528"/>
          </a:xfrm>
        </p:grpSpPr>
        <p:sp>
          <p:nvSpPr>
            <p:cNvPr id="28" name="Line 287"/>
            <p:cNvSpPr>
              <a:spLocks noChangeShapeType="1"/>
            </p:cNvSpPr>
            <p:nvPr>
              <p:custDataLst>
                <p:tags r:id="rId21"/>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Line 288"/>
            <p:cNvSpPr>
              <a:spLocks noChangeShapeType="1"/>
            </p:cNvSpPr>
            <p:nvPr>
              <p:custDataLst>
                <p:tags r:id="rId22"/>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Line 289"/>
            <p:cNvSpPr>
              <a:spLocks noChangeShapeType="1"/>
            </p:cNvSpPr>
            <p:nvPr>
              <p:custDataLst>
                <p:tags r:id="rId23"/>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Line 290"/>
            <p:cNvSpPr>
              <a:spLocks noChangeShapeType="1"/>
            </p:cNvSpPr>
            <p:nvPr>
              <p:custDataLst>
                <p:tags r:id="rId24"/>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91"/>
            <p:cNvSpPr>
              <a:spLocks noChangeShapeType="1"/>
            </p:cNvSpPr>
            <p:nvPr>
              <p:custDataLst>
                <p:tags r:id="rId25"/>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92"/>
            <p:cNvSpPr>
              <a:spLocks noChangeShapeType="1"/>
            </p:cNvSpPr>
            <p:nvPr>
              <p:custDataLst>
                <p:tags r:id="rId26"/>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 name="Line 293"/>
            <p:cNvSpPr>
              <a:spLocks noChangeShapeType="1"/>
            </p:cNvSpPr>
            <p:nvPr>
              <p:custDataLst>
                <p:tags r:id="rId27"/>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 name="Line 294"/>
            <p:cNvSpPr>
              <a:spLocks noChangeShapeType="1"/>
            </p:cNvSpPr>
            <p:nvPr>
              <p:custDataLst>
                <p:tags r:id="rId28"/>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 name="Line 295"/>
            <p:cNvSpPr>
              <a:spLocks noChangeShapeType="1"/>
            </p:cNvSpPr>
            <p:nvPr>
              <p:custDataLst>
                <p:tags r:id="rId29"/>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6"/>
            <p:cNvSpPr>
              <a:spLocks noChangeShapeType="1"/>
            </p:cNvSpPr>
            <p:nvPr>
              <p:custDataLst>
                <p:tags r:id="rId30"/>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42" name="TextBox 136"/>
          <p:cNvSpPr txBox="1"/>
          <p:nvPr>
            <p:custDataLst>
              <p:tags r:id="rId31"/>
            </p:custDataLst>
          </p:nvPr>
        </p:nvSpPr>
        <p:spPr>
          <a:xfrm>
            <a:off x="8138985" y="2502803"/>
            <a:ext cx="3931200" cy="396000"/>
          </a:xfrm>
          <a:prstGeom prst="rect">
            <a:avLst/>
          </a:prstGeom>
          <a:noFill/>
        </p:spPr>
        <p:txBody>
          <a:bodyPr vert="horz" wrap="square" lIns="90000" tIns="0" rIns="90000" bIns="46800" rtlCol="0" anchor="t" anchorCtr="0">
            <a:normAutofit/>
          </a:bodyPr>
          <a:lstStyle/>
          <a:p>
            <a:pPr>
              <a:lnSpc>
                <a:spcPct val="120000"/>
              </a:lnSpc>
              <a:spcAft>
                <a:spcPts val="1600"/>
              </a:spcAft>
            </a:pPr>
            <a:r>
              <a:rPr lang="zh-CN" altLang="en-US" sz="1600" b="1" spc="300">
                <a:solidFill>
                  <a:schemeClr val="tx1"/>
                </a:solidFill>
                <a:uFillTx/>
                <a:latin typeface="微软雅黑" panose="020B0503020204020204" charset="-122"/>
                <a:ea typeface="微软雅黑" panose="020B0503020204020204" charset="-122"/>
              </a:rPr>
              <a:t>正确地看待遗精。</a:t>
            </a:r>
            <a:endParaRPr lang="zh-CN" altLang="en-US" sz="1600" b="1" spc="300">
              <a:solidFill>
                <a:schemeClr val="tx1"/>
              </a:solidFill>
              <a:uFillTx/>
              <a:latin typeface="微软雅黑" panose="020B0503020204020204" charset="-122"/>
              <a:ea typeface="微软雅黑" panose="020B0503020204020204" charset="-122"/>
            </a:endParaRPr>
          </a:p>
        </p:txBody>
      </p:sp>
      <p:grpSp>
        <p:nvGrpSpPr>
          <p:cNvPr id="60" name="组合 59"/>
          <p:cNvGrpSpPr/>
          <p:nvPr/>
        </p:nvGrpSpPr>
        <p:grpSpPr>
          <a:xfrm>
            <a:off x="7510780" y="2409825"/>
            <a:ext cx="513080" cy="513080"/>
            <a:chOff x="10100" y="4299"/>
            <a:chExt cx="808" cy="808"/>
          </a:xfrm>
        </p:grpSpPr>
        <p:sp>
          <p:nvSpPr>
            <p:cNvPr id="43" name="Oval 137"/>
            <p:cNvSpPr/>
            <p:nvPr>
              <p:custDataLst>
                <p:tags r:id="rId32"/>
              </p:custDataLst>
            </p:nvPr>
          </p:nvSpPr>
          <p:spPr>
            <a:xfrm>
              <a:off x="10100" y="4299"/>
              <a:ext cx="808" cy="808"/>
            </a:xfrm>
            <a:prstGeom prst="ellipse">
              <a:avLst/>
            </a:prstGeom>
            <a:solidFill>
              <a:srgbClr val="FFCC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44" name="组合 43"/>
            <p:cNvGrpSpPr/>
            <p:nvPr>
              <p:custDataLst>
                <p:tags r:id="rId33"/>
              </p:custDataLst>
            </p:nvPr>
          </p:nvGrpSpPr>
          <p:grpSpPr>
            <a:xfrm>
              <a:off x="10258" y="4500"/>
              <a:ext cx="498" cy="406"/>
              <a:chOff x="6262588" y="2661892"/>
              <a:chExt cx="315972" cy="258060"/>
            </a:xfrm>
          </p:grpSpPr>
          <p:sp>
            <p:nvSpPr>
              <p:cNvPr id="45" name="Freeform 457"/>
              <p:cNvSpPr>
                <a:spLocks noChangeArrowheads="1"/>
              </p:cNvSpPr>
              <p:nvPr>
                <p:custDataLst>
                  <p:tags r:id="rId34"/>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Freeform 458"/>
              <p:cNvSpPr>
                <a:spLocks noChangeArrowheads="1"/>
              </p:cNvSpPr>
              <p:nvPr>
                <p:custDataLst>
                  <p:tags r:id="rId35"/>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Freeform 459"/>
              <p:cNvSpPr>
                <a:spLocks noChangeArrowheads="1"/>
              </p:cNvSpPr>
              <p:nvPr>
                <p:custDataLst>
                  <p:tags r:id="rId36"/>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sp>
        <p:nvSpPr>
          <p:cNvPr id="9" name="文本框 8"/>
          <p:cNvSpPr txBox="1"/>
          <p:nvPr>
            <p:custDataLst>
              <p:tags r:id="rId37"/>
            </p:custDataLst>
          </p:nvPr>
        </p:nvSpPr>
        <p:spPr>
          <a:xfrm>
            <a:off x="6527800" y="1640840"/>
            <a:ext cx="4484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rPr>
              <a:t>2. 消除遗精时的焦虑不安</a:t>
            </a:r>
            <a:endPar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AutoShape 4"/>
          <p:cNvSpPr/>
          <p:nvPr>
            <p:custDataLst>
              <p:tags r:id="rId38"/>
            </p:custDataLst>
          </p:nvPr>
        </p:nvSpPr>
        <p:spPr bwMode="auto">
          <a:xfrm>
            <a:off x="4367522" y="2296129"/>
            <a:ext cx="2160308" cy="2266164"/>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A0BB0C">
              <a:alpha val="81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39"/>
            </p:custDataLst>
          </p:nvPr>
        </p:nvSpPr>
        <p:spPr>
          <a:xfrm>
            <a:off x="5120076" y="2974051"/>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2400">
                <a:latin typeface="微软雅黑" panose="020B0503020204020204" charset="-122"/>
                <a:cs typeface="+mn-cs"/>
              </a:rPr>
              <a:t>03</a:t>
            </a:r>
            <a:endParaRPr lang="en-US" altLang="zh-CN" sz="2400">
              <a:latin typeface="微软雅黑" panose="020B0503020204020204" charset="-122"/>
              <a:cs typeface="+mn-cs"/>
            </a:endParaRPr>
          </a:p>
        </p:txBody>
      </p:sp>
      <p:sp>
        <p:nvSpPr>
          <p:cNvPr id="61" name="TextBox 136"/>
          <p:cNvSpPr txBox="1"/>
          <p:nvPr>
            <p:custDataLst>
              <p:tags r:id="rId40"/>
            </p:custDataLst>
          </p:nvPr>
        </p:nvSpPr>
        <p:spPr>
          <a:xfrm>
            <a:off x="8138985" y="5345063"/>
            <a:ext cx="3931200" cy="396000"/>
          </a:xfrm>
          <a:prstGeom prst="rect">
            <a:avLst/>
          </a:prstGeom>
          <a:noFill/>
        </p:spPr>
        <p:txBody>
          <a:bodyPr vert="horz" wrap="square" lIns="90000" tIns="0" rIns="90000" bIns="46800" rtlCol="0" anchor="t" anchorCtr="0">
            <a:normAutofit/>
          </a:bodyPr>
          <a:p>
            <a:pPr>
              <a:lnSpc>
                <a:spcPct val="120000"/>
              </a:lnSpc>
              <a:spcAft>
                <a:spcPts val="1600"/>
              </a:spcAft>
            </a:pPr>
            <a:r>
              <a:rPr lang="zh-CN" altLang="en-US" sz="1600" b="1" spc="300">
                <a:solidFill>
                  <a:schemeClr val="tx1"/>
                </a:solidFill>
                <a:uFillTx/>
                <a:latin typeface="微软雅黑" panose="020B0503020204020204" charset="-122"/>
                <a:ea typeface="微软雅黑" panose="020B0503020204020204" charset="-122"/>
              </a:rPr>
              <a:t>多了解性的知识。</a:t>
            </a:r>
            <a:endParaRPr lang="zh-CN" altLang="en-US" sz="1600" b="1" spc="300">
              <a:solidFill>
                <a:schemeClr val="tx1"/>
              </a:solidFill>
              <a:uFillTx/>
              <a:latin typeface="微软雅黑" panose="020B0503020204020204" charset="-122"/>
              <a:ea typeface="微软雅黑" panose="020B0503020204020204" charset="-122"/>
            </a:endParaRPr>
          </a:p>
        </p:txBody>
      </p:sp>
      <p:grpSp>
        <p:nvGrpSpPr>
          <p:cNvPr id="62" name="组合 61"/>
          <p:cNvGrpSpPr/>
          <p:nvPr/>
        </p:nvGrpSpPr>
        <p:grpSpPr>
          <a:xfrm>
            <a:off x="7510780" y="5252085"/>
            <a:ext cx="513080" cy="513080"/>
            <a:chOff x="10100" y="4299"/>
            <a:chExt cx="808" cy="808"/>
          </a:xfrm>
        </p:grpSpPr>
        <p:sp>
          <p:nvSpPr>
            <p:cNvPr id="63" name="Oval 137"/>
            <p:cNvSpPr/>
            <p:nvPr>
              <p:custDataLst>
                <p:tags r:id="rId41"/>
              </p:custDataLst>
            </p:nvPr>
          </p:nvSpPr>
          <p:spPr>
            <a:xfrm>
              <a:off x="10100" y="4299"/>
              <a:ext cx="808" cy="808"/>
            </a:xfrm>
            <a:prstGeom prst="ellipse">
              <a:avLst/>
            </a:prstGeom>
            <a:solidFill>
              <a:srgbClr val="FFCC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42"/>
              </p:custDataLst>
            </p:nvPr>
          </p:nvGrpSpPr>
          <p:grpSpPr>
            <a:xfrm>
              <a:off x="10258" y="4500"/>
              <a:ext cx="498" cy="406"/>
              <a:chOff x="6262588" y="2661892"/>
              <a:chExt cx="315972" cy="258060"/>
            </a:xfrm>
          </p:grpSpPr>
          <p:sp>
            <p:nvSpPr>
              <p:cNvPr id="65" name="Freeform 457"/>
              <p:cNvSpPr>
                <a:spLocks noChangeArrowheads="1"/>
              </p:cNvSpPr>
              <p:nvPr>
                <p:custDataLst>
                  <p:tags r:id="rId43"/>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6" name="Freeform 458"/>
              <p:cNvSpPr>
                <a:spLocks noChangeArrowheads="1"/>
              </p:cNvSpPr>
              <p:nvPr>
                <p:custDataLst>
                  <p:tags r:id="rId44"/>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7" name="Freeform 459"/>
              <p:cNvSpPr>
                <a:spLocks noChangeArrowheads="1"/>
              </p:cNvSpPr>
              <p:nvPr>
                <p:custDataLst>
                  <p:tags r:id="rId45"/>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spTree>
    <p:custDataLst>
      <p:tags r:id="rId4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文本占位符 32"/>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三、怎样保持性心理健康</a:t>
            </a:r>
            <a:endParaRPr lang="zh-CN" altLang="en-US" sz="2400" b="1" spc="300" noProof="0" dirty="0">
              <a:ln>
                <a:noFill/>
              </a:ln>
              <a:solidFill>
                <a:srgbClr val="FCC301"/>
              </a:solidFill>
              <a:effectLst/>
              <a:uLnTx/>
              <a:sym typeface="+mn-ea"/>
            </a:endParaRPr>
          </a:p>
        </p:txBody>
      </p:sp>
      <p:sp>
        <p:nvSpPr>
          <p:cNvPr id="20" name="Title 6"/>
          <p:cNvSpPr txBox="1"/>
          <p:nvPr>
            <p:custDataLst>
              <p:tags r:id="rId1"/>
            </p:custDataLst>
          </p:nvPr>
        </p:nvSpPr>
        <p:spPr>
          <a:xfrm>
            <a:off x="608330" y="4338320"/>
            <a:ext cx="5439410" cy="19659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1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性自慰（手淫）是性机能发育成熟后满足性欲、缓解性冲动、消除性饥渴和性烦恼的一种有效手段，它是正常性行为的一种方式，并不是一种恶习。实际上对青年有害的并不是性自慰（手淫）本身，而是对性自慰（手淫）的错误认识和由此造成的心理压力。美国精神病学家阿瑞蒂认为“手淫是标准的性行为的一种，只不过人在手淫时常伴有一</a:t>
            </a:r>
            <a:r>
              <a:rPr lang="zh-CN" altLang="en-US" sz="16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种罪恶感和心理焦虑，才造成了种种后果”。</a:t>
            </a:r>
            <a:endParaRPr lang="zh-CN" altLang="en-US" sz="16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2"/>
            </p:custDataLst>
          </p:nvPr>
        </p:nvSpPr>
        <p:spPr>
          <a:xfrm>
            <a:off x="6296660" y="4324985"/>
            <a:ext cx="5439410" cy="19659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1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性梦是青春期男女在发育过程中最正常不过的事，青春期男女如果从没有过性梦反倒是个问题了。性梦、遗精、月经标志着青年男女的性器官已经发育成熟了，不必为此感到羞愧、恐惧、自责和困惑。性梦是不以人的意志为转移的，它与实际生活中一个人想干什么没有必然的联系。那些平时一本正经、心无杂念、目不斜视的人，做的性梦未必比别人少，内容也差不多。</a:t>
            </a:r>
            <a:endPar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custDataLst>
              <p:tags r:id="rId3"/>
            </p:custDataLst>
          </p:nvPr>
        </p:nvSpPr>
        <p:spPr>
          <a:xfrm>
            <a:off x="3529330" y="155130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（一）走出性误区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矩形 18"/>
          <p:cNvSpPr/>
          <p:nvPr userDrawn="1">
            <p:custDataLst>
              <p:tags r:id="rId4"/>
            </p:custDataLst>
          </p:nvPr>
        </p:nvSpPr>
        <p:spPr>
          <a:xfrm>
            <a:off x="-6350" y="1667001"/>
            <a:ext cx="12192000" cy="22221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21" name="图片 20" descr="placingpictureplaceholder"/>
          <p:cNvPicPr>
            <a:picLocks noChangeAspect="1"/>
          </p:cNvPicPr>
          <p:nvPr>
            <p:custDataLst>
              <p:tags r:id="rId5"/>
            </p:custDataLst>
          </p:nvPr>
        </p:nvPicPr>
        <p:blipFill>
          <a:blip r:embed="rId6"/>
          <a:srcRect t="15498" b="15498"/>
          <a:stretch>
            <a:fillRect/>
          </a:stretch>
        </p:blipFill>
        <p:spPr>
          <a:xfrm>
            <a:off x="608399" y="1834378"/>
            <a:ext cx="5439975" cy="1872700"/>
          </a:xfrm>
          <a:prstGeom prst="rect">
            <a:avLst/>
          </a:prstGeom>
        </p:spPr>
      </p:pic>
      <p:pic>
        <p:nvPicPr>
          <p:cNvPr id="22" name="图片 21" descr="placingpictureplaceholder"/>
          <p:cNvPicPr>
            <a:picLocks noChangeAspect="1"/>
          </p:cNvPicPr>
          <p:nvPr>
            <p:custDataLst>
              <p:tags r:id="rId7"/>
            </p:custDataLst>
          </p:nvPr>
        </p:nvPicPr>
        <p:blipFill>
          <a:blip r:embed="rId8"/>
          <a:srcRect t="15575" b="15575"/>
          <a:stretch>
            <a:fillRect/>
          </a:stretch>
        </p:blipFill>
        <p:spPr>
          <a:xfrm>
            <a:off x="6143624" y="1834378"/>
            <a:ext cx="5439975" cy="1872700"/>
          </a:xfrm>
          <a:prstGeom prst="rect">
            <a:avLst/>
          </a:prstGeom>
        </p:spPr>
      </p:pic>
      <p:sp>
        <p:nvSpPr>
          <p:cNvPr id="23" name="文本框 22"/>
          <p:cNvSpPr txBox="1"/>
          <p:nvPr>
            <p:custDataLst>
              <p:tags r:id="rId9"/>
            </p:custDataLst>
          </p:nvPr>
        </p:nvSpPr>
        <p:spPr>
          <a:xfrm>
            <a:off x="410845" y="387350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rPr>
              <a:t>3. 性自慰（手淫）不是一种恶习</a:t>
            </a:r>
            <a:endPar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4" name="文本框 23"/>
          <p:cNvSpPr txBox="1"/>
          <p:nvPr>
            <p:custDataLst>
              <p:tags r:id="rId10"/>
            </p:custDataLst>
          </p:nvPr>
        </p:nvSpPr>
        <p:spPr>
          <a:xfrm>
            <a:off x="6143625" y="385953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rPr>
              <a:t>4. 性梦不是堕落</a:t>
            </a:r>
            <a:endParaRPr lang="en-US" altLang="zh-CN" b="1" spc="200">
              <a:solidFill>
                <a:srgbClr val="00B05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strips(downRight)">
                                      <p:cBhvr>
                                        <p:cTn id="7" dur="1000"/>
                                        <p:tgtEl>
                                          <p:spTgt spid="20"/>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三、怎样保持性心理健康</a:t>
            </a:r>
            <a:endParaRPr lang="zh-CN" altLang="en-US" sz="2400" b="1" spc="300" noProof="0" dirty="0">
              <a:ln>
                <a:noFill/>
              </a:ln>
              <a:solidFill>
                <a:srgbClr val="FCC301"/>
              </a:solidFill>
              <a:effectLst/>
              <a:uLnTx/>
              <a:sym typeface="+mn-ea"/>
            </a:endParaRPr>
          </a:p>
        </p:txBody>
      </p:sp>
      <p:sp>
        <p:nvSpPr>
          <p:cNvPr id="7" name="矩形 6"/>
          <p:cNvSpPr/>
          <p:nvPr>
            <p:custDataLst>
              <p:tags r:id="rId1"/>
            </p:custDataLst>
          </p:nvPr>
        </p:nvSpPr>
        <p:spPr>
          <a:xfrm>
            <a:off x="0" y="2341880"/>
            <a:ext cx="7156450" cy="380555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2"/>
            </p:custDataLst>
          </p:nvPr>
        </p:nvSpPr>
        <p:spPr>
          <a:xfrm>
            <a:off x="501650" y="2630170"/>
            <a:ext cx="6167120" cy="3227070"/>
          </a:xfrm>
          <a:prstGeom prst="rect">
            <a:avLst/>
          </a:prstGeom>
        </p:spPr>
        <p:txBody>
          <a:bodyPr anchor="ctr" anchorCtr="0"/>
          <a:p>
            <a:pPr marR="0" lvl="0" indent="444500" algn="just" defTabSz="914400" rtl="0" fontAlgn="base">
              <a:lnSpc>
                <a:spcPct val="150000"/>
              </a:lnSpc>
              <a:spcBef>
                <a:spcPts val="800"/>
              </a:spcBef>
              <a:spcAft>
                <a:spcPts val="0"/>
              </a:spcAft>
              <a:buClr>
                <a:srgbClr val="00B050"/>
              </a:buClr>
              <a:buSzTx/>
              <a:buFont typeface="Malgun Gothic" panose="020B0503020000020004" charset="-127"/>
              <a:buNone/>
              <a:defRPr/>
              <a:extLst>
                <a:ext uri="{35155182-B16C-46BC-9424-99874614C6A1}">
                  <wpsdc:indentchars xmlns:wpsdc="http://www.wps.cn/officeDocument/2017/drawingmlCustomData" val="200" checksum="909944644"/>
                </a:ext>
              </a:extLst>
            </a:pPr>
            <a:r>
              <a:rPr kumimoji="0" sz="1600" i="0" strike="noStrike" spc="150" baseline="0" noProof="1">
                <a:ln>
                  <a:noFill/>
                </a:ln>
                <a:effectLst/>
                <a:uLnTx/>
                <a:uFillTx/>
                <a:ea typeface="微软雅黑" panose="020B0503020204020204" charset="-122"/>
                <a:sym typeface="Arial" panose="020B0604020202020204" pitchFamily="34" charset="0"/>
              </a:rPr>
              <a:t>今天大学生的性态度与十多年前相比已经有了很大改变，禁欲主义的影响已不像以前那么严重。不过，随着对外开放的发展，西方一些性观念的影响在当代青年的性态度上有明显表现。开放的性态度伴随而来的是婚前性行为的增多。婚前性行为本身并不会造成心理紧张，但对于许多心理还不够成熟，不能妥善处理由于婚前性行为造成不良后果的人，就必然会引起各种矛盾和各种心理冲突以至于危害身心健康。</a:t>
            </a:r>
            <a:endParaRPr kumimoji="0" sz="1600" i="0" strike="noStrike" spc="150" baseline="0" noProof="1">
              <a:ln>
                <a:noFill/>
              </a:ln>
              <a:effectLst/>
              <a:uLnTx/>
              <a:uFillTx/>
              <a:ea typeface="微软雅黑" panose="020B0503020204020204" charset="-122"/>
              <a:sym typeface="Arial" panose="020B0604020202020204" pitchFamily="34" charset="0"/>
            </a:endParaRPr>
          </a:p>
        </p:txBody>
      </p:sp>
      <p:grpSp>
        <p:nvGrpSpPr>
          <p:cNvPr id="15" name="组合 14"/>
          <p:cNvGrpSpPr/>
          <p:nvPr/>
        </p:nvGrpSpPr>
        <p:grpSpPr>
          <a:xfrm>
            <a:off x="7449185" y="2428875"/>
            <a:ext cx="4206240" cy="3718560"/>
            <a:chOff x="9672" y="2691"/>
            <a:chExt cx="8866" cy="7088"/>
          </a:xfrm>
        </p:grpSpPr>
        <p:sp>
          <p:nvSpPr>
            <p:cNvPr id="12" name="矩形 11"/>
            <p:cNvSpPr/>
            <p:nvPr>
              <p:custDataLst>
                <p:tags r:id="rId3"/>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FFFF"/>
                  </a:solidFill>
                  <a:latin typeface="微软雅黑" panose="020B0503020204020204" charset="-122"/>
                  <a:ea typeface="微软雅黑" panose="020B0503020204020204" charset="-122"/>
                  <a:sym typeface="Arial" panose="020B0604020202020204" pitchFamily="34" charset="0"/>
                </a:rPr>
                <a:t>任务三　大学生常见的人格发展缺陷与调适</a:t>
              </a: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4">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
        <p:nvSpPr>
          <p:cNvPr id="34" name="文本框 33"/>
          <p:cNvSpPr txBox="1"/>
          <p:nvPr>
            <p:custDataLst>
              <p:tags r:id="rId5"/>
            </p:custDataLst>
          </p:nvPr>
        </p:nvSpPr>
        <p:spPr>
          <a:xfrm>
            <a:off x="3529330" y="13030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（二）端正性态度</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1" name="组合 20"/>
          <p:cNvGrpSpPr/>
          <p:nvPr/>
        </p:nvGrpSpPr>
        <p:grpSpPr>
          <a:xfrm>
            <a:off x="5591175" y="2192655"/>
            <a:ext cx="1076960" cy="512445"/>
            <a:chOff x="8805" y="2848"/>
            <a:chExt cx="1248" cy="720"/>
          </a:xfrm>
        </p:grpSpPr>
        <p:sp>
          <p:nvSpPr>
            <p:cNvPr id="10" name="任意多边形: 形状 18"/>
            <p:cNvSpPr/>
            <p:nvPr>
              <p:custDataLst>
                <p:tags r:id="rId6"/>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2" name="任意多边形: 形状 19"/>
            <p:cNvSpPr/>
            <p:nvPr>
              <p:custDataLst>
                <p:tags r:id="rId7"/>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三、怎样保持性心理健康</a:t>
            </a:r>
            <a:endParaRPr lang="zh-CN" altLang="en-US" sz="2400" b="1" spc="300" noProof="0" dirty="0">
              <a:ln>
                <a:noFill/>
              </a:ln>
              <a:solidFill>
                <a:srgbClr val="FCC301"/>
              </a:solidFill>
              <a:effectLst/>
              <a:uLnTx/>
              <a:sym typeface="+mn-ea"/>
            </a:endParaRPr>
          </a:p>
        </p:txBody>
      </p:sp>
      <p:sp>
        <p:nvSpPr>
          <p:cNvPr id="7" name="矩形 6"/>
          <p:cNvSpPr/>
          <p:nvPr>
            <p:custDataLst>
              <p:tags r:id="rId1"/>
            </p:custDataLst>
          </p:nvPr>
        </p:nvSpPr>
        <p:spPr>
          <a:xfrm>
            <a:off x="0" y="2341880"/>
            <a:ext cx="7156450" cy="380555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2"/>
            </p:custDataLst>
          </p:nvPr>
        </p:nvSpPr>
        <p:spPr>
          <a:xfrm>
            <a:off x="501650" y="2630170"/>
            <a:ext cx="6167120" cy="3227070"/>
          </a:xfrm>
          <a:prstGeom prst="rect">
            <a:avLst/>
          </a:prstGeom>
        </p:spPr>
        <p:txBody>
          <a:bodyPr anchor="ctr" anchorCtr="0"/>
          <a:p>
            <a:pPr marR="0" lvl="0" indent="444500" algn="just" defTabSz="914400" rtl="0" fontAlgn="base">
              <a:lnSpc>
                <a:spcPct val="150000"/>
              </a:lnSpc>
              <a:spcBef>
                <a:spcPts val="800"/>
              </a:spcBef>
              <a:spcAft>
                <a:spcPts val="0"/>
              </a:spcAft>
              <a:buClr>
                <a:srgbClr val="00B050"/>
              </a:buClr>
              <a:buSzTx/>
              <a:buFont typeface="Malgun Gothic" panose="020B0503020000020004" charset="-127"/>
              <a:buNone/>
              <a:defRPr/>
              <a:extLst>
                <a:ext uri="{35155182-B16C-46BC-9424-99874614C6A1}">
                  <wpsdc:indentchars xmlns:wpsdc="http://www.wps.cn/officeDocument/2017/drawingmlCustomData" val="200" checksum="909944644"/>
                </a:ext>
              </a:extLst>
            </a:pPr>
            <a:r>
              <a:rPr kumimoji="0" sz="1600" i="0" strike="noStrike" spc="150" baseline="0" noProof="1">
                <a:ln>
                  <a:noFill/>
                </a:ln>
                <a:effectLst/>
                <a:uLnTx/>
                <a:uFillTx/>
                <a:ea typeface="微软雅黑" panose="020B0503020204020204" charset="-122"/>
                <a:sym typeface="Arial" panose="020B0604020202020204" pitchFamily="34" charset="0"/>
              </a:rPr>
              <a:t>假如你决定有性交行为而不想怀孕，必须在每次性交时使用最有效的避孕方法。使用安全套就是最有效的方法。安全套为什么不叫避孕套？因为使用乳胶制的保险套可以预防性病，包括艾滋病在内。安全套是以卷曲方式覆盖在勃起的阴茎上，只有乳胶保险套可以阻隔小型性病病毒，如 HIV（艾滋病病毒）及 B 型肝炎病毒。</a:t>
            </a:r>
            <a:endParaRPr kumimoji="0" sz="1600" i="0" strike="noStrike" spc="150" baseline="0" noProof="1">
              <a:ln>
                <a:noFill/>
              </a:ln>
              <a:effectLst/>
              <a:uLnTx/>
              <a:uFillTx/>
              <a:ea typeface="微软雅黑" panose="020B0503020204020204" charset="-122"/>
              <a:sym typeface="Arial" panose="020B0604020202020204" pitchFamily="34" charset="0"/>
            </a:endParaRPr>
          </a:p>
        </p:txBody>
      </p:sp>
      <p:grpSp>
        <p:nvGrpSpPr>
          <p:cNvPr id="15" name="组合 14"/>
          <p:cNvGrpSpPr/>
          <p:nvPr/>
        </p:nvGrpSpPr>
        <p:grpSpPr>
          <a:xfrm>
            <a:off x="7449185" y="2428875"/>
            <a:ext cx="4206240" cy="3718560"/>
            <a:chOff x="9672" y="2691"/>
            <a:chExt cx="8866" cy="7088"/>
          </a:xfrm>
        </p:grpSpPr>
        <p:sp>
          <p:nvSpPr>
            <p:cNvPr id="12" name="矩形 11"/>
            <p:cNvSpPr/>
            <p:nvPr>
              <p:custDataLst>
                <p:tags r:id="rId3"/>
              </p:custDataLst>
            </p:nvPr>
          </p:nvSpPr>
          <p:spPr>
            <a:xfrm>
              <a:off x="9672" y="2691"/>
              <a:ext cx="8866" cy="7089"/>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FFFF"/>
                  </a:solidFill>
                  <a:latin typeface="微软雅黑" panose="020B0503020204020204" charset="-122"/>
                  <a:ea typeface="微软雅黑" panose="020B0503020204020204" charset="-122"/>
                  <a:sym typeface="Arial" panose="020B0604020202020204" pitchFamily="34" charset="0"/>
                </a:rPr>
                <a:t>任务三　大学生常见的人格发展缺陷与调适</a:t>
              </a: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4">
              <a:clrChange>
                <a:clrFrom>
                  <a:srgbClr val="3BB6D5">
                    <a:alpha val="100000"/>
                  </a:srgbClr>
                </a:clrFrom>
                <a:clrTo>
                  <a:srgbClr val="3BB6D5">
                    <a:alpha val="100000"/>
                    <a:alpha val="0"/>
                  </a:srgbClr>
                </a:clrTo>
              </a:clrChange>
            </a:blip>
            <a:srcRect l="18725" r="18119" b="12436"/>
            <a:stretch>
              <a:fillRect/>
            </a:stretch>
          </p:blipFill>
          <p:spPr>
            <a:xfrm>
              <a:off x="9979" y="3058"/>
              <a:ext cx="8252" cy="6354"/>
            </a:xfrm>
            <a:prstGeom prst="rect">
              <a:avLst/>
            </a:prstGeom>
            <a:ln>
              <a:noFill/>
            </a:ln>
          </p:spPr>
        </p:pic>
      </p:grpSp>
      <p:sp>
        <p:nvSpPr>
          <p:cNvPr id="34" name="文本框 33"/>
          <p:cNvSpPr txBox="1"/>
          <p:nvPr>
            <p:custDataLst>
              <p:tags r:id="rId5"/>
            </p:custDataLst>
          </p:nvPr>
        </p:nvSpPr>
        <p:spPr>
          <a:xfrm>
            <a:off x="3529330" y="130302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（三）注意性安全</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1" name="组合 20"/>
          <p:cNvGrpSpPr/>
          <p:nvPr/>
        </p:nvGrpSpPr>
        <p:grpSpPr>
          <a:xfrm>
            <a:off x="5591175" y="2192655"/>
            <a:ext cx="1076960" cy="512445"/>
            <a:chOff x="8805" y="2848"/>
            <a:chExt cx="1248" cy="720"/>
          </a:xfrm>
        </p:grpSpPr>
        <p:sp>
          <p:nvSpPr>
            <p:cNvPr id="10" name="任意多边形: 形状 18"/>
            <p:cNvSpPr/>
            <p:nvPr>
              <p:custDataLst>
                <p:tags r:id="rId6"/>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2" name="任意多边形: 形状 19"/>
            <p:cNvSpPr/>
            <p:nvPr>
              <p:custDataLst>
                <p:tags r:id="rId7"/>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9280" y="1242695"/>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grpSp>
        <p:nvGrpSpPr>
          <p:cNvPr id="48" name="组合 47"/>
          <p:cNvGrpSpPr/>
          <p:nvPr/>
        </p:nvGrpSpPr>
        <p:grpSpPr>
          <a:xfrm>
            <a:off x="1707515" y="1404620"/>
            <a:ext cx="2527261" cy="848360"/>
            <a:chOff x="1975" y="2322"/>
            <a:chExt cx="3980" cy="1336"/>
          </a:xfrm>
        </p:grpSpPr>
        <p:sp>
          <p:nvSpPr>
            <p:cNvPr id="44" name="文本框 43"/>
            <p:cNvSpPr txBox="1"/>
            <p:nvPr>
              <p:custDataLst>
                <p:tags r:id="rId3"/>
              </p:custDataLst>
            </p:nvPr>
          </p:nvSpPr>
          <p:spPr>
            <a:xfrm>
              <a:off x="1975" y="2322"/>
              <a:ext cx="3980" cy="747"/>
            </a:xfrm>
            <a:prstGeom prst="rect">
              <a:avLst/>
            </a:prstGeom>
            <a:noFill/>
          </p:spPr>
          <p:txBody>
            <a:bodyPr wrap="square" rtlCol="0">
              <a:noAutofit/>
            </a:bodyPr>
            <a:p>
              <a:pPr algn="ctr">
                <a:lnSpc>
                  <a:spcPct val="120000"/>
                </a:lnSpc>
              </a:pPr>
              <a:r>
                <a:rPr lang="zh-CN" altLang="en-US" sz="2000" b="1" spc="300" dirty="0">
                  <a:solidFill>
                    <a:schemeClr val="tx1"/>
                  </a:solidFill>
                  <a:uFillTx/>
                  <a:latin typeface="微软雅黑" panose="020B0503020204020204" charset="-122"/>
                  <a:ea typeface="微软雅黑" panose="020B0503020204020204" charset="-122"/>
                  <a:cs typeface="+mn-ea"/>
                  <a:sym typeface="+mn-lt"/>
                </a:rPr>
                <a:t>性的危害—三个相关案例</a:t>
              </a:r>
              <a:endParaRPr lang="zh-CN" altLang="en-US" sz="2000" b="1" spc="300" dirty="0">
                <a:solidFill>
                  <a:schemeClr val="tx1"/>
                </a:solidFill>
                <a:uFillTx/>
                <a:latin typeface="微软雅黑" panose="020B0503020204020204" charset="-122"/>
                <a:ea typeface="微软雅黑" panose="020B0503020204020204" charset="-122"/>
                <a:cs typeface="+mn-ea"/>
                <a:sym typeface="+mn-lt"/>
              </a:endParaRPr>
            </a:p>
          </p:txBody>
        </p:sp>
        <p:cxnSp>
          <p:nvCxnSpPr>
            <p:cNvPr id="46" name="直接连接符 45"/>
            <p:cNvCxnSpPr/>
            <p:nvPr/>
          </p:nvCxnSpPr>
          <p:spPr>
            <a:xfrm rot="10800000" flipH="1">
              <a:off x="2267" y="3658"/>
              <a:ext cx="2778" cy="0"/>
            </a:xfrm>
            <a:prstGeom prst="line">
              <a:avLst/>
            </a:prstGeom>
            <a:ln w="19050">
              <a:solidFill>
                <a:srgbClr val="FCC301"/>
              </a:solidFill>
              <a:prstDash val="sysDash"/>
            </a:ln>
          </p:spPr>
          <p:style>
            <a:lnRef idx="1">
              <a:schemeClr val="accent1"/>
            </a:lnRef>
            <a:fillRef idx="0">
              <a:schemeClr val="accent1"/>
            </a:fillRef>
            <a:effectRef idx="0">
              <a:schemeClr val="accent1"/>
            </a:effectRef>
            <a:fontRef idx="minor">
              <a:schemeClr val="tx1"/>
            </a:fontRef>
          </p:style>
        </p:cxnSp>
      </p:grpSp>
      <p:pic>
        <p:nvPicPr>
          <p:cNvPr id="47" name="图片 46" descr="摄图网_400275437"/>
          <p:cNvPicPr>
            <a:picLocks noChangeAspect="1"/>
          </p:cNvPicPr>
          <p:nvPr userDrawn="1">
            <p:custDataLst>
              <p:tags r:id="rId4"/>
            </p:custDataLst>
          </p:nvPr>
        </p:nvPicPr>
        <p:blipFill>
          <a:blip r:embed="rId5"/>
          <a:stretch>
            <a:fillRect/>
          </a:stretch>
        </p:blipFill>
        <p:spPr>
          <a:xfrm>
            <a:off x="1006475" y="1516380"/>
            <a:ext cx="819150" cy="464820"/>
          </a:xfrm>
          <a:prstGeom prst="rect">
            <a:avLst/>
          </a:prstGeom>
        </p:spPr>
      </p:pic>
      <p:sp>
        <p:nvSpPr>
          <p:cNvPr id="49" name="文本框 48"/>
          <p:cNvSpPr txBox="1"/>
          <p:nvPr>
            <p:custDataLst>
              <p:tags r:id="rId6"/>
            </p:custDataLst>
          </p:nvPr>
        </p:nvSpPr>
        <p:spPr>
          <a:xfrm>
            <a:off x="1892935" y="2626995"/>
            <a:ext cx="8521700" cy="265684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82600" algn="ctr"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b="1" spc="100" dirty="0">
                <a:solidFill>
                  <a:srgbClr val="FCC301"/>
                </a:solidFill>
                <a:uFillTx/>
                <a:latin typeface="微软雅黑" panose="020B0503020204020204" charset="-122"/>
                <a:ea typeface="微软雅黑" panose="020B0503020204020204" charset="-122"/>
                <a:sym typeface="+mn-ea"/>
              </a:rPr>
              <a:t>我真的很后悔</a:t>
            </a:r>
            <a:endParaRPr sz="1800" b="1" spc="100" dirty="0">
              <a:solidFill>
                <a:srgbClr val="FCC301"/>
              </a:solidFill>
              <a:uFillTx/>
              <a:latin typeface="微软雅黑" panose="020B0503020204020204" charset="-122"/>
              <a:ea typeface="微软雅黑" panose="020B0503020204020204" charset="-122"/>
              <a:sym typeface="+mn-ea"/>
            </a:endParaRPr>
          </a:p>
          <a:p>
            <a:pPr lvl="0" indent="4826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spc="100" dirty="0">
                <a:solidFill>
                  <a:schemeClr val="tx1">
                    <a:lumMod val="95000"/>
                    <a:lumOff val="5000"/>
                  </a:schemeClr>
                </a:solidFill>
                <a:uFillTx/>
                <a:latin typeface="微软雅黑" panose="020B0503020204020204" charset="-122"/>
                <a:ea typeface="微软雅黑" panose="020B0503020204020204" charset="-122"/>
                <a:sym typeface="+mn-ea"/>
              </a:rPr>
              <a:t>这个真实的故事，发生在北京两个 16 岁的高中生身上。由于缺乏性知识，他们偷尝禁果，并致使女生宫外孕。此后，两个人精神、心理和身体上承受了巨大的痛苦与压力。记者在医院与这两个孩子倾心交谈时，他们流露出的是后悔之情，同时也希望学校、老师、家长重视对处于青春期的孩子进行性教育，使所有处在花季时代的少男少女们健康成长。</a:t>
            </a:r>
            <a:endParaRPr sz="1800"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大学生恋爱与性心理</a:t>
            </a:r>
            <a:endParaRPr lang="zh-CN" altLang="en-US" sz="2400" b="1" spc="300" dirty="0">
              <a:solidFill>
                <a:srgbClr val="7EA96D"/>
              </a:solidFill>
              <a:sym typeface="+mn-ea"/>
            </a:endParaRPr>
          </a:p>
        </p:txBody>
      </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9528" cy="202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了解什么是爱情及爱情的特征。</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熟悉大学生恋爱中常见的心理问题。</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了解性心理的特点及相关困惑。</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488948"/>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培养正确的恋爱观。</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培养爱的能力与责任。</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3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树立正确的性意识并学会理智对待。</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6" name="组合 5"/>
          <p:cNvGrpSpPr/>
          <p:nvPr/>
        </p:nvGrpSpPr>
        <p:grpSpPr>
          <a:xfrm>
            <a:off x="1776095" y="3021330"/>
            <a:ext cx="8721090" cy="1440180"/>
            <a:chOff x="2797" y="4758"/>
            <a:chExt cx="13734" cy="2268"/>
          </a:xfrm>
        </p:grpSpPr>
        <p:grpSp>
          <p:nvGrpSpPr>
            <p:cNvPr id="3" name="组合 2"/>
            <p:cNvGrpSpPr/>
            <p:nvPr/>
          </p:nvGrpSpPr>
          <p:grpSpPr>
            <a:xfrm>
              <a:off x="2797" y="4758"/>
              <a:ext cx="13734" cy="2268"/>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sp>
          <p:nvSpPr>
            <p:cNvPr id="2" name="iṣļíḍê"/>
            <p:cNvSpPr txBox="1"/>
            <p:nvPr/>
          </p:nvSpPr>
          <p:spPr bwMode="auto">
            <a:xfrm>
              <a:off x="3595" y="5420"/>
              <a:ext cx="9618" cy="1294"/>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提高恋爱中常见的心理问题的调适能力。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增强性心理困惑的调适能力。</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加强不良性行为的防范意识。</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612140" y="1240155"/>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grpSp>
        <p:nvGrpSpPr>
          <p:cNvPr id="48" name="组合 47"/>
          <p:cNvGrpSpPr/>
          <p:nvPr/>
        </p:nvGrpSpPr>
        <p:grpSpPr>
          <a:xfrm>
            <a:off x="1707515" y="1404620"/>
            <a:ext cx="2527261" cy="848360"/>
            <a:chOff x="1975" y="2322"/>
            <a:chExt cx="3980" cy="1336"/>
          </a:xfrm>
        </p:grpSpPr>
        <p:sp>
          <p:nvSpPr>
            <p:cNvPr id="44" name="文本框 43"/>
            <p:cNvSpPr txBox="1"/>
            <p:nvPr>
              <p:custDataLst>
                <p:tags r:id="rId3"/>
              </p:custDataLst>
            </p:nvPr>
          </p:nvSpPr>
          <p:spPr>
            <a:xfrm>
              <a:off x="1975" y="2322"/>
              <a:ext cx="3980" cy="747"/>
            </a:xfrm>
            <a:prstGeom prst="rect">
              <a:avLst/>
            </a:prstGeom>
            <a:noFill/>
          </p:spPr>
          <p:txBody>
            <a:bodyPr wrap="square" rtlCol="0">
              <a:noAutofit/>
            </a:bodyPr>
            <a:p>
              <a:pPr algn="ctr">
                <a:lnSpc>
                  <a:spcPct val="120000"/>
                </a:lnSpc>
              </a:pPr>
              <a:r>
                <a:rPr lang="zh-CN" altLang="en-US" sz="2000" b="1" spc="300" dirty="0">
                  <a:solidFill>
                    <a:schemeClr val="tx1"/>
                  </a:solidFill>
                  <a:uFillTx/>
                  <a:latin typeface="微软雅黑" panose="020B0503020204020204" charset="-122"/>
                  <a:ea typeface="微软雅黑" panose="020B0503020204020204" charset="-122"/>
                  <a:cs typeface="+mn-ea"/>
                  <a:sym typeface="+mn-lt"/>
                </a:rPr>
                <a:t>性的危害—三个相关案例</a:t>
              </a:r>
              <a:endParaRPr lang="zh-CN" altLang="en-US" sz="2000" b="1" spc="300" dirty="0">
                <a:solidFill>
                  <a:schemeClr val="tx1"/>
                </a:solidFill>
                <a:uFillTx/>
                <a:latin typeface="微软雅黑" panose="020B0503020204020204" charset="-122"/>
                <a:ea typeface="微软雅黑" panose="020B0503020204020204" charset="-122"/>
                <a:cs typeface="+mn-ea"/>
                <a:sym typeface="+mn-lt"/>
              </a:endParaRPr>
            </a:p>
          </p:txBody>
        </p:sp>
        <p:cxnSp>
          <p:nvCxnSpPr>
            <p:cNvPr id="46" name="直接连接符 45"/>
            <p:cNvCxnSpPr/>
            <p:nvPr/>
          </p:nvCxnSpPr>
          <p:spPr>
            <a:xfrm rot="10800000" flipH="1">
              <a:off x="2267" y="3658"/>
              <a:ext cx="2778" cy="0"/>
            </a:xfrm>
            <a:prstGeom prst="line">
              <a:avLst/>
            </a:prstGeom>
            <a:ln w="19050">
              <a:solidFill>
                <a:srgbClr val="FCC301"/>
              </a:solidFill>
              <a:prstDash val="sysDash"/>
            </a:ln>
          </p:spPr>
          <p:style>
            <a:lnRef idx="1">
              <a:schemeClr val="accent1"/>
            </a:lnRef>
            <a:fillRef idx="0">
              <a:schemeClr val="accent1"/>
            </a:fillRef>
            <a:effectRef idx="0">
              <a:schemeClr val="accent1"/>
            </a:effectRef>
            <a:fontRef idx="minor">
              <a:schemeClr val="tx1"/>
            </a:fontRef>
          </p:style>
        </p:cxnSp>
      </p:grpSp>
      <p:pic>
        <p:nvPicPr>
          <p:cNvPr id="47" name="图片 46" descr="摄图网_400275437"/>
          <p:cNvPicPr>
            <a:picLocks noChangeAspect="1"/>
          </p:cNvPicPr>
          <p:nvPr userDrawn="1">
            <p:custDataLst>
              <p:tags r:id="rId4"/>
            </p:custDataLst>
          </p:nvPr>
        </p:nvPicPr>
        <p:blipFill>
          <a:blip r:embed="rId5"/>
          <a:stretch>
            <a:fillRect/>
          </a:stretch>
        </p:blipFill>
        <p:spPr>
          <a:xfrm>
            <a:off x="1006475" y="1516380"/>
            <a:ext cx="819150" cy="464820"/>
          </a:xfrm>
          <a:prstGeom prst="rect">
            <a:avLst/>
          </a:prstGeom>
        </p:spPr>
      </p:pic>
      <p:sp>
        <p:nvSpPr>
          <p:cNvPr id="49" name="文本框 48"/>
          <p:cNvSpPr txBox="1"/>
          <p:nvPr>
            <p:custDataLst>
              <p:tags r:id="rId6"/>
            </p:custDataLst>
          </p:nvPr>
        </p:nvSpPr>
        <p:spPr>
          <a:xfrm>
            <a:off x="1782445" y="2158365"/>
            <a:ext cx="8674100" cy="42506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82600" algn="ctr"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b="1" spc="100" dirty="0">
                <a:solidFill>
                  <a:srgbClr val="FCC301"/>
                </a:solidFill>
                <a:uFillTx/>
                <a:latin typeface="微软雅黑" panose="020B0503020204020204" charset="-122"/>
                <a:ea typeface="微软雅黑" panose="020B0503020204020204" charset="-122"/>
                <a:sym typeface="+mn-ea"/>
              </a:rPr>
              <a:t>裤中的早产儿</a:t>
            </a:r>
            <a:endParaRPr sz="1800" b="1" spc="100" dirty="0">
              <a:solidFill>
                <a:srgbClr val="FCC301"/>
              </a:solidFill>
              <a:uFillTx/>
              <a:latin typeface="微软雅黑" panose="020B0503020204020204" charset="-122"/>
              <a:ea typeface="微软雅黑" panose="020B0503020204020204" charset="-122"/>
              <a:sym typeface="+mn-ea"/>
            </a:endParaRPr>
          </a:p>
          <a:p>
            <a:pPr lvl="0" indent="431800" algn="just"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某日凌晨，下关某大医院急诊室来了一男一女两个小青年，女青年双手捧腹，脸色煞白，带进一路血水，值班医生一看，大吃一惊，原来女青年是个孕妇，已将婴儿生在了裤子里面。医生赶紧将女青年送进产房，取出胎盘进行止血处理。原以为婴儿已经死了，抱起仔细一看，却还活着，是个早产儿，体重仅 1900 克。</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原来，这对小青年是南京某中专学校的同班同学，两人都只有 18 岁，偷吃禁果后，女学生竟然不知道自己怀了孕。而糊涂的家长也被蒙在了鼓里，几个月来全然没看出女儿的异常，得知女儿生子的消息连夜赶到医院的父亲，气得暴跳如雷，抓住男孩子狠狠地打了一顿。</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目前，尚在发烧的产妇已被其父带回家休养，早产儿还躺在医院的保暖箱里。</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612140" y="1240155"/>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grpSp>
        <p:nvGrpSpPr>
          <p:cNvPr id="48" name="组合 47"/>
          <p:cNvGrpSpPr/>
          <p:nvPr/>
        </p:nvGrpSpPr>
        <p:grpSpPr>
          <a:xfrm>
            <a:off x="1707515" y="1404620"/>
            <a:ext cx="2527261" cy="848360"/>
            <a:chOff x="1975" y="2322"/>
            <a:chExt cx="3980" cy="1336"/>
          </a:xfrm>
        </p:grpSpPr>
        <p:sp>
          <p:nvSpPr>
            <p:cNvPr id="44" name="文本框 43"/>
            <p:cNvSpPr txBox="1"/>
            <p:nvPr>
              <p:custDataLst>
                <p:tags r:id="rId3"/>
              </p:custDataLst>
            </p:nvPr>
          </p:nvSpPr>
          <p:spPr>
            <a:xfrm>
              <a:off x="1975" y="2322"/>
              <a:ext cx="3980" cy="747"/>
            </a:xfrm>
            <a:prstGeom prst="rect">
              <a:avLst/>
            </a:prstGeom>
            <a:noFill/>
          </p:spPr>
          <p:txBody>
            <a:bodyPr wrap="square" rtlCol="0">
              <a:noAutofit/>
            </a:bodyPr>
            <a:p>
              <a:pPr algn="ctr">
                <a:lnSpc>
                  <a:spcPct val="120000"/>
                </a:lnSpc>
              </a:pPr>
              <a:r>
                <a:rPr lang="zh-CN" altLang="en-US" sz="2000" b="1" spc="300" dirty="0">
                  <a:solidFill>
                    <a:schemeClr val="tx1"/>
                  </a:solidFill>
                  <a:uFillTx/>
                  <a:latin typeface="微软雅黑" panose="020B0503020204020204" charset="-122"/>
                  <a:ea typeface="微软雅黑" panose="020B0503020204020204" charset="-122"/>
                  <a:cs typeface="+mn-ea"/>
                  <a:sym typeface="+mn-lt"/>
                </a:rPr>
                <a:t>性的危害—三个相关案例</a:t>
              </a:r>
              <a:endParaRPr lang="zh-CN" altLang="en-US" sz="2000" b="1" spc="300" dirty="0">
                <a:solidFill>
                  <a:schemeClr val="tx1"/>
                </a:solidFill>
                <a:uFillTx/>
                <a:latin typeface="微软雅黑" panose="020B0503020204020204" charset="-122"/>
                <a:ea typeface="微软雅黑" panose="020B0503020204020204" charset="-122"/>
                <a:cs typeface="+mn-ea"/>
                <a:sym typeface="+mn-lt"/>
              </a:endParaRPr>
            </a:p>
          </p:txBody>
        </p:sp>
        <p:cxnSp>
          <p:nvCxnSpPr>
            <p:cNvPr id="46" name="直接连接符 45"/>
            <p:cNvCxnSpPr/>
            <p:nvPr/>
          </p:nvCxnSpPr>
          <p:spPr>
            <a:xfrm rot="10800000" flipH="1">
              <a:off x="2267" y="3658"/>
              <a:ext cx="2778" cy="0"/>
            </a:xfrm>
            <a:prstGeom prst="line">
              <a:avLst/>
            </a:prstGeom>
            <a:ln w="19050">
              <a:solidFill>
                <a:srgbClr val="FCC301"/>
              </a:solidFill>
              <a:prstDash val="sysDash"/>
            </a:ln>
          </p:spPr>
          <p:style>
            <a:lnRef idx="1">
              <a:schemeClr val="accent1"/>
            </a:lnRef>
            <a:fillRef idx="0">
              <a:schemeClr val="accent1"/>
            </a:fillRef>
            <a:effectRef idx="0">
              <a:schemeClr val="accent1"/>
            </a:effectRef>
            <a:fontRef idx="minor">
              <a:schemeClr val="tx1"/>
            </a:fontRef>
          </p:style>
        </p:cxnSp>
      </p:grpSp>
      <p:pic>
        <p:nvPicPr>
          <p:cNvPr id="47" name="图片 46" descr="摄图网_400275437"/>
          <p:cNvPicPr>
            <a:picLocks noChangeAspect="1"/>
          </p:cNvPicPr>
          <p:nvPr userDrawn="1">
            <p:custDataLst>
              <p:tags r:id="rId4"/>
            </p:custDataLst>
          </p:nvPr>
        </p:nvPicPr>
        <p:blipFill>
          <a:blip r:embed="rId5"/>
          <a:stretch>
            <a:fillRect/>
          </a:stretch>
        </p:blipFill>
        <p:spPr>
          <a:xfrm>
            <a:off x="1006475" y="1516380"/>
            <a:ext cx="819150" cy="464820"/>
          </a:xfrm>
          <a:prstGeom prst="rect">
            <a:avLst/>
          </a:prstGeom>
        </p:spPr>
      </p:pic>
      <p:sp>
        <p:nvSpPr>
          <p:cNvPr id="49" name="文本框 48"/>
          <p:cNvSpPr txBox="1"/>
          <p:nvPr>
            <p:custDataLst>
              <p:tags r:id="rId6"/>
            </p:custDataLst>
          </p:nvPr>
        </p:nvSpPr>
        <p:spPr>
          <a:xfrm>
            <a:off x="1758950" y="2252980"/>
            <a:ext cx="8674100" cy="41865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82600" algn="ctr"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sz="1800" b="1" spc="100" dirty="0">
                <a:solidFill>
                  <a:srgbClr val="FCC301"/>
                </a:solidFill>
                <a:uFillTx/>
                <a:latin typeface="微软雅黑" panose="020B0503020204020204" charset="-122"/>
                <a:ea typeface="微软雅黑" panose="020B0503020204020204" charset="-122"/>
                <a:sym typeface="+mn-ea"/>
              </a:rPr>
              <a:t>消失的女婴</a:t>
            </a:r>
            <a:endParaRPr sz="1800" b="1" spc="100" dirty="0">
              <a:solidFill>
                <a:srgbClr val="FCC301"/>
              </a:solidFill>
              <a:uFillTx/>
              <a:latin typeface="微软雅黑" panose="020B0503020204020204" charset="-122"/>
              <a:ea typeface="微软雅黑" panose="020B0503020204020204" charset="-122"/>
              <a:sym typeface="+mn-ea"/>
            </a:endParaRPr>
          </a:p>
          <a:p>
            <a:pPr lvl="0" indent="431800" algn="just"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我国香港曾发生一宗未成年少女产女后，从高楼上将亲生骨肉扔下致死案件。</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6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2036942933"/>
                </a:ext>
              </a:extLst>
            </a:pPr>
            <a:r>
              <a:rPr spc="100" dirty="0">
                <a:solidFill>
                  <a:schemeClr val="tx1">
                    <a:lumMod val="95000"/>
                    <a:lumOff val="5000"/>
                  </a:schemeClr>
                </a:solidFill>
                <a:uFillTx/>
                <a:latin typeface="微软雅黑" panose="020B0503020204020204" charset="-122"/>
                <a:ea typeface="微软雅黑" panose="020B0503020204020204" charset="-122"/>
                <a:sym typeface="+mn-ea"/>
              </a:rPr>
              <a:t>据香港大公报报道，香港 15 岁少女偷食“禁果”，珠胎暗结，在厕所内产下一婴儿，并狠心地将骨肉连同胎盘从 12 楼的厕所扔下。女婴在下落过程中，碰到了一楼的檐篷，邻居发现后赶紧报案。消防员将女婴从一楼的檐篷救下，但送到医院后证实已经死亡。警方随后挨家逐户地调查，并拘捕了涉案的少女。据悉，事主早前与男友发生性关系导致怀孕，双方对意外怀孕不知所措，不敢告诉家人，其母亲一直以为她“肥胖”没有察觉，直至女童在寓所突感到腹痛，走入厕所内诞下女婴，疑受惊过度惊惶失措下，打开窗户便将仍连着脐带的亲生女儿掷落街，扮着若无其事返回睡房。女童的母亲返回家后，发现厕所窗台有血渍，女儿面青口唇白，多番追问至当晚凌晨，女儿始肯吐露真相 ......</a:t>
            </a:r>
            <a:endParaRPr spc="1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大学生恋爱与性心理</a:t>
            </a:r>
            <a:endParaRPr lang="zh-CN" altLang="en-US" sz="2400" b="1" spc="300" dirty="0">
              <a:solidFill>
                <a:srgbClr val="7EA96D"/>
              </a:solidFill>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爱情的含义</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一、爱情的内涵</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372235" y="2147570"/>
            <a:ext cx="9385935" cy="323723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343150" y="2758440"/>
            <a:ext cx="7757160" cy="22872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60000"/>
              </a:lnSpc>
              <a:spcBef>
                <a:spcPts val="800"/>
              </a:spcBef>
              <a:spcAft>
                <a:spcPts val="0"/>
              </a:spcAft>
              <a:buSzPct val="100000"/>
              <a:buFont typeface="Wingdings" panose="05000000000000000000" charset="0"/>
              <a:buChar char="p"/>
            </a:pPr>
            <a:r>
              <a:rPr lang="zh-CN" altLang="en-US" sz="1800" spc="2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爱情是世界上最复杂的情感现象。几乎在所有的文化中，最美丽的故事和传说都是有关爱情的。那么爱情到底是什么呢？所谓爱情，是一对男女基于一定客观物质条件和共同的人生理想，在各自内心中形成的相互间最真挚的爱慕，并渴望对方成为自己终身伴侣的最强烈、专一和稳定的感情。</a:t>
            </a:r>
            <a:endParaRPr lang="zh-CN" altLang="en-US" sz="1800" spc="2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一、爱情的内涵</a:t>
            </a:r>
            <a:endParaRPr lang="zh-CN" altLang="en-US" sz="2400" b="1" spc="300" noProof="0" dirty="0">
              <a:ln>
                <a:noFill/>
              </a:ln>
              <a:solidFill>
                <a:srgbClr val="FCC301"/>
              </a:solidFill>
              <a:effectLst/>
              <a:uLnTx/>
              <a:sym typeface="+mn-ea"/>
            </a:endParaRPr>
          </a:p>
        </p:txBody>
      </p:sp>
      <p:cxnSp>
        <p:nvCxnSpPr>
          <p:cNvPr id="6" name="直接连接符 5"/>
          <p:cNvCxnSpPr/>
          <p:nvPr>
            <p:custDataLst>
              <p:tags r:id="rId1"/>
            </p:custDataLst>
          </p:nvPr>
        </p:nvCxnSpPr>
        <p:spPr>
          <a:xfrm>
            <a:off x="4593424" y="1489139"/>
            <a:ext cx="0" cy="4536000"/>
          </a:xfrm>
          <a:prstGeom prst="line">
            <a:avLst/>
          </a:prstGeom>
          <a:ln w="635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extBox 13"/>
          <p:cNvSpPr txBox="1"/>
          <p:nvPr>
            <p:custDataLst>
              <p:tags r:id="rId2"/>
            </p:custDataLst>
          </p:nvPr>
        </p:nvSpPr>
        <p:spPr>
          <a:xfrm>
            <a:off x="608400"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https://</a:t>
            </a:r>
            <a:r>
              <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www.wps.cn</a:t>
            </a:r>
            <a:endPar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endParaRPr>
          </a:p>
        </p:txBody>
      </p:sp>
      <p:sp>
        <p:nvSpPr>
          <p:cNvPr id="10" name="椭圆 9"/>
          <p:cNvSpPr>
            <a:spLocks noChangeAspect="1"/>
          </p:cNvSpPr>
          <p:nvPr>
            <p:custDataLst>
              <p:tags r:id="rId3"/>
            </p:custDataLst>
          </p:nvPr>
        </p:nvSpPr>
        <p:spPr>
          <a:xfrm>
            <a:off x="11525250"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 name="椭圆 4"/>
          <p:cNvSpPr/>
          <p:nvPr>
            <p:custDataLst>
              <p:tags r:id="rId4"/>
            </p:custDataLst>
          </p:nvPr>
        </p:nvSpPr>
        <p:spPr>
          <a:xfrm>
            <a:off x="11209020"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3" name="椭圆 12"/>
          <p:cNvSpPr>
            <a:spLocks noChangeAspect="1"/>
          </p:cNvSpPr>
          <p:nvPr>
            <p:custDataLst>
              <p:tags r:id="rId5"/>
            </p:custDataLst>
          </p:nvPr>
        </p:nvSpPr>
        <p:spPr>
          <a:xfrm>
            <a:off x="11367135"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4" name="矩形 13"/>
          <p:cNvSpPr/>
          <p:nvPr>
            <p:custDataLst>
              <p:tags r:id="rId6"/>
            </p:custDataLst>
          </p:nvPr>
        </p:nvSpPr>
        <p:spPr>
          <a:xfrm>
            <a:off x="793750" y="1466215"/>
            <a:ext cx="3542030" cy="4547235"/>
          </a:xfrm>
          <a:prstGeom prst="rect">
            <a:avLst/>
          </a:prstGeom>
          <a:solidFill>
            <a:schemeClr val="bg2"/>
          </a:solidFill>
          <a:ln>
            <a:noFill/>
          </a:ln>
          <a:effectLst>
            <a:glow rad="101600">
              <a:schemeClr val="accent1">
                <a:satMod val="175000"/>
                <a:alpha val="40000"/>
              </a:schemeClr>
            </a:glow>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矩形 14"/>
          <p:cNvSpPr/>
          <p:nvPr>
            <p:custDataLst>
              <p:tags r:id="rId7"/>
            </p:custDataLst>
          </p:nvPr>
        </p:nvSpPr>
        <p:spPr>
          <a:xfrm>
            <a:off x="4884420" y="1466850"/>
            <a:ext cx="6698615" cy="45466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椭圆 17"/>
          <p:cNvSpPr/>
          <p:nvPr>
            <p:custDataLst>
              <p:tags r:id="rId8"/>
            </p:custDataLst>
          </p:nvPr>
        </p:nvSpPr>
        <p:spPr>
          <a:xfrm>
            <a:off x="5116589" y="1909445"/>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05" name="椭圆 104"/>
          <p:cNvSpPr/>
          <p:nvPr>
            <p:custDataLst>
              <p:tags r:id="rId9"/>
            </p:custDataLst>
          </p:nvPr>
        </p:nvSpPr>
        <p:spPr>
          <a:xfrm>
            <a:off x="5116589" y="4676287"/>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08" name="椭圆 107"/>
          <p:cNvSpPr/>
          <p:nvPr>
            <p:custDataLst>
              <p:tags r:id="rId10"/>
            </p:custDataLst>
          </p:nvPr>
        </p:nvSpPr>
        <p:spPr>
          <a:xfrm>
            <a:off x="5116589" y="3843349"/>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6" name="icon"/>
          <p:cNvSpPr>
            <a:spLocks noEditPoints="1"/>
          </p:cNvSpPr>
          <p:nvPr>
            <p:custDataLst>
              <p:tags r:id="rId11"/>
            </p:custDataLst>
          </p:nvPr>
        </p:nvSpPr>
        <p:spPr bwMode="auto">
          <a:xfrm>
            <a:off x="5222281" y="2003591"/>
            <a:ext cx="264673" cy="238028"/>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lvl="0" algn="l">
              <a:buClrTx/>
              <a:buSzTx/>
              <a:buFontTx/>
            </a:pPr>
            <a:endParaRPr lang="zh-CN" altLang="en-US">
              <a:solidFill>
                <a:schemeClr val="tx1"/>
              </a:solidFill>
              <a:latin typeface="Arial" panose="020B0604020202020204" pitchFamily="34" charset="0"/>
              <a:ea typeface="微软雅黑" panose="020B0503020204020204" charset="-122"/>
              <a:cs typeface="+mn-cs"/>
              <a:sym typeface="+mn-ea"/>
            </a:endParaRPr>
          </a:p>
        </p:txBody>
      </p:sp>
      <p:grpSp>
        <p:nvGrpSpPr>
          <p:cNvPr id="19" name="icon"/>
          <p:cNvGrpSpPr/>
          <p:nvPr>
            <p:custDataLst>
              <p:tags r:id="rId12"/>
            </p:custDataLst>
          </p:nvPr>
        </p:nvGrpSpPr>
        <p:grpSpPr bwMode="auto">
          <a:xfrm rot="0">
            <a:off x="5257165" y="4009390"/>
            <a:ext cx="188595" cy="137795"/>
            <a:chOff x="3551" y="1942"/>
            <a:chExt cx="572" cy="430"/>
          </a:xfrm>
          <a:solidFill>
            <a:schemeClr val="accent1"/>
          </a:solidFill>
        </p:grpSpPr>
        <p:sp>
          <p:nvSpPr>
            <p:cNvPr id="46" name="PA-任意多边形 449"/>
            <p:cNvSpPr/>
            <p:nvPr>
              <p:custDataLst>
                <p:tags r:id="rId13"/>
              </p:custDataLst>
            </p:nvPr>
          </p:nvSpPr>
          <p:spPr bwMode="auto">
            <a:xfrm>
              <a:off x="3600" y="1942"/>
              <a:ext cx="485" cy="179"/>
            </a:xfrm>
            <a:custGeom>
              <a:avLst/>
              <a:gdLst>
                <a:gd name="T0" fmla="*/ 42 w 1278"/>
                <a:gd name="T1" fmla="*/ 469 h 471"/>
                <a:gd name="T2" fmla="*/ 49 w 1278"/>
                <a:gd name="T3" fmla="*/ 468 h 471"/>
                <a:gd name="T4" fmla="*/ 73 w 1278"/>
                <a:gd name="T5" fmla="*/ 430 h 471"/>
                <a:gd name="T6" fmla="*/ 64 w 1278"/>
                <a:gd name="T7" fmla="*/ 351 h 471"/>
                <a:gd name="T8" fmla="*/ 336 w 1278"/>
                <a:gd name="T9" fmla="*/ 64 h 471"/>
                <a:gd name="T10" fmla="*/ 607 w 1278"/>
                <a:gd name="T11" fmla="*/ 322 h 471"/>
                <a:gd name="T12" fmla="*/ 639 w 1278"/>
                <a:gd name="T13" fmla="*/ 354 h 471"/>
                <a:gd name="T14" fmla="*/ 671 w 1278"/>
                <a:gd name="T15" fmla="*/ 322 h 471"/>
                <a:gd name="T16" fmla="*/ 942 w 1278"/>
                <a:gd name="T17" fmla="*/ 64 h 471"/>
                <a:gd name="T18" fmla="*/ 1214 w 1278"/>
                <a:gd name="T19" fmla="*/ 351 h 471"/>
                <a:gd name="T20" fmla="*/ 1205 w 1278"/>
                <a:gd name="T21" fmla="*/ 428 h 471"/>
                <a:gd name="T22" fmla="*/ 1229 w 1278"/>
                <a:gd name="T23" fmla="*/ 467 h 471"/>
                <a:gd name="T24" fmla="*/ 1268 w 1278"/>
                <a:gd name="T25" fmla="*/ 443 h 471"/>
                <a:gd name="T26" fmla="*/ 1278 w 1278"/>
                <a:gd name="T27" fmla="*/ 351 h 471"/>
                <a:gd name="T28" fmla="*/ 942 w 1278"/>
                <a:gd name="T29" fmla="*/ 0 h 471"/>
                <a:gd name="T30" fmla="*/ 639 w 1278"/>
                <a:gd name="T31" fmla="*/ 180 h 471"/>
                <a:gd name="T32" fmla="*/ 336 w 1278"/>
                <a:gd name="T33" fmla="*/ 0 h 471"/>
                <a:gd name="T34" fmla="*/ 0 w 1278"/>
                <a:gd name="T35" fmla="*/ 351 h 471"/>
                <a:gd name="T36" fmla="*/ 11 w 1278"/>
                <a:gd name="T37" fmla="*/ 445 h 471"/>
                <a:gd name="T38" fmla="*/ 42 w 1278"/>
                <a:gd name="T39" fmla="*/ 46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8" h="471">
                  <a:moveTo>
                    <a:pt x="42" y="469"/>
                  </a:moveTo>
                  <a:cubicBezTo>
                    <a:pt x="44" y="469"/>
                    <a:pt x="47" y="469"/>
                    <a:pt x="49" y="468"/>
                  </a:cubicBezTo>
                  <a:cubicBezTo>
                    <a:pt x="67" y="464"/>
                    <a:pt x="77" y="447"/>
                    <a:pt x="73" y="430"/>
                  </a:cubicBezTo>
                  <a:cubicBezTo>
                    <a:pt x="67" y="404"/>
                    <a:pt x="64" y="377"/>
                    <a:pt x="64" y="351"/>
                  </a:cubicBezTo>
                  <a:cubicBezTo>
                    <a:pt x="64" y="193"/>
                    <a:pt x="186" y="64"/>
                    <a:pt x="336" y="64"/>
                  </a:cubicBezTo>
                  <a:cubicBezTo>
                    <a:pt x="492" y="64"/>
                    <a:pt x="605" y="173"/>
                    <a:pt x="607" y="322"/>
                  </a:cubicBezTo>
                  <a:cubicBezTo>
                    <a:pt x="607" y="339"/>
                    <a:pt x="621" y="354"/>
                    <a:pt x="639" y="354"/>
                  </a:cubicBezTo>
                  <a:cubicBezTo>
                    <a:pt x="657" y="354"/>
                    <a:pt x="671" y="339"/>
                    <a:pt x="671" y="322"/>
                  </a:cubicBezTo>
                  <a:cubicBezTo>
                    <a:pt x="673" y="173"/>
                    <a:pt x="786" y="64"/>
                    <a:pt x="942" y="64"/>
                  </a:cubicBezTo>
                  <a:cubicBezTo>
                    <a:pt x="1092" y="64"/>
                    <a:pt x="1214" y="193"/>
                    <a:pt x="1214" y="351"/>
                  </a:cubicBezTo>
                  <a:cubicBezTo>
                    <a:pt x="1214" y="377"/>
                    <a:pt x="1211" y="403"/>
                    <a:pt x="1205" y="428"/>
                  </a:cubicBezTo>
                  <a:cubicBezTo>
                    <a:pt x="1201" y="446"/>
                    <a:pt x="1212" y="463"/>
                    <a:pt x="1229" y="467"/>
                  </a:cubicBezTo>
                  <a:cubicBezTo>
                    <a:pt x="1246" y="471"/>
                    <a:pt x="1264" y="460"/>
                    <a:pt x="1268" y="443"/>
                  </a:cubicBezTo>
                  <a:cubicBezTo>
                    <a:pt x="1275" y="413"/>
                    <a:pt x="1278" y="382"/>
                    <a:pt x="1278" y="351"/>
                  </a:cubicBezTo>
                  <a:cubicBezTo>
                    <a:pt x="1278" y="157"/>
                    <a:pt x="1127" y="0"/>
                    <a:pt x="942" y="0"/>
                  </a:cubicBezTo>
                  <a:cubicBezTo>
                    <a:pt x="803" y="0"/>
                    <a:pt x="691" y="71"/>
                    <a:pt x="639" y="180"/>
                  </a:cubicBezTo>
                  <a:cubicBezTo>
                    <a:pt x="587" y="71"/>
                    <a:pt x="475" y="0"/>
                    <a:pt x="336" y="0"/>
                  </a:cubicBezTo>
                  <a:cubicBezTo>
                    <a:pt x="151" y="0"/>
                    <a:pt x="0" y="157"/>
                    <a:pt x="0" y="351"/>
                  </a:cubicBezTo>
                  <a:cubicBezTo>
                    <a:pt x="0" y="382"/>
                    <a:pt x="3" y="414"/>
                    <a:pt x="11" y="445"/>
                  </a:cubicBezTo>
                  <a:cubicBezTo>
                    <a:pt x="14" y="459"/>
                    <a:pt x="27" y="469"/>
                    <a:pt x="42" y="469"/>
                  </a:cubicBezTo>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47" name="PA-任意多边形 450"/>
            <p:cNvSpPr/>
            <p:nvPr>
              <p:custDataLst>
                <p:tags r:id="rId14"/>
              </p:custDataLst>
            </p:nvPr>
          </p:nvSpPr>
          <p:spPr bwMode="auto">
            <a:xfrm>
              <a:off x="3664" y="2182"/>
              <a:ext cx="358" cy="190"/>
            </a:xfrm>
            <a:custGeom>
              <a:avLst/>
              <a:gdLst>
                <a:gd name="T0" fmla="*/ 883 w 941"/>
                <a:gd name="T1" fmla="*/ 13 h 503"/>
                <a:gd name="T2" fmla="*/ 469 w 941"/>
                <a:gd name="T3" fmla="*/ 425 h 503"/>
                <a:gd name="T4" fmla="*/ 57 w 941"/>
                <a:gd name="T5" fmla="*/ 16 h 503"/>
                <a:gd name="T6" fmla="*/ 12 w 941"/>
                <a:gd name="T7" fmla="*/ 16 h 503"/>
                <a:gd name="T8" fmla="*/ 12 w 941"/>
                <a:gd name="T9" fmla="*/ 61 h 503"/>
                <a:gd name="T10" fmla="*/ 446 w 941"/>
                <a:gd name="T11" fmla="*/ 493 h 503"/>
                <a:gd name="T12" fmla="*/ 469 w 941"/>
                <a:gd name="T13" fmla="*/ 503 h 503"/>
                <a:gd name="T14" fmla="*/ 492 w 941"/>
                <a:gd name="T15" fmla="*/ 493 h 503"/>
                <a:gd name="T16" fmla="*/ 929 w 941"/>
                <a:gd name="T17" fmla="*/ 58 h 503"/>
                <a:gd name="T18" fmla="*/ 929 w 941"/>
                <a:gd name="T19" fmla="*/ 13 h 503"/>
                <a:gd name="T20" fmla="*/ 883 w 941"/>
                <a:gd name="T21" fmla="*/ 1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1" h="503">
                  <a:moveTo>
                    <a:pt x="883" y="13"/>
                  </a:moveTo>
                  <a:lnTo>
                    <a:pt x="469" y="425"/>
                  </a:lnTo>
                  <a:lnTo>
                    <a:pt x="57" y="16"/>
                  </a:lnTo>
                  <a:cubicBezTo>
                    <a:pt x="45" y="3"/>
                    <a:pt x="25" y="3"/>
                    <a:pt x="12" y="16"/>
                  </a:cubicBezTo>
                  <a:cubicBezTo>
                    <a:pt x="0" y="28"/>
                    <a:pt x="0" y="49"/>
                    <a:pt x="12" y="61"/>
                  </a:cubicBezTo>
                  <a:lnTo>
                    <a:pt x="446" y="493"/>
                  </a:lnTo>
                  <a:cubicBezTo>
                    <a:pt x="453" y="499"/>
                    <a:pt x="461" y="503"/>
                    <a:pt x="469" y="503"/>
                  </a:cubicBezTo>
                  <a:cubicBezTo>
                    <a:pt x="477" y="503"/>
                    <a:pt x="485" y="499"/>
                    <a:pt x="492" y="493"/>
                  </a:cubicBezTo>
                  <a:lnTo>
                    <a:pt x="929" y="58"/>
                  </a:lnTo>
                  <a:cubicBezTo>
                    <a:pt x="941" y="46"/>
                    <a:pt x="941" y="26"/>
                    <a:pt x="929" y="13"/>
                  </a:cubicBezTo>
                  <a:cubicBezTo>
                    <a:pt x="916" y="1"/>
                    <a:pt x="896" y="0"/>
                    <a:pt x="883" y="13"/>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48" name="PA-任意多边形 451"/>
            <p:cNvSpPr/>
            <p:nvPr>
              <p:custDataLst>
                <p:tags r:id="rId15"/>
              </p:custDataLst>
            </p:nvPr>
          </p:nvSpPr>
          <p:spPr bwMode="auto">
            <a:xfrm>
              <a:off x="3551" y="2048"/>
              <a:ext cx="572" cy="208"/>
            </a:xfrm>
            <a:custGeom>
              <a:avLst/>
              <a:gdLst>
                <a:gd name="T0" fmla="*/ 1488 w 1505"/>
                <a:gd name="T1" fmla="*/ 242 h 550"/>
                <a:gd name="T2" fmla="*/ 1488 w 1505"/>
                <a:gd name="T3" fmla="*/ 241 h 550"/>
                <a:gd name="T4" fmla="*/ 1488 w 1505"/>
                <a:gd name="T5" fmla="*/ 241 h 550"/>
                <a:gd name="T6" fmla="*/ 1461 w 1505"/>
                <a:gd name="T7" fmla="*/ 232 h 550"/>
                <a:gd name="T8" fmla="*/ 1434 w 1505"/>
                <a:gd name="T9" fmla="*/ 241 h 550"/>
                <a:gd name="T10" fmla="*/ 968 w 1505"/>
                <a:gd name="T11" fmla="*/ 241 h 550"/>
                <a:gd name="T12" fmla="*/ 941 w 1505"/>
                <a:gd name="T13" fmla="*/ 232 h 550"/>
                <a:gd name="T14" fmla="*/ 897 w 1505"/>
                <a:gd name="T15" fmla="*/ 275 h 550"/>
                <a:gd name="T16" fmla="*/ 897 w 1505"/>
                <a:gd name="T17" fmla="*/ 278 h 550"/>
                <a:gd name="T18" fmla="*/ 772 w 1505"/>
                <a:gd name="T19" fmla="*/ 444 h 550"/>
                <a:gd name="T20" fmla="*/ 577 w 1505"/>
                <a:gd name="T21" fmla="*/ 55 h 550"/>
                <a:gd name="T22" fmla="*/ 579 w 1505"/>
                <a:gd name="T23" fmla="*/ 44 h 550"/>
                <a:gd name="T24" fmla="*/ 536 w 1505"/>
                <a:gd name="T25" fmla="*/ 0 h 550"/>
                <a:gd name="T26" fmla="*/ 492 w 1505"/>
                <a:gd name="T27" fmla="*/ 44 h 550"/>
                <a:gd name="T28" fmla="*/ 493 w 1505"/>
                <a:gd name="T29" fmla="*/ 47 h 550"/>
                <a:gd name="T30" fmla="*/ 346 w 1505"/>
                <a:gd name="T31" fmla="*/ 241 h 550"/>
                <a:gd name="T32" fmla="*/ 71 w 1505"/>
                <a:gd name="T33" fmla="*/ 241 h 550"/>
                <a:gd name="T34" fmla="*/ 44 w 1505"/>
                <a:gd name="T35" fmla="*/ 232 h 550"/>
                <a:gd name="T36" fmla="*/ 0 w 1505"/>
                <a:gd name="T37" fmla="*/ 275 h 550"/>
                <a:gd name="T38" fmla="*/ 44 w 1505"/>
                <a:gd name="T39" fmla="*/ 318 h 550"/>
                <a:gd name="T40" fmla="*/ 75 w 1505"/>
                <a:gd name="T41" fmla="*/ 305 h 550"/>
                <a:gd name="T42" fmla="*/ 362 w 1505"/>
                <a:gd name="T43" fmla="*/ 305 h 550"/>
                <a:gd name="T44" fmla="*/ 388 w 1505"/>
                <a:gd name="T45" fmla="*/ 293 h 550"/>
                <a:gd name="T46" fmla="*/ 530 w 1505"/>
                <a:gd name="T47" fmla="*/ 103 h 550"/>
                <a:gd name="T48" fmla="*/ 726 w 1505"/>
                <a:gd name="T49" fmla="*/ 493 h 550"/>
                <a:gd name="T50" fmla="*/ 724 w 1505"/>
                <a:gd name="T51" fmla="*/ 506 h 550"/>
                <a:gd name="T52" fmla="*/ 767 w 1505"/>
                <a:gd name="T53" fmla="*/ 550 h 550"/>
                <a:gd name="T54" fmla="*/ 810 w 1505"/>
                <a:gd name="T55" fmla="*/ 506 h 550"/>
                <a:gd name="T56" fmla="*/ 810 w 1505"/>
                <a:gd name="T57" fmla="*/ 500 h 550"/>
                <a:gd name="T58" fmla="*/ 947 w 1505"/>
                <a:gd name="T59" fmla="*/ 318 h 550"/>
                <a:gd name="T60" fmla="*/ 971 w 1505"/>
                <a:gd name="T61" fmla="*/ 305 h 550"/>
                <a:gd name="T62" fmla="*/ 1430 w 1505"/>
                <a:gd name="T63" fmla="*/ 305 h 550"/>
                <a:gd name="T64" fmla="*/ 1461 w 1505"/>
                <a:gd name="T65" fmla="*/ 318 h 550"/>
                <a:gd name="T66" fmla="*/ 1505 w 1505"/>
                <a:gd name="T67" fmla="*/ 275 h 550"/>
                <a:gd name="T68" fmla="*/ 1488 w 1505"/>
                <a:gd name="T69" fmla="*/ 24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5" h="550">
                  <a:moveTo>
                    <a:pt x="1488" y="242"/>
                  </a:moveTo>
                  <a:lnTo>
                    <a:pt x="1488" y="241"/>
                  </a:lnTo>
                  <a:lnTo>
                    <a:pt x="1488" y="241"/>
                  </a:lnTo>
                  <a:cubicBezTo>
                    <a:pt x="1481" y="235"/>
                    <a:pt x="1472" y="232"/>
                    <a:pt x="1461" y="232"/>
                  </a:cubicBezTo>
                  <a:cubicBezTo>
                    <a:pt x="1451" y="232"/>
                    <a:pt x="1441" y="235"/>
                    <a:pt x="1434" y="241"/>
                  </a:cubicBezTo>
                  <a:lnTo>
                    <a:pt x="968" y="241"/>
                  </a:lnTo>
                  <a:cubicBezTo>
                    <a:pt x="960" y="235"/>
                    <a:pt x="951" y="232"/>
                    <a:pt x="941" y="232"/>
                  </a:cubicBezTo>
                  <a:cubicBezTo>
                    <a:pt x="917" y="232"/>
                    <a:pt x="897" y="251"/>
                    <a:pt x="897" y="275"/>
                  </a:cubicBezTo>
                  <a:cubicBezTo>
                    <a:pt x="897" y="276"/>
                    <a:pt x="897" y="277"/>
                    <a:pt x="897" y="278"/>
                  </a:cubicBezTo>
                  <a:lnTo>
                    <a:pt x="772" y="444"/>
                  </a:lnTo>
                  <a:lnTo>
                    <a:pt x="577" y="55"/>
                  </a:lnTo>
                  <a:cubicBezTo>
                    <a:pt x="578" y="51"/>
                    <a:pt x="579" y="47"/>
                    <a:pt x="579" y="44"/>
                  </a:cubicBezTo>
                  <a:cubicBezTo>
                    <a:pt x="579" y="20"/>
                    <a:pt x="560" y="0"/>
                    <a:pt x="536" y="0"/>
                  </a:cubicBezTo>
                  <a:cubicBezTo>
                    <a:pt x="512" y="0"/>
                    <a:pt x="492" y="20"/>
                    <a:pt x="492" y="44"/>
                  </a:cubicBezTo>
                  <a:cubicBezTo>
                    <a:pt x="492" y="45"/>
                    <a:pt x="492" y="46"/>
                    <a:pt x="493" y="47"/>
                  </a:cubicBezTo>
                  <a:lnTo>
                    <a:pt x="346" y="241"/>
                  </a:lnTo>
                  <a:lnTo>
                    <a:pt x="71" y="241"/>
                  </a:lnTo>
                  <a:cubicBezTo>
                    <a:pt x="64" y="235"/>
                    <a:pt x="54" y="232"/>
                    <a:pt x="44" y="232"/>
                  </a:cubicBezTo>
                  <a:cubicBezTo>
                    <a:pt x="20" y="232"/>
                    <a:pt x="0" y="251"/>
                    <a:pt x="0" y="275"/>
                  </a:cubicBezTo>
                  <a:cubicBezTo>
                    <a:pt x="0" y="299"/>
                    <a:pt x="20" y="318"/>
                    <a:pt x="44" y="318"/>
                  </a:cubicBezTo>
                  <a:cubicBezTo>
                    <a:pt x="56" y="318"/>
                    <a:pt x="67" y="313"/>
                    <a:pt x="75" y="305"/>
                  </a:cubicBezTo>
                  <a:lnTo>
                    <a:pt x="362" y="305"/>
                  </a:lnTo>
                  <a:cubicBezTo>
                    <a:pt x="372" y="305"/>
                    <a:pt x="382" y="301"/>
                    <a:pt x="388" y="293"/>
                  </a:cubicBezTo>
                  <a:lnTo>
                    <a:pt x="530" y="103"/>
                  </a:lnTo>
                  <a:lnTo>
                    <a:pt x="726" y="493"/>
                  </a:lnTo>
                  <a:cubicBezTo>
                    <a:pt x="725" y="497"/>
                    <a:pt x="724" y="502"/>
                    <a:pt x="724" y="506"/>
                  </a:cubicBezTo>
                  <a:cubicBezTo>
                    <a:pt x="724" y="530"/>
                    <a:pt x="743" y="550"/>
                    <a:pt x="767" y="550"/>
                  </a:cubicBezTo>
                  <a:cubicBezTo>
                    <a:pt x="791" y="550"/>
                    <a:pt x="810" y="530"/>
                    <a:pt x="810" y="506"/>
                  </a:cubicBezTo>
                  <a:cubicBezTo>
                    <a:pt x="810" y="504"/>
                    <a:pt x="810" y="502"/>
                    <a:pt x="810" y="500"/>
                  </a:cubicBezTo>
                  <a:lnTo>
                    <a:pt x="947" y="318"/>
                  </a:lnTo>
                  <a:cubicBezTo>
                    <a:pt x="957" y="316"/>
                    <a:pt x="965" y="312"/>
                    <a:pt x="971" y="305"/>
                  </a:cubicBezTo>
                  <a:lnTo>
                    <a:pt x="1430" y="305"/>
                  </a:lnTo>
                  <a:cubicBezTo>
                    <a:pt x="1438" y="313"/>
                    <a:pt x="1449" y="318"/>
                    <a:pt x="1461" y="318"/>
                  </a:cubicBezTo>
                  <a:cubicBezTo>
                    <a:pt x="1485" y="318"/>
                    <a:pt x="1505" y="299"/>
                    <a:pt x="1505" y="275"/>
                  </a:cubicBezTo>
                  <a:cubicBezTo>
                    <a:pt x="1505" y="261"/>
                    <a:pt x="1504" y="250"/>
                    <a:pt x="1488" y="242"/>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grpSp>
        <p:nvGrpSpPr>
          <p:cNvPr id="21" name="icon"/>
          <p:cNvGrpSpPr/>
          <p:nvPr>
            <p:custDataLst>
              <p:tags r:id="rId16"/>
            </p:custDataLst>
          </p:nvPr>
        </p:nvGrpSpPr>
        <p:grpSpPr>
          <a:xfrm rot="0">
            <a:off x="5276850" y="4455795"/>
            <a:ext cx="149860" cy="169545"/>
            <a:chOff x="16841238" y="25810009"/>
            <a:chExt cx="1366849" cy="1526811"/>
          </a:xfrm>
          <a:solidFill>
            <a:schemeClr val="accent1"/>
          </a:solidFill>
        </p:grpSpPr>
        <p:sp>
          <p:nvSpPr>
            <p:cNvPr id="22" name="PA-任意多边形: 形状 1322"/>
            <p:cNvSpPr/>
            <p:nvPr>
              <p:custDataLst>
                <p:tags r:id="rId17"/>
              </p:custDataLst>
            </p:nvPr>
          </p:nvSpPr>
          <p:spPr bwMode="auto">
            <a:xfrm>
              <a:off x="16841238" y="26116158"/>
              <a:ext cx="1366849" cy="1220662"/>
            </a:xfrm>
            <a:custGeom>
              <a:avLst/>
              <a:gdLst>
                <a:gd name="connsiteX0" fmla="*/ 1043867 w 1366848"/>
                <a:gd name="connsiteY0" fmla="*/ 174511 h 1220661"/>
                <a:gd name="connsiteX1" fmla="*/ 978543 w 1366848"/>
                <a:gd name="connsiteY1" fmla="*/ 174511 h 1220661"/>
                <a:gd name="connsiteX2" fmla="*/ 978543 w 1366848"/>
                <a:gd name="connsiteY2" fmla="*/ 26632 h 1220661"/>
                <a:gd name="connsiteX3" fmla="*/ 958987 w 1366848"/>
                <a:gd name="connsiteY3" fmla="*/ 2741 h 1220661"/>
                <a:gd name="connsiteX4" fmla="*/ 23905 w 1366848"/>
                <a:gd name="connsiteY4" fmla="*/ 2741 h 1220661"/>
                <a:gd name="connsiteX5" fmla="*/ 2741 w 1366848"/>
                <a:gd name="connsiteY5" fmla="*/ 26632 h 1220661"/>
                <a:gd name="connsiteX6" fmla="*/ 2741 w 1366848"/>
                <a:gd name="connsiteY6" fmla="*/ 1157498 h 1220661"/>
                <a:gd name="connsiteX7" fmla="*/ 75856 w 1366848"/>
                <a:gd name="connsiteY7" fmla="*/ 1219748 h 1220661"/>
                <a:gd name="connsiteX8" fmla="*/ 907050 w 1366848"/>
                <a:gd name="connsiteY8" fmla="*/ 1219748 h 1220661"/>
                <a:gd name="connsiteX9" fmla="*/ 978536 w 1366848"/>
                <a:gd name="connsiteY9" fmla="*/ 1157498 h 1220661"/>
                <a:gd name="connsiteX10" fmla="*/ 978536 w 1366848"/>
                <a:gd name="connsiteY10" fmla="*/ 952957 h 1220661"/>
                <a:gd name="connsiteX11" fmla="*/ 1036031 w 1366848"/>
                <a:gd name="connsiteY11" fmla="*/ 952957 h 1220661"/>
                <a:gd name="connsiteX12" fmla="*/ 1365932 w 1366848"/>
                <a:gd name="connsiteY12" fmla="*/ 630603 h 1220661"/>
                <a:gd name="connsiteX13" fmla="*/ 1365932 w 1366848"/>
                <a:gd name="connsiteY13" fmla="*/ 519271 h 1220661"/>
                <a:gd name="connsiteX14" fmla="*/ 1043867 w 1366848"/>
                <a:gd name="connsiteY14" fmla="*/ 174511 h 1220661"/>
                <a:gd name="connsiteX15" fmla="*/ 1318425 w 1366848"/>
                <a:gd name="connsiteY15" fmla="*/ 630603 h 1220661"/>
                <a:gd name="connsiteX16" fmla="*/ 1036035 w 1366848"/>
                <a:gd name="connsiteY16" fmla="*/ 898137 h 1220661"/>
                <a:gd name="connsiteX17" fmla="*/ 958983 w 1366848"/>
                <a:gd name="connsiteY17" fmla="*/ 898137 h 1220661"/>
                <a:gd name="connsiteX18" fmla="*/ 931029 w 1366848"/>
                <a:gd name="connsiteY18" fmla="*/ 947098 h 1220661"/>
                <a:gd name="connsiteX19" fmla="*/ 931029 w 1366848"/>
                <a:gd name="connsiteY19" fmla="*/ 1157498 h 1220661"/>
                <a:gd name="connsiteX20" fmla="*/ 907054 w 1366848"/>
                <a:gd name="connsiteY20" fmla="*/ 1172238 h 1220661"/>
                <a:gd name="connsiteX21" fmla="*/ 75860 w 1366848"/>
                <a:gd name="connsiteY21" fmla="*/ 1172238 h 1220661"/>
                <a:gd name="connsiteX22" fmla="*/ 53910 w 1366848"/>
                <a:gd name="connsiteY22" fmla="*/ 1157498 h 1220661"/>
                <a:gd name="connsiteX23" fmla="*/ 53910 w 1366848"/>
                <a:gd name="connsiteY23" fmla="*/ 53906 h 1220661"/>
                <a:gd name="connsiteX24" fmla="*/ 931032 w 1366848"/>
                <a:gd name="connsiteY24" fmla="*/ 53906 h 1220661"/>
                <a:gd name="connsiteX25" fmla="*/ 931032 w 1366848"/>
                <a:gd name="connsiteY25" fmla="*/ 210725 h 1220661"/>
                <a:gd name="connsiteX26" fmla="*/ 958987 w 1366848"/>
                <a:gd name="connsiteY26" fmla="*/ 222022 h 1220661"/>
                <a:gd name="connsiteX27" fmla="*/ 1043867 w 1366848"/>
                <a:gd name="connsiteY27" fmla="*/ 222022 h 1220661"/>
                <a:gd name="connsiteX28" fmla="*/ 1318428 w 1366848"/>
                <a:gd name="connsiteY28" fmla="*/ 519271 h 1220661"/>
                <a:gd name="connsiteX29" fmla="*/ 1318428 w 1366848"/>
                <a:gd name="connsiteY29" fmla="*/ 630603 h 122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66848" h="1220661">
                  <a:moveTo>
                    <a:pt x="1043867" y="174511"/>
                  </a:moveTo>
                  <a:lnTo>
                    <a:pt x="978543" y="174511"/>
                  </a:lnTo>
                  <a:lnTo>
                    <a:pt x="978543" y="26632"/>
                  </a:lnTo>
                  <a:cubicBezTo>
                    <a:pt x="978543" y="13204"/>
                    <a:pt x="972414" y="2741"/>
                    <a:pt x="958987" y="2741"/>
                  </a:cubicBezTo>
                  <a:lnTo>
                    <a:pt x="23905" y="2741"/>
                  </a:lnTo>
                  <a:cubicBezTo>
                    <a:pt x="10489" y="2741"/>
                    <a:pt x="2741" y="13204"/>
                    <a:pt x="2741" y="26632"/>
                  </a:cubicBezTo>
                  <a:lnTo>
                    <a:pt x="2741" y="1157498"/>
                  </a:lnTo>
                  <a:cubicBezTo>
                    <a:pt x="2741" y="1199892"/>
                    <a:pt x="33820" y="1219748"/>
                    <a:pt x="75856" y="1219748"/>
                  </a:cubicBezTo>
                  <a:lnTo>
                    <a:pt x="907050" y="1219748"/>
                  </a:lnTo>
                  <a:cubicBezTo>
                    <a:pt x="949087" y="1219748"/>
                    <a:pt x="978536" y="1199892"/>
                    <a:pt x="978536" y="1157498"/>
                  </a:cubicBezTo>
                  <a:lnTo>
                    <a:pt x="978536" y="952957"/>
                  </a:lnTo>
                  <a:lnTo>
                    <a:pt x="1036031" y="952957"/>
                  </a:lnTo>
                  <a:cubicBezTo>
                    <a:pt x="1221784" y="952957"/>
                    <a:pt x="1365932" y="818516"/>
                    <a:pt x="1365932" y="630603"/>
                  </a:cubicBezTo>
                  <a:lnTo>
                    <a:pt x="1365932" y="519271"/>
                  </a:lnTo>
                  <a:cubicBezTo>
                    <a:pt x="1365935" y="335748"/>
                    <a:pt x="1225300" y="174511"/>
                    <a:pt x="1043867" y="174511"/>
                  </a:cubicBezTo>
                  <a:close/>
                  <a:moveTo>
                    <a:pt x="1318425" y="630603"/>
                  </a:moveTo>
                  <a:cubicBezTo>
                    <a:pt x="1318425" y="791734"/>
                    <a:pt x="1195006" y="898137"/>
                    <a:pt x="1036035" y="898137"/>
                  </a:cubicBezTo>
                  <a:lnTo>
                    <a:pt x="958983" y="898137"/>
                  </a:lnTo>
                  <a:cubicBezTo>
                    <a:pt x="945556" y="898137"/>
                    <a:pt x="931029" y="933667"/>
                    <a:pt x="931029" y="947098"/>
                  </a:cubicBezTo>
                  <a:lnTo>
                    <a:pt x="931029" y="1157498"/>
                  </a:lnTo>
                  <a:cubicBezTo>
                    <a:pt x="931029" y="1173107"/>
                    <a:pt x="922283" y="1172238"/>
                    <a:pt x="907054" y="1172238"/>
                  </a:cubicBezTo>
                  <a:lnTo>
                    <a:pt x="75860" y="1172238"/>
                  </a:lnTo>
                  <a:cubicBezTo>
                    <a:pt x="60605" y="1172238"/>
                    <a:pt x="53910" y="1173111"/>
                    <a:pt x="53910" y="1157498"/>
                  </a:cubicBezTo>
                  <a:lnTo>
                    <a:pt x="53910" y="53906"/>
                  </a:lnTo>
                  <a:lnTo>
                    <a:pt x="931032" y="53906"/>
                  </a:lnTo>
                  <a:lnTo>
                    <a:pt x="931032" y="210725"/>
                  </a:lnTo>
                  <a:cubicBezTo>
                    <a:pt x="931032" y="224152"/>
                    <a:pt x="945560" y="222022"/>
                    <a:pt x="958987" y="222022"/>
                  </a:cubicBezTo>
                  <a:lnTo>
                    <a:pt x="1043867" y="222022"/>
                  </a:lnTo>
                  <a:cubicBezTo>
                    <a:pt x="1198518" y="222022"/>
                    <a:pt x="1318428" y="362529"/>
                    <a:pt x="1318428" y="519271"/>
                  </a:cubicBezTo>
                  <a:lnTo>
                    <a:pt x="1318428" y="630603"/>
                  </a:ln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23" name="PA-任意多边形: 形状 1323"/>
            <p:cNvSpPr/>
            <p:nvPr>
              <p:custDataLst>
                <p:tags r:id="rId18"/>
              </p:custDataLst>
            </p:nvPr>
          </p:nvSpPr>
          <p:spPr bwMode="auto">
            <a:xfrm>
              <a:off x="17791454" y="26412186"/>
              <a:ext cx="296029" cy="533583"/>
            </a:xfrm>
            <a:custGeom>
              <a:avLst/>
              <a:gdLst>
                <a:gd name="connsiteX0" fmla="*/ 85819 w 296028"/>
                <a:gd name="connsiteY0" fmla="*/ 2741 h 533582"/>
                <a:gd name="connsiteX1" fmla="*/ 21932 w 296028"/>
                <a:gd name="connsiteY1" fmla="*/ 2741 h 533582"/>
                <a:gd name="connsiteX2" fmla="*/ 2741 w 296028"/>
                <a:gd name="connsiteY2" fmla="*/ 41426 h 533582"/>
                <a:gd name="connsiteX3" fmla="*/ 2741 w 296028"/>
                <a:gd name="connsiteY3" fmla="*/ 511907 h 533582"/>
                <a:gd name="connsiteX4" fmla="*/ 21932 w 296028"/>
                <a:gd name="connsiteY4" fmla="*/ 532669 h 533582"/>
                <a:gd name="connsiteX5" fmla="*/ 85819 w 296028"/>
                <a:gd name="connsiteY5" fmla="*/ 532669 h 533582"/>
                <a:gd name="connsiteX6" fmla="*/ 295115 w 296028"/>
                <a:gd name="connsiteY6" fmla="*/ 330094 h 533582"/>
                <a:gd name="connsiteX7" fmla="*/ 295115 w 296028"/>
                <a:gd name="connsiteY7" fmla="*/ 223242 h 533582"/>
                <a:gd name="connsiteX8" fmla="*/ 85819 w 296028"/>
                <a:gd name="connsiteY8" fmla="*/ 2741 h 533582"/>
                <a:gd name="connsiteX9" fmla="*/ 247604 w 296028"/>
                <a:gd name="connsiteY9" fmla="*/ 330090 h 533582"/>
                <a:gd name="connsiteX10" fmla="*/ 85819 w 296028"/>
                <a:gd name="connsiteY10" fmla="*/ 488809 h 533582"/>
                <a:gd name="connsiteX11" fmla="*/ 50252 w 296028"/>
                <a:gd name="connsiteY11" fmla="*/ 488809 h 533582"/>
                <a:gd name="connsiteX12" fmla="*/ 50252 w 296028"/>
                <a:gd name="connsiteY12" fmla="*/ 46593 h 533582"/>
                <a:gd name="connsiteX13" fmla="*/ 85819 w 296028"/>
                <a:gd name="connsiteY13" fmla="*/ 46593 h 533582"/>
                <a:gd name="connsiteX14" fmla="*/ 247604 w 296028"/>
                <a:gd name="connsiteY14" fmla="*/ 223239 h 533582"/>
                <a:gd name="connsiteX15" fmla="*/ 247604 w 296028"/>
                <a:gd name="connsiteY15" fmla="*/ 330090 h 5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6028" h="533582">
                  <a:moveTo>
                    <a:pt x="85819" y="2741"/>
                  </a:moveTo>
                  <a:lnTo>
                    <a:pt x="21932" y="2741"/>
                  </a:lnTo>
                  <a:cubicBezTo>
                    <a:pt x="8504" y="2741"/>
                    <a:pt x="2741" y="27998"/>
                    <a:pt x="2741" y="41426"/>
                  </a:cubicBezTo>
                  <a:lnTo>
                    <a:pt x="2741" y="511907"/>
                  </a:lnTo>
                  <a:cubicBezTo>
                    <a:pt x="2741" y="525334"/>
                    <a:pt x="8504" y="532669"/>
                    <a:pt x="21932" y="532669"/>
                  </a:cubicBezTo>
                  <a:lnTo>
                    <a:pt x="85819" y="532669"/>
                  </a:lnTo>
                  <a:cubicBezTo>
                    <a:pt x="198222" y="532669"/>
                    <a:pt x="295115" y="443751"/>
                    <a:pt x="295115" y="330094"/>
                  </a:cubicBezTo>
                  <a:lnTo>
                    <a:pt x="295115" y="223242"/>
                  </a:lnTo>
                  <a:cubicBezTo>
                    <a:pt x="295115" y="109582"/>
                    <a:pt x="198222" y="2741"/>
                    <a:pt x="85819" y="2741"/>
                  </a:cubicBezTo>
                  <a:close/>
                  <a:moveTo>
                    <a:pt x="247604" y="330090"/>
                  </a:moveTo>
                  <a:cubicBezTo>
                    <a:pt x="247604" y="416940"/>
                    <a:pt x="171437" y="488809"/>
                    <a:pt x="85819" y="488809"/>
                  </a:cubicBezTo>
                  <a:lnTo>
                    <a:pt x="50252" y="488809"/>
                  </a:lnTo>
                  <a:lnTo>
                    <a:pt x="50252" y="46593"/>
                  </a:lnTo>
                  <a:lnTo>
                    <a:pt x="85819" y="46593"/>
                  </a:lnTo>
                  <a:cubicBezTo>
                    <a:pt x="171437" y="46593"/>
                    <a:pt x="247604" y="136385"/>
                    <a:pt x="247604" y="223239"/>
                  </a:cubicBezTo>
                  <a:lnTo>
                    <a:pt x="247604" y="330090"/>
                  </a:ln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24" name="PA-任意多边形: 形状 1324"/>
            <p:cNvSpPr/>
            <p:nvPr>
              <p:custDataLst>
                <p:tags r:id="rId19"/>
              </p:custDataLst>
            </p:nvPr>
          </p:nvSpPr>
          <p:spPr bwMode="auto">
            <a:xfrm>
              <a:off x="17073262" y="26509185"/>
              <a:ext cx="511655" cy="464144"/>
            </a:xfrm>
            <a:custGeom>
              <a:avLst/>
              <a:gdLst>
                <a:gd name="connsiteX0" fmla="*/ 386577 w 511654"/>
                <a:gd name="connsiteY0" fmla="*/ 2741 h 464143"/>
                <a:gd name="connsiteX1" fmla="*/ 256789 w 511654"/>
                <a:gd name="connsiteY1" fmla="*/ 58226 h 464143"/>
                <a:gd name="connsiteX2" fmla="*/ 126997 w 511654"/>
                <a:gd name="connsiteY2" fmla="*/ 2741 h 464143"/>
                <a:gd name="connsiteX3" fmla="*/ 50004 w 511654"/>
                <a:gd name="connsiteY3" fmla="*/ 34551 h 464143"/>
                <a:gd name="connsiteX4" fmla="*/ 47690 w 511654"/>
                <a:gd name="connsiteY4" fmla="*/ 261657 h 464143"/>
                <a:gd name="connsiteX5" fmla="*/ 239283 w 511654"/>
                <a:gd name="connsiteY5" fmla="*/ 457829 h 464143"/>
                <a:gd name="connsiteX6" fmla="*/ 256661 w 511654"/>
                <a:gd name="connsiteY6" fmla="*/ 464904 h 464143"/>
                <a:gd name="connsiteX7" fmla="*/ 256672 w 511654"/>
                <a:gd name="connsiteY7" fmla="*/ 464904 h 464143"/>
                <a:gd name="connsiteX8" fmla="*/ 274050 w 511654"/>
                <a:gd name="connsiteY8" fmla="*/ 457829 h 464143"/>
                <a:gd name="connsiteX9" fmla="*/ 466056 w 511654"/>
                <a:gd name="connsiteY9" fmla="*/ 261361 h 464143"/>
                <a:gd name="connsiteX10" fmla="*/ 463567 w 511654"/>
                <a:gd name="connsiteY10" fmla="*/ 34486 h 464143"/>
                <a:gd name="connsiteX11" fmla="*/ 386577 w 511654"/>
                <a:gd name="connsiteY11" fmla="*/ 2741 h 464143"/>
                <a:gd name="connsiteX12" fmla="*/ 430989 w 511654"/>
                <a:gd name="connsiteY12" fmla="*/ 227851 h 464143"/>
                <a:gd name="connsiteX13" fmla="*/ 256683 w 511654"/>
                <a:gd name="connsiteY13" fmla="*/ 406345 h 464143"/>
                <a:gd name="connsiteX14" fmla="*/ 82768 w 511654"/>
                <a:gd name="connsiteY14" fmla="*/ 228041 h 464143"/>
                <a:gd name="connsiteX15" fmla="*/ 84570 w 511654"/>
                <a:gd name="connsiteY15" fmla="*/ 68715 h 464143"/>
                <a:gd name="connsiteX16" fmla="*/ 127000 w 511654"/>
                <a:gd name="connsiteY16" fmla="*/ 51326 h 464143"/>
                <a:gd name="connsiteX17" fmla="*/ 240113 w 511654"/>
                <a:gd name="connsiteY17" fmla="*/ 108262 h 464143"/>
                <a:gd name="connsiteX18" fmla="*/ 273469 w 511654"/>
                <a:gd name="connsiteY18" fmla="*/ 108262 h 464143"/>
                <a:gd name="connsiteX19" fmla="*/ 386581 w 511654"/>
                <a:gd name="connsiteY19" fmla="*/ 51326 h 464143"/>
                <a:gd name="connsiteX20" fmla="*/ 428997 w 511654"/>
                <a:gd name="connsiteY20" fmla="*/ 68690 h 464143"/>
                <a:gd name="connsiteX21" fmla="*/ 430989 w 511654"/>
                <a:gd name="connsiteY21" fmla="*/ 227851 h 46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1654" h="464143">
                  <a:moveTo>
                    <a:pt x="386577" y="2741"/>
                  </a:moveTo>
                  <a:cubicBezTo>
                    <a:pt x="346723" y="2741"/>
                    <a:pt x="299384" y="23189"/>
                    <a:pt x="256789" y="58226"/>
                  </a:cubicBezTo>
                  <a:cubicBezTo>
                    <a:pt x="214190" y="23189"/>
                    <a:pt x="166851" y="2741"/>
                    <a:pt x="126997" y="2741"/>
                  </a:cubicBezTo>
                  <a:cubicBezTo>
                    <a:pt x="97186" y="2741"/>
                    <a:pt x="70569" y="13749"/>
                    <a:pt x="50004" y="34551"/>
                  </a:cubicBezTo>
                  <a:cubicBezTo>
                    <a:pt x="-12045" y="97393"/>
                    <a:pt x="-13186" y="197009"/>
                    <a:pt x="47690" y="261657"/>
                  </a:cubicBezTo>
                  <a:lnTo>
                    <a:pt x="239283" y="457829"/>
                  </a:lnTo>
                  <a:cubicBezTo>
                    <a:pt x="243848" y="462529"/>
                    <a:pt x="250123" y="464904"/>
                    <a:pt x="256661" y="464904"/>
                  </a:cubicBezTo>
                  <a:lnTo>
                    <a:pt x="256672" y="464904"/>
                  </a:lnTo>
                  <a:cubicBezTo>
                    <a:pt x="263218" y="464904"/>
                    <a:pt x="269482" y="462525"/>
                    <a:pt x="274050" y="457829"/>
                  </a:cubicBezTo>
                  <a:lnTo>
                    <a:pt x="466056" y="261361"/>
                  </a:lnTo>
                  <a:cubicBezTo>
                    <a:pt x="526789" y="197049"/>
                    <a:pt x="525696" y="97423"/>
                    <a:pt x="463567" y="34486"/>
                  </a:cubicBezTo>
                  <a:cubicBezTo>
                    <a:pt x="443017" y="13683"/>
                    <a:pt x="416385" y="2741"/>
                    <a:pt x="386577" y="2741"/>
                  </a:cubicBezTo>
                  <a:close/>
                  <a:moveTo>
                    <a:pt x="430989" y="227851"/>
                  </a:moveTo>
                  <a:lnTo>
                    <a:pt x="256683" y="406345"/>
                  </a:lnTo>
                  <a:lnTo>
                    <a:pt x="82768" y="228041"/>
                  </a:lnTo>
                  <a:cubicBezTo>
                    <a:pt x="40907" y="183582"/>
                    <a:pt x="41715" y="112104"/>
                    <a:pt x="84570" y="68715"/>
                  </a:cubicBezTo>
                  <a:cubicBezTo>
                    <a:pt x="96122" y="57017"/>
                    <a:pt x="110003" y="51326"/>
                    <a:pt x="127000" y="51326"/>
                  </a:cubicBezTo>
                  <a:cubicBezTo>
                    <a:pt x="159560" y="51326"/>
                    <a:pt x="202904" y="73126"/>
                    <a:pt x="240113" y="108262"/>
                  </a:cubicBezTo>
                  <a:cubicBezTo>
                    <a:pt x="249483" y="117089"/>
                    <a:pt x="264098" y="117089"/>
                    <a:pt x="273469" y="108262"/>
                  </a:cubicBezTo>
                  <a:cubicBezTo>
                    <a:pt x="310677" y="73126"/>
                    <a:pt x="354022" y="51326"/>
                    <a:pt x="386581" y="51326"/>
                  </a:cubicBezTo>
                  <a:cubicBezTo>
                    <a:pt x="403579" y="51326"/>
                    <a:pt x="417456" y="57017"/>
                    <a:pt x="428997" y="68690"/>
                  </a:cubicBezTo>
                  <a:cubicBezTo>
                    <a:pt x="471911" y="112173"/>
                    <a:pt x="472671" y="183699"/>
                    <a:pt x="430989" y="227851"/>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25" name="PA-任意多边形: 形状 1325"/>
            <p:cNvSpPr/>
            <p:nvPr>
              <p:custDataLst>
                <p:tags r:id="rId20"/>
              </p:custDataLst>
            </p:nvPr>
          </p:nvSpPr>
          <p:spPr bwMode="auto">
            <a:xfrm>
              <a:off x="17184778" y="25882887"/>
              <a:ext cx="54820" cy="197353"/>
            </a:xfrm>
            <a:custGeom>
              <a:avLst/>
              <a:gdLst>
                <a:gd name="connsiteX0" fmla="*/ 28324 w 54820"/>
                <a:gd name="connsiteY0" fmla="*/ 197082 h 197352"/>
                <a:gd name="connsiteX1" fmla="*/ 53906 w 54820"/>
                <a:gd name="connsiteY1" fmla="*/ 172789 h 197352"/>
                <a:gd name="connsiteX2" fmla="*/ 53906 w 54820"/>
                <a:gd name="connsiteY2" fmla="*/ 27034 h 197352"/>
                <a:gd name="connsiteX3" fmla="*/ 28324 w 54820"/>
                <a:gd name="connsiteY3" fmla="*/ 2741 h 197352"/>
                <a:gd name="connsiteX4" fmla="*/ 2741 w 54820"/>
                <a:gd name="connsiteY4" fmla="*/ 27034 h 197352"/>
                <a:gd name="connsiteX5" fmla="*/ 2741 w 54820"/>
                <a:gd name="connsiteY5" fmla="*/ 172789 h 197352"/>
                <a:gd name="connsiteX6" fmla="*/ 28324 w 54820"/>
                <a:gd name="connsiteY6" fmla="*/ 197082 h 19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0" h="197352">
                  <a:moveTo>
                    <a:pt x="28324" y="197082"/>
                  </a:moveTo>
                  <a:cubicBezTo>
                    <a:pt x="41736" y="197082"/>
                    <a:pt x="53906" y="186217"/>
                    <a:pt x="53906" y="172789"/>
                  </a:cubicBezTo>
                  <a:lnTo>
                    <a:pt x="53906" y="27034"/>
                  </a:lnTo>
                  <a:cubicBezTo>
                    <a:pt x="53906" y="13606"/>
                    <a:pt x="41736" y="2741"/>
                    <a:pt x="28324" y="2741"/>
                  </a:cubicBezTo>
                  <a:cubicBezTo>
                    <a:pt x="14907" y="2741"/>
                    <a:pt x="2741" y="13606"/>
                    <a:pt x="2741" y="27034"/>
                  </a:cubicBezTo>
                  <a:lnTo>
                    <a:pt x="2741" y="172789"/>
                  </a:lnTo>
                  <a:cubicBezTo>
                    <a:pt x="2741" y="186217"/>
                    <a:pt x="14911" y="197082"/>
                    <a:pt x="28324" y="197082"/>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26" name="PA-任意多边形: 形状 1326"/>
            <p:cNvSpPr/>
            <p:nvPr>
              <p:custDataLst>
                <p:tags r:id="rId21"/>
              </p:custDataLst>
            </p:nvPr>
          </p:nvSpPr>
          <p:spPr bwMode="auto">
            <a:xfrm>
              <a:off x="17327310" y="25810009"/>
              <a:ext cx="58475" cy="197353"/>
            </a:xfrm>
            <a:custGeom>
              <a:avLst/>
              <a:gdLst>
                <a:gd name="connsiteX0" fmla="*/ 30151 w 58474"/>
                <a:gd name="connsiteY0" fmla="*/ 197082 h 197352"/>
                <a:gd name="connsiteX1" fmla="*/ 57561 w 58474"/>
                <a:gd name="connsiteY1" fmla="*/ 172789 h 197352"/>
                <a:gd name="connsiteX2" fmla="*/ 57561 w 58474"/>
                <a:gd name="connsiteY2" fmla="*/ 27034 h 197352"/>
                <a:gd name="connsiteX3" fmla="*/ 30151 w 58474"/>
                <a:gd name="connsiteY3" fmla="*/ 2741 h 197352"/>
                <a:gd name="connsiteX4" fmla="*/ 2741 w 58474"/>
                <a:gd name="connsiteY4" fmla="*/ 27034 h 197352"/>
                <a:gd name="connsiteX5" fmla="*/ 2741 w 58474"/>
                <a:gd name="connsiteY5" fmla="*/ 172789 h 197352"/>
                <a:gd name="connsiteX6" fmla="*/ 30151 w 58474"/>
                <a:gd name="connsiteY6" fmla="*/ 197082 h 19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74" h="197352">
                  <a:moveTo>
                    <a:pt x="30151" y="197082"/>
                  </a:moveTo>
                  <a:cubicBezTo>
                    <a:pt x="43564" y="197082"/>
                    <a:pt x="57561" y="186217"/>
                    <a:pt x="57561" y="172789"/>
                  </a:cubicBezTo>
                  <a:lnTo>
                    <a:pt x="57561" y="27034"/>
                  </a:lnTo>
                  <a:cubicBezTo>
                    <a:pt x="57561" y="13606"/>
                    <a:pt x="43564" y="2741"/>
                    <a:pt x="30151" y="2741"/>
                  </a:cubicBezTo>
                  <a:cubicBezTo>
                    <a:pt x="16735" y="2741"/>
                    <a:pt x="2741" y="13606"/>
                    <a:pt x="2741" y="27034"/>
                  </a:cubicBezTo>
                  <a:lnTo>
                    <a:pt x="2741" y="172789"/>
                  </a:lnTo>
                  <a:cubicBezTo>
                    <a:pt x="2741" y="186217"/>
                    <a:pt x="16738" y="197082"/>
                    <a:pt x="30151" y="197082"/>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27" name="PA-任意多边形: 形状 1327"/>
            <p:cNvSpPr/>
            <p:nvPr>
              <p:custDataLst>
                <p:tags r:id="rId22"/>
              </p:custDataLst>
            </p:nvPr>
          </p:nvSpPr>
          <p:spPr bwMode="auto">
            <a:xfrm>
              <a:off x="17473497" y="25858594"/>
              <a:ext cx="54820" cy="197353"/>
            </a:xfrm>
            <a:custGeom>
              <a:avLst/>
              <a:gdLst>
                <a:gd name="connsiteX0" fmla="*/ 28324 w 54820"/>
                <a:gd name="connsiteY0" fmla="*/ 197082 h 197352"/>
                <a:gd name="connsiteX1" fmla="*/ 53906 w 54820"/>
                <a:gd name="connsiteY1" fmla="*/ 172789 h 197352"/>
                <a:gd name="connsiteX2" fmla="*/ 53906 w 54820"/>
                <a:gd name="connsiteY2" fmla="*/ 27034 h 197352"/>
                <a:gd name="connsiteX3" fmla="*/ 28324 w 54820"/>
                <a:gd name="connsiteY3" fmla="*/ 2741 h 197352"/>
                <a:gd name="connsiteX4" fmla="*/ 2741 w 54820"/>
                <a:gd name="connsiteY4" fmla="*/ 27034 h 197352"/>
                <a:gd name="connsiteX5" fmla="*/ 2741 w 54820"/>
                <a:gd name="connsiteY5" fmla="*/ 172789 h 197352"/>
                <a:gd name="connsiteX6" fmla="*/ 28324 w 54820"/>
                <a:gd name="connsiteY6" fmla="*/ 197082 h 19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0" h="197352">
                  <a:moveTo>
                    <a:pt x="28324" y="197082"/>
                  </a:moveTo>
                  <a:cubicBezTo>
                    <a:pt x="41751" y="197082"/>
                    <a:pt x="53906" y="186217"/>
                    <a:pt x="53906" y="172789"/>
                  </a:cubicBezTo>
                  <a:lnTo>
                    <a:pt x="53906" y="27034"/>
                  </a:lnTo>
                  <a:cubicBezTo>
                    <a:pt x="53906" y="13606"/>
                    <a:pt x="41751" y="2741"/>
                    <a:pt x="28324" y="2741"/>
                  </a:cubicBezTo>
                  <a:cubicBezTo>
                    <a:pt x="14907" y="2741"/>
                    <a:pt x="2741" y="13606"/>
                    <a:pt x="2741" y="27034"/>
                  </a:cubicBezTo>
                  <a:lnTo>
                    <a:pt x="2741" y="172789"/>
                  </a:lnTo>
                  <a:cubicBezTo>
                    <a:pt x="2741" y="186217"/>
                    <a:pt x="14911" y="197082"/>
                    <a:pt x="28324" y="197082"/>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pic>
        <p:nvPicPr>
          <p:cNvPr id="17" name="图片 16" descr="&amp;pky8454434284&amp;"/>
          <p:cNvPicPr>
            <a:picLocks noChangeAspect="1"/>
          </p:cNvPicPr>
          <p:nvPr>
            <p:custDataLst>
              <p:tags r:id="rId23"/>
            </p:custDataLst>
          </p:nvPr>
        </p:nvPicPr>
        <p:blipFill>
          <a:blip r:embed="rId24"/>
          <a:stretch>
            <a:fillRect/>
          </a:stretch>
        </p:blipFill>
        <p:spPr>
          <a:xfrm>
            <a:off x="885190" y="1696720"/>
            <a:ext cx="3358515" cy="3849370"/>
          </a:xfrm>
          <a:prstGeom prst="rect">
            <a:avLst/>
          </a:prstGeom>
        </p:spPr>
      </p:pic>
      <p:sp>
        <p:nvSpPr>
          <p:cNvPr id="28" name="文本框 27"/>
          <p:cNvSpPr txBox="1"/>
          <p:nvPr>
            <p:custDataLst>
              <p:tags r:id="rId25"/>
            </p:custDataLst>
          </p:nvPr>
        </p:nvSpPr>
        <p:spPr>
          <a:xfrm>
            <a:off x="5651500" y="1770380"/>
            <a:ext cx="5715635" cy="3985895"/>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lvl="0" indent="0" algn="l" fontAlgn="ctr">
              <a:lnSpc>
                <a:spcPct val="160000"/>
              </a:lnSpc>
              <a:spcBef>
                <a:spcPts val="1000"/>
              </a:spcBef>
              <a:spcAft>
                <a:spcPts val="0"/>
              </a:spcAft>
              <a:buClr>
                <a:srgbClr val="000000"/>
              </a:buClr>
              <a:buSzPct val="120000"/>
              <a:buFont typeface="MS PMincho" panose="02020600040205080304" charset="-128"/>
              <a:buNone/>
            </a:pPr>
            <a:r>
              <a:rPr lang="en-US" altLang="zh-CN"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1. 依恋</a:t>
            </a:r>
            <a:r>
              <a:rPr lang="zh-CN" altLang="en-US"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rPr>
              <a:t>爱情是一种强烈的依恋状态，相爱的人一日不见，如隔三秋。有的人因与恋人分离而寝食不安、坐卧不宁，甚至于抑郁成疾。许多热恋中的大学生哪怕与恋人只有短暂的分离，也表现出极大的不安，出现上</a:t>
            </a:r>
            <a:r>
              <a:rPr lang="en-US" altLang="zh-CN" sz="1500" spc="0">
                <a:solidFill>
                  <a:srgbClr val="404040"/>
                </a:solidFill>
                <a:uFillTx/>
                <a:latin typeface="微软雅黑" panose="020B0503020204020204" charset="-122"/>
                <a:ea typeface="微软雅黑" panose="020B0503020204020204" charset="-122"/>
                <a:cs typeface="微软雅黑" panose="020B0503020204020204" charset="-122"/>
                <a:sym typeface="+mn-ea"/>
              </a:rPr>
              <a:t>课精神不集中、走神儿、夜不能寐、不能全身心去学习的情况，最</a:t>
            </a:r>
            <a:r>
              <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rPr>
              <a:t>终可能会严重地影响学习成绩。</a:t>
            </a:r>
            <a:endPar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60000"/>
              </a:lnSpc>
              <a:spcBef>
                <a:spcPts val="1000"/>
              </a:spcBef>
              <a:spcAft>
                <a:spcPts val="0"/>
              </a:spcAft>
              <a:buClr>
                <a:srgbClr val="000000"/>
              </a:buClr>
              <a:buSzPct val="120000"/>
              <a:buFont typeface="MS PMincho" panose="02020600040205080304" charset="-128"/>
              <a:buNone/>
            </a:pPr>
            <a:r>
              <a:rPr lang="en-US" altLang="zh-CN"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2. 关怀</a:t>
            </a:r>
            <a:r>
              <a:rPr lang="zh-CN" altLang="en-US"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rPr>
              <a:t>在爱情关系中，人们表达着更多的关怀，恋人的一举一动、一颦一笑都会让自己牵肠</a:t>
            </a:r>
            <a:r>
              <a:rPr lang="zh-CN" altLang="en-US" sz="1500" spc="100">
                <a:solidFill>
                  <a:srgbClr val="404040"/>
                </a:solidFill>
                <a:uFillTx/>
                <a:latin typeface="微软雅黑" panose="020B0503020204020204" charset="-122"/>
                <a:ea typeface="微软雅黑" panose="020B0503020204020204" charset="-122"/>
                <a:cs typeface="微软雅黑" panose="020B0503020204020204" charset="-122"/>
                <a:sym typeface="+mn-ea"/>
              </a:rPr>
              <a:t>。</a:t>
            </a:r>
            <a:endPar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60000"/>
              </a:lnSpc>
              <a:spcBef>
                <a:spcPts val="1000"/>
              </a:spcBef>
              <a:spcAft>
                <a:spcPts val="0"/>
              </a:spcAft>
              <a:buClr>
                <a:srgbClr val="000000"/>
              </a:buClr>
              <a:buSzPct val="120000"/>
              <a:buFont typeface="MS PMincho" panose="02020600040205080304" charset="-128"/>
              <a:buNone/>
            </a:pPr>
            <a:r>
              <a:rPr lang="en-US" altLang="zh-CN"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3. 义务</a:t>
            </a:r>
            <a:r>
              <a:rPr lang="zh-CN" altLang="en-US"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rPr>
              <a:t>在爱情关系中，人们往往不求回报，恋人交往时一般不计较得失、不考虑公平，对方的需要就是自己的义务。</a:t>
            </a:r>
            <a:endParaRPr lang="en-US" altLang="zh-CN" sz="1500"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9" name="icon"/>
          <p:cNvGrpSpPr/>
          <p:nvPr>
            <p:custDataLst>
              <p:tags r:id="rId26"/>
            </p:custDataLst>
          </p:nvPr>
        </p:nvGrpSpPr>
        <p:grpSpPr bwMode="auto">
          <a:xfrm rot="0">
            <a:off x="5262245" y="4848860"/>
            <a:ext cx="188595" cy="137795"/>
            <a:chOff x="3551" y="1942"/>
            <a:chExt cx="572" cy="430"/>
          </a:xfrm>
          <a:solidFill>
            <a:schemeClr val="accent1"/>
          </a:solidFill>
        </p:grpSpPr>
        <p:sp>
          <p:nvSpPr>
            <p:cNvPr id="30" name="PA-任意多边形 449"/>
            <p:cNvSpPr/>
            <p:nvPr>
              <p:custDataLst>
                <p:tags r:id="rId27"/>
              </p:custDataLst>
            </p:nvPr>
          </p:nvSpPr>
          <p:spPr bwMode="auto">
            <a:xfrm>
              <a:off x="3600" y="1942"/>
              <a:ext cx="485" cy="179"/>
            </a:xfrm>
            <a:custGeom>
              <a:avLst/>
              <a:gdLst>
                <a:gd name="T0" fmla="*/ 42 w 1278"/>
                <a:gd name="T1" fmla="*/ 469 h 471"/>
                <a:gd name="T2" fmla="*/ 49 w 1278"/>
                <a:gd name="T3" fmla="*/ 468 h 471"/>
                <a:gd name="T4" fmla="*/ 73 w 1278"/>
                <a:gd name="T5" fmla="*/ 430 h 471"/>
                <a:gd name="T6" fmla="*/ 64 w 1278"/>
                <a:gd name="T7" fmla="*/ 351 h 471"/>
                <a:gd name="T8" fmla="*/ 336 w 1278"/>
                <a:gd name="T9" fmla="*/ 64 h 471"/>
                <a:gd name="T10" fmla="*/ 607 w 1278"/>
                <a:gd name="T11" fmla="*/ 322 h 471"/>
                <a:gd name="T12" fmla="*/ 639 w 1278"/>
                <a:gd name="T13" fmla="*/ 354 h 471"/>
                <a:gd name="T14" fmla="*/ 671 w 1278"/>
                <a:gd name="T15" fmla="*/ 322 h 471"/>
                <a:gd name="T16" fmla="*/ 942 w 1278"/>
                <a:gd name="T17" fmla="*/ 64 h 471"/>
                <a:gd name="T18" fmla="*/ 1214 w 1278"/>
                <a:gd name="T19" fmla="*/ 351 h 471"/>
                <a:gd name="T20" fmla="*/ 1205 w 1278"/>
                <a:gd name="T21" fmla="*/ 428 h 471"/>
                <a:gd name="T22" fmla="*/ 1229 w 1278"/>
                <a:gd name="T23" fmla="*/ 467 h 471"/>
                <a:gd name="T24" fmla="*/ 1268 w 1278"/>
                <a:gd name="T25" fmla="*/ 443 h 471"/>
                <a:gd name="T26" fmla="*/ 1278 w 1278"/>
                <a:gd name="T27" fmla="*/ 351 h 471"/>
                <a:gd name="T28" fmla="*/ 942 w 1278"/>
                <a:gd name="T29" fmla="*/ 0 h 471"/>
                <a:gd name="T30" fmla="*/ 639 w 1278"/>
                <a:gd name="T31" fmla="*/ 180 h 471"/>
                <a:gd name="T32" fmla="*/ 336 w 1278"/>
                <a:gd name="T33" fmla="*/ 0 h 471"/>
                <a:gd name="T34" fmla="*/ 0 w 1278"/>
                <a:gd name="T35" fmla="*/ 351 h 471"/>
                <a:gd name="T36" fmla="*/ 11 w 1278"/>
                <a:gd name="T37" fmla="*/ 445 h 471"/>
                <a:gd name="T38" fmla="*/ 42 w 1278"/>
                <a:gd name="T39" fmla="*/ 46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8" h="471">
                  <a:moveTo>
                    <a:pt x="42" y="469"/>
                  </a:moveTo>
                  <a:cubicBezTo>
                    <a:pt x="44" y="469"/>
                    <a:pt x="47" y="469"/>
                    <a:pt x="49" y="468"/>
                  </a:cubicBezTo>
                  <a:cubicBezTo>
                    <a:pt x="67" y="464"/>
                    <a:pt x="77" y="447"/>
                    <a:pt x="73" y="430"/>
                  </a:cubicBezTo>
                  <a:cubicBezTo>
                    <a:pt x="67" y="404"/>
                    <a:pt x="64" y="377"/>
                    <a:pt x="64" y="351"/>
                  </a:cubicBezTo>
                  <a:cubicBezTo>
                    <a:pt x="64" y="193"/>
                    <a:pt x="186" y="64"/>
                    <a:pt x="336" y="64"/>
                  </a:cubicBezTo>
                  <a:cubicBezTo>
                    <a:pt x="492" y="64"/>
                    <a:pt x="605" y="173"/>
                    <a:pt x="607" y="322"/>
                  </a:cubicBezTo>
                  <a:cubicBezTo>
                    <a:pt x="607" y="339"/>
                    <a:pt x="621" y="354"/>
                    <a:pt x="639" y="354"/>
                  </a:cubicBezTo>
                  <a:cubicBezTo>
                    <a:pt x="657" y="354"/>
                    <a:pt x="671" y="339"/>
                    <a:pt x="671" y="322"/>
                  </a:cubicBezTo>
                  <a:cubicBezTo>
                    <a:pt x="673" y="173"/>
                    <a:pt x="786" y="64"/>
                    <a:pt x="942" y="64"/>
                  </a:cubicBezTo>
                  <a:cubicBezTo>
                    <a:pt x="1092" y="64"/>
                    <a:pt x="1214" y="193"/>
                    <a:pt x="1214" y="351"/>
                  </a:cubicBezTo>
                  <a:cubicBezTo>
                    <a:pt x="1214" y="377"/>
                    <a:pt x="1211" y="403"/>
                    <a:pt x="1205" y="428"/>
                  </a:cubicBezTo>
                  <a:cubicBezTo>
                    <a:pt x="1201" y="446"/>
                    <a:pt x="1212" y="463"/>
                    <a:pt x="1229" y="467"/>
                  </a:cubicBezTo>
                  <a:cubicBezTo>
                    <a:pt x="1246" y="471"/>
                    <a:pt x="1264" y="460"/>
                    <a:pt x="1268" y="443"/>
                  </a:cubicBezTo>
                  <a:cubicBezTo>
                    <a:pt x="1275" y="413"/>
                    <a:pt x="1278" y="382"/>
                    <a:pt x="1278" y="351"/>
                  </a:cubicBezTo>
                  <a:cubicBezTo>
                    <a:pt x="1278" y="157"/>
                    <a:pt x="1127" y="0"/>
                    <a:pt x="942" y="0"/>
                  </a:cubicBezTo>
                  <a:cubicBezTo>
                    <a:pt x="803" y="0"/>
                    <a:pt x="691" y="71"/>
                    <a:pt x="639" y="180"/>
                  </a:cubicBezTo>
                  <a:cubicBezTo>
                    <a:pt x="587" y="71"/>
                    <a:pt x="475" y="0"/>
                    <a:pt x="336" y="0"/>
                  </a:cubicBezTo>
                  <a:cubicBezTo>
                    <a:pt x="151" y="0"/>
                    <a:pt x="0" y="157"/>
                    <a:pt x="0" y="351"/>
                  </a:cubicBezTo>
                  <a:cubicBezTo>
                    <a:pt x="0" y="382"/>
                    <a:pt x="3" y="414"/>
                    <a:pt x="11" y="445"/>
                  </a:cubicBezTo>
                  <a:cubicBezTo>
                    <a:pt x="14" y="459"/>
                    <a:pt x="27" y="469"/>
                    <a:pt x="42" y="469"/>
                  </a:cubicBezTo>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1" name="PA-任意多边形 450"/>
            <p:cNvSpPr/>
            <p:nvPr>
              <p:custDataLst>
                <p:tags r:id="rId28"/>
              </p:custDataLst>
            </p:nvPr>
          </p:nvSpPr>
          <p:spPr bwMode="auto">
            <a:xfrm>
              <a:off x="3664" y="2182"/>
              <a:ext cx="358" cy="190"/>
            </a:xfrm>
            <a:custGeom>
              <a:avLst/>
              <a:gdLst>
                <a:gd name="T0" fmla="*/ 883 w 941"/>
                <a:gd name="T1" fmla="*/ 13 h 503"/>
                <a:gd name="T2" fmla="*/ 469 w 941"/>
                <a:gd name="T3" fmla="*/ 425 h 503"/>
                <a:gd name="T4" fmla="*/ 57 w 941"/>
                <a:gd name="T5" fmla="*/ 16 h 503"/>
                <a:gd name="T6" fmla="*/ 12 w 941"/>
                <a:gd name="T7" fmla="*/ 16 h 503"/>
                <a:gd name="T8" fmla="*/ 12 w 941"/>
                <a:gd name="T9" fmla="*/ 61 h 503"/>
                <a:gd name="T10" fmla="*/ 446 w 941"/>
                <a:gd name="T11" fmla="*/ 493 h 503"/>
                <a:gd name="T12" fmla="*/ 469 w 941"/>
                <a:gd name="T13" fmla="*/ 503 h 503"/>
                <a:gd name="T14" fmla="*/ 492 w 941"/>
                <a:gd name="T15" fmla="*/ 493 h 503"/>
                <a:gd name="T16" fmla="*/ 929 w 941"/>
                <a:gd name="T17" fmla="*/ 58 h 503"/>
                <a:gd name="T18" fmla="*/ 929 w 941"/>
                <a:gd name="T19" fmla="*/ 13 h 503"/>
                <a:gd name="T20" fmla="*/ 883 w 941"/>
                <a:gd name="T21" fmla="*/ 1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1" h="503">
                  <a:moveTo>
                    <a:pt x="883" y="13"/>
                  </a:moveTo>
                  <a:lnTo>
                    <a:pt x="469" y="425"/>
                  </a:lnTo>
                  <a:lnTo>
                    <a:pt x="57" y="16"/>
                  </a:lnTo>
                  <a:cubicBezTo>
                    <a:pt x="45" y="3"/>
                    <a:pt x="25" y="3"/>
                    <a:pt x="12" y="16"/>
                  </a:cubicBezTo>
                  <a:cubicBezTo>
                    <a:pt x="0" y="28"/>
                    <a:pt x="0" y="49"/>
                    <a:pt x="12" y="61"/>
                  </a:cubicBezTo>
                  <a:lnTo>
                    <a:pt x="446" y="493"/>
                  </a:lnTo>
                  <a:cubicBezTo>
                    <a:pt x="453" y="499"/>
                    <a:pt x="461" y="503"/>
                    <a:pt x="469" y="503"/>
                  </a:cubicBezTo>
                  <a:cubicBezTo>
                    <a:pt x="477" y="503"/>
                    <a:pt x="485" y="499"/>
                    <a:pt x="492" y="493"/>
                  </a:cubicBezTo>
                  <a:lnTo>
                    <a:pt x="929" y="58"/>
                  </a:lnTo>
                  <a:cubicBezTo>
                    <a:pt x="941" y="46"/>
                    <a:pt x="941" y="26"/>
                    <a:pt x="929" y="13"/>
                  </a:cubicBezTo>
                  <a:cubicBezTo>
                    <a:pt x="916" y="1"/>
                    <a:pt x="896" y="0"/>
                    <a:pt x="883" y="13"/>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2" name="PA-任意多边形 451"/>
            <p:cNvSpPr/>
            <p:nvPr>
              <p:custDataLst>
                <p:tags r:id="rId29"/>
              </p:custDataLst>
            </p:nvPr>
          </p:nvSpPr>
          <p:spPr bwMode="auto">
            <a:xfrm>
              <a:off x="3551" y="2048"/>
              <a:ext cx="572" cy="208"/>
            </a:xfrm>
            <a:custGeom>
              <a:avLst/>
              <a:gdLst>
                <a:gd name="T0" fmla="*/ 1488 w 1505"/>
                <a:gd name="T1" fmla="*/ 242 h 550"/>
                <a:gd name="T2" fmla="*/ 1488 w 1505"/>
                <a:gd name="T3" fmla="*/ 241 h 550"/>
                <a:gd name="T4" fmla="*/ 1488 w 1505"/>
                <a:gd name="T5" fmla="*/ 241 h 550"/>
                <a:gd name="T6" fmla="*/ 1461 w 1505"/>
                <a:gd name="T7" fmla="*/ 232 h 550"/>
                <a:gd name="T8" fmla="*/ 1434 w 1505"/>
                <a:gd name="T9" fmla="*/ 241 h 550"/>
                <a:gd name="T10" fmla="*/ 968 w 1505"/>
                <a:gd name="T11" fmla="*/ 241 h 550"/>
                <a:gd name="T12" fmla="*/ 941 w 1505"/>
                <a:gd name="T13" fmla="*/ 232 h 550"/>
                <a:gd name="T14" fmla="*/ 897 w 1505"/>
                <a:gd name="T15" fmla="*/ 275 h 550"/>
                <a:gd name="T16" fmla="*/ 897 w 1505"/>
                <a:gd name="T17" fmla="*/ 278 h 550"/>
                <a:gd name="T18" fmla="*/ 772 w 1505"/>
                <a:gd name="T19" fmla="*/ 444 h 550"/>
                <a:gd name="T20" fmla="*/ 577 w 1505"/>
                <a:gd name="T21" fmla="*/ 55 h 550"/>
                <a:gd name="T22" fmla="*/ 579 w 1505"/>
                <a:gd name="T23" fmla="*/ 44 h 550"/>
                <a:gd name="T24" fmla="*/ 536 w 1505"/>
                <a:gd name="T25" fmla="*/ 0 h 550"/>
                <a:gd name="T26" fmla="*/ 492 w 1505"/>
                <a:gd name="T27" fmla="*/ 44 h 550"/>
                <a:gd name="T28" fmla="*/ 493 w 1505"/>
                <a:gd name="T29" fmla="*/ 47 h 550"/>
                <a:gd name="T30" fmla="*/ 346 w 1505"/>
                <a:gd name="T31" fmla="*/ 241 h 550"/>
                <a:gd name="T32" fmla="*/ 71 w 1505"/>
                <a:gd name="T33" fmla="*/ 241 h 550"/>
                <a:gd name="T34" fmla="*/ 44 w 1505"/>
                <a:gd name="T35" fmla="*/ 232 h 550"/>
                <a:gd name="T36" fmla="*/ 0 w 1505"/>
                <a:gd name="T37" fmla="*/ 275 h 550"/>
                <a:gd name="T38" fmla="*/ 44 w 1505"/>
                <a:gd name="T39" fmla="*/ 318 h 550"/>
                <a:gd name="T40" fmla="*/ 75 w 1505"/>
                <a:gd name="T41" fmla="*/ 305 h 550"/>
                <a:gd name="T42" fmla="*/ 362 w 1505"/>
                <a:gd name="T43" fmla="*/ 305 h 550"/>
                <a:gd name="T44" fmla="*/ 388 w 1505"/>
                <a:gd name="T45" fmla="*/ 293 h 550"/>
                <a:gd name="T46" fmla="*/ 530 w 1505"/>
                <a:gd name="T47" fmla="*/ 103 h 550"/>
                <a:gd name="T48" fmla="*/ 726 w 1505"/>
                <a:gd name="T49" fmla="*/ 493 h 550"/>
                <a:gd name="T50" fmla="*/ 724 w 1505"/>
                <a:gd name="T51" fmla="*/ 506 h 550"/>
                <a:gd name="T52" fmla="*/ 767 w 1505"/>
                <a:gd name="T53" fmla="*/ 550 h 550"/>
                <a:gd name="T54" fmla="*/ 810 w 1505"/>
                <a:gd name="T55" fmla="*/ 506 h 550"/>
                <a:gd name="T56" fmla="*/ 810 w 1505"/>
                <a:gd name="T57" fmla="*/ 500 h 550"/>
                <a:gd name="T58" fmla="*/ 947 w 1505"/>
                <a:gd name="T59" fmla="*/ 318 h 550"/>
                <a:gd name="T60" fmla="*/ 971 w 1505"/>
                <a:gd name="T61" fmla="*/ 305 h 550"/>
                <a:gd name="T62" fmla="*/ 1430 w 1505"/>
                <a:gd name="T63" fmla="*/ 305 h 550"/>
                <a:gd name="T64" fmla="*/ 1461 w 1505"/>
                <a:gd name="T65" fmla="*/ 318 h 550"/>
                <a:gd name="T66" fmla="*/ 1505 w 1505"/>
                <a:gd name="T67" fmla="*/ 275 h 550"/>
                <a:gd name="T68" fmla="*/ 1488 w 1505"/>
                <a:gd name="T69" fmla="*/ 24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5" h="550">
                  <a:moveTo>
                    <a:pt x="1488" y="242"/>
                  </a:moveTo>
                  <a:lnTo>
                    <a:pt x="1488" y="241"/>
                  </a:lnTo>
                  <a:lnTo>
                    <a:pt x="1488" y="241"/>
                  </a:lnTo>
                  <a:cubicBezTo>
                    <a:pt x="1481" y="235"/>
                    <a:pt x="1472" y="232"/>
                    <a:pt x="1461" y="232"/>
                  </a:cubicBezTo>
                  <a:cubicBezTo>
                    <a:pt x="1451" y="232"/>
                    <a:pt x="1441" y="235"/>
                    <a:pt x="1434" y="241"/>
                  </a:cubicBezTo>
                  <a:lnTo>
                    <a:pt x="968" y="241"/>
                  </a:lnTo>
                  <a:cubicBezTo>
                    <a:pt x="960" y="235"/>
                    <a:pt x="951" y="232"/>
                    <a:pt x="941" y="232"/>
                  </a:cubicBezTo>
                  <a:cubicBezTo>
                    <a:pt x="917" y="232"/>
                    <a:pt x="897" y="251"/>
                    <a:pt x="897" y="275"/>
                  </a:cubicBezTo>
                  <a:cubicBezTo>
                    <a:pt x="897" y="276"/>
                    <a:pt x="897" y="277"/>
                    <a:pt x="897" y="278"/>
                  </a:cubicBezTo>
                  <a:lnTo>
                    <a:pt x="772" y="444"/>
                  </a:lnTo>
                  <a:lnTo>
                    <a:pt x="577" y="55"/>
                  </a:lnTo>
                  <a:cubicBezTo>
                    <a:pt x="578" y="51"/>
                    <a:pt x="579" y="47"/>
                    <a:pt x="579" y="44"/>
                  </a:cubicBezTo>
                  <a:cubicBezTo>
                    <a:pt x="579" y="20"/>
                    <a:pt x="560" y="0"/>
                    <a:pt x="536" y="0"/>
                  </a:cubicBezTo>
                  <a:cubicBezTo>
                    <a:pt x="512" y="0"/>
                    <a:pt x="492" y="20"/>
                    <a:pt x="492" y="44"/>
                  </a:cubicBezTo>
                  <a:cubicBezTo>
                    <a:pt x="492" y="45"/>
                    <a:pt x="492" y="46"/>
                    <a:pt x="493" y="47"/>
                  </a:cubicBezTo>
                  <a:lnTo>
                    <a:pt x="346" y="241"/>
                  </a:lnTo>
                  <a:lnTo>
                    <a:pt x="71" y="241"/>
                  </a:lnTo>
                  <a:cubicBezTo>
                    <a:pt x="64" y="235"/>
                    <a:pt x="54" y="232"/>
                    <a:pt x="44" y="232"/>
                  </a:cubicBezTo>
                  <a:cubicBezTo>
                    <a:pt x="20" y="232"/>
                    <a:pt x="0" y="251"/>
                    <a:pt x="0" y="275"/>
                  </a:cubicBezTo>
                  <a:cubicBezTo>
                    <a:pt x="0" y="299"/>
                    <a:pt x="20" y="318"/>
                    <a:pt x="44" y="318"/>
                  </a:cubicBezTo>
                  <a:cubicBezTo>
                    <a:pt x="56" y="318"/>
                    <a:pt x="67" y="313"/>
                    <a:pt x="75" y="305"/>
                  </a:cubicBezTo>
                  <a:lnTo>
                    <a:pt x="362" y="305"/>
                  </a:lnTo>
                  <a:cubicBezTo>
                    <a:pt x="372" y="305"/>
                    <a:pt x="382" y="301"/>
                    <a:pt x="388" y="293"/>
                  </a:cubicBezTo>
                  <a:lnTo>
                    <a:pt x="530" y="103"/>
                  </a:lnTo>
                  <a:lnTo>
                    <a:pt x="726" y="493"/>
                  </a:lnTo>
                  <a:cubicBezTo>
                    <a:pt x="725" y="497"/>
                    <a:pt x="724" y="502"/>
                    <a:pt x="724" y="506"/>
                  </a:cubicBezTo>
                  <a:cubicBezTo>
                    <a:pt x="724" y="530"/>
                    <a:pt x="743" y="550"/>
                    <a:pt x="767" y="550"/>
                  </a:cubicBezTo>
                  <a:cubicBezTo>
                    <a:pt x="791" y="550"/>
                    <a:pt x="810" y="530"/>
                    <a:pt x="810" y="506"/>
                  </a:cubicBezTo>
                  <a:cubicBezTo>
                    <a:pt x="810" y="504"/>
                    <a:pt x="810" y="502"/>
                    <a:pt x="810" y="500"/>
                  </a:cubicBezTo>
                  <a:lnTo>
                    <a:pt x="947" y="318"/>
                  </a:lnTo>
                  <a:cubicBezTo>
                    <a:pt x="957" y="316"/>
                    <a:pt x="965" y="312"/>
                    <a:pt x="971" y="305"/>
                  </a:cubicBezTo>
                  <a:lnTo>
                    <a:pt x="1430" y="305"/>
                  </a:lnTo>
                  <a:cubicBezTo>
                    <a:pt x="1438" y="313"/>
                    <a:pt x="1449" y="318"/>
                    <a:pt x="1461" y="318"/>
                  </a:cubicBezTo>
                  <a:cubicBezTo>
                    <a:pt x="1485" y="318"/>
                    <a:pt x="1505" y="299"/>
                    <a:pt x="1505" y="275"/>
                  </a:cubicBezTo>
                  <a:cubicBezTo>
                    <a:pt x="1505" y="261"/>
                    <a:pt x="1504" y="250"/>
                    <a:pt x="1488" y="242"/>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一、爱情的内涵</a:t>
            </a:r>
            <a:endParaRPr lang="zh-CN" altLang="en-US" sz="2400" b="1" spc="300" noProof="0" dirty="0">
              <a:ln>
                <a:noFill/>
              </a:ln>
              <a:solidFill>
                <a:srgbClr val="FCC301"/>
              </a:solidFill>
              <a:effectLst/>
              <a:uLnTx/>
              <a:sym typeface="+mn-ea"/>
            </a:endParaRPr>
          </a:p>
        </p:txBody>
      </p:sp>
      <p:cxnSp>
        <p:nvCxnSpPr>
          <p:cNvPr id="6" name="直接连接符 5"/>
          <p:cNvCxnSpPr/>
          <p:nvPr>
            <p:custDataLst>
              <p:tags r:id="rId1"/>
            </p:custDataLst>
          </p:nvPr>
        </p:nvCxnSpPr>
        <p:spPr>
          <a:xfrm>
            <a:off x="4564849" y="1489139"/>
            <a:ext cx="0" cy="4536000"/>
          </a:xfrm>
          <a:prstGeom prst="line">
            <a:avLst/>
          </a:prstGeom>
          <a:ln w="635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extBox 13"/>
          <p:cNvSpPr txBox="1"/>
          <p:nvPr>
            <p:custDataLst>
              <p:tags r:id="rId2"/>
            </p:custDataLst>
          </p:nvPr>
        </p:nvSpPr>
        <p:spPr>
          <a:xfrm>
            <a:off x="579825"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https://</a:t>
            </a:r>
            <a:r>
              <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rPr>
              <a:t>www.wps.cn</a:t>
            </a:r>
            <a:endParaRPr kumimoji="0" lang="en-US" altLang="zh-CN" sz="1000" b="1" i="0" u="none" strike="noStrike" kern="1200" cap="none" spc="150" normalizeH="0" noProof="0" dirty="0">
              <a:ln>
                <a:noFill/>
              </a:ln>
              <a:solidFill>
                <a:srgbClr val="00B050"/>
              </a:solidFill>
              <a:effectLst/>
              <a:uLnTx/>
              <a:uFillTx/>
              <a:latin typeface="Arial" panose="020B0604020202020204"/>
              <a:ea typeface="Arial" panose="020B0604020202020204" pitchFamily="34" charset="0"/>
              <a:cs typeface="Arial" panose="020B0604020202020204" pitchFamily="34" charset="0"/>
            </a:endParaRPr>
          </a:p>
        </p:txBody>
      </p:sp>
      <p:sp>
        <p:nvSpPr>
          <p:cNvPr id="10" name="椭圆 9"/>
          <p:cNvSpPr>
            <a:spLocks noChangeAspect="1"/>
          </p:cNvSpPr>
          <p:nvPr>
            <p:custDataLst>
              <p:tags r:id="rId3"/>
            </p:custDataLst>
          </p:nvPr>
        </p:nvSpPr>
        <p:spPr>
          <a:xfrm>
            <a:off x="11496675"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 name="椭圆 4"/>
          <p:cNvSpPr/>
          <p:nvPr>
            <p:custDataLst>
              <p:tags r:id="rId4"/>
            </p:custDataLst>
          </p:nvPr>
        </p:nvSpPr>
        <p:spPr>
          <a:xfrm>
            <a:off x="11180445"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3" name="椭圆 12"/>
          <p:cNvSpPr>
            <a:spLocks noChangeAspect="1"/>
          </p:cNvSpPr>
          <p:nvPr>
            <p:custDataLst>
              <p:tags r:id="rId5"/>
            </p:custDataLst>
          </p:nvPr>
        </p:nvSpPr>
        <p:spPr>
          <a:xfrm>
            <a:off x="11338560" y="6326505"/>
            <a:ext cx="57785" cy="57785"/>
          </a:xfrm>
          <a:prstGeom prst="ellipse">
            <a:avLst/>
          </a:prstGeom>
          <a:solidFill>
            <a:srgbClr val="00B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4" name="矩形 13"/>
          <p:cNvSpPr/>
          <p:nvPr>
            <p:custDataLst>
              <p:tags r:id="rId6"/>
            </p:custDataLst>
          </p:nvPr>
        </p:nvSpPr>
        <p:spPr>
          <a:xfrm>
            <a:off x="765175" y="1466215"/>
            <a:ext cx="3542030" cy="4547235"/>
          </a:xfrm>
          <a:prstGeom prst="rect">
            <a:avLst/>
          </a:prstGeom>
          <a:solidFill>
            <a:schemeClr val="bg2"/>
          </a:solidFill>
          <a:ln>
            <a:noFill/>
          </a:ln>
          <a:effectLst>
            <a:glow rad="101600">
              <a:schemeClr val="accent1">
                <a:satMod val="175000"/>
                <a:alpha val="40000"/>
              </a:schemeClr>
            </a:glow>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矩形 14"/>
          <p:cNvSpPr/>
          <p:nvPr>
            <p:custDataLst>
              <p:tags r:id="rId7"/>
            </p:custDataLst>
          </p:nvPr>
        </p:nvSpPr>
        <p:spPr>
          <a:xfrm>
            <a:off x="4855845" y="1466850"/>
            <a:ext cx="6698615" cy="45466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椭圆 17"/>
          <p:cNvSpPr/>
          <p:nvPr>
            <p:custDataLst>
              <p:tags r:id="rId8"/>
            </p:custDataLst>
          </p:nvPr>
        </p:nvSpPr>
        <p:spPr>
          <a:xfrm>
            <a:off x="5088014" y="1909445"/>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05" name="椭圆 104"/>
          <p:cNvSpPr/>
          <p:nvPr>
            <p:custDataLst>
              <p:tags r:id="rId9"/>
            </p:custDataLst>
          </p:nvPr>
        </p:nvSpPr>
        <p:spPr>
          <a:xfrm>
            <a:off x="5088014" y="4173367"/>
            <a:ext cx="476057" cy="427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16" name="icon"/>
          <p:cNvSpPr>
            <a:spLocks noEditPoints="1"/>
          </p:cNvSpPr>
          <p:nvPr>
            <p:custDataLst>
              <p:tags r:id="rId10"/>
            </p:custDataLst>
          </p:nvPr>
        </p:nvSpPr>
        <p:spPr bwMode="auto">
          <a:xfrm>
            <a:off x="5193706" y="2003591"/>
            <a:ext cx="264673" cy="238028"/>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lvl="0" algn="l">
              <a:buClrTx/>
              <a:buSzTx/>
              <a:buFontTx/>
            </a:pPr>
            <a:endParaRPr lang="zh-CN" altLang="en-US">
              <a:solidFill>
                <a:schemeClr val="tx1"/>
              </a:solidFill>
              <a:latin typeface="Arial" panose="020B0604020202020204" pitchFamily="34" charset="0"/>
              <a:ea typeface="微软雅黑" panose="020B0503020204020204" charset="-122"/>
              <a:cs typeface="+mn-cs"/>
              <a:sym typeface="+mn-ea"/>
            </a:endParaRPr>
          </a:p>
        </p:txBody>
      </p:sp>
      <p:pic>
        <p:nvPicPr>
          <p:cNvPr id="17" name="图片 16" descr="&amp;pky8454434284&amp;"/>
          <p:cNvPicPr>
            <a:picLocks noChangeAspect="1"/>
          </p:cNvPicPr>
          <p:nvPr>
            <p:custDataLst>
              <p:tags r:id="rId11"/>
            </p:custDataLst>
          </p:nvPr>
        </p:nvPicPr>
        <p:blipFill>
          <a:blip r:embed="rId12"/>
          <a:stretch>
            <a:fillRect/>
          </a:stretch>
        </p:blipFill>
        <p:spPr>
          <a:xfrm>
            <a:off x="856615" y="1696720"/>
            <a:ext cx="3358515" cy="3849370"/>
          </a:xfrm>
          <a:prstGeom prst="rect">
            <a:avLst/>
          </a:prstGeom>
        </p:spPr>
      </p:pic>
      <p:sp>
        <p:nvSpPr>
          <p:cNvPr id="28" name="文本框 27"/>
          <p:cNvSpPr txBox="1"/>
          <p:nvPr>
            <p:custDataLst>
              <p:tags r:id="rId13"/>
            </p:custDataLst>
          </p:nvPr>
        </p:nvSpPr>
        <p:spPr>
          <a:xfrm>
            <a:off x="5622925" y="1798320"/>
            <a:ext cx="5715635" cy="3985895"/>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Clr>
                <a:srgbClr val="000000"/>
              </a:buClr>
              <a:buSzPct val="120000"/>
              <a:buFont typeface="MS PMincho" panose="02020600040205080304" charset="-128"/>
              <a:buNone/>
            </a:pPr>
            <a:r>
              <a:rPr sz="1500" b="1">
                <a:solidFill>
                  <a:srgbClr val="00B050"/>
                </a:solidFill>
                <a:uFillTx/>
                <a:latin typeface="微软雅黑" panose="020B0503020204020204" charset="-122"/>
                <a:ea typeface="微软雅黑" panose="020B0503020204020204" charset="-122"/>
                <a:cs typeface="微软雅黑" panose="020B0503020204020204" charset="-122"/>
                <a:sym typeface="+mn-ea"/>
              </a:rPr>
              <a:t>4. 信任</a:t>
            </a:r>
            <a:r>
              <a:rPr lang="zh-CN" sz="1500" b="1">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sz="1500">
                <a:uFillTx/>
                <a:latin typeface="微软雅黑" panose="020B0503020204020204" charset="-122"/>
                <a:ea typeface="微软雅黑" panose="020B0503020204020204" charset="-122"/>
                <a:cs typeface="微软雅黑" panose="020B0503020204020204" charset="-122"/>
                <a:sym typeface="+mn-ea"/>
              </a:rPr>
              <a:t>在爱情关系中，恋人之间往往极为信任，几乎完全不设防，很少考虑后果。俗话说热恋中的男女都是“弱智者”，表现在许多恋爱者对自己的恋人投入了全部的情感，做事也全是感情用事，很少客观理智地思考，同时在心里他们已完全把对方当成了自己的亲人，因此极为信任，不但自己信任，也不许任何人怀疑对方。但如果他们的恋爱关系破裂，便痛苦不堪，大有上当受骗之感。</a:t>
            </a:r>
            <a:endParaRPr sz="1500">
              <a:uFillTx/>
              <a:latin typeface="微软雅黑" panose="020B0503020204020204" charset="-122"/>
              <a:ea typeface="微软雅黑" panose="020B0503020204020204" charset="-122"/>
              <a:cs typeface="微软雅黑" panose="020B0503020204020204" charset="-122"/>
              <a:sym typeface="+mn-ea"/>
            </a:endParaRPr>
          </a:p>
          <a:p>
            <a:pPr lvl="0" indent="0" algn="just" fontAlgn="ctr">
              <a:lnSpc>
                <a:spcPct val="150000"/>
              </a:lnSpc>
              <a:spcBef>
                <a:spcPts val="1000"/>
              </a:spcBef>
              <a:spcAft>
                <a:spcPts val="0"/>
              </a:spcAft>
              <a:buClr>
                <a:srgbClr val="000000"/>
              </a:buClr>
              <a:buSzPct val="120000"/>
              <a:buFont typeface="MS PMincho" panose="02020600040205080304" charset="-128"/>
              <a:buNone/>
            </a:pPr>
            <a:r>
              <a:rPr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5. 宽容</a:t>
            </a:r>
            <a:r>
              <a:rPr lang="zh-CN" sz="15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a:t>
            </a:r>
            <a:r>
              <a:rPr sz="1500" spc="100">
                <a:uFillTx/>
                <a:latin typeface="微软雅黑" panose="020B0503020204020204" charset="-122"/>
                <a:ea typeface="微软雅黑" panose="020B0503020204020204" charset="-122"/>
                <a:cs typeface="微软雅黑" panose="020B0503020204020204" charset="-122"/>
                <a:sym typeface="+mn-ea"/>
              </a:rPr>
              <a:t>爱情带有更多的宽容，即使对方有些毛病或有自己反感的行为，也会得到宽厚的对待。我们常常说“热恋中的人看对方都是完美的”</a:t>
            </a:r>
            <a:r>
              <a:rPr lang="zh-CN" sz="1500" spc="100">
                <a:uFillTx/>
                <a:latin typeface="微软雅黑" panose="020B0503020204020204" charset="-122"/>
                <a:ea typeface="微软雅黑" panose="020B0503020204020204" charset="-122"/>
                <a:cs typeface="微软雅黑" panose="020B0503020204020204" charset="-122"/>
                <a:sym typeface="+mn-ea"/>
              </a:rPr>
              <a:t>。</a:t>
            </a:r>
            <a:r>
              <a:rPr sz="1500" spc="100">
                <a:uFillTx/>
                <a:latin typeface="微软雅黑" panose="020B0503020204020204" charset="-122"/>
                <a:ea typeface="微软雅黑" panose="020B0503020204020204" charset="-122"/>
                <a:cs typeface="微软雅黑" panose="020B0503020204020204" charset="-122"/>
                <a:sym typeface="+mn-ea"/>
              </a:rPr>
              <a:t>由于感情的主导作用，对方的优点被夸张，缺点也变得那么可爱。爱情使人变得固执，也变得宽容。</a:t>
            </a:r>
            <a:endParaRPr sz="1500" spc="100">
              <a:uFillTx/>
              <a:latin typeface="微软雅黑" panose="020B0503020204020204" charset="-122"/>
              <a:ea typeface="微软雅黑" panose="020B0503020204020204" charset="-122"/>
              <a:cs typeface="微软雅黑" panose="020B0503020204020204" charset="-122"/>
              <a:sym typeface="+mn-ea"/>
            </a:endParaRPr>
          </a:p>
        </p:txBody>
      </p:sp>
      <p:grpSp>
        <p:nvGrpSpPr>
          <p:cNvPr id="29" name="icon"/>
          <p:cNvGrpSpPr/>
          <p:nvPr>
            <p:custDataLst>
              <p:tags r:id="rId14"/>
            </p:custDataLst>
          </p:nvPr>
        </p:nvGrpSpPr>
        <p:grpSpPr bwMode="auto">
          <a:xfrm rot="0">
            <a:off x="5233670" y="4345940"/>
            <a:ext cx="188595" cy="137795"/>
            <a:chOff x="3551" y="1942"/>
            <a:chExt cx="572" cy="430"/>
          </a:xfrm>
          <a:solidFill>
            <a:schemeClr val="accent1"/>
          </a:solidFill>
        </p:grpSpPr>
        <p:sp>
          <p:nvSpPr>
            <p:cNvPr id="30" name="PA-任意多边形 449"/>
            <p:cNvSpPr/>
            <p:nvPr>
              <p:custDataLst>
                <p:tags r:id="rId15"/>
              </p:custDataLst>
            </p:nvPr>
          </p:nvSpPr>
          <p:spPr bwMode="auto">
            <a:xfrm>
              <a:off x="3600" y="1942"/>
              <a:ext cx="485" cy="179"/>
            </a:xfrm>
            <a:custGeom>
              <a:avLst/>
              <a:gdLst>
                <a:gd name="T0" fmla="*/ 42 w 1278"/>
                <a:gd name="T1" fmla="*/ 469 h 471"/>
                <a:gd name="T2" fmla="*/ 49 w 1278"/>
                <a:gd name="T3" fmla="*/ 468 h 471"/>
                <a:gd name="T4" fmla="*/ 73 w 1278"/>
                <a:gd name="T5" fmla="*/ 430 h 471"/>
                <a:gd name="T6" fmla="*/ 64 w 1278"/>
                <a:gd name="T7" fmla="*/ 351 h 471"/>
                <a:gd name="T8" fmla="*/ 336 w 1278"/>
                <a:gd name="T9" fmla="*/ 64 h 471"/>
                <a:gd name="T10" fmla="*/ 607 w 1278"/>
                <a:gd name="T11" fmla="*/ 322 h 471"/>
                <a:gd name="T12" fmla="*/ 639 w 1278"/>
                <a:gd name="T13" fmla="*/ 354 h 471"/>
                <a:gd name="T14" fmla="*/ 671 w 1278"/>
                <a:gd name="T15" fmla="*/ 322 h 471"/>
                <a:gd name="T16" fmla="*/ 942 w 1278"/>
                <a:gd name="T17" fmla="*/ 64 h 471"/>
                <a:gd name="T18" fmla="*/ 1214 w 1278"/>
                <a:gd name="T19" fmla="*/ 351 h 471"/>
                <a:gd name="T20" fmla="*/ 1205 w 1278"/>
                <a:gd name="T21" fmla="*/ 428 h 471"/>
                <a:gd name="T22" fmla="*/ 1229 w 1278"/>
                <a:gd name="T23" fmla="*/ 467 h 471"/>
                <a:gd name="T24" fmla="*/ 1268 w 1278"/>
                <a:gd name="T25" fmla="*/ 443 h 471"/>
                <a:gd name="T26" fmla="*/ 1278 w 1278"/>
                <a:gd name="T27" fmla="*/ 351 h 471"/>
                <a:gd name="T28" fmla="*/ 942 w 1278"/>
                <a:gd name="T29" fmla="*/ 0 h 471"/>
                <a:gd name="T30" fmla="*/ 639 w 1278"/>
                <a:gd name="T31" fmla="*/ 180 h 471"/>
                <a:gd name="T32" fmla="*/ 336 w 1278"/>
                <a:gd name="T33" fmla="*/ 0 h 471"/>
                <a:gd name="T34" fmla="*/ 0 w 1278"/>
                <a:gd name="T35" fmla="*/ 351 h 471"/>
                <a:gd name="T36" fmla="*/ 11 w 1278"/>
                <a:gd name="T37" fmla="*/ 445 h 471"/>
                <a:gd name="T38" fmla="*/ 42 w 1278"/>
                <a:gd name="T39" fmla="*/ 46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8" h="471">
                  <a:moveTo>
                    <a:pt x="42" y="469"/>
                  </a:moveTo>
                  <a:cubicBezTo>
                    <a:pt x="44" y="469"/>
                    <a:pt x="47" y="469"/>
                    <a:pt x="49" y="468"/>
                  </a:cubicBezTo>
                  <a:cubicBezTo>
                    <a:pt x="67" y="464"/>
                    <a:pt x="77" y="447"/>
                    <a:pt x="73" y="430"/>
                  </a:cubicBezTo>
                  <a:cubicBezTo>
                    <a:pt x="67" y="404"/>
                    <a:pt x="64" y="377"/>
                    <a:pt x="64" y="351"/>
                  </a:cubicBezTo>
                  <a:cubicBezTo>
                    <a:pt x="64" y="193"/>
                    <a:pt x="186" y="64"/>
                    <a:pt x="336" y="64"/>
                  </a:cubicBezTo>
                  <a:cubicBezTo>
                    <a:pt x="492" y="64"/>
                    <a:pt x="605" y="173"/>
                    <a:pt x="607" y="322"/>
                  </a:cubicBezTo>
                  <a:cubicBezTo>
                    <a:pt x="607" y="339"/>
                    <a:pt x="621" y="354"/>
                    <a:pt x="639" y="354"/>
                  </a:cubicBezTo>
                  <a:cubicBezTo>
                    <a:pt x="657" y="354"/>
                    <a:pt x="671" y="339"/>
                    <a:pt x="671" y="322"/>
                  </a:cubicBezTo>
                  <a:cubicBezTo>
                    <a:pt x="673" y="173"/>
                    <a:pt x="786" y="64"/>
                    <a:pt x="942" y="64"/>
                  </a:cubicBezTo>
                  <a:cubicBezTo>
                    <a:pt x="1092" y="64"/>
                    <a:pt x="1214" y="193"/>
                    <a:pt x="1214" y="351"/>
                  </a:cubicBezTo>
                  <a:cubicBezTo>
                    <a:pt x="1214" y="377"/>
                    <a:pt x="1211" y="403"/>
                    <a:pt x="1205" y="428"/>
                  </a:cubicBezTo>
                  <a:cubicBezTo>
                    <a:pt x="1201" y="446"/>
                    <a:pt x="1212" y="463"/>
                    <a:pt x="1229" y="467"/>
                  </a:cubicBezTo>
                  <a:cubicBezTo>
                    <a:pt x="1246" y="471"/>
                    <a:pt x="1264" y="460"/>
                    <a:pt x="1268" y="443"/>
                  </a:cubicBezTo>
                  <a:cubicBezTo>
                    <a:pt x="1275" y="413"/>
                    <a:pt x="1278" y="382"/>
                    <a:pt x="1278" y="351"/>
                  </a:cubicBezTo>
                  <a:cubicBezTo>
                    <a:pt x="1278" y="157"/>
                    <a:pt x="1127" y="0"/>
                    <a:pt x="942" y="0"/>
                  </a:cubicBezTo>
                  <a:cubicBezTo>
                    <a:pt x="803" y="0"/>
                    <a:pt x="691" y="71"/>
                    <a:pt x="639" y="180"/>
                  </a:cubicBezTo>
                  <a:cubicBezTo>
                    <a:pt x="587" y="71"/>
                    <a:pt x="475" y="0"/>
                    <a:pt x="336" y="0"/>
                  </a:cubicBezTo>
                  <a:cubicBezTo>
                    <a:pt x="151" y="0"/>
                    <a:pt x="0" y="157"/>
                    <a:pt x="0" y="351"/>
                  </a:cubicBezTo>
                  <a:cubicBezTo>
                    <a:pt x="0" y="382"/>
                    <a:pt x="3" y="414"/>
                    <a:pt x="11" y="445"/>
                  </a:cubicBezTo>
                  <a:cubicBezTo>
                    <a:pt x="14" y="459"/>
                    <a:pt x="27" y="469"/>
                    <a:pt x="42" y="469"/>
                  </a:cubicBezTo>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1" name="PA-任意多边形 450"/>
            <p:cNvSpPr/>
            <p:nvPr>
              <p:custDataLst>
                <p:tags r:id="rId16"/>
              </p:custDataLst>
            </p:nvPr>
          </p:nvSpPr>
          <p:spPr bwMode="auto">
            <a:xfrm>
              <a:off x="3664" y="2182"/>
              <a:ext cx="358" cy="190"/>
            </a:xfrm>
            <a:custGeom>
              <a:avLst/>
              <a:gdLst>
                <a:gd name="T0" fmla="*/ 883 w 941"/>
                <a:gd name="T1" fmla="*/ 13 h 503"/>
                <a:gd name="T2" fmla="*/ 469 w 941"/>
                <a:gd name="T3" fmla="*/ 425 h 503"/>
                <a:gd name="T4" fmla="*/ 57 w 941"/>
                <a:gd name="T5" fmla="*/ 16 h 503"/>
                <a:gd name="T6" fmla="*/ 12 w 941"/>
                <a:gd name="T7" fmla="*/ 16 h 503"/>
                <a:gd name="T8" fmla="*/ 12 w 941"/>
                <a:gd name="T9" fmla="*/ 61 h 503"/>
                <a:gd name="T10" fmla="*/ 446 w 941"/>
                <a:gd name="T11" fmla="*/ 493 h 503"/>
                <a:gd name="T12" fmla="*/ 469 w 941"/>
                <a:gd name="T13" fmla="*/ 503 h 503"/>
                <a:gd name="T14" fmla="*/ 492 w 941"/>
                <a:gd name="T15" fmla="*/ 493 h 503"/>
                <a:gd name="T16" fmla="*/ 929 w 941"/>
                <a:gd name="T17" fmla="*/ 58 h 503"/>
                <a:gd name="T18" fmla="*/ 929 w 941"/>
                <a:gd name="T19" fmla="*/ 13 h 503"/>
                <a:gd name="T20" fmla="*/ 883 w 941"/>
                <a:gd name="T21" fmla="*/ 1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1" h="503">
                  <a:moveTo>
                    <a:pt x="883" y="13"/>
                  </a:moveTo>
                  <a:lnTo>
                    <a:pt x="469" y="425"/>
                  </a:lnTo>
                  <a:lnTo>
                    <a:pt x="57" y="16"/>
                  </a:lnTo>
                  <a:cubicBezTo>
                    <a:pt x="45" y="3"/>
                    <a:pt x="25" y="3"/>
                    <a:pt x="12" y="16"/>
                  </a:cubicBezTo>
                  <a:cubicBezTo>
                    <a:pt x="0" y="28"/>
                    <a:pt x="0" y="49"/>
                    <a:pt x="12" y="61"/>
                  </a:cubicBezTo>
                  <a:lnTo>
                    <a:pt x="446" y="493"/>
                  </a:lnTo>
                  <a:cubicBezTo>
                    <a:pt x="453" y="499"/>
                    <a:pt x="461" y="503"/>
                    <a:pt x="469" y="503"/>
                  </a:cubicBezTo>
                  <a:cubicBezTo>
                    <a:pt x="477" y="503"/>
                    <a:pt x="485" y="499"/>
                    <a:pt x="492" y="493"/>
                  </a:cubicBezTo>
                  <a:lnTo>
                    <a:pt x="929" y="58"/>
                  </a:lnTo>
                  <a:cubicBezTo>
                    <a:pt x="941" y="46"/>
                    <a:pt x="941" y="26"/>
                    <a:pt x="929" y="13"/>
                  </a:cubicBezTo>
                  <a:cubicBezTo>
                    <a:pt x="916" y="1"/>
                    <a:pt x="896" y="0"/>
                    <a:pt x="883" y="13"/>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sp>
          <p:nvSpPr>
            <p:cNvPr id="32" name="PA-任意多边形 451"/>
            <p:cNvSpPr/>
            <p:nvPr>
              <p:custDataLst>
                <p:tags r:id="rId17"/>
              </p:custDataLst>
            </p:nvPr>
          </p:nvSpPr>
          <p:spPr bwMode="auto">
            <a:xfrm>
              <a:off x="3551" y="2048"/>
              <a:ext cx="572" cy="208"/>
            </a:xfrm>
            <a:custGeom>
              <a:avLst/>
              <a:gdLst>
                <a:gd name="T0" fmla="*/ 1488 w 1505"/>
                <a:gd name="T1" fmla="*/ 242 h 550"/>
                <a:gd name="T2" fmla="*/ 1488 w 1505"/>
                <a:gd name="T3" fmla="*/ 241 h 550"/>
                <a:gd name="T4" fmla="*/ 1488 w 1505"/>
                <a:gd name="T5" fmla="*/ 241 h 550"/>
                <a:gd name="T6" fmla="*/ 1461 w 1505"/>
                <a:gd name="T7" fmla="*/ 232 h 550"/>
                <a:gd name="T8" fmla="*/ 1434 w 1505"/>
                <a:gd name="T9" fmla="*/ 241 h 550"/>
                <a:gd name="T10" fmla="*/ 968 w 1505"/>
                <a:gd name="T11" fmla="*/ 241 h 550"/>
                <a:gd name="T12" fmla="*/ 941 w 1505"/>
                <a:gd name="T13" fmla="*/ 232 h 550"/>
                <a:gd name="T14" fmla="*/ 897 w 1505"/>
                <a:gd name="T15" fmla="*/ 275 h 550"/>
                <a:gd name="T16" fmla="*/ 897 w 1505"/>
                <a:gd name="T17" fmla="*/ 278 h 550"/>
                <a:gd name="T18" fmla="*/ 772 w 1505"/>
                <a:gd name="T19" fmla="*/ 444 h 550"/>
                <a:gd name="T20" fmla="*/ 577 w 1505"/>
                <a:gd name="T21" fmla="*/ 55 h 550"/>
                <a:gd name="T22" fmla="*/ 579 w 1505"/>
                <a:gd name="T23" fmla="*/ 44 h 550"/>
                <a:gd name="T24" fmla="*/ 536 w 1505"/>
                <a:gd name="T25" fmla="*/ 0 h 550"/>
                <a:gd name="T26" fmla="*/ 492 w 1505"/>
                <a:gd name="T27" fmla="*/ 44 h 550"/>
                <a:gd name="T28" fmla="*/ 493 w 1505"/>
                <a:gd name="T29" fmla="*/ 47 h 550"/>
                <a:gd name="T30" fmla="*/ 346 w 1505"/>
                <a:gd name="T31" fmla="*/ 241 h 550"/>
                <a:gd name="T32" fmla="*/ 71 w 1505"/>
                <a:gd name="T33" fmla="*/ 241 h 550"/>
                <a:gd name="T34" fmla="*/ 44 w 1505"/>
                <a:gd name="T35" fmla="*/ 232 h 550"/>
                <a:gd name="T36" fmla="*/ 0 w 1505"/>
                <a:gd name="T37" fmla="*/ 275 h 550"/>
                <a:gd name="T38" fmla="*/ 44 w 1505"/>
                <a:gd name="T39" fmla="*/ 318 h 550"/>
                <a:gd name="T40" fmla="*/ 75 w 1505"/>
                <a:gd name="T41" fmla="*/ 305 h 550"/>
                <a:gd name="T42" fmla="*/ 362 w 1505"/>
                <a:gd name="T43" fmla="*/ 305 h 550"/>
                <a:gd name="T44" fmla="*/ 388 w 1505"/>
                <a:gd name="T45" fmla="*/ 293 h 550"/>
                <a:gd name="T46" fmla="*/ 530 w 1505"/>
                <a:gd name="T47" fmla="*/ 103 h 550"/>
                <a:gd name="T48" fmla="*/ 726 w 1505"/>
                <a:gd name="T49" fmla="*/ 493 h 550"/>
                <a:gd name="T50" fmla="*/ 724 w 1505"/>
                <a:gd name="T51" fmla="*/ 506 h 550"/>
                <a:gd name="T52" fmla="*/ 767 w 1505"/>
                <a:gd name="T53" fmla="*/ 550 h 550"/>
                <a:gd name="T54" fmla="*/ 810 w 1505"/>
                <a:gd name="T55" fmla="*/ 506 h 550"/>
                <a:gd name="T56" fmla="*/ 810 w 1505"/>
                <a:gd name="T57" fmla="*/ 500 h 550"/>
                <a:gd name="T58" fmla="*/ 947 w 1505"/>
                <a:gd name="T59" fmla="*/ 318 h 550"/>
                <a:gd name="T60" fmla="*/ 971 w 1505"/>
                <a:gd name="T61" fmla="*/ 305 h 550"/>
                <a:gd name="T62" fmla="*/ 1430 w 1505"/>
                <a:gd name="T63" fmla="*/ 305 h 550"/>
                <a:gd name="T64" fmla="*/ 1461 w 1505"/>
                <a:gd name="T65" fmla="*/ 318 h 550"/>
                <a:gd name="T66" fmla="*/ 1505 w 1505"/>
                <a:gd name="T67" fmla="*/ 275 h 550"/>
                <a:gd name="T68" fmla="*/ 1488 w 1505"/>
                <a:gd name="T69" fmla="*/ 24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5" h="550">
                  <a:moveTo>
                    <a:pt x="1488" y="242"/>
                  </a:moveTo>
                  <a:lnTo>
                    <a:pt x="1488" y="241"/>
                  </a:lnTo>
                  <a:lnTo>
                    <a:pt x="1488" y="241"/>
                  </a:lnTo>
                  <a:cubicBezTo>
                    <a:pt x="1481" y="235"/>
                    <a:pt x="1472" y="232"/>
                    <a:pt x="1461" y="232"/>
                  </a:cubicBezTo>
                  <a:cubicBezTo>
                    <a:pt x="1451" y="232"/>
                    <a:pt x="1441" y="235"/>
                    <a:pt x="1434" y="241"/>
                  </a:cubicBezTo>
                  <a:lnTo>
                    <a:pt x="968" y="241"/>
                  </a:lnTo>
                  <a:cubicBezTo>
                    <a:pt x="960" y="235"/>
                    <a:pt x="951" y="232"/>
                    <a:pt x="941" y="232"/>
                  </a:cubicBezTo>
                  <a:cubicBezTo>
                    <a:pt x="917" y="232"/>
                    <a:pt x="897" y="251"/>
                    <a:pt x="897" y="275"/>
                  </a:cubicBezTo>
                  <a:cubicBezTo>
                    <a:pt x="897" y="276"/>
                    <a:pt x="897" y="277"/>
                    <a:pt x="897" y="278"/>
                  </a:cubicBezTo>
                  <a:lnTo>
                    <a:pt x="772" y="444"/>
                  </a:lnTo>
                  <a:lnTo>
                    <a:pt x="577" y="55"/>
                  </a:lnTo>
                  <a:cubicBezTo>
                    <a:pt x="578" y="51"/>
                    <a:pt x="579" y="47"/>
                    <a:pt x="579" y="44"/>
                  </a:cubicBezTo>
                  <a:cubicBezTo>
                    <a:pt x="579" y="20"/>
                    <a:pt x="560" y="0"/>
                    <a:pt x="536" y="0"/>
                  </a:cubicBezTo>
                  <a:cubicBezTo>
                    <a:pt x="512" y="0"/>
                    <a:pt x="492" y="20"/>
                    <a:pt x="492" y="44"/>
                  </a:cubicBezTo>
                  <a:cubicBezTo>
                    <a:pt x="492" y="45"/>
                    <a:pt x="492" y="46"/>
                    <a:pt x="493" y="47"/>
                  </a:cubicBezTo>
                  <a:lnTo>
                    <a:pt x="346" y="241"/>
                  </a:lnTo>
                  <a:lnTo>
                    <a:pt x="71" y="241"/>
                  </a:lnTo>
                  <a:cubicBezTo>
                    <a:pt x="64" y="235"/>
                    <a:pt x="54" y="232"/>
                    <a:pt x="44" y="232"/>
                  </a:cubicBezTo>
                  <a:cubicBezTo>
                    <a:pt x="20" y="232"/>
                    <a:pt x="0" y="251"/>
                    <a:pt x="0" y="275"/>
                  </a:cubicBezTo>
                  <a:cubicBezTo>
                    <a:pt x="0" y="299"/>
                    <a:pt x="20" y="318"/>
                    <a:pt x="44" y="318"/>
                  </a:cubicBezTo>
                  <a:cubicBezTo>
                    <a:pt x="56" y="318"/>
                    <a:pt x="67" y="313"/>
                    <a:pt x="75" y="305"/>
                  </a:cubicBezTo>
                  <a:lnTo>
                    <a:pt x="362" y="305"/>
                  </a:lnTo>
                  <a:cubicBezTo>
                    <a:pt x="372" y="305"/>
                    <a:pt x="382" y="301"/>
                    <a:pt x="388" y="293"/>
                  </a:cubicBezTo>
                  <a:lnTo>
                    <a:pt x="530" y="103"/>
                  </a:lnTo>
                  <a:lnTo>
                    <a:pt x="726" y="493"/>
                  </a:lnTo>
                  <a:cubicBezTo>
                    <a:pt x="725" y="497"/>
                    <a:pt x="724" y="502"/>
                    <a:pt x="724" y="506"/>
                  </a:cubicBezTo>
                  <a:cubicBezTo>
                    <a:pt x="724" y="530"/>
                    <a:pt x="743" y="550"/>
                    <a:pt x="767" y="550"/>
                  </a:cubicBezTo>
                  <a:cubicBezTo>
                    <a:pt x="791" y="550"/>
                    <a:pt x="810" y="530"/>
                    <a:pt x="810" y="506"/>
                  </a:cubicBezTo>
                  <a:cubicBezTo>
                    <a:pt x="810" y="504"/>
                    <a:pt x="810" y="502"/>
                    <a:pt x="810" y="500"/>
                  </a:cubicBezTo>
                  <a:lnTo>
                    <a:pt x="947" y="318"/>
                  </a:lnTo>
                  <a:cubicBezTo>
                    <a:pt x="957" y="316"/>
                    <a:pt x="965" y="312"/>
                    <a:pt x="971" y="305"/>
                  </a:cubicBezTo>
                  <a:lnTo>
                    <a:pt x="1430" y="305"/>
                  </a:lnTo>
                  <a:cubicBezTo>
                    <a:pt x="1438" y="313"/>
                    <a:pt x="1449" y="318"/>
                    <a:pt x="1461" y="318"/>
                  </a:cubicBezTo>
                  <a:cubicBezTo>
                    <a:pt x="1485" y="318"/>
                    <a:pt x="1505" y="299"/>
                    <a:pt x="1505" y="275"/>
                  </a:cubicBezTo>
                  <a:cubicBezTo>
                    <a:pt x="1505" y="261"/>
                    <a:pt x="1504" y="250"/>
                    <a:pt x="1488" y="242"/>
                  </a:cubicBezTo>
                  <a:close/>
                </a:path>
              </a:pathLst>
            </a:custGeom>
            <a:solidFill>
              <a:schemeClr val="bg1"/>
            </a:solidFill>
            <a:ln>
              <a:noFill/>
            </a:ln>
          </p:spPr>
          <p:txBody>
            <a:bodyPr vert="horz" wrap="square" lIns="91440" tIns="45720" rIns="91440" bIns="45720" numCol="1" anchor="t" anchorCtr="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Arial" panose="020B0604020202020204" pitchFamily="34" charset="0"/>
                <a:ea typeface="微软雅黑" panose="020B0503020204020204" charset="-122"/>
                <a:sym typeface="+mn-ea"/>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GUID" val="{b2e162c4-1ea3-41b1-8dba-86d0450d224e}"/>
</p:tagLst>
</file>

<file path=ppt/tags/tag37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4_1*i*2"/>
  <p:tag name="KSO_WM_TEMPLATE_CATEGORY" val="diagram"/>
  <p:tag name="KSO_WM_TEMPLATE_INDEX" val="20203894"/>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UNIT_PLACING_PICTURE_MD4" val="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894_1*i*8"/>
  <p:tag name="KSO_WM_TEMPLATE_CATEGORY" val="diagram"/>
  <p:tag name="KSO_WM_TEMPLATE_INDEX" val="20203894"/>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PLACING_PICTURE_MD4" val="0"/>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4_1*i*5"/>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4_1*i*6"/>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894_1*i*7"/>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4_1*i*1"/>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894_1*i*3"/>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2339_4*l_h_i*1_1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2339_4*l_h_i*1_2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2339_4*l_h_i*1_3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PA" val="v5.2.7"/>
  <p:tag name="KSO_WM_UNIT_ICON_FILEID" val="3140463"/>
  <p:tag name="KSO_WM_UNIT_ICON_STYLE" val="2"/>
  <p:tag name="KSO_WM_UNIT_VALUE" val="56*5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39_4*l_h_x*1_1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PA" val="v5.2.7"/>
  <p:tag name="PAMAINTYPE" val="4"/>
  <p:tag name="PATYPE" val="176"/>
  <p:tag name="PASUBTYPE" val="181"/>
  <p:tag name="RESOURCELIBID_SHAPE" val="281627"/>
  <p:tag name="RESOURCELIB_SHAPETYPE" val="4"/>
  <p:tag name="KSO_WM_UNIT_ICON_FILEID" val="3139963"/>
  <p:tag name="KSO_WM_UNIT_ICON_STYLE" val="2"/>
  <p:tag name="KSO_WM_UNIT_VALUE" val="56*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39_4*l_h_x*1_2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PA" val="v5.2.7"/>
</p:tagLst>
</file>

<file path=ppt/tags/tag394.xml><?xml version="1.0" encoding="utf-8"?>
<p:tagLst xmlns:p="http://schemas.openxmlformats.org/presentationml/2006/main">
  <p:tag name="PA" val="v5.2.7"/>
</p:tagLst>
</file>

<file path=ppt/tags/tag395.xml><?xml version="1.0" encoding="utf-8"?>
<p:tagLst xmlns:p="http://schemas.openxmlformats.org/presentationml/2006/main">
  <p:tag name="PA" val="v5.2.7"/>
</p:tagLst>
</file>

<file path=ppt/tags/tag396.xml><?xml version="1.0" encoding="utf-8"?>
<p:tagLst xmlns:p="http://schemas.openxmlformats.org/presentationml/2006/main">
  <p:tag name="PA" val="v5.2.7"/>
  <p:tag name="PAMAINTYPE" val="4"/>
  <p:tag name="PATYPE" val="140"/>
  <p:tag name="PASUBTYPE" val="145"/>
  <p:tag name="RESOURCELIBID_SHAPE" val="386936"/>
  <p:tag name="RESOURCELIB_SHAPETYPE" val="4"/>
  <p:tag name="KSO_WM_UNIT_ICON_FILEID" val="3140507"/>
  <p:tag name="KSO_WM_UNIT_ICON_STYLE" val="2"/>
  <p:tag name="KSO_WM_UNIT_VALUE" val="5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2339_4*l_h_x*1_3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PA" val="v5.2.7"/>
</p:tagLst>
</file>

<file path=ppt/tags/tag398.xml><?xml version="1.0" encoding="utf-8"?>
<p:tagLst xmlns:p="http://schemas.openxmlformats.org/presentationml/2006/main">
  <p:tag name="PA" val="v5.2.7"/>
</p:tagLst>
</file>

<file path=ppt/tags/tag399.xml><?xml version="1.0" encoding="utf-8"?>
<p:tagLst xmlns:p="http://schemas.openxmlformats.org/presentationml/2006/main">
  <p:tag name="PA" val="v5.2.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PA" val="v5.2.7"/>
</p:tagLst>
</file>

<file path=ppt/tags/tag401.xml><?xml version="1.0" encoding="utf-8"?>
<p:tagLst xmlns:p="http://schemas.openxmlformats.org/presentationml/2006/main">
  <p:tag name="PA" val="v5.2.7"/>
</p:tagLst>
</file>

<file path=ppt/tags/tag402.xml><?xml version="1.0" encoding="utf-8"?>
<p:tagLst xmlns:p="http://schemas.openxmlformats.org/presentationml/2006/main">
  <p:tag name="PA" val="v5.2.7"/>
</p:tagLst>
</file>

<file path=ppt/tags/tag403.xml><?xml version="1.0" encoding="utf-8"?>
<p:tagLst xmlns:p="http://schemas.openxmlformats.org/presentationml/2006/main">
  <p:tag name="REFSHAPE" val="303007100"/>
  <p:tag name="KSO_WM_UNIT_PLACING_PICTURE_USER_VIEWPORT" val="{&quot;height&quot;:15840,&quot;width&quot;:14638}"/>
</p:tagLst>
</file>

<file path=ppt/tags/tag404.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5.xml><?xml version="1.0" encoding="utf-8"?>
<p:tagLst xmlns:p="http://schemas.openxmlformats.org/presentationml/2006/main">
  <p:tag name="PA" val="v5.2.7"/>
  <p:tag name="PAMAINTYPE" val="4"/>
  <p:tag name="PATYPE" val="176"/>
  <p:tag name="PASUBTYPE" val="181"/>
  <p:tag name="RESOURCELIBID_SHAPE" val="281627"/>
  <p:tag name="RESOURCELIB_SHAPETYPE" val="4"/>
  <p:tag name="KSO_WM_UNIT_ICON_FILEID" val="3139963"/>
  <p:tag name="KSO_WM_UNIT_ICON_STYLE" val="2"/>
  <p:tag name="KSO_WM_UNIT_VALUE" val="56*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39_4*l_h_x*1_2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PA" val="v5.2.7"/>
</p:tagLst>
</file>

<file path=ppt/tags/tag407.xml><?xml version="1.0" encoding="utf-8"?>
<p:tagLst xmlns:p="http://schemas.openxmlformats.org/presentationml/2006/main">
  <p:tag name="PA" val="v5.2.7"/>
</p:tagLst>
</file>

<file path=ppt/tags/tag408.xml><?xml version="1.0" encoding="utf-8"?>
<p:tagLst xmlns:p="http://schemas.openxmlformats.org/presentationml/2006/main">
  <p:tag name="PA" val="v5.2.7"/>
</p:tagLst>
</file>

<file path=ppt/tags/tag40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4_1*i*2"/>
  <p:tag name="KSO_WM_TEMPLATE_CATEGORY" val="diagram"/>
  <p:tag name="KSO_WM_TEMPLATE_INDEX" val="20203894"/>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UNIT_PLACING_PICTURE_MD4" val="0"/>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894_1*i*8"/>
  <p:tag name="KSO_WM_TEMPLATE_CATEGORY" val="diagram"/>
  <p:tag name="KSO_WM_TEMPLATE_INDEX" val="20203894"/>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PLACING_PICTURE_MD4" val="0"/>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4_1*i*5"/>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4_1*i*6"/>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894_1*i*7"/>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4_1*i*1"/>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894_1*i*3"/>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2339_4*l_h_i*1_1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2339_4*l_h_i*1_2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19.xml><?xml version="1.0" encoding="utf-8"?>
<p:tagLst xmlns:p="http://schemas.openxmlformats.org/presentationml/2006/main">
  <p:tag name="PA" val="v5.2.7"/>
  <p:tag name="KSO_WM_UNIT_ICON_FILEID" val="3140463"/>
  <p:tag name="KSO_WM_UNIT_ICON_STYLE" val="2"/>
  <p:tag name="KSO_WM_UNIT_VALUE" val="56*5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39_4*l_h_x*1_1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REFSHAPE" val="303007100"/>
  <p:tag name="KSO_WM_UNIT_PLACING_PICTURE_USER_VIEWPORT" val="{&quot;height&quot;:15840,&quot;width&quot;:14638}"/>
</p:tagLst>
</file>

<file path=ppt/tags/tag421.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22.xml><?xml version="1.0" encoding="utf-8"?>
<p:tagLst xmlns:p="http://schemas.openxmlformats.org/presentationml/2006/main">
  <p:tag name="PA" val="v5.2.7"/>
  <p:tag name="PAMAINTYPE" val="4"/>
  <p:tag name="PATYPE" val="176"/>
  <p:tag name="PASUBTYPE" val="181"/>
  <p:tag name="RESOURCELIBID_SHAPE" val="281627"/>
  <p:tag name="RESOURCELIB_SHAPETYPE" val="4"/>
  <p:tag name="KSO_WM_UNIT_ICON_FILEID" val="3139963"/>
  <p:tag name="KSO_WM_UNIT_ICON_STYLE" val="2"/>
  <p:tag name="KSO_WM_UNIT_VALUE" val="56*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39_4*l_h_x*1_2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PA" val="v5.2.7"/>
</p:tagLst>
</file>

<file path=ppt/tags/tag424.xml><?xml version="1.0" encoding="utf-8"?>
<p:tagLst xmlns:p="http://schemas.openxmlformats.org/presentationml/2006/main">
  <p:tag name="PA" val="v5.2.7"/>
</p:tagLst>
</file>

<file path=ppt/tags/tag425.xml><?xml version="1.0" encoding="utf-8"?>
<p:tagLst xmlns:p="http://schemas.openxmlformats.org/presentationml/2006/main">
  <p:tag name="PA" val="v5.2.7"/>
</p:tagLst>
</file>

<file path=ppt/tags/tag42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4_1*i*2"/>
  <p:tag name="KSO_WM_TEMPLATE_CATEGORY" val="diagram"/>
  <p:tag name="KSO_WM_TEMPLATE_INDEX" val="20203894"/>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true},&quot;DecorateInfoY&quot;:{&quot;IsTop&quot;:true,&quot;IsBottom&quot;:false,&quot;IsAbs&quot;:true}}"/>
  <p:tag name="KSO_WM_UNIT_PLACING_PICTURE_MD4" val="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894_1*i*8"/>
  <p:tag name="KSO_WM_TEMPLATE_CATEGORY" val="diagram"/>
  <p:tag name="KSO_WM_TEMPLATE_INDEX" val="20203894"/>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PLACING_PICTURE_MD4" val="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4_1*i*5"/>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4_1*i*6"/>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894_1*i*7"/>
  <p:tag name="KSO_WM_TEMPLATE_CATEGORY" val="diagram"/>
  <p:tag name="KSO_WM_TEMPLATE_INDEX" val="20203894"/>
  <p:tag name="KSO_WM_UNIT_LAYERLEVEL" val="1"/>
  <p:tag name="KSO_WM_TAG_VERSION" val="1.0"/>
  <p:tag name="KSO_WM_BEAUTIFY_FLAG" val="#wm#"/>
  <p:tag name="KSO_WM_UNIT_SM_LIMIT_TYPE" val="1"/>
  <p:tag name="KSO_WM_UNIT_PLACING_PICTURE_MD4" val="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4_1*i*1"/>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894_1*i*3"/>
  <p:tag name="KSO_WM_TEMPLATE_CATEGORY" val="diagram"/>
  <p:tag name="KSO_WM_TEMPLATE_INDEX" val="20203894"/>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PLACING_PICTURE_MD4" val="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2339_4*l_h_i*1_1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PA" val="v5.2.7"/>
  <p:tag name="KSO_WM_UNIT_ICON_FILEID" val="3140463"/>
  <p:tag name="KSO_WM_UNIT_ICON_STYLE" val="2"/>
  <p:tag name="KSO_WM_UNIT_VALUE" val="56*5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39_4*l_h_x*1_1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REFSHAPE" val="303007100"/>
  <p:tag name="KSO_WM_UNIT_PLACING_PICTURE_USER_VIEWPORT" val="{&quot;height&quot;:15840,&quot;width&quot;:14638}"/>
</p:tagLst>
</file>

<file path=ppt/tags/tag437.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2339_4*l_h_i*1_2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PA" val="v5.2.7"/>
  <p:tag name="PAMAINTYPE" val="4"/>
  <p:tag name="PATYPE" val="176"/>
  <p:tag name="PASUBTYPE" val="181"/>
  <p:tag name="RESOURCELIBID_SHAPE" val="281627"/>
  <p:tag name="RESOURCELIB_SHAPETYPE" val="4"/>
  <p:tag name="KSO_WM_UNIT_ICON_FILEID" val="3139963"/>
  <p:tag name="KSO_WM_UNIT_ICON_STYLE" val="2"/>
  <p:tag name="KSO_WM_UNIT_VALUE" val="56*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39_4*l_h_x*1_2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PA" val="v5.2.7"/>
</p:tagLst>
</file>

<file path=ppt/tags/tag441.xml><?xml version="1.0" encoding="utf-8"?>
<p:tagLst xmlns:p="http://schemas.openxmlformats.org/presentationml/2006/main">
  <p:tag name="PA" val="v5.2.7"/>
</p:tagLst>
</file>

<file path=ppt/tags/tag442.xml><?xml version="1.0" encoding="utf-8"?>
<p:tagLst xmlns:p="http://schemas.openxmlformats.org/presentationml/2006/main">
  <p:tag name="PA" val="v5.2.7"/>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2339_4*l_h_i*1_2_1"/>
  <p:tag name="KSO_WM_TEMPLATE_CATEGORY" val="diagram"/>
  <p:tag name="KSO_WM_TEMPLATE_INDEX" val="202023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PA" val="v5.2.7"/>
  <p:tag name="PAMAINTYPE" val="4"/>
  <p:tag name="PATYPE" val="176"/>
  <p:tag name="PASUBTYPE" val="181"/>
  <p:tag name="RESOURCELIBID_SHAPE" val="281627"/>
  <p:tag name="RESOURCELIB_SHAPETYPE" val="4"/>
  <p:tag name="KSO_WM_UNIT_ICON_FILEID" val="3139963"/>
  <p:tag name="KSO_WM_UNIT_ICON_STYLE" val="2"/>
  <p:tag name="KSO_WM_UNIT_VALUE" val="56*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39_4*l_h_x*1_2_1"/>
  <p:tag name="KSO_WM_TEMPLATE_CATEGORY" val="diagram"/>
  <p:tag name="KSO_WM_TEMPLATE_INDEX" val="2020233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PA" val="v5.2.7"/>
</p:tagLst>
</file>

<file path=ppt/tags/tag446.xml><?xml version="1.0" encoding="utf-8"?>
<p:tagLst xmlns:p="http://schemas.openxmlformats.org/presentationml/2006/main">
  <p:tag name="PA" val="v5.2.7"/>
</p:tagLst>
</file>

<file path=ppt/tags/tag447.xml><?xml version="1.0" encoding="utf-8"?>
<p:tagLst xmlns:p="http://schemas.openxmlformats.org/presentationml/2006/main">
  <p:tag name="PA" val="v5.2.7"/>
</p:tagLst>
</file>

<file path=ppt/tags/tag44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451.xml><?xml version="1.0" encoding="utf-8"?>
<p:tagLst xmlns:p="http://schemas.openxmlformats.org/presentationml/2006/main">
  <p:tag name="KSO_WM_UNIT_PRESET_TEXT" val="点击输入正文"/>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327_1*f*1"/>
  <p:tag name="KSO_WM_TEMPLATE_CATEGORY" val="diagram"/>
  <p:tag name="KSO_WM_TEMPLATE_INDEX" val="20200327"/>
  <p:tag name="KSO_WM_UNIT_LAYERLEVEL" val="1"/>
  <p:tag name="KSO_WM_TAG_VERSION" val="1.0"/>
  <p:tag name="KSO_WM_BEAUTIFY_FLAG" val="#wm#"/>
  <p:tag name="KSO_WM_UNIT_DEFAULT_FONT" val="14;18;2"/>
  <p:tag name="KSO_WM_UNIT_BLOCK" val="0"/>
  <p:tag name="KSO_WM_UNIT_SHOW_EDIT_AREA_INDICATION" val="1"/>
  <p:tag name="KSO_WM_UNIT_PLACING_PICTURE_MD4" val="0"/>
  <p:tag name="KSO_WM_UNIT_TEXT_FILL_FORE_SCHEMECOLOR_INDEX_BRIGHTNESS" val="0.35"/>
  <p:tag name="KSO_WM_UNIT_TEXT_FILL_FORE_SCHEMECOLOR_INDEX" val="13"/>
  <p:tag name="KSO_WM_UNIT_TEXT_FILL_TYPE" val="1"/>
</p:tagLst>
</file>

<file path=ppt/tags/tag452.xml><?xml version="1.0" encoding="utf-8"?>
<p:tagLst xmlns:p="http://schemas.openxmlformats.org/presentationml/2006/main">
  <p:tag name="KSO_WM_UNIT_PLACING_PICTURE_INFO" val="{&quot;full_picture&quot;:false,&quot;last_crop_picture&quot;:&quot;1-1&quot;,&quot;selected&quot;:&quot;1-1&quot;,&quot;spacing&quot;:6}"/>
  <p:tag name="KSO_WM_UNIT_VALUE" val="1904*1438"/>
  <p:tag name="KSO_WM_UNIT_HIGHLIGHT" val="0"/>
  <p:tag name="KSO_WM_UNIT_COMPATIBLE" val="0"/>
  <p:tag name="KSO_WM_UNIT_DIAGRAM_ISNUMVISUAL" val="0"/>
  <p:tag name="KSO_WM_UNIT_DIAGRAM_ISREFERUNIT" val="0"/>
  <p:tag name="KSO_WM_UNIT_TYPE" val="d"/>
  <p:tag name="KSO_WM_UNIT_INDEX" val="1"/>
  <p:tag name="KSO_WM_UNIT_ID" val="diagram20200327_1*d*1"/>
  <p:tag name="KSO_WM_TEMPLATE_CATEGORY" val="diagram"/>
  <p:tag name="KSO_WM_TEMPLATE_INDEX" val="20200327"/>
  <p:tag name="KSO_WM_UNIT_LAYERLEVEL" val="1"/>
  <p:tag name="KSO_WM_TAG_VERSION" val="1.0"/>
  <p:tag name="KSO_WM_BEAUTIFY_FLAG" val="#wm#"/>
  <p:tag name="KSO_WM_UNIT_BLOCK" val="0"/>
  <p:tag name="KSO_WM_UNIT_SUPPORT_UNIT_TYPE" val="[&quot;d&quot;,&quot;α&quot;,&quot;β&quot;,&quot;η&quot;]"/>
  <p:tag name="KSO_WM_UNIT_PLACING_PICTURE_MD4" val="0"/>
  <p:tag name="REFSHAPE" val="709095748"/>
</p:tagLst>
</file>

<file path=ppt/tags/tag45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5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457.xml><?xml version="1.0" encoding="utf-8"?>
<p:tagLst xmlns:p="http://schemas.openxmlformats.org/presentationml/2006/main">
  <p:tag name="KSO_WM_UNIT_PRESET_TEXT" val="点击输入正文"/>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327_1*f*1"/>
  <p:tag name="KSO_WM_TEMPLATE_CATEGORY" val="diagram"/>
  <p:tag name="KSO_WM_TEMPLATE_INDEX" val="20200327"/>
  <p:tag name="KSO_WM_UNIT_LAYERLEVEL" val="1"/>
  <p:tag name="KSO_WM_TAG_VERSION" val="1.0"/>
  <p:tag name="KSO_WM_BEAUTIFY_FLAG" val="#wm#"/>
  <p:tag name="KSO_WM_UNIT_DEFAULT_FONT" val="14;18;2"/>
  <p:tag name="KSO_WM_UNIT_BLOCK" val="0"/>
  <p:tag name="KSO_WM_UNIT_SHOW_EDIT_AREA_INDICATION" val="1"/>
  <p:tag name="KSO_WM_UNIT_PLACING_PICTURE_MD4" val="0"/>
  <p:tag name="KSO_WM_UNIT_TEXT_FILL_FORE_SCHEMECOLOR_INDEX_BRIGHTNESS" val="0.35"/>
  <p:tag name="KSO_WM_UNIT_TEXT_FILL_FORE_SCHEMECOLOR_INDEX" val="13"/>
  <p:tag name="KSO_WM_UNIT_TEXT_FILL_TYPE" val="1"/>
</p:tagLst>
</file>

<file path=ppt/tags/tag458.xml><?xml version="1.0" encoding="utf-8"?>
<p:tagLst xmlns:p="http://schemas.openxmlformats.org/presentationml/2006/main">
  <p:tag name="KSO_WM_UNIT_PLACING_PICTURE_INFO" val="{&quot;full_picture&quot;:false,&quot;last_crop_picture&quot;:&quot;1-1&quot;,&quot;selected&quot;:&quot;1-1&quot;,&quot;spacing&quot;:6}"/>
  <p:tag name="KSO_WM_UNIT_VALUE" val="1904*1438"/>
  <p:tag name="KSO_WM_UNIT_HIGHLIGHT" val="0"/>
  <p:tag name="KSO_WM_UNIT_COMPATIBLE" val="0"/>
  <p:tag name="KSO_WM_UNIT_DIAGRAM_ISNUMVISUAL" val="0"/>
  <p:tag name="KSO_WM_UNIT_DIAGRAM_ISREFERUNIT" val="0"/>
  <p:tag name="KSO_WM_UNIT_TYPE" val="d"/>
  <p:tag name="KSO_WM_UNIT_INDEX" val="1"/>
  <p:tag name="KSO_WM_UNIT_ID" val="diagram20200327_1*d*1"/>
  <p:tag name="KSO_WM_TEMPLATE_CATEGORY" val="diagram"/>
  <p:tag name="KSO_WM_TEMPLATE_INDEX" val="20200327"/>
  <p:tag name="KSO_WM_UNIT_LAYERLEVEL" val="1"/>
  <p:tag name="KSO_WM_TAG_VERSION" val="1.0"/>
  <p:tag name="KSO_WM_BEAUTIFY_FLAG" val="#wm#"/>
  <p:tag name="KSO_WM_UNIT_BLOCK" val="0"/>
  <p:tag name="KSO_WM_UNIT_SUPPORT_UNIT_TYPE" val="[&quot;d&quot;,&quot;α&quot;,&quot;β&quot;,&quot;η&quot;]"/>
  <p:tag name="KSO_WM_UNIT_PLACING_PICTURE_MD4" val="0"/>
  <p:tag name="REFSHAPE" val="709095748"/>
</p:tagLst>
</file>

<file path=ppt/tags/tag45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463.xml><?xml version="1.0" encoding="utf-8"?>
<p:tagLst xmlns:p="http://schemas.openxmlformats.org/presentationml/2006/main">
  <p:tag name="KSO_WM_UNIT_PRESET_TEXT" val="点击输入正文"/>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327_1*f*1"/>
  <p:tag name="KSO_WM_TEMPLATE_CATEGORY" val="diagram"/>
  <p:tag name="KSO_WM_TEMPLATE_INDEX" val="20200327"/>
  <p:tag name="KSO_WM_UNIT_LAYERLEVEL" val="1"/>
  <p:tag name="KSO_WM_TAG_VERSION" val="1.0"/>
  <p:tag name="KSO_WM_BEAUTIFY_FLAG" val="#wm#"/>
  <p:tag name="KSO_WM_UNIT_DEFAULT_FONT" val="14;18;2"/>
  <p:tag name="KSO_WM_UNIT_BLOCK" val="0"/>
  <p:tag name="KSO_WM_UNIT_SHOW_EDIT_AREA_INDICATION" val="1"/>
  <p:tag name="KSO_WM_UNIT_PLACING_PICTURE_MD4" val="0"/>
  <p:tag name="KSO_WM_UNIT_TEXT_FILL_FORE_SCHEMECOLOR_INDEX_BRIGHTNESS" val="0.35"/>
  <p:tag name="KSO_WM_UNIT_TEXT_FILL_FORE_SCHEMECOLOR_INDEX" val="13"/>
  <p:tag name="KSO_WM_UNIT_TEXT_FILL_TYPE" val="1"/>
</p:tagLst>
</file>

<file path=ppt/tags/tag464.xml><?xml version="1.0" encoding="utf-8"?>
<p:tagLst xmlns:p="http://schemas.openxmlformats.org/presentationml/2006/main">
  <p:tag name="KSO_WM_UNIT_PLACING_PICTURE_INFO" val="{&quot;full_picture&quot;:false,&quot;last_crop_picture&quot;:&quot;1-1&quot;,&quot;selected&quot;:&quot;1-1&quot;,&quot;spacing&quot;:6}"/>
  <p:tag name="KSO_WM_UNIT_VALUE" val="1904*1438"/>
  <p:tag name="KSO_WM_UNIT_HIGHLIGHT" val="0"/>
  <p:tag name="KSO_WM_UNIT_COMPATIBLE" val="0"/>
  <p:tag name="KSO_WM_UNIT_DIAGRAM_ISNUMVISUAL" val="0"/>
  <p:tag name="KSO_WM_UNIT_DIAGRAM_ISREFERUNIT" val="0"/>
  <p:tag name="KSO_WM_UNIT_TYPE" val="d"/>
  <p:tag name="KSO_WM_UNIT_INDEX" val="1"/>
  <p:tag name="KSO_WM_UNIT_ID" val="diagram20200327_1*d*1"/>
  <p:tag name="KSO_WM_TEMPLATE_CATEGORY" val="diagram"/>
  <p:tag name="KSO_WM_TEMPLATE_INDEX" val="20200327"/>
  <p:tag name="KSO_WM_UNIT_LAYERLEVEL" val="1"/>
  <p:tag name="KSO_WM_TAG_VERSION" val="1.0"/>
  <p:tag name="KSO_WM_BEAUTIFY_FLAG" val="#wm#"/>
  <p:tag name="KSO_WM_UNIT_BLOCK" val="0"/>
  <p:tag name="KSO_WM_UNIT_SUPPORT_UNIT_TYPE" val="[&quot;d&quot;,&quot;α&quot;,&quot;β&quot;,&quot;η&quot;]"/>
  <p:tag name="KSO_WM_UNIT_PLACING_PICTURE_MD4" val="0"/>
  <p:tag name="REFSHAPE" val="709095748"/>
</p:tagLst>
</file>

<file path=ppt/tags/tag46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6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7.xml><?xml version="1.0" encoding="utf-8"?>
<p:tagLst xmlns:p="http://schemas.openxmlformats.org/presentationml/2006/main">
  <p:tag name="REFSHAPE" val="708952572"/>
</p:tagLst>
</file>

<file path=ppt/tags/tag46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3*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5700"/>
</p:tagLst>
</file>

<file path=ppt/tags/tag46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3*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447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3*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38428"/>
</p:tagLst>
</file>

<file path=ppt/tags/tag47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3*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2916"/>
</p:tagLst>
</file>

<file path=ppt/tags/tag47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3*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0740"/>
</p:tagLst>
</file>

<file path=ppt/tags/tag47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3*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9436"/>
</p:tagLst>
</file>

<file path=ppt/tags/tag47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3*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3188"/>
</p:tagLst>
</file>

<file path=ppt/tags/tag47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3*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5628"/>
</p:tagLst>
</file>

<file path=ppt/tags/tag47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3*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3588"/>
</p:tagLst>
</file>

<file path=ppt/tags/tag47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3*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2772"/>
</p:tagLst>
</file>

<file path=ppt/tags/tag47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3*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9372"/>
</p:tagLst>
</file>

<file path=ppt/tags/tag47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3*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529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3*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3452"/>
</p:tagLst>
</file>

<file path=ppt/tags/tag48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3*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9300"/>
</p:tagLst>
</file>

<file path=ppt/tags/tag48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3*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7060"/>
</p:tagLst>
</file>

<file path=ppt/tags/tag48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3*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5228"/>
</p:tagLst>
</file>

<file path=ppt/tags/tag48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3*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8892"/>
</p:tagLst>
</file>

<file path=ppt/tags/tag48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3*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38564"/>
</p:tagLst>
</file>

<file path=ppt/tags/tag48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3*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9236"/>
</p:tagLst>
</file>

<file path=ppt/tags/tag48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3*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7940"/>
</p:tagLst>
</file>

<file path=ppt/tags/tag48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3*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6716"/>
</p:tagLst>
</file>

<file path=ppt/tags/tag48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3*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508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3*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2500"/>
</p:tagLst>
</file>

<file path=ppt/tags/tag49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3*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70388"/>
</p:tagLst>
</file>

<file path=ppt/tags/tag49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3*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3732"/>
</p:tagLst>
</file>

<file path=ppt/tags/tag49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3*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39380"/>
</p:tagLst>
</file>

<file path=ppt/tags/tag49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3*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38972"/>
</p:tagLst>
</file>

<file path=ppt/tags/tag49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3*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7740"/>
</p:tagLst>
</file>

<file path=ppt/tags/tag49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3*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2028"/>
</p:tagLst>
</file>

<file path=ppt/tags/tag49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3*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8692"/>
</p:tagLst>
</file>

<file path=ppt/tags/tag49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3*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8148"/>
</p:tagLst>
</file>

<file path=ppt/tags/tag49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3*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610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3*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0188"/>
</p:tagLst>
</file>

<file path=ppt/tags/tag50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3*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8420"/>
</p:tagLst>
</file>

<file path=ppt/tags/tag50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3*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8012"/>
</p:tagLst>
</file>

<file path=ppt/tags/tag50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3*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8964"/>
</p:tagLst>
</file>

<file path=ppt/tags/tag50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3*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7332"/>
</p:tagLst>
</file>

<file path=ppt/tags/tag50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3*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54068"/>
</p:tagLst>
</file>

<file path=ppt/tags/tag50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3*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6308"/>
</p:tagLst>
</file>

<file path=ppt/tags/tag50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3*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45636"/>
</p:tagLst>
</file>

<file path=ppt/tags/tag50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3*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708961684"/>
</p:tagLst>
</file>

<file path=ppt/tags/tag50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3*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7348"/>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3*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7276"/>
</p:tagLst>
</file>

<file path=ppt/tags/tag51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3*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9796"/>
</p:tagLst>
</file>

<file path=ppt/tags/tag51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3*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8708"/>
</p:tagLst>
</file>

<file path=ppt/tags/tag51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3*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5508"/>
</p:tagLst>
</file>

<file path=ppt/tags/tag51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3*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1020"/>
</p:tagLst>
</file>

<file path=ppt/tags/tag51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3*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5100"/>
</p:tagLst>
</file>

<file path=ppt/tags/tag51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3*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9044"/>
</p:tagLst>
</file>

<file path=ppt/tags/tag51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3*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7140"/>
</p:tagLst>
</file>

<file path=ppt/tags/tag51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3*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2108"/>
</p:tagLst>
</file>

<file path=ppt/tags/tag51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3*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020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3*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9316"/>
</p:tagLst>
</file>

<file path=ppt/tags/tag52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3*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3196"/>
</p:tagLst>
</file>

<file path=ppt/tags/tag52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3*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7892"/>
</p:tagLst>
</file>

<file path=ppt/tags/tag52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3*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7620"/>
</p:tagLst>
</file>

<file path=ppt/tags/tag52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3*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9252"/>
</p:tagLst>
</file>

<file path=ppt/tags/tag52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3*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0612"/>
</p:tagLst>
</file>

<file path=ppt/tags/tag52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3*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10404"/>
</p:tagLst>
</file>

<file path=ppt/tags/tag52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3*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3060"/>
</p:tagLst>
</file>

<file path=ppt/tags/tag52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3*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6804"/>
</p:tagLst>
</file>

<file path=ppt/tags/tag52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3*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3468"/>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3*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4420"/>
</p:tagLst>
</file>

<file path=ppt/tags/tag53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3*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1292"/>
</p:tagLst>
</file>

<file path=ppt/tags/tag53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3*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5852"/>
</p:tagLst>
</file>

<file path=ppt/tags/tag53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3*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2788"/>
</p:tagLst>
</file>

<file path=ppt/tags/tag53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3*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8436"/>
</p:tagLst>
</file>

<file path=ppt/tags/tag53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3*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4012"/>
</p:tagLst>
</file>

<file path=ppt/tags/tag53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3*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 name="REFSHAPE" val="531897212"/>
</p:tagLst>
</file>

<file path=ppt/tags/tag53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3*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531896396"/>
</p:tagLst>
</file>

<file path=ppt/tags/tag53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3*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 name="REFSHAPE" val="531899116"/>
</p:tagLst>
</file>

<file path=ppt/tags/tag53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3*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53190605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3*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6668"/>
</p:tagLst>
</file>

<file path=ppt/tags/tag54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3*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9180"/>
</p:tagLst>
</file>

<file path=ppt/tags/tag54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3*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2516"/>
</p:tagLst>
</file>

<file path=ppt/tags/tag54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3*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6260"/>
</p:tagLst>
</file>

<file path=ppt/tags/tag54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3*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7756"/>
</p:tagLst>
</file>

<file path=ppt/tags/tag54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3*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895580"/>
</p:tagLst>
</file>

<file path=ppt/tags/tag54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3*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531909996"/>
</p:tagLst>
</file>

<file path=ppt/tags/tag54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3*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REFSHAPE" val="531895444"/>
</p:tagLst>
</file>

<file path=ppt/tags/tag54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3*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84580"/>
</p:tagLst>
</file>

<file path=ppt/tags/tag54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3*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78188"/>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3*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649779412"/>
</p:tagLst>
</file>

<file path=ppt/tags/tag55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3*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649795460"/>
</p:tagLst>
</file>

<file path=ppt/tags/tag55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3*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649796548"/>
</p:tagLst>
</file>

<file path=ppt/tags/tag553.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3*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81724"/>
</p:tagLst>
</file>

<file path=ppt/tags/tag55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3*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REFSHAPE" val="649798316"/>
</p:tagLst>
</file>

<file path=ppt/tags/tag55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3*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94236"/>
</p:tagLst>
</file>

<file path=ppt/tags/tag556.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3*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79140"/>
</p:tagLst>
</file>

<file path=ppt/tags/tag55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3*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REFSHAPE" val="649780636"/>
</p:tagLst>
</file>

<file path=ppt/tags/tag55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3*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82540"/>
</p:tagLst>
</file>

<file path=ppt/tags/tag559.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3*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80280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3*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REFSHAPE" val="649792604"/>
</p:tagLst>
</file>

<file path=ppt/tags/tag56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3*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649776420"/>
</p:tagLst>
</file>

<file path=ppt/tags/tag562.xml><?xml version="1.0" encoding="utf-8"?>
<p:tagLst xmlns:p="http://schemas.openxmlformats.org/presentationml/2006/main">
  <p:tag name="KSO_WM_BEAUTIFY_FLAG" val="#wm#"/>
  <p:tag name="KSO_WM_TEMPLATE_CATEGORY" val="custom"/>
  <p:tag name="KSO_WM_TEMPLATE_INDEX" val="20203704"/>
  <p:tag name="ORIGINALNOUSEDACCENT" val="1"/>
  <p:tag name="STRIPEENUMTEXTTINT" val="1"/>
  <p:tag name="KSO_WM_SPECIAL_SOURCE" val="bdnull"/>
</p:tagLst>
</file>

<file path=ppt/tags/tag5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6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569.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PLACING_PICTURE_USER_VIEWPORT" val="{&quot;height&quot;:6579,&quot;width&quot;:5366}"/>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7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75.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76.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8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582.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8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88.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58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722_3*l_i*1_1"/>
  <p:tag name="KSO_WM_TEMPLATE_CATEGORY" val="diagram"/>
  <p:tag name="KSO_WM_TEMPLATE_INDEX" val="20187722"/>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22_3*l_h_i*1_2_1"/>
  <p:tag name="KSO_WM_TEMPLATE_CATEGORY" val="diagram"/>
  <p:tag name="KSO_WM_TEMPLATE_INDEX" val="201877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22_3*l_h_i*1_1_1"/>
  <p:tag name="KSO_WM_TEMPLATE_CATEGORY" val="diagram"/>
  <p:tag name="KSO_WM_TEMPLATE_INDEX" val="201877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22_3*l_h_i*1_3_1"/>
  <p:tag name="KSO_WM_TEMPLATE_CATEGORY" val="diagram"/>
  <p:tag name="KSO_WM_TEMPLATE_INDEX" val="201877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94.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22_3*l_h_f*1_1_1"/>
  <p:tag name="KSO_WM_TEMPLATE_CATEGORY" val="diagram"/>
  <p:tag name="KSO_WM_TEMPLATE_INDEX" val="2018772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22_3*l_h_f*1_2_1"/>
  <p:tag name="KSO_WM_TEMPLATE_CATEGORY" val="diagram"/>
  <p:tag name="KSO_WM_TEMPLATE_INDEX" val="2018772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22_3*l_h_f*1_3_1"/>
  <p:tag name="KSO_WM_TEMPLATE_CATEGORY" val="diagram"/>
  <p:tag name="KSO_WM_TEMPLATE_INDEX" val="2018772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UNIT_VALUE" val="104*9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722_3*l_h_x*1_1_1"/>
  <p:tag name="KSO_WM_TEMPLATE_CATEGORY" val="diagram"/>
  <p:tag name="KSO_WM_TEMPLATE_INDEX" val="20187722"/>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598.xml><?xml version="1.0" encoding="utf-8"?>
<p:tagLst xmlns:p="http://schemas.openxmlformats.org/presentationml/2006/main">
  <p:tag name="KSO_WM_UNIT_VALUE" val="104*8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722_3*l_h_x*1_2_1"/>
  <p:tag name="KSO_WM_TEMPLATE_CATEGORY" val="diagram"/>
  <p:tag name="KSO_WM_TEMPLATE_INDEX" val="20187722"/>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599.xml><?xml version="1.0" encoding="utf-8"?>
<p:tagLst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722_3*l_h_x*1_3_1"/>
  <p:tag name="KSO_WM_TEMPLATE_CATEGORY" val="diagram"/>
  <p:tag name="KSO_WM_TEMPLATE_INDEX" val="20187722"/>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5*i*1"/>
  <p:tag name="KSO_WM_TEMPLATE_CATEGORY" val="diagram"/>
  <p:tag name="KSO_WM_TEMPLATE_INDEX" val="20198863"/>
  <p:tag name="KSO_WM_UNIT_LAYERLEVEL" val="1"/>
  <p:tag name="KSO_WM_TAG_VERSION" val="1.0"/>
  <p:tag name="KSO_WM_BEAUTIFY_FLAG" val="#wm#"/>
  <p:tag name="KSO_WM_UNIT_USESOURCEFORMAT_APPLY" val="1"/>
</p:tagLst>
</file>

<file path=ppt/tags/tag602.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5*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603.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5*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604.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5*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605.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5*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5*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5*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5*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5*i*5"/>
  <p:tag name="KSO_WM_TEMPLATE_CATEGORY" val="diagram"/>
  <p:tag name="KSO_WM_TEMPLATE_INDEX" val="20198863"/>
  <p:tag name="KSO_WM_UNIT_LAYERLEVEL" val="1"/>
  <p:tag name="KSO_WM_TAG_VERSION" val="1.0"/>
  <p:tag name="KSO_WM_BEAUTIFY_FLAG" val="#wm#"/>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5*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2.xml><?xml version="1.0" encoding="utf-8"?>
<p:tagLst xmlns:p="http://schemas.openxmlformats.org/presentationml/2006/main">
  <p:tag name="KSO_WM_UNIT_RELATE_UNITID" val="diagram20198863_5*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5*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5*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5*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5*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6.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5*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5*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5*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19.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5*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5*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5*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22.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5*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5*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5*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25.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5*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5*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5*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28.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5*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REFSHAPE" val="678797316"/>
</p:tagLst>
</file>

<file path=ppt/tags/tag63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32.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63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634.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3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44.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46.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647.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53.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5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56.xml><?xml version="1.0" encoding="utf-8"?>
<p:tagLst xmlns:p="http://schemas.openxmlformats.org/presentationml/2006/main">
  <p:tag name="REFSHAPE" val="678797316"/>
</p:tagLst>
</file>

<file path=ppt/tags/tag65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66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62.xml><?xml version="1.0" encoding="utf-8"?>
<p:tagLst xmlns:p="http://schemas.openxmlformats.org/presentationml/2006/main">
  <p:tag name="REFSHAPE" val="678797316"/>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6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66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67.xml><?xml version="1.0" encoding="utf-8"?>
<p:tagLst xmlns:p="http://schemas.openxmlformats.org/presentationml/2006/main">
  <p:tag name="REFSHAPE" val="678797316"/>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67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2.xml><?xml version="1.0" encoding="utf-8"?>
<p:tagLst xmlns:p="http://schemas.openxmlformats.org/presentationml/2006/main">
  <p:tag name="REFSHAPE" val="678797316"/>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6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68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8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83.xml><?xml version="1.0" encoding="utf-8"?>
<p:tagLst xmlns:p="http://schemas.openxmlformats.org/presentationml/2006/main">
  <p:tag name="REFSHAPE" val="678797316"/>
</p:tagLst>
</file>

<file path=ppt/tags/tag684.xml><?xml version="1.0" encoding="utf-8"?>
<p:tagLst xmlns:p="http://schemas.openxmlformats.org/presentationml/2006/main">
  <p:tag name="KSO_WM_UNIT_TEXTBOXSTYLE_GUID" val="{b2e162c4-1ea3-41b1-8dba-86d0450d224e}"/>
</p:tagLst>
</file>

<file path=ppt/tags/tag68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8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6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91.xml><?xml version="1.0" encoding="utf-8"?>
<p:tagLst xmlns:p="http://schemas.openxmlformats.org/presentationml/2006/main">
  <p:tag name="REFSHAPE" val="678797316"/>
</p:tagLst>
</file>

<file path=ppt/tags/tag692.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1_1"/>
  <p:tag name="KSO_WM_UNIT_ID" val="diagram20187765_6*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693.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2_1"/>
  <p:tag name="KSO_WM_UNIT_ID" val="diagram20187765_6*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 name="KSO_WM_UNIT_USESOURCEFORMAT_APPLY" val="1"/>
</p:tagLst>
</file>

<file path=ppt/tags/tag694.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3_1"/>
  <p:tag name="KSO_WM_UNIT_ID" val="diagram20187765_6*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 name="KSO_WM_UNIT_USESOURCEFORMAT_APPLY" val="1"/>
</p:tagLst>
</file>

<file path=ppt/tags/tag695.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4_1"/>
  <p:tag name="KSO_WM_UNIT_ID" val="diagram20187765_6*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 name="KSO_WM_UNIT_USESOURCEFORMAT_APPLY" val="1"/>
</p:tagLst>
</file>

<file path=ppt/tags/tag696.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5_1"/>
  <p:tag name="KSO_WM_UNIT_ID" val="diagram20187765_6*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4"/>
  <p:tag name="KSO_WM_UNIT_TEXT_FILL_TYPE" val="1"/>
  <p:tag name="KSO_WM_UNIT_USESOURCEFORMAT_APPLY" val="1"/>
</p:tagLst>
</file>

<file path=ppt/tags/tag697.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6_1"/>
  <p:tag name="KSO_WM_UNIT_ID" val="diagram20187765_6*l_h_i*1_6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4"/>
  <p:tag name="KSO_WM_UNIT_TEXT_FILL_TYPE" val="1"/>
  <p:tag name="KSO_WM_UNIT_USESOURCEFORMAT_APPLY" val="1"/>
</p:tagLst>
</file>

<file path=ppt/tags/tag698.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1_1"/>
  <p:tag name="KSO_WM_UNIT_ID" val="diagram20187765_6*l_h_f*1_1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699.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2_1"/>
  <p:tag name="KSO_WM_UNIT_ID" val="diagram20187765_6*l_h_f*1_2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3_1"/>
  <p:tag name="KSO_WM_UNIT_ID" val="diagram20187765_6*l_h_f*1_3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01.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4_1"/>
  <p:tag name="KSO_WM_UNIT_ID" val="diagram20187765_6*l_h_f*1_4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02.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5_1"/>
  <p:tag name="KSO_WM_UNIT_ID" val="diagram20187765_6*l_h_f*1_5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6_1"/>
  <p:tag name="KSO_WM_UNIT_ID" val="diagram20187765_6*l_h_f*1_6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TEMPLATE_CATEGORY" val="diagram"/>
  <p:tag name="KSO_WM_TEMPLATE_INDEX" val="20187765"/>
  <p:tag name="KSO_WM_TAG_VERSION" val="1.0"/>
  <p:tag name="KSO_WM_UNIT_TYPE" val="i"/>
  <p:tag name="KSO_WM_UNIT_INDEX" val="7"/>
  <p:tag name="KSO_WM_UNIT_ID" val="diagram20187765_6*i*7"/>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TEMPLATE_CATEGORY" val="diagram"/>
  <p:tag name="KSO_WM_TEMPLATE_INDEX" val="20187765"/>
  <p:tag name="KSO_WM_TAG_VERSION" val="1.0"/>
  <p:tag name="KSO_WM_UNIT_TYPE" val="i"/>
  <p:tag name="KSO_WM_UNIT_INDEX" val="6"/>
  <p:tag name="KSO_WM_UNIT_ID" val="diagram20187765_6*i*6"/>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TEMPLATE_CATEGORY" val="diagram"/>
  <p:tag name="KSO_WM_TEMPLATE_INDEX" val="20187765"/>
  <p:tag name="KSO_WM_TAG_VERSION" val="1.0"/>
  <p:tag name="KSO_WM_UNIT_TYPE" val="i"/>
  <p:tag name="KSO_WM_UNIT_INDEX" val="5"/>
  <p:tag name="KSO_WM_UNIT_ID" val="diagram20187765_6*i*5"/>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TEMPLATE_CATEGORY" val="diagram"/>
  <p:tag name="KSO_WM_TEMPLATE_INDEX" val="20187765"/>
  <p:tag name="KSO_WM_TAG_VERSION" val="1.0"/>
  <p:tag name="KSO_WM_UNIT_TYPE" val="i"/>
  <p:tag name="KSO_WM_UNIT_INDEX" val="4"/>
  <p:tag name="KSO_WM_UNIT_ID" val="diagram20187765_6*i*4"/>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TEMPLATE_CATEGORY" val="diagram"/>
  <p:tag name="KSO_WM_TEMPLATE_INDEX" val="20187765"/>
  <p:tag name="KSO_WM_TAG_VERSION" val="1.0"/>
  <p:tag name="KSO_WM_UNIT_TYPE" val="i"/>
  <p:tag name="KSO_WM_UNIT_INDEX" val="3"/>
  <p:tag name="KSO_WM_UNIT_ID" val="diagram20187765_6*i*3"/>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TEMPLATE_CATEGORY" val="diagram"/>
  <p:tag name="KSO_WM_TEMPLATE_INDEX" val="20187765"/>
  <p:tag name="KSO_WM_TAG_VERSION" val="1.0"/>
  <p:tag name="KSO_WM_UNIT_TYPE" val="i"/>
  <p:tag name="KSO_WM_UNIT_INDEX" val="2"/>
  <p:tag name="KSO_WM_UNIT_ID" val="diagram20187765_6*i*2"/>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TEMPLATE_CATEGORY" val="diagram"/>
  <p:tag name="KSO_WM_TEMPLATE_INDEX" val="20187765"/>
  <p:tag name="KSO_WM_TAG_VERSION" val="1.0"/>
  <p:tag name="KSO_WM_UNIT_TYPE" val="i"/>
  <p:tag name="KSO_WM_UNIT_INDEX" val="1"/>
  <p:tag name="KSO_WM_UNIT_ID" val="diagram20187765_6*i*1"/>
  <p:tag name="KSO_WM_UNIT_LAYERLEVEL" val="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TEMPLATE_CATEGORY" val="diagram"/>
  <p:tag name="KSO_WM_TEMPLATE_INDEX" val="20187765"/>
  <p:tag name="KSO_WM_TAG_VERSION" val="1.0"/>
  <p:tag name="KSO_WM_UNIT_TYPE" val="d"/>
  <p:tag name="KSO_WM_UNIT_INDEX" val="1"/>
  <p:tag name="KSO_WM_UNIT_ID" val="diagram20187765_6*d*1"/>
  <p:tag name="KSO_WM_UNIT_LAYERLEVEL" val="1"/>
  <p:tag name="KSO_WM_BEAUTIFY_FLAG" val="#wm#"/>
  <p:tag name="KSO_WM_DIAGRAM_GROUP_CODE" val="l1-1"/>
  <p:tag name="KSO_WM_UNIT_HIGHLIGHT" val="0"/>
  <p:tag name="KSO_WM_UNIT_COMPATIBLE" val="0"/>
  <p:tag name="KSO_WM_UNIT_VALUE" val="948*948"/>
  <p:tag name="KSO_WM_UNIT_DIAGRAM_ISNUMVISUAL" val="0"/>
  <p:tag name="KSO_WM_UNIT_DIAGRAM_ISREFERUNIT" val="0"/>
  <p:tag name="KSO_WM_UNIT_USESOURCEFORMAT_APPLY" val="1"/>
</p:tagLst>
</file>

<file path=ppt/tags/tag712.xml><?xml version="1.0" encoding="utf-8"?>
<p:tagLst xmlns:p="http://schemas.openxmlformats.org/presentationml/2006/main">
  <p:tag name="KSO_WM_TEMPLATE_CATEGORY" val="diagram"/>
  <p:tag name="KSO_WM_TEMPLATE_INDEX" val="20187765"/>
  <p:tag name="KSO_WM_TAG_VERSION" val="1.0"/>
  <p:tag name="KSO_WM_UNIT_TYPE" val="l_h_i"/>
  <p:tag name="KSO_WM_UNIT_INDEX" val="1_3_1"/>
  <p:tag name="KSO_WM_UNIT_ID" val="diagram20187765_6*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 name="KSO_WM_UNIT_USESOURCEFORMAT_APPLY" val="1"/>
</p:tagLst>
</file>

<file path=ppt/tags/tag713.xml><?xml version="1.0" encoding="utf-8"?>
<p:tagLst xmlns:p="http://schemas.openxmlformats.org/presentationml/2006/main">
  <p:tag name="KSO_WM_UNIT_PRESET_TEXT" val="单击此处添加文本具体内容，简明扼要的阐述您的观点。"/>
  <p:tag name="KSO_WM_UNIT_VALUE" val="25"/>
  <p:tag name="KSO_WM_UNIT_HIGHLIGHT" val="0"/>
  <p:tag name="KSO_WM_UNIT_COMPATIBLE" val="0"/>
  <p:tag name="KSO_WM_DIAGRAM_GROUP_CODE" val="l1-1"/>
  <p:tag name="KSO_WM_UNIT_TYPE" val="l_h_f"/>
  <p:tag name="KSO_WM_UNIT_INDEX" val="1_3_1"/>
  <p:tag name="KSO_WM_UNIT_ID" val="diagram20187765_6*l_h_f*1_3_1"/>
  <p:tag name="KSO_WM_TEMPLATE_CATEGORY" val="diagram"/>
  <p:tag name="KSO_WM_TEMPLATE_INDEX" val="20187765"/>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
  <p:tag name="KSO_WM_UNIT_TEXT_FILL_TYPE" val="1"/>
  <p:tag name="KSO_WM_UNIT_USESOURCEFORMAT_APPLY" val="1"/>
</p:tagLst>
</file>

<file path=ppt/tags/tag71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1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479_1*i*2"/>
  <p:tag name="KSO_WM_TEMPLATE_CATEGORY" val="diagram"/>
  <p:tag name="KSO_WM_TEMPLATE_INDEX" val="20200479"/>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479_1*i*1"/>
  <p:tag name="KSO_WM_TEMPLATE_CATEGORY" val="diagram"/>
  <p:tag name="KSO_WM_TEMPLATE_INDEX" val="20200479"/>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479_1*i*3"/>
  <p:tag name="KSO_WM_TEMPLATE_CATEGORY" val="diagram"/>
  <p:tag name="KSO_WM_TEMPLATE_INDEX" val="20200479"/>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479_1*i*5"/>
  <p:tag name="KSO_WM_TEMPLATE_CATEGORY" val="diagram"/>
  <p:tag name="KSO_WM_TEMPLATE_INDEX" val="2020047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479_1*i*6"/>
  <p:tag name="KSO_WM_TEMPLATE_CATEGORY" val="diagram"/>
  <p:tag name="KSO_WM_TEMPLATE_INDEX" val="20200479"/>
  <p:tag name="KSO_WM_UNIT_LAYERLEVEL" val="1"/>
  <p:tag name="KSO_WM_TAG_VERSION" val="1.0"/>
  <p:tag name="KSO_WM_BEAUTIFY_FLAG" val="#wm#"/>
</p:tagLst>
</file>

<file path=ppt/tags/tag721.xml><?xml version="1.0" encoding="utf-8"?>
<p:tagLst xmlns:p="http://schemas.openxmlformats.org/presentationml/2006/main">
  <p:tag name="REFSHAPE" val="678797316"/>
</p:tagLst>
</file>

<file path=ppt/tags/tag72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72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24.xml><?xml version="1.0" encoding="utf-8"?>
<p:tagLst xmlns:p="http://schemas.openxmlformats.org/presentationml/2006/main">
  <p:tag name="REFSHAPE" val="67879731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9_1*i*1"/>
  <p:tag name="KSO_WM_TEMPLATE_CATEGORY" val="crop"/>
  <p:tag name="KSO_WM_TEMPLATE_INDEX" val="20195009"/>
  <p:tag name="KSO_WM_UNIT_LAYERLEVEL" val="1"/>
  <p:tag name="KSO_WM_TAG_VERSION" val="1.0"/>
  <p:tag name="KSO_WM_BEAUTIFY_FLAG" val="#wm#"/>
  <p:tag name="KSO_WM_UNIT_TYPE" val="i"/>
  <p:tag name="KSO_WM_UNIT_INDEX" val="1"/>
  <p:tag name="KSO_WM_UNIT_USESOURCEFORMAT_APPLY" val="1"/>
</p:tagLst>
</file>

<file path=ppt/tags/tag726.xml><?xml version="1.0" encoding="utf-8"?>
<p:tagLst xmlns:p="http://schemas.openxmlformats.org/presentationml/2006/main">
  <p:tag name="PA" val="v5.2.2"/>
  <p:tag name="PICTUREFILLRANGE" val="76ca7956-4c3c-4fdb-a566-319d1d76860f"/>
  <p:tag name="KSO_WM_UNIT_VALUE" val="985*98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9_1*ζ_h_d*1_1_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3.9"/>
  <p:tag name="KSO_WM_CREATIVE_CROP_SHAPE_TOP" val="194.35"/>
  <p:tag name="KSO_WM_CREATIVE_CROP_SHAPE_WIDTH" val="367.95"/>
  <p:tag name="KSO_WM_CREATIVE_CROP_SHAPE_HEIGHT" val="368.5"/>
  <p:tag name="KSO_WM_UNIT_TEXT_FILL_FORE_SCHEMECOLOR_INDEX" val="2"/>
  <p:tag name="KSO_WM_UNIT_TEXT_FILL_TYPE" val="1"/>
  <p:tag name="KSO_WM_UNIT_USESOURCEFORMAT_APPLY" val="1"/>
</p:tagLst>
</file>

<file path=ppt/tags/tag727.xml><?xml version="1.0" encoding="utf-8"?>
<p:tagLst xmlns:p="http://schemas.openxmlformats.org/presentationml/2006/main">
  <p:tag name="PA" val="v5.2.2"/>
  <p:tag name="PICTUREFILLRANGE" val="76ca7956-4c3c-4fdb-a566-319d1d76860f"/>
  <p:tag name="KSO_WM_UNIT_VALUE" val="232*24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9_1*ζ_h_d*1_1_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0.5"/>
  <p:tag name="KSO_WM_CREATIVE_CROP_SHAPE_TOP" val="144.5"/>
  <p:tag name="KSO_WM_CREATIVE_CROP_SHAPE_WIDTH" val="90.65"/>
  <p:tag name="KSO_WM_CREATIVE_CROP_SHAPE_HEIGHT" val="87"/>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PA" val="v5.2.2"/>
  <p:tag name="PICTUREFILLRANGE" val="76ca7956-4c3c-4fdb-a566-319d1d76860f"/>
  <p:tag name="KSO_WM_UNIT_VALUE" val="273*1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9_1*ζ_h_d*1_1_3"/>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65.7"/>
  <p:tag name="KSO_WM_CREATIVE_CROP_SHAPE_TOP" val="563.7"/>
  <p:tag name="KSO_WM_CREATIVE_CROP_SHAPE_WIDTH" val="70.35"/>
  <p:tag name="KSO_WM_CREATIVE_CROP_SHAPE_HEIGHT" val="102.3"/>
  <p:tag name="KSO_WM_UNIT_TEXT_FILL_FORE_SCHEMECOLOR_INDEX" val="2"/>
  <p:tag name="KSO_WM_UNIT_TEXT_FILL_TYPE" val="1"/>
  <p:tag name="KSO_WM_UNIT_USESOURCEFORMAT_APPLY" val="1"/>
</p:tagLst>
</file>

<file path=ppt/tags/tag729.xml><?xml version="1.0" encoding="utf-8"?>
<p:tagLst xmlns:p="http://schemas.openxmlformats.org/presentationml/2006/main">
  <p:tag name="PA" val="v5.2.2"/>
  <p:tag name="PICTUREFILLRANGE" val="76ca7956-4c3c-4fdb-a566-319d1d76860f"/>
  <p:tag name="KSO_WM_UNIT_VALUE" val="227*1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9_1*ζ_h_d*1_1_4"/>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77.65"/>
  <p:tag name="KSO_WM_CREATIVE_CROP_SHAPE_TOP" val="100.45"/>
  <p:tag name="KSO_WM_CREATIVE_CROP_SHAPE_WIDTH" val="59.95"/>
  <p:tag name="KSO_WM_CREATIVE_CROP_SHAPE_HEIGHT" val="85.05"/>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PA" val="v5.2.2"/>
  <p:tag name="PICTUREFILLRANGE" val="76ca7956-4c3c-4fdb-a566-319d1d76860f"/>
  <p:tag name="KSO_WM_UNIT_VALUE" val="190*25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9_1*ζ_h_d*1_1_5"/>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67.4"/>
  <p:tag name="KSO_WM_CREATIVE_CROP_SHAPE_TOP" val="419.45"/>
  <p:tag name="KSO_WM_CREATIVE_CROP_SHAPE_WIDTH" val="95.4"/>
  <p:tag name="KSO_WM_CREATIVE_CROP_SHAPE_HEIGHT" val="71.1"/>
  <p:tag name="KSO_WM_UNIT_TEXT_FILL_FORE_SCHEMECOLOR_INDEX" val="2"/>
  <p:tag name="KSO_WM_UNIT_TEXT_FILL_TYPE" val="1"/>
  <p:tag name="KSO_WM_UNIT_USESOURCEFORMAT_APPLY" val="1"/>
</p:tagLst>
</file>

<file path=ppt/tags/tag731.xml><?xml version="1.0" encoding="utf-8"?>
<p:tagLst xmlns:p="http://schemas.openxmlformats.org/presentationml/2006/main">
  <p:tag name="PA" val="v5.2.2"/>
  <p:tag name="PICTUREFILLRANGE" val="76ca7956-4c3c-4fdb-a566-319d1d76860f"/>
  <p:tag name="KSO_WM_UNIT_VALUE" val="196*1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9_1*ζ_h_d*1_1_6"/>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03.55"/>
  <p:tag name="KSO_WM_CREATIVE_CROP_SHAPE_TOP" val="556.55"/>
  <p:tag name="KSO_WM_CREATIVE_CROP_SHAPE_WIDTH" val="51.6"/>
  <p:tag name="KSO_WM_CREATIVE_CROP_SHAPE_HEIGHT" val="73.5"/>
  <p:tag name="KSO_WM_UNIT_TEXT_FILL_FORE_SCHEMECOLOR_INDEX" val="2"/>
  <p:tag name="KSO_WM_UNIT_TEXT_FILL_TYPE" val="1"/>
  <p:tag name="KSO_WM_UNIT_USESOURCEFORMAT_APPLY" val="1"/>
</p:tagLst>
</file>

<file path=ppt/tags/tag732.xml><?xml version="1.0" encoding="utf-8"?>
<p:tagLst xmlns:p="http://schemas.openxmlformats.org/presentationml/2006/main">
  <p:tag name="PA" val="v5.2.2"/>
  <p:tag name="PICTUREFILLRANGE" val="76ca7956-4c3c-4fdb-a566-319d1d76860f"/>
  <p:tag name="KSO_WM_UNIT_VALUE" val="215*22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09_1*ζ_h_d*1_1_7"/>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89.3"/>
  <p:tag name="KSO_WM_CREATIVE_CROP_SHAPE_TOP" val="230.3"/>
  <p:tag name="KSO_WM_CREATIVE_CROP_SHAPE_WIDTH" val="84.15"/>
  <p:tag name="KSO_WM_CREATIVE_CROP_SHAPE_HEIGHT" val="80.45"/>
  <p:tag name="KSO_WM_UNIT_TEXT_FILL_FORE_SCHEMECOLOR_INDEX" val="2"/>
  <p:tag name="KSO_WM_UNIT_TEXT_FILL_TYPE" val="1"/>
  <p:tag name="KSO_WM_UNIT_USESOURCEFORMAT_APPLY" val="1"/>
</p:tagLst>
</file>

<file path=ppt/tags/tag733.xml><?xml version="1.0" encoding="utf-8"?>
<p:tagLst xmlns:p="http://schemas.openxmlformats.org/presentationml/2006/main">
  <p:tag name="PA" val="v5.2.2"/>
  <p:tag name="PICTUREFILLRANGE" val="76ca7956-4c3c-4fdb-a566-319d1d76860f"/>
  <p:tag name="KSO_WM_UNIT_VALUE" val="308*2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09_1*ζ_h_d*1_1_8"/>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14.95"/>
  <p:tag name="KSO_WM_CREATIVE_CROP_SHAPE_TOP" val="99.75"/>
  <p:tag name="KSO_WM_CREATIVE_CROP_SHAPE_WIDTH" val="101.35"/>
  <p:tag name="KSO_WM_CREATIVE_CROP_SHAPE_HEIGHT" val="115.25"/>
  <p:tag name="KSO_WM_UNIT_TEXT_FILL_FORE_SCHEMECOLOR_INDEX" val="2"/>
  <p:tag name="KSO_WM_UNIT_TEXT_FILL_TYPE" val="1"/>
  <p:tag name="KSO_WM_UNIT_USESOURCEFORMAT_APPLY" val="1"/>
</p:tagLst>
</file>

<file path=ppt/tags/tag734.xml><?xml version="1.0" encoding="utf-8"?>
<p:tagLst xmlns:p="http://schemas.openxmlformats.org/presentationml/2006/main">
  <p:tag name="PA" val="v5.2.2"/>
  <p:tag name="PICTUREFILLRANGE" val="76ca7956-4c3c-4fdb-a566-319d1d76860f"/>
  <p:tag name="KSO_WM_UNIT_VALUE" val="308*2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09_1*ζ_h_d*1_1_9"/>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1.75"/>
  <p:tag name="KSO_WM_CREATIVE_CROP_SHAPE_TOP" val="521"/>
  <p:tag name="KSO_WM_CREATIVE_CROP_SHAPE_WIDTH" val="104.4"/>
  <p:tag name="KSO_WM_CREATIVE_CROP_SHAPE_HEIGHT" val="115.1"/>
  <p:tag name="KSO_WM_UNIT_TEXT_FILL_FORE_SCHEMECOLOR_INDEX" val="2"/>
  <p:tag name="KSO_WM_UNIT_TEXT_FILL_TYPE" val="1"/>
  <p:tag name="KSO_WM_UNIT_USESOURCEFORMAT_APPLY" val="1"/>
</p:tagLst>
</file>

<file path=ppt/tags/tag735.xml><?xml version="1.0" encoding="utf-8"?>
<p:tagLst xmlns:p="http://schemas.openxmlformats.org/presentationml/2006/main">
  <p:tag name="PA" val="v5.2.2"/>
  <p:tag name="PICTUREFILLRANGE" val="76ca7956-4c3c-4fdb-a566-319d1d76860f"/>
  <p:tag name="KSO_WM_UNIT_VALUE" val="256*33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09_1*ζ_h_d*1_1_10"/>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04.8"/>
  <p:tag name="KSO_WM_CREATIVE_CROP_SHAPE_TOP" val="290"/>
  <p:tag name="KSO_WM_CREATIVE_CROP_SHAPE_WIDTH" val="123.4"/>
  <p:tag name="KSO_WM_CREATIVE_CROP_SHAPE_HEIGHT" val="95.95"/>
  <p:tag name="KSO_WM_UNIT_TEXT_FILL_FORE_SCHEMECOLOR_INDEX" val="2"/>
  <p:tag name="KSO_WM_UNIT_TEXT_FILL_TYPE" val="1"/>
  <p:tag name="KSO_WM_UNIT_USESOURCEFORMAT_APPLY" val="1"/>
</p:tagLst>
</file>

<file path=ppt/tags/tag736.xml><?xml version="1.0" encoding="utf-8"?>
<p:tagLst xmlns:p="http://schemas.openxmlformats.org/presentationml/2006/main">
  <p:tag name="PA" val="v5.2.2"/>
  <p:tag name="PICTUREFILLRANGE" val="76ca7956-4c3c-4fdb-a566-319d1d76860f"/>
  <p:tag name="KSO_WM_UNIT_VALUE" val="262*3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195009_1*ζ_h_d*1_1_1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405.4"/>
  <p:tag name="KSO_WM_CREATIVE_CROP_SHAPE_TOP" val="331.5"/>
  <p:tag name="KSO_WM_CREATIVE_CROP_SHAPE_WIDTH" val="120.1"/>
  <p:tag name="KSO_WM_CREATIVE_CROP_SHAPE_HEIGHT" val="97.95"/>
  <p:tag name="KSO_WM_UNIT_TEXT_FILL_FORE_SCHEMECOLOR_INDEX" val="2"/>
  <p:tag name="KSO_WM_UNIT_TEXT_FILL_TYPE" val="1"/>
  <p:tag name="KSO_WM_UNIT_USESOURCEFORMAT_APPLY" val="1"/>
</p:tagLst>
</file>

<file path=ppt/tags/tag737.xml><?xml version="1.0" encoding="utf-8"?>
<p:tagLst xmlns:p="http://schemas.openxmlformats.org/presentationml/2006/main">
  <p:tag name="PA" val="v5.2.2"/>
  <p:tag name="PICTUREFILLRANGE" val="76ca7956-4c3c-4fdb-a566-319d1d76860f"/>
  <p:tag name="KSO_WM_UNIT_VALUE" val="300*30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195009_1*ζ_h_d*1_1_1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76.55"/>
  <p:tag name="KSO_WM_CREATIVE_CROP_SHAPE_TOP" val="491.2"/>
  <p:tag name="KSO_WM_CREATIVE_CROP_SHAPE_WIDTH" val="115.5"/>
  <p:tag name="KSO_WM_CREATIVE_CROP_SHAPE_HEIGHT" val="112.4"/>
  <p:tag name="KSO_WM_UNIT_TEXT_FILL_FORE_SCHEMECOLOR_INDEX" val="2"/>
  <p:tag name="KSO_WM_UNIT_TEXT_FILL_TYPE" val="1"/>
  <p:tag name="KSO_WM_UNIT_USESOURCEFORMAT_APPLY" val="1"/>
</p:tagLst>
</file>

<file path=ppt/tags/tag738.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3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41.xml><?xml version="1.0" encoding="utf-8"?>
<p:tagLst xmlns:p="http://schemas.openxmlformats.org/presentationml/2006/main">
  <p:tag name="REFSHAPE" val="678797316"/>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9_1*i*1"/>
  <p:tag name="KSO_WM_TEMPLATE_CATEGORY" val="crop"/>
  <p:tag name="KSO_WM_TEMPLATE_INDEX" val="20195009"/>
  <p:tag name="KSO_WM_UNIT_LAYERLEVEL" val="1"/>
  <p:tag name="KSO_WM_TAG_VERSION" val="1.0"/>
  <p:tag name="KSO_WM_BEAUTIFY_FLAG" val="#wm#"/>
  <p:tag name="KSO_WM_UNIT_TYPE" val="i"/>
  <p:tag name="KSO_WM_UNIT_INDEX" val="1"/>
  <p:tag name="KSO_WM_UNIT_USESOURCEFORMAT_APPLY" val="1"/>
</p:tagLst>
</file>

<file path=ppt/tags/tag743.xml><?xml version="1.0" encoding="utf-8"?>
<p:tagLst xmlns:p="http://schemas.openxmlformats.org/presentationml/2006/main">
  <p:tag name="PA" val="v5.2.2"/>
  <p:tag name="PICTUREFILLRANGE" val="76ca7956-4c3c-4fdb-a566-319d1d76860f"/>
  <p:tag name="KSO_WM_UNIT_VALUE" val="985*98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9_1*ζ_h_d*1_1_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3.9"/>
  <p:tag name="KSO_WM_CREATIVE_CROP_SHAPE_TOP" val="194.35"/>
  <p:tag name="KSO_WM_CREATIVE_CROP_SHAPE_WIDTH" val="367.95"/>
  <p:tag name="KSO_WM_CREATIVE_CROP_SHAPE_HEIGHT" val="368.5"/>
  <p:tag name="KSO_WM_UNIT_TEXT_FILL_FORE_SCHEMECOLOR_INDEX" val="2"/>
  <p:tag name="KSO_WM_UNIT_TEXT_FILL_TYPE" val="1"/>
  <p:tag name="KSO_WM_UNIT_USESOURCEFORMAT_APPLY" val="1"/>
</p:tagLst>
</file>

<file path=ppt/tags/tag744.xml><?xml version="1.0" encoding="utf-8"?>
<p:tagLst xmlns:p="http://schemas.openxmlformats.org/presentationml/2006/main">
  <p:tag name="PA" val="v5.2.2"/>
  <p:tag name="PICTUREFILLRANGE" val="76ca7956-4c3c-4fdb-a566-319d1d76860f"/>
  <p:tag name="KSO_WM_UNIT_VALUE" val="232*24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9_1*ζ_h_d*1_1_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0.5"/>
  <p:tag name="KSO_WM_CREATIVE_CROP_SHAPE_TOP" val="144.5"/>
  <p:tag name="KSO_WM_CREATIVE_CROP_SHAPE_WIDTH" val="90.65"/>
  <p:tag name="KSO_WM_CREATIVE_CROP_SHAPE_HEIGHT" val="87"/>
  <p:tag name="KSO_WM_UNIT_TEXT_FILL_FORE_SCHEMECOLOR_INDEX" val="2"/>
  <p:tag name="KSO_WM_UNIT_TEXT_FILL_TYPE" val="1"/>
  <p:tag name="KSO_WM_UNIT_USESOURCEFORMAT_APPLY" val="1"/>
</p:tagLst>
</file>

<file path=ppt/tags/tag745.xml><?xml version="1.0" encoding="utf-8"?>
<p:tagLst xmlns:p="http://schemas.openxmlformats.org/presentationml/2006/main">
  <p:tag name="PA" val="v5.2.2"/>
  <p:tag name="PICTUREFILLRANGE" val="76ca7956-4c3c-4fdb-a566-319d1d76860f"/>
  <p:tag name="KSO_WM_UNIT_VALUE" val="273*1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9_1*ζ_h_d*1_1_3"/>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65.7"/>
  <p:tag name="KSO_WM_CREATIVE_CROP_SHAPE_TOP" val="563.7"/>
  <p:tag name="KSO_WM_CREATIVE_CROP_SHAPE_WIDTH" val="70.35"/>
  <p:tag name="KSO_WM_CREATIVE_CROP_SHAPE_HEIGHT" val="102.3"/>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PA" val="v5.2.2"/>
  <p:tag name="PICTUREFILLRANGE" val="76ca7956-4c3c-4fdb-a566-319d1d76860f"/>
  <p:tag name="KSO_WM_UNIT_VALUE" val="227*1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9_1*ζ_h_d*1_1_4"/>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77.65"/>
  <p:tag name="KSO_WM_CREATIVE_CROP_SHAPE_TOP" val="100.45"/>
  <p:tag name="KSO_WM_CREATIVE_CROP_SHAPE_WIDTH" val="59.95"/>
  <p:tag name="KSO_WM_CREATIVE_CROP_SHAPE_HEIGHT" val="85.05"/>
  <p:tag name="KSO_WM_UNIT_TEXT_FILL_FORE_SCHEMECOLOR_INDEX" val="2"/>
  <p:tag name="KSO_WM_UNIT_TEXT_FILL_TYPE" val="1"/>
  <p:tag name="KSO_WM_UNIT_USESOURCEFORMAT_APPLY" val="1"/>
</p:tagLst>
</file>

<file path=ppt/tags/tag747.xml><?xml version="1.0" encoding="utf-8"?>
<p:tagLst xmlns:p="http://schemas.openxmlformats.org/presentationml/2006/main">
  <p:tag name="PA" val="v5.2.2"/>
  <p:tag name="PICTUREFILLRANGE" val="76ca7956-4c3c-4fdb-a566-319d1d76860f"/>
  <p:tag name="KSO_WM_UNIT_VALUE" val="190*25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9_1*ζ_h_d*1_1_5"/>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67.4"/>
  <p:tag name="KSO_WM_CREATIVE_CROP_SHAPE_TOP" val="419.45"/>
  <p:tag name="KSO_WM_CREATIVE_CROP_SHAPE_WIDTH" val="95.4"/>
  <p:tag name="KSO_WM_CREATIVE_CROP_SHAPE_HEIGHT" val="71.1"/>
  <p:tag name="KSO_WM_UNIT_TEXT_FILL_FORE_SCHEMECOLOR_INDEX" val="2"/>
  <p:tag name="KSO_WM_UNIT_TEXT_FILL_TYPE" val="1"/>
  <p:tag name="KSO_WM_UNIT_USESOURCEFORMAT_APPLY" val="1"/>
</p:tagLst>
</file>

<file path=ppt/tags/tag748.xml><?xml version="1.0" encoding="utf-8"?>
<p:tagLst xmlns:p="http://schemas.openxmlformats.org/presentationml/2006/main">
  <p:tag name="PA" val="v5.2.2"/>
  <p:tag name="PICTUREFILLRANGE" val="76ca7956-4c3c-4fdb-a566-319d1d76860f"/>
  <p:tag name="KSO_WM_UNIT_VALUE" val="196*1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9_1*ζ_h_d*1_1_6"/>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03.55"/>
  <p:tag name="KSO_WM_CREATIVE_CROP_SHAPE_TOP" val="556.55"/>
  <p:tag name="KSO_WM_CREATIVE_CROP_SHAPE_WIDTH" val="51.6"/>
  <p:tag name="KSO_WM_CREATIVE_CROP_SHAPE_HEIGHT" val="73.5"/>
  <p:tag name="KSO_WM_UNIT_TEXT_FILL_FORE_SCHEMECOLOR_INDEX" val="2"/>
  <p:tag name="KSO_WM_UNIT_TEXT_FILL_TYPE" val="1"/>
  <p:tag name="KSO_WM_UNIT_USESOURCEFORMAT_APPLY" val="1"/>
</p:tagLst>
</file>

<file path=ppt/tags/tag749.xml><?xml version="1.0" encoding="utf-8"?>
<p:tagLst xmlns:p="http://schemas.openxmlformats.org/presentationml/2006/main">
  <p:tag name="PA" val="v5.2.2"/>
  <p:tag name="PICTUREFILLRANGE" val="76ca7956-4c3c-4fdb-a566-319d1d76860f"/>
  <p:tag name="KSO_WM_UNIT_VALUE" val="215*22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09_1*ζ_h_d*1_1_7"/>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89.3"/>
  <p:tag name="KSO_WM_CREATIVE_CROP_SHAPE_TOP" val="230.3"/>
  <p:tag name="KSO_WM_CREATIVE_CROP_SHAPE_WIDTH" val="84.15"/>
  <p:tag name="KSO_WM_CREATIVE_CROP_SHAPE_HEIGHT" val="80.45"/>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PA" val="v5.2.2"/>
  <p:tag name="PICTUREFILLRANGE" val="76ca7956-4c3c-4fdb-a566-319d1d76860f"/>
  <p:tag name="KSO_WM_UNIT_VALUE" val="308*2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09_1*ζ_h_d*1_1_8"/>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14.95"/>
  <p:tag name="KSO_WM_CREATIVE_CROP_SHAPE_TOP" val="99.75"/>
  <p:tag name="KSO_WM_CREATIVE_CROP_SHAPE_WIDTH" val="101.35"/>
  <p:tag name="KSO_WM_CREATIVE_CROP_SHAPE_HEIGHT" val="115.25"/>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PA" val="v5.2.2"/>
  <p:tag name="PICTUREFILLRANGE" val="76ca7956-4c3c-4fdb-a566-319d1d76860f"/>
  <p:tag name="KSO_WM_UNIT_VALUE" val="308*2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09_1*ζ_h_d*1_1_9"/>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1.75"/>
  <p:tag name="KSO_WM_CREATIVE_CROP_SHAPE_TOP" val="521"/>
  <p:tag name="KSO_WM_CREATIVE_CROP_SHAPE_WIDTH" val="104.4"/>
  <p:tag name="KSO_WM_CREATIVE_CROP_SHAPE_HEIGHT" val="115.1"/>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PA" val="v5.2.2"/>
  <p:tag name="PICTUREFILLRANGE" val="76ca7956-4c3c-4fdb-a566-319d1d76860f"/>
  <p:tag name="KSO_WM_UNIT_VALUE" val="256*33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09_1*ζ_h_d*1_1_10"/>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04.8"/>
  <p:tag name="KSO_WM_CREATIVE_CROP_SHAPE_TOP" val="290"/>
  <p:tag name="KSO_WM_CREATIVE_CROP_SHAPE_WIDTH" val="123.4"/>
  <p:tag name="KSO_WM_CREATIVE_CROP_SHAPE_HEIGHT" val="95.95"/>
  <p:tag name="KSO_WM_UNIT_TEXT_FILL_FORE_SCHEMECOLOR_INDEX" val="2"/>
  <p:tag name="KSO_WM_UNIT_TEXT_FILL_TYPE" val="1"/>
  <p:tag name="KSO_WM_UNIT_USESOURCEFORMAT_APPLY" val="1"/>
</p:tagLst>
</file>

<file path=ppt/tags/tag753.xml><?xml version="1.0" encoding="utf-8"?>
<p:tagLst xmlns:p="http://schemas.openxmlformats.org/presentationml/2006/main">
  <p:tag name="PA" val="v5.2.2"/>
  <p:tag name="PICTUREFILLRANGE" val="76ca7956-4c3c-4fdb-a566-319d1d76860f"/>
  <p:tag name="KSO_WM_UNIT_VALUE" val="262*3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195009_1*ζ_h_d*1_1_1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405.4"/>
  <p:tag name="KSO_WM_CREATIVE_CROP_SHAPE_TOP" val="331.5"/>
  <p:tag name="KSO_WM_CREATIVE_CROP_SHAPE_WIDTH" val="120.1"/>
  <p:tag name="KSO_WM_CREATIVE_CROP_SHAPE_HEIGHT" val="97.95"/>
  <p:tag name="KSO_WM_UNIT_TEXT_FILL_FORE_SCHEMECOLOR_INDEX" val="2"/>
  <p:tag name="KSO_WM_UNIT_TEXT_FILL_TYPE" val="1"/>
  <p:tag name="KSO_WM_UNIT_USESOURCEFORMAT_APPLY" val="1"/>
</p:tagLst>
</file>

<file path=ppt/tags/tag754.xml><?xml version="1.0" encoding="utf-8"?>
<p:tagLst xmlns:p="http://schemas.openxmlformats.org/presentationml/2006/main">
  <p:tag name="PA" val="v5.2.2"/>
  <p:tag name="PICTUREFILLRANGE" val="76ca7956-4c3c-4fdb-a566-319d1d76860f"/>
  <p:tag name="KSO_WM_UNIT_VALUE" val="300*30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195009_1*ζ_h_d*1_1_1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76.55"/>
  <p:tag name="KSO_WM_CREATIVE_CROP_SHAPE_TOP" val="491.2"/>
  <p:tag name="KSO_WM_CREATIVE_CROP_SHAPE_WIDTH" val="115.5"/>
  <p:tag name="KSO_WM_CREATIVE_CROP_SHAPE_HEIGHT" val="112.4"/>
  <p:tag name="KSO_WM_UNIT_TEXT_FILL_FORE_SCHEMECOLOR_INDEX" val="2"/>
  <p:tag name="KSO_WM_UNIT_TEXT_FILL_TYPE" val="1"/>
  <p:tag name="KSO_WM_UNIT_USESOURCEFORMAT_APPLY" val="1"/>
</p:tagLst>
</file>

<file path=ppt/tags/tag75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5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57.xml><?xml version="1.0" encoding="utf-8"?>
<p:tagLst xmlns:p="http://schemas.openxmlformats.org/presentationml/2006/main">
  <p:tag name="REFSHAPE" val="678797316"/>
</p:tagLst>
</file>

<file path=ppt/tags/tag758.xml><?xml version="1.0" encoding="utf-8"?>
<p:tagLst xmlns:p="http://schemas.openxmlformats.org/presentationml/2006/main">
  <p:tag name="KSO_WM_UNIT_TEXTBOXSTYLE_GUID" val="{5fc6bd79-f41e-48fe-8596-1f93e4518add}"/>
</p:tagLst>
</file>

<file path=ppt/tags/tag759.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761.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6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63.xml><?xml version="1.0" encoding="utf-8"?>
<p:tagLst xmlns:p="http://schemas.openxmlformats.org/presentationml/2006/main">
  <p:tag name="REFSHAPE" val="678797316"/>
</p:tagLst>
</file>

<file path=ppt/tags/tag76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767.xml><?xml version="1.0" encoding="utf-8"?>
<p:tagLst xmlns:p="http://schemas.openxmlformats.org/presentationml/2006/main">
  <p:tag name="REFSHAPE" val="933838980"/>
  <p:tag name="KSO_WM_UNIT_PLACING_PICTURE_USER_VIEWPORT" val="{&quot;height&quot;:3675,&quot;width&quot;:15360}"/>
</p:tagLst>
</file>

<file path=ppt/tags/tag76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69.xml><?xml version="1.0" encoding="utf-8"?>
<p:tagLst xmlns:p="http://schemas.openxmlformats.org/presentationml/2006/main">
  <p:tag name="REFSHAPE" val="67879731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772.xml><?xml version="1.0" encoding="utf-8"?>
<p:tagLst xmlns:p="http://schemas.openxmlformats.org/presentationml/2006/main">
  <p:tag name="REFSHAPE" val="933838980"/>
  <p:tag name="KSO_WM_UNIT_PLACING_PICTURE_USER_VIEWPORT" val="{&quot;height&quot;:3675,&quot;width&quot;:15360}"/>
</p:tagLst>
</file>

<file path=ppt/tags/tag77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7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75.xml><?xml version="1.0" encoding="utf-8"?>
<p:tagLst xmlns:p="http://schemas.openxmlformats.org/presentationml/2006/main">
  <p:tag name="KSO_WM_UNIT_TEXTBOXSTYLE_GUID" val="{5fc6bd79-f41e-48fe-8596-1f93e4518add}"/>
</p:tagLst>
</file>

<file path=ppt/tags/tag776.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777.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778.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7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8_1*i*5"/>
  <p:tag name="KSO_WM_TEMPLATE_CATEGORY" val="diagram"/>
  <p:tag name="KSO_WM_TEMPLATE_INDEX" val="2019137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Lst>
</file>

<file path=ppt/tags/tag781.xml><?xml version="1.0" encoding="utf-8"?>
<p:tagLst xmlns:p="http://schemas.openxmlformats.org/presentationml/2006/main">
  <p:tag name="KSO_WM_UNIT_PLACING_PICTURE_USER_VIEWPORT" val="{&quot;height&quot;:4069,&quot;width&quot;:6109}"/>
</p:tagLst>
</file>

<file path=ppt/tags/tag782.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78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8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787.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78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78_1*i*5"/>
  <p:tag name="KSO_WM_TEMPLATE_CATEGORY" val="diagram"/>
  <p:tag name="KSO_WM_TEMPLATE_INDEX" val="20191378"/>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Lst>
</file>

<file path=ppt/tags/tag792.xml><?xml version="1.0" encoding="utf-8"?>
<p:tagLst xmlns:p="http://schemas.openxmlformats.org/presentationml/2006/main">
  <p:tag name="KSO_WM_UNIT_PLACING_PICTURE_USER_VIEWPORT" val="{&quot;height&quot;:4069,&quot;width&quot;:6109}"/>
</p:tagLst>
</file>

<file path=ppt/tags/tag793.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79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9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97.xml><?xml version="1.0" encoding="utf-8"?>
<p:tagLst xmlns:p="http://schemas.openxmlformats.org/presentationml/2006/main">
  <p:tag name="KSO_WM_UNIT_TEXTBOXSTYLE_GUID" val="{b2e162c4-1ea3-41b1-8dba-86d0450d224e}"/>
</p:tagLst>
</file>

<file path=ppt/tags/tag798.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799.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80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80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80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81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81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1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1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18.xml><?xml version="1.0" encoding="utf-8"?>
<p:tagLst xmlns:p="http://schemas.openxmlformats.org/presentationml/2006/main">
  <p:tag name="KSO_WM_BEAUTIFY_FLAG" val="#wm#"/>
  <p:tag name="KSO_WM_TEMPLATE_CATEGORY" val="diagram"/>
  <p:tag name="KSO_WM_TEMPLATE_INDEX" val="20198842"/>
  <p:tag name="KSO_WM_SLIDE_ID" val="diagram20198842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60*512.015"/>
  <p:tag name="KSO_WM_SLIDE_POSITION" val="0*-0.00023622"/>
  <p:tag name="KSO_WM_DIAGRAM_GROUP_CODE" val="l1-1"/>
  <p:tag name="KSO_WM_SLIDE_DIAGTYPE" val="l"/>
  <p:tag name="KSO_WM_TAG_VERSION" val="1.0"/>
  <p:tag name="KSO_WM_SLIDE_LAYOUT" val="l"/>
  <p:tag name="KSO_WM_SLIDE_LAYOUT_CNT" val="1"/>
  <p:tag name="KSO_WM_SPECIAL_SOURCE" val="bdnull"/>
</p:tagLst>
</file>

<file path=ppt/tags/tag819.xml><?xml version="1.0" encoding="utf-8"?>
<p:tagLst xmlns:p="http://schemas.openxmlformats.org/presentationml/2006/main">
  <p:tag name="REFSHAPE" val="67879731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2*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REFSHAPE" val="657368836"/>
  <p:tag name="KSO_WM_UNIT_DIAGRAM_SCHEMECOLOR_ID" val="4"/>
</p:tagLst>
</file>

<file path=ppt/tags/tag8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REFSHAPE" val="657370740"/>
  <p:tag name="KSO_WM_UNIT_DIAGRAM_SCHEMECOLOR_ID" val="4"/>
</p:tagLst>
</file>

<file path=ppt/tags/tag8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657370332"/>
  <p:tag name="KSO_WM_UNIT_DIAGRAM_SCHEMECOLOR_ID" val="4"/>
</p:tagLst>
</file>

<file path=ppt/tags/tag8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2*m_h_i*1_2_6"/>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REFSHAPE" val="657369652"/>
  <p:tag name="KSO_WM_UNIT_DIAGRAM_SCHEMECOLOR_ID" val="4"/>
</p:tagLst>
</file>

<file path=ppt/tags/tag8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2*m_h_i*1_2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657368564"/>
  <p:tag name="KSO_WM_UNIT_DIAGRAM_SCHEMECOLOR_ID" val="4"/>
</p:tagLst>
</file>

<file path=ppt/tags/tag8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2*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REFSHAPE" val="657370196"/>
  <p:tag name="KSO_WM_UNIT_DIAGRAM_SCHEMECOLOR_ID" val="4"/>
</p:tagLst>
</file>

<file path=ppt/tags/tag8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2*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657370604"/>
  <p:tag name="KSO_WM_UNIT_DIAGRAM_SCHEMECOLOR_ID" val="4"/>
</p:tagLst>
</file>

<file path=ppt/tags/tag827.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910_2*m_h_f*1_2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REFSHAPE" val="657367204"/>
  <p:tag name="KSO_WM_UNIT_DIAGRAM_SCHEMECOLOR_ID" val="4"/>
</p:tagLst>
</file>

<file path=ppt/tags/tag8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REFSHAPE" val="657374956"/>
  <p:tag name="KSO_WM_UNIT_DIAGRAM_SCHEMECOLOR_ID" val="4"/>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69244"/>
  <p:tag name="KSO_WM_UNIT_DIAGRAM_SCHEMECOLOR_ID" val="4"/>
</p:tagLst>
</file>

<file path=ppt/tags/tag8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5364"/>
  <p:tag name="KSO_WM_UNIT_DIAGRAM_SCHEMECOLOR_ID" val="4"/>
</p:tagLst>
</file>

<file path=ppt/tags/tag8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66796"/>
  <p:tag name="KSO_WM_UNIT_DIAGRAM_SCHEMECOLOR_ID" val="4"/>
</p:tagLst>
</file>

<file path=ppt/tags/tag8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66116"/>
  <p:tag name="KSO_WM_UNIT_DIAGRAM_SCHEMECOLOR_ID" val="4"/>
</p:tagLst>
</file>

<file path=ppt/tags/tag8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5228"/>
  <p:tag name="KSO_WM_UNIT_DIAGRAM_SCHEMECOLOR_ID" val="4"/>
</p:tagLst>
</file>

<file path=ppt/tags/tag8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5636"/>
  <p:tag name="KSO_WM_UNIT_DIAGRAM_SCHEMECOLOR_ID" val="4"/>
</p:tagLst>
</file>

<file path=ppt/tags/tag836.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910_2*m_h_f*1_3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REFSHAPE" val="657375908"/>
  <p:tag name="KSO_WM_UNIT_DIAGRAM_SCHEMECOLOR_ID" val="4"/>
</p:tagLst>
</file>

<file path=ppt/tags/tag8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REFSHAPE" val="657376044"/>
  <p:tag name="KSO_WM_UNIT_DIAGRAM_SCHEMECOLOR_ID" val="4"/>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180"/>
  <p:tag name="KSO_WM_UNIT_DIAGRAM_SCHEMECOLOR_ID" val="4"/>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588"/>
  <p:tag name="KSO_WM_UNIT_DIAGRAM_SCHEMECOLOR_ID" val="4"/>
</p:tagLst>
</file>

<file path=ppt/tags/tag8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5500"/>
  <p:tag name="KSO_WM_UNIT_DIAGRAM_SCHEMECOLOR_ID" val="4"/>
</p:tagLst>
</file>

<file path=ppt/tags/tag8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316"/>
  <p:tag name="KSO_WM_UNIT_DIAGRAM_SCHEMECOLOR_ID" val="4"/>
</p:tagLst>
</file>

<file path=ppt/tags/tag8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452"/>
  <p:tag name="KSO_WM_UNIT_DIAGRAM_SCHEMECOLOR_ID" val="4"/>
</p:tagLst>
</file>

<file path=ppt/tags/tag8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860"/>
  <p:tag name="KSO_WM_UNIT_DIAGRAM_SCHEMECOLOR_ID" val="4"/>
</p:tagLst>
</file>

<file path=ppt/tags/tag8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996"/>
  <p:tag name="KSO_WM_UNIT_DIAGRAM_SCHEMECOLOR_ID" val="4"/>
</p:tagLst>
</file>

<file path=ppt/tags/tag8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7132"/>
  <p:tag name="KSO_WM_UNIT_DIAGRAM_SCHEMECOLOR_ID" val="4"/>
</p:tagLst>
</file>

<file path=ppt/tags/tag8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7268"/>
  <p:tag name="KSO_WM_UNIT_DIAGRAM_SCHEMECOLOR_ID" val="4"/>
</p:tagLst>
</file>

<file path=ppt/tags/tag8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7404"/>
  <p:tag name="KSO_WM_UNIT_DIAGRAM_SCHEMECOLOR_ID" val="4"/>
</p:tagLst>
</file>

<file path=ppt/tags/tag849.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REFSHAPE" val="657377676"/>
  <p:tag name="KSO_WM_UNIT_DIAGRAM_SCHEMECOLOR_ID"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REFSHAPE" val="657377812"/>
  <p:tag name="KSO_WM_UNIT_DIAGRAM_SCHEMECOLOR_ID" val="4"/>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7948"/>
  <p:tag name="KSO_WM_UNIT_DIAGRAM_SCHEMECOLOR_ID" val="4"/>
</p:tagLst>
</file>

<file path=ppt/tags/tag8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8356"/>
  <p:tag name="KSO_WM_UNIT_DIAGRAM_SCHEMECOLOR_ID" val="4"/>
</p:tagLst>
</file>

<file path=ppt/tags/tag8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724"/>
  <p:tag name="KSO_WM_UNIT_DIAGRAM_SCHEMECOLOR_ID" val="4"/>
</p:tagLst>
</file>

<file path=ppt/tags/tag85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REFSHAPE" val="657370740"/>
  <p:tag name="KSO_WM_UNIT_DIAGRAM_SCHEMECOLOR_ID" val="4"/>
</p:tagLst>
</file>

<file path=ppt/tags/tag8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REFSHAPE" val="657370332"/>
  <p:tag name="KSO_WM_UNIT_DIAGRAM_SCHEMECOLOR_ID" val="4"/>
</p:tagLst>
</file>

<file path=ppt/tags/tag858.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REFSHAPE" val="657377676"/>
  <p:tag name="KSO_WM_UNIT_DIAGRAM_SCHEMECOLOR_ID" val="4"/>
</p:tagLst>
</file>

<file path=ppt/tags/tag8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REFSHAPE" val="657377812"/>
  <p:tag name="KSO_WM_UNIT_DIAGRAM_SCHEMECOLOR_ID" val="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7948"/>
  <p:tag name="KSO_WM_UNIT_DIAGRAM_SCHEMECOLOR_ID" val="4"/>
</p:tagLst>
</file>

<file path=ppt/tags/tag8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8356"/>
  <p:tag name="KSO_WM_UNIT_DIAGRAM_SCHEMECOLOR_ID" val="4"/>
</p:tagLst>
</file>

<file path=ppt/tags/tag8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REFSHAPE" val="657376724"/>
  <p:tag name="KSO_WM_UNIT_DIAGRAM_SCHEMECOLOR_ID" val="4"/>
</p:tagLst>
</file>

<file path=ppt/tags/tag86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86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86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86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69.xml><?xml version="1.0" encoding="utf-8"?>
<p:tagLst xmlns:p="http://schemas.openxmlformats.org/presentationml/2006/main">
  <p:tag name="KSO_WM_UNIT_COLOR_SCHEME_SHAPE_ID" val="64"/>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851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2843,&quot;width&quot;:6004}"/>
  <p:tag name="KSO_WM_UNIT_PLACING_PICTURE_USER_RELATIVERECTANGLE" val="{&quot;bottom&quot;:0,&quot;left&quot;:0,&quot;right&quot;:0,&quot;top&quot;:0}"/>
  <p:tag name="KSO_WM_UNIT_PLACING_PICTURE_COLLAGE_RELATIVERECTANGLE" val="{&quot;bottom&quot;:0.1549767504983032,&quot;left&quot;:0,&quot;right&quot;:0,&quot;top&quot;:0.1549767504983032}"/>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49767504983032,&quot;left&quot;:0,&quot;right&quot;:0,&quot;top&quot;:0.154976750498303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70.xml><?xml version="1.0" encoding="utf-8"?>
<p:tagLst xmlns:p="http://schemas.openxmlformats.org/presentationml/2006/main">
  <p:tag name="KSO_WM_UNIT_COLOR_SCHEME_SHAPE_ID" val="55"/>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919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3185,&quot;width&quot;:6097}"/>
  <p:tag name="KSO_WM_UNIT_PLACING_PICTURE_USER_RELATIVERECTANGLE" val="{&quot;bottom&quot;:0,&quot;left&quot;:0,&quot;right&quot;:0,&quot;top&quot;:0}"/>
  <p:tag name="KSO_WM_UNIT_PLACING_PICTURE_COLLAGE_RELATIVERECTANGLE" val="{&quot;bottom&quot;:0.15575208364325083,&quot;left&quot;:0,&quot;right&quot;:0,&quot;top&quot;:0.15575208364325083}"/>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575208364325083,&quot;left&quot;:0,&quot;right&quot;:0,&quot;top&quot;:0.15575208364325083}"/>
</p:tagLst>
</file>

<file path=ppt/tags/tag87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7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73.xml><?xml version="1.0" encoding="utf-8"?>
<p:tagLst xmlns:p="http://schemas.openxmlformats.org/presentationml/2006/main">
  <p:tag name="KSO_WM_BEAUTIFY_FLAG" val="#wm#"/>
  <p:tag name="KSO_WM_TEMPLATE_CATEGORY" val="diagram"/>
  <p:tag name="KSO_WM_TEMPLATE_INDEX" val="20198842"/>
  <p:tag name="KSO_WM_SLIDE_ID" val="diagram20198842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60*512.015"/>
  <p:tag name="KSO_WM_SLIDE_POSITION" val="0*-0.00023622"/>
  <p:tag name="KSO_WM_DIAGRAM_GROUP_CODE" val="l1-1"/>
  <p:tag name="KSO_WM_SLIDE_DIAGTYPE" val="l"/>
  <p:tag name="KSO_WM_TAG_VERSION" val="1.0"/>
  <p:tag name="KSO_WM_SLIDE_LAYOUT" val="l"/>
  <p:tag name="KSO_WM_SLIDE_LAYOUT_CNT" val="1"/>
  <p:tag name="KSO_WM_SPECIAL_SOURCE" val="bdnull"/>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7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87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82.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88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8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9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89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9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89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9_1*p_h_f*1_1_2"/>
  <p:tag name="KSO_WM_TEMPLATE_CATEGORY" val="diagram"/>
  <p:tag name="KSO_WM_TEMPLATE_INDEX" val="20201549"/>
  <p:tag name="KSO_WM_UNIT_LAYERLEVEL" val="1_1_1"/>
  <p:tag name="KSO_WM_TAG_VERSION" val="1.0"/>
  <p:tag name="KSO_WM_BEAUTIFY_FLAG" val="#wm#"/>
  <p:tag name="KSO_WM_UNIT_NOCLEAR" val="0"/>
  <p:tag name="KSO_WM_UNIT_VALUE" val="3"/>
  <p:tag name="KSO_WM_DIAGRAM_GROUP_CODE" val="p1-1"/>
  <p:tag name="KSO_WM_UNIT_TYPE" val="p_h_f"/>
  <p:tag name="KSO_WM_UNIT_INDEX" val="1_1_2"/>
  <p:tag name="KSO_WM_UNIT_PRESET_TEXT" val="添加文本"/>
  <p:tag name="KSO_WM_UNIT_TEXT_FILL_FORE_SCHEMECOLOR_INDEX" val="5"/>
  <p:tag name="KSO_WM_UNIT_TEXT_FILL_TYPE" val="1"/>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90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0.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911.xml><?xml version="1.0" encoding="utf-8"?>
<p:tagLst xmlns:p="http://schemas.openxmlformats.org/presentationml/2006/main">
  <p:tag name="KSO_DOCER_TEMPLATE_OPEN_ONCE_MARK"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93333" g="94901" b="94117">
        <a:alpha val="100000"/>
      </a:scrgbClr>
    </a:dk2>
    <a:lt2>
      <a:scrgbClr r="100000" g="100000" b="100000">
        <a:alpha val="100000"/>
      </a:scrgbClr>
    </a:lt2>
    <a:accent1>
      <a:scrgbClr r="92941" g="74117" b="40392">
        <a:alpha val="100000"/>
      </a:scrgbClr>
    </a:accent1>
    <a:accent2>
      <a:scrgbClr r="88235" g="84705" b="39607">
        <a:alpha val="100000"/>
      </a:scrgbClr>
    </a:accent2>
    <a:accent3>
      <a:scrgbClr r="83921" g="87450" b="38823">
        <a:alpha val="100000"/>
      </a:scrgbClr>
    </a:accent3>
    <a:accent4>
      <a:scrgbClr r="79607" g="88235" b="48235">
        <a:alpha val="100000"/>
      </a:scrgbClr>
    </a:accent4>
    <a:accent5>
      <a:scrgbClr r="74901" g="87058" b="60392">
        <a:alpha val="100000"/>
      </a:scrgbClr>
    </a:accent5>
    <a:accent6>
      <a:scrgbClr r="65882" g="87843" b="81960">
        <a:alpha val="100000"/>
      </a:scrgbClr>
    </a:accent6>
    <a:hlink>
      <a:scrgbClr r="37254" g="79607" b="98431">
        <a:alpha val="100000"/>
      </a:scrgbClr>
    </a:hlink>
    <a:folHlink>
      <a:scrgbClr r="71764" g="34901" b="73725">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11749</Words>
  <Application>WPS 演示</Application>
  <PresentationFormat>宽屏</PresentationFormat>
  <Paragraphs>502</Paragraphs>
  <Slides>52</Slides>
  <Notes>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52</vt:i4>
      </vt:variant>
    </vt:vector>
  </HeadingPairs>
  <TitlesOfParts>
    <vt:vector size="75"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Arial</vt:lpstr>
      <vt:lpstr>等线</vt:lpstr>
      <vt:lpstr>MS PMincho</vt:lpstr>
      <vt:lpstr>Malgun Gothic</vt:lpstr>
      <vt:lpstr>Gill Sans</vt:lpstr>
      <vt:lpstr>思源黑体旧字形 Normal</vt:lpstr>
      <vt:lpstr>Lato Light</vt:lpstr>
      <vt:lpstr>Segoe Print</vt:lpstr>
      <vt:lpstr>Gill Sans MT</vt:lpstr>
      <vt:lpstr>Office 主题​​</vt:lpstr>
      <vt:lpstr>1_Office 主题​​</vt:lpstr>
      <vt:lpstr>心</vt:lpstr>
      <vt:lpstr>PowerPoint 演示文稿</vt:lpstr>
      <vt:lpstr>大学生恋爱与性心理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41</cp:revision>
  <dcterms:created xsi:type="dcterms:W3CDTF">2019-05-28T01:30:00Z</dcterms:created>
  <dcterms:modified xsi:type="dcterms:W3CDTF">2021-11-12T10:27:02Z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DF49DD70A7F44073A0D9E3A2F6CDB553</vt:lpwstr>
  </property>
</Properties>
</file>