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media/image1.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33"/>
  </p:notesMasterIdLst>
  <p:sldIdLst>
    <p:sldId id="866" r:id="rId5"/>
    <p:sldId id="867" r:id="rId6"/>
    <p:sldId id="871" r:id="rId7"/>
    <p:sldId id="914" r:id="rId8"/>
    <p:sldId id="915" r:id="rId9"/>
    <p:sldId id="918" r:id="rId10"/>
    <p:sldId id="920" r:id="rId11"/>
    <p:sldId id="924" r:id="rId12"/>
    <p:sldId id="921" r:id="rId13"/>
    <p:sldId id="928" r:id="rId14"/>
    <p:sldId id="932" r:id="rId15"/>
    <p:sldId id="979" r:id="rId16"/>
    <p:sldId id="935" r:id="rId17"/>
    <p:sldId id="940" r:id="rId18"/>
    <p:sldId id="937" r:id="rId19"/>
    <p:sldId id="943" r:id="rId20"/>
    <p:sldId id="945" r:id="rId21"/>
    <p:sldId id="956" r:id="rId22"/>
    <p:sldId id="949" r:id="rId23"/>
    <p:sldId id="961" r:id="rId24"/>
    <p:sldId id="980" r:id="rId25"/>
    <p:sldId id="981" r:id="rId26"/>
    <p:sldId id="1006" r:id="rId27"/>
    <p:sldId id="1008" r:id="rId28"/>
    <p:sldId id="1011" r:id="rId29"/>
    <p:sldId id="1012" r:id="rId30"/>
    <p:sldId id="1015" r:id="rId31"/>
    <p:sldId id="1016" r:id="rId32"/>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587"/>
    <a:srgbClr val="2196F3"/>
    <a:srgbClr val="4276AA"/>
    <a:srgbClr val="7AA94A"/>
    <a:srgbClr val="2EA18D"/>
    <a:srgbClr val="2888AF"/>
    <a:srgbClr val="34302B"/>
    <a:srgbClr val="454039"/>
    <a:srgbClr val="2D98A7"/>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4" d="100"/>
          <a:sy n="104" d="100"/>
        </p:scale>
        <p:origin x="1746" y="108"/>
      </p:cViewPr>
      <p:guideLst>
        <p:guide orient="horz" pos="2371"/>
        <p:guide pos="4065"/>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1559B9C-FEEC-4329-A08B-6FA372CC6954}" type="doc">
      <dgm:prSet loTypeId="urn:microsoft.com/office/officeart/2005/8/layout/radial5" loCatId="relationship" qsTypeId="urn:microsoft.com/office/officeart/2005/8/quickstyle/simple1#1" qsCatId="simple" csTypeId="urn:microsoft.com/office/officeart/2005/8/colors/accent1_2#1" csCatId="accent1" phldr="0"/>
      <dgm:spPr/>
      <dgm:t>
        <a:bodyPr/>
        <a:p>
          <a:endParaRPr lang="zh-CN" altLang="en-US"/>
        </a:p>
      </dgm:t>
    </dgm:pt>
    <dgm:pt modelId="{B40A2291-2E83-4B2A-8995-8BC01AB0F962}">
      <dgm:prSet phldrT="[文本]" phldr="0" custT="0"/>
      <dgm:spPr/>
      <dgm:t>
        <a:bodyPr vert="horz" wrap="square"/>
        <a:p>
          <a:pPr>
            <a:lnSpc>
              <a:spcPct val="100000"/>
            </a:lnSpc>
            <a:spcBef>
              <a:spcPct val="0"/>
            </a:spcBef>
            <a:spcAft>
              <a:spcPct val="35000"/>
            </a:spcAft>
          </a:pPr>
          <a:r>
            <a:rPr lang="zh-CN" altLang="en-US"/>
            <a:t>创业计划书的作用</a:t>
          </a:r>
        </a:p>
      </dgm:t>
    </dgm:pt>
    <dgm:pt modelId="{E22F665A-5E17-4722-8114-5391F52AF2E7}" cxnId="{7FA1C734-D848-4E14-9AD2-424590255A7F}" type="parTrans">
      <dgm:prSet/>
      <dgm:spPr/>
      <dgm:t>
        <a:bodyPr/>
        <a:p>
          <a:endParaRPr lang="zh-CN" altLang="en-US"/>
        </a:p>
      </dgm:t>
    </dgm:pt>
    <dgm:pt modelId="{394DD3D6-7559-48A3-8E77-BF73C529CF83}" cxnId="{7FA1C734-D848-4E14-9AD2-424590255A7F}" type="sibTrans">
      <dgm:prSet/>
      <dgm:spPr/>
      <dgm:t>
        <a:bodyPr/>
        <a:p>
          <a:endParaRPr lang="zh-CN" altLang="en-US"/>
        </a:p>
      </dgm:t>
    </dgm:pt>
    <dgm:pt modelId="{E3F1BFD2-EE07-4727-8A36-CF273AC400D1}">
      <dgm:prSet phldrT="[文本]" phldr="0" custT="0"/>
      <dgm:spPr/>
      <dgm:t>
        <a:bodyPr vert="horz" wrap="square"/>
        <a:p>
          <a:pPr>
            <a:lnSpc>
              <a:spcPct val="100000"/>
            </a:lnSpc>
            <a:spcBef>
              <a:spcPct val="0"/>
            </a:spcBef>
            <a:spcAft>
              <a:spcPct val="35000"/>
            </a:spcAft>
          </a:pPr>
          <a:r>
            <a:rPr lang="zh-CN" altLang="en-US"/>
            <a:t>筹集资金</a:t>
          </a:r>
        </a:p>
        <a:p>
          <a:pPr>
            <a:lnSpc>
              <a:spcPct val="100000"/>
            </a:lnSpc>
            <a:spcBef>
              <a:spcPct val="0"/>
            </a:spcBef>
            <a:spcAft>
              <a:spcPct val="35000"/>
            </a:spcAft>
          </a:pPr>
          <a:r>
            <a:rPr lang="zh-CN" altLang="en-US"/>
            <a:t>寻找伙伴</a:t>
          </a:r>
        </a:p>
      </dgm:t>
    </dgm:pt>
    <dgm:pt modelId="{CEF9325A-47D9-48BD-9304-55D92CA85860}" cxnId="{529185EF-DD70-4D59-8B5D-259301400CCD}" type="parTrans">
      <dgm:prSet/>
      <dgm:spPr/>
      <dgm:t>
        <a:bodyPr/>
        <a:p>
          <a:endParaRPr lang="zh-CN" altLang="en-US"/>
        </a:p>
      </dgm:t>
    </dgm:pt>
    <dgm:pt modelId="{007349D3-B452-4275-9723-9F2CF68DBB9F}" cxnId="{529185EF-DD70-4D59-8B5D-259301400CCD}" type="sibTrans">
      <dgm:prSet/>
      <dgm:spPr/>
      <dgm:t>
        <a:bodyPr/>
        <a:p>
          <a:endParaRPr lang="zh-CN" altLang="en-US"/>
        </a:p>
      </dgm:t>
    </dgm:pt>
    <dgm:pt modelId="{96E2BDC2-6468-43B4-8533-26BE957960BE}">
      <dgm:prSet phldrT="[文本]" phldr="0" custT="0"/>
      <dgm:spPr/>
      <dgm:t>
        <a:bodyPr vert="horz" wrap="square"/>
        <a:p>
          <a:pPr>
            <a:lnSpc>
              <a:spcPct val="100000"/>
            </a:lnSpc>
            <a:spcBef>
              <a:spcPct val="0"/>
            </a:spcBef>
            <a:spcAft>
              <a:spcPct val="35000"/>
            </a:spcAft>
          </a:pPr>
          <a:r>
            <a:rPr lang="zh-CN" altLang="en-US"/>
            <a:t>评价投资价值</a:t>
          </a:r>
        </a:p>
      </dgm:t>
    </dgm:pt>
    <dgm:pt modelId="{79515031-F8AB-4FDB-96A5-95C47188E593}" cxnId="{E668E458-22F8-4D43-8AAA-AA5E15795C18}" type="parTrans">
      <dgm:prSet/>
      <dgm:spPr/>
      <dgm:t>
        <a:bodyPr/>
        <a:p>
          <a:endParaRPr lang="zh-CN" altLang="en-US"/>
        </a:p>
      </dgm:t>
    </dgm:pt>
    <dgm:pt modelId="{997971FE-AF1A-4F3D-AF4A-62777D7FFFF7}" cxnId="{E668E458-22F8-4D43-8AAA-AA5E15795C18}" type="sibTrans">
      <dgm:prSet/>
      <dgm:spPr/>
      <dgm:t>
        <a:bodyPr/>
        <a:p>
          <a:endParaRPr lang="zh-CN" altLang="en-US"/>
        </a:p>
      </dgm:t>
    </dgm:pt>
    <dgm:pt modelId="{9D21E124-E5DE-44E7-8FCB-FC31BA267B54}">
      <dgm:prSet phldrT="[文本]" phldr="0" custT="0"/>
      <dgm:spPr/>
      <dgm:t>
        <a:bodyPr vert="horz" wrap="square"/>
        <a:p>
          <a:pPr>
            <a:lnSpc>
              <a:spcPct val="100000"/>
            </a:lnSpc>
            <a:spcBef>
              <a:spcPct val="0"/>
            </a:spcBef>
            <a:spcAft>
              <a:spcPct val="35000"/>
            </a:spcAft>
          </a:pPr>
          <a:r>
            <a:rPr lang="zh-CN" altLang="en-US"/>
            <a:t>自我评估</a:t>
          </a:r>
        </a:p>
      </dgm:t>
    </dgm:pt>
    <dgm:pt modelId="{ED9A0B4A-3DDA-424D-97D6-CBE2259DD6C9}" cxnId="{4E177A8F-ABC9-4316-AB0F-91B731270D88}" type="parTrans">
      <dgm:prSet/>
      <dgm:spPr/>
      <dgm:t>
        <a:bodyPr/>
        <a:p>
          <a:endParaRPr lang="zh-CN" altLang="en-US"/>
        </a:p>
      </dgm:t>
    </dgm:pt>
    <dgm:pt modelId="{85439D43-9ADF-4373-B652-E903D59FD086}" cxnId="{4E177A8F-ABC9-4316-AB0F-91B731270D88}" type="sibTrans">
      <dgm:prSet/>
      <dgm:spPr/>
      <dgm:t>
        <a:bodyPr/>
        <a:p>
          <a:endParaRPr lang="zh-CN" altLang="en-US"/>
        </a:p>
      </dgm:t>
    </dgm:pt>
    <dgm:pt modelId="{0D0B8AA4-B6DA-40DC-B2EE-22C2CE3DDD34}">
      <dgm:prSet phldrT="[文本]" phldr="0" custT="0"/>
      <dgm:spPr/>
      <dgm:t>
        <a:bodyPr vert="horz" wrap="square"/>
        <a:p>
          <a:pPr>
            <a:lnSpc>
              <a:spcPct val="100000"/>
            </a:lnSpc>
            <a:spcBef>
              <a:spcPct val="0"/>
            </a:spcBef>
            <a:spcAft>
              <a:spcPct val="35000"/>
            </a:spcAft>
          </a:pPr>
          <a:r>
            <a:rPr lang="zh-CN" altLang="en-US"/>
            <a:t>提供发展方向</a:t>
          </a:r>
        </a:p>
      </dgm:t>
    </dgm:pt>
    <dgm:pt modelId="{C1E9F672-BE32-425D-BF02-6F60400159FD}" cxnId="{249A5A59-744E-41C9-834F-4F3A006057FA}" type="parTrans">
      <dgm:prSet/>
      <dgm:spPr/>
      <dgm:t>
        <a:bodyPr/>
        <a:p>
          <a:endParaRPr lang="zh-CN" altLang="en-US"/>
        </a:p>
      </dgm:t>
    </dgm:pt>
    <dgm:pt modelId="{8B178D51-AF6D-4FAD-B291-99BEF0FC6EF1}" cxnId="{249A5A59-744E-41C9-834F-4F3A006057FA}" type="sibTrans">
      <dgm:prSet/>
      <dgm:spPr/>
      <dgm:t>
        <a:bodyPr/>
        <a:p>
          <a:endParaRPr lang="zh-CN" altLang="en-US"/>
        </a:p>
      </dgm:t>
    </dgm:pt>
    <dgm:pt modelId="{FA3C74FD-F2B8-4F9C-87AC-14F18D670F02}" type="pres">
      <dgm:prSet presAssocID="{B1559B9C-FEEC-4329-A08B-6FA372CC6954}" presName="Name0" presStyleCnt="0">
        <dgm:presLayoutVars>
          <dgm:chMax val="1"/>
          <dgm:dir/>
          <dgm:animLvl val="ctr"/>
          <dgm:resizeHandles val="exact"/>
        </dgm:presLayoutVars>
      </dgm:prSet>
      <dgm:spPr/>
      <dgm:t>
        <a:bodyPr/>
        <a:p>
          <a:endParaRPr lang="zh-CN" altLang="en-US"/>
        </a:p>
      </dgm:t>
    </dgm:pt>
    <dgm:pt modelId="{6F94D1A8-EF88-4ECC-926B-FDD0483F7D13}" type="pres">
      <dgm:prSet presAssocID="{B40A2291-2E83-4B2A-8995-8BC01AB0F962}" presName="centerShape" presStyleLbl="node0" presStyleIdx="0" presStyleCnt="1"/>
      <dgm:spPr/>
      <dgm:t>
        <a:bodyPr/>
        <a:p>
          <a:endParaRPr lang="zh-CN" altLang="en-US"/>
        </a:p>
      </dgm:t>
    </dgm:pt>
    <dgm:pt modelId="{A1C866BC-CD4B-4D09-85A6-73E56B077A70}" type="pres">
      <dgm:prSet presAssocID="{CEF9325A-47D9-48BD-9304-55D92CA85860}" presName="parTrans" presStyleLbl="sibTrans2D1" presStyleIdx="0" presStyleCnt="4"/>
      <dgm:spPr/>
      <dgm:t>
        <a:bodyPr/>
        <a:p>
          <a:endParaRPr lang="zh-CN" altLang="en-US"/>
        </a:p>
      </dgm:t>
    </dgm:pt>
    <dgm:pt modelId="{42C6AC26-61EC-4468-B753-8EA73A595B8D}" type="pres">
      <dgm:prSet presAssocID="{CEF9325A-47D9-48BD-9304-55D92CA85860}" presName="connectorText" presStyleLbl="sibTrans2D1" presStyleIdx="0" presStyleCnt="4"/>
      <dgm:spPr/>
      <dgm:t>
        <a:bodyPr/>
        <a:p>
          <a:endParaRPr lang="zh-CN" altLang="en-US"/>
        </a:p>
      </dgm:t>
    </dgm:pt>
    <dgm:pt modelId="{39A42058-FFE8-4D22-8212-5FC4D4D3B437}" type="pres">
      <dgm:prSet presAssocID="{E3F1BFD2-EE07-4727-8A36-CF273AC400D1}" presName="node" presStyleLbl="node1" presStyleIdx="0" presStyleCnt="4">
        <dgm:presLayoutVars>
          <dgm:bulletEnabled val="1"/>
        </dgm:presLayoutVars>
      </dgm:prSet>
      <dgm:spPr/>
      <dgm:t>
        <a:bodyPr/>
        <a:p>
          <a:endParaRPr lang="zh-CN" altLang="en-US"/>
        </a:p>
      </dgm:t>
    </dgm:pt>
    <dgm:pt modelId="{2F5906E4-2DBE-4910-870A-C17260B23A38}" type="pres">
      <dgm:prSet presAssocID="{79515031-F8AB-4FDB-96A5-95C47188E593}" presName="parTrans" presStyleLbl="sibTrans2D1" presStyleIdx="1" presStyleCnt="4"/>
      <dgm:spPr/>
      <dgm:t>
        <a:bodyPr/>
        <a:p>
          <a:endParaRPr lang="zh-CN" altLang="en-US"/>
        </a:p>
      </dgm:t>
    </dgm:pt>
    <dgm:pt modelId="{3AE4614F-093A-4E33-A6BA-D38E3FDC6D93}" type="pres">
      <dgm:prSet presAssocID="{79515031-F8AB-4FDB-96A5-95C47188E593}" presName="connectorText" presStyleLbl="sibTrans2D1" presStyleIdx="1" presStyleCnt="4"/>
      <dgm:spPr/>
      <dgm:t>
        <a:bodyPr/>
        <a:p>
          <a:endParaRPr lang="zh-CN" altLang="en-US"/>
        </a:p>
      </dgm:t>
    </dgm:pt>
    <dgm:pt modelId="{92A94663-DAD5-4549-9FA7-5B5D2EEED8A7}" type="pres">
      <dgm:prSet presAssocID="{96E2BDC2-6468-43B4-8533-26BE957960BE}" presName="node" presStyleLbl="node1" presStyleIdx="1" presStyleCnt="4">
        <dgm:presLayoutVars>
          <dgm:bulletEnabled val="1"/>
        </dgm:presLayoutVars>
      </dgm:prSet>
      <dgm:spPr/>
      <dgm:t>
        <a:bodyPr/>
        <a:p>
          <a:endParaRPr lang="zh-CN" altLang="en-US"/>
        </a:p>
      </dgm:t>
    </dgm:pt>
    <dgm:pt modelId="{E3DFE4D0-72F3-4A44-A8CE-3702706CC9AC}" type="pres">
      <dgm:prSet presAssocID="{ED9A0B4A-3DDA-424D-97D6-CBE2259DD6C9}" presName="parTrans" presStyleLbl="sibTrans2D1" presStyleIdx="2" presStyleCnt="4"/>
      <dgm:spPr/>
      <dgm:t>
        <a:bodyPr/>
        <a:p>
          <a:endParaRPr lang="zh-CN" altLang="en-US"/>
        </a:p>
      </dgm:t>
    </dgm:pt>
    <dgm:pt modelId="{E93B1339-E04C-4620-8EE8-F0445A2A059A}" type="pres">
      <dgm:prSet presAssocID="{ED9A0B4A-3DDA-424D-97D6-CBE2259DD6C9}" presName="connectorText" presStyleLbl="sibTrans2D1" presStyleIdx="2" presStyleCnt="4"/>
      <dgm:spPr/>
      <dgm:t>
        <a:bodyPr/>
        <a:p>
          <a:endParaRPr lang="zh-CN" altLang="en-US"/>
        </a:p>
      </dgm:t>
    </dgm:pt>
    <dgm:pt modelId="{64C119BA-44DC-439C-A9CF-68D5CD42586E}" type="pres">
      <dgm:prSet presAssocID="{9D21E124-E5DE-44E7-8FCB-FC31BA267B54}" presName="node" presStyleLbl="node1" presStyleIdx="2" presStyleCnt="4">
        <dgm:presLayoutVars>
          <dgm:bulletEnabled val="1"/>
        </dgm:presLayoutVars>
      </dgm:prSet>
      <dgm:spPr/>
      <dgm:t>
        <a:bodyPr/>
        <a:p>
          <a:endParaRPr lang="zh-CN" altLang="en-US"/>
        </a:p>
      </dgm:t>
    </dgm:pt>
    <dgm:pt modelId="{33FD52C8-EF19-47EF-B940-0E133A7B1CED}" type="pres">
      <dgm:prSet presAssocID="{C1E9F672-BE32-425D-BF02-6F60400159FD}" presName="parTrans" presStyleLbl="sibTrans2D1" presStyleIdx="3" presStyleCnt="4"/>
      <dgm:spPr/>
      <dgm:t>
        <a:bodyPr/>
        <a:p>
          <a:endParaRPr lang="zh-CN" altLang="en-US"/>
        </a:p>
      </dgm:t>
    </dgm:pt>
    <dgm:pt modelId="{C00C4C42-317D-4D2D-9B4B-EB6D548697B8}" type="pres">
      <dgm:prSet presAssocID="{C1E9F672-BE32-425D-BF02-6F60400159FD}" presName="connectorText" presStyleLbl="sibTrans2D1" presStyleIdx="3" presStyleCnt="4"/>
      <dgm:spPr/>
      <dgm:t>
        <a:bodyPr/>
        <a:p>
          <a:endParaRPr lang="zh-CN" altLang="en-US"/>
        </a:p>
      </dgm:t>
    </dgm:pt>
    <dgm:pt modelId="{F56712D0-D292-48DB-AC7B-080E088E00D4}" type="pres">
      <dgm:prSet presAssocID="{0D0B8AA4-B6DA-40DC-B2EE-22C2CE3DDD34}" presName="node" presStyleLbl="node1" presStyleIdx="3" presStyleCnt="4">
        <dgm:presLayoutVars>
          <dgm:bulletEnabled val="1"/>
        </dgm:presLayoutVars>
      </dgm:prSet>
      <dgm:spPr/>
      <dgm:t>
        <a:bodyPr/>
        <a:p>
          <a:endParaRPr lang="zh-CN" altLang="en-US"/>
        </a:p>
      </dgm:t>
    </dgm:pt>
  </dgm:ptLst>
  <dgm:cxnLst>
    <dgm:cxn modelId="{7FA1C734-D848-4E14-9AD2-424590255A7F}" srcId="{B1559B9C-FEEC-4329-A08B-6FA372CC6954}" destId="{B40A2291-2E83-4B2A-8995-8BC01AB0F962}" srcOrd="0" destOrd="0" parTransId="{E22F665A-5E17-4722-8114-5391F52AF2E7}" sibTransId="{394DD3D6-7559-48A3-8E77-BF73C529CF83}"/>
    <dgm:cxn modelId="{4E383980-F6D8-4C35-AE62-C334091BE54E}" type="presOf" srcId="{CEF9325A-47D9-48BD-9304-55D92CA85860}" destId="{42C6AC26-61EC-4468-B753-8EA73A595B8D}" srcOrd="1" destOrd="0" presId="urn:microsoft.com/office/officeart/2005/8/layout/radial5"/>
    <dgm:cxn modelId="{E668E458-22F8-4D43-8AAA-AA5E15795C18}" srcId="{B40A2291-2E83-4B2A-8995-8BC01AB0F962}" destId="{96E2BDC2-6468-43B4-8533-26BE957960BE}" srcOrd="1" destOrd="0" parTransId="{79515031-F8AB-4FDB-96A5-95C47188E593}" sibTransId="{997971FE-AF1A-4F3D-AF4A-62777D7FFFF7}"/>
    <dgm:cxn modelId="{8243DACA-8FDC-415D-BE4E-2CA2F99683CD}" type="presOf" srcId="{B40A2291-2E83-4B2A-8995-8BC01AB0F962}" destId="{6F94D1A8-EF88-4ECC-926B-FDD0483F7D13}" srcOrd="0" destOrd="0" presId="urn:microsoft.com/office/officeart/2005/8/layout/radial5"/>
    <dgm:cxn modelId="{9CEDD6A9-A8BD-48EF-9DBD-B521FC7B84C8}" type="presOf" srcId="{E3F1BFD2-EE07-4727-8A36-CF273AC400D1}" destId="{39A42058-FFE8-4D22-8212-5FC4D4D3B437}" srcOrd="0" destOrd="0" presId="urn:microsoft.com/office/officeart/2005/8/layout/radial5"/>
    <dgm:cxn modelId="{6A626720-F8E7-436A-B514-A0B81A220D93}" type="presOf" srcId="{9D21E124-E5DE-44E7-8FCB-FC31BA267B54}" destId="{64C119BA-44DC-439C-A9CF-68D5CD42586E}" srcOrd="0" destOrd="0" presId="urn:microsoft.com/office/officeart/2005/8/layout/radial5"/>
    <dgm:cxn modelId="{7F3481E0-F312-4D5D-BBAD-15000EA0B678}" type="presOf" srcId="{79515031-F8AB-4FDB-96A5-95C47188E593}" destId="{2F5906E4-2DBE-4910-870A-C17260B23A38}" srcOrd="0" destOrd="0" presId="urn:microsoft.com/office/officeart/2005/8/layout/radial5"/>
    <dgm:cxn modelId="{4D94E01B-0083-4225-82B6-F09923D8F3F0}" type="presOf" srcId="{0D0B8AA4-B6DA-40DC-B2EE-22C2CE3DDD34}" destId="{F56712D0-D292-48DB-AC7B-080E088E00D4}" srcOrd="0" destOrd="0" presId="urn:microsoft.com/office/officeart/2005/8/layout/radial5"/>
    <dgm:cxn modelId="{4A2CEAD0-265E-44CC-8BB3-8A9DB9BBAF97}" type="presOf" srcId="{96E2BDC2-6468-43B4-8533-26BE957960BE}" destId="{92A94663-DAD5-4549-9FA7-5B5D2EEED8A7}" srcOrd="0" destOrd="0" presId="urn:microsoft.com/office/officeart/2005/8/layout/radial5"/>
    <dgm:cxn modelId="{12366D7C-B08B-4470-B8C6-B5B4ED1EB807}" type="presOf" srcId="{CEF9325A-47D9-48BD-9304-55D92CA85860}" destId="{A1C866BC-CD4B-4D09-85A6-73E56B077A70}" srcOrd="0" destOrd="0" presId="urn:microsoft.com/office/officeart/2005/8/layout/radial5"/>
    <dgm:cxn modelId="{93D0918A-27D4-4680-A515-91C6FCCF8E6D}" type="presOf" srcId="{C1E9F672-BE32-425D-BF02-6F60400159FD}" destId="{33FD52C8-EF19-47EF-B940-0E133A7B1CED}" srcOrd="0" destOrd="0" presId="urn:microsoft.com/office/officeart/2005/8/layout/radial5"/>
    <dgm:cxn modelId="{8EA32BCC-7DBC-4995-8DD1-AB90B5270FA7}" type="presOf" srcId="{ED9A0B4A-3DDA-424D-97D6-CBE2259DD6C9}" destId="{E3DFE4D0-72F3-4A44-A8CE-3702706CC9AC}" srcOrd="0" destOrd="0" presId="urn:microsoft.com/office/officeart/2005/8/layout/radial5"/>
    <dgm:cxn modelId="{824C432C-BB1B-4FB1-8B71-6403253B49DE}" type="presOf" srcId="{B1559B9C-FEEC-4329-A08B-6FA372CC6954}" destId="{FA3C74FD-F2B8-4F9C-87AC-14F18D670F02}" srcOrd="0" destOrd="0" presId="urn:microsoft.com/office/officeart/2005/8/layout/radial5"/>
    <dgm:cxn modelId="{C39869AA-4B9C-41A3-BD59-6DE49FF564F5}" type="presOf" srcId="{ED9A0B4A-3DDA-424D-97D6-CBE2259DD6C9}" destId="{E93B1339-E04C-4620-8EE8-F0445A2A059A}" srcOrd="1" destOrd="0" presId="urn:microsoft.com/office/officeart/2005/8/layout/radial5"/>
    <dgm:cxn modelId="{FD0796B1-527D-48BF-9AAF-0F74D59F63B7}" type="presOf" srcId="{79515031-F8AB-4FDB-96A5-95C47188E593}" destId="{3AE4614F-093A-4E33-A6BA-D38E3FDC6D93}" srcOrd="1" destOrd="0" presId="urn:microsoft.com/office/officeart/2005/8/layout/radial5"/>
    <dgm:cxn modelId="{DCC46CE2-3175-4BE2-913B-5D8C5FDD106B}" type="presOf" srcId="{C1E9F672-BE32-425D-BF02-6F60400159FD}" destId="{C00C4C42-317D-4D2D-9B4B-EB6D548697B8}" srcOrd="1" destOrd="0" presId="urn:microsoft.com/office/officeart/2005/8/layout/radial5"/>
    <dgm:cxn modelId="{249A5A59-744E-41C9-834F-4F3A006057FA}" srcId="{B40A2291-2E83-4B2A-8995-8BC01AB0F962}" destId="{0D0B8AA4-B6DA-40DC-B2EE-22C2CE3DDD34}" srcOrd="3" destOrd="0" parTransId="{C1E9F672-BE32-425D-BF02-6F60400159FD}" sibTransId="{8B178D51-AF6D-4FAD-B291-99BEF0FC6EF1}"/>
    <dgm:cxn modelId="{4E177A8F-ABC9-4316-AB0F-91B731270D88}" srcId="{B40A2291-2E83-4B2A-8995-8BC01AB0F962}" destId="{9D21E124-E5DE-44E7-8FCB-FC31BA267B54}" srcOrd="2" destOrd="0" parTransId="{ED9A0B4A-3DDA-424D-97D6-CBE2259DD6C9}" sibTransId="{85439D43-9ADF-4373-B652-E903D59FD086}"/>
    <dgm:cxn modelId="{529185EF-DD70-4D59-8B5D-259301400CCD}" srcId="{B40A2291-2E83-4B2A-8995-8BC01AB0F962}" destId="{E3F1BFD2-EE07-4727-8A36-CF273AC400D1}" srcOrd="0" destOrd="0" parTransId="{CEF9325A-47D9-48BD-9304-55D92CA85860}" sibTransId="{007349D3-B452-4275-9723-9F2CF68DBB9F}"/>
    <dgm:cxn modelId="{395E3354-EE5D-4F43-ACB5-987CCDD8971E}" type="presParOf" srcId="{FA3C74FD-F2B8-4F9C-87AC-14F18D670F02}" destId="{6F94D1A8-EF88-4ECC-926B-FDD0483F7D13}" srcOrd="0" destOrd="0" presId="urn:microsoft.com/office/officeart/2005/8/layout/radial5"/>
    <dgm:cxn modelId="{4E061353-F677-4CCC-92E7-122DAA793A3C}" type="presParOf" srcId="{FA3C74FD-F2B8-4F9C-87AC-14F18D670F02}" destId="{A1C866BC-CD4B-4D09-85A6-73E56B077A70}" srcOrd="1" destOrd="0" presId="urn:microsoft.com/office/officeart/2005/8/layout/radial5"/>
    <dgm:cxn modelId="{15A0B2D9-A191-4142-8D1B-D160CF2E63DB}" type="presParOf" srcId="{A1C866BC-CD4B-4D09-85A6-73E56B077A70}" destId="{42C6AC26-61EC-4468-B753-8EA73A595B8D}" srcOrd="0" destOrd="0" presId="urn:microsoft.com/office/officeart/2005/8/layout/radial5"/>
    <dgm:cxn modelId="{BB06F15D-44F9-4F23-B33C-74AE12648423}" type="presParOf" srcId="{FA3C74FD-F2B8-4F9C-87AC-14F18D670F02}" destId="{39A42058-FFE8-4D22-8212-5FC4D4D3B437}" srcOrd="2" destOrd="0" presId="urn:microsoft.com/office/officeart/2005/8/layout/radial5"/>
    <dgm:cxn modelId="{D1234C2D-5702-4CB4-8A8A-311BFDBCF81F}" type="presParOf" srcId="{FA3C74FD-F2B8-4F9C-87AC-14F18D670F02}" destId="{2F5906E4-2DBE-4910-870A-C17260B23A38}" srcOrd="3" destOrd="0" presId="urn:microsoft.com/office/officeart/2005/8/layout/radial5"/>
    <dgm:cxn modelId="{E3555C45-164A-43E8-AA0E-9EDEC6D2243A}" type="presParOf" srcId="{2F5906E4-2DBE-4910-870A-C17260B23A38}" destId="{3AE4614F-093A-4E33-A6BA-D38E3FDC6D93}" srcOrd="0" destOrd="0" presId="urn:microsoft.com/office/officeart/2005/8/layout/radial5"/>
    <dgm:cxn modelId="{35DD8BC2-6626-4E9A-91D9-89180FBC3A1F}" type="presParOf" srcId="{FA3C74FD-F2B8-4F9C-87AC-14F18D670F02}" destId="{92A94663-DAD5-4549-9FA7-5B5D2EEED8A7}" srcOrd="4" destOrd="0" presId="urn:microsoft.com/office/officeart/2005/8/layout/radial5"/>
    <dgm:cxn modelId="{E97FFCC6-8C0A-48AD-9FF9-DF0347349C8F}" type="presParOf" srcId="{FA3C74FD-F2B8-4F9C-87AC-14F18D670F02}" destId="{E3DFE4D0-72F3-4A44-A8CE-3702706CC9AC}" srcOrd="5" destOrd="0" presId="urn:microsoft.com/office/officeart/2005/8/layout/radial5"/>
    <dgm:cxn modelId="{8AE9F9CC-BA2F-439F-AD0A-8CF6CFAAEEAD}" type="presParOf" srcId="{E3DFE4D0-72F3-4A44-A8CE-3702706CC9AC}" destId="{E93B1339-E04C-4620-8EE8-F0445A2A059A}" srcOrd="0" destOrd="0" presId="urn:microsoft.com/office/officeart/2005/8/layout/radial5"/>
    <dgm:cxn modelId="{23678B1B-AB6B-4B11-B751-A94BED88C353}" type="presParOf" srcId="{FA3C74FD-F2B8-4F9C-87AC-14F18D670F02}" destId="{64C119BA-44DC-439C-A9CF-68D5CD42586E}" srcOrd="6" destOrd="0" presId="urn:microsoft.com/office/officeart/2005/8/layout/radial5"/>
    <dgm:cxn modelId="{4BCA8402-B46B-465A-8071-E3727C755C4D}" type="presParOf" srcId="{FA3C74FD-F2B8-4F9C-87AC-14F18D670F02}" destId="{33FD52C8-EF19-47EF-B940-0E133A7B1CED}" srcOrd="7" destOrd="0" presId="urn:microsoft.com/office/officeart/2005/8/layout/radial5"/>
    <dgm:cxn modelId="{3C810DBD-E5A2-4242-BB04-283267BC57BC}" type="presParOf" srcId="{33FD52C8-EF19-47EF-B940-0E133A7B1CED}" destId="{C00C4C42-317D-4D2D-9B4B-EB6D548697B8}" srcOrd="0" destOrd="0" presId="urn:microsoft.com/office/officeart/2005/8/layout/radial5"/>
    <dgm:cxn modelId="{2F34684C-A957-46EC-9E96-1C716B892BC0}" type="presParOf" srcId="{FA3C74FD-F2B8-4F9C-87AC-14F18D670F02}" destId="{F56712D0-D292-48DB-AC7B-080E088E00D4}" srcOrd="8" destOrd="0" presId="urn:microsoft.com/office/officeart/2005/8/layout/radial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1E3C92-4C4D-4D4E-BA1F-99E18FD6D46E}" type="doc">
      <dgm:prSet loTypeId="urn:microsoft.com/office/officeart/2005/8/layout/hierarchy2" loCatId="hierarchy" qsTypeId="urn:microsoft.com/office/officeart/2005/8/quickstyle/simple5" qsCatId="simple" csTypeId="urn:microsoft.com/office/officeart/2005/8/colors/accent1_2" csCatId="accent1" phldr="1"/>
      <dgm:spPr/>
      <dgm:t>
        <a:bodyPr/>
        <a:p>
          <a:endParaRPr lang="zh-CN" altLang="en-US"/>
        </a:p>
      </dgm:t>
    </dgm:pt>
    <dgm:pt modelId="{2D3F85EA-36CC-4DE1-AEA5-386860DB91BB}">
      <dgm:prSet phldrT="[文本]" phldr="0" custT="1"/>
      <dgm:spPr/>
      <dgm:t>
        <a:bodyPr vert="horz" wrap="square"/>
        <a:p>
          <a:pPr>
            <a:lnSpc>
              <a:spcPct val="100000"/>
            </a:lnSpc>
            <a:spcBef>
              <a:spcPct val="0"/>
            </a:spcBef>
            <a:spcAft>
              <a:spcPct val="35000"/>
            </a:spcAft>
          </a:pPr>
          <a:r>
            <a:rPr lang="zh-CN" altLang="en-US" sz="2400">
              <a:latin typeface="+mj-ea"/>
              <a:ea typeface="+mj-ea"/>
            </a:rPr>
            <a:t>创业计划路演</a:t>
          </a:r>
          <a:r>
            <a:rPr lang="zh-CN" altLang="en-US" sz="2400">
              <a:latin typeface="+mj-ea"/>
              <a:ea typeface="+mj-ea"/>
            </a:rPr>
            <a:t/>
          </a:r>
          <a:endParaRPr lang="zh-CN" altLang="en-US" sz="2400">
            <a:latin typeface="+mj-ea"/>
            <a:ea typeface="+mj-ea"/>
          </a:endParaRPr>
        </a:p>
      </dgm:t>
    </dgm:pt>
    <dgm:pt modelId="{C5B4BBE9-88CD-410E-95C6-ABC2230BAB2E}" cxnId="{B8C9D6F2-B941-42D5-A83C-D42DB8AE8796}" type="parTrans">
      <dgm:prSet/>
      <dgm:spPr/>
      <dgm:t>
        <a:bodyPr/>
        <a:p>
          <a:endParaRPr lang="zh-CN" altLang="en-US"/>
        </a:p>
      </dgm:t>
    </dgm:pt>
    <dgm:pt modelId="{36BB1FA8-2B0B-4D01-9391-E4A77DC5DF64}" cxnId="{B8C9D6F2-B941-42D5-A83C-D42DB8AE8796}" type="sibTrans">
      <dgm:prSet/>
      <dgm:spPr/>
      <dgm:t>
        <a:bodyPr/>
        <a:p>
          <a:endParaRPr lang="zh-CN" altLang="en-US"/>
        </a:p>
      </dgm:t>
    </dgm:pt>
    <dgm:pt modelId="{9BB7A323-5B04-4DC4-8B16-27D2F15AB7B4}">
      <dgm:prSet phldrT="[文本]" phldr="0" custT="1"/>
      <dgm:spPr/>
      <dgm:t>
        <a:bodyPr vert="horz" wrap="square"/>
        <a:p>
          <a:pPr>
            <a:lnSpc>
              <a:spcPct val="100000"/>
            </a:lnSpc>
            <a:spcBef>
              <a:spcPct val="0"/>
            </a:spcBef>
            <a:spcAft>
              <a:spcPct val="35000"/>
            </a:spcAft>
          </a:pPr>
          <a:r>
            <a:rPr lang="zh-CN" altLang="en-US" sz="2400">
              <a:latin typeface="+mj-ea"/>
              <a:ea typeface="+mj-ea"/>
            </a:rPr>
            <a:t>路演内容</a:t>
          </a:r>
          <a:r>
            <a:rPr lang="zh-CN" altLang="en-US" sz="2400">
              <a:latin typeface="+mj-ea"/>
              <a:ea typeface="+mj-ea"/>
            </a:rPr>
            <a:t/>
          </a:r>
          <a:endParaRPr lang="zh-CN" altLang="en-US" sz="2400">
            <a:latin typeface="+mj-ea"/>
            <a:ea typeface="+mj-ea"/>
          </a:endParaRPr>
        </a:p>
      </dgm:t>
    </dgm:pt>
    <dgm:pt modelId="{96BBB921-39DE-4E12-811C-B3AE1A72A61F}" cxnId="{B3E888CA-2E1A-40A5-88E7-F215933E7CAD}" type="parTrans">
      <dgm:prSet/>
      <dgm:spPr/>
      <dgm:t>
        <a:bodyPr/>
        <a:p>
          <a:endParaRPr lang="zh-CN" altLang="en-US"/>
        </a:p>
      </dgm:t>
    </dgm:pt>
    <dgm:pt modelId="{C8BA1F31-0040-4175-93BD-2F4955910EFE}" cxnId="{B3E888CA-2E1A-40A5-88E7-F215933E7CAD}" type="sibTrans">
      <dgm:prSet/>
      <dgm:spPr/>
      <dgm:t>
        <a:bodyPr/>
        <a:p>
          <a:endParaRPr lang="zh-CN" altLang="en-US"/>
        </a:p>
      </dgm:t>
    </dgm:pt>
    <dgm:pt modelId="{6AA8C1CC-8BB7-4964-A4B8-F804B1098D55}">
      <dgm:prSet phldrT="[文本]" phldr="0" custT="1"/>
      <dgm:spPr/>
      <dgm:t>
        <a:bodyPr vert="horz" wrap="square"/>
        <a:p>
          <a:pPr>
            <a:lnSpc>
              <a:spcPct val="100000"/>
            </a:lnSpc>
            <a:spcBef>
              <a:spcPct val="0"/>
            </a:spcBef>
            <a:spcAft>
              <a:spcPct val="35000"/>
            </a:spcAft>
          </a:pPr>
          <a:r>
            <a:rPr lang="en-US" altLang="zh-CN" sz="2400">
              <a:latin typeface="+mj-ea"/>
              <a:ea typeface="+mj-ea"/>
              <a:cs typeface="+mj-ea"/>
            </a:rPr>
            <a:t>PPT</a:t>
          </a:r>
          <a:r>
            <a:rPr lang="zh-CN" altLang="en-US" sz="2400">
              <a:latin typeface="+mj-ea"/>
              <a:ea typeface="+mj-ea"/>
              <a:cs typeface="+mj-ea"/>
            </a:rPr>
            <a:t>演示</a:t>
          </a:r>
          <a:r>
            <a:rPr lang="zh-CN" altLang="en-US" sz="2400">
              <a:latin typeface="+mj-ea"/>
              <a:ea typeface="+mj-ea"/>
              <a:cs typeface="+mj-ea"/>
            </a:rPr>
            <a:t/>
          </a:r>
          <a:endParaRPr lang="zh-CN" altLang="en-US" sz="2400">
            <a:latin typeface="+mj-ea"/>
            <a:ea typeface="+mj-ea"/>
            <a:cs typeface="+mj-ea"/>
          </a:endParaRPr>
        </a:p>
      </dgm:t>
    </dgm:pt>
    <dgm:pt modelId="{5B000EBD-DD04-49B2-AA18-68D77D71BCAD}" cxnId="{8323D2F5-8B3C-4792-BA02-BCC4EBCF7005}" type="parTrans">
      <dgm:prSet/>
      <dgm:spPr/>
      <dgm:t>
        <a:bodyPr/>
        <a:p>
          <a:endParaRPr lang="zh-CN" altLang="en-US"/>
        </a:p>
      </dgm:t>
    </dgm:pt>
    <dgm:pt modelId="{4B67C5AC-9F13-48AB-A7F3-F1B1F70036A4}" cxnId="{8323D2F5-8B3C-4792-BA02-BCC4EBCF7005}" type="sibTrans">
      <dgm:prSet/>
      <dgm:spPr/>
      <dgm:t>
        <a:bodyPr/>
        <a:p>
          <a:endParaRPr lang="zh-CN" altLang="en-US"/>
        </a:p>
      </dgm:t>
    </dgm:pt>
    <dgm:pt modelId="{259A10BE-B161-46EC-AB30-2E55EA93E446}">
      <dgm:prSet phldrT="[文本]" phldr="0" custT="1"/>
      <dgm:spPr/>
      <dgm:t>
        <a:bodyPr vert="horz" wrap="square"/>
        <a:p>
          <a:pPr>
            <a:lnSpc>
              <a:spcPct val="100000"/>
            </a:lnSpc>
            <a:spcBef>
              <a:spcPct val="0"/>
            </a:spcBef>
            <a:spcAft>
              <a:spcPct val="35000"/>
            </a:spcAft>
          </a:pPr>
          <a:r>
            <a:rPr lang="zh-CN" altLang="en-US" sz="2400">
              <a:latin typeface="+mj-ea"/>
              <a:ea typeface="+mj-ea"/>
            </a:rPr>
            <a:t>答疑解惑</a:t>
          </a:r>
          <a:r>
            <a:rPr lang="zh-CN" altLang="en-US" sz="2400">
              <a:latin typeface="+mj-ea"/>
              <a:ea typeface="+mj-ea"/>
            </a:rPr>
            <a:t/>
          </a:r>
          <a:endParaRPr lang="zh-CN" altLang="en-US" sz="2400">
            <a:latin typeface="+mj-ea"/>
            <a:ea typeface="+mj-ea"/>
          </a:endParaRPr>
        </a:p>
      </dgm:t>
    </dgm:pt>
    <dgm:pt modelId="{E5C7ABCE-72F0-419F-967B-EE4A4411C6B8}" cxnId="{FF987C94-C4A8-44A6-9D80-7F0C5D657EFF}" type="parTrans">
      <dgm:prSet/>
      <dgm:spPr/>
      <dgm:t>
        <a:bodyPr/>
        <a:p>
          <a:endParaRPr lang="zh-CN" altLang="en-US"/>
        </a:p>
      </dgm:t>
    </dgm:pt>
    <dgm:pt modelId="{89BE0950-ED98-422C-ACD2-6A0A19867EF6}" cxnId="{FF987C94-C4A8-44A6-9D80-7F0C5D657EFF}" type="sibTrans">
      <dgm:prSet/>
      <dgm:spPr/>
      <dgm:t>
        <a:bodyPr/>
        <a:p>
          <a:endParaRPr lang="zh-CN" altLang="en-US"/>
        </a:p>
      </dgm:t>
    </dgm:pt>
    <dgm:pt modelId="{86DBF580-B1C0-4E1F-80BD-2FF5DB763063}">
      <dgm:prSet phldrT="[文本]" phldr="0" custT="1"/>
      <dgm:spPr/>
      <dgm:t>
        <a:bodyPr vert="horz" wrap="square"/>
        <a:p>
          <a:pPr>
            <a:lnSpc>
              <a:spcPct val="100000"/>
            </a:lnSpc>
            <a:spcBef>
              <a:spcPct val="0"/>
            </a:spcBef>
            <a:spcAft>
              <a:spcPct val="35000"/>
            </a:spcAft>
          </a:pPr>
          <a:r>
            <a:rPr lang="zh-CN" altLang="en-US" sz="2400">
              <a:latin typeface="+mj-ea"/>
              <a:ea typeface="+mj-ea"/>
            </a:rPr>
            <a:t>常见问题</a:t>
          </a:r>
          <a:r>
            <a:rPr lang="zh-CN" altLang="en-US" sz="2400">
              <a:latin typeface="+mj-ea"/>
              <a:ea typeface="+mj-ea"/>
            </a:rPr>
            <a:t/>
          </a:r>
          <a:endParaRPr lang="zh-CN" altLang="en-US" sz="2400">
            <a:latin typeface="+mj-ea"/>
            <a:ea typeface="+mj-ea"/>
          </a:endParaRPr>
        </a:p>
      </dgm:t>
    </dgm:pt>
    <dgm:pt modelId="{4F25AB56-5063-4714-9F29-4BB8AF41427E}" cxnId="{368CE19D-35A4-40E3-B5B6-7633C2A3F401}" type="parTrans">
      <dgm:prSet/>
      <dgm:spPr/>
      <dgm:t>
        <a:bodyPr/>
        <a:p>
          <a:endParaRPr lang="zh-CN" altLang="en-US"/>
        </a:p>
      </dgm:t>
    </dgm:pt>
    <dgm:pt modelId="{7A296D85-C977-4F6A-9549-1A07B63A88DA}" cxnId="{368CE19D-35A4-40E3-B5B6-7633C2A3F401}" type="sibTrans">
      <dgm:prSet/>
      <dgm:spPr/>
      <dgm:t>
        <a:bodyPr/>
        <a:p>
          <a:endParaRPr lang="zh-CN" altLang="en-US"/>
        </a:p>
      </dgm:t>
    </dgm:pt>
    <dgm:pt modelId="{1E4EE000-F90D-446E-8DFF-58EE5C61E90B}">
      <dgm:prSet phldrT="[文本]" phldr="0" custT="1"/>
      <dgm:spPr/>
      <dgm:t>
        <a:bodyPr vert="horz" wrap="square"/>
        <a:p>
          <a:pPr>
            <a:lnSpc>
              <a:spcPct val="100000"/>
            </a:lnSpc>
            <a:spcBef>
              <a:spcPct val="0"/>
            </a:spcBef>
            <a:spcAft>
              <a:spcPct val="35000"/>
            </a:spcAft>
          </a:pPr>
          <a:r>
            <a:rPr lang="zh-CN" altLang="en-US" sz="2400">
              <a:latin typeface="+mj-ea"/>
              <a:ea typeface="+mj-ea"/>
            </a:rPr>
            <a:t>准备、着装、沟通、情感、语言</a:t>
          </a:r>
          <a:r>
            <a:rPr lang="zh-CN" altLang="en-US" sz="2400">
              <a:latin typeface="+mj-ea"/>
              <a:ea typeface="+mj-ea"/>
            </a:rPr>
            <a:t/>
          </a:r>
          <a:endParaRPr lang="zh-CN" altLang="en-US" sz="2400">
            <a:latin typeface="+mj-ea"/>
            <a:ea typeface="+mj-ea"/>
          </a:endParaRPr>
        </a:p>
      </dgm:t>
    </dgm:pt>
    <dgm:pt modelId="{2977908B-9CDB-4463-B19A-C5F1F7990DA3}" cxnId="{4EC32A53-02FB-4857-A87E-8A7907D498BB}" type="parTrans">
      <dgm:prSet/>
      <dgm:spPr/>
      <dgm:t>
        <a:bodyPr/>
        <a:p>
          <a:endParaRPr lang="zh-CN" altLang="en-US"/>
        </a:p>
      </dgm:t>
    </dgm:pt>
    <dgm:pt modelId="{5DD4299C-CC03-406A-9E46-D6FBE49773D9}" cxnId="{4EC32A53-02FB-4857-A87E-8A7907D498BB}" type="sibTrans">
      <dgm:prSet/>
      <dgm:spPr/>
      <dgm:t>
        <a:bodyPr/>
        <a:p>
          <a:endParaRPr lang="zh-CN" altLang="en-US"/>
        </a:p>
      </dgm:t>
    </dgm:pt>
    <dgm:pt modelId="{6618E6DA-EF9C-47B0-AC3B-1E1D34541258}">
      <dgm:prSet phldr="0" custT="1"/>
      <dgm:spPr/>
      <dgm:t>
        <a:bodyPr vert="horz" wrap="square"/>
        <a:p>
          <a:pPr>
            <a:lnSpc>
              <a:spcPct val="100000"/>
            </a:lnSpc>
            <a:spcBef>
              <a:spcPct val="0"/>
            </a:spcBef>
            <a:spcAft>
              <a:spcPct val="35000"/>
            </a:spcAft>
          </a:pPr>
          <a:r>
            <a:rPr lang="zh-CN" altLang="en-US" sz="2400">
              <a:latin typeface="+mj-ea"/>
              <a:ea typeface="+mj-ea"/>
            </a:rPr>
            <a:t>重点、互动、专业术语、造假、答非所问</a:t>
          </a:r>
          <a:r>
            <a:rPr lang="zh-CN" altLang="en-US" sz="2400">
              <a:latin typeface="+mj-ea"/>
              <a:ea typeface="+mj-ea"/>
            </a:rPr>
            <a:t/>
          </a:r>
          <a:endParaRPr lang="zh-CN" altLang="en-US" sz="2400">
            <a:latin typeface="+mj-ea"/>
            <a:ea typeface="+mj-ea"/>
          </a:endParaRPr>
        </a:p>
      </dgm:t>
    </dgm:pt>
    <dgm:pt modelId="{55A9D96B-1760-4B3C-84E2-EEDEB6249334}" cxnId="{5559F475-0545-4DFA-95E9-CC9CC4A24699}" type="parTrans">
      <dgm:prSet/>
      <dgm:spPr/>
      <dgm:t>
        <a:bodyPr/>
        <a:p>
          <a:endParaRPr lang="zh-CN" altLang="en-US"/>
        </a:p>
      </dgm:t>
    </dgm:pt>
    <dgm:pt modelId="{3FCF91CE-23AA-4511-A7BE-F1CB94A24D9F}" cxnId="{5559F475-0545-4DFA-95E9-CC9CC4A24699}" type="sibTrans">
      <dgm:prSet/>
      <dgm:spPr/>
      <dgm:t>
        <a:bodyPr/>
        <a:p>
          <a:endParaRPr lang="zh-CN" altLang="en-US"/>
        </a:p>
      </dgm:t>
    </dgm:pt>
    <dgm:pt modelId="{44451379-CF59-4DF1-A37B-14188483BB70}" type="pres">
      <dgm:prSet presAssocID="{5F1E3C92-4C4D-4D4E-BA1F-99E18FD6D46E}" presName="diagram" presStyleCnt="0">
        <dgm:presLayoutVars>
          <dgm:chPref val="1"/>
          <dgm:dir/>
          <dgm:animOne val="branch"/>
          <dgm:animLvl val="lvl"/>
          <dgm:resizeHandles val="exact"/>
        </dgm:presLayoutVars>
      </dgm:prSet>
      <dgm:spPr/>
    </dgm:pt>
    <dgm:pt modelId="{A51DEF4E-F599-4FE9-91ED-843C191977D5}" type="pres">
      <dgm:prSet presAssocID="{2D3F85EA-36CC-4DE1-AEA5-386860DB91BB}" presName="root1" presStyleCnt="0"/>
      <dgm:spPr/>
    </dgm:pt>
    <dgm:pt modelId="{06DEF08D-F13E-41E6-BD8E-6FBE6F562B81}" type="pres">
      <dgm:prSet presAssocID="{2D3F85EA-36CC-4DE1-AEA5-386860DB91BB}" presName="LevelOneTextNode" presStyleLbl="node0" presStyleIdx="0" presStyleCnt="1">
        <dgm:presLayoutVars>
          <dgm:chPref val="3"/>
        </dgm:presLayoutVars>
      </dgm:prSet>
      <dgm:spPr/>
    </dgm:pt>
    <dgm:pt modelId="{319D081C-595E-448F-9F8B-9CE3A3E01155}" type="pres">
      <dgm:prSet presAssocID="{2D3F85EA-36CC-4DE1-AEA5-386860DB91BB}" presName="level2hierChild" presStyleCnt="0"/>
      <dgm:spPr/>
    </dgm:pt>
    <dgm:pt modelId="{1D16F660-0041-44CF-B110-D7DFD33BCD23}" type="pres">
      <dgm:prSet presAssocID="{96BBB921-39DE-4E12-811C-B3AE1A72A61F}" presName="conn2-1" presStyleLbl="parChTrans1D2" presStyleIdx="0" presStyleCnt="2"/>
      <dgm:spPr/>
    </dgm:pt>
    <dgm:pt modelId="{96990337-6963-49CE-BFF9-D231ADBE5750}" type="pres">
      <dgm:prSet presAssocID="{96BBB921-39DE-4E12-811C-B3AE1A72A61F}" presName="connTx" presStyleCnt="0"/>
      <dgm:spPr/>
    </dgm:pt>
    <dgm:pt modelId="{94F2D181-4474-4AB2-B314-3B48BD56A959}" type="pres">
      <dgm:prSet presAssocID="{9BB7A323-5B04-4DC4-8B16-27D2F15AB7B4}" presName="root2" presStyleCnt="0"/>
      <dgm:spPr/>
    </dgm:pt>
    <dgm:pt modelId="{ADFD672E-AC6F-4C65-A64A-D073CDD853D8}" type="pres">
      <dgm:prSet presAssocID="{9BB7A323-5B04-4DC4-8B16-27D2F15AB7B4}" presName="LevelTwoTextNode" presStyleLbl="node2" presStyleIdx="0" presStyleCnt="2">
        <dgm:presLayoutVars>
          <dgm:chPref val="3"/>
        </dgm:presLayoutVars>
      </dgm:prSet>
      <dgm:spPr/>
    </dgm:pt>
    <dgm:pt modelId="{89E40DB9-F5A5-4767-9275-E3534B9F3B07}" type="pres">
      <dgm:prSet presAssocID="{9BB7A323-5B04-4DC4-8B16-27D2F15AB7B4}" presName="level3hierChild" presStyleCnt="0"/>
      <dgm:spPr/>
    </dgm:pt>
    <dgm:pt modelId="{73C5B867-FAA0-451E-A97B-86F9A183BF5B}" type="pres">
      <dgm:prSet presAssocID="{5B000EBD-DD04-49B2-AA18-68D77D71BCAD}" presName="conn2-1" presStyleLbl="parChTrans1D3" presStyleIdx="0" presStyleCnt="4"/>
      <dgm:spPr/>
    </dgm:pt>
    <dgm:pt modelId="{56ADAD93-63B3-46FA-B059-E46575CA192D}" type="pres">
      <dgm:prSet presAssocID="{5B000EBD-DD04-49B2-AA18-68D77D71BCAD}" presName="connTx" presStyleCnt="0"/>
      <dgm:spPr/>
    </dgm:pt>
    <dgm:pt modelId="{76C2A1E1-821E-4EF8-8D38-F62C6197CC2A}" type="pres">
      <dgm:prSet presAssocID="{6AA8C1CC-8BB7-4964-A4B8-F804B1098D55}" presName="root2" presStyleCnt="0"/>
      <dgm:spPr/>
    </dgm:pt>
    <dgm:pt modelId="{82735092-5BD4-4A8A-A2DF-2187EE1C13EC}" type="pres">
      <dgm:prSet presAssocID="{6AA8C1CC-8BB7-4964-A4B8-F804B1098D55}" presName="LevelTwoTextNode" presStyleLbl="node3" presStyleIdx="0" presStyleCnt="4">
        <dgm:presLayoutVars>
          <dgm:chPref val="3"/>
        </dgm:presLayoutVars>
      </dgm:prSet>
      <dgm:spPr/>
    </dgm:pt>
    <dgm:pt modelId="{85162F07-0C87-4D12-BC9E-C1419D18153F}" type="pres">
      <dgm:prSet presAssocID="{6AA8C1CC-8BB7-4964-A4B8-F804B1098D55}" presName="level3hierChild" presStyleCnt="0"/>
      <dgm:spPr/>
    </dgm:pt>
    <dgm:pt modelId="{B4E9F5AC-E376-48E9-B8CD-C92398B76E5A}" type="pres">
      <dgm:prSet presAssocID="{E5C7ABCE-72F0-419F-967B-EE4A4411C6B8}" presName="conn2-1" presStyleLbl="parChTrans1D3" presStyleIdx="1" presStyleCnt="4"/>
      <dgm:spPr/>
    </dgm:pt>
    <dgm:pt modelId="{06CE12A6-F4A3-4DA5-BDAE-D022E697FA91}" type="pres">
      <dgm:prSet presAssocID="{E5C7ABCE-72F0-419F-967B-EE4A4411C6B8}" presName="connTx" presStyleCnt="0"/>
      <dgm:spPr/>
    </dgm:pt>
    <dgm:pt modelId="{80D1E5CD-D245-4A67-B420-9E61604D0FAA}" type="pres">
      <dgm:prSet presAssocID="{259A10BE-B161-46EC-AB30-2E55EA93E446}" presName="root2" presStyleCnt="0"/>
      <dgm:spPr/>
    </dgm:pt>
    <dgm:pt modelId="{70E5D76A-3610-4CF3-9B50-65E398B0751D}" type="pres">
      <dgm:prSet presAssocID="{259A10BE-B161-46EC-AB30-2E55EA93E446}" presName="LevelTwoTextNode" presStyleLbl="node3" presStyleIdx="1" presStyleCnt="4">
        <dgm:presLayoutVars>
          <dgm:chPref val="3"/>
        </dgm:presLayoutVars>
      </dgm:prSet>
      <dgm:spPr/>
    </dgm:pt>
    <dgm:pt modelId="{FEAF3423-67A5-47DD-A712-4DCBAE6C7CA2}" type="pres">
      <dgm:prSet presAssocID="{259A10BE-B161-46EC-AB30-2E55EA93E446}" presName="level3hierChild" presStyleCnt="0"/>
      <dgm:spPr/>
    </dgm:pt>
    <dgm:pt modelId="{AD9264D0-1BB8-4C6E-A838-1F10753BA843}" type="pres">
      <dgm:prSet presAssocID="{4F25AB56-5063-4714-9F29-4BB8AF41427E}" presName="conn2-1" presStyleLbl="parChTrans1D2" presStyleIdx="1" presStyleCnt="2"/>
      <dgm:spPr/>
    </dgm:pt>
    <dgm:pt modelId="{C9E8E356-AE30-4371-B268-69B11EF5A7CF}" type="pres">
      <dgm:prSet presAssocID="{4F25AB56-5063-4714-9F29-4BB8AF41427E}" presName="connTx" presStyleCnt="0"/>
      <dgm:spPr/>
    </dgm:pt>
    <dgm:pt modelId="{730E3688-3FFF-4A63-B5D2-582928004E85}" type="pres">
      <dgm:prSet presAssocID="{86DBF580-B1C0-4E1F-80BD-2FF5DB763063}" presName="root2" presStyleCnt="0"/>
      <dgm:spPr/>
    </dgm:pt>
    <dgm:pt modelId="{4B97F2E3-06B5-4516-9227-DF532E214B68}" type="pres">
      <dgm:prSet presAssocID="{86DBF580-B1C0-4E1F-80BD-2FF5DB763063}" presName="LevelTwoTextNode" presStyleLbl="node2" presStyleIdx="1" presStyleCnt="2">
        <dgm:presLayoutVars>
          <dgm:chPref val="3"/>
        </dgm:presLayoutVars>
      </dgm:prSet>
      <dgm:spPr/>
    </dgm:pt>
    <dgm:pt modelId="{0FA3EB17-0236-40B1-A252-6B08151F1824}" type="pres">
      <dgm:prSet presAssocID="{86DBF580-B1C0-4E1F-80BD-2FF5DB763063}" presName="level3hierChild" presStyleCnt="0"/>
      <dgm:spPr/>
    </dgm:pt>
    <dgm:pt modelId="{CAC71648-B58E-435D-8930-1AAC5BA2E46C}" type="pres">
      <dgm:prSet presAssocID="{2977908B-9CDB-4463-B19A-C5F1F7990DA3}" presName="conn2-1" presStyleLbl="parChTrans1D3" presStyleIdx="2" presStyleCnt="4"/>
      <dgm:spPr/>
    </dgm:pt>
    <dgm:pt modelId="{9305E3D8-4E63-4EC2-B00C-826331EA8412}" type="pres">
      <dgm:prSet presAssocID="{2977908B-9CDB-4463-B19A-C5F1F7990DA3}" presName="connTx" presStyleCnt="0"/>
      <dgm:spPr/>
    </dgm:pt>
    <dgm:pt modelId="{5D5D5D59-E375-41E0-A937-9E4607849A2B}" type="pres">
      <dgm:prSet presAssocID="{1E4EE000-F90D-446E-8DFF-58EE5C61E90B}" presName="root2" presStyleCnt="0"/>
      <dgm:spPr/>
    </dgm:pt>
    <dgm:pt modelId="{1619150C-59B6-4C5F-81AC-DB952AB8D810}" type="pres">
      <dgm:prSet presAssocID="{1E4EE000-F90D-446E-8DFF-58EE5C61E90B}" presName="LevelTwoTextNode" presStyleLbl="node3" presStyleIdx="2" presStyleCnt="4">
        <dgm:presLayoutVars>
          <dgm:chPref val="3"/>
        </dgm:presLayoutVars>
      </dgm:prSet>
      <dgm:spPr/>
      <dgm:t>
        <a:bodyPr/>
        <a:p>
          <a:endParaRPr lang="zh-CN" altLang="en-US"/>
        </a:p>
      </dgm:t>
    </dgm:pt>
    <dgm:pt modelId="{70FFFFAF-45F9-478B-96D9-233FE5BB42F7}" type="pres">
      <dgm:prSet presAssocID="{1E4EE000-F90D-446E-8DFF-58EE5C61E90B}" presName="level3hierChild" presStyleCnt="0"/>
      <dgm:spPr/>
    </dgm:pt>
    <dgm:pt modelId="{39A9978A-3E90-4B9D-A09B-78FE7217B1B2}" type="pres">
      <dgm:prSet presAssocID="{55A9D96B-1760-4B3C-84E2-EEDEB6249334}" presName="conn2-1" presStyleLbl="parChTrans1D3" presStyleIdx="3" presStyleCnt="4"/>
      <dgm:spPr/>
    </dgm:pt>
    <dgm:pt modelId="{8C2C8595-5608-483F-89F2-AA04E90D30D4}" type="pres">
      <dgm:prSet presAssocID="{55A9D96B-1760-4B3C-84E2-EEDEB6249334}" presName="connTx" presStyleCnt="0"/>
      <dgm:spPr/>
    </dgm:pt>
    <dgm:pt modelId="{98ED0475-30B7-4677-8245-ED58EF0FC985}" type="pres">
      <dgm:prSet presAssocID="{6618E6DA-EF9C-47B0-AC3B-1E1D34541258}" presName="root2" presStyleCnt="0"/>
      <dgm:spPr/>
    </dgm:pt>
    <dgm:pt modelId="{4025F696-D9F4-4295-AD05-E069E137F4F8}" type="pres">
      <dgm:prSet presAssocID="{6618E6DA-EF9C-47B0-AC3B-1E1D34541258}" presName="LevelTwoTextNode" presStyleLbl="node3" presStyleIdx="3" presStyleCnt="4">
        <dgm:presLayoutVars>
          <dgm:chPref val="3"/>
        </dgm:presLayoutVars>
      </dgm:prSet>
      <dgm:spPr/>
      <dgm:t>
        <a:bodyPr/>
        <a:p>
          <a:endParaRPr lang="zh-CN" altLang="en-US"/>
        </a:p>
      </dgm:t>
    </dgm:pt>
    <dgm:pt modelId="{23759DB0-6696-48D2-B02E-7A139D51DE60}" type="pres">
      <dgm:prSet presAssocID="{6618E6DA-EF9C-47B0-AC3B-1E1D34541258}" presName="level3hierChild" presStyleCnt="0"/>
      <dgm:spPr/>
    </dgm:pt>
  </dgm:ptLst>
  <dgm:cxnLst>
    <dgm:cxn modelId="{B8C9D6F2-B941-42D5-A83C-D42DB8AE8796}" srcId="{5F1E3C92-4C4D-4D4E-BA1F-99E18FD6D46E}" destId="{2D3F85EA-36CC-4DE1-AEA5-386860DB91BB}" srcOrd="0" destOrd="0" parTransId="{C5B4BBE9-88CD-410E-95C6-ABC2230BAB2E}" sibTransId="{36BB1FA8-2B0B-4D01-9391-E4A77DC5DF64}"/>
    <dgm:cxn modelId="{B3E888CA-2E1A-40A5-88E7-F215933E7CAD}" srcId="{2D3F85EA-36CC-4DE1-AEA5-386860DB91BB}" destId="{9BB7A323-5B04-4DC4-8B16-27D2F15AB7B4}" srcOrd="0" destOrd="0" parTransId="{96BBB921-39DE-4E12-811C-B3AE1A72A61F}" sibTransId="{C8BA1F31-0040-4175-93BD-2F4955910EFE}"/>
    <dgm:cxn modelId="{8323D2F5-8B3C-4792-BA02-BCC4EBCF7005}" srcId="{9BB7A323-5B04-4DC4-8B16-27D2F15AB7B4}" destId="{6AA8C1CC-8BB7-4964-A4B8-F804B1098D55}" srcOrd="0" destOrd="0" parTransId="{5B000EBD-DD04-49B2-AA18-68D77D71BCAD}" sibTransId="{4B67C5AC-9F13-48AB-A7F3-F1B1F70036A4}"/>
    <dgm:cxn modelId="{FF987C94-C4A8-44A6-9D80-7F0C5D657EFF}" srcId="{9BB7A323-5B04-4DC4-8B16-27D2F15AB7B4}" destId="{259A10BE-B161-46EC-AB30-2E55EA93E446}" srcOrd="1" destOrd="0" parTransId="{E5C7ABCE-72F0-419F-967B-EE4A4411C6B8}" sibTransId="{89BE0950-ED98-422C-ACD2-6A0A19867EF6}"/>
    <dgm:cxn modelId="{368CE19D-35A4-40E3-B5B6-7633C2A3F401}" srcId="{2D3F85EA-36CC-4DE1-AEA5-386860DB91BB}" destId="{86DBF580-B1C0-4E1F-80BD-2FF5DB763063}" srcOrd="1" destOrd="0" parTransId="{4F25AB56-5063-4714-9F29-4BB8AF41427E}" sibTransId="{7A296D85-C977-4F6A-9549-1A07B63A88DA}"/>
    <dgm:cxn modelId="{4EC32A53-02FB-4857-A87E-8A7907D498BB}" srcId="{86DBF580-B1C0-4E1F-80BD-2FF5DB763063}" destId="{1E4EE000-F90D-446E-8DFF-58EE5C61E90B}" srcOrd="0" destOrd="1" parTransId="{2977908B-9CDB-4463-B19A-C5F1F7990DA3}" sibTransId="{5DD4299C-CC03-406A-9E46-D6FBE49773D9}"/>
    <dgm:cxn modelId="{5559F475-0545-4DFA-95E9-CC9CC4A24699}" srcId="{86DBF580-B1C0-4E1F-80BD-2FF5DB763063}" destId="{6618E6DA-EF9C-47B0-AC3B-1E1D34541258}" srcOrd="1" destOrd="1" parTransId="{55A9D96B-1760-4B3C-84E2-EEDEB6249334}" sibTransId="{3FCF91CE-23AA-4511-A7BE-F1CB94A24D9F}"/>
    <dgm:cxn modelId="{F6FB26B0-5E53-4288-B268-487F16CA7246}" type="presOf" srcId="{5F1E3C92-4C4D-4D4E-BA1F-99E18FD6D46E}" destId="{44451379-CF59-4DF1-A37B-14188483BB70}" srcOrd="0" destOrd="0" presId="urn:microsoft.com/office/officeart/2005/8/layout/hierarchy2"/>
    <dgm:cxn modelId="{AAD6765D-804B-48CD-A944-913F84855754}" type="presParOf" srcId="{44451379-CF59-4DF1-A37B-14188483BB70}" destId="{A51DEF4E-F599-4FE9-91ED-843C191977D5}" srcOrd="0" destOrd="0" presId="urn:microsoft.com/office/officeart/2005/8/layout/hierarchy2"/>
    <dgm:cxn modelId="{A3EEE69B-8CCD-402A-AA72-C9F368B74E74}" type="presParOf" srcId="{A51DEF4E-F599-4FE9-91ED-843C191977D5}" destId="{06DEF08D-F13E-41E6-BD8E-6FBE6F562B81}" srcOrd="0" destOrd="0" presId="urn:microsoft.com/office/officeart/2005/8/layout/hierarchy2"/>
    <dgm:cxn modelId="{B1421F5D-B335-421C-9BFD-FF85B002ACA3}" type="presOf" srcId="{2D3F85EA-36CC-4DE1-AEA5-386860DB91BB}" destId="{06DEF08D-F13E-41E6-BD8E-6FBE6F562B81}" srcOrd="0" destOrd="0" presId="urn:microsoft.com/office/officeart/2005/8/layout/hierarchy2"/>
    <dgm:cxn modelId="{32AB673A-B9A5-469D-9EFA-7F8B61920984}" type="presParOf" srcId="{A51DEF4E-F599-4FE9-91ED-843C191977D5}" destId="{319D081C-595E-448F-9F8B-9CE3A3E01155}" srcOrd="1" destOrd="0" presId="urn:microsoft.com/office/officeart/2005/8/layout/hierarchy2"/>
    <dgm:cxn modelId="{95B01A03-101D-4097-AAB2-9AB73FA4868B}" type="presParOf" srcId="{319D081C-595E-448F-9F8B-9CE3A3E01155}" destId="{1D16F660-0041-44CF-B110-D7DFD33BCD23}" srcOrd="0" destOrd="1" presId="urn:microsoft.com/office/officeart/2005/8/layout/hierarchy2"/>
    <dgm:cxn modelId="{D9FC47BB-CCFD-422E-BE23-DAB98EF60EAE}" type="presOf" srcId="{96BBB921-39DE-4E12-811C-B3AE1A72A61F}" destId="{1D16F660-0041-44CF-B110-D7DFD33BCD23}" srcOrd="0" destOrd="0" presId="urn:microsoft.com/office/officeart/2005/8/layout/hierarchy2"/>
    <dgm:cxn modelId="{84D24B63-A6E0-4A37-B57E-10CF3CDA9693}" type="presParOf" srcId="{1D16F660-0041-44CF-B110-D7DFD33BCD23}" destId="{96990337-6963-49CE-BFF9-D231ADBE5750}" srcOrd="0" destOrd="0" presId="urn:microsoft.com/office/officeart/2005/8/layout/hierarchy2"/>
    <dgm:cxn modelId="{20C77DAE-CB22-428A-8CB1-8910780AF7F7}" type="presOf" srcId="{96BBB921-39DE-4E12-811C-B3AE1A72A61F}" destId="{96990337-6963-49CE-BFF9-D231ADBE5750}" srcOrd="1" destOrd="0" presId="urn:microsoft.com/office/officeart/2005/8/layout/hierarchy2"/>
    <dgm:cxn modelId="{DB46732C-0CF0-43F5-8AA2-9386FB9BF19B}" type="presParOf" srcId="{319D081C-595E-448F-9F8B-9CE3A3E01155}" destId="{94F2D181-4474-4AB2-B314-3B48BD56A959}" srcOrd="1" destOrd="1" presId="urn:microsoft.com/office/officeart/2005/8/layout/hierarchy2"/>
    <dgm:cxn modelId="{9BADDD17-13A4-453C-857C-19FDD206716E}" type="presParOf" srcId="{94F2D181-4474-4AB2-B314-3B48BD56A959}" destId="{ADFD672E-AC6F-4C65-A64A-D073CDD853D8}" srcOrd="0" destOrd="1" presId="urn:microsoft.com/office/officeart/2005/8/layout/hierarchy2"/>
    <dgm:cxn modelId="{918AE644-B62F-431D-8DAE-5221EB945815}" type="presOf" srcId="{9BB7A323-5B04-4DC4-8B16-27D2F15AB7B4}" destId="{ADFD672E-AC6F-4C65-A64A-D073CDD853D8}" srcOrd="0" destOrd="0" presId="urn:microsoft.com/office/officeart/2005/8/layout/hierarchy2"/>
    <dgm:cxn modelId="{77556059-634A-44D1-AD28-AE868385EAAC}" type="presParOf" srcId="{94F2D181-4474-4AB2-B314-3B48BD56A959}" destId="{89E40DB9-F5A5-4767-9275-E3534B9F3B07}" srcOrd="1" destOrd="1" presId="urn:microsoft.com/office/officeart/2005/8/layout/hierarchy2"/>
    <dgm:cxn modelId="{740248ED-F4C0-4340-B84F-C8D9C612420B}" type="presParOf" srcId="{89E40DB9-F5A5-4767-9275-E3534B9F3B07}" destId="{73C5B867-FAA0-451E-A97B-86F9A183BF5B}" srcOrd="0" destOrd="1" presId="urn:microsoft.com/office/officeart/2005/8/layout/hierarchy2"/>
    <dgm:cxn modelId="{F070CD7B-41C6-4ECA-949C-86047EC92180}" type="presOf" srcId="{5B000EBD-DD04-49B2-AA18-68D77D71BCAD}" destId="{73C5B867-FAA0-451E-A97B-86F9A183BF5B}" srcOrd="0" destOrd="0" presId="urn:microsoft.com/office/officeart/2005/8/layout/hierarchy2"/>
    <dgm:cxn modelId="{D2E11B83-2A6A-44E9-8323-74069E62460F}" type="presParOf" srcId="{73C5B867-FAA0-451E-A97B-86F9A183BF5B}" destId="{56ADAD93-63B3-46FA-B059-E46575CA192D}" srcOrd="0" destOrd="0" presId="urn:microsoft.com/office/officeart/2005/8/layout/hierarchy2"/>
    <dgm:cxn modelId="{8D189192-FF36-4E88-90FF-5A5B5A65E385}" type="presOf" srcId="{5B000EBD-DD04-49B2-AA18-68D77D71BCAD}" destId="{56ADAD93-63B3-46FA-B059-E46575CA192D}" srcOrd="1" destOrd="0" presId="urn:microsoft.com/office/officeart/2005/8/layout/hierarchy2"/>
    <dgm:cxn modelId="{39CEB828-BA14-4769-8EB1-6F7D3BCACFC2}" type="presParOf" srcId="{89E40DB9-F5A5-4767-9275-E3534B9F3B07}" destId="{76C2A1E1-821E-4EF8-8D38-F62C6197CC2A}" srcOrd="1" destOrd="1" presId="urn:microsoft.com/office/officeart/2005/8/layout/hierarchy2"/>
    <dgm:cxn modelId="{0B5B4747-4243-4CB2-BDBF-E03727A8FB59}" type="presParOf" srcId="{76C2A1E1-821E-4EF8-8D38-F62C6197CC2A}" destId="{82735092-5BD4-4A8A-A2DF-2187EE1C13EC}" srcOrd="0" destOrd="1" presId="urn:microsoft.com/office/officeart/2005/8/layout/hierarchy2"/>
    <dgm:cxn modelId="{50AEB43A-7BC8-4535-A6DA-C4B0A9DA18CF}" type="presOf" srcId="{6AA8C1CC-8BB7-4964-A4B8-F804B1098D55}" destId="{82735092-5BD4-4A8A-A2DF-2187EE1C13EC}" srcOrd="0" destOrd="0" presId="urn:microsoft.com/office/officeart/2005/8/layout/hierarchy2"/>
    <dgm:cxn modelId="{BB62408A-3DD0-408F-B83F-DD83AB8BCFE7}" type="presParOf" srcId="{76C2A1E1-821E-4EF8-8D38-F62C6197CC2A}" destId="{85162F07-0C87-4D12-BC9E-C1419D18153F}" srcOrd="1" destOrd="1" presId="urn:microsoft.com/office/officeart/2005/8/layout/hierarchy2"/>
    <dgm:cxn modelId="{1156D467-C9E7-42F9-866F-FFFF1B2DCE9B}" type="presParOf" srcId="{89E40DB9-F5A5-4767-9275-E3534B9F3B07}" destId="{B4E9F5AC-E376-48E9-B8CD-C92398B76E5A}" srcOrd="2" destOrd="1" presId="urn:microsoft.com/office/officeart/2005/8/layout/hierarchy2"/>
    <dgm:cxn modelId="{2C3DA237-ECB8-4EB9-BEB3-BA90F9BBAFEC}" type="presOf" srcId="{E5C7ABCE-72F0-419F-967B-EE4A4411C6B8}" destId="{B4E9F5AC-E376-48E9-B8CD-C92398B76E5A}" srcOrd="0" destOrd="0" presId="urn:microsoft.com/office/officeart/2005/8/layout/hierarchy2"/>
    <dgm:cxn modelId="{BCDBD5FE-9F5A-4162-94CF-2EC0365DC432}" type="presParOf" srcId="{B4E9F5AC-E376-48E9-B8CD-C92398B76E5A}" destId="{06CE12A6-F4A3-4DA5-BDAE-D022E697FA91}" srcOrd="0" destOrd="2" presId="urn:microsoft.com/office/officeart/2005/8/layout/hierarchy2"/>
    <dgm:cxn modelId="{2150E591-4D6E-448B-9724-D02604347613}" type="presOf" srcId="{E5C7ABCE-72F0-419F-967B-EE4A4411C6B8}" destId="{06CE12A6-F4A3-4DA5-BDAE-D022E697FA91}" srcOrd="1" destOrd="0" presId="urn:microsoft.com/office/officeart/2005/8/layout/hierarchy2"/>
    <dgm:cxn modelId="{D4DC3844-EA0F-430C-99EE-92DB911AE1F2}" type="presParOf" srcId="{89E40DB9-F5A5-4767-9275-E3534B9F3B07}" destId="{80D1E5CD-D245-4A67-B420-9E61604D0FAA}" srcOrd="3" destOrd="1" presId="urn:microsoft.com/office/officeart/2005/8/layout/hierarchy2"/>
    <dgm:cxn modelId="{9E5F6864-B5D9-429C-A5AC-A57EFFDD2D95}" type="presParOf" srcId="{80D1E5CD-D245-4A67-B420-9E61604D0FAA}" destId="{70E5D76A-3610-4CF3-9B50-65E398B0751D}" srcOrd="0" destOrd="3" presId="urn:microsoft.com/office/officeart/2005/8/layout/hierarchy2"/>
    <dgm:cxn modelId="{A9FCE288-8A91-47C2-9EBE-13FBB10EE42F}" type="presOf" srcId="{259A10BE-B161-46EC-AB30-2E55EA93E446}" destId="{70E5D76A-3610-4CF3-9B50-65E398B0751D}" srcOrd="0" destOrd="0" presId="urn:microsoft.com/office/officeart/2005/8/layout/hierarchy2"/>
    <dgm:cxn modelId="{B0A673F6-4AFE-4315-8232-C03019FFFE1A}" type="presParOf" srcId="{80D1E5CD-D245-4A67-B420-9E61604D0FAA}" destId="{FEAF3423-67A5-47DD-A712-4DCBAE6C7CA2}" srcOrd="1" destOrd="3" presId="urn:microsoft.com/office/officeart/2005/8/layout/hierarchy2"/>
    <dgm:cxn modelId="{AA8A6F16-B223-4428-9BED-929A3155FD8F}" type="presParOf" srcId="{319D081C-595E-448F-9F8B-9CE3A3E01155}" destId="{AD9264D0-1BB8-4C6E-A838-1F10753BA843}" srcOrd="2" destOrd="1" presId="urn:microsoft.com/office/officeart/2005/8/layout/hierarchy2"/>
    <dgm:cxn modelId="{FB297D65-7CAC-4978-A8E8-9E49506E92A9}" type="presOf" srcId="{4F25AB56-5063-4714-9F29-4BB8AF41427E}" destId="{AD9264D0-1BB8-4C6E-A838-1F10753BA843}" srcOrd="0" destOrd="0" presId="urn:microsoft.com/office/officeart/2005/8/layout/hierarchy2"/>
    <dgm:cxn modelId="{6E154836-6842-4FA7-A56B-55A70C956817}" type="presParOf" srcId="{AD9264D0-1BB8-4C6E-A838-1F10753BA843}" destId="{C9E8E356-AE30-4371-B268-69B11EF5A7CF}" srcOrd="0" destOrd="2" presId="urn:microsoft.com/office/officeart/2005/8/layout/hierarchy2"/>
    <dgm:cxn modelId="{B9C793EB-53B5-4144-A993-5D3FFA9208A5}" type="presOf" srcId="{4F25AB56-5063-4714-9F29-4BB8AF41427E}" destId="{C9E8E356-AE30-4371-B268-69B11EF5A7CF}" srcOrd="1" destOrd="0" presId="urn:microsoft.com/office/officeart/2005/8/layout/hierarchy2"/>
    <dgm:cxn modelId="{31F423DB-D47B-4501-BBEF-B4D526E450D0}" type="presParOf" srcId="{319D081C-595E-448F-9F8B-9CE3A3E01155}" destId="{730E3688-3FFF-4A63-B5D2-582928004E85}" srcOrd="3" destOrd="1" presId="urn:microsoft.com/office/officeart/2005/8/layout/hierarchy2"/>
    <dgm:cxn modelId="{EA67951A-B3E8-454F-BAFE-26F4D3A8DB26}" type="presParOf" srcId="{730E3688-3FFF-4A63-B5D2-582928004E85}" destId="{4B97F2E3-06B5-4516-9227-DF532E214B68}" srcOrd="0" destOrd="3" presId="urn:microsoft.com/office/officeart/2005/8/layout/hierarchy2"/>
    <dgm:cxn modelId="{5CE1328F-93BA-48CC-A466-B4108AD6281D}" type="presOf" srcId="{86DBF580-B1C0-4E1F-80BD-2FF5DB763063}" destId="{4B97F2E3-06B5-4516-9227-DF532E214B68}" srcOrd="0" destOrd="0" presId="urn:microsoft.com/office/officeart/2005/8/layout/hierarchy2"/>
    <dgm:cxn modelId="{213E7A99-B7AA-4375-A589-93E3CE4DA357}" type="presParOf" srcId="{730E3688-3FFF-4A63-B5D2-582928004E85}" destId="{0FA3EB17-0236-40B1-A252-6B08151F1824}" srcOrd="1" destOrd="3" presId="urn:microsoft.com/office/officeart/2005/8/layout/hierarchy2"/>
    <dgm:cxn modelId="{645A4F77-7672-4E3A-9781-3A296229C95B}" type="presParOf" srcId="{0FA3EB17-0236-40B1-A252-6B08151F1824}" destId="{CAC71648-B58E-435D-8930-1AAC5BA2E46C}" srcOrd="0" destOrd="1" presId="urn:microsoft.com/office/officeart/2005/8/layout/hierarchy2"/>
    <dgm:cxn modelId="{18BD99AB-42F1-4C6A-A0D9-2AB74B794E76}" type="presOf" srcId="{2977908B-9CDB-4463-B19A-C5F1F7990DA3}" destId="{CAC71648-B58E-435D-8930-1AAC5BA2E46C}" srcOrd="0" destOrd="0" presId="urn:microsoft.com/office/officeart/2005/8/layout/hierarchy2"/>
    <dgm:cxn modelId="{C6388FD7-1FBD-4B06-9E42-21B02CA14195}" type="presParOf" srcId="{CAC71648-B58E-435D-8930-1AAC5BA2E46C}" destId="{9305E3D8-4E63-4EC2-B00C-826331EA8412}" srcOrd="0" destOrd="0" presId="urn:microsoft.com/office/officeart/2005/8/layout/hierarchy2"/>
    <dgm:cxn modelId="{FD90EEEB-9DE7-4874-A9D7-D5259C83DFDA}" type="presOf" srcId="{2977908B-9CDB-4463-B19A-C5F1F7990DA3}" destId="{9305E3D8-4E63-4EC2-B00C-826331EA8412}" srcOrd="1" destOrd="0" presId="urn:microsoft.com/office/officeart/2005/8/layout/hierarchy2"/>
    <dgm:cxn modelId="{6015A496-FFAD-4E8A-83F9-CDBE9F01E627}" type="presParOf" srcId="{0FA3EB17-0236-40B1-A252-6B08151F1824}" destId="{5D5D5D59-E375-41E0-A937-9E4607849A2B}" srcOrd="1" destOrd="1" presId="urn:microsoft.com/office/officeart/2005/8/layout/hierarchy2"/>
    <dgm:cxn modelId="{8FA32BFC-2A0A-4645-B1D8-7A1DD56F5A66}" type="presParOf" srcId="{5D5D5D59-E375-41E0-A937-9E4607849A2B}" destId="{1619150C-59B6-4C5F-81AC-DB952AB8D810}" srcOrd="0" destOrd="1" presId="urn:microsoft.com/office/officeart/2005/8/layout/hierarchy2"/>
    <dgm:cxn modelId="{03E9E825-3BA4-49F3-9772-652992EDF71F}" type="presOf" srcId="{1E4EE000-F90D-446E-8DFF-58EE5C61E90B}" destId="{1619150C-59B6-4C5F-81AC-DB952AB8D810}" srcOrd="0" destOrd="0" presId="urn:microsoft.com/office/officeart/2005/8/layout/hierarchy2"/>
    <dgm:cxn modelId="{3B058472-59D3-487F-A09F-92593D764A1F}" type="presParOf" srcId="{5D5D5D59-E375-41E0-A937-9E4607849A2B}" destId="{70FFFFAF-45F9-478B-96D9-233FE5BB42F7}" srcOrd="1" destOrd="1" presId="urn:microsoft.com/office/officeart/2005/8/layout/hierarchy2"/>
    <dgm:cxn modelId="{1DC02732-344A-4A1C-9ECA-D97077AB511B}" type="presParOf" srcId="{0FA3EB17-0236-40B1-A252-6B08151F1824}" destId="{39A9978A-3E90-4B9D-A09B-78FE7217B1B2}" srcOrd="2" destOrd="1" presId="urn:microsoft.com/office/officeart/2005/8/layout/hierarchy2"/>
    <dgm:cxn modelId="{B4869C46-2CB6-4C8D-B2D1-C24AAFBD1651}" type="presOf" srcId="{55A9D96B-1760-4B3C-84E2-EEDEB6249334}" destId="{39A9978A-3E90-4B9D-A09B-78FE7217B1B2}" srcOrd="0" destOrd="0" presId="urn:microsoft.com/office/officeart/2005/8/layout/hierarchy2"/>
    <dgm:cxn modelId="{ACCB40D8-B718-49E8-8EC8-B465DB180929}" type="presParOf" srcId="{39A9978A-3E90-4B9D-A09B-78FE7217B1B2}" destId="{8C2C8595-5608-483F-89F2-AA04E90D30D4}" srcOrd="0" destOrd="2" presId="urn:microsoft.com/office/officeart/2005/8/layout/hierarchy2"/>
    <dgm:cxn modelId="{E2D8BE41-D94F-4D44-8E9E-03A562A89AE5}" type="presOf" srcId="{55A9D96B-1760-4B3C-84E2-EEDEB6249334}" destId="{8C2C8595-5608-483F-89F2-AA04E90D30D4}" srcOrd="1" destOrd="0" presId="urn:microsoft.com/office/officeart/2005/8/layout/hierarchy2"/>
    <dgm:cxn modelId="{93928A7E-F258-4900-8C42-F916CA43DEFF}" type="presParOf" srcId="{0FA3EB17-0236-40B1-A252-6B08151F1824}" destId="{98ED0475-30B7-4677-8245-ED58EF0FC985}" srcOrd="3" destOrd="1" presId="urn:microsoft.com/office/officeart/2005/8/layout/hierarchy2"/>
    <dgm:cxn modelId="{851A14C0-DD67-4A12-9763-7E3ACAC2773B}" type="presParOf" srcId="{98ED0475-30B7-4677-8245-ED58EF0FC985}" destId="{4025F696-D9F4-4295-AD05-E069E137F4F8}" srcOrd="0" destOrd="3" presId="urn:microsoft.com/office/officeart/2005/8/layout/hierarchy2"/>
    <dgm:cxn modelId="{2AE4FE1A-E3B8-4050-8891-80A8ECDF385B}" type="presOf" srcId="{6618E6DA-EF9C-47B0-AC3B-1E1D34541258}" destId="{4025F696-D9F4-4295-AD05-E069E137F4F8}" srcOrd="0" destOrd="0" presId="urn:microsoft.com/office/officeart/2005/8/layout/hierarchy2"/>
    <dgm:cxn modelId="{FDDE6713-A015-4FA8-91E0-4DCFF7BC556D}" type="presParOf" srcId="{98ED0475-30B7-4677-8245-ED58EF0FC985}" destId="{23759DB0-6696-48D2-B02E-7A139D51DE60}" srcOrd="1" destOrd="3"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F94D1A8-EF88-4ECC-926B-FDD0483F7D13}">
      <dsp:nvSpPr>
        <dsp:cNvPr id="0" name=""/>
        <dsp:cNvSpPr/>
      </dsp:nvSpPr>
      <dsp:spPr>
        <a:xfrm>
          <a:off x="2199788" y="1607650"/>
          <a:ext cx="1145243" cy="114524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100000"/>
            </a:lnSpc>
            <a:spcBef>
              <a:spcPct val="0"/>
            </a:spcBef>
            <a:spcAft>
              <a:spcPct val="35000"/>
            </a:spcAft>
          </a:pPr>
          <a:r>
            <a:rPr lang="zh-CN" altLang="en-US" sz="1500" kern="1200"/>
            <a:t>创业计划书的作用</a:t>
          </a:r>
        </a:p>
      </dsp:txBody>
      <dsp:txXfrm>
        <a:off x="2199788" y="1607650"/>
        <a:ext cx="1145243" cy="1145243"/>
      </dsp:txXfrm>
    </dsp:sp>
    <dsp:sp modelId="{A1C866BC-CD4B-4D09-85A6-73E56B077A70}">
      <dsp:nvSpPr>
        <dsp:cNvPr id="0" name=""/>
        <dsp:cNvSpPr/>
      </dsp:nvSpPr>
      <dsp:spPr>
        <a:xfrm rot="16200000">
          <a:off x="2650631" y="1190081"/>
          <a:ext cx="243557" cy="3893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6200000">
        <a:off x="2650631" y="1190081"/>
        <a:ext cx="243557" cy="389382"/>
      </dsp:txXfrm>
    </dsp:sp>
    <dsp:sp modelId="{39A42058-FFE8-4D22-8212-5FC4D4D3B437}">
      <dsp:nvSpPr>
        <dsp:cNvPr id="0" name=""/>
        <dsp:cNvSpPr/>
      </dsp:nvSpPr>
      <dsp:spPr>
        <a:xfrm>
          <a:off x="2199788" y="2865"/>
          <a:ext cx="1145243" cy="114524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100000"/>
            </a:lnSpc>
            <a:spcBef>
              <a:spcPct val="0"/>
            </a:spcBef>
            <a:spcAft>
              <a:spcPct val="35000"/>
            </a:spcAft>
          </a:pPr>
          <a:r>
            <a:rPr lang="zh-CN" altLang="en-US" sz="1500" kern="1200"/>
            <a:t>筹集资金</a:t>
          </a:r>
        </a:p>
        <a:p>
          <a:pPr lvl="0" algn="ctr" defTabSz="666750">
            <a:lnSpc>
              <a:spcPct val="100000"/>
            </a:lnSpc>
            <a:spcBef>
              <a:spcPct val="0"/>
            </a:spcBef>
            <a:spcAft>
              <a:spcPct val="35000"/>
            </a:spcAft>
          </a:pPr>
          <a:r>
            <a:rPr lang="zh-CN" altLang="en-US" sz="1500" kern="1200"/>
            <a:t>寻找伙伴</a:t>
          </a:r>
        </a:p>
      </dsp:txBody>
      <dsp:txXfrm>
        <a:off x="2199788" y="2865"/>
        <a:ext cx="1145243" cy="1145243"/>
      </dsp:txXfrm>
    </dsp:sp>
    <dsp:sp modelId="{2F5906E4-2DBE-4910-870A-C17260B23A38}">
      <dsp:nvSpPr>
        <dsp:cNvPr id="0" name=""/>
        <dsp:cNvSpPr/>
      </dsp:nvSpPr>
      <dsp:spPr>
        <a:xfrm>
          <a:off x="3446131" y="1985581"/>
          <a:ext cx="243557" cy="3893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3446131" y="1985581"/>
        <a:ext cx="243557" cy="389382"/>
      </dsp:txXfrm>
    </dsp:sp>
    <dsp:sp modelId="{92A94663-DAD5-4549-9FA7-5B5D2EEED8A7}">
      <dsp:nvSpPr>
        <dsp:cNvPr id="0" name=""/>
        <dsp:cNvSpPr/>
      </dsp:nvSpPr>
      <dsp:spPr>
        <a:xfrm>
          <a:off x="3804573" y="1607650"/>
          <a:ext cx="1145243" cy="114524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100000"/>
            </a:lnSpc>
            <a:spcBef>
              <a:spcPct val="0"/>
            </a:spcBef>
            <a:spcAft>
              <a:spcPct val="35000"/>
            </a:spcAft>
          </a:pPr>
          <a:r>
            <a:rPr lang="zh-CN" altLang="en-US" sz="1500" kern="1200"/>
            <a:t>评价投资价值</a:t>
          </a:r>
        </a:p>
      </dsp:txBody>
      <dsp:txXfrm>
        <a:off x="3804573" y="1607650"/>
        <a:ext cx="1145243" cy="1145243"/>
      </dsp:txXfrm>
    </dsp:sp>
    <dsp:sp modelId="{E3DFE4D0-72F3-4A44-A8CE-3702706CC9AC}">
      <dsp:nvSpPr>
        <dsp:cNvPr id="0" name=""/>
        <dsp:cNvSpPr/>
      </dsp:nvSpPr>
      <dsp:spPr>
        <a:xfrm rot="5400000">
          <a:off x="2650631" y="2781080"/>
          <a:ext cx="243557" cy="3893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5400000">
        <a:off x="2650631" y="2781080"/>
        <a:ext cx="243557" cy="389382"/>
      </dsp:txXfrm>
    </dsp:sp>
    <dsp:sp modelId="{64C119BA-44DC-439C-A9CF-68D5CD42586E}">
      <dsp:nvSpPr>
        <dsp:cNvPr id="0" name=""/>
        <dsp:cNvSpPr/>
      </dsp:nvSpPr>
      <dsp:spPr>
        <a:xfrm>
          <a:off x="2199788" y="3212436"/>
          <a:ext cx="1145243" cy="114524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100000"/>
            </a:lnSpc>
            <a:spcBef>
              <a:spcPct val="0"/>
            </a:spcBef>
            <a:spcAft>
              <a:spcPct val="35000"/>
            </a:spcAft>
          </a:pPr>
          <a:r>
            <a:rPr lang="zh-CN" altLang="en-US" sz="1500" kern="1200"/>
            <a:t>自我评估</a:t>
          </a:r>
        </a:p>
      </dsp:txBody>
      <dsp:txXfrm>
        <a:off x="2199788" y="3212436"/>
        <a:ext cx="1145243" cy="1145243"/>
      </dsp:txXfrm>
    </dsp:sp>
    <dsp:sp modelId="{33FD52C8-EF19-47EF-B940-0E133A7B1CED}">
      <dsp:nvSpPr>
        <dsp:cNvPr id="0" name=""/>
        <dsp:cNvSpPr/>
      </dsp:nvSpPr>
      <dsp:spPr>
        <a:xfrm rot="10800000">
          <a:off x="1855131" y="1985581"/>
          <a:ext cx="243557" cy="3893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0800000">
        <a:off x="1855131" y="1985581"/>
        <a:ext cx="243557" cy="389382"/>
      </dsp:txXfrm>
    </dsp:sp>
    <dsp:sp modelId="{F56712D0-D292-48DB-AC7B-080E088E00D4}">
      <dsp:nvSpPr>
        <dsp:cNvPr id="0" name=""/>
        <dsp:cNvSpPr/>
      </dsp:nvSpPr>
      <dsp:spPr>
        <a:xfrm>
          <a:off x="595002" y="1607650"/>
          <a:ext cx="1145243" cy="114524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100000"/>
            </a:lnSpc>
            <a:spcBef>
              <a:spcPct val="0"/>
            </a:spcBef>
            <a:spcAft>
              <a:spcPct val="35000"/>
            </a:spcAft>
          </a:pPr>
          <a:r>
            <a:rPr lang="zh-CN" altLang="en-US" sz="1500" kern="1200"/>
            <a:t>提供发展方向</a:t>
          </a:r>
        </a:p>
      </dsp:txBody>
      <dsp:txXfrm>
        <a:off x="595002" y="1607650"/>
        <a:ext cx="1145243" cy="114524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6DEF08D-F13E-41E6-BD8E-6FBE6F562B81}">
      <dsp:nvSpPr>
        <dsp:cNvPr id="0" name=""/>
        <dsp:cNvSpPr/>
      </dsp:nvSpPr>
      <dsp:spPr>
        <a:xfrm>
          <a:off x="14243" y="1191313"/>
          <a:ext cx="1380363" cy="69018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a:t>创业计划路演</a:t>
          </a:r>
        </a:p>
      </dsp:txBody>
      <dsp:txXfrm>
        <a:off x="14243" y="1191313"/>
        <a:ext cx="1380363" cy="690181"/>
      </dsp:txXfrm>
    </dsp:sp>
    <dsp:sp modelId="{1D16F660-0041-44CF-B110-D7DFD33BCD23}">
      <dsp:nvSpPr>
        <dsp:cNvPr id="0" name=""/>
        <dsp:cNvSpPr/>
      </dsp:nvSpPr>
      <dsp:spPr>
        <a:xfrm rot="18289469">
          <a:off x="1187243" y="1119335"/>
          <a:ext cx="966870" cy="40429"/>
        </a:xfrm>
        <a:custGeom>
          <a:avLst/>
          <a:gdLst/>
          <a:ahLst/>
          <a:cxnLst/>
          <a:rect l="0" t="0" r="0" b="0"/>
          <a:pathLst>
            <a:path>
              <a:moveTo>
                <a:pt x="0" y="20214"/>
              </a:moveTo>
              <a:lnTo>
                <a:pt x="966870" y="202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8289469">
        <a:off x="1646507" y="1115378"/>
        <a:ext cx="48343" cy="48343"/>
      </dsp:txXfrm>
    </dsp:sp>
    <dsp:sp modelId="{ADFD672E-AC6F-4C65-A64A-D073CDD853D8}">
      <dsp:nvSpPr>
        <dsp:cNvPr id="0" name=""/>
        <dsp:cNvSpPr/>
      </dsp:nvSpPr>
      <dsp:spPr>
        <a:xfrm>
          <a:off x="1946751" y="397604"/>
          <a:ext cx="1380363" cy="69018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a:t>路演内容</a:t>
          </a:r>
        </a:p>
      </dsp:txBody>
      <dsp:txXfrm>
        <a:off x="1946751" y="397604"/>
        <a:ext cx="1380363" cy="690181"/>
      </dsp:txXfrm>
    </dsp:sp>
    <dsp:sp modelId="{73C5B867-FAA0-451E-A97B-86F9A183BF5B}">
      <dsp:nvSpPr>
        <dsp:cNvPr id="0" name=""/>
        <dsp:cNvSpPr/>
      </dsp:nvSpPr>
      <dsp:spPr>
        <a:xfrm rot="19457599">
          <a:off x="3263203" y="524053"/>
          <a:ext cx="679969" cy="40429"/>
        </a:xfrm>
        <a:custGeom>
          <a:avLst/>
          <a:gdLst/>
          <a:ahLst/>
          <a:cxnLst/>
          <a:rect l="0" t="0" r="0" b="0"/>
          <a:pathLst>
            <a:path>
              <a:moveTo>
                <a:pt x="0" y="20214"/>
              </a:moveTo>
              <a:lnTo>
                <a:pt x="679969" y="202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9457599">
        <a:off x="3586188" y="527269"/>
        <a:ext cx="33998" cy="33998"/>
      </dsp:txXfrm>
    </dsp:sp>
    <dsp:sp modelId="{82735092-5BD4-4A8A-A2DF-2187EE1C13EC}">
      <dsp:nvSpPr>
        <dsp:cNvPr id="0" name=""/>
        <dsp:cNvSpPr/>
      </dsp:nvSpPr>
      <dsp:spPr>
        <a:xfrm>
          <a:off x="3879260" y="750"/>
          <a:ext cx="1380363" cy="69018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a:t>PPT</a:t>
          </a:r>
          <a:r>
            <a:rPr lang="zh-CN" altLang="en-US" sz="1400" kern="1200"/>
            <a:t>演示</a:t>
          </a:r>
        </a:p>
      </dsp:txBody>
      <dsp:txXfrm>
        <a:off x="3879260" y="750"/>
        <a:ext cx="1380363" cy="690181"/>
      </dsp:txXfrm>
    </dsp:sp>
    <dsp:sp modelId="{B4E9F5AC-E376-48E9-B8CD-C92398B76E5A}">
      <dsp:nvSpPr>
        <dsp:cNvPr id="0" name=""/>
        <dsp:cNvSpPr/>
      </dsp:nvSpPr>
      <dsp:spPr>
        <a:xfrm rot="2142401">
          <a:off x="3263203" y="920907"/>
          <a:ext cx="679969" cy="40429"/>
        </a:xfrm>
        <a:custGeom>
          <a:avLst/>
          <a:gdLst/>
          <a:ahLst/>
          <a:cxnLst/>
          <a:rect l="0" t="0" r="0" b="0"/>
          <a:pathLst>
            <a:path>
              <a:moveTo>
                <a:pt x="0" y="20214"/>
              </a:moveTo>
              <a:lnTo>
                <a:pt x="679969" y="202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142401">
        <a:off x="3586188" y="924123"/>
        <a:ext cx="33998" cy="33998"/>
      </dsp:txXfrm>
    </dsp:sp>
    <dsp:sp modelId="{70E5D76A-3610-4CF3-9B50-65E398B0751D}">
      <dsp:nvSpPr>
        <dsp:cNvPr id="0" name=""/>
        <dsp:cNvSpPr/>
      </dsp:nvSpPr>
      <dsp:spPr>
        <a:xfrm>
          <a:off x="3879260" y="794459"/>
          <a:ext cx="1380363" cy="69018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a:t>答疑解惑</a:t>
          </a:r>
        </a:p>
      </dsp:txBody>
      <dsp:txXfrm>
        <a:off x="3879260" y="794459"/>
        <a:ext cx="1380363" cy="690181"/>
      </dsp:txXfrm>
    </dsp:sp>
    <dsp:sp modelId="{AD9264D0-1BB8-4C6E-A838-1F10753BA843}">
      <dsp:nvSpPr>
        <dsp:cNvPr id="0" name=""/>
        <dsp:cNvSpPr/>
      </dsp:nvSpPr>
      <dsp:spPr>
        <a:xfrm rot="3310531">
          <a:off x="1187243" y="1913044"/>
          <a:ext cx="966870" cy="40429"/>
        </a:xfrm>
        <a:custGeom>
          <a:avLst/>
          <a:gdLst/>
          <a:ahLst/>
          <a:cxnLst/>
          <a:rect l="0" t="0" r="0" b="0"/>
          <a:pathLst>
            <a:path>
              <a:moveTo>
                <a:pt x="0" y="20214"/>
              </a:moveTo>
              <a:lnTo>
                <a:pt x="966870" y="202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3310531">
        <a:off x="1646507" y="1909087"/>
        <a:ext cx="48343" cy="48343"/>
      </dsp:txXfrm>
    </dsp:sp>
    <dsp:sp modelId="{4B97F2E3-06B5-4516-9227-DF532E214B68}">
      <dsp:nvSpPr>
        <dsp:cNvPr id="0" name=""/>
        <dsp:cNvSpPr/>
      </dsp:nvSpPr>
      <dsp:spPr>
        <a:xfrm>
          <a:off x="1946751" y="1985022"/>
          <a:ext cx="1380363" cy="69018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a:t>常见问题</a:t>
          </a:r>
        </a:p>
      </dsp:txBody>
      <dsp:txXfrm>
        <a:off x="1946751" y="1985022"/>
        <a:ext cx="1380363" cy="690181"/>
      </dsp:txXfrm>
    </dsp:sp>
    <dsp:sp modelId="{CAC71648-B58E-435D-8930-1AAC5BA2E46C}">
      <dsp:nvSpPr>
        <dsp:cNvPr id="0" name=""/>
        <dsp:cNvSpPr/>
      </dsp:nvSpPr>
      <dsp:spPr>
        <a:xfrm rot="19457599">
          <a:off x="3263203" y="2111471"/>
          <a:ext cx="679969" cy="40429"/>
        </a:xfrm>
        <a:custGeom>
          <a:avLst/>
          <a:gdLst/>
          <a:ahLst/>
          <a:cxnLst/>
          <a:rect l="0" t="0" r="0" b="0"/>
          <a:pathLst>
            <a:path>
              <a:moveTo>
                <a:pt x="0" y="20214"/>
              </a:moveTo>
              <a:lnTo>
                <a:pt x="679969" y="202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9457599">
        <a:off x="3586188" y="2114686"/>
        <a:ext cx="33998" cy="33998"/>
      </dsp:txXfrm>
    </dsp:sp>
    <dsp:sp modelId="{1619150C-59B6-4C5F-81AC-DB952AB8D810}">
      <dsp:nvSpPr>
        <dsp:cNvPr id="0" name=""/>
        <dsp:cNvSpPr/>
      </dsp:nvSpPr>
      <dsp:spPr>
        <a:xfrm>
          <a:off x="3879260" y="1588168"/>
          <a:ext cx="1380363" cy="69018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a:t>准备、着装、沟通、情感、语言</a:t>
          </a:r>
        </a:p>
      </dsp:txBody>
      <dsp:txXfrm>
        <a:off x="3879260" y="1588168"/>
        <a:ext cx="1380363" cy="690181"/>
      </dsp:txXfrm>
    </dsp:sp>
    <dsp:sp modelId="{39A9978A-3E90-4B9D-A09B-78FE7217B1B2}">
      <dsp:nvSpPr>
        <dsp:cNvPr id="0" name=""/>
        <dsp:cNvSpPr/>
      </dsp:nvSpPr>
      <dsp:spPr>
        <a:xfrm rot="2142401">
          <a:off x="3263203" y="2508325"/>
          <a:ext cx="679969" cy="40429"/>
        </a:xfrm>
        <a:custGeom>
          <a:avLst/>
          <a:gdLst/>
          <a:ahLst/>
          <a:cxnLst/>
          <a:rect l="0" t="0" r="0" b="0"/>
          <a:pathLst>
            <a:path>
              <a:moveTo>
                <a:pt x="0" y="20214"/>
              </a:moveTo>
              <a:lnTo>
                <a:pt x="679969" y="202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142401">
        <a:off x="3586188" y="2511541"/>
        <a:ext cx="33998" cy="33998"/>
      </dsp:txXfrm>
    </dsp:sp>
    <dsp:sp modelId="{4025F696-D9F4-4295-AD05-E069E137F4F8}">
      <dsp:nvSpPr>
        <dsp:cNvPr id="0" name=""/>
        <dsp:cNvSpPr/>
      </dsp:nvSpPr>
      <dsp:spPr>
        <a:xfrm>
          <a:off x="3879260" y="2381877"/>
          <a:ext cx="1380363" cy="69018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a:t>重点、互动、专业术语、造假、答非所问</a:t>
          </a:r>
        </a:p>
      </dsp:txBody>
      <dsp:txXfrm>
        <a:off x="3879260" y="2381877"/>
        <a:ext cx="1380363" cy="690181"/>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image" Target="../media/image1.jpe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image" Target="../media/image1.jpeg"/><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4" Type="http://schemas.openxmlformats.org/officeDocument/2006/relationships/tags" Target="../tags/tag323.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3" Type="http://schemas.openxmlformats.org/officeDocument/2006/relationships/tags" Target="../tags/tag348.xml"/><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3" Type="http://schemas.openxmlformats.org/officeDocument/2006/relationships/image" Target="../media/image1.jpeg"/><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5" Type="http://schemas.openxmlformats.org/officeDocument/2006/relationships/tags" Target="../tags/tag397.xml"/><Relationship Id="rId14" Type="http://schemas.openxmlformats.org/officeDocument/2006/relationships/tags" Target="../tags/tag396.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5" Type="http://schemas.openxmlformats.org/officeDocument/2006/relationships/tags" Target="../tags/tag411.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5" Type="http://schemas.openxmlformats.org/officeDocument/2006/relationships/tags" Target="../tags/tag425.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7" Type="http://schemas.openxmlformats.org/officeDocument/2006/relationships/tags" Target="../tags/tag441.xml"/><Relationship Id="rId16" Type="http://schemas.openxmlformats.org/officeDocument/2006/relationships/tags" Target="../tags/tag440.xml"/><Relationship Id="rId15" Type="http://schemas.openxmlformats.org/officeDocument/2006/relationships/tags" Target="../tags/tag439.xml"/><Relationship Id="rId14" Type="http://schemas.openxmlformats.org/officeDocument/2006/relationships/tags" Target="../tags/tag438.xml"/><Relationship Id="rId13" Type="http://schemas.openxmlformats.org/officeDocument/2006/relationships/tags" Target="../tags/tag437.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13.xml"/><Relationship Id="rId19" Type="http://schemas.openxmlformats.org/officeDocument/2006/relationships/tags" Target="../tags/tag22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460.xml"/><Relationship Id="rId23" Type="http://schemas.openxmlformats.org/officeDocument/2006/relationships/tags" Target="../tags/tag459.xml"/><Relationship Id="rId22" Type="http://schemas.openxmlformats.org/officeDocument/2006/relationships/tags" Target="../tags/tag458.xml"/><Relationship Id="rId21" Type="http://schemas.openxmlformats.org/officeDocument/2006/relationships/tags" Target="../tags/tag457.xml"/><Relationship Id="rId20" Type="http://schemas.openxmlformats.org/officeDocument/2006/relationships/tags" Target="../tags/tag456.xml"/><Relationship Id="rId2" Type="http://schemas.openxmlformats.org/officeDocument/2006/relationships/slideLayout" Target="../slideLayouts/slideLayout31.xml"/><Relationship Id="rId19" Type="http://schemas.openxmlformats.org/officeDocument/2006/relationships/tags" Target="../tags/tag455.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hemeOverride" Target="../theme/themeOverride1.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10.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tags" Target="../tags/tag568.xml"/><Relationship Id="rId6" Type="http://schemas.openxmlformats.org/officeDocument/2006/relationships/tags" Target="../tags/tag567.xml"/><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tags" Target="../tags/tag563.xml"/><Relationship Id="rId11" Type="http://schemas.openxmlformats.org/officeDocument/2006/relationships/slideLayout" Target="../slideLayouts/slideLayout21.xml"/><Relationship Id="rId10" Type="http://schemas.openxmlformats.org/officeDocument/2006/relationships/tags" Target="../tags/tag569.xml"/><Relationship Id="rId1" Type="http://schemas.openxmlformats.org/officeDocument/2006/relationships/tags" Target="../tags/tag562.xml"/></Relationships>
</file>

<file path=ppt/slides/_rels/slide11.xml.rels><?xml version="1.0" encoding="UTF-8" standalone="yes"?>
<Relationships xmlns="http://schemas.openxmlformats.org/package/2006/relationships"><Relationship Id="rId9" Type="http://schemas.openxmlformats.org/officeDocument/2006/relationships/tags" Target="../tags/tag577.xml"/><Relationship Id="rId8" Type="http://schemas.openxmlformats.org/officeDocument/2006/relationships/image" Target="../media/image15.png"/><Relationship Id="rId7" Type="http://schemas.openxmlformats.org/officeDocument/2006/relationships/tags" Target="../tags/tag576.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tags" Target="../tags/tag571.xml"/><Relationship Id="rId10" Type="http://schemas.openxmlformats.org/officeDocument/2006/relationships/slideLayout" Target="../slideLayouts/slideLayout25.xml"/><Relationship Id="rId1" Type="http://schemas.openxmlformats.org/officeDocument/2006/relationships/tags" Target="../tags/tag570.xml"/></Relationships>
</file>

<file path=ppt/slides/_rels/slide12.xml.rels><?xml version="1.0" encoding="UTF-8" standalone="yes"?>
<Relationships xmlns="http://schemas.openxmlformats.org/package/2006/relationships"><Relationship Id="rId9" Type="http://schemas.openxmlformats.org/officeDocument/2006/relationships/tags" Target="../tags/tag586.xml"/><Relationship Id="rId8" Type="http://schemas.openxmlformats.org/officeDocument/2006/relationships/tags" Target="../tags/tag585.xml"/><Relationship Id="rId7" Type="http://schemas.openxmlformats.org/officeDocument/2006/relationships/tags" Target="../tags/tag584.xml"/><Relationship Id="rId6" Type="http://schemas.openxmlformats.org/officeDocument/2006/relationships/tags" Target="../tags/tag583.xml"/><Relationship Id="rId5" Type="http://schemas.openxmlformats.org/officeDocument/2006/relationships/tags" Target="../tags/tag582.xml"/><Relationship Id="rId4" Type="http://schemas.openxmlformats.org/officeDocument/2006/relationships/tags" Target="../tags/tag581.xml"/><Relationship Id="rId3" Type="http://schemas.openxmlformats.org/officeDocument/2006/relationships/tags" Target="../tags/tag580.xml"/><Relationship Id="rId2" Type="http://schemas.openxmlformats.org/officeDocument/2006/relationships/tags" Target="../tags/tag579.xml"/><Relationship Id="rId13" Type="http://schemas.openxmlformats.org/officeDocument/2006/relationships/slideLayout" Target="../slideLayouts/slideLayout21.xml"/><Relationship Id="rId12" Type="http://schemas.openxmlformats.org/officeDocument/2006/relationships/tags" Target="../tags/tag588.xml"/><Relationship Id="rId11" Type="http://schemas.openxmlformats.org/officeDocument/2006/relationships/image" Target="../media/image16.png"/><Relationship Id="rId10" Type="http://schemas.openxmlformats.org/officeDocument/2006/relationships/tags" Target="../tags/tag587.xml"/><Relationship Id="rId1" Type="http://schemas.openxmlformats.org/officeDocument/2006/relationships/tags" Target="../tags/tag578.xml"/></Relationships>
</file>

<file path=ppt/slides/_rels/slide13.xml.rels><?xml version="1.0" encoding="UTF-8" standalone="yes"?>
<Relationships xmlns="http://schemas.openxmlformats.org/package/2006/relationships"><Relationship Id="rId99" Type="http://schemas.openxmlformats.org/officeDocument/2006/relationships/tags" Target="../tags/tag685.xml"/><Relationship Id="rId98" Type="http://schemas.openxmlformats.org/officeDocument/2006/relationships/tags" Target="../tags/tag684.xml"/><Relationship Id="rId97" Type="http://schemas.openxmlformats.org/officeDocument/2006/relationships/tags" Target="../tags/tag683.xml"/><Relationship Id="rId96" Type="http://schemas.openxmlformats.org/officeDocument/2006/relationships/tags" Target="../tags/tag682.xml"/><Relationship Id="rId95" Type="http://schemas.openxmlformats.org/officeDocument/2006/relationships/tags" Target="../tags/tag681.xml"/><Relationship Id="rId94" Type="http://schemas.openxmlformats.org/officeDocument/2006/relationships/tags" Target="../tags/tag680.xml"/><Relationship Id="rId93" Type="http://schemas.openxmlformats.org/officeDocument/2006/relationships/tags" Target="../tags/tag679.xml"/><Relationship Id="rId92" Type="http://schemas.openxmlformats.org/officeDocument/2006/relationships/tags" Target="../tags/tag678.xml"/><Relationship Id="rId91" Type="http://schemas.openxmlformats.org/officeDocument/2006/relationships/tags" Target="../tags/tag677.xml"/><Relationship Id="rId90" Type="http://schemas.openxmlformats.org/officeDocument/2006/relationships/tags" Target="../tags/tag676.xml"/><Relationship Id="rId9" Type="http://schemas.openxmlformats.org/officeDocument/2006/relationships/tags" Target="../tags/tag595.xml"/><Relationship Id="rId89" Type="http://schemas.openxmlformats.org/officeDocument/2006/relationships/tags" Target="../tags/tag675.xml"/><Relationship Id="rId88" Type="http://schemas.openxmlformats.org/officeDocument/2006/relationships/tags" Target="../tags/tag674.xml"/><Relationship Id="rId87" Type="http://schemas.openxmlformats.org/officeDocument/2006/relationships/tags" Target="../tags/tag673.xml"/><Relationship Id="rId86" Type="http://schemas.openxmlformats.org/officeDocument/2006/relationships/tags" Target="../tags/tag672.xml"/><Relationship Id="rId85" Type="http://schemas.openxmlformats.org/officeDocument/2006/relationships/tags" Target="../tags/tag671.xml"/><Relationship Id="rId84" Type="http://schemas.openxmlformats.org/officeDocument/2006/relationships/tags" Target="../tags/tag670.xml"/><Relationship Id="rId83" Type="http://schemas.openxmlformats.org/officeDocument/2006/relationships/tags" Target="../tags/tag669.xml"/><Relationship Id="rId82" Type="http://schemas.openxmlformats.org/officeDocument/2006/relationships/tags" Target="../tags/tag668.xml"/><Relationship Id="rId81" Type="http://schemas.openxmlformats.org/officeDocument/2006/relationships/tags" Target="../tags/tag667.xml"/><Relationship Id="rId80" Type="http://schemas.openxmlformats.org/officeDocument/2006/relationships/tags" Target="../tags/tag666.xml"/><Relationship Id="rId8" Type="http://schemas.openxmlformats.org/officeDocument/2006/relationships/tags" Target="../tags/tag594.xml"/><Relationship Id="rId79" Type="http://schemas.openxmlformats.org/officeDocument/2006/relationships/tags" Target="../tags/tag665.xml"/><Relationship Id="rId78" Type="http://schemas.openxmlformats.org/officeDocument/2006/relationships/tags" Target="../tags/tag664.xml"/><Relationship Id="rId77" Type="http://schemas.openxmlformats.org/officeDocument/2006/relationships/tags" Target="../tags/tag663.xml"/><Relationship Id="rId76" Type="http://schemas.openxmlformats.org/officeDocument/2006/relationships/tags" Target="../tags/tag662.xml"/><Relationship Id="rId75" Type="http://schemas.openxmlformats.org/officeDocument/2006/relationships/tags" Target="../tags/tag661.xml"/><Relationship Id="rId74" Type="http://schemas.openxmlformats.org/officeDocument/2006/relationships/tags" Target="../tags/tag660.xml"/><Relationship Id="rId73" Type="http://schemas.openxmlformats.org/officeDocument/2006/relationships/tags" Target="../tags/tag659.xml"/><Relationship Id="rId72" Type="http://schemas.openxmlformats.org/officeDocument/2006/relationships/tags" Target="../tags/tag658.xml"/><Relationship Id="rId71" Type="http://schemas.openxmlformats.org/officeDocument/2006/relationships/tags" Target="../tags/tag657.xml"/><Relationship Id="rId70" Type="http://schemas.openxmlformats.org/officeDocument/2006/relationships/tags" Target="../tags/tag656.xml"/><Relationship Id="rId7" Type="http://schemas.openxmlformats.org/officeDocument/2006/relationships/tags" Target="../tags/tag593.xml"/><Relationship Id="rId69" Type="http://schemas.openxmlformats.org/officeDocument/2006/relationships/tags" Target="../tags/tag655.xml"/><Relationship Id="rId68" Type="http://schemas.openxmlformats.org/officeDocument/2006/relationships/tags" Target="../tags/tag654.xml"/><Relationship Id="rId67" Type="http://schemas.openxmlformats.org/officeDocument/2006/relationships/tags" Target="../tags/tag653.xml"/><Relationship Id="rId66" Type="http://schemas.openxmlformats.org/officeDocument/2006/relationships/tags" Target="../tags/tag652.xml"/><Relationship Id="rId65" Type="http://schemas.openxmlformats.org/officeDocument/2006/relationships/tags" Target="../tags/tag651.xml"/><Relationship Id="rId64" Type="http://schemas.openxmlformats.org/officeDocument/2006/relationships/tags" Target="../tags/tag650.xml"/><Relationship Id="rId63" Type="http://schemas.openxmlformats.org/officeDocument/2006/relationships/tags" Target="../tags/tag649.xml"/><Relationship Id="rId62" Type="http://schemas.openxmlformats.org/officeDocument/2006/relationships/tags" Target="../tags/tag648.xml"/><Relationship Id="rId61" Type="http://schemas.openxmlformats.org/officeDocument/2006/relationships/tags" Target="../tags/tag647.xml"/><Relationship Id="rId60" Type="http://schemas.openxmlformats.org/officeDocument/2006/relationships/tags" Target="../tags/tag646.xml"/><Relationship Id="rId6" Type="http://schemas.openxmlformats.org/officeDocument/2006/relationships/tags" Target="../tags/tag592.xml"/><Relationship Id="rId59" Type="http://schemas.openxmlformats.org/officeDocument/2006/relationships/tags" Target="../tags/tag645.xml"/><Relationship Id="rId58" Type="http://schemas.openxmlformats.org/officeDocument/2006/relationships/tags" Target="../tags/tag644.xml"/><Relationship Id="rId57" Type="http://schemas.openxmlformats.org/officeDocument/2006/relationships/tags" Target="../tags/tag643.xml"/><Relationship Id="rId56" Type="http://schemas.openxmlformats.org/officeDocument/2006/relationships/tags" Target="../tags/tag642.xml"/><Relationship Id="rId55" Type="http://schemas.openxmlformats.org/officeDocument/2006/relationships/tags" Target="../tags/tag641.xml"/><Relationship Id="rId54" Type="http://schemas.openxmlformats.org/officeDocument/2006/relationships/tags" Target="../tags/tag640.xml"/><Relationship Id="rId53" Type="http://schemas.openxmlformats.org/officeDocument/2006/relationships/tags" Target="../tags/tag639.xml"/><Relationship Id="rId52" Type="http://schemas.openxmlformats.org/officeDocument/2006/relationships/tags" Target="../tags/tag638.xml"/><Relationship Id="rId51" Type="http://schemas.openxmlformats.org/officeDocument/2006/relationships/tags" Target="../tags/tag637.xml"/><Relationship Id="rId50" Type="http://schemas.openxmlformats.org/officeDocument/2006/relationships/tags" Target="../tags/tag636.xml"/><Relationship Id="rId5" Type="http://schemas.openxmlformats.org/officeDocument/2006/relationships/tags" Target="../tags/tag591.xml"/><Relationship Id="rId49" Type="http://schemas.openxmlformats.org/officeDocument/2006/relationships/tags" Target="../tags/tag635.xml"/><Relationship Id="rId48" Type="http://schemas.openxmlformats.org/officeDocument/2006/relationships/tags" Target="../tags/tag634.xml"/><Relationship Id="rId47" Type="http://schemas.openxmlformats.org/officeDocument/2006/relationships/tags" Target="../tags/tag633.xml"/><Relationship Id="rId46" Type="http://schemas.openxmlformats.org/officeDocument/2006/relationships/tags" Target="../tags/tag632.xml"/><Relationship Id="rId45" Type="http://schemas.openxmlformats.org/officeDocument/2006/relationships/tags" Target="../tags/tag631.xml"/><Relationship Id="rId44" Type="http://schemas.openxmlformats.org/officeDocument/2006/relationships/tags" Target="../tags/tag630.xml"/><Relationship Id="rId43" Type="http://schemas.openxmlformats.org/officeDocument/2006/relationships/tags" Target="../tags/tag629.xml"/><Relationship Id="rId42" Type="http://schemas.openxmlformats.org/officeDocument/2006/relationships/tags" Target="../tags/tag628.xml"/><Relationship Id="rId41" Type="http://schemas.openxmlformats.org/officeDocument/2006/relationships/tags" Target="../tags/tag627.xml"/><Relationship Id="rId40" Type="http://schemas.openxmlformats.org/officeDocument/2006/relationships/tags" Target="../tags/tag626.xml"/><Relationship Id="rId4" Type="http://schemas.openxmlformats.org/officeDocument/2006/relationships/tags" Target="../tags/tag590.xml"/><Relationship Id="rId39" Type="http://schemas.openxmlformats.org/officeDocument/2006/relationships/tags" Target="../tags/tag625.xml"/><Relationship Id="rId38" Type="http://schemas.openxmlformats.org/officeDocument/2006/relationships/tags" Target="../tags/tag624.xml"/><Relationship Id="rId37" Type="http://schemas.openxmlformats.org/officeDocument/2006/relationships/tags" Target="../tags/tag623.xml"/><Relationship Id="rId36" Type="http://schemas.openxmlformats.org/officeDocument/2006/relationships/tags" Target="../tags/tag622.xml"/><Relationship Id="rId35" Type="http://schemas.openxmlformats.org/officeDocument/2006/relationships/tags" Target="../tags/tag621.xml"/><Relationship Id="rId34" Type="http://schemas.openxmlformats.org/officeDocument/2006/relationships/tags" Target="../tags/tag620.xml"/><Relationship Id="rId33" Type="http://schemas.openxmlformats.org/officeDocument/2006/relationships/tags" Target="../tags/tag619.xml"/><Relationship Id="rId32" Type="http://schemas.openxmlformats.org/officeDocument/2006/relationships/tags" Target="../tags/tag618.xml"/><Relationship Id="rId31" Type="http://schemas.openxmlformats.org/officeDocument/2006/relationships/tags" Target="../tags/tag617.xml"/><Relationship Id="rId30" Type="http://schemas.openxmlformats.org/officeDocument/2006/relationships/tags" Target="../tags/tag616.xml"/><Relationship Id="rId3" Type="http://schemas.openxmlformats.org/officeDocument/2006/relationships/tags" Target="../tags/tag589.xml"/><Relationship Id="rId29" Type="http://schemas.openxmlformats.org/officeDocument/2006/relationships/tags" Target="../tags/tag615.xml"/><Relationship Id="rId289" Type="http://schemas.openxmlformats.org/officeDocument/2006/relationships/slideLayout" Target="../slideLayouts/slideLayout25.xml"/><Relationship Id="rId288" Type="http://schemas.openxmlformats.org/officeDocument/2006/relationships/tags" Target="../tags/tag874.xml"/><Relationship Id="rId287" Type="http://schemas.openxmlformats.org/officeDocument/2006/relationships/tags" Target="../tags/tag873.xml"/><Relationship Id="rId286" Type="http://schemas.openxmlformats.org/officeDocument/2006/relationships/tags" Target="../tags/tag872.xml"/><Relationship Id="rId285" Type="http://schemas.openxmlformats.org/officeDocument/2006/relationships/tags" Target="../tags/tag871.xml"/><Relationship Id="rId284" Type="http://schemas.openxmlformats.org/officeDocument/2006/relationships/tags" Target="../tags/tag870.xml"/><Relationship Id="rId283" Type="http://schemas.openxmlformats.org/officeDocument/2006/relationships/tags" Target="../tags/tag869.xml"/><Relationship Id="rId282" Type="http://schemas.openxmlformats.org/officeDocument/2006/relationships/tags" Target="../tags/tag868.xml"/><Relationship Id="rId281" Type="http://schemas.openxmlformats.org/officeDocument/2006/relationships/tags" Target="../tags/tag867.xml"/><Relationship Id="rId280" Type="http://schemas.openxmlformats.org/officeDocument/2006/relationships/tags" Target="../tags/tag866.xml"/><Relationship Id="rId28" Type="http://schemas.openxmlformats.org/officeDocument/2006/relationships/tags" Target="../tags/tag614.xml"/><Relationship Id="rId279" Type="http://schemas.openxmlformats.org/officeDocument/2006/relationships/tags" Target="../tags/tag865.xml"/><Relationship Id="rId278" Type="http://schemas.openxmlformats.org/officeDocument/2006/relationships/tags" Target="../tags/tag864.xml"/><Relationship Id="rId277" Type="http://schemas.openxmlformats.org/officeDocument/2006/relationships/tags" Target="../tags/tag863.xml"/><Relationship Id="rId276" Type="http://schemas.openxmlformats.org/officeDocument/2006/relationships/tags" Target="../tags/tag862.xml"/><Relationship Id="rId275" Type="http://schemas.openxmlformats.org/officeDocument/2006/relationships/tags" Target="../tags/tag861.xml"/><Relationship Id="rId274" Type="http://schemas.openxmlformats.org/officeDocument/2006/relationships/tags" Target="../tags/tag860.xml"/><Relationship Id="rId273" Type="http://schemas.openxmlformats.org/officeDocument/2006/relationships/tags" Target="../tags/tag859.xml"/><Relationship Id="rId272" Type="http://schemas.openxmlformats.org/officeDocument/2006/relationships/tags" Target="../tags/tag858.xml"/><Relationship Id="rId271" Type="http://schemas.openxmlformats.org/officeDocument/2006/relationships/tags" Target="../tags/tag857.xml"/><Relationship Id="rId270" Type="http://schemas.openxmlformats.org/officeDocument/2006/relationships/tags" Target="../tags/tag856.xml"/><Relationship Id="rId27" Type="http://schemas.openxmlformats.org/officeDocument/2006/relationships/tags" Target="../tags/tag613.xml"/><Relationship Id="rId269" Type="http://schemas.openxmlformats.org/officeDocument/2006/relationships/tags" Target="../tags/tag855.xml"/><Relationship Id="rId268" Type="http://schemas.openxmlformats.org/officeDocument/2006/relationships/tags" Target="../tags/tag854.xml"/><Relationship Id="rId267" Type="http://schemas.openxmlformats.org/officeDocument/2006/relationships/tags" Target="../tags/tag853.xml"/><Relationship Id="rId266" Type="http://schemas.openxmlformats.org/officeDocument/2006/relationships/tags" Target="../tags/tag852.xml"/><Relationship Id="rId265" Type="http://schemas.openxmlformats.org/officeDocument/2006/relationships/tags" Target="../tags/tag851.xml"/><Relationship Id="rId264" Type="http://schemas.openxmlformats.org/officeDocument/2006/relationships/tags" Target="../tags/tag850.xml"/><Relationship Id="rId263" Type="http://schemas.openxmlformats.org/officeDocument/2006/relationships/tags" Target="../tags/tag849.xml"/><Relationship Id="rId262" Type="http://schemas.openxmlformats.org/officeDocument/2006/relationships/tags" Target="../tags/tag848.xml"/><Relationship Id="rId261" Type="http://schemas.openxmlformats.org/officeDocument/2006/relationships/tags" Target="../tags/tag847.xml"/><Relationship Id="rId260" Type="http://schemas.openxmlformats.org/officeDocument/2006/relationships/tags" Target="../tags/tag846.xml"/><Relationship Id="rId26" Type="http://schemas.openxmlformats.org/officeDocument/2006/relationships/tags" Target="../tags/tag612.xml"/><Relationship Id="rId259" Type="http://schemas.openxmlformats.org/officeDocument/2006/relationships/tags" Target="../tags/tag845.xml"/><Relationship Id="rId258" Type="http://schemas.openxmlformats.org/officeDocument/2006/relationships/tags" Target="../tags/tag844.xml"/><Relationship Id="rId257" Type="http://schemas.openxmlformats.org/officeDocument/2006/relationships/tags" Target="../tags/tag843.xml"/><Relationship Id="rId256" Type="http://schemas.openxmlformats.org/officeDocument/2006/relationships/tags" Target="../tags/tag842.xml"/><Relationship Id="rId255" Type="http://schemas.openxmlformats.org/officeDocument/2006/relationships/tags" Target="../tags/tag841.xml"/><Relationship Id="rId254" Type="http://schemas.openxmlformats.org/officeDocument/2006/relationships/tags" Target="../tags/tag840.xml"/><Relationship Id="rId253" Type="http://schemas.openxmlformats.org/officeDocument/2006/relationships/tags" Target="../tags/tag839.xml"/><Relationship Id="rId252" Type="http://schemas.openxmlformats.org/officeDocument/2006/relationships/tags" Target="../tags/tag838.xml"/><Relationship Id="rId251" Type="http://schemas.openxmlformats.org/officeDocument/2006/relationships/tags" Target="../tags/tag837.xml"/><Relationship Id="rId250" Type="http://schemas.openxmlformats.org/officeDocument/2006/relationships/tags" Target="../tags/tag836.xml"/><Relationship Id="rId25" Type="http://schemas.openxmlformats.org/officeDocument/2006/relationships/tags" Target="../tags/tag611.xml"/><Relationship Id="rId249" Type="http://schemas.openxmlformats.org/officeDocument/2006/relationships/tags" Target="../tags/tag835.xml"/><Relationship Id="rId248" Type="http://schemas.openxmlformats.org/officeDocument/2006/relationships/tags" Target="../tags/tag834.xml"/><Relationship Id="rId247" Type="http://schemas.openxmlformats.org/officeDocument/2006/relationships/tags" Target="../tags/tag833.xml"/><Relationship Id="rId246" Type="http://schemas.openxmlformats.org/officeDocument/2006/relationships/tags" Target="../tags/tag832.xml"/><Relationship Id="rId245" Type="http://schemas.openxmlformats.org/officeDocument/2006/relationships/tags" Target="../tags/tag831.xml"/><Relationship Id="rId244" Type="http://schemas.openxmlformats.org/officeDocument/2006/relationships/tags" Target="../tags/tag830.xml"/><Relationship Id="rId243" Type="http://schemas.openxmlformats.org/officeDocument/2006/relationships/tags" Target="../tags/tag829.xml"/><Relationship Id="rId242" Type="http://schemas.openxmlformats.org/officeDocument/2006/relationships/tags" Target="../tags/tag828.xml"/><Relationship Id="rId241" Type="http://schemas.openxmlformats.org/officeDocument/2006/relationships/tags" Target="../tags/tag827.xml"/><Relationship Id="rId240" Type="http://schemas.openxmlformats.org/officeDocument/2006/relationships/tags" Target="../tags/tag826.xml"/><Relationship Id="rId24" Type="http://schemas.openxmlformats.org/officeDocument/2006/relationships/tags" Target="../tags/tag610.xml"/><Relationship Id="rId239" Type="http://schemas.openxmlformats.org/officeDocument/2006/relationships/tags" Target="../tags/tag825.xml"/><Relationship Id="rId238" Type="http://schemas.openxmlformats.org/officeDocument/2006/relationships/tags" Target="../tags/tag824.xml"/><Relationship Id="rId237" Type="http://schemas.openxmlformats.org/officeDocument/2006/relationships/tags" Target="../tags/tag823.xml"/><Relationship Id="rId236" Type="http://schemas.openxmlformats.org/officeDocument/2006/relationships/tags" Target="../tags/tag822.xml"/><Relationship Id="rId235" Type="http://schemas.openxmlformats.org/officeDocument/2006/relationships/tags" Target="../tags/tag821.xml"/><Relationship Id="rId234" Type="http://schemas.openxmlformats.org/officeDocument/2006/relationships/tags" Target="../tags/tag820.xml"/><Relationship Id="rId233" Type="http://schemas.openxmlformats.org/officeDocument/2006/relationships/tags" Target="../tags/tag819.xml"/><Relationship Id="rId232" Type="http://schemas.openxmlformats.org/officeDocument/2006/relationships/tags" Target="../tags/tag818.xml"/><Relationship Id="rId231" Type="http://schemas.openxmlformats.org/officeDocument/2006/relationships/tags" Target="../tags/tag817.xml"/><Relationship Id="rId230" Type="http://schemas.openxmlformats.org/officeDocument/2006/relationships/tags" Target="../tags/tag816.xml"/><Relationship Id="rId23" Type="http://schemas.openxmlformats.org/officeDocument/2006/relationships/tags" Target="../tags/tag609.xml"/><Relationship Id="rId229" Type="http://schemas.openxmlformats.org/officeDocument/2006/relationships/tags" Target="../tags/tag815.xml"/><Relationship Id="rId228" Type="http://schemas.openxmlformats.org/officeDocument/2006/relationships/tags" Target="../tags/tag814.xml"/><Relationship Id="rId227" Type="http://schemas.openxmlformats.org/officeDocument/2006/relationships/tags" Target="../tags/tag813.xml"/><Relationship Id="rId226" Type="http://schemas.openxmlformats.org/officeDocument/2006/relationships/tags" Target="../tags/tag812.xml"/><Relationship Id="rId225" Type="http://schemas.openxmlformats.org/officeDocument/2006/relationships/tags" Target="../tags/tag811.xml"/><Relationship Id="rId224" Type="http://schemas.openxmlformats.org/officeDocument/2006/relationships/tags" Target="../tags/tag810.xml"/><Relationship Id="rId223" Type="http://schemas.openxmlformats.org/officeDocument/2006/relationships/tags" Target="../tags/tag809.xml"/><Relationship Id="rId222" Type="http://schemas.openxmlformats.org/officeDocument/2006/relationships/tags" Target="../tags/tag808.xml"/><Relationship Id="rId221" Type="http://schemas.openxmlformats.org/officeDocument/2006/relationships/tags" Target="../tags/tag807.xml"/><Relationship Id="rId220" Type="http://schemas.openxmlformats.org/officeDocument/2006/relationships/tags" Target="../tags/tag806.xml"/><Relationship Id="rId22" Type="http://schemas.openxmlformats.org/officeDocument/2006/relationships/tags" Target="../tags/tag608.xml"/><Relationship Id="rId219" Type="http://schemas.openxmlformats.org/officeDocument/2006/relationships/tags" Target="../tags/tag805.xml"/><Relationship Id="rId218" Type="http://schemas.openxmlformats.org/officeDocument/2006/relationships/tags" Target="../tags/tag804.xml"/><Relationship Id="rId217" Type="http://schemas.openxmlformats.org/officeDocument/2006/relationships/tags" Target="../tags/tag803.xml"/><Relationship Id="rId216" Type="http://schemas.openxmlformats.org/officeDocument/2006/relationships/tags" Target="../tags/tag802.xml"/><Relationship Id="rId215" Type="http://schemas.openxmlformats.org/officeDocument/2006/relationships/tags" Target="../tags/tag801.xml"/><Relationship Id="rId214" Type="http://schemas.openxmlformats.org/officeDocument/2006/relationships/tags" Target="../tags/tag800.xml"/><Relationship Id="rId213" Type="http://schemas.openxmlformats.org/officeDocument/2006/relationships/tags" Target="../tags/tag799.xml"/><Relationship Id="rId212" Type="http://schemas.openxmlformats.org/officeDocument/2006/relationships/tags" Target="../tags/tag798.xml"/><Relationship Id="rId211" Type="http://schemas.openxmlformats.org/officeDocument/2006/relationships/tags" Target="../tags/tag797.xml"/><Relationship Id="rId210" Type="http://schemas.openxmlformats.org/officeDocument/2006/relationships/tags" Target="../tags/tag796.xml"/><Relationship Id="rId21" Type="http://schemas.openxmlformats.org/officeDocument/2006/relationships/tags" Target="../tags/tag607.xml"/><Relationship Id="rId209" Type="http://schemas.openxmlformats.org/officeDocument/2006/relationships/tags" Target="../tags/tag795.xml"/><Relationship Id="rId208" Type="http://schemas.openxmlformats.org/officeDocument/2006/relationships/tags" Target="../tags/tag794.xml"/><Relationship Id="rId207" Type="http://schemas.openxmlformats.org/officeDocument/2006/relationships/tags" Target="../tags/tag793.xml"/><Relationship Id="rId206" Type="http://schemas.openxmlformats.org/officeDocument/2006/relationships/tags" Target="../tags/tag792.xml"/><Relationship Id="rId205" Type="http://schemas.openxmlformats.org/officeDocument/2006/relationships/tags" Target="../tags/tag791.xml"/><Relationship Id="rId204" Type="http://schemas.openxmlformats.org/officeDocument/2006/relationships/tags" Target="../tags/tag790.xml"/><Relationship Id="rId203" Type="http://schemas.openxmlformats.org/officeDocument/2006/relationships/tags" Target="../tags/tag789.xml"/><Relationship Id="rId202" Type="http://schemas.openxmlformats.org/officeDocument/2006/relationships/tags" Target="../tags/tag788.xml"/><Relationship Id="rId201" Type="http://schemas.openxmlformats.org/officeDocument/2006/relationships/tags" Target="../tags/tag787.xml"/><Relationship Id="rId200" Type="http://schemas.openxmlformats.org/officeDocument/2006/relationships/tags" Target="../tags/tag786.xml"/><Relationship Id="rId20" Type="http://schemas.openxmlformats.org/officeDocument/2006/relationships/tags" Target="../tags/tag606.xml"/><Relationship Id="rId2" Type="http://schemas.openxmlformats.org/officeDocument/2006/relationships/image" Target="../media/image18.png"/><Relationship Id="rId199" Type="http://schemas.openxmlformats.org/officeDocument/2006/relationships/tags" Target="../tags/tag785.xml"/><Relationship Id="rId198" Type="http://schemas.openxmlformats.org/officeDocument/2006/relationships/tags" Target="../tags/tag784.xml"/><Relationship Id="rId197" Type="http://schemas.openxmlformats.org/officeDocument/2006/relationships/tags" Target="../tags/tag783.xml"/><Relationship Id="rId196" Type="http://schemas.openxmlformats.org/officeDocument/2006/relationships/tags" Target="../tags/tag782.xml"/><Relationship Id="rId195" Type="http://schemas.openxmlformats.org/officeDocument/2006/relationships/tags" Target="../tags/tag781.xml"/><Relationship Id="rId194" Type="http://schemas.openxmlformats.org/officeDocument/2006/relationships/tags" Target="../tags/tag780.xml"/><Relationship Id="rId193" Type="http://schemas.openxmlformats.org/officeDocument/2006/relationships/tags" Target="../tags/tag779.xml"/><Relationship Id="rId192" Type="http://schemas.openxmlformats.org/officeDocument/2006/relationships/tags" Target="../tags/tag778.xml"/><Relationship Id="rId191" Type="http://schemas.openxmlformats.org/officeDocument/2006/relationships/tags" Target="../tags/tag777.xml"/><Relationship Id="rId190" Type="http://schemas.openxmlformats.org/officeDocument/2006/relationships/tags" Target="../tags/tag776.xml"/><Relationship Id="rId19" Type="http://schemas.openxmlformats.org/officeDocument/2006/relationships/tags" Target="../tags/tag605.xml"/><Relationship Id="rId189" Type="http://schemas.openxmlformats.org/officeDocument/2006/relationships/tags" Target="../tags/tag775.xml"/><Relationship Id="rId188" Type="http://schemas.openxmlformats.org/officeDocument/2006/relationships/tags" Target="../tags/tag774.xml"/><Relationship Id="rId187" Type="http://schemas.openxmlformats.org/officeDocument/2006/relationships/tags" Target="../tags/tag773.xml"/><Relationship Id="rId186" Type="http://schemas.openxmlformats.org/officeDocument/2006/relationships/tags" Target="../tags/tag772.xml"/><Relationship Id="rId185" Type="http://schemas.openxmlformats.org/officeDocument/2006/relationships/tags" Target="../tags/tag771.xml"/><Relationship Id="rId184" Type="http://schemas.openxmlformats.org/officeDocument/2006/relationships/tags" Target="../tags/tag770.xml"/><Relationship Id="rId183" Type="http://schemas.openxmlformats.org/officeDocument/2006/relationships/tags" Target="../tags/tag769.xml"/><Relationship Id="rId182" Type="http://schemas.openxmlformats.org/officeDocument/2006/relationships/tags" Target="../tags/tag768.xml"/><Relationship Id="rId181" Type="http://schemas.openxmlformats.org/officeDocument/2006/relationships/tags" Target="../tags/tag767.xml"/><Relationship Id="rId180" Type="http://schemas.openxmlformats.org/officeDocument/2006/relationships/tags" Target="../tags/tag766.xml"/><Relationship Id="rId18" Type="http://schemas.openxmlformats.org/officeDocument/2006/relationships/tags" Target="../tags/tag604.xml"/><Relationship Id="rId179" Type="http://schemas.openxmlformats.org/officeDocument/2006/relationships/tags" Target="../tags/tag765.xml"/><Relationship Id="rId178" Type="http://schemas.openxmlformats.org/officeDocument/2006/relationships/tags" Target="../tags/tag764.xml"/><Relationship Id="rId177" Type="http://schemas.openxmlformats.org/officeDocument/2006/relationships/tags" Target="../tags/tag763.xml"/><Relationship Id="rId176" Type="http://schemas.openxmlformats.org/officeDocument/2006/relationships/tags" Target="../tags/tag762.xml"/><Relationship Id="rId175" Type="http://schemas.openxmlformats.org/officeDocument/2006/relationships/tags" Target="../tags/tag761.xml"/><Relationship Id="rId174" Type="http://schemas.openxmlformats.org/officeDocument/2006/relationships/tags" Target="../tags/tag760.xml"/><Relationship Id="rId173" Type="http://schemas.openxmlformats.org/officeDocument/2006/relationships/tags" Target="../tags/tag759.xml"/><Relationship Id="rId172" Type="http://schemas.openxmlformats.org/officeDocument/2006/relationships/tags" Target="../tags/tag758.xml"/><Relationship Id="rId171" Type="http://schemas.openxmlformats.org/officeDocument/2006/relationships/tags" Target="../tags/tag757.xml"/><Relationship Id="rId170" Type="http://schemas.openxmlformats.org/officeDocument/2006/relationships/tags" Target="../tags/tag756.xml"/><Relationship Id="rId17" Type="http://schemas.openxmlformats.org/officeDocument/2006/relationships/tags" Target="../tags/tag603.xml"/><Relationship Id="rId169" Type="http://schemas.openxmlformats.org/officeDocument/2006/relationships/tags" Target="../tags/tag755.xml"/><Relationship Id="rId168" Type="http://schemas.openxmlformats.org/officeDocument/2006/relationships/tags" Target="../tags/tag754.xml"/><Relationship Id="rId167" Type="http://schemas.openxmlformats.org/officeDocument/2006/relationships/tags" Target="../tags/tag753.xml"/><Relationship Id="rId166" Type="http://schemas.openxmlformats.org/officeDocument/2006/relationships/tags" Target="../tags/tag752.xml"/><Relationship Id="rId165" Type="http://schemas.openxmlformats.org/officeDocument/2006/relationships/tags" Target="../tags/tag751.xml"/><Relationship Id="rId164" Type="http://schemas.openxmlformats.org/officeDocument/2006/relationships/tags" Target="../tags/tag750.xml"/><Relationship Id="rId163" Type="http://schemas.openxmlformats.org/officeDocument/2006/relationships/tags" Target="../tags/tag749.xml"/><Relationship Id="rId162" Type="http://schemas.openxmlformats.org/officeDocument/2006/relationships/tags" Target="../tags/tag748.xml"/><Relationship Id="rId161" Type="http://schemas.openxmlformats.org/officeDocument/2006/relationships/tags" Target="../tags/tag747.xml"/><Relationship Id="rId160" Type="http://schemas.openxmlformats.org/officeDocument/2006/relationships/tags" Target="../tags/tag746.xml"/><Relationship Id="rId16" Type="http://schemas.openxmlformats.org/officeDocument/2006/relationships/tags" Target="../tags/tag602.xml"/><Relationship Id="rId159" Type="http://schemas.openxmlformats.org/officeDocument/2006/relationships/tags" Target="../tags/tag745.xml"/><Relationship Id="rId158" Type="http://schemas.openxmlformats.org/officeDocument/2006/relationships/tags" Target="../tags/tag744.xml"/><Relationship Id="rId157" Type="http://schemas.openxmlformats.org/officeDocument/2006/relationships/tags" Target="../tags/tag743.xml"/><Relationship Id="rId156" Type="http://schemas.openxmlformats.org/officeDocument/2006/relationships/tags" Target="../tags/tag742.xml"/><Relationship Id="rId155" Type="http://schemas.openxmlformats.org/officeDocument/2006/relationships/tags" Target="../tags/tag741.xml"/><Relationship Id="rId154" Type="http://schemas.openxmlformats.org/officeDocument/2006/relationships/tags" Target="../tags/tag740.xml"/><Relationship Id="rId153" Type="http://schemas.openxmlformats.org/officeDocument/2006/relationships/tags" Target="../tags/tag739.xml"/><Relationship Id="rId152" Type="http://schemas.openxmlformats.org/officeDocument/2006/relationships/tags" Target="../tags/tag738.xml"/><Relationship Id="rId151" Type="http://schemas.openxmlformats.org/officeDocument/2006/relationships/tags" Target="../tags/tag737.xml"/><Relationship Id="rId150" Type="http://schemas.openxmlformats.org/officeDocument/2006/relationships/tags" Target="../tags/tag736.xml"/><Relationship Id="rId15" Type="http://schemas.openxmlformats.org/officeDocument/2006/relationships/tags" Target="../tags/tag601.xml"/><Relationship Id="rId149" Type="http://schemas.openxmlformats.org/officeDocument/2006/relationships/tags" Target="../tags/tag735.xml"/><Relationship Id="rId148" Type="http://schemas.openxmlformats.org/officeDocument/2006/relationships/tags" Target="../tags/tag734.xml"/><Relationship Id="rId147" Type="http://schemas.openxmlformats.org/officeDocument/2006/relationships/tags" Target="../tags/tag733.xml"/><Relationship Id="rId146" Type="http://schemas.openxmlformats.org/officeDocument/2006/relationships/tags" Target="../tags/tag732.xml"/><Relationship Id="rId145" Type="http://schemas.openxmlformats.org/officeDocument/2006/relationships/tags" Target="../tags/tag731.xml"/><Relationship Id="rId144" Type="http://schemas.openxmlformats.org/officeDocument/2006/relationships/tags" Target="../tags/tag730.xml"/><Relationship Id="rId143" Type="http://schemas.openxmlformats.org/officeDocument/2006/relationships/tags" Target="../tags/tag729.xml"/><Relationship Id="rId142" Type="http://schemas.openxmlformats.org/officeDocument/2006/relationships/tags" Target="../tags/tag728.xml"/><Relationship Id="rId141" Type="http://schemas.openxmlformats.org/officeDocument/2006/relationships/tags" Target="../tags/tag727.xml"/><Relationship Id="rId140" Type="http://schemas.openxmlformats.org/officeDocument/2006/relationships/tags" Target="../tags/tag726.xml"/><Relationship Id="rId14" Type="http://schemas.openxmlformats.org/officeDocument/2006/relationships/tags" Target="../tags/tag600.xml"/><Relationship Id="rId139" Type="http://schemas.openxmlformats.org/officeDocument/2006/relationships/tags" Target="../tags/tag725.xml"/><Relationship Id="rId138" Type="http://schemas.openxmlformats.org/officeDocument/2006/relationships/tags" Target="../tags/tag724.xml"/><Relationship Id="rId137" Type="http://schemas.openxmlformats.org/officeDocument/2006/relationships/tags" Target="../tags/tag723.xml"/><Relationship Id="rId136" Type="http://schemas.openxmlformats.org/officeDocument/2006/relationships/tags" Target="../tags/tag722.xml"/><Relationship Id="rId135" Type="http://schemas.openxmlformats.org/officeDocument/2006/relationships/tags" Target="../tags/tag721.xml"/><Relationship Id="rId134" Type="http://schemas.openxmlformats.org/officeDocument/2006/relationships/tags" Target="../tags/tag720.xml"/><Relationship Id="rId133" Type="http://schemas.openxmlformats.org/officeDocument/2006/relationships/tags" Target="../tags/tag719.xml"/><Relationship Id="rId132" Type="http://schemas.openxmlformats.org/officeDocument/2006/relationships/tags" Target="../tags/tag718.xml"/><Relationship Id="rId131" Type="http://schemas.openxmlformats.org/officeDocument/2006/relationships/tags" Target="../tags/tag717.xml"/><Relationship Id="rId130" Type="http://schemas.openxmlformats.org/officeDocument/2006/relationships/tags" Target="../tags/tag716.xml"/><Relationship Id="rId13" Type="http://schemas.openxmlformats.org/officeDocument/2006/relationships/tags" Target="../tags/tag599.xml"/><Relationship Id="rId129" Type="http://schemas.openxmlformats.org/officeDocument/2006/relationships/tags" Target="../tags/tag715.xml"/><Relationship Id="rId128" Type="http://schemas.openxmlformats.org/officeDocument/2006/relationships/tags" Target="../tags/tag714.xml"/><Relationship Id="rId127" Type="http://schemas.openxmlformats.org/officeDocument/2006/relationships/tags" Target="../tags/tag713.xml"/><Relationship Id="rId126" Type="http://schemas.openxmlformats.org/officeDocument/2006/relationships/tags" Target="../tags/tag712.xml"/><Relationship Id="rId125" Type="http://schemas.openxmlformats.org/officeDocument/2006/relationships/tags" Target="../tags/tag711.xml"/><Relationship Id="rId124" Type="http://schemas.openxmlformats.org/officeDocument/2006/relationships/tags" Target="../tags/tag710.xml"/><Relationship Id="rId123" Type="http://schemas.openxmlformats.org/officeDocument/2006/relationships/tags" Target="../tags/tag709.xml"/><Relationship Id="rId122" Type="http://schemas.openxmlformats.org/officeDocument/2006/relationships/tags" Target="../tags/tag708.xml"/><Relationship Id="rId121" Type="http://schemas.openxmlformats.org/officeDocument/2006/relationships/tags" Target="../tags/tag707.xml"/><Relationship Id="rId120" Type="http://schemas.openxmlformats.org/officeDocument/2006/relationships/tags" Target="../tags/tag706.xml"/><Relationship Id="rId12" Type="http://schemas.openxmlformats.org/officeDocument/2006/relationships/tags" Target="../tags/tag598.xml"/><Relationship Id="rId119" Type="http://schemas.openxmlformats.org/officeDocument/2006/relationships/tags" Target="../tags/tag705.xml"/><Relationship Id="rId118" Type="http://schemas.openxmlformats.org/officeDocument/2006/relationships/tags" Target="../tags/tag704.xml"/><Relationship Id="rId117" Type="http://schemas.openxmlformats.org/officeDocument/2006/relationships/tags" Target="../tags/tag703.xml"/><Relationship Id="rId116" Type="http://schemas.openxmlformats.org/officeDocument/2006/relationships/tags" Target="../tags/tag702.xml"/><Relationship Id="rId115" Type="http://schemas.openxmlformats.org/officeDocument/2006/relationships/tags" Target="../tags/tag701.xml"/><Relationship Id="rId114" Type="http://schemas.openxmlformats.org/officeDocument/2006/relationships/tags" Target="../tags/tag700.xml"/><Relationship Id="rId113" Type="http://schemas.openxmlformats.org/officeDocument/2006/relationships/tags" Target="../tags/tag699.xml"/><Relationship Id="rId112" Type="http://schemas.openxmlformats.org/officeDocument/2006/relationships/tags" Target="../tags/tag698.xml"/><Relationship Id="rId111" Type="http://schemas.openxmlformats.org/officeDocument/2006/relationships/tags" Target="../tags/tag697.xml"/><Relationship Id="rId110" Type="http://schemas.openxmlformats.org/officeDocument/2006/relationships/tags" Target="../tags/tag696.xml"/><Relationship Id="rId11" Type="http://schemas.openxmlformats.org/officeDocument/2006/relationships/tags" Target="../tags/tag597.xml"/><Relationship Id="rId109" Type="http://schemas.openxmlformats.org/officeDocument/2006/relationships/tags" Target="../tags/tag695.xml"/><Relationship Id="rId108" Type="http://schemas.openxmlformats.org/officeDocument/2006/relationships/tags" Target="../tags/tag694.xml"/><Relationship Id="rId107" Type="http://schemas.openxmlformats.org/officeDocument/2006/relationships/tags" Target="../tags/tag693.xml"/><Relationship Id="rId106" Type="http://schemas.openxmlformats.org/officeDocument/2006/relationships/tags" Target="../tags/tag692.xml"/><Relationship Id="rId105" Type="http://schemas.openxmlformats.org/officeDocument/2006/relationships/tags" Target="../tags/tag691.xml"/><Relationship Id="rId104" Type="http://schemas.openxmlformats.org/officeDocument/2006/relationships/tags" Target="../tags/tag690.xml"/><Relationship Id="rId103" Type="http://schemas.openxmlformats.org/officeDocument/2006/relationships/tags" Target="../tags/tag689.xml"/><Relationship Id="rId102" Type="http://schemas.openxmlformats.org/officeDocument/2006/relationships/tags" Target="../tags/tag688.xml"/><Relationship Id="rId101" Type="http://schemas.openxmlformats.org/officeDocument/2006/relationships/tags" Target="../tags/tag687.xml"/><Relationship Id="rId100" Type="http://schemas.openxmlformats.org/officeDocument/2006/relationships/tags" Target="../tags/tag686.xml"/><Relationship Id="rId10" Type="http://schemas.openxmlformats.org/officeDocument/2006/relationships/tags" Target="../tags/tag596.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882.xml"/><Relationship Id="rId7" Type="http://schemas.openxmlformats.org/officeDocument/2006/relationships/tags" Target="../tags/tag881.xml"/><Relationship Id="rId6" Type="http://schemas.openxmlformats.org/officeDocument/2006/relationships/tags" Target="../tags/tag880.xml"/><Relationship Id="rId5" Type="http://schemas.openxmlformats.org/officeDocument/2006/relationships/tags" Target="../tags/tag879.xml"/><Relationship Id="rId4" Type="http://schemas.openxmlformats.org/officeDocument/2006/relationships/tags" Target="../tags/tag878.xml"/><Relationship Id="rId3" Type="http://schemas.openxmlformats.org/officeDocument/2006/relationships/tags" Target="../tags/tag877.xml"/><Relationship Id="rId2" Type="http://schemas.openxmlformats.org/officeDocument/2006/relationships/tags" Target="../tags/tag876.xml"/><Relationship Id="rId12" Type="http://schemas.openxmlformats.org/officeDocument/2006/relationships/slideLayout" Target="../slideLayouts/slideLayout21.xml"/><Relationship Id="rId11" Type="http://schemas.openxmlformats.org/officeDocument/2006/relationships/tags" Target="../tags/tag883.xml"/><Relationship Id="rId10" Type="http://schemas.openxmlformats.org/officeDocument/2006/relationships/image" Target="../media/image20.png"/><Relationship Id="rId1" Type="http://schemas.openxmlformats.org/officeDocument/2006/relationships/tags" Target="../tags/tag875.xml"/></Relationships>
</file>

<file path=ppt/slides/_rels/slide15.xml.rels><?xml version="1.0" encoding="UTF-8" standalone="yes"?>
<Relationships xmlns="http://schemas.openxmlformats.org/package/2006/relationships"><Relationship Id="rId9" Type="http://schemas.openxmlformats.org/officeDocument/2006/relationships/tags" Target="../tags/tag891.xml"/><Relationship Id="rId8" Type="http://schemas.openxmlformats.org/officeDocument/2006/relationships/image" Target="../media/image21.png"/><Relationship Id="rId7" Type="http://schemas.openxmlformats.org/officeDocument/2006/relationships/tags" Target="../tags/tag890.xml"/><Relationship Id="rId6" Type="http://schemas.openxmlformats.org/officeDocument/2006/relationships/tags" Target="../tags/tag889.xml"/><Relationship Id="rId5" Type="http://schemas.openxmlformats.org/officeDocument/2006/relationships/tags" Target="../tags/tag888.xml"/><Relationship Id="rId4" Type="http://schemas.openxmlformats.org/officeDocument/2006/relationships/tags" Target="../tags/tag887.xml"/><Relationship Id="rId3" Type="http://schemas.openxmlformats.org/officeDocument/2006/relationships/tags" Target="../tags/tag886.xml"/><Relationship Id="rId2" Type="http://schemas.openxmlformats.org/officeDocument/2006/relationships/tags" Target="../tags/tag885.xml"/><Relationship Id="rId10" Type="http://schemas.openxmlformats.org/officeDocument/2006/relationships/slideLayout" Target="../slideLayouts/slideLayout25.xml"/><Relationship Id="rId1" Type="http://schemas.openxmlformats.org/officeDocument/2006/relationships/tags" Target="../tags/tag884.xml"/></Relationships>
</file>

<file path=ppt/slides/_rels/slide16.xml.rels><?xml version="1.0" encoding="UTF-8" standalone="yes"?>
<Relationships xmlns="http://schemas.openxmlformats.org/package/2006/relationships"><Relationship Id="rId9" Type="http://schemas.openxmlformats.org/officeDocument/2006/relationships/tags" Target="../tags/tag899.xml"/><Relationship Id="rId8" Type="http://schemas.openxmlformats.org/officeDocument/2006/relationships/tags" Target="../tags/tag898.xml"/><Relationship Id="rId7" Type="http://schemas.openxmlformats.org/officeDocument/2006/relationships/tags" Target="../tags/tag897.xml"/><Relationship Id="rId6" Type="http://schemas.openxmlformats.org/officeDocument/2006/relationships/tags" Target="../tags/tag896.xml"/><Relationship Id="rId5" Type="http://schemas.openxmlformats.org/officeDocument/2006/relationships/image" Target="../media/image22.png"/><Relationship Id="rId4" Type="http://schemas.openxmlformats.org/officeDocument/2006/relationships/tags" Target="../tags/tag895.xml"/><Relationship Id="rId3" Type="http://schemas.openxmlformats.org/officeDocument/2006/relationships/tags" Target="../tags/tag894.xml"/><Relationship Id="rId2" Type="http://schemas.openxmlformats.org/officeDocument/2006/relationships/tags" Target="../tags/tag893.xml"/><Relationship Id="rId12" Type="http://schemas.openxmlformats.org/officeDocument/2006/relationships/slideLayout" Target="../slideLayouts/slideLayout21.xml"/><Relationship Id="rId11" Type="http://schemas.openxmlformats.org/officeDocument/2006/relationships/tags" Target="../tags/tag901.xml"/><Relationship Id="rId10" Type="http://schemas.openxmlformats.org/officeDocument/2006/relationships/tags" Target="../tags/tag900.xml"/><Relationship Id="rId1" Type="http://schemas.openxmlformats.org/officeDocument/2006/relationships/tags" Target="../tags/tag892.xml"/></Relationships>
</file>

<file path=ppt/slides/_rels/slide17.xml.rels><?xml version="1.0" encoding="UTF-8" standalone="yes"?>
<Relationships xmlns="http://schemas.openxmlformats.org/package/2006/relationships"><Relationship Id="rId9" Type="http://schemas.openxmlformats.org/officeDocument/2006/relationships/tags" Target="../tags/tag909.xml"/><Relationship Id="rId89" Type="http://schemas.openxmlformats.org/officeDocument/2006/relationships/slideLayout" Target="../slideLayouts/slideLayout25.xml"/><Relationship Id="rId88" Type="http://schemas.openxmlformats.org/officeDocument/2006/relationships/tags" Target="../tags/tag988.xml"/><Relationship Id="rId87" Type="http://schemas.openxmlformats.org/officeDocument/2006/relationships/tags" Target="../tags/tag987.xml"/><Relationship Id="rId86" Type="http://schemas.openxmlformats.org/officeDocument/2006/relationships/tags" Target="../tags/tag986.xml"/><Relationship Id="rId85" Type="http://schemas.openxmlformats.org/officeDocument/2006/relationships/tags" Target="../tags/tag985.xml"/><Relationship Id="rId84" Type="http://schemas.openxmlformats.org/officeDocument/2006/relationships/tags" Target="../tags/tag984.xml"/><Relationship Id="rId83" Type="http://schemas.openxmlformats.org/officeDocument/2006/relationships/tags" Target="../tags/tag983.xml"/><Relationship Id="rId82" Type="http://schemas.openxmlformats.org/officeDocument/2006/relationships/tags" Target="../tags/tag982.xml"/><Relationship Id="rId81" Type="http://schemas.openxmlformats.org/officeDocument/2006/relationships/tags" Target="../tags/tag981.xml"/><Relationship Id="rId80" Type="http://schemas.openxmlformats.org/officeDocument/2006/relationships/tags" Target="../tags/tag980.xml"/><Relationship Id="rId8" Type="http://schemas.openxmlformats.org/officeDocument/2006/relationships/tags" Target="../tags/tag908.xml"/><Relationship Id="rId79" Type="http://schemas.openxmlformats.org/officeDocument/2006/relationships/tags" Target="../tags/tag979.xml"/><Relationship Id="rId78" Type="http://schemas.openxmlformats.org/officeDocument/2006/relationships/tags" Target="../tags/tag978.xml"/><Relationship Id="rId77" Type="http://schemas.openxmlformats.org/officeDocument/2006/relationships/tags" Target="../tags/tag977.xml"/><Relationship Id="rId76" Type="http://schemas.openxmlformats.org/officeDocument/2006/relationships/tags" Target="../tags/tag976.xml"/><Relationship Id="rId75" Type="http://schemas.openxmlformats.org/officeDocument/2006/relationships/tags" Target="../tags/tag975.xml"/><Relationship Id="rId74" Type="http://schemas.openxmlformats.org/officeDocument/2006/relationships/tags" Target="../tags/tag974.xml"/><Relationship Id="rId73" Type="http://schemas.openxmlformats.org/officeDocument/2006/relationships/tags" Target="../tags/tag973.xml"/><Relationship Id="rId72" Type="http://schemas.openxmlformats.org/officeDocument/2006/relationships/tags" Target="../tags/tag972.xml"/><Relationship Id="rId71" Type="http://schemas.openxmlformats.org/officeDocument/2006/relationships/tags" Target="../tags/tag971.xml"/><Relationship Id="rId70" Type="http://schemas.openxmlformats.org/officeDocument/2006/relationships/tags" Target="../tags/tag970.xml"/><Relationship Id="rId7" Type="http://schemas.openxmlformats.org/officeDocument/2006/relationships/tags" Target="../tags/tag907.xml"/><Relationship Id="rId69" Type="http://schemas.openxmlformats.org/officeDocument/2006/relationships/tags" Target="../tags/tag969.xml"/><Relationship Id="rId68" Type="http://schemas.openxmlformats.org/officeDocument/2006/relationships/tags" Target="../tags/tag968.xml"/><Relationship Id="rId67" Type="http://schemas.openxmlformats.org/officeDocument/2006/relationships/tags" Target="../tags/tag967.xml"/><Relationship Id="rId66" Type="http://schemas.openxmlformats.org/officeDocument/2006/relationships/tags" Target="../tags/tag966.xml"/><Relationship Id="rId65" Type="http://schemas.openxmlformats.org/officeDocument/2006/relationships/tags" Target="../tags/tag965.xml"/><Relationship Id="rId64" Type="http://schemas.openxmlformats.org/officeDocument/2006/relationships/tags" Target="../tags/tag964.xml"/><Relationship Id="rId63" Type="http://schemas.openxmlformats.org/officeDocument/2006/relationships/tags" Target="../tags/tag963.xml"/><Relationship Id="rId62" Type="http://schemas.openxmlformats.org/officeDocument/2006/relationships/tags" Target="../tags/tag962.xml"/><Relationship Id="rId61" Type="http://schemas.openxmlformats.org/officeDocument/2006/relationships/tags" Target="../tags/tag961.xml"/><Relationship Id="rId60" Type="http://schemas.openxmlformats.org/officeDocument/2006/relationships/tags" Target="../tags/tag960.xml"/><Relationship Id="rId6" Type="http://schemas.openxmlformats.org/officeDocument/2006/relationships/tags" Target="../tags/tag906.xml"/><Relationship Id="rId59" Type="http://schemas.openxmlformats.org/officeDocument/2006/relationships/tags" Target="../tags/tag959.xml"/><Relationship Id="rId58" Type="http://schemas.openxmlformats.org/officeDocument/2006/relationships/tags" Target="../tags/tag958.xml"/><Relationship Id="rId57" Type="http://schemas.openxmlformats.org/officeDocument/2006/relationships/tags" Target="../tags/tag957.xml"/><Relationship Id="rId56" Type="http://schemas.openxmlformats.org/officeDocument/2006/relationships/tags" Target="../tags/tag956.xml"/><Relationship Id="rId55" Type="http://schemas.openxmlformats.org/officeDocument/2006/relationships/tags" Target="../tags/tag955.xml"/><Relationship Id="rId54" Type="http://schemas.openxmlformats.org/officeDocument/2006/relationships/tags" Target="../tags/tag954.xml"/><Relationship Id="rId53" Type="http://schemas.openxmlformats.org/officeDocument/2006/relationships/tags" Target="../tags/tag953.xml"/><Relationship Id="rId52" Type="http://schemas.openxmlformats.org/officeDocument/2006/relationships/tags" Target="../tags/tag952.xml"/><Relationship Id="rId51" Type="http://schemas.openxmlformats.org/officeDocument/2006/relationships/tags" Target="../tags/tag951.xml"/><Relationship Id="rId50" Type="http://schemas.openxmlformats.org/officeDocument/2006/relationships/tags" Target="../tags/tag950.xml"/><Relationship Id="rId5" Type="http://schemas.openxmlformats.org/officeDocument/2006/relationships/image" Target="../media/image23.png"/><Relationship Id="rId49" Type="http://schemas.openxmlformats.org/officeDocument/2006/relationships/tags" Target="../tags/tag949.xml"/><Relationship Id="rId48" Type="http://schemas.openxmlformats.org/officeDocument/2006/relationships/tags" Target="../tags/tag948.xml"/><Relationship Id="rId47" Type="http://schemas.openxmlformats.org/officeDocument/2006/relationships/tags" Target="../tags/tag947.xml"/><Relationship Id="rId46" Type="http://schemas.openxmlformats.org/officeDocument/2006/relationships/tags" Target="../tags/tag946.xml"/><Relationship Id="rId45" Type="http://schemas.openxmlformats.org/officeDocument/2006/relationships/tags" Target="../tags/tag945.xml"/><Relationship Id="rId44" Type="http://schemas.openxmlformats.org/officeDocument/2006/relationships/tags" Target="../tags/tag944.xml"/><Relationship Id="rId43" Type="http://schemas.openxmlformats.org/officeDocument/2006/relationships/tags" Target="../tags/tag943.xml"/><Relationship Id="rId42" Type="http://schemas.openxmlformats.org/officeDocument/2006/relationships/tags" Target="../tags/tag942.xml"/><Relationship Id="rId41" Type="http://schemas.openxmlformats.org/officeDocument/2006/relationships/tags" Target="../tags/tag941.xml"/><Relationship Id="rId40" Type="http://schemas.openxmlformats.org/officeDocument/2006/relationships/tags" Target="../tags/tag940.xml"/><Relationship Id="rId4" Type="http://schemas.openxmlformats.org/officeDocument/2006/relationships/tags" Target="../tags/tag905.xml"/><Relationship Id="rId39" Type="http://schemas.openxmlformats.org/officeDocument/2006/relationships/tags" Target="../tags/tag939.xml"/><Relationship Id="rId38" Type="http://schemas.openxmlformats.org/officeDocument/2006/relationships/tags" Target="../tags/tag938.xml"/><Relationship Id="rId37" Type="http://schemas.openxmlformats.org/officeDocument/2006/relationships/tags" Target="../tags/tag937.xml"/><Relationship Id="rId36" Type="http://schemas.openxmlformats.org/officeDocument/2006/relationships/tags" Target="../tags/tag936.xml"/><Relationship Id="rId35" Type="http://schemas.openxmlformats.org/officeDocument/2006/relationships/tags" Target="../tags/tag935.xml"/><Relationship Id="rId34" Type="http://schemas.openxmlformats.org/officeDocument/2006/relationships/tags" Target="../tags/tag934.xml"/><Relationship Id="rId33" Type="http://schemas.openxmlformats.org/officeDocument/2006/relationships/tags" Target="../tags/tag933.xml"/><Relationship Id="rId32" Type="http://schemas.openxmlformats.org/officeDocument/2006/relationships/tags" Target="../tags/tag932.xml"/><Relationship Id="rId31" Type="http://schemas.openxmlformats.org/officeDocument/2006/relationships/tags" Target="../tags/tag931.xml"/><Relationship Id="rId30" Type="http://schemas.openxmlformats.org/officeDocument/2006/relationships/tags" Target="../tags/tag930.xml"/><Relationship Id="rId3" Type="http://schemas.openxmlformats.org/officeDocument/2006/relationships/tags" Target="../tags/tag904.xml"/><Relationship Id="rId29" Type="http://schemas.openxmlformats.org/officeDocument/2006/relationships/tags" Target="../tags/tag929.xml"/><Relationship Id="rId28" Type="http://schemas.openxmlformats.org/officeDocument/2006/relationships/tags" Target="../tags/tag928.xml"/><Relationship Id="rId27" Type="http://schemas.openxmlformats.org/officeDocument/2006/relationships/tags" Target="../tags/tag927.xml"/><Relationship Id="rId26" Type="http://schemas.openxmlformats.org/officeDocument/2006/relationships/tags" Target="../tags/tag926.xml"/><Relationship Id="rId25" Type="http://schemas.openxmlformats.org/officeDocument/2006/relationships/tags" Target="../tags/tag925.xml"/><Relationship Id="rId24" Type="http://schemas.openxmlformats.org/officeDocument/2006/relationships/tags" Target="../tags/tag924.xml"/><Relationship Id="rId23" Type="http://schemas.openxmlformats.org/officeDocument/2006/relationships/tags" Target="../tags/tag923.xml"/><Relationship Id="rId22" Type="http://schemas.openxmlformats.org/officeDocument/2006/relationships/tags" Target="../tags/tag922.xml"/><Relationship Id="rId21" Type="http://schemas.openxmlformats.org/officeDocument/2006/relationships/tags" Target="../tags/tag921.xml"/><Relationship Id="rId20" Type="http://schemas.openxmlformats.org/officeDocument/2006/relationships/tags" Target="../tags/tag920.xml"/><Relationship Id="rId2" Type="http://schemas.openxmlformats.org/officeDocument/2006/relationships/tags" Target="../tags/tag903.xml"/><Relationship Id="rId19" Type="http://schemas.openxmlformats.org/officeDocument/2006/relationships/tags" Target="../tags/tag919.xml"/><Relationship Id="rId18" Type="http://schemas.openxmlformats.org/officeDocument/2006/relationships/tags" Target="../tags/tag918.xml"/><Relationship Id="rId17" Type="http://schemas.openxmlformats.org/officeDocument/2006/relationships/tags" Target="../tags/tag917.xml"/><Relationship Id="rId16" Type="http://schemas.openxmlformats.org/officeDocument/2006/relationships/tags" Target="../tags/tag916.xml"/><Relationship Id="rId15" Type="http://schemas.openxmlformats.org/officeDocument/2006/relationships/tags" Target="../tags/tag915.xml"/><Relationship Id="rId14" Type="http://schemas.openxmlformats.org/officeDocument/2006/relationships/tags" Target="../tags/tag914.xml"/><Relationship Id="rId13" Type="http://schemas.openxmlformats.org/officeDocument/2006/relationships/tags" Target="../tags/tag913.xml"/><Relationship Id="rId12" Type="http://schemas.openxmlformats.org/officeDocument/2006/relationships/tags" Target="../tags/tag912.xml"/><Relationship Id="rId11" Type="http://schemas.openxmlformats.org/officeDocument/2006/relationships/tags" Target="../tags/tag911.xml"/><Relationship Id="rId10" Type="http://schemas.openxmlformats.org/officeDocument/2006/relationships/tags" Target="../tags/tag910.xml"/><Relationship Id="rId1" Type="http://schemas.openxmlformats.org/officeDocument/2006/relationships/tags" Target="../tags/tag902.xml"/></Relationships>
</file>

<file path=ppt/slides/_rels/slide18.xml.rels><?xml version="1.0" encoding="UTF-8" standalone="yes"?>
<Relationships xmlns="http://schemas.openxmlformats.org/package/2006/relationships"><Relationship Id="rId9" Type="http://schemas.openxmlformats.org/officeDocument/2006/relationships/tags" Target="../tags/tag997.xml"/><Relationship Id="rId8" Type="http://schemas.openxmlformats.org/officeDocument/2006/relationships/tags" Target="../tags/tag996.xml"/><Relationship Id="rId7" Type="http://schemas.openxmlformats.org/officeDocument/2006/relationships/tags" Target="../tags/tag995.xml"/><Relationship Id="rId6" Type="http://schemas.openxmlformats.org/officeDocument/2006/relationships/tags" Target="../tags/tag994.xml"/><Relationship Id="rId5" Type="http://schemas.openxmlformats.org/officeDocument/2006/relationships/tags" Target="../tags/tag993.xml"/><Relationship Id="rId4" Type="http://schemas.openxmlformats.org/officeDocument/2006/relationships/tags" Target="../tags/tag992.xml"/><Relationship Id="rId3" Type="http://schemas.openxmlformats.org/officeDocument/2006/relationships/tags" Target="../tags/tag991.xml"/><Relationship Id="rId2" Type="http://schemas.openxmlformats.org/officeDocument/2006/relationships/tags" Target="../tags/tag990.xml"/><Relationship Id="rId14" Type="http://schemas.openxmlformats.org/officeDocument/2006/relationships/slideLayout" Target="../slideLayouts/slideLayout21.xml"/><Relationship Id="rId13" Type="http://schemas.openxmlformats.org/officeDocument/2006/relationships/tags" Target="../tags/tag1001.xml"/><Relationship Id="rId12" Type="http://schemas.openxmlformats.org/officeDocument/2006/relationships/tags" Target="../tags/tag1000.xml"/><Relationship Id="rId11" Type="http://schemas.openxmlformats.org/officeDocument/2006/relationships/tags" Target="../tags/tag999.xml"/><Relationship Id="rId10" Type="http://schemas.openxmlformats.org/officeDocument/2006/relationships/tags" Target="../tags/tag998.xml"/><Relationship Id="rId1" Type="http://schemas.openxmlformats.org/officeDocument/2006/relationships/tags" Target="../tags/tag989.xml"/></Relationships>
</file>

<file path=ppt/slides/_rels/slide19.xml.rels><?xml version="1.0" encoding="UTF-8" standalone="yes"?>
<Relationships xmlns="http://schemas.openxmlformats.org/package/2006/relationships"><Relationship Id="rId9" Type="http://schemas.openxmlformats.org/officeDocument/2006/relationships/tags" Target="../tags/tag1010.xml"/><Relationship Id="rId8" Type="http://schemas.openxmlformats.org/officeDocument/2006/relationships/tags" Target="../tags/tag1009.xml"/><Relationship Id="rId7" Type="http://schemas.openxmlformats.org/officeDocument/2006/relationships/tags" Target="../tags/tag1008.xml"/><Relationship Id="rId6" Type="http://schemas.openxmlformats.org/officeDocument/2006/relationships/tags" Target="../tags/tag1007.xml"/><Relationship Id="rId5" Type="http://schemas.openxmlformats.org/officeDocument/2006/relationships/tags" Target="../tags/tag1006.xml"/><Relationship Id="rId4" Type="http://schemas.openxmlformats.org/officeDocument/2006/relationships/tags" Target="../tags/tag1005.xml"/><Relationship Id="rId3" Type="http://schemas.openxmlformats.org/officeDocument/2006/relationships/tags" Target="../tags/tag1004.xml"/><Relationship Id="rId26" Type="http://schemas.openxmlformats.org/officeDocument/2006/relationships/slideLayout" Target="../slideLayouts/slideLayout21.xml"/><Relationship Id="rId25" Type="http://schemas.openxmlformats.org/officeDocument/2006/relationships/tags" Target="../tags/tag1025.xml"/><Relationship Id="rId24" Type="http://schemas.openxmlformats.org/officeDocument/2006/relationships/tags" Target="../tags/tag1024.xml"/><Relationship Id="rId23" Type="http://schemas.openxmlformats.org/officeDocument/2006/relationships/tags" Target="../tags/tag1023.xml"/><Relationship Id="rId22" Type="http://schemas.openxmlformats.org/officeDocument/2006/relationships/tags" Target="../tags/tag1022.xml"/><Relationship Id="rId21" Type="http://schemas.openxmlformats.org/officeDocument/2006/relationships/tags" Target="../tags/tag1021.xml"/><Relationship Id="rId20" Type="http://schemas.openxmlformats.org/officeDocument/2006/relationships/tags" Target="../tags/tag1020.xml"/><Relationship Id="rId2" Type="http://schemas.openxmlformats.org/officeDocument/2006/relationships/tags" Target="../tags/tag1003.xml"/><Relationship Id="rId19" Type="http://schemas.openxmlformats.org/officeDocument/2006/relationships/tags" Target="../tags/tag1019.xml"/><Relationship Id="rId18" Type="http://schemas.openxmlformats.org/officeDocument/2006/relationships/image" Target="../media/image24.png"/><Relationship Id="rId17" Type="http://schemas.openxmlformats.org/officeDocument/2006/relationships/tags" Target="../tags/tag1018.xml"/><Relationship Id="rId16" Type="http://schemas.openxmlformats.org/officeDocument/2006/relationships/tags" Target="../tags/tag1017.xml"/><Relationship Id="rId15" Type="http://schemas.openxmlformats.org/officeDocument/2006/relationships/tags" Target="../tags/tag1016.xml"/><Relationship Id="rId14" Type="http://schemas.openxmlformats.org/officeDocument/2006/relationships/tags" Target="../tags/tag1015.xml"/><Relationship Id="rId13" Type="http://schemas.openxmlformats.org/officeDocument/2006/relationships/tags" Target="../tags/tag1014.xml"/><Relationship Id="rId12" Type="http://schemas.openxmlformats.org/officeDocument/2006/relationships/tags" Target="../tags/tag1013.xml"/><Relationship Id="rId11" Type="http://schemas.openxmlformats.org/officeDocument/2006/relationships/tags" Target="../tags/tag1012.xml"/><Relationship Id="rId10" Type="http://schemas.openxmlformats.org/officeDocument/2006/relationships/tags" Target="../tags/tag1011.xml"/><Relationship Id="rId1" Type="http://schemas.openxmlformats.org/officeDocument/2006/relationships/tags" Target="../tags/tag1002.xml"/></Relationships>
</file>

<file path=ppt/slides/_rels/slide2.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4" Type="http://schemas.openxmlformats.org/officeDocument/2006/relationships/slideLayout" Target="../slideLayouts/slideLayout29.xml"/><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tags" Target="../tags/tag465.xml"/></Relationships>
</file>

<file path=ppt/slides/_rels/slide20.xml.rels><?xml version="1.0" encoding="UTF-8" standalone="yes"?>
<Relationships xmlns="http://schemas.openxmlformats.org/package/2006/relationships"><Relationship Id="rId9" Type="http://schemas.openxmlformats.org/officeDocument/2006/relationships/tags" Target="../tags/tag1034.xml"/><Relationship Id="rId8" Type="http://schemas.openxmlformats.org/officeDocument/2006/relationships/tags" Target="../tags/tag1033.xml"/><Relationship Id="rId7" Type="http://schemas.openxmlformats.org/officeDocument/2006/relationships/tags" Target="../tags/tag1032.xml"/><Relationship Id="rId6" Type="http://schemas.openxmlformats.org/officeDocument/2006/relationships/tags" Target="../tags/tag1031.xml"/><Relationship Id="rId52" Type="http://schemas.openxmlformats.org/officeDocument/2006/relationships/slideLayout" Target="../slideLayouts/slideLayout21.xml"/><Relationship Id="rId51" Type="http://schemas.openxmlformats.org/officeDocument/2006/relationships/tags" Target="../tags/tag1076.xml"/><Relationship Id="rId50" Type="http://schemas.openxmlformats.org/officeDocument/2006/relationships/tags" Target="../tags/tag1075.xml"/><Relationship Id="rId5" Type="http://schemas.openxmlformats.org/officeDocument/2006/relationships/tags" Target="../tags/tag1030.xml"/><Relationship Id="rId49" Type="http://schemas.openxmlformats.org/officeDocument/2006/relationships/tags" Target="../tags/tag1074.xml"/><Relationship Id="rId48" Type="http://schemas.openxmlformats.org/officeDocument/2006/relationships/tags" Target="../tags/tag1073.xml"/><Relationship Id="rId47" Type="http://schemas.openxmlformats.org/officeDocument/2006/relationships/tags" Target="../tags/tag1072.xml"/><Relationship Id="rId46" Type="http://schemas.openxmlformats.org/officeDocument/2006/relationships/tags" Target="../tags/tag1071.xml"/><Relationship Id="rId45" Type="http://schemas.openxmlformats.org/officeDocument/2006/relationships/tags" Target="../tags/tag1070.xml"/><Relationship Id="rId44" Type="http://schemas.openxmlformats.org/officeDocument/2006/relationships/tags" Target="../tags/tag1069.xml"/><Relationship Id="rId43" Type="http://schemas.openxmlformats.org/officeDocument/2006/relationships/tags" Target="../tags/tag1068.xml"/><Relationship Id="rId42" Type="http://schemas.openxmlformats.org/officeDocument/2006/relationships/tags" Target="../tags/tag1067.xml"/><Relationship Id="rId41" Type="http://schemas.openxmlformats.org/officeDocument/2006/relationships/tags" Target="../tags/tag1066.xml"/><Relationship Id="rId40" Type="http://schemas.openxmlformats.org/officeDocument/2006/relationships/tags" Target="../tags/tag1065.xml"/><Relationship Id="rId4" Type="http://schemas.openxmlformats.org/officeDocument/2006/relationships/tags" Target="../tags/tag1029.xml"/><Relationship Id="rId39" Type="http://schemas.openxmlformats.org/officeDocument/2006/relationships/tags" Target="../tags/tag1064.xml"/><Relationship Id="rId38" Type="http://schemas.openxmlformats.org/officeDocument/2006/relationships/tags" Target="../tags/tag1063.xml"/><Relationship Id="rId37" Type="http://schemas.openxmlformats.org/officeDocument/2006/relationships/tags" Target="../tags/tag1062.xml"/><Relationship Id="rId36" Type="http://schemas.openxmlformats.org/officeDocument/2006/relationships/tags" Target="../tags/tag1061.xml"/><Relationship Id="rId35" Type="http://schemas.openxmlformats.org/officeDocument/2006/relationships/tags" Target="../tags/tag1060.xml"/><Relationship Id="rId34" Type="http://schemas.openxmlformats.org/officeDocument/2006/relationships/tags" Target="../tags/tag1059.xml"/><Relationship Id="rId33" Type="http://schemas.openxmlformats.org/officeDocument/2006/relationships/tags" Target="../tags/tag1058.xml"/><Relationship Id="rId32" Type="http://schemas.openxmlformats.org/officeDocument/2006/relationships/tags" Target="../tags/tag1057.xml"/><Relationship Id="rId31" Type="http://schemas.openxmlformats.org/officeDocument/2006/relationships/tags" Target="../tags/tag1056.xml"/><Relationship Id="rId30" Type="http://schemas.openxmlformats.org/officeDocument/2006/relationships/tags" Target="../tags/tag1055.xml"/><Relationship Id="rId3" Type="http://schemas.openxmlformats.org/officeDocument/2006/relationships/tags" Target="../tags/tag1028.xml"/><Relationship Id="rId29" Type="http://schemas.openxmlformats.org/officeDocument/2006/relationships/tags" Target="../tags/tag1054.xml"/><Relationship Id="rId28" Type="http://schemas.openxmlformats.org/officeDocument/2006/relationships/tags" Target="../tags/tag1053.xml"/><Relationship Id="rId27" Type="http://schemas.openxmlformats.org/officeDocument/2006/relationships/tags" Target="../tags/tag1052.xml"/><Relationship Id="rId26" Type="http://schemas.openxmlformats.org/officeDocument/2006/relationships/tags" Target="../tags/tag1051.xml"/><Relationship Id="rId25" Type="http://schemas.openxmlformats.org/officeDocument/2006/relationships/tags" Target="../tags/tag1050.xml"/><Relationship Id="rId24" Type="http://schemas.openxmlformats.org/officeDocument/2006/relationships/tags" Target="../tags/tag1049.xml"/><Relationship Id="rId23" Type="http://schemas.openxmlformats.org/officeDocument/2006/relationships/tags" Target="../tags/tag1048.xml"/><Relationship Id="rId22" Type="http://schemas.openxmlformats.org/officeDocument/2006/relationships/tags" Target="../tags/tag1047.xml"/><Relationship Id="rId21" Type="http://schemas.openxmlformats.org/officeDocument/2006/relationships/tags" Target="../tags/tag1046.xml"/><Relationship Id="rId20" Type="http://schemas.openxmlformats.org/officeDocument/2006/relationships/tags" Target="../tags/tag1045.xml"/><Relationship Id="rId2" Type="http://schemas.openxmlformats.org/officeDocument/2006/relationships/tags" Target="../tags/tag1027.xml"/><Relationship Id="rId19" Type="http://schemas.openxmlformats.org/officeDocument/2006/relationships/tags" Target="../tags/tag1044.xml"/><Relationship Id="rId18" Type="http://schemas.openxmlformats.org/officeDocument/2006/relationships/tags" Target="../tags/tag1043.xml"/><Relationship Id="rId17" Type="http://schemas.openxmlformats.org/officeDocument/2006/relationships/tags" Target="../tags/tag1042.xml"/><Relationship Id="rId16" Type="http://schemas.openxmlformats.org/officeDocument/2006/relationships/tags" Target="../tags/tag1041.xml"/><Relationship Id="rId15" Type="http://schemas.openxmlformats.org/officeDocument/2006/relationships/tags" Target="../tags/tag1040.xml"/><Relationship Id="rId14" Type="http://schemas.openxmlformats.org/officeDocument/2006/relationships/tags" Target="../tags/tag1039.xml"/><Relationship Id="rId13" Type="http://schemas.openxmlformats.org/officeDocument/2006/relationships/tags" Target="../tags/tag1038.xml"/><Relationship Id="rId12" Type="http://schemas.openxmlformats.org/officeDocument/2006/relationships/tags" Target="../tags/tag1037.xml"/><Relationship Id="rId11" Type="http://schemas.openxmlformats.org/officeDocument/2006/relationships/tags" Target="../tags/tag1036.xml"/><Relationship Id="rId10" Type="http://schemas.openxmlformats.org/officeDocument/2006/relationships/tags" Target="../tags/tag1035.xml"/><Relationship Id="rId1" Type="http://schemas.openxmlformats.org/officeDocument/2006/relationships/tags" Target="../tags/tag1026.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8.xml"/><Relationship Id="rId7" Type="http://schemas.openxmlformats.org/officeDocument/2006/relationships/tags" Target="../tags/tag107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tags" Target="../tags/tag1077.xml"/></Relationships>
</file>

<file path=ppt/slides/_rels/slide22.xml.rels><?xml version="1.0" encoding="UTF-8" standalone="yes"?>
<Relationships xmlns="http://schemas.openxmlformats.org/package/2006/relationships"><Relationship Id="rId9" Type="http://schemas.openxmlformats.org/officeDocument/2006/relationships/tags" Target="../tags/tag1087.xml"/><Relationship Id="rId8" Type="http://schemas.openxmlformats.org/officeDocument/2006/relationships/tags" Target="../tags/tag1086.xml"/><Relationship Id="rId7" Type="http://schemas.openxmlformats.org/officeDocument/2006/relationships/tags" Target="../tags/tag1085.xml"/><Relationship Id="rId6" Type="http://schemas.openxmlformats.org/officeDocument/2006/relationships/tags" Target="../tags/tag1084.xml"/><Relationship Id="rId5" Type="http://schemas.openxmlformats.org/officeDocument/2006/relationships/tags" Target="../tags/tag1083.xml"/><Relationship Id="rId4" Type="http://schemas.openxmlformats.org/officeDocument/2006/relationships/tags" Target="../tags/tag1082.xml"/><Relationship Id="rId30" Type="http://schemas.openxmlformats.org/officeDocument/2006/relationships/slideLayout" Target="../slideLayouts/slideLayout21.xml"/><Relationship Id="rId3" Type="http://schemas.openxmlformats.org/officeDocument/2006/relationships/tags" Target="../tags/tag1081.xml"/><Relationship Id="rId29" Type="http://schemas.openxmlformats.org/officeDocument/2006/relationships/tags" Target="../tags/tag1107.xml"/><Relationship Id="rId28" Type="http://schemas.openxmlformats.org/officeDocument/2006/relationships/tags" Target="../tags/tag1106.xml"/><Relationship Id="rId27" Type="http://schemas.openxmlformats.org/officeDocument/2006/relationships/tags" Target="../tags/tag1105.xml"/><Relationship Id="rId26" Type="http://schemas.openxmlformats.org/officeDocument/2006/relationships/tags" Target="../tags/tag1104.xml"/><Relationship Id="rId25" Type="http://schemas.openxmlformats.org/officeDocument/2006/relationships/tags" Target="../tags/tag1103.xml"/><Relationship Id="rId24" Type="http://schemas.openxmlformats.org/officeDocument/2006/relationships/tags" Target="../tags/tag1102.xml"/><Relationship Id="rId23" Type="http://schemas.openxmlformats.org/officeDocument/2006/relationships/tags" Target="../tags/tag1101.xml"/><Relationship Id="rId22" Type="http://schemas.openxmlformats.org/officeDocument/2006/relationships/tags" Target="../tags/tag1100.xml"/><Relationship Id="rId21" Type="http://schemas.openxmlformats.org/officeDocument/2006/relationships/tags" Target="../tags/tag1099.xml"/><Relationship Id="rId20" Type="http://schemas.openxmlformats.org/officeDocument/2006/relationships/tags" Target="../tags/tag1098.xml"/><Relationship Id="rId2" Type="http://schemas.openxmlformats.org/officeDocument/2006/relationships/tags" Target="../tags/tag1080.xml"/><Relationship Id="rId19" Type="http://schemas.openxmlformats.org/officeDocument/2006/relationships/tags" Target="../tags/tag1097.xml"/><Relationship Id="rId18" Type="http://schemas.openxmlformats.org/officeDocument/2006/relationships/tags" Target="../tags/tag1096.xml"/><Relationship Id="rId17" Type="http://schemas.openxmlformats.org/officeDocument/2006/relationships/tags" Target="../tags/tag1095.xml"/><Relationship Id="rId16" Type="http://schemas.openxmlformats.org/officeDocument/2006/relationships/tags" Target="../tags/tag1094.xml"/><Relationship Id="rId15" Type="http://schemas.openxmlformats.org/officeDocument/2006/relationships/tags" Target="../tags/tag1093.xml"/><Relationship Id="rId14" Type="http://schemas.openxmlformats.org/officeDocument/2006/relationships/tags" Target="../tags/tag1092.xml"/><Relationship Id="rId13" Type="http://schemas.openxmlformats.org/officeDocument/2006/relationships/tags" Target="../tags/tag1091.xml"/><Relationship Id="rId12" Type="http://schemas.openxmlformats.org/officeDocument/2006/relationships/tags" Target="../tags/tag1090.xml"/><Relationship Id="rId11" Type="http://schemas.openxmlformats.org/officeDocument/2006/relationships/tags" Target="../tags/tag1089.xml"/><Relationship Id="rId10" Type="http://schemas.openxmlformats.org/officeDocument/2006/relationships/tags" Target="../tags/tag1088.xml"/><Relationship Id="rId1" Type="http://schemas.openxmlformats.org/officeDocument/2006/relationships/tags" Target="../tags/tag1079.xml"/></Relationships>
</file>

<file path=ppt/slides/_rels/slide23.xml.rels><?xml version="1.0" encoding="UTF-8" standalone="yes"?>
<Relationships xmlns="http://schemas.openxmlformats.org/package/2006/relationships"><Relationship Id="rId9" Type="http://schemas.openxmlformats.org/officeDocument/2006/relationships/tags" Target="../tags/tag1116.xml"/><Relationship Id="rId8" Type="http://schemas.openxmlformats.org/officeDocument/2006/relationships/tags" Target="../tags/tag1115.xml"/><Relationship Id="rId7" Type="http://schemas.openxmlformats.org/officeDocument/2006/relationships/tags" Target="../tags/tag1114.xml"/><Relationship Id="rId6" Type="http://schemas.openxmlformats.org/officeDocument/2006/relationships/tags" Target="../tags/tag1113.xml"/><Relationship Id="rId5" Type="http://schemas.openxmlformats.org/officeDocument/2006/relationships/tags" Target="../tags/tag1112.xml"/><Relationship Id="rId4" Type="http://schemas.openxmlformats.org/officeDocument/2006/relationships/tags" Target="../tags/tag1111.xml"/><Relationship Id="rId3" Type="http://schemas.openxmlformats.org/officeDocument/2006/relationships/tags" Target="../tags/tag1110.xml"/><Relationship Id="rId2" Type="http://schemas.openxmlformats.org/officeDocument/2006/relationships/tags" Target="../tags/tag1109.xml"/><Relationship Id="rId14" Type="http://schemas.openxmlformats.org/officeDocument/2006/relationships/slideLayout" Target="../slideLayouts/slideLayout21.xml"/><Relationship Id="rId13" Type="http://schemas.openxmlformats.org/officeDocument/2006/relationships/tags" Target="../tags/tag1120.xml"/><Relationship Id="rId12" Type="http://schemas.openxmlformats.org/officeDocument/2006/relationships/tags" Target="../tags/tag1119.xml"/><Relationship Id="rId11" Type="http://schemas.openxmlformats.org/officeDocument/2006/relationships/tags" Target="../tags/tag1118.xml"/><Relationship Id="rId10" Type="http://schemas.openxmlformats.org/officeDocument/2006/relationships/tags" Target="../tags/tag1117.xml"/><Relationship Id="rId1" Type="http://schemas.openxmlformats.org/officeDocument/2006/relationships/tags" Target="../tags/tag1108.xml"/></Relationships>
</file>

<file path=ppt/slides/_rels/slide24.xml.rels><?xml version="1.0" encoding="UTF-8" standalone="yes"?>
<Relationships xmlns="http://schemas.openxmlformats.org/package/2006/relationships"><Relationship Id="rId9" Type="http://schemas.openxmlformats.org/officeDocument/2006/relationships/tags" Target="../tags/tag1129.xml"/><Relationship Id="rId8" Type="http://schemas.openxmlformats.org/officeDocument/2006/relationships/tags" Target="../tags/tag1128.xml"/><Relationship Id="rId7" Type="http://schemas.openxmlformats.org/officeDocument/2006/relationships/tags" Target="../tags/tag1127.xml"/><Relationship Id="rId6" Type="http://schemas.openxmlformats.org/officeDocument/2006/relationships/tags" Target="../tags/tag1126.xml"/><Relationship Id="rId5" Type="http://schemas.openxmlformats.org/officeDocument/2006/relationships/tags" Target="../tags/tag1125.xml"/><Relationship Id="rId4" Type="http://schemas.openxmlformats.org/officeDocument/2006/relationships/tags" Target="../tags/tag1124.xml"/><Relationship Id="rId3" Type="http://schemas.openxmlformats.org/officeDocument/2006/relationships/tags" Target="../tags/tag1123.xml"/><Relationship Id="rId22" Type="http://schemas.openxmlformats.org/officeDocument/2006/relationships/slideLayout" Target="../slideLayouts/slideLayout21.xml"/><Relationship Id="rId21" Type="http://schemas.openxmlformats.org/officeDocument/2006/relationships/tags" Target="../tags/tag1141.xml"/><Relationship Id="rId20" Type="http://schemas.openxmlformats.org/officeDocument/2006/relationships/tags" Target="../tags/tag1140.xml"/><Relationship Id="rId2" Type="http://schemas.openxmlformats.org/officeDocument/2006/relationships/tags" Target="../tags/tag1122.xml"/><Relationship Id="rId19" Type="http://schemas.openxmlformats.org/officeDocument/2006/relationships/tags" Target="../tags/tag1139.xml"/><Relationship Id="rId18" Type="http://schemas.openxmlformats.org/officeDocument/2006/relationships/tags" Target="../tags/tag1138.xml"/><Relationship Id="rId17" Type="http://schemas.openxmlformats.org/officeDocument/2006/relationships/tags" Target="../tags/tag1137.xml"/><Relationship Id="rId16" Type="http://schemas.openxmlformats.org/officeDocument/2006/relationships/tags" Target="../tags/tag1136.xml"/><Relationship Id="rId15" Type="http://schemas.openxmlformats.org/officeDocument/2006/relationships/tags" Target="../tags/tag1135.xml"/><Relationship Id="rId14" Type="http://schemas.openxmlformats.org/officeDocument/2006/relationships/tags" Target="../tags/tag1134.xml"/><Relationship Id="rId13" Type="http://schemas.openxmlformats.org/officeDocument/2006/relationships/tags" Target="../tags/tag1133.xml"/><Relationship Id="rId12" Type="http://schemas.openxmlformats.org/officeDocument/2006/relationships/tags" Target="../tags/tag1132.xml"/><Relationship Id="rId11" Type="http://schemas.openxmlformats.org/officeDocument/2006/relationships/tags" Target="../tags/tag1131.xml"/><Relationship Id="rId10" Type="http://schemas.openxmlformats.org/officeDocument/2006/relationships/tags" Target="../tags/tag1130.xml"/><Relationship Id="rId1" Type="http://schemas.openxmlformats.org/officeDocument/2006/relationships/tags" Target="../tags/tag1121.xml"/></Relationships>
</file>

<file path=ppt/slides/_rels/slide25.xml.rels><?xml version="1.0" encoding="UTF-8" standalone="yes"?>
<Relationships xmlns="http://schemas.openxmlformats.org/package/2006/relationships"><Relationship Id="rId9" Type="http://schemas.openxmlformats.org/officeDocument/2006/relationships/tags" Target="../tags/tag1150.xml"/><Relationship Id="rId8" Type="http://schemas.openxmlformats.org/officeDocument/2006/relationships/tags" Target="../tags/tag1149.xml"/><Relationship Id="rId7" Type="http://schemas.openxmlformats.org/officeDocument/2006/relationships/tags" Target="../tags/tag1148.xml"/><Relationship Id="rId6" Type="http://schemas.openxmlformats.org/officeDocument/2006/relationships/tags" Target="../tags/tag1147.xml"/><Relationship Id="rId5" Type="http://schemas.openxmlformats.org/officeDocument/2006/relationships/tags" Target="../tags/tag1146.xml"/><Relationship Id="rId4" Type="http://schemas.openxmlformats.org/officeDocument/2006/relationships/tags" Target="../tags/tag1145.xml"/><Relationship Id="rId3" Type="http://schemas.openxmlformats.org/officeDocument/2006/relationships/tags" Target="../tags/tag1144.xml"/><Relationship Id="rId22" Type="http://schemas.openxmlformats.org/officeDocument/2006/relationships/slideLayout" Target="../slideLayouts/slideLayout21.xml"/><Relationship Id="rId21" Type="http://schemas.openxmlformats.org/officeDocument/2006/relationships/tags" Target="../tags/tag1162.xml"/><Relationship Id="rId20" Type="http://schemas.openxmlformats.org/officeDocument/2006/relationships/tags" Target="../tags/tag1161.xml"/><Relationship Id="rId2" Type="http://schemas.openxmlformats.org/officeDocument/2006/relationships/tags" Target="../tags/tag1143.xml"/><Relationship Id="rId19" Type="http://schemas.openxmlformats.org/officeDocument/2006/relationships/tags" Target="../tags/tag1160.xml"/><Relationship Id="rId18" Type="http://schemas.openxmlformats.org/officeDocument/2006/relationships/tags" Target="../tags/tag1159.xml"/><Relationship Id="rId17" Type="http://schemas.openxmlformats.org/officeDocument/2006/relationships/tags" Target="../tags/tag1158.xml"/><Relationship Id="rId16" Type="http://schemas.openxmlformats.org/officeDocument/2006/relationships/tags" Target="../tags/tag1157.xml"/><Relationship Id="rId15" Type="http://schemas.openxmlformats.org/officeDocument/2006/relationships/tags" Target="../tags/tag1156.xml"/><Relationship Id="rId14" Type="http://schemas.openxmlformats.org/officeDocument/2006/relationships/tags" Target="../tags/tag1155.xml"/><Relationship Id="rId13" Type="http://schemas.openxmlformats.org/officeDocument/2006/relationships/tags" Target="../tags/tag1154.xml"/><Relationship Id="rId12" Type="http://schemas.openxmlformats.org/officeDocument/2006/relationships/tags" Target="../tags/tag1153.xml"/><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tags" Target="../tags/tag1142.xml"/></Relationships>
</file>

<file path=ppt/slides/_rels/slide26.xml.rels><?xml version="1.0" encoding="UTF-8" standalone="yes"?>
<Relationships xmlns="http://schemas.openxmlformats.org/package/2006/relationships"><Relationship Id="rId9" Type="http://schemas.openxmlformats.org/officeDocument/2006/relationships/tags" Target="../tags/tag1171.xml"/><Relationship Id="rId8" Type="http://schemas.openxmlformats.org/officeDocument/2006/relationships/tags" Target="../tags/tag1170.xml"/><Relationship Id="rId7" Type="http://schemas.openxmlformats.org/officeDocument/2006/relationships/tags" Target="../tags/tag1169.xml"/><Relationship Id="rId6" Type="http://schemas.openxmlformats.org/officeDocument/2006/relationships/tags" Target="../tags/tag1168.xml"/><Relationship Id="rId5" Type="http://schemas.openxmlformats.org/officeDocument/2006/relationships/tags" Target="../tags/tag1167.xml"/><Relationship Id="rId4" Type="http://schemas.openxmlformats.org/officeDocument/2006/relationships/tags" Target="../tags/tag1166.xml"/><Relationship Id="rId3" Type="http://schemas.openxmlformats.org/officeDocument/2006/relationships/tags" Target="../tags/tag1165.xml"/><Relationship Id="rId2" Type="http://schemas.openxmlformats.org/officeDocument/2006/relationships/tags" Target="../tags/tag1164.xml"/><Relationship Id="rId17" Type="http://schemas.openxmlformats.org/officeDocument/2006/relationships/slideLayout" Target="../slideLayouts/slideLayout21.xml"/><Relationship Id="rId16" Type="http://schemas.openxmlformats.org/officeDocument/2006/relationships/tags" Target="../tags/tag1178.xml"/><Relationship Id="rId15" Type="http://schemas.openxmlformats.org/officeDocument/2006/relationships/tags" Target="../tags/tag1177.xml"/><Relationship Id="rId14" Type="http://schemas.openxmlformats.org/officeDocument/2006/relationships/tags" Target="../tags/tag1176.xml"/><Relationship Id="rId13" Type="http://schemas.openxmlformats.org/officeDocument/2006/relationships/tags" Target="../tags/tag1175.xml"/><Relationship Id="rId12" Type="http://schemas.openxmlformats.org/officeDocument/2006/relationships/tags" Target="../tags/tag1174.xml"/><Relationship Id="rId11" Type="http://schemas.openxmlformats.org/officeDocument/2006/relationships/tags" Target="../tags/tag1173.xml"/><Relationship Id="rId10" Type="http://schemas.openxmlformats.org/officeDocument/2006/relationships/tags" Target="../tags/tag1172.xml"/><Relationship Id="rId1" Type="http://schemas.openxmlformats.org/officeDocument/2006/relationships/tags" Target="../tags/tag1163.xml"/></Relationships>
</file>

<file path=ppt/slides/_rels/slide27.xml.rels><?xml version="1.0" encoding="UTF-8" standalone="yes"?>
<Relationships xmlns="http://schemas.openxmlformats.org/package/2006/relationships"><Relationship Id="rId9" Type="http://schemas.openxmlformats.org/officeDocument/2006/relationships/tags" Target="../tags/tag1185.xml"/><Relationship Id="rId8" Type="http://schemas.openxmlformats.org/officeDocument/2006/relationships/tags" Target="../tags/tag1184.xml"/><Relationship Id="rId7" Type="http://schemas.openxmlformats.org/officeDocument/2006/relationships/tags" Target="../tags/tag1183.xml"/><Relationship Id="rId6" Type="http://schemas.openxmlformats.org/officeDocument/2006/relationships/tags" Target="../tags/tag1182.xml"/><Relationship Id="rId5" Type="http://schemas.openxmlformats.org/officeDocument/2006/relationships/tags" Target="../tags/tag1181.xml"/><Relationship Id="rId4" Type="http://schemas.openxmlformats.org/officeDocument/2006/relationships/tags" Target="../tags/tag1180.xml"/><Relationship Id="rId3" Type="http://schemas.openxmlformats.org/officeDocument/2006/relationships/tags" Target="../tags/tag1179.xml"/><Relationship Id="rId26" Type="http://schemas.openxmlformats.org/officeDocument/2006/relationships/slideLayout" Target="../slideLayouts/slideLayout25.xml"/><Relationship Id="rId25" Type="http://schemas.openxmlformats.org/officeDocument/2006/relationships/tags" Target="../tags/tag1201.xml"/><Relationship Id="rId24" Type="http://schemas.openxmlformats.org/officeDocument/2006/relationships/tags" Target="../tags/tag1200.xml"/><Relationship Id="rId23" Type="http://schemas.openxmlformats.org/officeDocument/2006/relationships/tags" Target="../tags/tag1199.xml"/><Relationship Id="rId22" Type="http://schemas.openxmlformats.org/officeDocument/2006/relationships/tags" Target="../tags/tag1198.xml"/><Relationship Id="rId21" Type="http://schemas.openxmlformats.org/officeDocument/2006/relationships/tags" Target="../tags/tag1197.xml"/><Relationship Id="rId20" Type="http://schemas.openxmlformats.org/officeDocument/2006/relationships/tags" Target="../tags/tag1196.xml"/><Relationship Id="rId2" Type="http://schemas.openxmlformats.org/officeDocument/2006/relationships/image" Target="../media/image1.svg"/><Relationship Id="rId19" Type="http://schemas.openxmlformats.org/officeDocument/2006/relationships/tags" Target="../tags/tag1195.xml"/><Relationship Id="rId18" Type="http://schemas.openxmlformats.org/officeDocument/2006/relationships/tags" Target="../tags/tag1194.xml"/><Relationship Id="rId17" Type="http://schemas.openxmlformats.org/officeDocument/2006/relationships/tags" Target="../tags/tag1193.xml"/><Relationship Id="rId16" Type="http://schemas.openxmlformats.org/officeDocument/2006/relationships/tags" Target="../tags/tag1192.xml"/><Relationship Id="rId15" Type="http://schemas.openxmlformats.org/officeDocument/2006/relationships/tags" Target="../tags/tag1191.xml"/><Relationship Id="rId14" Type="http://schemas.openxmlformats.org/officeDocument/2006/relationships/tags" Target="../tags/tag1190.xml"/><Relationship Id="rId13" Type="http://schemas.openxmlformats.org/officeDocument/2006/relationships/tags" Target="../tags/tag1189.xml"/><Relationship Id="rId12" Type="http://schemas.openxmlformats.org/officeDocument/2006/relationships/tags" Target="../tags/tag1188.xml"/><Relationship Id="rId11" Type="http://schemas.openxmlformats.org/officeDocument/2006/relationships/tags" Target="../tags/tag1187.xml"/><Relationship Id="rId10" Type="http://schemas.openxmlformats.org/officeDocument/2006/relationships/tags" Target="../tags/tag1186.xml"/><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hemeOverride" Target="../theme/themeOverride2.xml"/><Relationship Id="rId2" Type="http://schemas.openxmlformats.org/officeDocument/2006/relationships/tags" Target="../tags/tag1203.xml"/><Relationship Id="rId1" Type="http://schemas.openxmlformats.org/officeDocument/2006/relationships/tags" Target="../tags/tag1202.xml"/></Relationships>
</file>

<file path=ppt/slides/_rels/slide3.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0" Type="http://schemas.openxmlformats.org/officeDocument/2006/relationships/slideLayout" Target="../slideLayouts/slideLayout21.xml"/><Relationship Id="rId2" Type="http://schemas.openxmlformats.org/officeDocument/2006/relationships/diagramLayout" Target="../diagrams/layout1.xml"/><Relationship Id="rId19" Type="http://schemas.openxmlformats.org/officeDocument/2006/relationships/tags" Target="../tags/tag491.xml"/><Relationship Id="rId18" Type="http://schemas.openxmlformats.org/officeDocument/2006/relationships/tags" Target="../tags/tag490.xml"/><Relationship Id="rId17" Type="http://schemas.openxmlformats.org/officeDocument/2006/relationships/tags" Target="../tags/tag489.xml"/><Relationship Id="rId16" Type="http://schemas.openxmlformats.org/officeDocument/2006/relationships/tags" Target="../tags/tag488.xml"/><Relationship Id="rId15" Type="http://schemas.openxmlformats.org/officeDocument/2006/relationships/tags" Target="../tags/tag487.xml"/><Relationship Id="rId14" Type="http://schemas.openxmlformats.org/officeDocument/2006/relationships/tags" Target="../tags/tag486.xml"/><Relationship Id="rId13" Type="http://schemas.openxmlformats.org/officeDocument/2006/relationships/tags" Target="../tags/tag485.xml"/><Relationship Id="rId12" Type="http://schemas.openxmlformats.org/officeDocument/2006/relationships/tags" Target="../tags/tag484.xml"/><Relationship Id="rId11" Type="http://schemas.openxmlformats.org/officeDocument/2006/relationships/tags" Target="../tags/tag483.xml"/><Relationship Id="rId10" Type="http://schemas.openxmlformats.org/officeDocument/2006/relationships/tags" Target="../tags/tag482.xml"/><Relationship Id="rId1"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5" Type="http://schemas.openxmlformats.org/officeDocument/2006/relationships/slideLayout" Target="../slideLayouts/slideLayout21.xml"/><Relationship Id="rId44" Type="http://schemas.openxmlformats.org/officeDocument/2006/relationships/tags" Target="../tags/tag529.xml"/><Relationship Id="rId43" Type="http://schemas.openxmlformats.org/officeDocument/2006/relationships/image" Target="../media/image7.png"/><Relationship Id="rId42" Type="http://schemas.openxmlformats.org/officeDocument/2006/relationships/tags" Target="../tags/tag528.xml"/><Relationship Id="rId41" Type="http://schemas.openxmlformats.org/officeDocument/2006/relationships/tags" Target="../tags/tag527.xml"/><Relationship Id="rId40" Type="http://schemas.openxmlformats.org/officeDocument/2006/relationships/tags" Target="../tags/tag526.xml"/><Relationship Id="rId4" Type="http://schemas.openxmlformats.org/officeDocument/2006/relationships/tags" Target="../tags/tag495.xml"/><Relationship Id="rId39" Type="http://schemas.openxmlformats.org/officeDocument/2006/relationships/image" Target="../media/image6.png"/><Relationship Id="rId38" Type="http://schemas.openxmlformats.org/officeDocument/2006/relationships/tags" Target="../tags/tag525.xml"/><Relationship Id="rId37" Type="http://schemas.openxmlformats.org/officeDocument/2006/relationships/tags" Target="../tags/tag524.xml"/><Relationship Id="rId36" Type="http://schemas.openxmlformats.org/officeDocument/2006/relationships/tags" Target="../tags/tag523.xml"/><Relationship Id="rId35" Type="http://schemas.openxmlformats.org/officeDocument/2006/relationships/tags" Target="../tags/tag522.xml"/><Relationship Id="rId34" Type="http://schemas.openxmlformats.org/officeDocument/2006/relationships/image" Target="../media/image5.png"/><Relationship Id="rId33" Type="http://schemas.openxmlformats.org/officeDocument/2006/relationships/tags" Target="../tags/tag521.xml"/><Relationship Id="rId32" Type="http://schemas.openxmlformats.org/officeDocument/2006/relationships/tags" Target="../tags/tag520.xml"/><Relationship Id="rId31" Type="http://schemas.openxmlformats.org/officeDocument/2006/relationships/tags" Target="../tags/tag519.xml"/><Relationship Id="rId30" Type="http://schemas.openxmlformats.org/officeDocument/2006/relationships/tags" Target="../tags/tag518.xml"/><Relationship Id="rId3" Type="http://schemas.openxmlformats.org/officeDocument/2006/relationships/tags" Target="../tags/tag494.xml"/><Relationship Id="rId29" Type="http://schemas.openxmlformats.org/officeDocument/2006/relationships/tags" Target="../tags/tag517.xml"/><Relationship Id="rId28" Type="http://schemas.openxmlformats.org/officeDocument/2006/relationships/tags" Target="../tags/tag516.xml"/><Relationship Id="rId27" Type="http://schemas.openxmlformats.org/officeDocument/2006/relationships/tags" Target="../tags/tag515.xml"/><Relationship Id="rId26" Type="http://schemas.openxmlformats.org/officeDocument/2006/relationships/image" Target="../media/image4.png"/><Relationship Id="rId25" Type="http://schemas.openxmlformats.org/officeDocument/2006/relationships/tags" Target="../tags/tag514.xml"/><Relationship Id="rId24" Type="http://schemas.openxmlformats.org/officeDocument/2006/relationships/tags" Target="../tags/tag513.xml"/><Relationship Id="rId23" Type="http://schemas.openxmlformats.org/officeDocument/2006/relationships/tags" Target="../tags/tag512.xml"/><Relationship Id="rId22" Type="http://schemas.openxmlformats.org/officeDocument/2006/relationships/tags" Target="../tags/tag511.xml"/><Relationship Id="rId21" Type="http://schemas.openxmlformats.org/officeDocument/2006/relationships/tags" Target="../tags/tag510.xml"/><Relationship Id="rId20" Type="http://schemas.openxmlformats.org/officeDocument/2006/relationships/tags" Target="../tags/tag509.xml"/><Relationship Id="rId2" Type="http://schemas.openxmlformats.org/officeDocument/2006/relationships/tags" Target="../tags/tag493.xml"/><Relationship Id="rId19" Type="http://schemas.openxmlformats.org/officeDocument/2006/relationships/tags" Target="../tags/tag508.xml"/><Relationship Id="rId18" Type="http://schemas.openxmlformats.org/officeDocument/2006/relationships/tags" Target="../tags/tag507.xml"/><Relationship Id="rId17" Type="http://schemas.openxmlformats.org/officeDocument/2006/relationships/image" Target="../media/image3.png"/><Relationship Id="rId16" Type="http://schemas.openxmlformats.org/officeDocument/2006/relationships/tags" Target="../tags/tag506.xml"/><Relationship Id="rId15" Type="http://schemas.openxmlformats.org/officeDocument/2006/relationships/tags" Target="../tags/tag505.xml"/><Relationship Id="rId14" Type="http://schemas.openxmlformats.org/officeDocument/2006/relationships/image" Target="../media/image2.png"/><Relationship Id="rId13" Type="http://schemas.openxmlformats.org/officeDocument/2006/relationships/tags" Target="../tags/tag504.xml"/><Relationship Id="rId12" Type="http://schemas.openxmlformats.org/officeDocument/2006/relationships/tags" Target="../tags/tag503.xml"/><Relationship Id="rId11" Type="http://schemas.openxmlformats.org/officeDocument/2006/relationships/tags" Target="../tags/tag502.xml"/><Relationship Id="rId10" Type="http://schemas.openxmlformats.org/officeDocument/2006/relationships/tags" Target="../tags/tag501.xml"/><Relationship Id="rId1" Type="http://schemas.openxmlformats.org/officeDocument/2006/relationships/tags" Target="../tags/tag49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531.xml"/><Relationship Id="rId1" Type="http://schemas.openxmlformats.org/officeDocument/2006/relationships/tags" Target="../tags/tag530.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538.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image" Target="../media/image8.png"/><Relationship Id="rId4" Type="http://schemas.openxmlformats.org/officeDocument/2006/relationships/tags" Target="../tags/tag535.xml"/><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1.xml"/><Relationship Id="rId7" Type="http://schemas.openxmlformats.org/officeDocument/2006/relationships/tags" Target="../tags/tag544.xml"/><Relationship Id="rId6" Type="http://schemas.openxmlformats.org/officeDocument/2006/relationships/image" Target="../media/image9.png"/><Relationship Id="rId5" Type="http://schemas.openxmlformats.org/officeDocument/2006/relationships/tags" Target="../tags/tag543.xm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s>
</file>

<file path=ppt/slides/_rels/slide8.xml.rels><?xml version="1.0" encoding="UTF-8" standalone="yes"?>
<Relationships xmlns="http://schemas.openxmlformats.org/package/2006/relationships"><Relationship Id="rId9" Type="http://schemas.openxmlformats.org/officeDocument/2006/relationships/tags" Target="../tags/tag552.xml"/><Relationship Id="rId8" Type="http://schemas.openxmlformats.org/officeDocument/2006/relationships/tags" Target="../tags/tag551.xml"/><Relationship Id="rId7" Type="http://schemas.openxmlformats.org/officeDocument/2006/relationships/tags" Target="../tags/tag550.xml"/><Relationship Id="rId6" Type="http://schemas.openxmlformats.org/officeDocument/2006/relationships/tags" Target="../tags/tag549.xml"/><Relationship Id="rId5" Type="http://schemas.openxmlformats.org/officeDocument/2006/relationships/image" Target="../media/image10.png"/><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0" Type="http://schemas.openxmlformats.org/officeDocument/2006/relationships/slideLayout" Target="../slideLayouts/slideLayout25.xml"/><Relationship Id="rId1" Type="http://schemas.openxmlformats.org/officeDocument/2006/relationships/tags" Target="../tags/tag545.xml"/></Relationships>
</file>

<file path=ppt/slides/_rels/slide9.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tags" Target="../tags/tag558.xml"/><Relationship Id="rId7" Type="http://schemas.openxmlformats.org/officeDocument/2006/relationships/tags" Target="../tags/tag55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tags" Target="../tags/tag556.xml"/><Relationship Id="rId3" Type="http://schemas.openxmlformats.org/officeDocument/2006/relationships/tags" Target="../tags/tag555.xml"/><Relationship Id="rId2" Type="http://schemas.openxmlformats.org/officeDocument/2006/relationships/tags" Target="../tags/tag554.xml"/><Relationship Id="rId12" Type="http://schemas.openxmlformats.org/officeDocument/2006/relationships/slideLayout" Target="../slideLayouts/slideLayout21.xml"/><Relationship Id="rId11" Type="http://schemas.openxmlformats.org/officeDocument/2006/relationships/tags" Target="../tags/tag561.xml"/><Relationship Id="rId10" Type="http://schemas.openxmlformats.org/officeDocument/2006/relationships/tags" Target="../tags/tag560.xml"/><Relationship Id="rId1" Type="http://schemas.openxmlformats.org/officeDocument/2006/relationships/tags" Target="../tags/tag5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041827" y="2045335"/>
            <a:ext cx="5419185" cy="895350"/>
          </a:xfrm>
        </p:spPr>
        <p:txBody>
          <a:bodyPr>
            <a:noAutofit/>
          </a:bodyPr>
          <a:p>
            <a:r>
              <a:rPr lang="zh-CN" altLang="en-US" sz="4800" dirty="0">
                <a:solidFill>
                  <a:schemeClr val="bg1"/>
                </a:solidFill>
                <a:latin typeface="+mj-ea"/>
                <a:ea typeface="+mj-ea"/>
                <a:sym typeface="+mn-ea"/>
              </a:rPr>
              <a:t>创业计划书的撰写</a:t>
            </a:r>
            <a:endParaRPr lang="zh-CN" altLang="en-US"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6257290" y="3084830"/>
            <a:ext cx="5419090" cy="2021840"/>
          </a:xfrm>
        </p:spPr>
        <p:txBody>
          <a:bodyPr anchor="ctr" anchorCtr="0">
            <a:noAutofit/>
          </a:bodyPr>
          <a:p>
            <a:pPr marL="342900" indent="-342900" algn="just" latinLnBrk="0">
              <a:lnSpc>
                <a:spcPct val="80000"/>
              </a:lnSpc>
              <a:spcBef>
                <a:spcPts val="900"/>
              </a:spcBef>
              <a:spcAft>
                <a:spcPts val="1000"/>
              </a:spcAft>
              <a:buFont typeface="+mj-lt"/>
              <a:buAutoNum type="arabicPeriod"/>
            </a:pPr>
            <a:r>
              <a:rPr lang="zh-CN" altLang="en-US" sz="1800" dirty="0">
                <a:latin typeface="+mn-ea"/>
                <a:ea typeface="+mn-ea"/>
                <a:cs typeface="+mn-ea"/>
                <a:sym typeface="+mn-ea"/>
              </a:rPr>
              <a:t>创业计划的概念和意义</a:t>
            </a:r>
            <a:endParaRPr lang="zh-CN" altLang="en-US" sz="1800" dirty="0">
              <a:latin typeface="+mn-ea"/>
              <a:ea typeface="+mn-ea"/>
              <a:cs typeface="+mn-ea"/>
              <a:sym typeface="+mn-ea"/>
            </a:endParaRPr>
          </a:p>
          <a:p>
            <a:pPr marL="342900" indent="-342900" algn="just" latinLnBrk="0">
              <a:lnSpc>
                <a:spcPct val="80000"/>
              </a:lnSpc>
              <a:spcBef>
                <a:spcPts val="900"/>
              </a:spcBef>
              <a:spcAft>
                <a:spcPts val="1000"/>
              </a:spcAft>
              <a:buFont typeface="+mj-lt"/>
              <a:buAutoNum type="arabicPeriod"/>
            </a:pPr>
            <a:r>
              <a:rPr lang="zh-CN" altLang="en-US" sz="1800" dirty="0">
                <a:latin typeface="+mn-ea"/>
                <a:ea typeface="+mn-ea"/>
                <a:cs typeface="+mn-ea"/>
                <a:sym typeface="+mn-ea"/>
              </a:rPr>
              <a:t>创业计划书的撰写</a:t>
            </a:r>
            <a:endParaRPr lang="zh-CN" altLang="en-US" sz="1800" dirty="0">
              <a:latin typeface="+mn-ea"/>
              <a:ea typeface="+mn-ea"/>
              <a:cs typeface="+mn-ea"/>
              <a:sym typeface="+mn-ea"/>
            </a:endParaRPr>
          </a:p>
          <a:p>
            <a:pPr marL="342900" indent="-342900" algn="just" latinLnBrk="0">
              <a:lnSpc>
                <a:spcPct val="80000"/>
              </a:lnSpc>
              <a:spcBef>
                <a:spcPts val="900"/>
              </a:spcBef>
              <a:spcAft>
                <a:spcPts val="1000"/>
              </a:spcAft>
              <a:buFont typeface="+mj-lt"/>
              <a:buAutoNum type="arabicPeriod"/>
            </a:pPr>
            <a:r>
              <a:rPr lang="zh-CN" altLang="en-US" sz="1800" dirty="0">
                <a:latin typeface="+mn-ea"/>
                <a:ea typeface="+mn-ea"/>
                <a:cs typeface="+mn-ea"/>
                <a:sym typeface="+mn-ea"/>
              </a:rPr>
              <a:t>创业计划的路演</a:t>
            </a:r>
            <a:endParaRPr lang="zh-CN" altLang="en-US" sz="1800" dirty="0">
              <a:latin typeface="+mn-ea"/>
              <a:ea typeface="+mn-ea"/>
              <a:cs typeface="+mn-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mj-ea"/>
                <a:ea typeface="+mj-ea"/>
                <a:cs typeface="Arial" panose="020B0604020202020204" pitchFamily="34" charset="0"/>
              </a:rPr>
              <a:t>07</a:t>
            </a:r>
            <a:endParaRPr lang="en-US" altLang="zh-CN" sz="1800" spc="100" dirty="0">
              <a:solidFill>
                <a:schemeClr val="bg1"/>
              </a:solidFill>
              <a:latin typeface="+mj-ea"/>
              <a:ea typeface="+mj-ea"/>
              <a:cs typeface="Arial" panose="020B0604020202020204" pitchFamily="3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37"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1000"/>
                                        <p:tgtEl>
                                          <p:spTgt spid="8">
                                            <p:txEl>
                                              <p:pRg st="1" end="1"/>
                                            </p:txEl>
                                          </p:spTgt>
                                        </p:tgtEl>
                                      </p:cBhvr>
                                    </p:animEffect>
                                    <p:anim calcmode="lin" valueType="num">
                                      <p:cBhvr>
                                        <p:cTn id="24"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par>
                          <p:cTn id="27" fill="hold">
                            <p:stCondLst>
                              <p:cond delay="3000"/>
                            </p:stCondLst>
                            <p:childTnLst>
                              <p:par>
                                <p:cTn id="28" presetID="37" presetClass="entr" presetSubtype="0" fill="hold" grpId="0" nodeType="afterEffect">
                                  <p:stCondLst>
                                    <p:cond delay="0"/>
                                  </p:stCondLst>
                                  <p:childTnLst>
                                    <p:set>
                                      <p:cBhvr>
                                        <p:cTn id="29" dur="1" fill="hold">
                                          <p:stCondLst>
                                            <p:cond delay="0"/>
                                          </p:stCondLst>
                                        </p:cTn>
                                        <p:tgtEl>
                                          <p:spTgt spid="8">
                                            <p:txEl>
                                              <p:pRg st="2" end="2"/>
                                            </p:txEl>
                                          </p:spTgt>
                                        </p:tgtEl>
                                        <p:attrNameLst>
                                          <p:attrName>style.visibility</p:attrName>
                                        </p:attrNameLst>
                                      </p:cBhvr>
                                      <p:to>
                                        <p:strVal val="visible"/>
                                      </p:to>
                                    </p:set>
                                    <p:animEffect transition="in" filter="fade">
                                      <p:cBhvr>
                                        <p:cTn id="30" dur="1000"/>
                                        <p:tgtEl>
                                          <p:spTgt spid="8">
                                            <p:txEl>
                                              <p:pRg st="2" end="2"/>
                                            </p:txEl>
                                          </p:spTgt>
                                        </p:tgtEl>
                                      </p:cBhvr>
                                    </p:animEffect>
                                    <p:anim calcmode="lin" valueType="num">
                                      <p:cBhvr>
                                        <p:cTn id="31"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custDataLst>
              <p:tags r:id="rId1"/>
            </p:custDataLst>
          </p:nvPr>
        </p:nvSpPr>
        <p:spPr>
          <a:xfrm>
            <a:off x="966470" y="87693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2"/>
            </p:custDataLst>
          </p:nvPr>
        </p:nvSpPr>
        <p:spPr>
          <a:xfrm>
            <a:off x="3536950" y="7708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3"/>
            </p:custDataLst>
          </p:nvPr>
        </p:nvSpPr>
        <p:spPr>
          <a:xfrm rot="10800000">
            <a:off x="866140" y="11709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1145541" y="937260"/>
            <a:ext cx="212979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（五）产品和服务</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13" name="组合 412"/>
          <p:cNvGrpSpPr/>
          <p:nvPr>
            <p:custDataLst>
              <p:tags r:id="rId5"/>
            </p:custDataLst>
          </p:nvPr>
        </p:nvGrpSpPr>
        <p:grpSpPr>
          <a:xfrm>
            <a:off x="9472930" y="1170940"/>
            <a:ext cx="2353310" cy="5285105"/>
            <a:chOff x="975808" y="3056501"/>
            <a:chExt cx="1592086" cy="3386366"/>
          </a:xfrm>
        </p:grpSpPr>
        <p:sp>
          <p:nvSpPr>
            <p:cNvPr id="414" name="圆角矩形 413"/>
            <p:cNvSpPr/>
            <p:nvPr>
              <p:custDataLst>
                <p:tags r:id="rId6"/>
              </p:custDataLst>
            </p:nvPr>
          </p:nvSpPr>
          <p:spPr>
            <a:xfrm>
              <a:off x="975808" y="3056501"/>
              <a:ext cx="1592086" cy="3386366"/>
            </a:xfrm>
            <a:prstGeom prst="roundRect">
              <a:avLst>
                <a:gd name="adj" fmla="val 5729"/>
              </a:avLst>
            </a:prstGeom>
            <a:ln w="25400">
              <a:solidFill>
                <a:srgbClr val="FEFEFE"/>
              </a:solidFill>
            </a:ln>
            <a:effectLst>
              <a:outerShdw blurRad="381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000" tIns="1440180" rIns="90000" bIns="71755" rtlCol="0" anchor="b" anchorCtr="0"/>
            <a:p>
              <a:pPr marL="0" lvl="0" indent="0" algn="ctr">
                <a:lnSpc>
                  <a:spcPct val="120000"/>
                </a:lnSpc>
                <a:spcBef>
                  <a:spcPts val="0"/>
                </a:spcBef>
                <a:spcAft>
                  <a:spcPts val="0"/>
                </a:spcAft>
                <a:buSzPct val="100000"/>
              </a:pPr>
              <a:r>
                <a:rPr lang="zh-CN" altLang="en-US" sz="1800" dirty="0" smtClean="0">
                  <a:solidFill>
                    <a:schemeClr val="bg1"/>
                  </a:solidFill>
                  <a:sym typeface="+mn-ea"/>
                </a:rPr>
                <a:t>介绍公司的产品或服务包括以下内容:产品的名称；主要产品介绍；产品的性能及特性；产品所处的生命周期；产品的市场前景预测及竞争力；产品的研究和开发过程；发展新产品的计划和成本分析；产品的品牌和专利等。</a:t>
              </a:r>
              <a:endParaRPr lang="zh-CN" altLang="en-US" sz="1800" dirty="0" smtClean="0">
                <a:solidFill>
                  <a:schemeClr val="bg1"/>
                </a:solidFill>
                <a:sym typeface="+mn-ea"/>
              </a:endParaRPr>
            </a:p>
          </p:txBody>
        </p:sp>
        <p:sp>
          <p:nvSpPr>
            <p:cNvPr id="415" name="椭圆 414"/>
            <p:cNvSpPr/>
            <p:nvPr>
              <p:custDataLst>
                <p:tags r:id="rId7"/>
              </p:custDataLst>
            </p:nvPr>
          </p:nvSpPr>
          <p:spPr>
            <a:xfrm>
              <a:off x="1356001" y="3185071"/>
              <a:ext cx="831700" cy="732770"/>
            </a:xfrm>
            <a:prstGeom prst="ellipse">
              <a:avLst/>
            </a:prstGeom>
            <a:solidFill>
              <a:schemeClr val="accent1">
                <a:lumMod val="60000"/>
                <a:lumOff val="40000"/>
              </a:schemeClr>
            </a:solidFill>
            <a:ln>
              <a:noFill/>
            </a:ln>
            <a:effectLst>
              <a:innerShdw blurRad="50800" dist="63500" dir="189000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endParaRPr lang="zh-CN" altLang="en-US" i="1" dirty="0">
                <a:solidFill>
                  <a:schemeClr val="bg1"/>
                </a:solidFill>
                <a:sym typeface="Arial" panose="020B0604020202020204" pitchFamily="34" charset="0"/>
              </a:endParaRPr>
            </a:p>
          </p:txBody>
        </p:sp>
      </p:grpSp>
      <p:pic>
        <p:nvPicPr>
          <p:cNvPr id="418" name="图片 417"/>
          <p:cNvPicPr>
            <a:picLocks noChangeAspect="1"/>
          </p:cNvPicPr>
          <p:nvPr/>
        </p:nvPicPr>
        <p:blipFill>
          <a:blip r:embed="rId8"/>
          <a:stretch>
            <a:fillRect/>
          </a:stretch>
        </p:blipFill>
        <p:spPr>
          <a:xfrm>
            <a:off x="1254125" y="1535430"/>
            <a:ext cx="4259580" cy="5053330"/>
          </a:xfrm>
          <a:prstGeom prst="rect">
            <a:avLst/>
          </a:prstGeom>
        </p:spPr>
      </p:pic>
      <p:pic>
        <p:nvPicPr>
          <p:cNvPr id="419" name="图片 418"/>
          <p:cNvPicPr>
            <a:picLocks noChangeAspect="1"/>
          </p:cNvPicPr>
          <p:nvPr/>
        </p:nvPicPr>
        <p:blipFill>
          <a:blip r:embed="rId9"/>
          <a:stretch>
            <a:fillRect/>
          </a:stretch>
        </p:blipFill>
        <p:spPr>
          <a:xfrm>
            <a:off x="5513705" y="1371600"/>
            <a:ext cx="3752215" cy="521716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弧形 41"/>
          <p:cNvSpPr/>
          <p:nvPr>
            <p:custDataLst>
              <p:tags r:id="rId1"/>
            </p:custDataLst>
          </p:nvPr>
        </p:nvSpPr>
        <p:spPr>
          <a:xfrm rot="10800000">
            <a:off x="507365" y="101727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3" name="圆角矩形 2"/>
          <p:cNvSpPr/>
          <p:nvPr>
            <p:custDataLst>
              <p:tags r:id="rId2"/>
            </p:custDataLst>
          </p:nvPr>
        </p:nvSpPr>
        <p:spPr>
          <a:xfrm>
            <a:off x="607695" y="733425"/>
            <a:ext cx="330200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弧形 3"/>
          <p:cNvSpPr/>
          <p:nvPr>
            <p:custDataLst>
              <p:tags r:id="rId3"/>
            </p:custDataLst>
          </p:nvPr>
        </p:nvSpPr>
        <p:spPr>
          <a:xfrm>
            <a:off x="368046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697231" y="778510"/>
            <a:ext cx="312293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（六）组织结构与管理团队</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6" name="组合 45"/>
          <p:cNvGrpSpPr/>
          <p:nvPr>
            <p:custDataLst>
              <p:tags r:id="rId5"/>
            </p:custDataLst>
          </p:nvPr>
        </p:nvGrpSpPr>
        <p:grpSpPr>
          <a:xfrm>
            <a:off x="535940" y="1969770"/>
            <a:ext cx="3750945" cy="4213860"/>
            <a:chOff x="914073" y="2991850"/>
            <a:chExt cx="1685110" cy="1976954"/>
          </a:xfrm>
        </p:grpSpPr>
        <p:sp>
          <p:nvSpPr>
            <p:cNvPr id="47" name="椭圆 46"/>
            <p:cNvSpPr/>
            <p:nvPr>
              <p:custDataLst>
                <p:tags r:id="rId6"/>
              </p:custDataLst>
            </p:nvPr>
          </p:nvSpPr>
          <p:spPr>
            <a:xfrm>
              <a:off x="1049693" y="3115993"/>
              <a:ext cx="1413873" cy="14138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20000"/>
                </a:lnSpc>
                <a:spcBef>
                  <a:spcPts val="0"/>
                </a:spcBef>
                <a:spcAft>
                  <a:spcPts val="0"/>
                </a:spcAft>
                <a:buSzPct val="100000"/>
              </a:pPr>
              <a:r>
                <a:rPr lang="zh-CN" altLang="en-US" sz="1800" dirty="0" smtClean="0">
                  <a:solidFill>
                    <a:schemeClr val="bg1"/>
                  </a:solidFill>
                  <a:sym typeface="+mn-ea"/>
                </a:rPr>
                <a:t>一个企业必须要具备负责产品设计与开发、市场营销、生产作业管理、企业理财等方面的专门人才。</a:t>
              </a:r>
              <a:endParaRPr lang="zh-CN" altLang="en-US" sz="1800" dirty="0" smtClean="0">
                <a:solidFill>
                  <a:schemeClr val="bg1"/>
                </a:solidFill>
                <a:sym typeface="+mn-ea"/>
              </a:endParaRPr>
            </a:p>
          </p:txBody>
        </p:sp>
        <p:sp>
          <p:nvSpPr>
            <p:cNvPr id="48" name="任意多边形 47"/>
            <p:cNvSpPr/>
            <p:nvPr>
              <p:custDataLst>
                <p:tags r:id="rId7"/>
              </p:custDataLst>
            </p:nvPr>
          </p:nvSpPr>
          <p:spPr>
            <a:xfrm>
              <a:off x="914073" y="2991850"/>
              <a:ext cx="1685110" cy="1976954"/>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b" anchorCtr="0" forceAA="0" compatLnSpc="1">
              <a:noAutofit/>
            </a:bodyPr>
            <a:p>
              <a:pPr algn="ctr"/>
              <a:endParaRPr lang="zh-CN" altLang="en-US" dirty="0">
                <a:solidFill>
                  <a:schemeClr val="accent2"/>
                </a:solidFill>
                <a:sym typeface="Arial" panose="020B0604020202020204" pitchFamily="34" charset="0"/>
              </a:endParaRPr>
            </a:p>
          </p:txBody>
        </p:sp>
      </p:grpSp>
      <p:pic>
        <p:nvPicPr>
          <p:cNvPr id="9" name="图片 8"/>
          <p:cNvPicPr>
            <a:picLocks noChangeAspect="1"/>
          </p:cNvPicPr>
          <p:nvPr/>
        </p:nvPicPr>
        <p:blipFill>
          <a:blip r:embed="rId8"/>
          <a:stretch>
            <a:fillRect/>
          </a:stretch>
        </p:blipFill>
        <p:spPr>
          <a:xfrm>
            <a:off x="5858510" y="534670"/>
            <a:ext cx="5191760" cy="625665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custDataLst>
              <p:tags r:id="rId1"/>
            </p:custDataLst>
          </p:nvPr>
        </p:nvSpPr>
        <p:spPr>
          <a:xfrm>
            <a:off x="966470" y="876935"/>
            <a:ext cx="330200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2"/>
            </p:custDataLst>
          </p:nvPr>
        </p:nvSpPr>
        <p:spPr>
          <a:xfrm>
            <a:off x="4039235" y="7708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3"/>
            </p:custDataLst>
          </p:nvPr>
        </p:nvSpPr>
        <p:spPr>
          <a:xfrm rot="10800000">
            <a:off x="866140" y="11709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1056006" y="922020"/>
            <a:ext cx="312293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（七）行业分析和市场预测</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42" name="组合 241"/>
          <p:cNvGrpSpPr/>
          <p:nvPr>
            <p:custDataLst>
              <p:tags r:id="rId5"/>
            </p:custDataLst>
          </p:nvPr>
        </p:nvGrpSpPr>
        <p:grpSpPr>
          <a:xfrm rot="0">
            <a:off x="7869555" y="946803"/>
            <a:ext cx="3098165" cy="2498091"/>
            <a:chOff x="1448886" y="-1635400"/>
            <a:chExt cx="3271072" cy="2637641"/>
          </a:xfrm>
        </p:grpSpPr>
        <p:sp>
          <p:nvSpPr>
            <p:cNvPr id="243" name="任意多边形 242"/>
            <p:cNvSpPr/>
            <p:nvPr>
              <p:custDataLst>
                <p:tags r:id="rId6"/>
              </p:custDataLst>
            </p:nvPr>
          </p:nvSpPr>
          <p:spPr>
            <a:xfrm>
              <a:off x="1566862" y="-1635400"/>
              <a:ext cx="1362076" cy="1040378"/>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1"/>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marL="0" lvl="0" indent="0" algn="ctr">
                <a:lnSpc>
                  <a:spcPct val="100000"/>
                </a:lnSpc>
                <a:spcBef>
                  <a:spcPts val="0"/>
                </a:spcBef>
                <a:spcAft>
                  <a:spcPts val="0"/>
                </a:spcAft>
                <a:buSzPct val="100000"/>
              </a:pPr>
              <a:r>
                <a:rPr lang="zh-CN" altLang="en-US" dirty="0" smtClean="0">
                  <a:solidFill>
                    <a:schemeClr val="bg1"/>
                  </a:solidFill>
                  <a:latin typeface="+mj-lt"/>
                  <a:ea typeface="+mj-ea"/>
                  <a:cs typeface="+mj-cs"/>
                  <a:sym typeface="+mn-ea"/>
                </a:rPr>
                <a:t>行业发展分析，主要包括三大方面</a:t>
              </a:r>
              <a:endParaRPr lang="zh-CN" altLang="en-US" dirty="0" smtClean="0">
                <a:solidFill>
                  <a:schemeClr val="bg1"/>
                </a:solidFill>
                <a:latin typeface="+mj-lt"/>
                <a:ea typeface="+mj-ea"/>
                <a:cs typeface="+mj-cs"/>
                <a:sym typeface="+mn-ea"/>
              </a:endParaRPr>
            </a:p>
          </p:txBody>
        </p:sp>
        <p:sp>
          <p:nvSpPr>
            <p:cNvPr id="249" name="文本框 248"/>
            <p:cNvSpPr txBox="1"/>
            <p:nvPr>
              <p:custDataLst>
                <p:tags r:id="rId7"/>
              </p:custDataLst>
            </p:nvPr>
          </p:nvSpPr>
          <p:spPr>
            <a:xfrm>
              <a:off x="1448886" y="-249532"/>
              <a:ext cx="3271072" cy="1251773"/>
            </a:xfrm>
            <a:prstGeom prst="rect">
              <a:avLst/>
            </a:prstGeom>
            <a:noFill/>
          </p:spPr>
          <p:txBody>
            <a:bodyPr wrap="square" lIns="90000" tIns="46800" rIns="90000" bIns="46800" rtlCol="0" anchor="t" anchorCtr="0">
              <a:noAutofit/>
            </a:bodyPr>
            <a:p>
              <a:pPr marL="0" lvl="0" indent="0" algn="just">
                <a:lnSpc>
                  <a:spcPct val="120000"/>
                </a:lnSpc>
                <a:spcBef>
                  <a:spcPts val="0"/>
                </a:spcBef>
                <a:spcAft>
                  <a:spcPts val="0"/>
                </a:spcAft>
                <a:buSzPct val="100000"/>
              </a:pPr>
              <a:r>
                <a:rPr lang="zh-CN" altLang="en-US" sz="1400" dirty="0">
                  <a:solidFill>
                    <a:schemeClr val="tx1">
                      <a:lumMod val="65000"/>
                      <a:lumOff val="35000"/>
                    </a:schemeClr>
                  </a:solidFill>
                  <a:latin typeface="+mn-ea"/>
                  <a:ea typeface="+mn-ea"/>
                  <a:sym typeface="+mn-ea"/>
                </a:rPr>
                <a:t>分析行业和你的企业的发展和经济大环境、影响产品利润或销售量等的行业因素、其他影响企业发展的因素。</a:t>
              </a:r>
              <a:endParaRPr lang="zh-CN" altLang="en-US" sz="1400" dirty="0">
                <a:solidFill>
                  <a:schemeClr val="tx1">
                    <a:lumMod val="65000"/>
                    <a:lumOff val="35000"/>
                  </a:schemeClr>
                </a:solidFill>
                <a:latin typeface="+mn-ea"/>
                <a:ea typeface="+mn-ea"/>
                <a:sym typeface="+mn-ea"/>
              </a:endParaRPr>
            </a:p>
          </p:txBody>
        </p:sp>
      </p:grpSp>
      <p:grpSp>
        <p:nvGrpSpPr>
          <p:cNvPr id="245" name="组合 244"/>
          <p:cNvGrpSpPr/>
          <p:nvPr>
            <p:custDataLst>
              <p:tags r:id="rId8"/>
            </p:custDataLst>
          </p:nvPr>
        </p:nvGrpSpPr>
        <p:grpSpPr>
          <a:xfrm rot="0">
            <a:off x="7796530" y="3662680"/>
            <a:ext cx="3098165" cy="2769235"/>
            <a:chOff x="4743635" y="1698172"/>
            <a:chExt cx="3271072" cy="2923932"/>
          </a:xfrm>
        </p:grpSpPr>
        <p:sp>
          <p:nvSpPr>
            <p:cNvPr id="246" name="任意多边形 245"/>
            <p:cNvSpPr/>
            <p:nvPr>
              <p:custDataLst>
                <p:tags r:id="rId9"/>
              </p:custDataLst>
            </p:nvPr>
          </p:nvSpPr>
          <p:spPr>
            <a:xfrm>
              <a:off x="6529672" y="1698172"/>
              <a:ext cx="1362076" cy="1040378"/>
            </a:xfrm>
            <a:custGeom>
              <a:avLst/>
              <a:gdLst>
                <a:gd name="connsiteX0" fmla="*/ 154784 w 1362076"/>
                <a:gd name="connsiteY0" fmla="*/ 0 h 1040378"/>
                <a:gd name="connsiteX1" fmla="*/ 1207292 w 1362076"/>
                <a:gd name="connsiteY1" fmla="*/ 0 h 1040378"/>
                <a:gd name="connsiteX2" fmla="*/ 1362076 w 1362076"/>
                <a:gd name="connsiteY2" fmla="*/ 154784 h 1040378"/>
                <a:gd name="connsiteX3" fmla="*/ 1362076 w 1362076"/>
                <a:gd name="connsiteY3" fmla="*/ 773903 h 1040378"/>
                <a:gd name="connsiteX4" fmla="*/ 1207292 w 1362076"/>
                <a:gd name="connsiteY4" fmla="*/ 928687 h 1040378"/>
                <a:gd name="connsiteX5" fmla="*/ 571892 w 1362076"/>
                <a:gd name="connsiteY5" fmla="*/ 928687 h 1040378"/>
                <a:gd name="connsiteX6" fmla="*/ 402431 w 1362076"/>
                <a:gd name="connsiteY6" fmla="*/ 1040378 h 1040378"/>
                <a:gd name="connsiteX7" fmla="*/ 232970 w 1362076"/>
                <a:gd name="connsiteY7" fmla="*/ 928687 h 1040378"/>
                <a:gd name="connsiteX8" fmla="*/ 154784 w 1362076"/>
                <a:gd name="connsiteY8" fmla="*/ 928687 h 1040378"/>
                <a:gd name="connsiteX9" fmla="*/ 0 w 1362076"/>
                <a:gd name="connsiteY9" fmla="*/ 773903 h 1040378"/>
                <a:gd name="connsiteX10" fmla="*/ 0 w 1362076"/>
                <a:gd name="connsiteY10" fmla="*/ 154784 h 1040378"/>
                <a:gd name="connsiteX11" fmla="*/ 154784 w 1362076"/>
                <a:gd name="connsiteY11" fmla="*/ 0 h 104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2076" h="1040378">
                  <a:moveTo>
                    <a:pt x="154784" y="0"/>
                  </a:moveTo>
                  <a:lnTo>
                    <a:pt x="1207292" y="0"/>
                  </a:lnTo>
                  <a:cubicBezTo>
                    <a:pt x="1292777" y="0"/>
                    <a:pt x="1362076" y="69299"/>
                    <a:pt x="1362076" y="154784"/>
                  </a:cubicBezTo>
                  <a:lnTo>
                    <a:pt x="1362076" y="773903"/>
                  </a:lnTo>
                  <a:cubicBezTo>
                    <a:pt x="1362076" y="859388"/>
                    <a:pt x="1292777" y="928687"/>
                    <a:pt x="1207292" y="928687"/>
                  </a:cubicBezTo>
                  <a:lnTo>
                    <a:pt x="571892" y="928687"/>
                  </a:lnTo>
                  <a:lnTo>
                    <a:pt x="402431" y="1040378"/>
                  </a:lnTo>
                  <a:lnTo>
                    <a:pt x="232970" y="928687"/>
                  </a:lnTo>
                  <a:lnTo>
                    <a:pt x="154784" y="928687"/>
                  </a:lnTo>
                  <a:cubicBezTo>
                    <a:pt x="69299" y="928687"/>
                    <a:pt x="0" y="859388"/>
                    <a:pt x="0" y="773903"/>
                  </a:cubicBezTo>
                  <a:lnTo>
                    <a:pt x="0" y="154784"/>
                  </a:lnTo>
                  <a:cubicBezTo>
                    <a:pt x="0" y="69299"/>
                    <a:pt x="69299" y="0"/>
                    <a:pt x="154784" y="0"/>
                  </a:cubicBezTo>
                  <a:close/>
                </a:path>
              </a:pathLst>
            </a:custGeom>
            <a:solidFill>
              <a:schemeClr val="accent2"/>
            </a:solidFill>
            <a:ln>
              <a:noFill/>
            </a:ln>
            <a:effectLst>
              <a:innerShdw blurRad="63500" dist="50800" dir="13500000">
                <a:schemeClr val="tx1">
                  <a:alpha val="30000"/>
                </a:schemeClr>
              </a:innerShdw>
              <a:reflection blurRad="6350" stA="28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 rtlCol="0" anchor="ctr">
              <a:normAutofit/>
            </a:bodyPr>
            <a:p>
              <a:pPr marL="0" lvl="0" indent="0" algn="ctr">
                <a:lnSpc>
                  <a:spcPct val="100000"/>
                </a:lnSpc>
                <a:spcBef>
                  <a:spcPts val="0"/>
                </a:spcBef>
                <a:spcAft>
                  <a:spcPts val="0"/>
                </a:spcAft>
                <a:buSzPct val="100000"/>
              </a:pPr>
              <a:r>
                <a:rPr lang="zh-CN" altLang="en-US" dirty="0" smtClean="0">
                  <a:solidFill>
                    <a:schemeClr val="bg1"/>
                  </a:solidFill>
                  <a:latin typeface="+mj-lt"/>
                  <a:ea typeface="+mj-ea"/>
                  <a:cs typeface="+mj-cs"/>
                  <a:sym typeface="+mn-ea"/>
                </a:rPr>
                <a:t>市场定位分析涉及的内容包括</a:t>
              </a:r>
              <a:endParaRPr lang="zh-CN" altLang="en-US" dirty="0" smtClean="0">
                <a:solidFill>
                  <a:schemeClr val="bg1"/>
                </a:solidFill>
                <a:latin typeface="+mj-lt"/>
                <a:ea typeface="+mj-ea"/>
                <a:cs typeface="+mj-cs"/>
                <a:sym typeface="+mn-ea"/>
              </a:endParaRPr>
            </a:p>
          </p:txBody>
        </p:sp>
        <p:sp>
          <p:nvSpPr>
            <p:cNvPr id="247" name="文本框 246"/>
            <p:cNvSpPr txBox="1"/>
            <p:nvPr>
              <p:custDataLst>
                <p:tags r:id="rId10"/>
              </p:custDataLst>
            </p:nvPr>
          </p:nvSpPr>
          <p:spPr>
            <a:xfrm>
              <a:off x="4743635" y="3076664"/>
              <a:ext cx="3271072" cy="1545440"/>
            </a:xfrm>
            <a:prstGeom prst="rect">
              <a:avLst/>
            </a:prstGeom>
            <a:noFill/>
          </p:spPr>
          <p:txBody>
            <a:bodyPr wrap="square" lIns="90000" tIns="46800" rIns="90000" bIns="46800" rtlCol="0" anchor="t" anchorCtr="0">
              <a:noAutofit/>
            </a:bodyPr>
            <a:p>
              <a:pPr marL="0" lvl="0" indent="0" algn="just">
                <a:lnSpc>
                  <a:spcPct val="120000"/>
                </a:lnSpc>
                <a:spcBef>
                  <a:spcPts val="0"/>
                </a:spcBef>
                <a:spcAft>
                  <a:spcPts val="0"/>
                </a:spcAft>
                <a:buSzPct val="100000"/>
              </a:pPr>
              <a:r>
                <a:rPr lang="zh-CN" altLang="en-US" sz="1400" dirty="0">
                  <a:solidFill>
                    <a:schemeClr val="tx1">
                      <a:lumMod val="65000"/>
                      <a:lumOff val="35000"/>
                    </a:schemeClr>
                  </a:solidFill>
                  <a:latin typeface="+mn-ea"/>
                  <a:ea typeface="+mn-ea"/>
                  <a:sym typeface="+mn-ea"/>
                </a:rPr>
                <a:t>行业细分领域、范围、容量、竞争强度、行业进入障碍、目标客户群体等；市场需求分析，即市场需求的规模大小、产品的潜在需求力度。</a:t>
              </a:r>
              <a:endParaRPr lang="zh-CN" altLang="en-US" sz="1400" dirty="0">
                <a:solidFill>
                  <a:schemeClr val="tx1">
                    <a:lumMod val="65000"/>
                    <a:lumOff val="35000"/>
                  </a:schemeClr>
                </a:solidFill>
                <a:latin typeface="+mn-ea"/>
                <a:ea typeface="+mn-ea"/>
                <a:sym typeface="+mn-ea"/>
              </a:endParaRPr>
            </a:p>
          </p:txBody>
        </p:sp>
      </p:grpSp>
      <p:pic>
        <p:nvPicPr>
          <p:cNvPr id="248" name="图片 247"/>
          <p:cNvPicPr>
            <a:picLocks noChangeAspect="1"/>
          </p:cNvPicPr>
          <p:nvPr/>
        </p:nvPicPr>
        <p:blipFill>
          <a:blip r:embed="rId11"/>
          <a:stretch>
            <a:fillRect/>
          </a:stretch>
        </p:blipFill>
        <p:spPr>
          <a:xfrm>
            <a:off x="1198880" y="1932305"/>
            <a:ext cx="5973445" cy="4209415"/>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8"/>
                                        </p:tgtEl>
                                        <p:attrNameLst>
                                          <p:attrName>style.visibility</p:attrName>
                                        </p:attrNameLst>
                                      </p:cBhvr>
                                      <p:to>
                                        <p:strVal val="visible"/>
                                      </p:to>
                                    </p:set>
                                    <p:animEffect transition="in" filter="wipe(left)">
                                      <p:cBhvr>
                                        <p:cTn id="7" dur="500"/>
                                        <p:tgtEl>
                                          <p:spTgt spid="24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nodeType="clickEffect">
                                  <p:stCondLst>
                                    <p:cond delay="0"/>
                                  </p:stCondLst>
                                  <p:childTnLst>
                                    <p:set>
                                      <p:cBhvr>
                                        <p:cTn id="11" dur="1" fill="hold">
                                          <p:stCondLst>
                                            <p:cond delay="0"/>
                                          </p:stCondLst>
                                        </p:cTn>
                                        <p:tgtEl>
                                          <p:spTgt spid="242"/>
                                        </p:tgtEl>
                                        <p:attrNameLst>
                                          <p:attrName>style.visibility</p:attrName>
                                        </p:attrNameLst>
                                      </p:cBhvr>
                                      <p:to>
                                        <p:strVal val="visible"/>
                                      </p:to>
                                    </p:set>
                                    <p:anim calcmode="lin" valueType="num">
                                      <p:cBhvr additive="base">
                                        <p:cTn id="12" dur="500" fill="hold"/>
                                        <p:tgtEl>
                                          <p:spTgt spid="242"/>
                                        </p:tgtEl>
                                        <p:attrNameLst>
                                          <p:attrName>ppt_x</p:attrName>
                                        </p:attrNameLst>
                                      </p:cBhvr>
                                      <p:tavLst>
                                        <p:tav tm="0">
                                          <p:val>
                                            <p:strVal val="1+#ppt_w/2"/>
                                          </p:val>
                                        </p:tav>
                                        <p:tav tm="100000">
                                          <p:val>
                                            <p:strVal val="#ppt_x"/>
                                          </p:val>
                                        </p:tav>
                                      </p:tavLst>
                                    </p:anim>
                                    <p:anim calcmode="lin" valueType="num">
                                      <p:cBhvr additive="base">
                                        <p:cTn id="13" dur="500" fill="hold"/>
                                        <p:tgtEl>
                                          <p:spTgt spid="24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6" fill="hold" nodeType="afterEffect">
                                  <p:stCondLst>
                                    <p:cond delay="0"/>
                                  </p:stCondLst>
                                  <p:childTnLst>
                                    <p:set>
                                      <p:cBhvr>
                                        <p:cTn id="16" dur="1" fill="hold">
                                          <p:stCondLst>
                                            <p:cond delay="0"/>
                                          </p:stCondLst>
                                        </p:cTn>
                                        <p:tgtEl>
                                          <p:spTgt spid="245"/>
                                        </p:tgtEl>
                                        <p:attrNameLst>
                                          <p:attrName>style.visibility</p:attrName>
                                        </p:attrNameLst>
                                      </p:cBhvr>
                                      <p:to>
                                        <p:strVal val="visible"/>
                                      </p:to>
                                    </p:set>
                                    <p:anim calcmode="lin" valueType="num">
                                      <p:cBhvr additive="base">
                                        <p:cTn id="17" dur="500" fill="hold"/>
                                        <p:tgtEl>
                                          <p:spTgt spid="245"/>
                                        </p:tgtEl>
                                        <p:attrNameLst>
                                          <p:attrName>ppt_x</p:attrName>
                                        </p:attrNameLst>
                                      </p:cBhvr>
                                      <p:tavLst>
                                        <p:tav tm="0">
                                          <p:val>
                                            <p:strVal val="1+#ppt_w/2"/>
                                          </p:val>
                                        </p:tav>
                                        <p:tav tm="100000">
                                          <p:val>
                                            <p:strVal val="#ppt_x"/>
                                          </p:val>
                                        </p:tav>
                                      </p:tavLst>
                                    </p:anim>
                                    <p:anim calcmode="lin" valueType="num">
                                      <p:cBhvr additive="base">
                                        <p:cTn id="18" dur="500" fill="hold"/>
                                        <p:tgtEl>
                                          <p:spTgt spid="2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a:blip r:embed="rId1"/>
          <a:stretch>
            <a:fillRect/>
          </a:stretch>
        </p:blipFill>
        <p:spPr>
          <a:xfrm>
            <a:off x="6542405" y="1170940"/>
            <a:ext cx="4902835" cy="2950210"/>
          </a:xfrm>
          <a:prstGeom prst="rect">
            <a:avLst/>
          </a:prstGeom>
        </p:spPr>
      </p:pic>
      <p:pic>
        <p:nvPicPr>
          <p:cNvPr id="13" name="图片 12"/>
          <p:cNvPicPr>
            <a:picLocks noChangeAspect="1"/>
          </p:cNvPicPr>
          <p:nvPr/>
        </p:nvPicPr>
        <p:blipFill>
          <a:blip r:embed="rId2"/>
          <a:stretch>
            <a:fillRect/>
          </a:stretch>
        </p:blipFill>
        <p:spPr>
          <a:xfrm>
            <a:off x="6607175" y="4248785"/>
            <a:ext cx="4837430" cy="2323465"/>
          </a:xfrm>
          <a:prstGeom prst="rect">
            <a:avLst/>
          </a:prstGeom>
        </p:spPr>
      </p:pic>
      <p:sp>
        <p:nvSpPr>
          <p:cNvPr id="29" name="文本框 28"/>
          <p:cNvSpPr txBox="1"/>
          <p:nvPr>
            <p:custDataLst>
              <p:tags r:id="rId3"/>
            </p:custDataLst>
          </p:nvPr>
        </p:nvSpPr>
        <p:spPr>
          <a:xfrm>
            <a:off x="701040" y="2905480"/>
            <a:ext cx="2045693" cy="2748280"/>
          </a:xfrm>
          <a:prstGeom prst="rect">
            <a:avLst/>
          </a:prstGeom>
          <a:noFill/>
        </p:spPr>
        <p:txBody>
          <a:bodyPr wrap="square" rtlCol="0">
            <a:spAutoFit/>
          </a:bodyPr>
          <a:p>
            <a:pPr marL="0" lvl="0" indent="0" algn="just">
              <a:lnSpc>
                <a:spcPct val="120000"/>
              </a:lnSpc>
              <a:spcBef>
                <a:spcPts val="0"/>
              </a:spcBef>
              <a:spcAft>
                <a:spcPts val="0"/>
              </a:spcAft>
              <a:buSzPct val="100000"/>
            </a:pPr>
            <a:r>
              <a:rPr lang="zh-CN" altLang="en-US" sz="1800" dirty="0" smtClean="0">
                <a:solidFill>
                  <a:schemeClr val="tx1"/>
                </a:solidFill>
                <a:latin typeface="+mn-ea"/>
                <a:ea typeface="+mn-ea"/>
                <a:sym typeface="+mn-ea"/>
              </a:rPr>
              <a:t>一个好的企业家，在发展过程中应细致分析目标市场范围内竞争对手的情况，主要包括现有的和潜在的竞争对手分析、竞争的优势分析等。</a:t>
            </a:r>
            <a:endParaRPr lang="zh-CN" altLang="en-US" sz="1800" dirty="0" smtClean="0">
              <a:solidFill>
                <a:schemeClr val="tx1"/>
              </a:solidFill>
              <a:latin typeface="+mn-ea"/>
              <a:ea typeface="+mn-ea"/>
              <a:sym typeface="+mn-ea"/>
            </a:endParaRPr>
          </a:p>
        </p:txBody>
      </p:sp>
      <p:sp>
        <p:nvSpPr>
          <p:cNvPr id="30" name="Freeform 6"/>
          <p:cNvSpPr/>
          <p:nvPr>
            <p:custDataLst>
              <p:tags r:id="rId4"/>
            </p:custDataLst>
          </p:nvPr>
        </p:nvSpPr>
        <p:spPr bwMode="auto">
          <a:xfrm rot="20855259">
            <a:off x="4169616" y="1810429"/>
            <a:ext cx="718628" cy="1942348"/>
          </a:xfrm>
          <a:custGeom>
            <a:avLst/>
            <a:gdLst>
              <a:gd name="T0" fmla="*/ 614 w 754"/>
              <a:gd name="T1" fmla="*/ 0 h 2236"/>
              <a:gd name="T2" fmla="*/ 0 w 754"/>
              <a:gd name="T3" fmla="*/ 2164 h 2236"/>
              <a:gd name="T4" fmla="*/ 232 w 754"/>
              <a:gd name="T5" fmla="*/ 2236 h 2236"/>
              <a:gd name="T6" fmla="*/ 754 w 754"/>
              <a:gd name="T7" fmla="*/ 38 h 2236"/>
              <a:gd name="T8" fmla="*/ 614 w 754"/>
              <a:gd name="T9" fmla="*/ 0 h 2236"/>
            </a:gdLst>
            <a:ahLst/>
            <a:cxnLst>
              <a:cxn ang="0">
                <a:pos x="T0" y="T1"/>
              </a:cxn>
              <a:cxn ang="0">
                <a:pos x="T2" y="T3"/>
              </a:cxn>
              <a:cxn ang="0">
                <a:pos x="T4" y="T5"/>
              </a:cxn>
              <a:cxn ang="0">
                <a:pos x="T6" y="T7"/>
              </a:cxn>
              <a:cxn ang="0">
                <a:pos x="T8" y="T9"/>
              </a:cxn>
            </a:cxnLst>
            <a:rect l="0" t="0" r="r" b="b"/>
            <a:pathLst>
              <a:path w="754" h="2236">
                <a:moveTo>
                  <a:pt x="614" y="0"/>
                </a:moveTo>
                <a:lnTo>
                  <a:pt x="0" y="2164"/>
                </a:lnTo>
                <a:lnTo>
                  <a:pt x="232" y="2236"/>
                </a:lnTo>
                <a:lnTo>
                  <a:pt x="754" y="38"/>
                </a:lnTo>
                <a:lnTo>
                  <a:pt x="614"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1" name="Freeform 7"/>
          <p:cNvSpPr/>
          <p:nvPr>
            <p:custDataLst>
              <p:tags r:id="rId5"/>
            </p:custDataLst>
          </p:nvPr>
        </p:nvSpPr>
        <p:spPr bwMode="auto">
          <a:xfrm rot="20855259">
            <a:off x="3579657" y="1757045"/>
            <a:ext cx="1797938" cy="1090261"/>
          </a:xfrm>
          <a:custGeom>
            <a:avLst/>
            <a:gdLst>
              <a:gd name="T0" fmla="*/ 8 w 1886"/>
              <a:gd name="T1" fmla="*/ 294 h 1144"/>
              <a:gd name="T2" fmla="*/ 0 w 1886"/>
              <a:gd name="T3" fmla="*/ 328 h 1144"/>
              <a:gd name="T4" fmla="*/ 6 w 1886"/>
              <a:gd name="T5" fmla="*/ 374 h 1144"/>
              <a:gd name="T6" fmla="*/ 32 w 1886"/>
              <a:gd name="T7" fmla="*/ 432 h 1144"/>
              <a:gd name="T8" fmla="*/ 78 w 1886"/>
              <a:gd name="T9" fmla="*/ 504 h 1144"/>
              <a:gd name="T10" fmla="*/ 156 w 1886"/>
              <a:gd name="T11" fmla="*/ 590 h 1144"/>
              <a:gd name="T12" fmla="*/ 266 w 1886"/>
              <a:gd name="T13" fmla="*/ 692 h 1144"/>
              <a:gd name="T14" fmla="*/ 416 w 1886"/>
              <a:gd name="T15" fmla="*/ 814 h 1144"/>
              <a:gd name="T16" fmla="*/ 610 w 1886"/>
              <a:gd name="T17" fmla="*/ 954 h 1144"/>
              <a:gd name="T18" fmla="*/ 618 w 1886"/>
              <a:gd name="T19" fmla="*/ 958 h 1144"/>
              <a:gd name="T20" fmla="*/ 636 w 1886"/>
              <a:gd name="T21" fmla="*/ 962 h 1144"/>
              <a:gd name="T22" fmla="*/ 654 w 1886"/>
              <a:gd name="T23" fmla="*/ 960 h 1144"/>
              <a:gd name="T24" fmla="*/ 670 w 1886"/>
              <a:gd name="T25" fmla="*/ 950 h 1144"/>
              <a:gd name="T26" fmla="*/ 676 w 1886"/>
              <a:gd name="T27" fmla="*/ 944 h 1144"/>
              <a:gd name="T28" fmla="*/ 694 w 1886"/>
              <a:gd name="T29" fmla="*/ 906 h 1144"/>
              <a:gd name="T30" fmla="*/ 706 w 1886"/>
              <a:gd name="T31" fmla="*/ 866 h 1144"/>
              <a:gd name="T32" fmla="*/ 710 w 1886"/>
              <a:gd name="T33" fmla="*/ 822 h 1144"/>
              <a:gd name="T34" fmla="*/ 852 w 1886"/>
              <a:gd name="T35" fmla="*/ 880 h 1144"/>
              <a:gd name="T36" fmla="*/ 1172 w 1886"/>
              <a:gd name="T37" fmla="*/ 1004 h 1144"/>
              <a:gd name="T38" fmla="*/ 1346 w 1886"/>
              <a:gd name="T39" fmla="*/ 1064 h 1144"/>
              <a:gd name="T40" fmla="*/ 1506 w 1886"/>
              <a:gd name="T41" fmla="*/ 1114 h 1144"/>
              <a:gd name="T42" fmla="*/ 1604 w 1886"/>
              <a:gd name="T43" fmla="*/ 1136 h 1144"/>
              <a:gd name="T44" fmla="*/ 1652 w 1886"/>
              <a:gd name="T45" fmla="*/ 1144 h 1144"/>
              <a:gd name="T46" fmla="*/ 1686 w 1886"/>
              <a:gd name="T47" fmla="*/ 1142 h 1144"/>
              <a:gd name="T48" fmla="*/ 1696 w 1886"/>
              <a:gd name="T49" fmla="*/ 1136 h 1144"/>
              <a:gd name="T50" fmla="*/ 1730 w 1886"/>
              <a:gd name="T51" fmla="*/ 1080 h 1144"/>
              <a:gd name="T52" fmla="*/ 1764 w 1886"/>
              <a:gd name="T53" fmla="*/ 996 h 1144"/>
              <a:gd name="T54" fmla="*/ 1796 w 1886"/>
              <a:gd name="T55" fmla="*/ 890 h 1144"/>
              <a:gd name="T56" fmla="*/ 1826 w 1886"/>
              <a:gd name="T57" fmla="*/ 770 h 1144"/>
              <a:gd name="T58" fmla="*/ 1852 w 1886"/>
              <a:gd name="T59" fmla="*/ 644 h 1144"/>
              <a:gd name="T60" fmla="*/ 1872 w 1886"/>
              <a:gd name="T61" fmla="*/ 522 h 1144"/>
              <a:gd name="T62" fmla="*/ 1884 w 1886"/>
              <a:gd name="T63" fmla="*/ 412 h 1144"/>
              <a:gd name="T64" fmla="*/ 1886 w 1886"/>
              <a:gd name="T65" fmla="*/ 318 h 1144"/>
              <a:gd name="T66" fmla="*/ 1876 w 1886"/>
              <a:gd name="T67" fmla="*/ 312 h 1144"/>
              <a:gd name="T68" fmla="*/ 1816 w 1886"/>
              <a:gd name="T69" fmla="*/ 292 h 1144"/>
              <a:gd name="T70" fmla="*/ 1688 w 1886"/>
              <a:gd name="T71" fmla="*/ 264 h 1144"/>
              <a:gd name="T72" fmla="*/ 1522 w 1886"/>
              <a:gd name="T73" fmla="*/ 238 h 1144"/>
              <a:gd name="T74" fmla="*/ 1162 w 1886"/>
              <a:gd name="T75" fmla="*/ 192 h 1144"/>
              <a:gd name="T76" fmla="*/ 862 w 1886"/>
              <a:gd name="T77" fmla="*/ 160 h 1144"/>
              <a:gd name="T78" fmla="*/ 874 w 1886"/>
              <a:gd name="T79" fmla="*/ 140 h 1144"/>
              <a:gd name="T80" fmla="*/ 892 w 1886"/>
              <a:gd name="T81" fmla="*/ 94 h 1144"/>
              <a:gd name="T82" fmla="*/ 900 w 1886"/>
              <a:gd name="T83" fmla="*/ 54 h 1144"/>
              <a:gd name="T84" fmla="*/ 896 w 1886"/>
              <a:gd name="T85" fmla="*/ 30 h 1144"/>
              <a:gd name="T86" fmla="*/ 886 w 1886"/>
              <a:gd name="T87" fmla="*/ 10 h 1144"/>
              <a:gd name="T88" fmla="*/ 876 w 1886"/>
              <a:gd name="T89" fmla="*/ 4 h 1144"/>
              <a:gd name="T90" fmla="*/ 858 w 1886"/>
              <a:gd name="T91" fmla="*/ 0 h 1144"/>
              <a:gd name="T92" fmla="*/ 784 w 1886"/>
              <a:gd name="T93" fmla="*/ 4 h 1144"/>
              <a:gd name="T94" fmla="*/ 672 w 1886"/>
              <a:gd name="T95" fmla="*/ 22 h 1144"/>
              <a:gd name="T96" fmla="*/ 534 w 1886"/>
              <a:gd name="T97" fmla="*/ 54 h 1144"/>
              <a:gd name="T98" fmla="*/ 388 w 1886"/>
              <a:gd name="T99" fmla="*/ 94 h 1144"/>
              <a:gd name="T100" fmla="*/ 246 w 1886"/>
              <a:gd name="T101" fmla="*/ 144 h 1144"/>
              <a:gd name="T102" fmla="*/ 124 w 1886"/>
              <a:gd name="T103" fmla="*/ 202 h 1144"/>
              <a:gd name="T104" fmla="*/ 74 w 1886"/>
              <a:gd name="T105" fmla="*/ 232 h 1144"/>
              <a:gd name="T106" fmla="*/ 34 w 1886"/>
              <a:gd name="T107" fmla="*/ 262 h 1144"/>
              <a:gd name="T108" fmla="*/ 8 w 1886"/>
              <a:gd name="T109" fmla="*/ 294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6" h="1144">
                <a:moveTo>
                  <a:pt x="8" y="294"/>
                </a:moveTo>
                <a:lnTo>
                  <a:pt x="8" y="294"/>
                </a:lnTo>
                <a:lnTo>
                  <a:pt x="2" y="310"/>
                </a:lnTo>
                <a:lnTo>
                  <a:pt x="0" y="328"/>
                </a:lnTo>
                <a:lnTo>
                  <a:pt x="2" y="350"/>
                </a:lnTo>
                <a:lnTo>
                  <a:pt x="6" y="374"/>
                </a:lnTo>
                <a:lnTo>
                  <a:pt x="16" y="402"/>
                </a:lnTo>
                <a:lnTo>
                  <a:pt x="32" y="432"/>
                </a:lnTo>
                <a:lnTo>
                  <a:pt x="52" y="466"/>
                </a:lnTo>
                <a:lnTo>
                  <a:pt x="78" y="504"/>
                </a:lnTo>
                <a:lnTo>
                  <a:pt x="114" y="544"/>
                </a:lnTo>
                <a:lnTo>
                  <a:pt x="156" y="590"/>
                </a:lnTo>
                <a:lnTo>
                  <a:pt x="206" y="640"/>
                </a:lnTo>
                <a:lnTo>
                  <a:pt x="266" y="692"/>
                </a:lnTo>
                <a:lnTo>
                  <a:pt x="336" y="750"/>
                </a:lnTo>
                <a:lnTo>
                  <a:pt x="416" y="814"/>
                </a:lnTo>
                <a:lnTo>
                  <a:pt x="506" y="882"/>
                </a:lnTo>
                <a:lnTo>
                  <a:pt x="610" y="954"/>
                </a:lnTo>
                <a:lnTo>
                  <a:pt x="610" y="954"/>
                </a:lnTo>
                <a:lnTo>
                  <a:pt x="618" y="958"/>
                </a:lnTo>
                <a:lnTo>
                  <a:pt x="626" y="962"/>
                </a:lnTo>
                <a:lnTo>
                  <a:pt x="636" y="962"/>
                </a:lnTo>
                <a:lnTo>
                  <a:pt x="644" y="962"/>
                </a:lnTo>
                <a:lnTo>
                  <a:pt x="654" y="960"/>
                </a:lnTo>
                <a:lnTo>
                  <a:pt x="662" y="956"/>
                </a:lnTo>
                <a:lnTo>
                  <a:pt x="670" y="950"/>
                </a:lnTo>
                <a:lnTo>
                  <a:pt x="676" y="944"/>
                </a:lnTo>
                <a:lnTo>
                  <a:pt x="676" y="944"/>
                </a:lnTo>
                <a:lnTo>
                  <a:pt x="686" y="926"/>
                </a:lnTo>
                <a:lnTo>
                  <a:pt x="694" y="906"/>
                </a:lnTo>
                <a:lnTo>
                  <a:pt x="700" y="886"/>
                </a:lnTo>
                <a:lnTo>
                  <a:pt x="706" y="866"/>
                </a:lnTo>
                <a:lnTo>
                  <a:pt x="710" y="836"/>
                </a:lnTo>
                <a:lnTo>
                  <a:pt x="710" y="822"/>
                </a:lnTo>
                <a:lnTo>
                  <a:pt x="710" y="822"/>
                </a:lnTo>
                <a:lnTo>
                  <a:pt x="852" y="880"/>
                </a:lnTo>
                <a:lnTo>
                  <a:pt x="1000" y="938"/>
                </a:lnTo>
                <a:lnTo>
                  <a:pt x="1172" y="1004"/>
                </a:lnTo>
                <a:lnTo>
                  <a:pt x="1260" y="1034"/>
                </a:lnTo>
                <a:lnTo>
                  <a:pt x="1346" y="1064"/>
                </a:lnTo>
                <a:lnTo>
                  <a:pt x="1430" y="1092"/>
                </a:lnTo>
                <a:lnTo>
                  <a:pt x="1506" y="1114"/>
                </a:lnTo>
                <a:lnTo>
                  <a:pt x="1574" y="1130"/>
                </a:lnTo>
                <a:lnTo>
                  <a:pt x="1604" y="1136"/>
                </a:lnTo>
                <a:lnTo>
                  <a:pt x="1630" y="1140"/>
                </a:lnTo>
                <a:lnTo>
                  <a:pt x="1652" y="1144"/>
                </a:lnTo>
                <a:lnTo>
                  <a:pt x="1672" y="1144"/>
                </a:lnTo>
                <a:lnTo>
                  <a:pt x="1686" y="1142"/>
                </a:lnTo>
                <a:lnTo>
                  <a:pt x="1696" y="1136"/>
                </a:lnTo>
                <a:lnTo>
                  <a:pt x="1696" y="1136"/>
                </a:lnTo>
                <a:lnTo>
                  <a:pt x="1712" y="1112"/>
                </a:lnTo>
                <a:lnTo>
                  <a:pt x="1730" y="1080"/>
                </a:lnTo>
                <a:lnTo>
                  <a:pt x="1746" y="1042"/>
                </a:lnTo>
                <a:lnTo>
                  <a:pt x="1764" y="996"/>
                </a:lnTo>
                <a:lnTo>
                  <a:pt x="1780" y="944"/>
                </a:lnTo>
                <a:lnTo>
                  <a:pt x="1796" y="890"/>
                </a:lnTo>
                <a:lnTo>
                  <a:pt x="1812" y="830"/>
                </a:lnTo>
                <a:lnTo>
                  <a:pt x="1826" y="770"/>
                </a:lnTo>
                <a:lnTo>
                  <a:pt x="1840" y="708"/>
                </a:lnTo>
                <a:lnTo>
                  <a:pt x="1852" y="644"/>
                </a:lnTo>
                <a:lnTo>
                  <a:pt x="1864" y="584"/>
                </a:lnTo>
                <a:lnTo>
                  <a:pt x="1872" y="522"/>
                </a:lnTo>
                <a:lnTo>
                  <a:pt x="1880" y="466"/>
                </a:lnTo>
                <a:lnTo>
                  <a:pt x="1884" y="412"/>
                </a:lnTo>
                <a:lnTo>
                  <a:pt x="1886" y="362"/>
                </a:lnTo>
                <a:lnTo>
                  <a:pt x="1886" y="318"/>
                </a:lnTo>
                <a:lnTo>
                  <a:pt x="1886" y="318"/>
                </a:lnTo>
                <a:lnTo>
                  <a:pt x="1876" y="312"/>
                </a:lnTo>
                <a:lnTo>
                  <a:pt x="1860" y="306"/>
                </a:lnTo>
                <a:lnTo>
                  <a:pt x="1816" y="292"/>
                </a:lnTo>
                <a:lnTo>
                  <a:pt x="1758" y="278"/>
                </a:lnTo>
                <a:lnTo>
                  <a:pt x="1688" y="264"/>
                </a:lnTo>
                <a:lnTo>
                  <a:pt x="1608" y="250"/>
                </a:lnTo>
                <a:lnTo>
                  <a:pt x="1522" y="238"/>
                </a:lnTo>
                <a:lnTo>
                  <a:pt x="1340" y="212"/>
                </a:lnTo>
                <a:lnTo>
                  <a:pt x="1162" y="192"/>
                </a:lnTo>
                <a:lnTo>
                  <a:pt x="1010" y="174"/>
                </a:lnTo>
                <a:lnTo>
                  <a:pt x="862" y="160"/>
                </a:lnTo>
                <a:lnTo>
                  <a:pt x="862" y="160"/>
                </a:lnTo>
                <a:lnTo>
                  <a:pt x="874" y="140"/>
                </a:lnTo>
                <a:lnTo>
                  <a:pt x="882" y="118"/>
                </a:lnTo>
                <a:lnTo>
                  <a:pt x="892" y="94"/>
                </a:lnTo>
                <a:lnTo>
                  <a:pt x="898" y="66"/>
                </a:lnTo>
                <a:lnTo>
                  <a:pt x="900" y="54"/>
                </a:lnTo>
                <a:lnTo>
                  <a:pt x="898" y="40"/>
                </a:lnTo>
                <a:lnTo>
                  <a:pt x="896" y="30"/>
                </a:lnTo>
                <a:lnTo>
                  <a:pt x="892" y="18"/>
                </a:lnTo>
                <a:lnTo>
                  <a:pt x="886" y="10"/>
                </a:lnTo>
                <a:lnTo>
                  <a:pt x="876" y="4"/>
                </a:lnTo>
                <a:lnTo>
                  <a:pt x="876" y="4"/>
                </a:lnTo>
                <a:lnTo>
                  <a:pt x="870" y="0"/>
                </a:lnTo>
                <a:lnTo>
                  <a:pt x="858" y="0"/>
                </a:lnTo>
                <a:lnTo>
                  <a:pt x="826" y="0"/>
                </a:lnTo>
                <a:lnTo>
                  <a:pt x="784" y="4"/>
                </a:lnTo>
                <a:lnTo>
                  <a:pt x="732" y="12"/>
                </a:lnTo>
                <a:lnTo>
                  <a:pt x="672" y="22"/>
                </a:lnTo>
                <a:lnTo>
                  <a:pt x="606" y="36"/>
                </a:lnTo>
                <a:lnTo>
                  <a:pt x="534" y="54"/>
                </a:lnTo>
                <a:lnTo>
                  <a:pt x="462" y="74"/>
                </a:lnTo>
                <a:lnTo>
                  <a:pt x="388" y="94"/>
                </a:lnTo>
                <a:lnTo>
                  <a:pt x="316" y="120"/>
                </a:lnTo>
                <a:lnTo>
                  <a:pt x="246" y="144"/>
                </a:lnTo>
                <a:lnTo>
                  <a:pt x="182" y="172"/>
                </a:lnTo>
                <a:lnTo>
                  <a:pt x="124" y="202"/>
                </a:lnTo>
                <a:lnTo>
                  <a:pt x="98" y="216"/>
                </a:lnTo>
                <a:lnTo>
                  <a:pt x="74" y="232"/>
                </a:lnTo>
                <a:lnTo>
                  <a:pt x="54" y="246"/>
                </a:lnTo>
                <a:lnTo>
                  <a:pt x="34" y="262"/>
                </a:lnTo>
                <a:lnTo>
                  <a:pt x="20" y="278"/>
                </a:lnTo>
                <a:lnTo>
                  <a:pt x="8" y="294"/>
                </a:lnTo>
                <a:lnTo>
                  <a:pt x="8" y="294"/>
                </a:lnTo>
                <a:close/>
              </a:path>
            </a:pathLst>
          </a:custGeom>
          <a:solidFill>
            <a:schemeClr val="accent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2" name="Freeform 8"/>
          <p:cNvSpPr/>
          <p:nvPr>
            <p:custDataLst>
              <p:tags r:id="rId6"/>
            </p:custDataLst>
          </p:nvPr>
        </p:nvSpPr>
        <p:spPr bwMode="auto">
          <a:xfrm rot="20855259">
            <a:off x="3694637" y="1886398"/>
            <a:ext cx="1567293" cy="804179"/>
          </a:xfrm>
          <a:custGeom>
            <a:avLst/>
            <a:gdLst>
              <a:gd name="T0" fmla="*/ 0 w 1644"/>
              <a:gd name="T1" fmla="*/ 202 h 844"/>
              <a:gd name="T2" fmla="*/ 8 w 1644"/>
              <a:gd name="T3" fmla="*/ 194 h 844"/>
              <a:gd name="T4" fmla="*/ 50 w 1644"/>
              <a:gd name="T5" fmla="*/ 168 h 844"/>
              <a:gd name="T6" fmla="*/ 174 w 1644"/>
              <a:gd name="T7" fmla="*/ 118 h 844"/>
              <a:gd name="T8" fmla="*/ 384 w 1644"/>
              <a:gd name="T9" fmla="*/ 48 h 844"/>
              <a:gd name="T10" fmla="*/ 526 w 1644"/>
              <a:gd name="T11" fmla="*/ 10 h 844"/>
              <a:gd name="T12" fmla="*/ 594 w 1644"/>
              <a:gd name="T13" fmla="*/ 0 h 844"/>
              <a:gd name="T14" fmla="*/ 616 w 1644"/>
              <a:gd name="T15" fmla="*/ 0 h 844"/>
              <a:gd name="T16" fmla="*/ 628 w 1644"/>
              <a:gd name="T17" fmla="*/ 12 h 844"/>
              <a:gd name="T18" fmla="*/ 630 w 1644"/>
              <a:gd name="T19" fmla="*/ 30 h 844"/>
              <a:gd name="T20" fmla="*/ 626 w 1644"/>
              <a:gd name="T21" fmla="*/ 54 h 844"/>
              <a:gd name="T22" fmla="*/ 606 w 1644"/>
              <a:gd name="T23" fmla="*/ 104 h 844"/>
              <a:gd name="T24" fmla="*/ 582 w 1644"/>
              <a:gd name="T25" fmla="*/ 144 h 844"/>
              <a:gd name="T26" fmla="*/ 742 w 1644"/>
              <a:gd name="T27" fmla="*/ 160 h 844"/>
              <a:gd name="T28" fmla="*/ 1098 w 1644"/>
              <a:gd name="T29" fmla="*/ 198 h 844"/>
              <a:gd name="T30" fmla="*/ 1458 w 1644"/>
              <a:gd name="T31" fmla="*/ 244 h 844"/>
              <a:gd name="T32" fmla="*/ 1582 w 1644"/>
              <a:gd name="T33" fmla="*/ 266 h 844"/>
              <a:gd name="T34" fmla="*/ 1632 w 1644"/>
              <a:gd name="T35" fmla="*/ 278 h 844"/>
              <a:gd name="T36" fmla="*/ 1638 w 1644"/>
              <a:gd name="T37" fmla="*/ 282 h 844"/>
              <a:gd name="T38" fmla="*/ 1642 w 1644"/>
              <a:gd name="T39" fmla="*/ 296 h 844"/>
              <a:gd name="T40" fmla="*/ 1642 w 1644"/>
              <a:gd name="T41" fmla="*/ 348 h 844"/>
              <a:gd name="T42" fmla="*/ 1634 w 1644"/>
              <a:gd name="T43" fmla="*/ 426 h 844"/>
              <a:gd name="T44" fmla="*/ 1606 w 1644"/>
              <a:gd name="T45" fmla="*/ 570 h 844"/>
              <a:gd name="T46" fmla="*/ 1570 w 1644"/>
              <a:gd name="T47" fmla="*/ 712 h 844"/>
              <a:gd name="T48" fmla="*/ 1546 w 1644"/>
              <a:gd name="T49" fmla="*/ 786 h 844"/>
              <a:gd name="T50" fmla="*/ 1522 w 1644"/>
              <a:gd name="T51" fmla="*/ 834 h 844"/>
              <a:gd name="T52" fmla="*/ 1512 w 1644"/>
              <a:gd name="T53" fmla="*/ 844 h 844"/>
              <a:gd name="T54" fmla="*/ 1506 w 1644"/>
              <a:gd name="T55" fmla="*/ 844 h 844"/>
              <a:gd name="T56" fmla="*/ 1456 w 1644"/>
              <a:gd name="T57" fmla="*/ 836 h 844"/>
              <a:gd name="T58" fmla="*/ 1336 w 1644"/>
              <a:gd name="T59" fmla="*/ 802 h 844"/>
              <a:gd name="T60" fmla="*/ 996 w 1644"/>
              <a:gd name="T61" fmla="*/ 684 h 844"/>
              <a:gd name="T62" fmla="*/ 666 w 1644"/>
              <a:gd name="T63" fmla="*/ 564 h 844"/>
              <a:gd name="T64" fmla="*/ 518 w 1644"/>
              <a:gd name="T65" fmla="*/ 508 h 844"/>
              <a:gd name="T66" fmla="*/ 516 w 1644"/>
              <a:gd name="T67" fmla="*/ 548 h 844"/>
              <a:gd name="T68" fmla="*/ 510 w 1644"/>
              <a:gd name="T69" fmla="*/ 594 h 844"/>
              <a:gd name="T70" fmla="*/ 496 w 1644"/>
              <a:gd name="T71" fmla="*/ 622 h 844"/>
              <a:gd name="T72" fmla="*/ 482 w 1644"/>
              <a:gd name="T73" fmla="*/ 634 h 844"/>
              <a:gd name="T74" fmla="*/ 474 w 1644"/>
              <a:gd name="T75" fmla="*/ 636 h 844"/>
              <a:gd name="T76" fmla="*/ 462 w 1644"/>
              <a:gd name="T77" fmla="*/ 632 h 844"/>
              <a:gd name="T78" fmla="*/ 414 w 1644"/>
              <a:gd name="T79" fmla="*/ 602 h 844"/>
              <a:gd name="T80" fmla="*/ 304 w 1644"/>
              <a:gd name="T81" fmla="*/ 516 h 844"/>
              <a:gd name="T82" fmla="*/ 136 w 1644"/>
              <a:gd name="T83" fmla="*/ 366 h 844"/>
              <a:gd name="T84" fmla="*/ 66 w 1644"/>
              <a:gd name="T85" fmla="*/ 296 h 844"/>
              <a:gd name="T86" fmla="*/ 18 w 1644"/>
              <a:gd name="T87" fmla="*/ 238 h 844"/>
              <a:gd name="T88" fmla="*/ 2 w 1644"/>
              <a:gd name="T89" fmla="*/ 208 h 844"/>
              <a:gd name="T90" fmla="*/ 0 w 1644"/>
              <a:gd name="T91" fmla="*/ 202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44" h="844">
                <a:moveTo>
                  <a:pt x="0" y="202"/>
                </a:moveTo>
                <a:lnTo>
                  <a:pt x="0" y="202"/>
                </a:lnTo>
                <a:lnTo>
                  <a:pt x="2" y="198"/>
                </a:lnTo>
                <a:lnTo>
                  <a:pt x="8" y="194"/>
                </a:lnTo>
                <a:lnTo>
                  <a:pt x="24" y="182"/>
                </a:lnTo>
                <a:lnTo>
                  <a:pt x="50" y="168"/>
                </a:lnTo>
                <a:lnTo>
                  <a:pt x="86" y="152"/>
                </a:lnTo>
                <a:lnTo>
                  <a:pt x="174" y="118"/>
                </a:lnTo>
                <a:lnTo>
                  <a:pt x="276" y="82"/>
                </a:lnTo>
                <a:lnTo>
                  <a:pt x="384" y="48"/>
                </a:lnTo>
                <a:lnTo>
                  <a:pt x="484" y="20"/>
                </a:lnTo>
                <a:lnTo>
                  <a:pt x="526" y="10"/>
                </a:lnTo>
                <a:lnTo>
                  <a:pt x="564" y="4"/>
                </a:lnTo>
                <a:lnTo>
                  <a:pt x="594" y="0"/>
                </a:lnTo>
                <a:lnTo>
                  <a:pt x="616" y="0"/>
                </a:lnTo>
                <a:lnTo>
                  <a:pt x="616" y="0"/>
                </a:lnTo>
                <a:lnTo>
                  <a:pt x="624" y="4"/>
                </a:lnTo>
                <a:lnTo>
                  <a:pt x="628" y="12"/>
                </a:lnTo>
                <a:lnTo>
                  <a:pt x="630" y="20"/>
                </a:lnTo>
                <a:lnTo>
                  <a:pt x="630" y="30"/>
                </a:lnTo>
                <a:lnTo>
                  <a:pt x="628" y="42"/>
                </a:lnTo>
                <a:lnTo>
                  <a:pt x="626" y="54"/>
                </a:lnTo>
                <a:lnTo>
                  <a:pt x="616" y="78"/>
                </a:lnTo>
                <a:lnTo>
                  <a:pt x="606" y="104"/>
                </a:lnTo>
                <a:lnTo>
                  <a:pt x="594" y="124"/>
                </a:lnTo>
                <a:lnTo>
                  <a:pt x="582" y="144"/>
                </a:lnTo>
                <a:lnTo>
                  <a:pt x="582" y="144"/>
                </a:lnTo>
                <a:lnTo>
                  <a:pt x="742" y="160"/>
                </a:lnTo>
                <a:lnTo>
                  <a:pt x="908" y="178"/>
                </a:lnTo>
                <a:lnTo>
                  <a:pt x="1098" y="198"/>
                </a:lnTo>
                <a:lnTo>
                  <a:pt x="1288" y="222"/>
                </a:lnTo>
                <a:lnTo>
                  <a:pt x="1458" y="244"/>
                </a:lnTo>
                <a:lnTo>
                  <a:pt x="1528" y="254"/>
                </a:lnTo>
                <a:lnTo>
                  <a:pt x="1582" y="266"/>
                </a:lnTo>
                <a:lnTo>
                  <a:pt x="1620" y="274"/>
                </a:lnTo>
                <a:lnTo>
                  <a:pt x="1632" y="278"/>
                </a:lnTo>
                <a:lnTo>
                  <a:pt x="1638" y="282"/>
                </a:lnTo>
                <a:lnTo>
                  <a:pt x="1638" y="282"/>
                </a:lnTo>
                <a:lnTo>
                  <a:pt x="1640" y="288"/>
                </a:lnTo>
                <a:lnTo>
                  <a:pt x="1642" y="296"/>
                </a:lnTo>
                <a:lnTo>
                  <a:pt x="1644" y="318"/>
                </a:lnTo>
                <a:lnTo>
                  <a:pt x="1642" y="348"/>
                </a:lnTo>
                <a:lnTo>
                  <a:pt x="1638" y="384"/>
                </a:lnTo>
                <a:lnTo>
                  <a:pt x="1634" y="426"/>
                </a:lnTo>
                <a:lnTo>
                  <a:pt x="1626" y="472"/>
                </a:lnTo>
                <a:lnTo>
                  <a:pt x="1606" y="570"/>
                </a:lnTo>
                <a:lnTo>
                  <a:pt x="1584" y="666"/>
                </a:lnTo>
                <a:lnTo>
                  <a:pt x="1570" y="712"/>
                </a:lnTo>
                <a:lnTo>
                  <a:pt x="1558" y="752"/>
                </a:lnTo>
                <a:lnTo>
                  <a:pt x="1546" y="786"/>
                </a:lnTo>
                <a:lnTo>
                  <a:pt x="1534" y="814"/>
                </a:lnTo>
                <a:lnTo>
                  <a:pt x="1522" y="834"/>
                </a:lnTo>
                <a:lnTo>
                  <a:pt x="1518" y="840"/>
                </a:lnTo>
                <a:lnTo>
                  <a:pt x="1512" y="844"/>
                </a:lnTo>
                <a:lnTo>
                  <a:pt x="1512" y="844"/>
                </a:lnTo>
                <a:lnTo>
                  <a:pt x="1506" y="844"/>
                </a:lnTo>
                <a:lnTo>
                  <a:pt x="1494" y="844"/>
                </a:lnTo>
                <a:lnTo>
                  <a:pt x="1456" y="836"/>
                </a:lnTo>
                <a:lnTo>
                  <a:pt x="1402" y="822"/>
                </a:lnTo>
                <a:lnTo>
                  <a:pt x="1336" y="802"/>
                </a:lnTo>
                <a:lnTo>
                  <a:pt x="1176" y="748"/>
                </a:lnTo>
                <a:lnTo>
                  <a:pt x="996" y="684"/>
                </a:lnTo>
                <a:lnTo>
                  <a:pt x="820" y="620"/>
                </a:lnTo>
                <a:lnTo>
                  <a:pt x="666" y="564"/>
                </a:lnTo>
                <a:lnTo>
                  <a:pt x="518" y="508"/>
                </a:lnTo>
                <a:lnTo>
                  <a:pt x="518" y="508"/>
                </a:lnTo>
                <a:lnTo>
                  <a:pt x="518" y="528"/>
                </a:lnTo>
                <a:lnTo>
                  <a:pt x="516" y="548"/>
                </a:lnTo>
                <a:lnTo>
                  <a:pt x="514" y="570"/>
                </a:lnTo>
                <a:lnTo>
                  <a:pt x="510" y="594"/>
                </a:lnTo>
                <a:lnTo>
                  <a:pt x="502" y="614"/>
                </a:lnTo>
                <a:lnTo>
                  <a:pt x="496" y="622"/>
                </a:lnTo>
                <a:lnTo>
                  <a:pt x="490" y="628"/>
                </a:lnTo>
                <a:lnTo>
                  <a:pt x="482" y="634"/>
                </a:lnTo>
                <a:lnTo>
                  <a:pt x="474" y="636"/>
                </a:lnTo>
                <a:lnTo>
                  <a:pt x="474" y="636"/>
                </a:lnTo>
                <a:lnTo>
                  <a:pt x="470" y="634"/>
                </a:lnTo>
                <a:lnTo>
                  <a:pt x="462" y="632"/>
                </a:lnTo>
                <a:lnTo>
                  <a:pt x="440" y="620"/>
                </a:lnTo>
                <a:lnTo>
                  <a:pt x="414" y="602"/>
                </a:lnTo>
                <a:lnTo>
                  <a:pt x="380" y="578"/>
                </a:lnTo>
                <a:lnTo>
                  <a:pt x="304" y="516"/>
                </a:lnTo>
                <a:lnTo>
                  <a:pt x="218" y="442"/>
                </a:lnTo>
                <a:lnTo>
                  <a:pt x="136" y="366"/>
                </a:lnTo>
                <a:lnTo>
                  <a:pt x="100" y="330"/>
                </a:lnTo>
                <a:lnTo>
                  <a:pt x="66" y="296"/>
                </a:lnTo>
                <a:lnTo>
                  <a:pt x="40" y="264"/>
                </a:lnTo>
                <a:lnTo>
                  <a:pt x="18" y="238"/>
                </a:lnTo>
                <a:lnTo>
                  <a:pt x="6" y="216"/>
                </a:lnTo>
                <a:lnTo>
                  <a:pt x="2" y="208"/>
                </a:lnTo>
                <a:lnTo>
                  <a:pt x="0" y="202"/>
                </a:lnTo>
                <a:lnTo>
                  <a:pt x="0" y="202"/>
                </a:lnTo>
                <a:close/>
              </a:path>
            </a:pathLst>
          </a:custGeom>
          <a:solidFill>
            <a:schemeClr val="accent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33" name="Freeform 12"/>
          <p:cNvSpPr/>
          <p:nvPr>
            <p:custDataLst>
              <p:tags r:id="rId7"/>
            </p:custDataLst>
          </p:nvPr>
        </p:nvSpPr>
        <p:spPr bwMode="auto">
          <a:xfrm rot="20855259">
            <a:off x="3743915" y="1935675"/>
            <a:ext cx="1454365" cy="689883"/>
          </a:xfrm>
          <a:custGeom>
            <a:avLst/>
            <a:gdLst>
              <a:gd name="T0" fmla="*/ 504 w 1526"/>
              <a:gd name="T1" fmla="*/ 0 h 724"/>
              <a:gd name="T2" fmla="*/ 256 w 1526"/>
              <a:gd name="T3" fmla="*/ 64 h 724"/>
              <a:gd name="T4" fmla="*/ 84 w 1526"/>
              <a:gd name="T5" fmla="*/ 116 h 724"/>
              <a:gd name="T6" fmla="*/ 26 w 1526"/>
              <a:gd name="T7" fmla="*/ 138 h 724"/>
              <a:gd name="T8" fmla="*/ 4 w 1526"/>
              <a:gd name="T9" fmla="*/ 152 h 724"/>
              <a:gd name="T10" fmla="*/ 0 w 1526"/>
              <a:gd name="T11" fmla="*/ 156 h 724"/>
              <a:gd name="T12" fmla="*/ 4 w 1526"/>
              <a:gd name="T13" fmla="*/ 166 h 724"/>
              <a:gd name="T14" fmla="*/ 34 w 1526"/>
              <a:gd name="T15" fmla="*/ 204 h 724"/>
              <a:gd name="T16" fmla="*/ 124 w 1526"/>
              <a:gd name="T17" fmla="*/ 292 h 724"/>
              <a:gd name="T18" fmla="*/ 276 w 1526"/>
              <a:gd name="T19" fmla="*/ 422 h 724"/>
              <a:gd name="T20" fmla="*/ 372 w 1526"/>
              <a:gd name="T21" fmla="*/ 498 h 724"/>
              <a:gd name="T22" fmla="*/ 410 w 1526"/>
              <a:gd name="T23" fmla="*/ 520 h 724"/>
              <a:gd name="T24" fmla="*/ 418 w 1526"/>
              <a:gd name="T25" fmla="*/ 522 h 724"/>
              <a:gd name="T26" fmla="*/ 424 w 1526"/>
              <a:gd name="T27" fmla="*/ 512 h 724"/>
              <a:gd name="T28" fmla="*/ 438 w 1526"/>
              <a:gd name="T29" fmla="*/ 458 h 724"/>
              <a:gd name="T30" fmla="*/ 444 w 1526"/>
              <a:gd name="T31" fmla="*/ 408 h 724"/>
              <a:gd name="T32" fmla="*/ 596 w 1526"/>
              <a:gd name="T33" fmla="*/ 460 h 724"/>
              <a:gd name="T34" fmla="*/ 1114 w 1526"/>
              <a:gd name="T35" fmla="*/ 634 h 724"/>
              <a:gd name="T36" fmla="*/ 1338 w 1526"/>
              <a:gd name="T37" fmla="*/ 702 h 724"/>
              <a:gd name="T38" fmla="*/ 1424 w 1526"/>
              <a:gd name="T39" fmla="*/ 724 h 724"/>
              <a:gd name="T40" fmla="*/ 1438 w 1526"/>
              <a:gd name="T41" fmla="*/ 724 h 724"/>
              <a:gd name="T42" fmla="*/ 1444 w 1526"/>
              <a:gd name="T43" fmla="*/ 714 h 724"/>
              <a:gd name="T44" fmla="*/ 1466 w 1526"/>
              <a:gd name="T45" fmla="*/ 644 h 724"/>
              <a:gd name="T46" fmla="*/ 1500 w 1526"/>
              <a:gd name="T47" fmla="*/ 494 h 724"/>
              <a:gd name="T48" fmla="*/ 1524 w 1526"/>
              <a:gd name="T49" fmla="*/ 346 h 724"/>
              <a:gd name="T50" fmla="*/ 1526 w 1526"/>
              <a:gd name="T51" fmla="*/ 296 h 724"/>
              <a:gd name="T52" fmla="*/ 1522 w 1526"/>
              <a:gd name="T53" fmla="*/ 276 h 724"/>
              <a:gd name="T54" fmla="*/ 1520 w 1526"/>
              <a:gd name="T55" fmla="*/ 272 h 724"/>
              <a:gd name="T56" fmla="*/ 1464 w 1526"/>
              <a:gd name="T57" fmla="*/ 262 h 724"/>
              <a:gd name="T58" fmla="*/ 978 w 1526"/>
              <a:gd name="T59" fmla="*/ 194 h 724"/>
              <a:gd name="T60" fmla="*/ 460 w 1526"/>
              <a:gd name="T61" fmla="*/ 126 h 724"/>
              <a:gd name="T62" fmla="*/ 492 w 1526"/>
              <a:gd name="T63" fmla="*/ 70 h 724"/>
              <a:gd name="T64" fmla="*/ 510 w 1526"/>
              <a:gd name="T65" fmla="*/ 28 h 724"/>
              <a:gd name="T66" fmla="*/ 510 w 1526"/>
              <a:gd name="T67" fmla="*/ 12 h 724"/>
              <a:gd name="T68" fmla="*/ 504 w 1526"/>
              <a:gd name="T69" fmla="*/ 0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6" h="724">
                <a:moveTo>
                  <a:pt x="504" y="0"/>
                </a:moveTo>
                <a:lnTo>
                  <a:pt x="504" y="0"/>
                </a:lnTo>
                <a:lnTo>
                  <a:pt x="428" y="20"/>
                </a:lnTo>
                <a:lnTo>
                  <a:pt x="256" y="64"/>
                </a:lnTo>
                <a:lnTo>
                  <a:pt x="164" y="90"/>
                </a:lnTo>
                <a:lnTo>
                  <a:pt x="84" y="116"/>
                </a:lnTo>
                <a:lnTo>
                  <a:pt x="50" y="128"/>
                </a:lnTo>
                <a:lnTo>
                  <a:pt x="26" y="138"/>
                </a:lnTo>
                <a:lnTo>
                  <a:pt x="8" y="148"/>
                </a:lnTo>
                <a:lnTo>
                  <a:pt x="4" y="152"/>
                </a:lnTo>
                <a:lnTo>
                  <a:pt x="0" y="156"/>
                </a:lnTo>
                <a:lnTo>
                  <a:pt x="0" y="156"/>
                </a:lnTo>
                <a:lnTo>
                  <a:pt x="0" y="160"/>
                </a:lnTo>
                <a:lnTo>
                  <a:pt x="4" y="166"/>
                </a:lnTo>
                <a:lnTo>
                  <a:pt x="16" y="182"/>
                </a:lnTo>
                <a:lnTo>
                  <a:pt x="34" y="204"/>
                </a:lnTo>
                <a:lnTo>
                  <a:pt x="60" y="230"/>
                </a:lnTo>
                <a:lnTo>
                  <a:pt x="124" y="292"/>
                </a:lnTo>
                <a:lnTo>
                  <a:pt x="198" y="358"/>
                </a:lnTo>
                <a:lnTo>
                  <a:pt x="276" y="422"/>
                </a:lnTo>
                <a:lnTo>
                  <a:pt x="344" y="476"/>
                </a:lnTo>
                <a:lnTo>
                  <a:pt x="372" y="498"/>
                </a:lnTo>
                <a:lnTo>
                  <a:pt x="394" y="512"/>
                </a:lnTo>
                <a:lnTo>
                  <a:pt x="410" y="520"/>
                </a:lnTo>
                <a:lnTo>
                  <a:pt x="414" y="522"/>
                </a:lnTo>
                <a:lnTo>
                  <a:pt x="418" y="522"/>
                </a:lnTo>
                <a:lnTo>
                  <a:pt x="418" y="522"/>
                </a:lnTo>
                <a:lnTo>
                  <a:pt x="424" y="512"/>
                </a:lnTo>
                <a:lnTo>
                  <a:pt x="428" y="496"/>
                </a:lnTo>
                <a:lnTo>
                  <a:pt x="438" y="458"/>
                </a:lnTo>
                <a:lnTo>
                  <a:pt x="442" y="422"/>
                </a:lnTo>
                <a:lnTo>
                  <a:pt x="444" y="408"/>
                </a:lnTo>
                <a:lnTo>
                  <a:pt x="444" y="408"/>
                </a:lnTo>
                <a:lnTo>
                  <a:pt x="596" y="460"/>
                </a:lnTo>
                <a:lnTo>
                  <a:pt x="932" y="574"/>
                </a:lnTo>
                <a:lnTo>
                  <a:pt x="1114" y="634"/>
                </a:lnTo>
                <a:lnTo>
                  <a:pt x="1274" y="684"/>
                </a:lnTo>
                <a:lnTo>
                  <a:pt x="1338" y="702"/>
                </a:lnTo>
                <a:lnTo>
                  <a:pt x="1390" y="716"/>
                </a:lnTo>
                <a:lnTo>
                  <a:pt x="1424" y="724"/>
                </a:lnTo>
                <a:lnTo>
                  <a:pt x="1434" y="724"/>
                </a:lnTo>
                <a:lnTo>
                  <a:pt x="1438" y="724"/>
                </a:lnTo>
                <a:lnTo>
                  <a:pt x="1438" y="724"/>
                </a:lnTo>
                <a:lnTo>
                  <a:pt x="1444" y="714"/>
                </a:lnTo>
                <a:lnTo>
                  <a:pt x="1450" y="698"/>
                </a:lnTo>
                <a:lnTo>
                  <a:pt x="1466" y="644"/>
                </a:lnTo>
                <a:lnTo>
                  <a:pt x="1484" y="574"/>
                </a:lnTo>
                <a:lnTo>
                  <a:pt x="1500" y="494"/>
                </a:lnTo>
                <a:lnTo>
                  <a:pt x="1514" y="416"/>
                </a:lnTo>
                <a:lnTo>
                  <a:pt x="1524" y="346"/>
                </a:lnTo>
                <a:lnTo>
                  <a:pt x="1526" y="318"/>
                </a:lnTo>
                <a:lnTo>
                  <a:pt x="1526" y="296"/>
                </a:lnTo>
                <a:lnTo>
                  <a:pt x="1524" y="280"/>
                </a:lnTo>
                <a:lnTo>
                  <a:pt x="1522" y="276"/>
                </a:lnTo>
                <a:lnTo>
                  <a:pt x="1520" y="272"/>
                </a:lnTo>
                <a:lnTo>
                  <a:pt x="1520" y="272"/>
                </a:lnTo>
                <a:lnTo>
                  <a:pt x="1502" y="268"/>
                </a:lnTo>
                <a:lnTo>
                  <a:pt x="1464" y="262"/>
                </a:lnTo>
                <a:lnTo>
                  <a:pt x="1340" y="244"/>
                </a:lnTo>
                <a:lnTo>
                  <a:pt x="978" y="194"/>
                </a:lnTo>
                <a:lnTo>
                  <a:pt x="460" y="126"/>
                </a:lnTo>
                <a:lnTo>
                  <a:pt x="460" y="126"/>
                </a:lnTo>
                <a:lnTo>
                  <a:pt x="472" y="108"/>
                </a:lnTo>
                <a:lnTo>
                  <a:pt x="492" y="70"/>
                </a:lnTo>
                <a:lnTo>
                  <a:pt x="502" y="48"/>
                </a:lnTo>
                <a:lnTo>
                  <a:pt x="510" y="28"/>
                </a:lnTo>
                <a:lnTo>
                  <a:pt x="510" y="20"/>
                </a:lnTo>
                <a:lnTo>
                  <a:pt x="510" y="12"/>
                </a:lnTo>
                <a:lnTo>
                  <a:pt x="508" y="6"/>
                </a:lnTo>
                <a:lnTo>
                  <a:pt x="504" y="0"/>
                </a:lnTo>
                <a:lnTo>
                  <a:pt x="504"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34" name="Freeform 13"/>
          <p:cNvSpPr/>
          <p:nvPr>
            <p:custDataLst>
              <p:tags r:id="rId8"/>
            </p:custDataLst>
          </p:nvPr>
        </p:nvSpPr>
        <p:spPr bwMode="auto">
          <a:xfrm rot="20855259">
            <a:off x="3834256" y="1991112"/>
            <a:ext cx="1303796" cy="560530"/>
          </a:xfrm>
          <a:custGeom>
            <a:avLst/>
            <a:gdLst>
              <a:gd name="T0" fmla="*/ 0 w 1368"/>
              <a:gd name="T1" fmla="*/ 104 h 588"/>
              <a:gd name="T2" fmla="*/ 0 w 1368"/>
              <a:gd name="T3" fmla="*/ 114 h 588"/>
              <a:gd name="T4" fmla="*/ 18 w 1368"/>
              <a:gd name="T5" fmla="*/ 144 h 588"/>
              <a:gd name="T6" fmla="*/ 74 w 1368"/>
              <a:gd name="T7" fmla="*/ 212 h 588"/>
              <a:gd name="T8" fmla="*/ 174 w 1368"/>
              <a:gd name="T9" fmla="*/ 312 h 588"/>
              <a:gd name="T10" fmla="*/ 242 w 1368"/>
              <a:gd name="T11" fmla="*/ 368 h 588"/>
              <a:gd name="T12" fmla="*/ 274 w 1368"/>
              <a:gd name="T13" fmla="*/ 388 h 588"/>
              <a:gd name="T14" fmla="*/ 284 w 1368"/>
              <a:gd name="T15" fmla="*/ 388 h 588"/>
              <a:gd name="T16" fmla="*/ 292 w 1368"/>
              <a:gd name="T17" fmla="*/ 376 h 588"/>
              <a:gd name="T18" fmla="*/ 298 w 1368"/>
              <a:gd name="T19" fmla="*/ 342 h 588"/>
              <a:gd name="T20" fmla="*/ 298 w 1368"/>
              <a:gd name="T21" fmla="*/ 294 h 588"/>
              <a:gd name="T22" fmla="*/ 298 w 1368"/>
              <a:gd name="T23" fmla="*/ 282 h 588"/>
              <a:gd name="T24" fmla="*/ 602 w 1368"/>
              <a:gd name="T25" fmla="*/ 386 h 588"/>
              <a:gd name="T26" fmla="*/ 962 w 1368"/>
              <a:gd name="T27" fmla="*/ 504 h 588"/>
              <a:gd name="T28" fmla="*/ 1188 w 1368"/>
              <a:gd name="T29" fmla="*/ 570 h 588"/>
              <a:gd name="T30" fmla="*/ 1276 w 1368"/>
              <a:gd name="T31" fmla="*/ 588 h 588"/>
              <a:gd name="T32" fmla="*/ 1292 w 1368"/>
              <a:gd name="T33" fmla="*/ 586 h 588"/>
              <a:gd name="T34" fmla="*/ 1300 w 1368"/>
              <a:gd name="T35" fmla="*/ 576 h 588"/>
              <a:gd name="T36" fmla="*/ 1314 w 1368"/>
              <a:gd name="T37" fmla="*/ 544 h 588"/>
              <a:gd name="T38" fmla="*/ 1338 w 1368"/>
              <a:gd name="T39" fmla="*/ 472 h 588"/>
              <a:gd name="T40" fmla="*/ 1362 w 1368"/>
              <a:gd name="T41" fmla="*/ 358 h 588"/>
              <a:gd name="T42" fmla="*/ 1368 w 1368"/>
              <a:gd name="T43" fmla="*/ 288 h 588"/>
              <a:gd name="T44" fmla="*/ 1364 w 1368"/>
              <a:gd name="T45" fmla="*/ 260 h 588"/>
              <a:gd name="T46" fmla="*/ 1360 w 1368"/>
              <a:gd name="T47" fmla="*/ 254 h 588"/>
              <a:gd name="T48" fmla="*/ 1342 w 1368"/>
              <a:gd name="T49" fmla="*/ 250 h 588"/>
              <a:gd name="T50" fmla="*/ 1182 w 1368"/>
              <a:gd name="T51" fmla="*/ 222 h 588"/>
              <a:gd name="T52" fmla="*/ 468 w 1368"/>
              <a:gd name="T53" fmla="*/ 114 h 588"/>
              <a:gd name="T54" fmla="*/ 308 w 1368"/>
              <a:gd name="T55" fmla="*/ 92 h 588"/>
              <a:gd name="T56" fmla="*/ 330 w 1368"/>
              <a:gd name="T57" fmla="*/ 52 h 588"/>
              <a:gd name="T58" fmla="*/ 338 w 1368"/>
              <a:gd name="T59" fmla="*/ 22 h 588"/>
              <a:gd name="T60" fmla="*/ 338 w 1368"/>
              <a:gd name="T61" fmla="*/ 10 h 588"/>
              <a:gd name="T62" fmla="*/ 332 w 1368"/>
              <a:gd name="T63" fmla="*/ 2 h 588"/>
              <a:gd name="T64" fmla="*/ 324 w 1368"/>
              <a:gd name="T65" fmla="*/ 0 h 588"/>
              <a:gd name="T66" fmla="*/ 270 w 1368"/>
              <a:gd name="T67" fmla="*/ 6 h 588"/>
              <a:gd name="T68" fmla="*/ 160 w 1368"/>
              <a:gd name="T69" fmla="*/ 34 h 588"/>
              <a:gd name="T70" fmla="*/ 52 w 1368"/>
              <a:gd name="T71" fmla="*/ 72 h 588"/>
              <a:gd name="T72" fmla="*/ 16 w 1368"/>
              <a:gd name="T73" fmla="*/ 90 h 588"/>
              <a:gd name="T74" fmla="*/ 0 w 1368"/>
              <a:gd name="T75" fmla="*/ 104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8" h="588">
                <a:moveTo>
                  <a:pt x="0" y="104"/>
                </a:moveTo>
                <a:lnTo>
                  <a:pt x="0" y="104"/>
                </a:lnTo>
                <a:lnTo>
                  <a:pt x="0" y="108"/>
                </a:lnTo>
                <a:lnTo>
                  <a:pt x="0" y="114"/>
                </a:lnTo>
                <a:lnTo>
                  <a:pt x="8" y="126"/>
                </a:lnTo>
                <a:lnTo>
                  <a:pt x="18" y="144"/>
                </a:lnTo>
                <a:lnTo>
                  <a:pt x="34" y="164"/>
                </a:lnTo>
                <a:lnTo>
                  <a:pt x="74" y="212"/>
                </a:lnTo>
                <a:lnTo>
                  <a:pt x="124" y="262"/>
                </a:lnTo>
                <a:lnTo>
                  <a:pt x="174" y="312"/>
                </a:lnTo>
                <a:lnTo>
                  <a:pt x="222" y="352"/>
                </a:lnTo>
                <a:lnTo>
                  <a:pt x="242" y="368"/>
                </a:lnTo>
                <a:lnTo>
                  <a:pt x="260" y="380"/>
                </a:lnTo>
                <a:lnTo>
                  <a:pt x="274" y="388"/>
                </a:lnTo>
                <a:lnTo>
                  <a:pt x="280" y="388"/>
                </a:lnTo>
                <a:lnTo>
                  <a:pt x="284" y="388"/>
                </a:lnTo>
                <a:lnTo>
                  <a:pt x="284" y="388"/>
                </a:lnTo>
                <a:lnTo>
                  <a:pt x="292" y="376"/>
                </a:lnTo>
                <a:lnTo>
                  <a:pt x="296" y="360"/>
                </a:lnTo>
                <a:lnTo>
                  <a:pt x="298" y="342"/>
                </a:lnTo>
                <a:lnTo>
                  <a:pt x="300" y="324"/>
                </a:lnTo>
                <a:lnTo>
                  <a:pt x="298" y="294"/>
                </a:lnTo>
                <a:lnTo>
                  <a:pt x="298" y="282"/>
                </a:lnTo>
                <a:lnTo>
                  <a:pt x="298" y="282"/>
                </a:lnTo>
                <a:lnTo>
                  <a:pt x="448" y="334"/>
                </a:lnTo>
                <a:lnTo>
                  <a:pt x="602" y="386"/>
                </a:lnTo>
                <a:lnTo>
                  <a:pt x="782" y="446"/>
                </a:lnTo>
                <a:lnTo>
                  <a:pt x="962" y="504"/>
                </a:lnTo>
                <a:lnTo>
                  <a:pt x="1122" y="552"/>
                </a:lnTo>
                <a:lnTo>
                  <a:pt x="1188" y="570"/>
                </a:lnTo>
                <a:lnTo>
                  <a:pt x="1240" y="582"/>
                </a:lnTo>
                <a:lnTo>
                  <a:pt x="1276" y="588"/>
                </a:lnTo>
                <a:lnTo>
                  <a:pt x="1286" y="588"/>
                </a:lnTo>
                <a:lnTo>
                  <a:pt x="1292" y="586"/>
                </a:lnTo>
                <a:lnTo>
                  <a:pt x="1292" y="586"/>
                </a:lnTo>
                <a:lnTo>
                  <a:pt x="1300" y="576"/>
                </a:lnTo>
                <a:lnTo>
                  <a:pt x="1306" y="562"/>
                </a:lnTo>
                <a:lnTo>
                  <a:pt x="1314" y="544"/>
                </a:lnTo>
                <a:lnTo>
                  <a:pt x="1322" y="522"/>
                </a:lnTo>
                <a:lnTo>
                  <a:pt x="1338" y="472"/>
                </a:lnTo>
                <a:lnTo>
                  <a:pt x="1352" y="414"/>
                </a:lnTo>
                <a:lnTo>
                  <a:pt x="1362" y="358"/>
                </a:lnTo>
                <a:lnTo>
                  <a:pt x="1368" y="310"/>
                </a:lnTo>
                <a:lnTo>
                  <a:pt x="1368" y="288"/>
                </a:lnTo>
                <a:lnTo>
                  <a:pt x="1368" y="272"/>
                </a:lnTo>
                <a:lnTo>
                  <a:pt x="1364" y="260"/>
                </a:lnTo>
                <a:lnTo>
                  <a:pt x="1362" y="256"/>
                </a:lnTo>
                <a:lnTo>
                  <a:pt x="1360" y="254"/>
                </a:lnTo>
                <a:lnTo>
                  <a:pt x="1360" y="254"/>
                </a:lnTo>
                <a:lnTo>
                  <a:pt x="1342" y="250"/>
                </a:lnTo>
                <a:lnTo>
                  <a:pt x="1304" y="242"/>
                </a:lnTo>
                <a:lnTo>
                  <a:pt x="1182" y="222"/>
                </a:lnTo>
                <a:lnTo>
                  <a:pt x="822" y="166"/>
                </a:lnTo>
                <a:lnTo>
                  <a:pt x="468" y="114"/>
                </a:lnTo>
                <a:lnTo>
                  <a:pt x="308" y="92"/>
                </a:lnTo>
                <a:lnTo>
                  <a:pt x="308" y="92"/>
                </a:lnTo>
                <a:lnTo>
                  <a:pt x="316" y="80"/>
                </a:lnTo>
                <a:lnTo>
                  <a:pt x="330" y="52"/>
                </a:lnTo>
                <a:lnTo>
                  <a:pt x="336" y="36"/>
                </a:lnTo>
                <a:lnTo>
                  <a:pt x="338" y="22"/>
                </a:lnTo>
                <a:lnTo>
                  <a:pt x="338" y="16"/>
                </a:lnTo>
                <a:lnTo>
                  <a:pt x="338" y="10"/>
                </a:lnTo>
                <a:lnTo>
                  <a:pt x="336" y="6"/>
                </a:lnTo>
                <a:lnTo>
                  <a:pt x="332" y="2"/>
                </a:lnTo>
                <a:lnTo>
                  <a:pt x="332" y="2"/>
                </a:lnTo>
                <a:lnTo>
                  <a:pt x="324" y="0"/>
                </a:lnTo>
                <a:lnTo>
                  <a:pt x="310" y="0"/>
                </a:lnTo>
                <a:lnTo>
                  <a:pt x="270" y="6"/>
                </a:lnTo>
                <a:lnTo>
                  <a:pt x="218" y="18"/>
                </a:lnTo>
                <a:lnTo>
                  <a:pt x="160" y="34"/>
                </a:lnTo>
                <a:lnTo>
                  <a:pt x="104" y="52"/>
                </a:lnTo>
                <a:lnTo>
                  <a:pt x="52" y="72"/>
                </a:lnTo>
                <a:lnTo>
                  <a:pt x="32" y="82"/>
                </a:lnTo>
                <a:lnTo>
                  <a:pt x="16" y="90"/>
                </a:lnTo>
                <a:lnTo>
                  <a:pt x="6" y="98"/>
                </a:lnTo>
                <a:lnTo>
                  <a:pt x="0" y="104"/>
                </a:lnTo>
                <a:lnTo>
                  <a:pt x="0" y="104"/>
                </a:lnTo>
                <a:close/>
              </a:path>
            </a:pathLst>
          </a:custGeom>
          <a:solidFill>
            <a:schemeClr val="accent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5" name="Freeform 14"/>
          <p:cNvSpPr/>
          <p:nvPr>
            <p:custDataLst>
              <p:tags r:id="rId9"/>
            </p:custDataLst>
          </p:nvPr>
        </p:nvSpPr>
        <p:spPr bwMode="auto">
          <a:xfrm rot="20855259">
            <a:off x="3596083" y="2210123"/>
            <a:ext cx="51331" cy="49277"/>
          </a:xfrm>
          <a:custGeom>
            <a:avLst/>
            <a:gdLst>
              <a:gd name="T0" fmla="*/ 40 w 54"/>
              <a:gd name="T1" fmla="*/ 2 h 52"/>
              <a:gd name="T2" fmla="*/ 40 w 54"/>
              <a:gd name="T3" fmla="*/ 2 h 52"/>
              <a:gd name="T4" fmla="*/ 32 w 54"/>
              <a:gd name="T5" fmla="*/ 0 h 52"/>
              <a:gd name="T6" fmla="*/ 22 w 54"/>
              <a:gd name="T7" fmla="*/ 0 h 52"/>
              <a:gd name="T8" fmla="*/ 22 w 54"/>
              <a:gd name="T9" fmla="*/ 0 h 52"/>
              <a:gd name="T10" fmla="*/ 14 w 54"/>
              <a:gd name="T11" fmla="*/ 2 h 52"/>
              <a:gd name="T12" fmla="*/ 8 w 54"/>
              <a:gd name="T13" fmla="*/ 8 h 52"/>
              <a:gd name="T14" fmla="*/ 8 w 54"/>
              <a:gd name="T15" fmla="*/ 8 h 52"/>
              <a:gd name="T16" fmla="*/ 6 w 54"/>
              <a:gd name="T17" fmla="*/ 8 h 52"/>
              <a:gd name="T18" fmla="*/ 6 w 54"/>
              <a:gd name="T19" fmla="*/ 8 h 52"/>
              <a:gd name="T20" fmla="*/ 4 w 54"/>
              <a:gd name="T21" fmla="*/ 12 h 52"/>
              <a:gd name="T22" fmla="*/ 2 w 54"/>
              <a:gd name="T23" fmla="*/ 18 h 52"/>
              <a:gd name="T24" fmla="*/ 0 w 54"/>
              <a:gd name="T25" fmla="*/ 26 h 52"/>
              <a:gd name="T26" fmla="*/ 0 w 54"/>
              <a:gd name="T27" fmla="*/ 26 h 52"/>
              <a:gd name="T28" fmla="*/ 2 w 54"/>
              <a:gd name="T29" fmla="*/ 36 h 52"/>
              <a:gd name="T30" fmla="*/ 8 w 54"/>
              <a:gd name="T31" fmla="*/ 44 h 52"/>
              <a:gd name="T32" fmla="*/ 8 w 54"/>
              <a:gd name="T33" fmla="*/ 44 h 52"/>
              <a:gd name="T34" fmla="*/ 10 w 54"/>
              <a:gd name="T35" fmla="*/ 46 h 52"/>
              <a:gd name="T36" fmla="*/ 10 w 54"/>
              <a:gd name="T37" fmla="*/ 46 h 52"/>
              <a:gd name="T38" fmla="*/ 16 w 54"/>
              <a:gd name="T39" fmla="*/ 50 h 52"/>
              <a:gd name="T40" fmla="*/ 24 w 54"/>
              <a:gd name="T41" fmla="*/ 52 h 52"/>
              <a:gd name="T42" fmla="*/ 30 w 54"/>
              <a:gd name="T43" fmla="*/ 52 h 52"/>
              <a:gd name="T44" fmla="*/ 38 w 54"/>
              <a:gd name="T45" fmla="*/ 50 h 52"/>
              <a:gd name="T46" fmla="*/ 38 w 54"/>
              <a:gd name="T47" fmla="*/ 50 h 52"/>
              <a:gd name="T48" fmla="*/ 44 w 54"/>
              <a:gd name="T49" fmla="*/ 46 h 52"/>
              <a:gd name="T50" fmla="*/ 50 w 54"/>
              <a:gd name="T51" fmla="*/ 40 h 52"/>
              <a:gd name="T52" fmla="*/ 54 w 54"/>
              <a:gd name="T53" fmla="*/ 32 h 52"/>
              <a:gd name="T54" fmla="*/ 54 w 54"/>
              <a:gd name="T55" fmla="*/ 24 h 52"/>
              <a:gd name="T56" fmla="*/ 54 w 54"/>
              <a:gd name="T57" fmla="*/ 24 h 52"/>
              <a:gd name="T58" fmla="*/ 52 w 54"/>
              <a:gd name="T59" fmla="*/ 18 h 52"/>
              <a:gd name="T60" fmla="*/ 50 w 54"/>
              <a:gd name="T61" fmla="*/ 12 h 52"/>
              <a:gd name="T62" fmla="*/ 46 w 54"/>
              <a:gd name="T63" fmla="*/ 6 h 52"/>
              <a:gd name="T64" fmla="*/ 40 w 54"/>
              <a:gd name="T65" fmla="*/ 2 h 52"/>
              <a:gd name="T66" fmla="*/ 40 w 54"/>
              <a:gd name="T6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2">
                <a:moveTo>
                  <a:pt x="40" y="2"/>
                </a:moveTo>
                <a:lnTo>
                  <a:pt x="40" y="2"/>
                </a:lnTo>
                <a:lnTo>
                  <a:pt x="32" y="0"/>
                </a:lnTo>
                <a:lnTo>
                  <a:pt x="22" y="0"/>
                </a:lnTo>
                <a:lnTo>
                  <a:pt x="22" y="0"/>
                </a:lnTo>
                <a:lnTo>
                  <a:pt x="14" y="2"/>
                </a:lnTo>
                <a:lnTo>
                  <a:pt x="8" y="8"/>
                </a:lnTo>
                <a:lnTo>
                  <a:pt x="8" y="8"/>
                </a:lnTo>
                <a:lnTo>
                  <a:pt x="6" y="8"/>
                </a:lnTo>
                <a:lnTo>
                  <a:pt x="6" y="8"/>
                </a:lnTo>
                <a:lnTo>
                  <a:pt x="4" y="12"/>
                </a:lnTo>
                <a:lnTo>
                  <a:pt x="2" y="18"/>
                </a:lnTo>
                <a:lnTo>
                  <a:pt x="0" y="26"/>
                </a:lnTo>
                <a:lnTo>
                  <a:pt x="0" y="26"/>
                </a:lnTo>
                <a:lnTo>
                  <a:pt x="2" y="36"/>
                </a:lnTo>
                <a:lnTo>
                  <a:pt x="8" y="44"/>
                </a:lnTo>
                <a:lnTo>
                  <a:pt x="8" y="44"/>
                </a:lnTo>
                <a:lnTo>
                  <a:pt x="10" y="46"/>
                </a:lnTo>
                <a:lnTo>
                  <a:pt x="10" y="46"/>
                </a:lnTo>
                <a:lnTo>
                  <a:pt x="16" y="50"/>
                </a:lnTo>
                <a:lnTo>
                  <a:pt x="24" y="52"/>
                </a:lnTo>
                <a:lnTo>
                  <a:pt x="30" y="52"/>
                </a:lnTo>
                <a:lnTo>
                  <a:pt x="38" y="50"/>
                </a:lnTo>
                <a:lnTo>
                  <a:pt x="38" y="50"/>
                </a:lnTo>
                <a:lnTo>
                  <a:pt x="44" y="46"/>
                </a:lnTo>
                <a:lnTo>
                  <a:pt x="50" y="40"/>
                </a:lnTo>
                <a:lnTo>
                  <a:pt x="54" y="32"/>
                </a:lnTo>
                <a:lnTo>
                  <a:pt x="54" y="24"/>
                </a:lnTo>
                <a:lnTo>
                  <a:pt x="54" y="24"/>
                </a:lnTo>
                <a:lnTo>
                  <a:pt x="52" y="18"/>
                </a:lnTo>
                <a:lnTo>
                  <a:pt x="50" y="12"/>
                </a:lnTo>
                <a:lnTo>
                  <a:pt x="46" y="6"/>
                </a:lnTo>
                <a:lnTo>
                  <a:pt x="40" y="2"/>
                </a:lnTo>
                <a:lnTo>
                  <a:pt x="40" y="2"/>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6" name="Freeform 15"/>
          <p:cNvSpPr/>
          <p:nvPr>
            <p:custDataLst>
              <p:tags r:id="rId10"/>
            </p:custDataLst>
          </p:nvPr>
        </p:nvSpPr>
        <p:spPr bwMode="auto">
          <a:xfrm rot="20855259">
            <a:off x="3663155" y="2149210"/>
            <a:ext cx="49277" cy="51331"/>
          </a:xfrm>
          <a:custGeom>
            <a:avLst/>
            <a:gdLst>
              <a:gd name="T0" fmla="*/ 24 w 52"/>
              <a:gd name="T1" fmla="*/ 0 h 54"/>
              <a:gd name="T2" fmla="*/ 24 w 52"/>
              <a:gd name="T3" fmla="*/ 0 h 54"/>
              <a:gd name="T4" fmla="*/ 14 w 52"/>
              <a:gd name="T5" fmla="*/ 2 h 54"/>
              <a:gd name="T6" fmla="*/ 6 w 52"/>
              <a:gd name="T7" fmla="*/ 8 h 54"/>
              <a:gd name="T8" fmla="*/ 0 w 52"/>
              <a:gd name="T9" fmla="*/ 18 h 54"/>
              <a:gd name="T10" fmla="*/ 0 w 52"/>
              <a:gd name="T11" fmla="*/ 22 h 54"/>
              <a:gd name="T12" fmla="*/ 0 w 52"/>
              <a:gd name="T13" fmla="*/ 28 h 54"/>
              <a:gd name="T14" fmla="*/ 0 w 52"/>
              <a:gd name="T15" fmla="*/ 28 h 54"/>
              <a:gd name="T16" fmla="*/ 2 w 52"/>
              <a:gd name="T17" fmla="*/ 38 h 54"/>
              <a:gd name="T18" fmla="*/ 8 w 52"/>
              <a:gd name="T19" fmla="*/ 46 h 54"/>
              <a:gd name="T20" fmla="*/ 16 w 52"/>
              <a:gd name="T21" fmla="*/ 52 h 54"/>
              <a:gd name="T22" fmla="*/ 26 w 52"/>
              <a:gd name="T23" fmla="*/ 54 h 54"/>
              <a:gd name="T24" fmla="*/ 26 w 52"/>
              <a:gd name="T25" fmla="*/ 54 h 54"/>
              <a:gd name="T26" fmla="*/ 36 w 52"/>
              <a:gd name="T27" fmla="*/ 52 h 54"/>
              <a:gd name="T28" fmla="*/ 46 w 52"/>
              <a:gd name="T29" fmla="*/ 44 h 54"/>
              <a:gd name="T30" fmla="*/ 50 w 52"/>
              <a:gd name="T31" fmla="*/ 36 h 54"/>
              <a:gd name="T32" fmla="*/ 52 w 52"/>
              <a:gd name="T33" fmla="*/ 32 h 54"/>
              <a:gd name="T34" fmla="*/ 52 w 52"/>
              <a:gd name="T35" fmla="*/ 26 h 54"/>
              <a:gd name="T36" fmla="*/ 52 w 52"/>
              <a:gd name="T37" fmla="*/ 26 h 54"/>
              <a:gd name="T38" fmla="*/ 50 w 52"/>
              <a:gd name="T39" fmla="*/ 16 h 54"/>
              <a:gd name="T40" fmla="*/ 44 w 52"/>
              <a:gd name="T41" fmla="*/ 8 h 54"/>
              <a:gd name="T42" fmla="*/ 36 w 52"/>
              <a:gd name="T43" fmla="*/ 2 h 54"/>
              <a:gd name="T44" fmla="*/ 24 w 52"/>
              <a:gd name="T45" fmla="*/ 0 h 54"/>
              <a:gd name="T46" fmla="*/ 24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4" y="0"/>
                </a:moveTo>
                <a:lnTo>
                  <a:pt x="24" y="0"/>
                </a:lnTo>
                <a:lnTo>
                  <a:pt x="14" y="2"/>
                </a:lnTo>
                <a:lnTo>
                  <a:pt x="6" y="8"/>
                </a:lnTo>
                <a:lnTo>
                  <a:pt x="0" y="18"/>
                </a:lnTo>
                <a:lnTo>
                  <a:pt x="0" y="22"/>
                </a:lnTo>
                <a:lnTo>
                  <a:pt x="0" y="28"/>
                </a:lnTo>
                <a:lnTo>
                  <a:pt x="0" y="28"/>
                </a:lnTo>
                <a:lnTo>
                  <a:pt x="2" y="38"/>
                </a:lnTo>
                <a:lnTo>
                  <a:pt x="8" y="46"/>
                </a:lnTo>
                <a:lnTo>
                  <a:pt x="16" y="52"/>
                </a:lnTo>
                <a:lnTo>
                  <a:pt x="26" y="54"/>
                </a:lnTo>
                <a:lnTo>
                  <a:pt x="26" y="54"/>
                </a:lnTo>
                <a:lnTo>
                  <a:pt x="36" y="52"/>
                </a:lnTo>
                <a:lnTo>
                  <a:pt x="46" y="44"/>
                </a:lnTo>
                <a:lnTo>
                  <a:pt x="50" y="36"/>
                </a:lnTo>
                <a:lnTo>
                  <a:pt x="52" y="32"/>
                </a:lnTo>
                <a:lnTo>
                  <a:pt x="52" y="26"/>
                </a:lnTo>
                <a:lnTo>
                  <a:pt x="52" y="26"/>
                </a:lnTo>
                <a:lnTo>
                  <a:pt x="50" y="16"/>
                </a:lnTo>
                <a:lnTo>
                  <a:pt x="44" y="8"/>
                </a:lnTo>
                <a:lnTo>
                  <a:pt x="36" y="2"/>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7" name="Freeform 16"/>
          <p:cNvSpPr/>
          <p:nvPr>
            <p:custDataLst>
              <p:tags r:id="rId11"/>
            </p:custDataLst>
          </p:nvPr>
        </p:nvSpPr>
        <p:spPr bwMode="auto">
          <a:xfrm rot="20855259">
            <a:off x="3737755" y="2088983"/>
            <a:ext cx="55437" cy="53384"/>
          </a:xfrm>
          <a:custGeom>
            <a:avLst/>
            <a:gdLst>
              <a:gd name="T0" fmla="*/ 56 w 58"/>
              <a:gd name="T1" fmla="*/ 14 h 56"/>
              <a:gd name="T2" fmla="*/ 56 w 58"/>
              <a:gd name="T3" fmla="*/ 14 h 56"/>
              <a:gd name="T4" fmla="*/ 50 w 58"/>
              <a:gd name="T5" fmla="*/ 8 h 56"/>
              <a:gd name="T6" fmla="*/ 42 w 58"/>
              <a:gd name="T7" fmla="*/ 2 h 56"/>
              <a:gd name="T8" fmla="*/ 34 w 58"/>
              <a:gd name="T9" fmla="*/ 0 h 56"/>
              <a:gd name="T10" fmla="*/ 24 w 58"/>
              <a:gd name="T11" fmla="*/ 0 h 56"/>
              <a:gd name="T12" fmla="*/ 24 w 58"/>
              <a:gd name="T13" fmla="*/ 0 h 56"/>
              <a:gd name="T14" fmla="*/ 20 w 58"/>
              <a:gd name="T15" fmla="*/ 2 h 56"/>
              <a:gd name="T16" fmla="*/ 20 w 58"/>
              <a:gd name="T17" fmla="*/ 2 h 56"/>
              <a:gd name="T18" fmla="*/ 14 w 58"/>
              <a:gd name="T19" fmla="*/ 4 h 56"/>
              <a:gd name="T20" fmla="*/ 10 w 58"/>
              <a:gd name="T21" fmla="*/ 8 h 56"/>
              <a:gd name="T22" fmla="*/ 6 w 58"/>
              <a:gd name="T23" fmla="*/ 12 h 56"/>
              <a:gd name="T24" fmla="*/ 2 w 58"/>
              <a:gd name="T25" fmla="*/ 18 h 56"/>
              <a:gd name="T26" fmla="*/ 0 w 58"/>
              <a:gd name="T27" fmla="*/ 28 h 56"/>
              <a:gd name="T28" fmla="*/ 2 w 58"/>
              <a:gd name="T29" fmla="*/ 34 h 56"/>
              <a:gd name="T30" fmla="*/ 2 w 58"/>
              <a:gd name="T31" fmla="*/ 40 h 56"/>
              <a:gd name="T32" fmla="*/ 2 w 58"/>
              <a:gd name="T33" fmla="*/ 40 h 56"/>
              <a:gd name="T34" fmla="*/ 10 w 58"/>
              <a:gd name="T35" fmla="*/ 48 h 56"/>
              <a:gd name="T36" fmla="*/ 18 w 58"/>
              <a:gd name="T37" fmla="*/ 54 h 56"/>
              <a:gd name="T38" fmla="*/ 18 w 58"/>
              <a:gd name="T39" fmla="*/ 54 h 56"/>
              <a:gd name="T40" fmla="*/ 24 w 58"/>
              <a:gd name="T41" fmla="*/ 56 h 56"/>
              <a:gd name="T42" fmla="*/ 30 w 58"/>
              <a:gd name="T43" fmla="*/ 56 h 56"/>
              <a:gd name="T44" fmla="*/ 36 w 58"/>
              <a:gd name="T45" fmla="*/ 54 h 56"/>
              <a:gd name="T46" fmla="*/ 42 w 58"/>
              <a:gd name="T47" fmla="*/ 52 h 56"/>
              <a:gd name="T48" fmla="*/ 42 w 58"/>
              <a:gd name="T49" fmla="*/ 52 h 56"/>
              <a:gd name="T50" fmla="*/ 46 w 58"/>
              <a:gd name="T51" fmla="*/ 48 h 56"/>
              <a:gd name="T52" fmla="*/ 46 w 58"/>
              <a:gd name="T53" fmla="*/ 48 h 56"/>
              <a:gd name="T54" fmla="*/ 54 w 58"/>
              <a:gd name="T55" fmla="*/ 42 h 56"/>
              <a:gd name="T56" fmla="*/ 56 w 58"/>
              <a:gd name="T57" fmla="*/ 38 h 56"/>
              <a:gd name="T58" fmla="*/ 58 w 58"/>
              <a:gd name="T59" fmla="*/ 32 h 56"/>
              <a:gd name="T60" fmla="*/ 58 w 58"/>
              <a:gd name="T61" fmla="*/ 32 h 56"/>
              <a:gd name="T62" fmla="*/ 58 w 58"/>
              <a:gd name="T63" fmla="*/ 24 h 56"/>
              <a:gd name="T64" fmla="*/ 56 w 58"/>
              <a:gd name="T65" fmla="*/ 14 h 56"/>
              <a:gd name="T66" fmla="*/ 56 w 58"/>
              <a:gd name="T67"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 h="56">
                <a:moveTo>
                  <a:pt x="56" y="14"/>
                </a:moveTo>
                <a:lnTo>
                  <a:pt x="56" y="14"/>
                </a:lnTo>
                <a:lnTo>
                  <a:pt x="50" y="8"/>
                </a:lnTo>
                <a:lnTo>
                  <a:pt x="42" y="2"/>
                </a:lnTo>
                <a:lnTo>
                  <a:pt x="34" y="0"/>
                </a:lnTo>
                <a:lnTo>
                  <a:pt x="24" y="0"/>
                </a:lnTo>
                <a:lnTo>
                  <a:pt x="24" y="0"/>
                </a:lnTo>
                <a:lnTo>
                  <a:pt x="20" y="2"/>
                </a:lnTo>
                <a:lnTo>
                  <a:pt x="20" y="2"/>
                </a:lnTo>
                <a:lnTo>
                  <a:pt x="14" y="4"/>
                </a:lnTo>
                <a:lnTo>
                  <a:pt x="10" y="8"/>
                </a:lnTo>
                <a:lnTo>
                  <a:pt x="6" y="12"/>
                </a:lnTo>
                <a:lnTo>
                  <a:pt x="2" y="18"/>
                </a:lnTo>
                <a:lnTo>
                  <a:pt x="0" y="28"/>
                </a:lnTo>
                <a:lnTo>
                  <a:pt x="2" y="34"/>
                </a:lnTo>
                <a:lnTo>
                  <a:pt x="2" y="40"/>
                </a:lnTo>
                <a:lnTo>
                  <a:pt x="2" y="40"/>
                </a:lnTo>
                <a:lnTo>
                  <a:pt x="10" y="48"/>
                </a:lnTo>
                <a:lnTo>
                  <a:pt x="18" y="54"/>
                </a:lnTo>
                <a:lnTo>
                  <a:pt x="18" y="54"/>
                </a:lnTo>
                <a:lnTo>
                  <a:pt x="24" y="56"/>
                </a:lnTo>
                <a:lnTo>
                  <a:pt x="30" y="56"/>
                </a:lnTo>
                <a:lnTo>
                  <a:pt x="36" y="54"/>
                </a:lnTo>
                <a:lnTo>
                  <a:pt x="42" y="52"/>
                </a:lnTo>
                <a:lnTo>
                  <a:pt x="42" y="52"/>
                </a:lnTo>
                <a:lnTo>
                  <a:pt x="46" y="48"/>
                </a:lnTo>
                <a:lnTo>
                  <a:pt x="46" y="48"/>
                </a:lnTo>
                <a:lnTo>
                  <a:pt x="54" y="42"/>
                </a:lnTo>
                <a:lnTo>
                  <a:pt x="56" y="38"/>
                </a:lnTo>
                <a:lnTo>
                  <a:pt x="58" y="32"/>
                </a:lnTo>
                <a:lnTo>
                  <a:pt x="58" y="32"/>
                </a:lnTo>
                <a:lnTo>
                  <a:pt x="58" y="24"/>
                </a:lnTo>
                <a:lnTo>
                  <a:pt x="56" y="14"/>
                </a:lnTo>
                <a:lnTo>
                  <a:pt x="56" y="14"/>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8" name="Freeform 17"/>
          <p:cNvSpPr/>
          <p:nvPr>
            <p:custDataLst>
              <p:tags r:id="rId12"/>
            </p:custDataLst>
          </p:nvPr>
        </p:nvSpPr>
        <p:spPr bwMode="auto">
          <a:xfrm rot="20855259">
            <a:off x="3822622" y="2041758"/>
            <a:ext cx="49277" cy="51331"/>
          </a:xfrm>
          <a:custGeom>
            <a:avLst/>
            <a:gdLst>
              <a:gd name="T0" fmla="*/ 26 w 52"/>
              <a:gd name="T1" fmla="*/ 0 h 54"/>
              <a:gd name="T2" fmla="*/ 26 w 52"/>
              <a:gd name="T3" fmla="*/ 0 h 54"/>
              <a:gd name="T4" fmla="*/ 16 w 52"/>
              <a:gd name="T5" fmla="*/ 2 h 54"/>
              <a:gd name="T6" fmla="*/ 6 w 52"/>
              <a:gd name="T7" fmla="*/ 8 h 54"/>
              <a:gd name="T8" fmla="*/ 0 w 52"/>
              <a:gd name="T9" fmla="*/ 18 h 54"/>
              <a:gd name="T10" fmla="*/ 0 w 52"/>
              <a:gd name="T11" fmla="*/ 22 h 54"/>
              <a:gd name="T12" fmla="*/ 0 w 52"/>
              <a:gd name="T13" fmla="*/ 28 h 54"/>
              <a:gd name="T14" fmla="*/ 0 w 52"/>
              <a:gd name="T15" fmla="*/ 28 h 54"/>
              <a:gd name="T16" fmla="*/ 2 w 52"/>
              <a:gd name="T17" fmla="*/ 38 h 54"/>
              <a:gd name="T18" fmla="*/ 8 w 52"/>
              <a:gd name="T19" fmla="*/ 46 h 54"/>
              <a:gd name="T20" fmla="*/ 16 w 52"/>
              <a:gd name="T21" fmla="*/ 52 h 54"/>
              <a:gd name="T22" fmla="*/ 26 w 52"/>
              <a:gd name="T23" fmla="*/ 54 h 54"/>
              <a:gd name="T24" fmla="*/ 26 w 52"/>
              <a:gd name="T25" fmla="*/ 54 h 54"/>
              <a:gd name="T26" fmla="*/ 38 w 52"/>
              <a:gd name="T27" fmla="*/ 52 h 54"/>
              <a:gd name="T28" fmla="*/ 46 w 52"/>
              <a:gd name="T29" fmla="*/ 46 h 54"/>
              <a:gd name="T30" fmla="*/ 52 w 52"/>
              <a:gd name="T31" fmla="*/ 36 h 54"/>
              <a:gd name="T32" fmla="*/ 52 w 52"/>
              <a:gd name="T33" fmla="*/ 32 h 54"/>
              <a:gd name="T34" fmla="*/ 52 w 52"/>
              <a:gd name="T35" fmla="*/ 26 h 54"/>
              <a:gd name="T36" fmla="*/ 52 w 52"/>
              <a:gd name="T37" fmla="*/ 26 h 54"/>
              <a:gd name="T38" fmla="*/ 50 w 52"/>
              <a:gd name="T39" fmla="*/ 16 h 54"/>
              <a:gd name="T40" fmla="*/ 44 w 52"/>
              <a:gd name="T41" fmla="*/ 8 h 54"/>
              <a:gd name="T42" fmla="*/ 36 w 52"/>
              <a:gd name="T43" fmla="*/ 2 h 54"/>
              <a:gd name="T44" fmla="*/ 26 w 52"/>
              <a:gd name="T45" fmla="*/ 0 h 54"/>
              <a:gd name="T46" fmla="*/ 26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6" y="0"/>
                </a:moveTo>
                <a:lnTo>
                  <a:pt x="26" y="0"/>
                </a:lnTo>
                <a:lnTo>
                  <a:pt x="16" y="2"/>
                </a:lnTo>
                <a:lnTo>
                  <a:pt x="6" y="8"/>
                </a:lnTo>
                <a:lnTo>
                  <a:pt x="0" y="18"/>
                </a:lnTo>
                <a:lnTo>
                  <a:pt x="0" y="22"/>
                </a:lnTo>
                <a:lnTo>
                  <a:pt x="0" y="28"/>
                </a:lnTo>
                <a:lnTo>
                  <a:pt x="0" y="28"/>
                </a:lnTo>
                <a:lnTo>
                  <a:pt x="2" y="38"/>
                </a:lnTo>
                <a:lnTo>
                  <a:pt x="8" y="46"/>
                </a:lnTo>
                <a:lnTo>
                  <a:pt x="16" y="52"/>
                </a:lnTo>
                <a:lnTo>
                  <a:pt x="26" y="54"/>
                </a:lnTo>
                <a:lnTo>
                  <a:pt x="26" y="54"/>
                </a:lnTo>
                <a:lnTo>
                  <a:pt x="38" y="52"/>
                </a:lnTo>
                <a:lnTo>
                  <a:pt x="46" y="46"/>
                </a:lnTo>
                <a:lnTo>
                  <a:pt x="52" y="36"/>
                </a:lnTo>
                <a:lnTo>
                  <a:pt x="52" y="32"/>
                </a:lnTo>
                <a:lnTo>
                  <a:pt x="52" y="26"/>
                </a:lnTo>
                <a:lnTo>
                  <a:pt x="52" y="26"/>
                </a:lnTo>
                <a:lnTo>
                  <a:pt x="50" y="16"/>
                </a:lnTo>
                <a:lnTo>
                  <a:pt x="44" y="8"/>
                </a:lnTo>
                <a:lnTo>
                  <a:pt x="36" y="2"/>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44" name="Freeform 18"/>
          <p:cNvSpPr/>
          <p:nvPr>
            <p:custDataLst>
              <p:tags r:id="rId13"/>
            </p:custDataLst>
          </p:nvPr>
        </p:nvSpPr>
        <p:spPr bwMode="auto">
          <a:xfrm rot="20855259">
            <a:off x="3900644" y="1995219"/>
            <a:ext cx="49277" cy="49277"/>
          </a:xfrm>
          <a:custGeom>
            <a:avLst/>
            <a:gdLst>
              <a:gd name="T0" fmla="*/ 24 w 52"/>
              <a:gd name="T1" fmla="*/ 0 h 52"/>
              <a:gd name="T2" fmla="*/ 24 w 52"/>
              <a:gd name="T3" fmla="*/ 0 h 52"/>
              <a:gd name="T4" fmla="*/ 14 w 52"/>
              <a:gd name="T5" fmla="*/ 2 h 52"/>
              <a:gd name="T6" fmla="*/ 6 w 52"/>
              <a:gd name="T7" fmla="*/ 8 h 52"/>
              <a:gd name="T8" fmla="*/ 2 w 52"/>
              <a:gd name="T9" fmla="*/ 16 h 52"/>
              <a:gd name="T10" fmla="*/ 0 w 52"/>
              <a:gd name="T11" fmla="*/ 26 h 52"/>
              <a:gd name="T12" fmla="*/ 0 w 52"/>
              <a:gd name="T13" fmla="*/ 26 h 52"/>
              <a:gd name="T14" fmla="*/ 2 w 52"/>
              <a:gd name="T15" fmla="*/ 36 h 52"/>
              <a:gd name="T16" fmla="*/ 8 w 52"/>
              <a:gd name="T17" fmla="*/ 44 h 52"/>
              <a:gd name="T18" fmla="*/ 16 w 52"/>
              <a:gd name="T19" fmla="*/ 50 h 52"/>
              <a:gd name="T20" fmla="*/ 26 w 52"/>
              <a:gd name="T21" fmla="*/ 52 h 52"/>
              <a:gd name="T22" fmla="*/ 26 w 52"/>
              <a:gd name="T23" fmla="*/ 52 h 52"/>
              <a:gd name="T24" fmla="*/ 36 w 52"/>
              <a:gd name="T25" fmla="*/ 50 h 52"/>
              <a:gd name="T26" fmla="*/ 44 w 52"/>
              <a:gd name="T27" fmla="*/ 44 h 52"/>
              <a:gd name="T28" fmla="*/ 50 w 52"/>
              <a:gd name="T29" fmla="*/ 34 h 52"/>
              <a:gd name="T30" fmla="*/ 52 w 52"/>
              <a:gd name="T31" fmla="*/ 24 h 52"/>
              <a:gd name="T32" fmla="*/ 52 w 52"/>
              <a:gd name="T33" fmla="*/ 24 h 52"/>
              <a:gd name="T34" fmla="*/ 50 w 52"/>
              <a:gd name="T35" fmla="*/ 14 h 52"/>
              <a:gd name="T36" fmla="*/ 44 w 52"/>
              <a:gd name="T37" fmla="*/ 6 h 52"/>
              <a:gd name="T38" fmla="*/ 34 w 52"/>
              <a:gd name="T39" fmla="*/ 2 h 52"/>
              <a:gd name="T40" fmla="*/ 24 w 52"/>
              <a:gd name="T41" fmla="*/ 0 h 52"/>
              <a:gd name="T42" fmla="*/ 24 w 52"/>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2">
                <a:moveTo>
                  <a:pt x="24" y="0"/>
                </a:moveTo>
                <a:lnTo>
                  <a:pt x="24" y="0"/>
                </a:lnTo>
                <a:lnTo>
                  <a:pt x="14" y="2"/>
                </a:lnTo>
                <a:lnTo>
                  <a:pt x="6" y="8"/>
                </a:lnTo>
                <a:lnTo>
                  <a:pt x="2" y="16"/>
                </a:lnTo>
                <a:lnTo>
                  <a:pt x="0" y="26"/>
                </a:lnTo>
                <a:lnTo>
                  <a:pt x="0" y="26"/>
                </a:lnTo>
                <a:lnTo>
                  <a:pt x="2" y="36"/>
                </a:lnTo>
                <a:lnTo>
                  <a:pt x="8" y="44"/>
                </a:lnTo>
                <a:lnTo>
                  <a:pt x="16" y="50"/>
                </a:lnTo>
                <a:lnTo>
                  <a:pt x="26" y="52"/>
                </a:lnTo>
                <a:lnTo>
                  <a:pt x="26" y="52"/>
                </a:lnTo>
                <a:lnTo>
                  <a:pt x="36" y="50"/>
                </a:lnTo>
                <a:lnTo>
                  <a:pt x="44" y="44"/>
                </a:lnTo>
                <a:lnTo>
                  <a:pt x="50" y="34"/>
                </a:lnTo>
                <a:lnTo>
                  <a:pt x="52" y="24"/>
                </a:lnTo>
                <a:lnTo>
                  <a:pt x="52" y="24"/>
                </a:lnTo>
                <a:lnTo>
                  <a:pt x="50" y="14"/>
                </a:lnTo>
                <a:lnTo>
                  <a:pt x="44" y="6"/>
                </a:lnTo>
                <a:lnTo>
                  <a:pt x="34" y="2"/>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45" name="Freeform 19"/>
          <p:cNvSpPr/>
          <p:nvPr>
            <p:custDataLst>
              <p:tags r:id="rId14"/>
            </p:custDataLst>
          </p:nvPr>
        </p:nvSpPr>
        <p:spPr bwMode="auto">
          <a:xfrm rot="20855259">
            <a:off x="3993039" y="1945257"/>
            <a:ext cx="51331" cy="51331"/>
          </a:xfrm>
          <a:custGeom>
            <a:avLst/>
            <a:gdLst>
              <a:gd name="T0" fmla="*/ 26 w 54"/>
              <a:gd name="T1" fmla="*/ 0 h 54"/>
              <a:gd name="T2" fmla="*/ 26 w 54"/>
              <a:gd name="T3" fmla="*/ 0 h 54"/>
              <a:gd name="T4" fmla="*/ 16 w 54"/>
              <a:gd name="T5" fmla="*/ 2 h 54"/>
              <a:gd name="T6" fmla="*/ 8 w 54"/>
              <a:gd name="T7" fmla="*/ 8 h 54"/>
              <a:gd name="T8" fmla="*/ 2 w 54"/>
              <a:gd name="T9" fmla="*/ 18 h 54"/>
              <a:gd name="T10" fmla="*/ 0 w 54"/>
              <a:gd name="T11" fmla="*/ 22 h 54"/>
              <a:gd name="T12" fmla="*/ 0 w 54"/>
              <a:gd name="T13" fmla="*/ 28 h 54"/>
              <a:gd name="T14" fmla="*/ 0 w 54"/>
              <a:gd name="T15" fmla="*/ 28 h 54"/>
              <a:gd name="T16" fmla="*/ 4 w 54"/>
              <a:gd name="T17" fmla="*/ 38 h 54"/>
              <a:gd name="T18" fmla="*/ 10 w 54"/>
              <a:gd name="T19" fmla="*/ 46 h 54"/>
              <a:gd name="T20" fmla="*/ 18 w 54"/>
              <a:gd name="T21" fmla="*/ 52 h 54"/>
              <a:gd name="T22" fmla="*/ 28 w 54"/>
              <a:gd name="T23" fmla="*/ 54 h 54"/>
              <a:gd name="T24" fmla="*/ 28 w 54"/>
              <a:gd name="T25" fmla="*/ 54 h 54"/>
              <a:gd name="T26" fmla="*/ 38 w 54"/>
              <a:gd name="T27" fmla="*/ 50 h 54"/>
              <a:gd name="T28" fmla="*/ 46 w 54"/>
              <a:gd name="T29" fmla="*/ 44 h 54"/>
              <a:gd name="T30" fmla="*/ 52 w 54"/>
              <a:gd name="T31" fmla="*/ 36 h 54"/>
              <a:gd name="T32" fmla="*/ 54 w 54"/>
              <a:gd name="T33" fmla="*/ 30 h 54"/>
              <a:gd name="T34" fmla="*/ 54 w 54"/>
              <a:gd name="T35" fmla="*/ 26 h 54"/>
              <a:gd name="T36" fmla="*/ 54 w 54"/>
              <a:gd name="T37" fmla="*/ 26 h 54"/>
              <a:gd name="T38" fmla="*/ 52 w 54"/>
              <a:gd name="T39" fmla="*/ 16 h 54"/>
              <a:gd name="T40" fmla="*/ 46 w 54"/>
              <a:gd name="T41" fmla="*/ 8 h 54"/>
              <a:gd name="T42" fmla="*/ 36 w 54"/>
              <a:gd name="T43" fmla="*/ 2 h 54"/>
              <a:gd name="T44" fmla="*/ 26 w 54"/>
              <a:gd name="T45" fmla="*/ 0 h 54"/>
              <a:gd name="T46" fmla="*/ 26 w 54"/>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4">
                <a:moveTo>
                  <a:pt x="26" y="0"/>
                </a:moveTo>
                <a:lnTo>
                  <a:pt x="26" y="0"/>
                </a:lnTo>
                <a:lnTo>
                  <a:pt x="16" y="2"/>
                </a:lnTo>
                <a:lnTo>
                  <a:pt x="8" y="8"/>
                </a:lnTo>
                <a:lnTo>
                  <a:pt x="2" y="18"/>
                </a:lnTo>
                <a:lnTo>
                  <a:pt x="0" y="22"/>
                </a:lnTo>
                <a:lnTo>
                  <a:pt x="0" y="28"/>
                </a:lnTo>
                <a:lnTo>
                  <a:pt x="0" y="28"/>
                </a:lnTo>
                <a:lnTo>
                  <a:pt x="4" y="38"/>
                </a:lnTo>
                <a:lnTo>
                  <a:pt x="10" y="46"/>
                </a:lnTo>
                <a:lnTo>
                  <a:pt x="18" y="52"/>
                </a:lnTo>
                <a:lnTo>
                  <a:pt x="28" y="54"/>
                </a:lnTo>
                <a:lnTo>
                  <a:pt x="28" y="54"/>
                </a:lnTo>
                <a:lnTo>
                  <a:pt x="38" y="50"/>
                </a:lnTo>
                <a:lnTo>
                  <a:pt x="46" y="44"/>
                </a:lnTo>
                <a:lnTo>
                  <a:pt x="52" y="36"/>
                </a:lnTo>
                <a:lnTo>
                  <a:pt x="54" y="30"/>
                </a:lnTo>
                <a:lnTo>
                  <a:pt x="54" y="26"/>
                </a:lnTo>
                <a:lnTo>
                  <a:pt x="54" y="26"/>
                </a:lnTo>
                <a:lnTo>
                  <a:pt x="52" y="16"/>
                </a:lnTo>
                <a:lnTo>
                  <a:pt x="46" y="8"/>
                </a:lnTo>
                <a:lnTo>
                  <a:pt x="36" y="2"/>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49" name="Freeform 20"/>
          <p:cNvSpPr/>
          <p:nvPr>
            <p:custDataLst>
              <p:tags r:id="rId15"/>
            </p:custDataLst>
          </p:nvPr>
        </p:nvSpPr>
        <p:spPr bwMode="auto">
          <a:xfrm rot="20855259">
            <a:off x="4101860" y="1899402"/>
            <a:ext cx="36274" cy="36274"/>
          </a:xfrm>
          <a:custGeom>
            <a:avLst/>
            <a:gdLst>
              <a:gd name="T0" fmla="*/ 20 w 38"/>
              <a:gd name="T1" fmla="*/ 0 h 38"/>
              <a:gd name="T2" fmla="*/ 20 w 38"/>
              <a:gd name="T3" fmla="*/ 0 h 38"/>
              <a:gd name="T4" fmla="*/ 12 w 38"/>
              <a:gd name="T5" fmla="*/ 2 h 38"/>
              <a:gd name="T6" fmla="*/ 6 w 38"/>
              <a:gd name="T7" fmla="*/ 6 h 38"/>
              <a:gd name="T8" fmla="*/ 2 w 38"/>
              <a:gd name="T9" fmla="*/ 12 h 38"/>
              <a:gd name="T10" fmla="*/ 0 w 38"/>
              <a:gd name="T11" fmla="*/ 20 h 38"/>
              <a:gd name="T12" fmla="*/ 2 w 38"/>
              <a:gd name="T13" fmla="*/ 26 h 38"/>
              <a:gd name="T14" fmla="*/ 6 w 38"/>
              <a:gd name="T15" fmla="*/ 32 h 38"/>
              <a:gd name="T16" fmla="*/ 12 w 38"/>
              <a:gd name="T17" fmla="*/ 36 h 38"/>
              <a:gd name="T18" fmla="*/ 20 w 38"/>
              <a:gd name="T19" fmla="*/ 38 h 38"/>
              <a:gd name="T20" fmla="*/ 20 w 38"/>
              <a:gd name="T21" fmla="*/ 38 h 38"/>
              <a:gd name="T22" fmla="*/ 28 w 38"/>
              <a:gd name="T23" fmla="*/ 36 h 38"/>
              <a:gd name="T24" fmla="*/ 34 w 38"/>
              <a:gd name="T25" fmla="*/ 32 h 38"/>
              <a:gd name="T26" fmla="*/ 38 w 38"/>
              <a:gd name="T27" fmla="*/ 26 h 38"/>
              <a:gd name="T28" fmla="*/ 38 w 38"/>
              <a:gd name="T29" fmla="*/ 20 h 38"/>
              <a:gd name="T30" fmla="*/ 36 w 38"/>
              <a:gd name="T31" fmla="*/ 12 h 38"/>
              <a:gd name="T32" fmla="*/ 34 w 38"/>
              <a:gd name="T33" fmla="*/ 6 h 38"/>
              <a:gd name="T34" fmla="*/ 28 w 38"/>
              <a:gd name="T35" fmla="*/ 2 h 38"/>
              <a:gd name="T36" fmla="*/ 20 w 38"/>
              <a:gd name="T37" fmla="*/ 0 h 38"/>
              <a:gd name="T38" fmla="*/ 20 w 38"/>
              <a:gd name="T3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8">
                <a:moveTo>
                  <a:pt x="20" y="0"/>
                </a:moveTo>
                <a:lnTo>
                  <a:pt x="20" y="0"/>
                </a:lnTo>
                <a:lnTo>
                  <a:pt x="12" y="2"/>
                </a:lnTo>
                <a:lnTo>
                  <a:pt x="6" y="6"/>
                </a:lnTo>
                <a:lnTo>
                  <a:pt x="2" y="12"/>
                </a:lnTo>
                <a:lnTo>
                  <a:pt x="0" y="20"/>
                </a:lnTo>
                <a:lnTo>
                  <a:pt x="2" y="26"/>
                </a:lnTo>
                <a:lnTo>
                  <a:pt x="6" y="32"/>
                </a:lnTo>
                <a:lnTo>
                  <a:pt x="12" y="36"/>
                </a:lnTo>
                <a:lnTo>
                  <a:pt x="20" y="38"/>
                </a:lnTo>
                <a:lnTo>
                  <a:pt x="20" y="38"/>
                </a:lnTo>
                <a:lnTo>
                  <a:pt x="28" y="36"/>
                </a:lnTo>
                <a:lnTo>
                  <a:pt x="34" y="32"/>
                </a:lnTo>
                <a:lnTo>
                  <a:pt x="38" y="26"/>
                </a:lnTo>
                <a:lnTo>
                  <a:pt x="38" y="20"/>
                </a:lnTo>
                <a:lnTo>
                  <a:pt x="36" y="12"/>
                </a:lnTo>
                <a:lnTo>
                  <a:pt x="34" y="6"/>
                </a:lnTo>
                <a:lnTo>
                  <a:pt x="28" y="2"/>
                </a:lnTo>
                <a:lnTo>
                  <a:pt x="20" y="0"/>
                </a:lnTo>
                <a:lnTo>
                  <a:pt x="20"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1" name="Freeform 22"/>
          <p:cNvSpPr/>
          <p:nvPr>
            <p:custDataLst>
              <p:tags r:id="rId16"/>
            </p:custDataLst>
          </p:nvPr>
        </p:nvSpPr>
        <p:spPr bwMode="auto">
          <a:xfrm rot="20855259">
            <a:off x="4242848" y="1935675"/>
            <a:ext cx="49277" cy="51331"/>
          </a:xfrm>
          <a:custGeom>
            <a:avLst/>
            <a:gdLst>
              <a:gd name="T0" fmla="*/ 26 w 52"/>
              <a:gd name="T1" fmla="*/ 0 h 54"/>
              <a:gd name="T2" fmla="*/ 26 w 52"/>
              <a:gd name="T3" fmla="*/ 0 h 54"/>
              <a:gd name="T4" fmla="*/ 20 w 52"/>
              <a:gd name="T5" fmla="*/ 2 h 54"/>
              <a:gd name="T6" fmla="*/ 14 w 52"/>
              <a:gd name="T7" fmla="*/ 4 h 54"/>
              <a:gd name="T8" fmla="*/ 6 w 52"/>
              <a:gd name="T9" fmla="*/ 10 h 54"/>
              <a:gd name="T10" fmla="*/ 2 w 52"/>
              <a:gd name="T11" fmla="*/ 18 h 54"/>
              <a:gd name="T12" fmla="*/ 0 w 52"/>
              <a:gd name="T13" fmla="*/ 28 h 54"/>
              <a:gd name="T14" fmla="*/ 2 w 52"/>
              <a:gd name="T15" fmla="*/ 38 h 54"/>
              <a:gd name="T16" fmla="*/ 8 w 52"/>
              <a:gd name="T17" fmla="*/ 46 h 54"/>
              <a:gd name="T18" fmla="*/ 16 w 52"/>
              <a:gd name="T19" fmla="*/ 52 h 54"/>
              <a:gd name="T20" fmla="*/ 22 w 52"/>
              <a:gd name="T21" fmla="*/ 54 h 54"/>
              <a:gd name="T22" fmla="*/ 28 w 52"/>
              <a:gd name="T23" fmla="*/ 54 h 54"/>
              <a:gd name="T24" fmla="*/ 28 w 52"/>
              <a:gd name="T25" fmla="*/ 54 h 54"/>
              <a:gd name="T26" fmla="*/ 34 w 52"/>
              <a:gd name="T27" fmla="*/ 54 h 54"/>
              <a:gd name="T28" fmla="*/ 38 w 52"/>
              <a:gd name="T29" fmla="*/ 52 h 54"/>
              <a:gd name="T30" fmla="*/ 46 w 52"/>
              <a:gd name="T31" fmla="*/ 46 h 54"/>
              <a:gd name="T32" fmla="*/ 52 w 52"/>
              <a:gd name="T33" fmla="*/ 38 h 54"/>
              <a:gd name="T34" fmla="*/ 52 w 52"/>
              <a:gd name="T35" fmla="*/ 28 h 54"/>
              <a:gd name="T36" fmla="*/ 50 w 52"/>
              <a:gd name="T37" fmla="*/ 18 h 54"/>
              <a:gd name="T38" fmla="*/ 46 w 52"/>
              <a:gd name="T39" fmla="*/ 10 h 54"/>
              <a:gd name="T40" fmla="*/ 38 w 52"/>
              <a:gd name="T41" fmla="*/ 4 h 54"/>
              <a:gd name="T42" fmla="*/ 32 w 52"/>
              <a:gd name="T43" fmla="*/ 2 h 54"/>
              <a:gd name="T44" fmla="*/ 26 w 52"/>
              <a:gd name="T45" fmla="*/ 0 h 54"/>
              <a:gd name="T46" fmla="*/ 26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6" y="0"/>
                </a:moveTo>
                <a:lnTo>
                  <a:pt x="26" y="0"/>
                </a:lnTo>
                <a:lnTo>
                  <a:pt x="20" y="2"/>
                </a:lnTo>
                <a:lnTo>
                  <a:pt x="14" y="4"/>
                </a:lnTo>
                <a:lnTo>
                  <a:pt x="6" y="10"/>
                </a:lnTo>
                <a:lnTo>
                  <a:pt x="2" y="18"/>
                </a:lnTo>
                <a:lnTo>
                  <a:pt x="0" y="28"/>
                </a:lnTo>
                <a:lnTo>
                  <a:pt x="2" y="38"/>
                </a:lnTo>
                <a:lnTo>
                  <a:pt x="8" y="46"/>
                </a:lnTo>
                <a:lnTo>
                  <a:pt x="16" y="52"/>
                </a:lnTo>
                <a:lnTo>
                  <a:pt x="22" y="54"/>
                </a:lnTo>
                <a:lnTo>
                  <a:pt x="28" y="54"/>
                </a:lnTo>
                <a:lnTo>
                  <a:pt x="28" y="54"/>
                </a:lnTo>
                <a:lnTo>
                  <a:pt x="34" y="54"/>
                </a:lnTo>
                <a:lnTo>
                  <a:pt x="38" y="52"/>
                </a:lnTo>
                <a:lnTo>
                  <a:pt x="46" y="46"/>
                </a:lnTo>
                <a:lnTo>
                  <a:pt x="52" y="38"/>
                </a:lnTo>
                <a:lnTo>
                  <a:pt x="52" y="28"/>
                </a:lnTo>
                <a:lnTo>
                  <a:pt x="50" y="18"/>
                </a:lnTo>
                <a:lnTo>
                  <a:pt x="46" y="10"/>
                </a:lnTo>
                <a:lnTo>
                  <a:pt x="38" y="4"/>
                </a:lnTo>
                <a:lnTo>
                  <a:pt x="32" y="2"/>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2" name="Freeform 23"/>
          <p:cNvSpPr/>
          <p:nvPr>
            <p:custDataLst>
              <p:tags r:id="rId17"/>
            </p:custDataLst>
          </p:nvPr>
        </p:nvSpPr>
        <p:spPr bwMode="auto">
          <a:xfrm rot="20855259">
            <a:off x="4236003" y="2001378"/>
            <a:ext cx="49277" cy="51331"/>
          </a:xfrm>
          <a:custGeom>
            <a:avLst/>
            <a:gdLst>
              <a:gd name="T0" fmla="*/ 26 w 52"/>
              <a:gd name="T1" fmla="*/ 0 h 54"/>
              <a:gd name="T2" fmla="*/ 26 w 52"/>
              <a:gd name="T3" fmla="*/ 0 h 54"/>
              <a:gd name="T4" fmla="*/ 20 w 52"/>
              <a:gd name="T5" fmla="*/ 0 h 54"/>
              <a:gd name="T6" fmla="*/ 14 w 52"/>
              <a:gd name="T7" fmla="*/ 2 h 54"/>
              <a:gd name="T8" fmla="*/ 6 w 52"/>
              <a:gd name="T9" fmla="*/ 8 h 54"/>
              <a:gd name="T10" fmla="*/ 2 w 52"/>
              <a:gd name="T11" fmla="*/ 16 h 54"/>
              <a:gd name="T12" fmla="*/ 0 w 52"/>
              <a:gd name="T13" fmla="*/ 26 h 54"/>
              <a:gd name="T14" fmla="*/ 2 w 52"/>
              <a:gd name="T15" fmla="*/ 36 h 54"/>
              <a:gd name="T16" fmla="*/ 8 w 52"/>
              <a:gd name="T17" fmla="*/ 44 h 54"/>
              <a:gd name="T18" fmla="*/ 16 w 52"/>
              <a:gd name="T19" fmla="*/ 50 h 54"/>
              <a:gd name="T20" fmla="*/ 22 w 52"/>
              <a:gd name="T21" fmla="*/ 52 h 54"/>
              <a:gd name="T22" fmla="*/ 28 w 52"/>
              <a:gd name="T23" fmla="*/ 54 h 54"/>
              <a:gd name="T24" fmla="*/ 28 w 52"/>
              <a:gd name="T25" fmla="*/ 54 h 54"/>
              <a:gd name="T26" fmla="*/ 34 w 52"/>
              <a:gd name="T27" fmla="*/ 52 h 54"/>
              <a:gd name="T28" fmla="*/ 38 w 52"/>
              <a:gd name="T29" fmla="*/ 50 h 54"/>
              <a:gd name="T30" fmla="*/ 46 w 52"/>
              <a:gd name="T31" fmla="*/ 44 h 54"/>
              <a:gd name="T32" fmla="*/ 50 w 52"/>
              <a:gd name="T33" fmla="*/ 36 h 54"/>
              <a:gd name="T34" fmla="*/ 52 w 52"/>
              <a:gd name="T35" fmla="*/ 26 h 54"/>
              <a:gd name="T36" fmla="*/ 50 w 52"/>
              <a:gd name="T37" fmla="*/ 16 h 54"/>
              <a:gd name="T38" fmla="*/ 44 w 52"/>
              <a:gd name="T39" fmla="*/ 8 h 54"/>
              <a:gd name="T40" fmla="*/ 36 w 52"/>
              <a:gd name="T41" fmla="*/ 2 h 54"/>
              <a:gd name="T42" fmla="*/ 32 w 52"/>
              <a:gd name="T43" fmla="*/ 0 h 54"/>
              <a:gd name="T44" fmla="*/ 26 w 52"/>
              <a:gd name="T45" fmla="*/ 0 h 54"/>
              <a:gd name="T46" fmla="*/ 26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6" y="0"/>
                </a:moveTo>
                <a:lnTo>
                  <a:pt x="26" y="0"/>
                </a:lnTo>
                <a:lnTo>
                  <a:pt x="20" y="0"/>
                </a:lnTo>
                <a:lnTo>
                  <a:pt x="14" y="2"/>
                </a:lnTo>
                <a:lnTo>
                  <a:pt x="6" y="8"/>
                </a:lnTo>
                <a:lnTo>
                  <a:pt x="2" y="16"/>
                </a:lnTo>
                <a:lnTo>
                  <a:pt x="0" y="26"/>
                </a:lnTo>
                <a:lnTo>
                  <a:pt x="2" y="36"/>
                </a:lnTo>
                <a:lnTo>
                  <a:pt x="8" y="44"/>
                </a:lnTo>
                <a:lnTo>
                  <a:pt x="16" y="50"/>
                </a:lnTo>
                <a:lnTo>
                  <a:pt x="22" y="52"/>
                </a:lnTo>
                <a:lnTo>
                  <a:pt x="28" y="54"/>
                </a:lnTo>
                <a:lnTo>
                  <a:pt x="28" y="54"/>
                </a:lnTo>
                <a:lnTo>
                  <a:pt x="34" y="52"/>
                </a:lnTo>
                <a:lnTo>
                  <a:pt x="38" y="50"/>
                </a:lnTo>
                <a:lnTo>
                  <a:pt x="46" y="44"/>
                </a:lnTo>
                <a:lnTo>
                  <a:pt x="50" y="36"/>
                </a:lnTo>
                <a:lnTo>
                  <a:pt x="52" y="26"/>
                </a:lnTo>
                <a:lnTo>
                  <a:pt x="50" y="16"/>
                </a:lnTo>
                <a:lnTo>
                  <a:pt x="44" y="8"/>
                </a:lnTo>
                <a:lnTo>
                  <a:pt x="36"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3" name="Freeform 24"/>
          <p:cNvSpPr/>
          <p:nvPr>
            <p:custDataLst>
              <p:tags r:id="rId18"/>
            </p:custDataLst>
          </p:nvPr>
        </p:nvSpPr>
        <p:spPr bwMode="auto">
          <a:xfrm rot="20855259">
            <a:off x="4323608" y="1993850"/>
            <a:ext cx="49277" cy="49277"/>
          </a:xfrm>
          <a:custGeom>
            <a:avLst/>
            <a:gdLst>
              <a:gd name="T0" fmla="*/ 26 w 52"/>
              <a:gd name="T1" fmla="*/ 0 h 52"/>
              <a:gd name="T2" fmla="*/ 26 w 52"/>
              <a:gd name="T3" fmla="*/ 0 h 52"/>
              <a:gd name="T4" fmla="*/ 20 w 52"/>
              <a:gd name="T5" fmla="*/ 0 h 52"/>
              <a:gd name="T6" fmla="*/ 14 w 52"/>
              <a:gd name="T7" fmla="*/ 2 h 52"/>
              <a:gd name="T8" fmla="*/ 6 w 52"/>
              <a:gd name="T9" fmla="*/ 8 h 52"/>
              <a:gd name="T10" fmla="*/ 2 w 52"/>
              <a:gd name="T11" fmla="*/ 16 h 52"/>
              <a:gd name="T12" fmla="*/ 0 w 52"/>
              <a:gd name="T13" fmla="*/ 26 h 52"/>
              <a:gd name="T14" fmla="*/ 2 w 52"/>
              <a:gd name="T15" fmla="*/ 36 h 52"/>
              <a:gd name="T16" fmla="*/ 8 w 52"/>
              <a:gd name="T17" fmla="*/ 44 h 52"/>
              <a:gd name="T18" fmla="*/ 16 w 52"/>
              <a:gd name="T19" fmla="*/ 50 h 52"/>
              <a:gd name="T20" fmla="*/ 22 w 52"/>
              <a:gd name="T21" fmla="*/ 52 h 52"/>
              <a:gd name="T22" fmla="*/ 28 w 52"/>
              <a:gd name="T23" fmla="*/ 52 h 52"/>
              <a:gd name="T24" fmla="*/ 28 w 52"/>
              <a:gd name="T25" fmla="*/ 52 h 52"/>
              <a:gd name="T26" fmla="*/ 34 w 52"/>
              <a:gd name="T27" fmla="*/ 52 h 52"/>
              <a:gd name="T28" fmla="*/ 38 w 52"/>
              <a:gd name="T29" fmla="*/ 50 h 52"/>
              <a:gd name="T30" fmla="*/ 46 w 52"/>
              <a:gd name="T31" fmla="*/ 44 h 52"/>
              <a:gd name="T32" fmla="*/ 50 w 52"/>
              <a:gd name="T33" fmla="*/ 36 h 52"/>
              <a:gd name="T34" fmla="*/ 52 w 52"/>
              <a:gd name="T35" fmla="*/ 26 h 52"/>
              <a:gd name="T36" fmla="*/ 50 w 52"/>
              <a:gd name="T37" fmla="*/ 16 h 52"/>
              <a:gd name="T38" fmla="*/ 44 w 52"/>
              <a:gd name="T39" fmla="*/ 8 h 52"/>
              <a:gd name="T40" fmla="*/ 36 w 52"/>
              <a:gd name="T41" fmla="*/ 2 h 52"/>
              <a:gd name="T42" fmla="*/ 32 w 52"/>
              <a:gd name="T43" fmla="*/ 0 h 52"/>
              <a:gd name="T44" fmla="*/ 26 w 52"/>
              <a:gd name="T45" fmla="*/ 0 h 52"/>
              <a:gd name="T46" fmla="*/ 26 w 52"/>
              <a:gd name="T4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2">
                <a:moveTo>
                  <a:pt x="26" y="0"/>
                </a:moveTo>
                <a:lnTo>
                  <a:pt x="26" y="0"/>
                </a:lnTo>
                <a:lnTo>
                  <a:pt x="20" y="0"/>
                </a:lnTo>
                <a:lnTo>
                  <a:pt x="14" y="2"/>
                </a:lnTo>
                <a:lnTo>
                  <a:pt x="6" y="8"/>
                </a:lnTo>
                <a:lnTo>
                  <a:pt x="2" y="16"/>
                </a:lnTo>
                <a:lnTo>
                  <a:pt x="0" y="26"/>
                </a:lnTo>
                <a:lnTo>
                  <a:pt x="2" y="36"/>
                </a:lnTo>
                <a:lnTo>
                  <a:pt x="8" y="44"/>
                </a:lnTo>
                <a:lnTo>
                  <a:pt x="16" y="50"/>
                </a:lnTo>
                <a:lnTo>
                  <a:pt x="22" y="52"/>
                </a:lnTo>
                <a:lnTo>
                  <a:pt x="28" y="52"/>
                </a:lnTo>
                <a:lnTo>
                  <a:pt x="28" y="52"/>
                </a:lnTo>
                <a:lnTo>
                  <a:pt x="34" y="52"/>
                </a:lnTo>
                <a:lnTo>
                  <a:pt x="38" y="50"/>
                </a:lnTo>
                <a:lnTo>
                  <a:pt x="46" y="44"/>
                </a:lnTo>
                <a:lnTo>
                  <a:pt x="50" y="36"/>
                </a:lnTo>
                <a:lnTo>
                  <a:pt x="52" y="26"/>
                </a:lnTo>
                <a:lnTo>
                  <a:pt x="50" y="16"/>
                </a:lnTo>
                <a:lnTo>
                  <a:pt x="44" y="8"/>
                </a:lnTo>
                <a:lnTo>
                  <a:pt x="36"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4" name="Freeform 25"/>
          <p:cNvSpPr/>
          <p:nvPr>
            <p:custDataLst>
              <p:tags r:id="rId19"/>
            </p:custDataLst>
          </p:nvPr>
        </p:nvSpPr>
        <p:spPr bwMode="auto">
          <a:xfrm rot="20855259">
            <a:off x="4411212" y="1984268"/>
            <a:ext cx="49277" cy="51331"/>
          </a:xfrm>
          <a:custGeom>
            <a:avLst/>
            <a:gdLst>
              <a:gd name="T0" fmla="*/ 44 w 52"/>
              <a:gd name="T1" fmla="*/ 8 h 54"/>
              <a:gd name="T2" fmla="*/ 44 w 52"/>
              <a:gd name="T3" fmla="*/ 6 h 54"/>
              <a:gd name="T4" fmla="*/ 44 w 52"/>
              <a:gd name="T5" fmla="*/ 6 h 54"/>
              <a:gd name="T6" fmla="*/ 34 w 52"/>
              <a:gd name="T7" fmla="*/ 2 h 54"/>
              <a:gd name="T8" fmla="*/ 26 w 52"/>
              <a:gd name="T9" fmla="*/ 0 h 54"/>
              <a:gd name="T10" fmla="*/ 26 w 52"/>
              <a:gd name="T11" fmla="*/ 0 h 54"/>
              <a:gd name="T12" fmla="*/ 16 w 52"/>
              <a:gd name="T13" fmla="*/ 2 h 54"/>
              <a:gd name="T14" fmla="*/ 8 w 52"/>
              <a:gd name="T15" fmla="*/ 8 h 54"/>
              <a:gd name="T16" fmla="*/ 8 w 52"/>
              <a:gd name="T17" fmla="*/ 8 h 54"/>
              <a:gd name="T18" fmla="*/ 6 w 52"/>
              <a:gd name="T19" fmla="*/ 8 h 54"/>
              <a:gd name="T20" fmla="*/ 6 w 52"/>
              <a:gd name="T21" fmla="*/ 8 h 54"/>
              <a:gd name="T22" fmla="*/ 2 w 52"/>
              <a:gd name="T23" fmla="*/ 14 h 54"/>
              <a:gd name="T24" fmla="*/ 0 w 52"/>
              <a:gd name="T25" fmla="*/ 20 h 54"/>
              <a:gd name="T26" fmla="*/ 0 w 52"/>
              <a:gd name="T27" fmla="*/ 20 h 54"/>
              <a:gd name="T28" fmla="*/ 0 w 52"/>
              <a:gd name="T29" fmla="*/ 30 h 54"/>
              <a:gd name="T30" fmla="*/ 2 w 52"/>
              <a:gd name="T31" fmla="*/ 38 h 54"/>
              <a:gd name="T32" fmla="*/ 2 w 52"/>
              <a:gd name="T33" fmla="*/ 38 h 54"/>
              <a:gd name="T34" fmla="*/ 6 w 52"/>
              <a:gd name="T35" fmla="*/ 44 h 54"/>
              <a:gd name="T36" fmla="*/ 12 w 52"/>
              <a:gd name="T37" fmla="*/ 50 h 54"/>
              <a:gd name="T38" fmla="*/ 20 w 52"/>
              <a:gd name="T39" fmla="*/ 52 h 54"/>
              <a:gd name="T40" fmla="*/ 26 w 52"/>
              <a:gd name="T41" fmla="*/ 54 h 54"/>
              <a:gd name="T42" fmla="*/ 26 w 52"/>
              <a:gd name="T43" fmla="*/ 54 h 54"/>
              <a:gd name="T44" fmla="*/ 34 w 52"/>
              <a:gd name="T45" fmla="*/ 52 h 54"/>
              <a:gd name="T46" fmla="*/ 40 w 52"/>
              <a:gd name="T47" fmla="*/ 50 h 54"/>
              <a:gd name="T48" fmla="*/ 46 w 52"/>
              <a:gd name="T49" fmla="*/ 46 h 54"/>
              <a:gd name="T50" fmla="*/ 50 w 52"/>
              <a:gd name="T51" fmla="*/ 40 h 54"/>
              <a:gd name="T52" fmla="*/ 50 w 52"/>
              <a:gd name="T53" fmla="*/ 40 h 54"/>
              <a:gd name="T54" fmla="*/ 52 w 52"/>
              <a:gd name="T55" fmla="*/ 32 h 54"/>
              <a:gd name="T56" fmla="*/ 52 w 52"/>
              <a:gd name="T57" fmla="*/ 22 h 54"/>
              <a:gd name="T58" fmla="*/ 50 w 52"/>
              <a:gd name="T59" fmla="*/ 14 h 54"/>
              <a:gd name="T60" fmla="*/ 44 w 52"/>
              <a:gd name="T61" fmla="*/ 8 h 54"/>
              <a:gd name="T62" fmla="*/ 44 w 52"/>
              <a:gd name="T63"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54">
                <a:moveTo>
                  <a:pt x="44" y="8"/>
                </a:moveTo>
                <a:lnTo>
                  <a:pt x="44" y="6"/>
                </a:lnTo>
                <a:lnTo>
                  <a:pt x="44" y="6"/>
                </a:lnTo>
                <a:lnTo>
                  <a:pt x="34" y="2"/>
                </a:lnTo>
                <a:lnTo>
                  <a:pt x="26" y="0"/>
                </a:lnTo>
                <a:lnTo>
                  <a:pt x="26" y="0"/>
                </a:lnTo>
                <a:lnTo>
                  <a:pt x="16" y="2"/>
                </a:lnTo>
                <a:lnTo>
                  <a:pt x="8" y="8"/>
                </a:lnTo>
                <a:lnTo>
                  <a:pt x="8" y="8"/>
                </a:lnTo>
                <a:lnTo>
                  <a:pt x="6" y="8"/>
                </a:lnTo>
                <a:lnTo>
                  <a:pt x="6" y="8"/>
                </a:lnTo>
                <a:lnTo>
                  <a:pt x="2" y="14"/>
                </a:lnTo>
                <a:lnTo>
                  <a:pt x="0" y="20"/>
                </a:lnTo>
                <a:lnTo>
                  <a:pt x="0" y="20"/>
                </a:lnTo>
                <a:lnTo>
                  <a:pt x="0" y="30"/>
                </a:lnTo>
                <a:lnTo>
                  <a:pt x="2" y="38"/>
                </a:lnTo>
                <a:lnTo>
                  <a:pt x="2" y="38"/>
                </a:lnTo>
                <a:lnTo>
                  <a:pt x="6" y="44"/>
                </a:lnTo>
                <a:lnTo>
                  <a:pt x="12" y="50"/>
                </a:lnTo>
                <a:lnTo>
                  <a:pt x="20" y="52"/>
                </a:lnTo>
                <a:lnTo>
                  <a:pt x="26" y="54"/>
                </a:lnTo>
                <a:lnTo>
                  <a:pt x="26" y="54"/>
                </a:lnTo>
                <a:lnTo>
                  <a:pt x="34" y="52"/>
                </a:lnTo>
                <a:lnTo>
                  <a:pt x="40" y="50"/>
                </a:lnTo>
                <a:lnTo>
                  <a:pt x="46" y="46"/>
                </a:lnTo>
                <a:lnTo>
                  <a:pt x="50" y="40"/>
                </a:lnTo>
                <a:lnTo>
                  <a:pt x="50" y="40"/>
                </a:lnTo>
                <a:lnTo>
                  <a:pt x="52" y="32"/>
                </a:lnTo>
                <a:lnTo>
                  <a:pt x="52" y="22"/>
                </a:lnTo>
                <a:lnTo>
                  <a:pt x="50" y="14"/>
                </a:lnTo>
                <a:lnTo>
                  <a:pt x="44" y="8"/>
                </a:lnTo>
                <a:lnTo>
                  <a:pt x="44" y="8"/>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5" name="Freeform 26"/>
          <p:cNvSpPr/>
          <p:nvPr>
            <p:custDataLst>
              <p:tags r:id="rId20"/>
            </p:custDataLst>
          </p:nvPr>
        </p:nvSpPr>
        <p:spPr bwMode="auto">
          <a:xfrm rot="20855259">
            <a:off x="4509082" y="1967158"/>
            <a:ext cx="47909" cy="51331"/>
          </a:xfrm>
          <a:custGeom>
            <a:avLst/>
            <a:gdLst>
              <a:gd name="T0" fmla="*/ 24 w 50"/>
              <a:gd name="T1" fmla="*/ 0 h 54"/>
              <a:gd name="T2" fmla="*/ 24 w 50"/>
              <a:gd name="T3" fmla="*/ 0 h 54"/>
              <a:gd name="T4" fmla="*/ 18 w 50"/>
              <a:gd name="T5" fmla="*/ 2 h 54"/>
              <a:gd name="T6" fmla="*/ 12 w 50"/>
              <a:gd name="T7" fmla="*/ 2 h 54"/>
              <a:gd name="T8" fmla="*/ 6 w 50"/>
              <a:gd name="T9" fmla="*/ 10 h 54"/>
              <a:gd name="T10" fmla="*/ 0 w 50"/>
              <a:gd name="T11" fmla="*/ 18 h 54"/>
              <a:gd name="T12" fmla="*/ 0 w 50"/>
              <a:gd name="T13" fmla="*/ 28 h 54"/>
              <a:gd name="T14" fmla="*/ 2 w 50"/>
              <a:gd name="T15" fmla="*/ 38 h 54"/>
              <a:gd name="T16" fmla="*/ 6 w 50"/>
              <a:gd name="T17" fmla="*/ 46 h 54"/>
              <a:gd name="T18" fmla="*/ 14 w 50"/>
              <a:gd name="T19" fmla="*/ 52 h 54"/>
              <a:gd name="T20" fmla="*/ 20 w 50"/>
              <a:gd name="T21" fmla="*/ 54 h 54"/>
              <a:gd name="T22" fmla="*/ 26 w 50"/>
              <a:gd name="T23" fmla="*/ 54 h 54"/>
              <a:gd name="T24" fmla="*/ 26 w 50"/>
              <a:gd name="T25" fmla="*/ 54 h 54"/>
              <a:gd name="T26" fmla="*/ 32 w 50"/>
              <a:gd name="T27" fmla="*/ 54 h 54"/>
              <a:gd name="T28" fmla="*/ 38 w 50"/>
              <a:gd name="T29" fmla="*/ 52 h 54"/>
              <a:gd name="T30" fmla="*/ 44 w 50"/>
              <a:gd name="T31" fmla="*/ 46 h 54"/>
              <a:gd name="T32" fmla="*/ 50 w 50"/>
              <a:gd name="T33" fmla="*/ 38 h 54"/>
              <a:gd name="T34" fmla="*/ 50 w 50"/>
              <a:gd name="T35" fmla="*/ 28 h 54"/>
              <a:gd name="T36" fmla="*/ 48 w 50"/>
              <a:gd name="T37" fmla="*/ 18 h 54"/>
              <a:gd name="T38" fmla="*/ 44 w 50"/>
              <a:gd name="T39" fmla="*/ 10 h 54"/>
              <a:gd name="T40" fmla="*/ 36 w 50"/>
              <a:gd name="T41" fmla="*/ 2 h 54"/>
              <a:gd name="T42" fmla="*/ 30 w 50"/>
              <a:gd name="T43" fmla="*/ 2 h 54"/>
              <a:gd name="T44" fmla="*/ 24 w 50"/>
              <a:gd name="T45" fmla="*/ 0 h 54"/>
              <a:gd name="T46" fmla="*/ 24 w 50"/>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54">
                <a:moveTo>
                  <a:pt x="24" y="0"/>
                </a:moveTo>
                <a:lnTo>
                  <a:pt x="24" y="0"/>
                </a:lnTo>
                <a:lnTo>
                  <a:pt x="18" y="2"/>
                </a:lnTo>
                <a:lnTo>
                  <a:pt x="12" y="2"/>
                </a:lnTo>
                <a:lnTo>
                  <a:pt x="6" y="10"/>
                </a:lnTo>
                <a:lnTo>
                  <a:pt x="0" y="18"/>
                </a:lnTo>
                <a:lnTo>
                  <a:pt x="0" y="28"/>
                </a:lnTo>
                <a:lnTo>
                  <a:pt x="2" y="38"/>
                </a:lnTo>
                <a:lnTo>
                  <a:pt x="6" y="46"/>
                </a:lnTo>
                <a:lnTo>
                  <a:pt x="14" y="52"/>
                </a:lnTo>
                <a:lnTo>
                  <a:pt x="20" y="54"/>
                </a:lnTo>
                <a:lnTo>
                  <a:pt x="26" y="54"/>
                </a:lnTo>
                <a:lnTo>
                  <a:pt x="26" y="54"/>
                </a:lnTo>
                <a:lnTo>
                  <a:pt x="32" y="54"/>
                </a:lnTo>
                <a:lnTo>
                  <a:pt x="38" y="52"/>
                </a:lnTo>
                <a:lnTo>
                  <a:pt x="44" y="46"/>
                </a:lnTo>
                <a:lnTo>
                  <a:pt x="50" y="38"/>
                </a:lnTo>
                <a:lnTo>
                  <a:pt x="50" y="28"/>
                </a:lnTo>
                <a:lnTo>
                  <a:pt x="48" y="18"/>
                </a:lnTo>
                <a:lnTo>
                  <a:pt x="44" y="10"/>
                </a:lnTo>
                <a:lnTo>
                  <a:pt x="36" y="2"/>
                </a:lnTo>
                <a:lnTo>
                  <a:pt x="30" y="2"/>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6" name="Freeform 27"/>
          <p:cNvSpPr/>
          <p:nvPr>
            <p:custDataLst>
              <p:tags r:id="rId21"/>
            </p:custDataLst>
          </p:nvPr>
        </p:nvSpPr>
        <p:spPr bwMode="auto">
          <a:xfrm rot="20855259">
            <a:off x="4613796" y="1954839"/>
            <a:ext cx="53384" cy="51331"/>
          </a:xfrm>
          <a:custGeom>
            <a:avLst/>
            <a:gdLst>
              <a:gd name="T0" fmla="*/ 36 w 56"/>
              <a:gd name="T1" fmla="*/ 2 h 54"/>
              <a:gd name="T2" fmla="*/ 36 w 56"/>
              <a:gd name="T3" fmla="*/ 2 h 54"/>
              <a:gd name="T4" fmla="*/ 34 w 56"/>
              <a:gd name="T5" fmla="*/ 0 h 54"/>
              <a:gd name="T6" fmla="*/ 34 w 56"/>
              <a:gd name="T7" fmla="*/ 0 h 54"/>
              <a:gd name="T8" fmla="*/ 26 w 56"/>
              <a:gd name="T9" fmla="*/ 0 h 54"/>
              <a:gd name="T10" fmla="*/ 20 w 56"/>
              <a:gd name="T11" fmla="*/ 0 h 54"/>
              <a:gd name="T12" fmla="*/ 16 w 56"/>
              <a:gd name="T13" fmla="*/ 2 h 54"/>
              <a:gd name="T14" fmla="*/ 10 w 56"/>
              <a:gd name="T15" fmla="*/ 6 h 54"/>
              <a:gd name="T16" fmla="*/ 6 w 56"/>
              <a:gd name="T17" fmla="*/ 10 h 54"/>
              <a:gd name="T18" fmla="*/ 2 w 56"/>
              <a:gd name="T19" fmla="*/ 16 h 54"/>
              <a:gd name="T20" fmla="*/ 0 w 56"/>
              <a:gd name="T21" fmla="*/ 22 h 54"/>
              <a:gd name="T22" fmla="*/ 0 w 56"/>
              <a:gd name="T23" fmla="*/ 28 h 54"/>
              <a:gd name="T24" fmla="*/ 0 w 56"/>
              <a:gd name="T25" fmla="*/ 28 h 54"/>
              <a:gd name="T26" fmla="*/ 2 w 56"/>
              <a:gd name="T27" fmla="*/ 34 h 54"/>
              <a:gd name="T28" fmla="*/ 4 w 56"/>
              <a:gd name="T29" fmla="*/ 40 h 54"/>
              <a:gd name="T30" fmla="*/ 8 w 56"/>
              <a:gd name="T31" fmla="*/ 44 h 54"/>
              <a:gd name="T32" fmla="*/ 12 w 56"/>
              <a:gd name="T33" fmla="*/ 48 h 54"/>
              <a:gd name="T34" fmla="*/ 16 w 56"/>
              <a:gd name="T35" fmla="*/ 50 h 54"/>
              <a:gd name="T36" fmla="*/ 22 w 56"/>
              <a:gd name="T37" fmla="*/ 52 h 54"/>
              <a:gd name="T38" fmla="*/ 28 w 56"/>
              <a:gd name="T39" fmla="*/ 54 h 54"/>
              <a:gd name="T40" fmla="*/ 34 w 56"/>
              <a:gd name="T41" fmla="*/ 52 h 54"/>
              <a:gd name="T42" fmla="*/ 34 w 56"/>
              <a:gd name="T43" fmla="*/ 52 h 54"/>
              <a:gd name="T44" fmla="*/ 38 w 56"/>
              <a:gd name="T45" fmla="*/ 52 h 54"/>
              <a:gd name="T46" fmla="*/ 38 w 56"/>
              <a:gd name="T47" fmla="*/ 52 h 54"/>
              <a:gd name="T48" fmla="*/ 44 w 56"/>
              <a:gd name="T49" fmla="*/ 48 h 54"/>
              <a:gd name="T50" fmla="*/ 50 w 56"/>
              <a:gd name="T51" fmla="*/ 42 h 54"/>
              <a:gd name="T52" fmla="*/ 54 w 56"/>
              <a:gd name="T53" fmla="*/ 34 h 54"/>
              <a:gd name="T54" fmla="*/ 56 w 56"/>
              <a:gd name="T55" fmla="*/ 26 h 54"/>
              <a:gd name="T56" fmla="*/ 56 w 56"/>
              <a:gd name="T57" fmla="*/ 26 h 54"/>
              <a:gd name="T58" fmla="*/ 54 w 56"/>
              <a:gd name="T59" fmla="*/ 18 h 54"/>
              <a:gd name="T60" fmla="*/ 50 w 56"/>
              <a:gd name="T61" fmla="*/ 10 h 54"/>
              <a:gd name="T62" fmla="*/ 44 w 56"/>
              <a:gd name="T63" fmla="*/ 4 h 54"/>
              <a:gd name="T64" fmla="*/ 36 w 56"/>
              <a:gd name="T65" fmla="*/ 2 h 54"/>
              <a:gd name="T66" fmla="*/ 36 w 56"/>
              <a:gd name="T67"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 h="54">
                <a:moveTo>
                  <a:pt x="36" y="2"/>
                </a:moveTo>
                <a:lnTo>
                  <a:pt x="36" y="2"/>
                </a:lnTo>
                <a:lnTo>
                  <a:pt x="34" y="0"/>
                </a:lnTo>
                <a:lnTo>
                  <a:pt x="34" y="0"/>
                </a:lnTo>
                <a:lnTo>
                  <a:pt x="26" y="0"/>
                </a:lnTo>
                <a:lnTo>
                  <a:pt x="20" y="0"/>
                </a:lnTo>
                <a:lnTo>
                  <a:pt x="16" y="2"/>
                </a:lnTo>
                <a:lnTo>
                  <a:pt x="10" y="6"/>
                </a:lnTo>
                <a:lnTo>
                  <a:pt x="6" y="10"/>
                </a:lnTo>
                <a:lnTo>
                  <a:pt x="2" y="16"/>
                </a:lnTo>
                <a:lnTo>
                  <a:pt x="0" y="22"/>
                </a:lnTo>
                <a:lnTo>
                  <a:pt x="0" y="28"/>
                </a:lnTo>
                <a:lnTo>
                  <a:pt x="0" y="28"/>
                </a:lnTo>
                <a:lnTo>
                  <a:pt x="2" y="34"/>
                </a:lnTo>
                <a:lnTo>
                  <a:pt x="4" y="40"/>
                </a:lnTo>
                <a:lnTo>
                  <a:pt x="8" y="44"/>
                </a:lnTo>
                <a:lnTo>
                  <a:pt x="12" y="48"/>
                </a:lnTo>
                <a:lnTo>
                  <a:pt x="16" y="50"/>
                </a:lnTo>
                <a:lnTo>
                  <a:pt x="22" y="52"/>
                </a:lnTo>
                <a:lnTo>
                  <a:pt x="28" y="54"/>
                </a:lnTo>
                <a:lnTo>
                  <a:pt x="34" y="52"/>
                </a:lnTo>
                <a:lnTo>
                  <a:pt x="34" y="52"/>
                </a:lnTo>
                <a:lnTo>
                  <a:pt x="38" y="52"/>
                </a:lnTo>
                <a:lnTo>
                  <a:pt x="38" y="52"/>
                </a:lnTo>
                <a:lnTo>
                  <a:pt x="44" y="48"/>
                </a:lnTo>
                <a:lnTo>
                  <a:pt x="50" y="42"/>
                </a:lnTo>
                <a:lnTo>
                  <a:pt x="54" y="34"/>
                </a:lnTo>
                <a:lnTo>
                  <a:pt x="56" y="26"/>
                </a:lnTo>
                <a:lnTo>
                  <a:pt x="56" y="26"/>
                </a:lnTo>
                <a:lnTo>
                  <a:pt x="54" y="18"/>
                </a:lnTo>
                <a:lnTo>
                  <a:pt x="50" y="10"/>
                </a:lnTo>
                <a:lnTo>
                  <a:pt x="44" y="4"/>
                </a:lnTo>
                <a:lnTo>
                  <a:pt x="36" y="2"/>
                </a:lnTo>
                <a:lnTo>
                  <a:pt x="36" y="2"/>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7" name="Freeform 28"/>
          <p:cNvSpPr/>
          <p:nvPr>
            <p:custDataLst>
              <p:tags r:id="rId22"/>
            </p:custDataLst>
          </p:nvPr>
        </p:nvSpPr>
        <p:spPr bwMode="auto">
          <a:xfrm rot="20855259">
            <a:off x="4722617" y="1945257"/>
            <a:ext cx="47909" cy="49277"/>
          </a:xfrm>
          <a:custGeom>
            <a:avLst/>
            <a:gdLst>
              <a:gd name="T0" fmla="*/ 24 w 50"/>
              <a:gd name="T1" fmla="*/ 0 h 52"/>
              <a:gd name="T2" fmla="*/ 24 w 50"/>
              <a:gd name="T3" fmla="*/ 0 h 52"/>
              <a:gd name="T4" fmla="*/ 18 w 50"/>
              <a:gd name="T5" fmla="*/ 0 h 52"/>
              <a:gd name="T6" fmla="*/ 12 w 50"/>
              <a:gd name="T7" fmla="*/ 2 h 52"/>
              <a:gd name="T8" fmla="*/ 6 w 50"/>
              <a:gd name="T9" fmla="*/ 8 h 52"/>
              <a:gd name="T10" fmla="*/ 0 w 50"/>
              <a:gd name="T11" fmla="*/ 16 h 52"/>
              <a:gd name="T12" fmla="*/ 0 w 50"/>
              <a:gd name="T13" fmla="*/ 26 h 52"/>
              <a:gd name="T14" fmla="*/ 2 w 50"/>
              <a:gd name="T15" fmla="*/ 36 h 52"/>
              <a:gd name="T16" fmla="*/ 6 w 50"/>
              <a:gd name="T17" fmla="*/ 44 h 52"/>
              <a:gd name="T18" fmla="*/ 14 w 50"/>
              <a:gd name="T19" fmla="*/ 50 h 52"/>
              <a:gd name="T20" fmla="*/ 20 w 50"/>
              <a:gd name="T21" fmla="*/ 52 h 52"/>
              <a:gd name="T22" fmla="*/ 26 w 50"/>
              <a:gd name="T23" fmla="*/ 52 h 52"/>
              <a:gd name="T24" fmla="*/ 26 w 50"/>
              <a:gd name="T25" fmla="*/ 52 h 52"/>
              <a:gd name="T26" fmla="*/ 32 w 50"/>
              <a:gd name="T27" fmla="*/ 52 h 52"/>
              <a:gd name="T28" fmla="*/ 38 w 50"/>
              <a:gd name="T29" fmla="*/ 50 h 52"/>
              <a:gd name="T30" fmla="*/ 44 w 50"/>
              <a:gd name="T31" fmla="*/ 44 h 52"/>
              <a:gd name="T32" fmla="*/ 50 w 50"/>
              <a:gd name="T33" fmla="*/ 36 h 52"/>
              <a:gd name="T34" fmla="*/ 50 w 50"/>
              <a:gd name="T35" fmla="*/ 26 h 52"/>
              <a:gd name="T36" fmla="*/ 48 w 50"/>
              <a:gd name="T37" fmla="*/ 16 h 52"/>
              <a:gd name="T38" fmla="*/ 44 w 50"/>
              <a:gd name="T39" fmla="*/ 8 h 52"/>
              <a:gd name="T40" fmla="*/ 36 w 50"/>
              <a:gd name="T41" fmla="*/ 2 h 52"/>
              <a:gd name="T42" fmla="*/ 30 w 50"/>
              <a:gd name="T43" fmla="*/ 0 h 52"/>
              <a:gd name="T44" fmla="*/ 24 w 50"/>
              <a:gd name="T45" fmla="*/ 0 h 52"/>
              <a:gd name="T46" fmla="*/ 24 w 50"/>
              <a:gd name="T4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52">
                <a:moveTo>
                  <a:pt x="24" y="0"/>
                </a:moveTo>
                <a:lnTo>
                  <a:pt x="24" y="0"/>
                </a:lnTo>
                <a:lnTo>
                  <a:pt x="18" y="0"/>
                </a:lnTo>
                <a:lnTo>
                  <a:pt x="12" y="2"/>
                </a:lnTo>
                <a:lnTo>
                  <a:pt x="6" y="8"/>
                </a:lnTo>
                <a:lnTo>
                  <a:pt x="0" y="16"/>
                </a:lnTo>
                <a:lnTo>
                  <a:pt x="0" y="26"/>
                </a:lnTo>
                <a:lnTo>
                  <a:pt x="2" y="36"/>
                </a:lnTo>
                <a:lnTo>
                  <a:pt x="6" y="44"/>
                </a:lnTo>
                <a:lnTo>
                  <a:pt x="14" y="50"/>
                </a:lnTo>
                <a:lnTo>
                  <a:pt x="20" y="52"/>
                </a:lnTo>
                <a:lnTo>
                  <a:pt x="26" y="52"/>
                </a:lnTo>
                <a:lnTo>
                  <a:pt x="26" y="52"/>
                </a:lnTo>
                <a:lnTo>
                  <a:pt x="32" y="52"/>
                </a:lnTo>
                <a:lnTo>
                  <a:pt x="38" y="50"/>
                </a:lnTo>
                <a:lnTo>
                  <a:pt x="44" y="44"/>
                </a:lnTo>
                <a:lnTo>
                  <a:pt x="50" y="36"/>
                </a:lnTo>
                <a:lnTo>
                  <a:pt x="50" y="26"/>
                </a:lnTo>
                <a:lnTo>
                  <a:pt x="48" y="16"/>
                </a:lnTo>
                <a:lnTo>
                  <a:pt x="44" y="8"/>
                </a:lnTo>
                <a:lnTo>
                  <a:pt x="36" y="2"/>
                </a:lnTo>
                <a:lnTo>
                  <a:pt x="30" y="0"/>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 name="Freeform 29"/>
          <p:cNvSpPr/>
          <p:nvPr>
            <p:custDataLst>
              <p:tags r:id="rId23"/>
            </p:custDataLst>
          </p:nvPr>
        </p:nvSpPr>
        <p:spPr bwMode="auto">
          <a:xfrm rot="20855259">
            <a:off x="4828700" y="1943888"/>
            <a:ext cx="43802" cy="41749"/>
          </a:xfrm>
          <a:custGeom>
            <a:avLst/>
            <a:gdLst>
              <a:gd name="T0" fmla="*/ 22 w 46"/>
              <a:gd name="T1" fmla="*/ 0 h 44"/>
              <a:gd name="T2" fmla="*/ 22 w 46"/>
              <a:gd name="T3" fmla="*/ 0 h 44"/>
              <a:gd name="T4" fmla="*/ 14 w 46"/>
              <a:gd name="T5" fmla="*/ 2 h 44"/>
              <a:gd name="T6" fmla="*/ 6 w 46"/>
              <a:gd name="T7" fmla="*/ 6 h 44"/>
              <a:gd name="T8" fmla="*/ 2 w 46"/>
              <a:gd name="T9" fmla="*/ 14 h 44"/>
              <a:gd name="T10" fmla="*/ 0 w 46"/>
              <a:gd name="T11" fmla="*/ 22 h 44"/>
              <a:gd name="T12" fmla="*/ 0 w 46"/>
              <a:gd name="T13" fmla="*/ 22 h 44"/>
              <a:gd name="T14" fmla="*/ 2 w 46"/>
              <a:gd name="T15" fmla="*/ 32 h 44"/>
              <a:gd name="T16" fmla="*/ 8 w 46"/>
              <a:gd name="T17" fmla="*/ 38 h 44"/>
              <a:gd name="T18" fmla="*/ 14 w 46"/>
              <a:gd name="T19" fmla="*/ 42 h 44"/>
              <a:gd name="T20" fmla="*/ 24 w 46"/>
              <a:gd name="T21" fmla="*/ 44 h 44"/>
              <a:gd name="T22" fmla="*/ 24 w 46"/>
              <a:gd name="T23" fmla="*/ 44 h 44"/>
              <a:gd name="T24" fmla="*/ 32 w 46"/>
              <a:gd name="T25" fmla="*/ 42 h 44"/>
              <a:gd name="T26" fmla="*/ 38 w 46"/>
              <a:gd name="T27" fmla="*/ 38 h 44"/>
              <a:gd name="T28" fmla="*/ 44 w 46"/>
              <a:gd name="T29" fmla="*/ 30 h 44"/>
              <a:gd name="T30" fmla="*/ 46 w 46"/>
              <a:gd name="T31" fmla="*/ 22 h 44"/>
              <a:gd name="T32" fmla="*/ 46 w 46"/>
              <a:gd name="T33" fmla="*/ 22 h 44"/>
              <a:gd name="T34" fmla="*/ 42 w 46"/>
              <a:gd name="T35" fmla="*/ 12 h 44"/>
              <a:gd name="T36" fmla="*/ 38 w 46"/>
              <a:gd name="T37" fmla="*/ 6 h 44"/>
              <a:gd name="T38" fmla="*/ 30 w 46"/>
              <a:gd name="T39" fmla="*/ 0 h 44"/>
              <a:gd name="T40" fmla="*/ 22 w 46"/>
              <a:gd name="T41" fmla="*/ 0 h 44"/>
              <a:gd name="T42" fmla="*/ 22 w 46"/>
              <a:gd name="T4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44">
                <a:moveTo>
                  <a:pt x="22" y="0"/>
                </a:moveTo>
                <a:lnTo>
                  <a:pt x="22" y="0"/>
                </a:lnTo>
                <a:lnTo>
                  <a:pt x="14" y="2"/>
                </a:lnTo>
                <a:lnTo>
                  <a:pt x="6" y="6"/>
                </a:lnTo>
                <a:lnTo>
                  <a:pt x="2" y="14"/>
                </a:lnTo>
                <a:lnTo>
                  <a:pt x="0" y="22"/>
                </a:lnTo>
                <a:lnTo>
                  <a:pt x="0" y="22"/>
                </a:lnTo>
                <a:lnTo>
                  <a:pt x="2" y="32"/>
                </a:lnTo>
                <a:lnTo>
                  <a:pt x="8" y="38"/>
                </a:lnTo>
                <a:lnTo>
                  <a:pt x="14" y="42"/>
                </a:lnTo>
                <a:lnTo>
                  <a:pt x="24" y="44"/>
                </a:lnTo>
                <a:lnTo>
                  <a:pt x="24" y="44"/>
                </a:lnTo>
                <a:lnTo>
                  <a:pt x="32" y="42"/>
                </a:lnTo>
                <a:lnTo>
                  <a:pt x="38" y="38"/>
                </a:lnTo>
                <a:lnTo>
                  <a:pt x="44" y="30"/>
                </a:lnTo>
                <a:lnTo>
                  <a:pt x="46" y="22"/>
                </a:lnTo>
                <a:lnTo>
                  <a:pt x="46" y="22"/>
                </a:lnTo>
                <a:lnTo>
                  <a:pt x="42" y="12"/>
                </a:lnTo>
                <a:lnTo>
                  <a:pt x="38" y="6"/>
                </a:lnTo>
                <a:lnTo>
                  <a:pt x="30" y="0"/>
                </a:lnTo>
                <a:lnTo>
                  <a:pt x="22" y="0"/>
                </a:lnTo>
                <a:lnTo>
                  <a:pt x="22"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 name="Freeform 30"/>
          <p:cNvSpPr/>
          <p:nvPr>
            <p:custDataLst>
              <p:tags r:id="rId24"/>
            </p:custDataLst>
          </p:nvPr>
        </p:nvSpPr>
        <p:spPr bwMode="auto">
          <a:xfrm rot="20855259">
            <a:off x="4918358" y="1924725"/>
            <a:ext cx="55437" cy="55437"/>
          </a:xfrm>
          <a:custGeom>
            <a:avLst/>
            <a:gdLst>
              <a:gd name="T0" fmla="*/ 28 w 58"/>
              <a:gd name="T1" fmla="*/ 0 h 58"/>
              <a:gd name="T2" fmla="*/ 28 w 58"/>
              <a:gd name="T3" fmla="*/ 0 h 58"/>
              <a:gd name="T4" fmla="*/ 22 w 58"/>
              <a:gd name="T5" fmla="*/ 0 h 58"/>
              <a:gd name="T6" fmla="*/ 18 w 58"/>
              <a:gd name="T7" fmla="*/ 2 h 58"/>
              <a:gd name="T8" fmla="*/ 8 w 58"/>
              <a:gd name="T9" fmla="*/ 10 h 58"/>
              <a:gd name="T10" fmla="*/ 2 w 58"/>
              <a:gd name="T11" fmla="*/ 18 h 58"/>
              <a:gd name="T12" fmla="*/ 0 w 58"/>
              <a:gd name="T13" fmla="*/ 24 h 58"/>
              <a:gd name="T14" fmla="*/ 0 w 58"/>
              <a:gd name="T15" fmla="*/ 30 h 58"/>
              <a:gd name="T16" fmla="*/ 0 w 58"/>
              <a:gd name="T17" fmla="*/ 30 h 58"/>
              <a:gd name="T18" fmla="*/ 4 w 58"/>
              <a:gd name="T19" fmla="*/ 42 h 58"/>
              <a:gd name="T20" fmla="*/ 10 w 58"/>
              <a:gd name="T21" fmla="*/ 50 h 58"/>
              <a:gd name="T22" fmla="*/ 20 w 58"/>
              <a:gd name="T23" fmla="*/ 56 h 58"/>
              <a:gd name="T24" fmla="*/ 30 w 58"/>
              <a:gd name="T25" fmla="*/ 58 h 58"/>
              <a:gd name="T26" fmla="*/ 30 w 58"/>
              <a:gd name="T27" fmla="*/ 58 h 58"/>
              <a:gd name="T28" fmla="*/ 36 w 58"/>
              <a:gd name="T29" fmla="*/ 56 h 58"/>
              <a:gd name="T30" fmla="*/ 42 w 58"/>
              <a:gd name="T31" fmla="*/ 56 h 58"/>
              <a:gd name="T32" fmla="*/ 50 w 58"/>
              <a:gd name="T33" fmla="*/ 48 h 58"/>
              <a:gd name="T34" fmla="*/ 56 w 58"/>
              <a:gd name="T35" fmla="*/ 38 h 58"/>
              <a:gd name="T36" fmla="*/ 58 w 58"/>
              <a:gd name="T37" fmla="*/ 34 h 58"/>
              <a:gd name="T38" fmla="*/ 58 w 58"/>
              <a:gd name="T39" fmla="*/ 28 h 58"/>
              <a:gd name="T40" fmla="*/ 58 w 58"/>
              <a:gd name="T41" fmla="*/ 28 h 58"/>
              <a:gd name="T42" fmla="*/ 56 w 58"/>
              <a:gd name="T43" fmla="*/ 16 h 58"/>
              <a:gd name="T44" fmla="*/ 48 w 58"/>
              <a:gd name="T45" fmla="*/ 8 h 58"/>
              <a:gd name="T46" fmla="*/ 40 w 58"/>
              <a:gd name="T47" fmla="*/ 2 h 58"/>
              <a:gd name="T48" fmla="*/ 28 w 58"/>
              <a:gd name="T49" fmla="*/ 0 h 58"/>
              <a:gd name="T50" fmla="*/ 28 w 58"/>
              <a:gd name="T5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58">
                <a:moveTo>
                  <a:pt x="28" y="0"/>
                </a:moveTo>
                <a:lnTo>
                  <a:pt x="28" y="0"/>
                </a:lnTo>
                <a:lnTo>
                  <a:pt x="22" y="0"/>
                </a:lnTo>
                <a:lnTo>
                  <a:pt x="18" y="2"/>
                </a:lnTo>
                <a:lnTo>
                  <a:pt x="8" y="10"/>
                </a:lnTo>
                <a:lnTo>
                  <a:pt x="2" y="18"/>
                </a:lnTo>
                <a:lnTo>
                  <a:pt x="0" y="24"/>
                </a:lnTo>
                <a:lnTo>
                  <a:pt x="0" y="30"/>
                </a:lnTo>
                <a:lnTo>
                  <a:pt x="0" y="30"/>
                </a:lnTo>
                <a:lnTo>
                  <a:pt x="4" y="42"/>
                </a:lnTo>
                <a:lnTo>
                  <a:pt x="10" y="50"/>
                </a:lnTo>
                <a:lnTo>
                  <a:pt x="20" y="56"/>
                </a:lnTo>
                <a:lnTo>
                  <a:pt x="30" y="58"/>
                </a:lnTo>
                <a:lnTo>
                  <a:pt x="30" y="58"/>
                </a:lnTo>
                <a:lnTo>
                  <a:pt x="36" y="56"/>
                </a:lnTo>
                <a:lnTo>
                  <a:pt x="42" y="56"/>
                </a:lnTo>
                <a:lnTo>
                  <a:pt x="50" y="48"/>
                </a:lnTo>
                <a:lnTo>
                  <a:pt x="56" y="38"/>
                </a:lnTo>
                <a:lnTo>
                  <a:pt x="58" y="34"/>
                </a:lnTo>
                <a:lnTo>
                  <a:pt x="58" y="28"/>
                </a:lnTo>
                <a:lnTo>
                  <a:pt x="58" y="28"/>
                </a:lnTo>
                <a:lnTo>
                  <a:pt x="56" y="16"/>
                </a:lnTo>
                <a:lnTo>
                  <a:pt x="48" y="8"/>
                </a:lnTo>
                <a:lnTo>
                  <a:pt x="40" y="2"/>
                </a:lnTo>
                <a:lnTo>
                  <a:pt x="28" y="0"/>
                </a:lnTo>
                <a:lnTo>
                  <a:pt x="28"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0" name="Freeform 31"/>
          <p:cNvSpPr/>
          <p:nvPr>
            <p:custDataLst>
              <p:tags r:id="rId25"/>
            </p:custDataLst>
          </p:nvPr>
        </p:nvSpPr>
        <p:spPr bwMode="auto">
          <a:xfrm rot="20855259">
            <a:off x="5030600" y="1911721"/>
            <a:ext cx="57490" cy="58859"/>
          </a:xfrm>
          <a:custGeom>
            <a:avLst/>
            <a:gdLst>
              <a:gd name="T0" fmla="*/ 28 w 60"/>
              <a:gd name="T1" fmla="*/ 0 h 62"/>
              <a:gd name="T2" fmla="*/ 28 w 60"/>
              <a:gd name="T3" fmla="*/ 0 h 62"/>
              <a:gd name="T4" fmla="*/ 20 w 60"/>
              <a:gd name="T5" fmla="*/ 0 h 62"/>
              <a:gd name="T6" fmla="*/ 14 w 60"/>
              <a:gd name="T7" fmla="*/ 4 h 62"/>
              <a:gd name="T8" fmla="*/ 8 w 60"/>
              <a:gd name="T9" fmla="*/ 10 h 62"/>
              <a:gd name="T10" fmla="*/ 2 w 60"/>
              <a:gd name="T11" fmla="*/ 16 h 62"/>
              <a:gd name="T12" fmla="*/ 2 w 60"/>
              <a:gd name="T13" fmla="*/ 16 h 62"/>
              <a:gd name="T14" fmla="*/ 0 w 60"/>
              <a:gd name="T15" fmla="*/ 24 h 62"/>
              <a:gd name="T16" fmla="*/ 0 w 60"/>
              <a:gd name="T17" fmla="*/ 32 h 62"/>
              <a:gd name="T18" fmla="*/ 0 w 60"/>
              <a:gd name="T19" fmla="*/ 32 h 62"/>
              <a:gd name="T20" fmla="*/ 0 w 60"/>
              <a:gd name="T21" fmla="*/ 40 h 62"/>
              <a:gd name="T22" fmla="*/ 4 w 60"/>
              <a:gd name="T23" fmla="*/ 46 h 62"/>
              <a:gd name="T24" fmla="*/ 4 w 60"/>
              <a:gd name="T25" fmla="*/ 46 h 62"/>
              <a:gd name="T26" fmla="*/ 4 w 60"/>
              <a:gd name="T27" fmla="*/ 48 h 62"/>
              <a:gd name="T28" fmla="*/ 4 w 60"/>
              <a:gd name="T29" fmla="*/ 48 h 62"/>
              <a:gd name="T30" fmla="*/ 10 w 60"/>
              <a:gd name="T31" fmla="*/ 54 h 62"/>
              <a:gd name="T32" fmla="*/ 16 w 60"/>
              <a:gd name="T33" fmla="*/ 58 h 62"/>
              <a:gd name="T34" fmla="*/ 24 w 60"/>
              <a:gd name="T35" fmla="*/ 62 h 62"/>
              <a:gd name="T36" fmla="*/ 32 w 60"/>
              <a:gd name="T37" fmla="*/ 62 h 62"/>
              <a:gd name="T38" fmla="*/ 32 w 60"/>
              <a:gd name="T39" fmla="*/ 62 h 62"/>
              <a:gd name="T40" fmla="*/ 38 w 60"/>
              <a:gd name="T41" fmla="*/ 62 h 62"/>
              <a:gd name="T42" fmla="*/ 46 w 60"/>
              <a:gd name="T43" fmla="*/ 58 h 62"/>
              <a:gd name="T44" fmla="*/ 52 w 60"/>
              <a:gd name="T45" fmla="*/ 52 h 62"/>
              <a:gd name="T46" fmla="*/ 56 w 60"/>
              <a:gd name="T47" fmla="*/ 46 h 62"/>
              <a:gd name="T48" fmla="*/ 56 w 60"/>
              <a:gd name="T49" fmla="*/ 46 h 62"/>
              <a:gd name="T50" fmla="*/ 58 w 60"/>
              <a:gd name="T51" fmla="*/ 44 h 62"/>
              <a:gd name="T52" fmla="*/ 58 w 60"/>
              <a:gd name="T53" fmla="*/ 44 h 62"/>
              <a:gd name="T54" fmla="*/ 60 w 60"/>
              <a:gd name="T55" fmla="*/ 36 h 62"/>
              <a:gd name="T56" fmla="*/ 60 w 60"/>
              <a:gd name="T57" fmla="*/ 28 h 62"/>
              <a:gd name="T58" fmla="*/ 60 w 60"/>
              <a:gd name="T59" fmla="*/ 22 h 62"/>
              <a:gd name="T60" fmla="*/ 56 w 60"/>
              <a:gd name="T61" fmla="*/ 14 h 62"/>
              <a:gd name="T62" fmla="*/ 50 w 60"/>
              <a:gd name="T63" fmla="*/ 8 h 62"/>
              <a:gd name="T64" fmla="*/ 44 w 60"/>
              <a:gd name="T65" fmla="*/ 4 h 62"/>
              <a:gd name="T66" fmla="*/ 38 w 60"/>
              <a:gd name="T67" fmla="*/ 0 h 62"/>
              <a:gd name="T68" fmla="*/ 28 w 60"/>
              <a:gd name="T69" fmla="*/ 0 h 62"/>
              <a:gd name="T70" fmla="*/ 28 w 60"/>
              <a:gd name="T7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62">
                <a:moveTo>
                  <a:pt x="28" y="0"/>
                </a:moveTo>
                <a:lnTo>
                  <a:pt x="28" y="0"/>
                </a:lnTo>
                <a:lnTo>
                  <a:pt x="20" y="0"/>
                </a:lnTo>
                <a:lnTo>
                  <a:pt x="14" y="4"/>
                </a:lnTo>
                <a:lnTo>
                  <a:pt x="8" y="10"/>
                </a:lnTo>
                <a:lnTo>
                  <a:pt x="2" y="16"/>
                </a:lnTo>
                <a:lnTo>
                  <a:pt x="2" y="16"/>
                </a:lnTo>
                <a:lnTo>
                  <a:pt x="0" y="24"/>
                </a:lnTo>
                <a:lnTo>
                  <a:pt x="0" y="32"/>
                </a:lnTo>
                <a:lnTo>
                  <a:pt x="0" y="32"/>
                </a:lnTo>
                <a:lnTo>
                  <a:pt x="0" y="40"/>
                </a:lnTo>
                <a:lnTo>
                  <a:pt x="4" y="46"/>
                </a:lnTo>
                <a:lnTo>
                  <a:pt x="4" y="46"/>
                </a:lnTo>
                <a:lnTo>
                  <a:pt x="4" y="48"/>
                </a:lnTo>
                <a:lnTo>
                  <a:pt x="4" y="48"/>
                </a:lnTo>
                <a:lnTo>
                  <a:pt x="10" y="54"/>
                </a:lnTo>
                <a:lnTo>
                  <a:pt x="16" y="58"/>
                </a:lnTo>
                <a:lnTo>
                  <a:pt x="24" y="62"/>
                </a:lnTo>
                <a:lnTo>
                  <a:pt x="32" y="62"/>
                </a:lnTo>
                <a:lnTo>
                  <a:pt x="32" y="62"/>
                </a:lnTo>
                <a:lnTo>
                  <a:pt x="38" y="62"/>
                </a:lnTo>
                <a:lnTo>
                  <a:pt x="46" y="58"/>
                </a:lnTo>
                <a:lnTo>
                  <a:pt x="52" y="52"/>
                </a:lnTo>
                <a:lnTo>
                  <a:pt x="56" y="46"/>
                </a:lnTo>
                <a:lnTo>
                  <a:pt x="56" y="46"/>
                </a:lnTo>
                <a:lnTo>
                  <a:pt x="58" y="44"/>
                </a:lnTo>
                <a:lnTo>
                  <a:pt x="58" y="44"/>
                </a:lnTo>
                <a:lnTo>
                  <a:pt x="60" y="36"/>
                </a:lnTo>
                <a:lnTo>
                  <a:pt x="60" y="28"/>
                </a:lnTo>
                <a:lnTo>
                  <a:pt x="60" y="22"/>
                </a:lnTo>
                <a:lnTo>
                  <a:pt x="56" y="14"/>
                </a:lnTo>
                <a:lnTo>
                  <a:pt x="50" y="8"/>
                </a:lnTo>
                <a:lnTo>
                  <a:pt x="44" y="4"/>
                </a:lnTo>
                <a:lnTo>
                  <a:pt x="38" y="0"/>
                </a:lnTo>
                <a:lnTo>
                  <a:pt x="28" y="0"/>
                </a:lnTo>
                <a:lnTo>
                  <a:pt x="28"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1" name="Freeform 32"/>
          <p:cNvSpPr/>
          <p:nvPr>
            <p:custDataLst>
              <p:tags r:id="rId26"/>
            </p:custDataLst>
          </p:nvPr>
        </p:nvSpPr>
        <p:spPr bwMode="auto">
          <a:xfrm rot="20855259">
            <a:off x="5139421" y="1913774"/>
            <a:ext cx="49277" cy="51331"/>
          </a:xfrm>
          <a:custGeom>
            <a:avLst/>
            <a:gdLst>
              <a:gd name="T0" fmla="*/ 24 w 52"/>
              <a:gd name="T1" fmla="*/ 0 h 54"/>
              <a:gd name="T2" fmla="*/ 24 w 52"/>
              <a:gd name="T3" fmla="*/ 0 h 54"/>
              <a:gd name="T4" fmla="*/ 18 w 52"/>
              <a:gd name="T5" fmla="*/ 0 h 54"/>
              <a:gd name="T6" fmla="*/ 14 w 52"/>
              <a:gd name="T7" fmla="*/ 2 h 54"/>
              <a:gd name="T8" fmla="*/ 6 w 52"/>
              <a:gd name="T9" fmla="*/ 8 h 54"/>
              <a:gd name="T10" fmla="*/ 2 w 52"/>
              <a:gd name="T11" fmla="*/ 16 h 54"/>
              <a:gd name="T12" fmla="*/ 0 w 52"/>
              <a:gd name="T13" fmla="*/ 26 h 54"/>
              <a:gd name="T14" fmla="*/ 2 w 52"/>
              <a:gd name="T15" fmla="*/ 36 h 54"/>
              <a:gd name="T16" fmla="*/ 6 w 52"/>
              <a:gd name="T17" fmla="*/ 46 h 54"/>
              <a:gd name="T18" fmla="*/ 16 w 52"/>
              <a:gd name="T19" fmla="*/ 52 h 54"/>
              <a:gd name="T20" fmla="*/ 20 w 52"/>
              <a:gd name="T21" fmla="*/ 52 h 54"/>
              <a:gd name="T22" fmla="*/ 26 w 52"/>
              <a:gd name="T23" fmla="*/ 54 h 54"/>
              <a:gd name="T24" fmla="*/ 26 w 52"/>
              <a:gd name="T25" fmla="*/ 54 h 54"/>
              <a:gd name="T26" fmla="*/ 32 w 52"/>
              <a:gd name="T27" fmla="*/ 52 h 54"/>
              <a:gd name="T28" fmla="*/ 38 w 52"/>
              <a:gd name="T29" fmla="*/ 52 h 54"/>
              <a:gd name="T30" fmla="*/ 46 w 52"/>
              <a:gd name="T31" fmla="*/ 46 h 54"/>
              <a:gd name="T32" fmla="*/ 50 w 52"/>
              <a:gd name="T33" fmla="*/ 36 h 54"/>
              <a:gd name="T34" fmla="*/ 52 w 52"/>
              <a:gd name="T35" fmla="*/ 26 h 54"/>
              <a:gd name="T36" fmla="*/ 50 w 52"/>
              <a:gd name="T37" fmla="*/ 16 h 54"/>
              <a:gd name="T38" fmla="*/ 44 w 52"/>
              <a:gd name="T39" fmla="*/ 8 h 54"/>
              <a:gd name="T40" fmla="*/ 36 w 52"/>
              <a:gd name="T41" fmla="*/ 2 h 54"/>
              <a:gd name="T42" fmla="*/ 30 w 52"/>
              <a:gd name="T43" fmla="*/ 0 h 54"/>
              <a:gd name="T44" fmla="*/ 24 w 52"/>
              <a:gd name="T45" fmla="*/ 0 h 54"/>
              <a:gd name="T46" fmla="*/ 24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4" y="0"/>
                </a:moveTo>
                <a:lnTo>
                  <a:pt x="24" y="0"/>
                </a:lnTo>
                <a:lnTo>
                  <a:pt x="18" y="0"/>
                </a:lnTo>
                <a:lnTo>
                  <a:pt x="14" y="2"/>
                </a:lnTo>
                <a:lnTo>
                  <a:pt x="6" y="8"/>
                </a:lnTo>
                <a:lnTo>
                  <a:pt x="2" y="16"/>
                </a:lnTo>
                <a:lnTo>
                  <a:pt x="0" y="26"/>
                </a:lnTo>
                <a:lnTo>
                  <a:pt x="2" y="36"/>
                </a:lnTo>
                <a:lnTo>
                  <a:pt x="6" y="46"/>
                </a:lnTo>
                <a:lnTo>
                  <a:pt x="16" y="52"/>
                </a:lnTo>
                <a:lnTo>
                  <a:pt x="20" y="52"/>
                </a:lnTo>
                <a:lnTo>
                  <a:pt x="26" y="54"/>
                </a:lnTo>
                <a:lnTo>
                  <a:pt x="26" y="54"/>
                </a:lnTo>
                <a:lnTo>
                  <a:pt x="32" y="52"/>
                </a:lnTo>
                <a:lnTo>
                  <a:pt x="38" y="52"/>
                </a:lnTo>
                <a:lnTo>
                  <a:pt x="46" y="46"/>
                </a:lnTo>
                <a:lnTo>
                  <a:pt x="50" y="36"/>
                </a:lnTo>
                <a:lnTo>
                  <a:pt x="52" y="26"/>
                </a:lnTo>
                <a:lnTo>
                  <a:pt x="50" y="16"/>
                </a:lnTo>
                <a:lnTo>
                  <a:pt x="44" y="8"/>
                </a:lnTo>
                <a:lnTo>
                  <a:pt x="36" y="2"/>
                </a:lnTo>
                <a:lnTo>
                  <a:pt x="30" y="0"/>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2" name="Freeform 33"/>
          <p:cNvSpPr/>
          <p:nvPr>
            <p:custDataLst>
              <p:tags r:id="rId27"/>
            </p:custDataLst>
          </p:nvPr>
        </p:nvSpPr>
        <p:spPr bwMode="auto">
          <a:xfrm rot="20855259">
            <a:off x="5213337" y="1911037"/>
            <a:ext cx="53384" cy="51331"/>
          </a:xfrm>
          <a:custGeom>
            <a:avLst/>
            <a:gdLst>
              <a:gd name="T0" fmla="*/ 20 w 56"/>
              <a:gd name="T1" fmla="*/ 0 h 54"/>
              <a:gd name="T2" fmla="*/ 20 w 56"/>
              <a:gd name="T3" fmla="*/ 0 h 54"/>
              <a:gd name="T4" fmla="*/ 18 w 56"/>
              <a:gd name="T5" fmla="*/ 0 h 54"/>
              <a:gd name="T6" fmla="*/ 18 w 56"/>
              <a:gd name="T7" fmla="*/ 0 h 54"/>
              <a:gd name="T8" fmla="*/ 10 w 56"/>
              <a:gd name="T9" fmla="*/ 4 h 54"/>
              <a:gd name="T10" fmla="*/ 4 w 56"/>
              <a:gd name="T11" fmla="*/ 10 h 54"/>
              <a:gd name="T12" fmla="*/ 0 w 56"/>
              <a:gd name="T13" fmla="*/ 18 h 54"/>
              <a:gd name="T14" fmla="*/ 0 w 56"/>
              <a:gd name="T15" fmla="*/ 28 h 54"/>
              <a:gd name="T16" fmla="*/ 0 w 56"/>
              <a:gd name="T17" fmla="*/ 28 h 54"/>
              <a:gd name="T18" fmla="*/ 2 w 56"/>
              <a:gd name="T19" fmla="*/ 36 h 54"/>
              <a:gd name="T20" fmla="*/ 6 w 56"/>
              <a:gd name="T21" fmla="*/ 42 h 54"/>
              <a:gd name="T22" fmla="*/ 12 w 56"/>
              <a:gd name="T23" fmla="*/ 48 h 54"/>
              <a:gd name="T24" fmla="*/ 20 w 56"/>
              <a:gd name="T25" fmla="*/ 52 h 54"/>
              <a:gd name="T26" fmla="*/ 20 w 56"/>
              <a:gd name="T27" fmla="*/ 52 h 54"/>
              <a:gd name="T28" fmla="*/ 22 w 56"/>
              <a:gd name="T29" fmla="*/ 52 h 54"/>
              <a:gd name="T30" fmla="*/ 22 w 56"/>
              <a:gd name="T31" fmla="*/ 52 h 54"/>
              <a:gd name="T32" fmla="*/ 28 w 56"/>
              <a:gd name="T33" fmla="*/ 54 h 54"/>
              <a:gd name="T34" fmla="*/ 34 w 56"/>
              <a:gd name="T35" fmla="*/ 52 h 54"/>
              <a:gd name="T36" fmla="*/ 40 w 56"/>
              <a:gd name="T37" fmla="*/ 50 h 54"/>
              <a:gd name="T38" fmla="*/ 46 w 56"/>
              <a:gd name="T39" fmla="*/ 48 h 54"/>
              <a:gd name="T40" fmla="*/ 50 w 56"/>
              <a:gd name="T41" fmla="*/ 42 h 54"/>
              <a:gd name="T42" fmla="*/ 52 w 56"/>
              <a:gd name="T43" fmla="*/ 38 h 54"/>
              <a:gd name="T44" fmla="*/ 54 w 56"/>
              <a:gd name="T45" fmla="*/ 32 h 54"/>
              <a:gd name="T46" fmla="*/ 56 w 56"/>
              <a:gd name="T47" fmla="*/ 26 h 54"/>
              <a:gd name="T48" fmla="*/ 56 w 56"/>
              <a:gd name="T49" fmla="*/ 26 h 54"/>
              <a:gd name="T50" fmla="*/ 54 w 56"/>
              <a:gd name="T51" fmla="*/ 18 h 54"/>
              <a:gd name="T52" fmla="*/ 52 w 56"/>
              <a:gd name="T53" fmla="*/ 14 h 54"/>
              <a:gd name="T54" fmla="*/ 48 w 56"/>
              <a:gd name="T55" fmla="*/ 8 h 54"/>
              <a:gd name="T56" fmla="*/ 44 w 56"/>
              <a:gd name="T57" fmla="*/ 4 h 54"/>
              <a:gd name="T58" fmla="*/ 38 w 56"/>
              <a:gd name="T59" fmla="*/ 2 h 54"/>
              <a:gd name="T60" fmla="*/ 32 w 56"/>
              <a:gd name="T61" fmla="*/ 0 h 54"/>
              <a:gd name="T62" fmla="*/ 26 w 56"/>
              <a:gd name="T63" fmla="*/ 0 h 54"/>
              <a:gd name="T64" fmla="*/ 20 w 56"/>
              <a:gd name="T65" fmla="*/ 0 h 54"/>
              <a:gd name="T66" fmla="*/ 20 w 56"/>
              <a:gd name="T6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 h="54">
                <a:moveTo>
                  <a:pt x="20" y="0"/>
                </a:moveTo>
                <a:lnTo>
                  <a:pt x="20" y="0"/>
                </a:lnTo>
                <a:lnTo>
                  <a:pt x="18" y="0"/>
                </a:lnTo>
                <a:lnTo>
                  <a:pt x="18" y="0"/>
                </a:lnTo>
                <a:lnTo>
                  <a:pt x="10" y="4"/>
                </a:lnTo>
                <a:lnTo>
                  <a:pt x="4" y="10"/>
                </a:lnTo>
                <a:lnTo>
                  <a:pt x="0" y="18"/>
                </a:lnTo>
                <a:lnTo>
                  <a:pt x="0" y="28"/>
                </a:lnTo>
                <a:lnTo>
                  <a:pt x="0" y="28"/>
                </a:lnTo>
                <a:lnTo>
                  <a:pt x="2" y="36"/>
                </a:lnTo>
                <a:lnTo>
                  <a:pt x="6" y="42"/>
                </a:lnTo>
                <a:lnTo>
                  <a:pt x="12" y="48"/>
                </a:lnTo>
                <a:lnTo>
                  <a:pt x="20" y="52"/>
                </a:lnTo>
                <a:lnTo>
                  <a:pt x="20" y="52"/>
                </a:lnTo>
                <a:lnTo>
                  <a:pt x="22" y="52"/>
                </a:lnTo>
                <a:lnTo>
                  <a:pt x="22" y="52"/>
                </a:lnTo>
                <a:lnTo>
                  <a:pt x="28" y="54"/>
                </a:lnTo>
                <a:lnTo>
                  <a:pt x="34" y="52"/>
                </a:lnTo>
                <a:lnTo>
                  <a:pt x="40" y="50"/>
                </a:lnTo>
                <a:lnTo>
                  <a:pt x="46" y="48"/>
                </a:lnTo>
                <a:lnTo>
                  <a:pt x="50" y="42"/>
                </a:lnTo>
                <a:lnTo>
                  <a:pt x="52" y="38"/>
                </a:lnTo>
                <a:lnTo>
                  <a:pt x="54" y="32"/>
                </a:lnTo>
                <a:lnTo>
                  <a:pt x="56" y="26"/>
                </a:lnTo>
                <a:lnTo>
                  <a:pt x="56" y="26"/>
                </a:lnTo>
                <a:lnTo>
                  <a:pt x="54" y="18"/>
                </a:lnTo>
                <a:lnTo>
                  <a:pt x="52" y="14"/>
                </a:lnTo>
                <a:lnTo>
                  <a:pt x="48" y="8"/>
                </a:lnTo>
                <a:lnTo>
                  <a:pt x="44" y="4"/>
                </a:lnTo>
                <a:lnTo>
                  <a:pt x="38" y="2"/>
                </a:lnTo>
                <a:lnTo>
                  <a:pt x="32" y="0"/>
                </a:lnTo>
                <a:lnTo>
                  <a:pt x="26" y="0"/>
                </a:lnTo>
                <a:lnTo>
                  <a:pt x="20" y="0"/>
                </a:lnTo>
                <a:lnTo>
                  <a:pt x="20"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3" name="Freeform 34"/>
          <p:cNvSpPr/>
          <p:nvPr>
            <p:custDataLst>
              <p:tags r:id="rId28"/>
            </p:custDataLst>
          </p:nvPr>
        </p:nvSpPr>
        <p:spPr bwMode="auto">
          <a:xfrm rot="20855259">
            <a:off x="5246873" y="2006169"/>
            <a:ext cx="43802" cy="43802"/>
          </a:xfrm>
          <a:custGeom>
            <a:avLst/>
            <a:gdLst>
              <a:gd name="T0" fmla="*/ 22 w 46"/>
              <a:gd name="T1" fmla="*/ 0 h 46"/>
              <a:gd name="T2" fmla="*/ 22 w 46"/>
              <a:gd name="T3" fmla="*/ 0 h 46"/>
              <a:gd name="T4" fmla="*/ 14 w 46"/>
              <a:gd name="T5" fmla="*/ 2 h 46"/>
              <a:gd name="T6" fmla="*/ 6 w 46"/>
              <a:gd name="T7" fmla="*/ 8 h 46"/>
              <a:gd name="T8" fmla="*/ 2 w 46"/>
              <a:gd name="T9" fmla="*/ 14 h 46"/>
              <a:gd name="T10" fmla="*/ 0 w 46"/>
              <a:gd name="T11" fmla="*/ 24 h 46"/>
              <a:gd name="T12" fmla="*/ 0 w 46"/>
              <a:gd name="T13" fmla="*/ 24 h 46"/>
              <a:gd name="T14" fmla="*/ 2 w 46"/>
              <a:gd name="T15" fmla="*/ 32 h 46"/>
              <a:gd name="T16" fmla="*/ 8 w 46"/>
              <a:gd name="T17" fmla="*/ 40 h 46"/>
              <a:gd name="T18" fmla="*/ 14 w 46"/>
              <a:gd name="T19" fmla="*/ 44 h 46"/>
              <a:gd name="T20" fmla="*/ 24 w 46"/>
              <a:gd name="T21" fmla="*/ 46 h 46"/>
              <a:gd name="T22" fmla="*/ 24 w 46"/>
              <a:gd name="T23" fmla="*/ 46 h 46"/>
              <a:gd name="T24" fmla="*/ 32 w 46"/>
              <a:gd name="T25" fmla="*/ 44 h 46"/>
              <a:gd name="T26" fmla="*/ 40 w 46"/>
              <a:gd name="T27" fmla="*/ 38 h 46"/>
              <a:gd name="T28" fmla="*/ 44 w 46"/>
              <a:gd name="T29" fmla="*/ 32 h 46"/>
              <a:gd name="T30" fmla="*/ 46 w 46"/>
              <a:gd name="T31" fmla="*/ 22 h 46"/>
              <a:gd name="T32" fmla="*/ 46 w 46"/>
              <a:gd name="T33" fmla="*/ 22 h 46"/>
              <a:gd name="T34" fmla="*/ 44 w 46"/>
              <a:gd name="T35" fmla="*/ 14 h 46"/>
              <a:gd name="T36" fmla="*/ 38 w 46"/>
              <a:gd name="T37" fmla="*/ 6 h 46"/>
              <a:gd name="T38" fmla="*/ 32 w 46"/>
              <a:gd name="T39" fmla="*/ 2 h 46"/>
              <a:gd name="T40" fmla="*/ 22 w 46"/>
              <a:gd name="T41" fmla="*/ 0 h 46"/>
              <a:gd name="T42" fmla="*/ 22 w 46"/>
              <a:gd name="T4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46">
                <a:moveTo>
                  <a:pt x="22" y="0"/>
                </a:moveTo>
                <a:lnTo>
                  <a:pt x="22" y="0"/>
                </a:lnTo>
                <a:lnTo>
                  <a:pt x="14" y="2"/>
                </a:lnTo>
                <a:lnTo>
                  <a:pt x="6" y="8"/>
                </a:lnTo>
                <a:lnTo>
                  <a:pt x="2" y="14"/>
                </a:lnTo>
                <a:lnTo>
                  <a:pt x="0" y="24"/>
                </a:lnTo>
                <a:lnTo>
                  <a:pt x="0" y="24"/>
                </a:lnTo>
                <a:lnTo>
                  <a:pt x="2" y="32"/>
                </a:lnTo>
                <a:lnTo>
                  <a:pt x="8" y="40"/>
                </a:lnTo>
                <a:lnTo>
                  <a:pt x="14" y="44"/>
                </a:lnTo>
                <a:lnTo>
                  <a:pt x="24" y="46"/>
                </a:lnTo>
                <a:lnTo>
                  <a:pt x="24" y="46"/>
                </a:lnTo>
                <a:lnTo>
                  <a:pt x="32" y="44"/>
                </a:lnTo>
                <a:lnTo>
                  <a:pt x="40" y="38"/>
                </a:lnTo>
                <a:lnTo>
                  <a:pt x="44" y="32"/>
                </a:lnTo>
                <a:lnTo>
                  <a:pt x="46" y="22"/>
                </a:lnTo>
                <a:lnTo>
                  <a:pt x="46" y="22"/>
                </a:lnTo>
                <a:lnTo>
                  <a:pt x="44" y="14"/>
                </a:lnTo>
                <a:lnTo>
                  <a:pt x="38" y="6"/>
                </a:lnTo>
                <a:lnTo>
                  <a:pt x="32" y="2"/>
                </a:lnTo>
                <a:lnTo>
                  <a:pt x="22" y="0"/>
                </a:lnTo>
                <a:lnTo>
                  <a:pt x="22"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4" name="Freeform 35"/>
          <p:cNvSpPr/>
          <p:nvPr>
            <p:custDataLst>
              <p:tags r:id="rId29"/>
            </p:custDataLst>
          </p:nvPr>
        </p:nvSpPr>
        <p:spPr bwMode="auto">
          <a:xfrm rot="20855259">
            <a:off x="5261930" y="2103355"/>
            <a:ext cx="53384" cy="53384"/>
          </a:xfrm>
          <a:custGeom>
            <a:avLst/>
            <a:gdLst>
              <a:gd name="T0" fmla="*/ 46 w 56"/>
              <a:gd name="T1" fmla="*/ 6 h 56"/>
              <a:gd name="T2" fmla="*/ 46 w 56"/>
              <a:gd name="T3" fmla="*/ 6 h 56"/>
              <a:gd name="T4" fmla="*/ 38 w 56"/>
              <a:gd name="T5" fmla="*/ 2 h 56"/>
              <a:gd name="T6" fmla="*/ 32 w 56"/>
              <a:gd name="T7" fmla="*/ 0 h 56"/>
              <a:gd name="T8" fmla="*/ 28 w 56"/>
              <a:gd name="T9" fmla="*/ 0 h 56"/>
              <a:gd name="T10" fmla="*/ 28 w 56"/>
              <a:gd name="T11" fmla="*/ 0 h 56"/>
              <a:gd name="T12" fmla="*/ 18 w 56"/>
              <a:gd name="T13" fmla="*/ 2 h 56"/>
              <a:gd name="T14" fmla="*/ 12 w 56"/>
              <a:gd name="T15" fmla="*/ 4 h 56"/>
              <a:gd name="T16" fmla="*/ 8 w 56"/>
              <a:gd name="T17" fmla="*/ 8 h 56"/>
              <a:gd name="T18" fmla="*/ 8 w 56"/>
              <a:gd name="T19" fmla="*/ 8 h 56"/>
              <a:gd name="T20" fmla="*/ 6 w 56"/>
              <a:gd name="T21" fmla="*/ 10 h 56"/>
              <a:gd name="T22" fmla="*/ 6 w 56"/>
              <a:gd name="T23" fmla="*/ 10 h 56"/>
              <a:gd name="T24" fmla="*/ 2 w 56"/>
              <a:gd name="T25" fmla="*/ 20 h 56"/>
              <a:gd name="T26" fmla="*/ 0 w 56"/>
              <a:gd name="T27" fmla="*/ 30 h 56"/>
              <a:gd name="T28" fmla="*/ 0 w 56"/>
              <a:gd name="T29" fmla="*/ 30 h 56"/>
              <a:gd name="T30" fmla="*/ 2 w 56"/>
              <a:gd name="T31" fmla="*/ 40 h 56"/>
              <a:gd name="T32" fmla="*/ 8 w 56"/>
              <a:gd name="T33" fmla="*/ 48 h 56"/>
              <a:gd name="T34" fmla="*/ 8 w 56"/>
              <a:gd name="T35" fmla="*/ 48 h 56"/>
              <a:gd name="T36" fmla="*/ 18 w 56"/>
              <a:gd name="T37" fmla="*/ 54 h 56"/>
              <a:gd name="T38" fmla="*/ 22 w 56"/>
              <a:gd name="T39" fmla="*/ 56 h 56"/>
              <a:gd name="T40" fmla="*/ 28 w 56"/>
              <a:gd name="T41" fmla="*/ 56 h 56"/>
              <a:gd name="T42" fmla="*/ 28 w 56"/>
              <a:gd name="T43" fmla="*/ 56 h 56"/>
              <a:gd name="T44" fmla="*/ 34 w 56"/>
              <a:gd name="T45" fmla="*/ 54 h 56"/>
              <a:gd name="T46" fmla="*/ 34 w 56"/>
              <a:gd name="T47" fmla="*/ 54 h 56"/>
              <a:gd name="T48" fmla="*/ 40 w 56"/>
              <a:gd name="T49" fmla="*/ 52 h 56"/>
              <a:gd name="T50" fmla="*/ 46 w 56"/>
              <a:gd name="T51" fmla="*/ 46 h 56"/>
              <a:gd name="T52" fmla="*/ 46 w 56"/>
              <a:gd name="T53" fmla="*/ 46 h 56"/>
              <a:gd name="T54" fmla="*/ 48 w 56"/>
              <a:gd name="T55" fmla="*/ 44 h 56"/>
              <a:gd name="T56" fmla="*/ 48 w 56"/>
              <a:gd name="T57" fmla="*/ 44 h 56"/>
              <a:gd name="T58" fmla="*/ 52 w 56"/>
              <a:gd name="T59" fmla="*/ 40 h 56"/>
              <a:gd name="T60" fmla="*/ 54 w 56"/>
              <a:gd name="T61" fmla="*/ 36 h 56"/>
              <a:gd name="T62" fmla="*/ 56 w 56"/>
              <a:gd name="T63" fmla="*/ 26 h 56"/>
              <a:gd name="T64" fmla="*/ 56 w 56"/>
              <a:gd name="T65" fmla="*/ 26 h 56"/>
              <a:gd name="T66" fmla="*/ 54 w 56"/>
              <a:gd name="T67" fmla="*/ 16 h 56"/>
              <a:gd name="T68" fmla="*/ 50 w 56"/>
              <a:gd name="T69" fmla="*/ 10 h 56"/>
              <a:gd name="T70" fmla="*/ 46 w 56"/>
              <a:gd name="T71" fmla="*/ 6 h 56"/>
              <a:gd name="T72" fmla="*/ 46 w 56"/>
              <a:gd name="T73"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6">
                <a:moveTo>
                  <a:pt x="46" y="6"/>
                </a:moveTo>
                <a:lnTo>
                  <a:pt x="46" y="6"/>
                </a:lnTo>
                <a:lnTo>
                  <a:pt x="38" y="2"/>
                </a:lnTo>
                <a:lnTo>
                  <a:pt x="32" y="0"/>
                </a:lnTo>
                <a:lnTo>
                  <a:pt x="28" y="0"/>
                </a:lnTo>
                <a:lnTo>
                  <a:pt x="28" y="0"/>
                </a:lnTo>
                <a:lnTo>
                  <a:pt x="18" y="2"/>
                </a:lnTo>
                <a:lnTo>
                  <a:pt x="12" y="4"/>
                </a:lnTo>
                <a:lnTo>
                  <a:pt x="8" y="8"/>
                </a:lnTo>
                <a:lnTo>
                  <a:pt x="8" y="8"/>
                </a:lnTo>
                <a:lnTo>
                  <a:pt x="6" y="10"/>
                </a:lnTo>
                <a:lnTo>
                  <a:pt x="6" y="10"/>
                </a:lnTo>
                <a:lnTo>
                  <a:pt x="2" y="20"/>
                </a:lnTo>
                <a:lnTo>
                  <a:pt x="0" y="30"/>
                </a:lnTo>
                <a:lnTo>
                  <a:pt x="0" y="30"/>
                </a:lnTo>
                <a:lnTo>
                  <a:pt x="2" y="40"/>
                </a:lnTo>
                <a:lnTo>
                  <a:pt x="8" y="48"/>
                </a:lnTo>
                <a:lnTo>
                  <a:pt x="8" y="48"/>
                </a:lnTo>
                <a:lnTo>
                  <a:pt x="18" y="54"/>
                </a:lnTo>
                <a:lnTo>
                  <a:pt x="22" y="56"/>
                </a:lnTo>
                <a:lnTo>
                  <a:pt x="28" y="56"/>
                </a:lnTo>
                <a:lnTo>
                  <a:pt x="28" y="56"/>
                </a:lnTo>
                <a:lnTo>
                  <a:pt x="34" y="54"/>
                </a:lnTo>
                <a:lnTo>
                  <a:pt x="34" y="54"/>
                </a:lnTo>
                <a:lnTo>
                  <a:pt x="40" y="52"/>
                </a:lnTo>
                <a:lnTo>
                  <a:pt x="46" y="46"/>
                </a:lnTo>
                <a:lnTo>
                  <a:pt x="46" y="46"/>
                </a:lnTo>
                <a:lnTo>
                  <a:pt x="48" y="44"/>
                </a:lnTo>
                <a:lnTo>
                  <a:pt x="48" y="44"/>
                </a:lnTo>
                <a:lnTo>
                  <a:pt x="52" y="40"/>
                </a:lnTo>
                <a:lnTo>
                  <a:pt x="54" y="36"/>
                </a:lnTo>
                <a:lnTo>
                  <a:pt x="56" y="26"/>
                </a:lnTo>
                <a:lnTo>
                  <a:pt x="56" y="26"/>
                </a:lnTo>
                <a:lnTo>
                  <a:pt x="54" y="16"/>
                </a:lnTo>
                <a:lnTo>
                  <a:pt x="50" y="10"/>
                </a:lnTo>
                <a:lnTo>
                  <a:pt x="46" y="6"/>
                </a:lnTo>
                <a:lnTo>
                  <a:pt x="46" y="6"/>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5" name="Freeform 36"/>
          <p:cNvSpPr/>
          <p:nvPr>
            <p:custDataLst>
              <p:tags r:id="rId30"/>
            </p:custDataLst>
          </p:nvPr>
        </p:nvSpPr>
        <p:spPr bwMode="auto">
          <a:xfrm rot="20855259">
            <a:off x="5273565" y="2193012"/>
            <a:ext cx="49277" cy="51331"/>
          </a:xfrm>
          <a:custGeom>
            <a:avLst/>
            <a:gdLst>
              <a:gd name="T0" fmla="*/ 24 w 52"/>
              <a:gd name="T1" fmla="*/ 0 h 54"/>
              <a:gd name="T2" fmla="*/ 24 w 52"/>
              <a:gd name="T3" fmla="*/ 0 h 54"/>
              <a:gd name="T4" fmla="*/ 18 w 52"/>
              <a:gd name="T5" fmla="*/ 0 h 54"/>
              <a:gd name="T6" fmla="*/ 14 w 52"/>
              <a:gd name="T7" fmla="*/ 2 h 54"/>
              <a:gd name="T8" fmla="*/ 6 w 52"/>
              <a:gd name="T9" fmla="*/ 8 h 54"/>
              <a:gd name="T10" fmla="*/ 0 w 52"/>
              <a:gd name="T11" fmla="*/ 16 h 54"/>
              <a:gd name="T12" fmla="*/ 0 w 52"/>
              <a:gd name="T13" fmla="*/ 26 h 54"/>
              <a:gd name="T14" fmla="*/ 2 w 52"/>
              <a:gd name="T15" fmla="*/ 36 h 54"/>
              <a:gd name="T16" fmla="*/ 6 w 52"/>
              <a:gd name="T17" fmla="*/ 44 h 54"/>
              <a:gd name="T18" fmla="*/ 16 w 52"/>
              <a:gd name="T19" fmla="*/ 50 h 54"/>
              <a:gd name="T20" fmla="*/ 20 w 52"/>
              <a:gd name="T21" fmla="*/ 52 h 54"/>
              <a:gd name="T22" fmla="*/ 26 w 52"/>
              <a:gd name="T23" fmla="*/ 54 h 54"/>
              <a:gd name="T24" fmla="*/ 26 w 52"/>
              <a:gd name="T25" fmla="*/ 54 h 54"/>
              <a:gd name="T26" fmla="*/ 32 w 52"/>
              <a:gd name="T27" fmla="*/ 52 h 54"/>
              <a:gd name="T28" fmla="*/ 38 w 52"/>
              <a:gd name="T29" fmla="*/ 50 h 54"/>
              <a:gd name="T30" fmla="*/ 46 w 52"/>
              <a:gd name="T31" fmla="*/ 44 h 54"/>
              <a:gd name="T32" fmla="*/ 50 w 52"/>
              <a:gd name="T33" fmla="*/ 36 h 54"/>
              <a:gd name="T34" fmla="*/ 52 w 52"/>
              <a:gd name="T35" fmla="*/ 26 h 54"/>
              <a:gd name="T36" fmla="*/ 50 w 52"/>
              <a:gd name="T37" fmla="*/ 16 h 54"/>
              <a:gd name="T38" fmla="*/ 44 w 52"/>
              <a:gd name="T39" fmla="*/ 8 h 54"/>
              <a:gd name="T40" fmla="*/ 36 w 52"/>
              <a:gd name="T41" fmla="*/ 2 h 54"/>
              <a:gd name="T42" fmla="*/ 30 w 52"/>
              <a:gd name="T43" fmla="*/ 0 h 54"/>
              <a:gd name="T44" fmla="*/ 24 w 52"/>
              <a:gd name="T45" fmla="*/ 0 h 54"/>
              <a:gd name="T46" fmla="*/ 24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4" y="0"/>
                </a:moveTo>
                <a:lnTo>
                  <a:pt x="24" y="0"/>
                </a:lnTo>
                <a:lnTo>
                  <a:pt x="18" y="0"/>
                </a:lnTo>
                <a:lnTo>
                  <a:pt x="14" y="2"/>
                </a:lnTo>
                <a:lnTo>
                  <a:pt x="6" y="8"/>
                </a:lnTo>
                <a:lnTo>
                  <a:pt x="0" y="16"/>
                </a:lnTo>
                <a:lnTo>
                  <a:pt x="0" y="26"/>
                </a:lnTo>
                <a:lnTo>
                  <a:pt x="2" y="36"/>
                </a:lnTo>
                <a:lnTo>
                  <a:pt x="6" y="44"/>
                </a:lnTo>
                <a:lnTo>
                  <a:pt x="16" y="50"/>
                </a:lnTo>
                <a:lnTo>
                  <a:pt x="20" y="52"/>
                </a:lnTo>
                <a:lnTo>
                  <a:pt x="26" y="54"/>
                </a:lnTo>
                <a:lnTo>
                  <a:pt x="26" y="54"/>
                </a:lnTo>
                <a:lnTo>
                  <a:pt x="32" y="52"/>
                </a:lnTo>
                <a:lnTo>
                  <a:pt x="38" y="50"/>
                </a:lnTo>
                <a:lnTo>
                  <a:pt x="46" y="44"/>
                </a:lnTo>
                <a:lnTo>
                  <a:pt x="50" y="36"/>
                </a:lnTo>
                <a:lnTo>
                  <a:pt x="52" y="26"/>
                </a:lnTo>
                <a:lnTo>
                  <a:pt x="50" y="16"/>
                </a:lnTo>
                <a:lnTo>
                  <a:pt x="44" y="8"/>
                </a:lnTo>
                <a:lnTo>
                  <a:pt x="36" y="2"/>
                </a:lnTo>
                <a:lnTo>
                  <a:pt x="30" y="0"/>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6" name="Freeform 37"/>
          <p:cNvSpPr/>
          <p:nvPr>
            <p:custDataLst>
              <p:tags r:id="rId31"/>
            </p:custDataLst>
          </p:nvPr>
        </p:nvSpPr>
        <p:spPr bwMode="auto">
          <a:xfrm rot="20855259">
            <a:off x="5264668" y="2298411"/>
            <a:ext cx="45855" cy="45855"/>
          </a:xfrm>
          <a:custGeom>
            <a:avLst/>
            <a:gdLst>
              <a:gd name="T0" fmla="*/ 24 w 48"/>
              <a:gd name="T1" fmla="*/ 0 h 48"/>
              <a:gd name="T2" fmla="*/ 24 w 48"/>
              <a:gd name="T3" fmla="*/ 0 h 48"/>
              <a:gd name="T4" fmla="*/ 14 w 48"/>
              <a:gd name="T5" fmla="*/ 2 h 48"/>
              <a:gd name="T6" fmla="*/ 6 w 48"/>
              <a:gd name="T7" fmla="*/ 8 h 48"/>
              <a:gd name="T8" fmla="*/ 2 w 48"/>
              <a:gd name="T9" fmla="*/ 16 h 48"/>
              <a:gd name="T10" fmla="*/ 0 w 48"/>
              <a:gd name="T11" fmla="*/ 24 h 48"/>
              <a:gd name="T12" fmla="*/ 0 w 48"/>
              <a:gd name="T13" fmla="*/ 24 h 48"/>
              <a:gd name="T14" fmla="*/ 2 w 48"/>
              <a:gd name="T15" fmla="*/ 34 h 48"/>
              <a:gd name="T16" fmla="*/ 8 w 48"/>
              <a:gd name="T17" fmla="*/ 40 h 48"/>
              <a:gd name="T18" fmla="*/ 16 w 48"/>
              <a:gd name="T19" fmla="*/ 46 h 48"/>
              <a:gd name="T20" fmla="*/ 24 w 48"/>
              <a:gd name="T21" fmla="*/ 48 h 48"/>
              <a:gd name="T22" fmla="*/ 24 w 48"/>
              <a:gd name="T23" fmla="*/ 48 h 48"/>
              <a:gd name="T24" fmla="*/ 34 w 48"/>
              <a:gd name="T25" fmla="*/ 46 h 48"/>
              <a:gd name="T26" fmla="*/ 40 w 48"/>
              <a:gd name="T27" fmla="*/ 40 h 48"/>
              <a:gd name="T28" fmla="*/ 46 w 48"/>
              <a:gd name="T29" fmla="*/ 32 h 48"/>
              <a:gd name="T30" fmla="*/ 48 w 48"/>
              <a:gd name="T31" fmla="*/ 22 h 48"/>
              <a:gd name="T32" fmla="*/ 48 w 48"/>
              <a:gd name="T33" fmla="*/ 22 h 48"/>
              <a:gd name="T34" fmla="*/ 46 w 48"/>
              <a:gd name="T35" fmla="*/ 14 h 48"/>
              <a:gd name="T36" fmla="*/ 40 w 48"/>
              <a:gd name="T37" fmla="*/ 6 h 48"/>
              <a:gd name="T38" fmla="*/ 32 w 48"/>
              <a:gd name="T39" fmla="*/ 2 h 48"/>
              <a:gd name="T40" fmla="*/ 24 w 48"/>
              <a:gd name="T41" fmla="*/ 0 h 48"/>
              <a:gd name="T42" fmla="*/ 24 w 48"/>
              <a:gd name="T4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8">
                <a:moveTo>
                  <a:pt x="24" y="0"/>
                </a:moveTo>
                <a:lnTo>
                  <a:pt x="24" y="0"/>
                </a:lnTo>
                <a:lnTo>
                  <a:pt x="14" y="2"/>
                </a:lnTo>
                <a:lnTo>
                  <a:pt x="6" y="8"/>
                </a:lnTo>
                <a:lnTo>
                  <a:pt x="2" y="16"/>
                </a:lnTo>
                <a:lnTo>
                  <a:pt x="0" y="24"/>
                </a:lnTo>
                <a:lnTo>
                  <a:pt x="0" y="24"/>
                </a:lnTo>
                <a:lnTo>
                  <a:pt x="2" y="34"/>
                </a:lnTo>
                <a:lnTo>
                  <a:pt x="8" y="40"/>
                </a:lnTo>
                <a:lnTo>
                  <a:pt x="16" y="46"/>
                </a:lnTo>
                <a:lnTo>
                  <a:pt x="24" y="48"/>
                </a:lnTo>
                <a:lnTo>
                  <a:pt x="24" y="48"/>
                </a:lnTo>
                <a:lnTo>
                  <a:pt x="34" y="46"/>
                </a:lnTo>
                <a:lnTo>
                  <a:pt x="40" y="40"/>
                </a:lnTo>
                <a:lnTo>
                  <a:pt x="46" y="32"/>
                </a:lnTo>
                <a:lnTo>
                  <a:pt x="48" y="22"/>
                </a:lnTo>
                <a:lnTo>
                  <a:pt x="48" y="22"/>
                </a:lnTo>
                <a:lnTo>
                  <a:pt x="46" y="14"/>
                </a:lnTo>
                <a:lnTo>
                  <a:pt x="40" y="6"/>
                </a:lnTo>
                <a:lnTo>
                  <a:pt x="32" y="2"/>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7" name="Freeform 38"/>
          <p:cNvSpPr/>
          <p:nvPr>
            <p:custDataLst>
              <p:tags r:id="rId32"/>
            </p:custDataLst>
          </p:nvPr>
        </p:nvSpPr>
        <p:spPr bwMode="auto">
          <a:xfrm rot="20855259">
            <a:off x="5256455" y="2391491"/>
            <a:ext cx="51331" cy="51331"/>
          </a:xfrm>
          <a:custGeom>
            <a:avLst/>
            <a:gdLst>
              <a:gd name="T0" fmla="*/ 26 w 54"/>
              <a:gd name="T1" fmla="*/ 0 h 54"/>
              <a:gd name="T2" fmla="*/ 26 w 54"/>
              <a:gd name="T3" fmla="*/ 0 h 54"/>
              <a:gd name="T4" fmla="*/ 20 w 54"/>
              <a:gd name="T5" fmla="*/ 0 h 54"/>
              <a:gd name="T6" fmla="*/ 14 w 54"/>
              <a:gd name="T7" fmla="*/ 2 h 54"/>
              <a:gd name="T8" fmla="*/ 10 w 54"/>
              <a:gd name="T9" fmla="*/ 6 h 54"/>
              <a:gd name="T10" fmla="*/ 6 w 54"/>
              <a:gd name="T11" fmla="*/ 10 h 54"/>
              <a:gd name="T12" fmla="*/ 2 w 54"/>
              <a:gd name="T13" fmla="*/ 16 h 54"/>
              <a:gd name="T14" fmla="*/ 0 w 54"/>
              <a:gd name="T15" fmla="*/ 22 h 54"/>
              <a:gd name="T16" fmla="*/ 0 w 54"/>
              <a:gd name="T17" fmla="*/ 28 h 54"/>
              <a:gd name="T18" fmla="*/ 2 w 54"/>
              <a:gd name="T19" fmla="*/ 34 h 54"/>
              <a:gd name="T20" fmla="*/ 2 w 54"/>
              <a:gd name="T21" fmla="*/ 34 h 54"/>
              <a:gd name="T22" fmla="*/ 2 w 54"/>
              <a:gd name="T23" fmla="*/ 36 h 54"/>
              <a:gd name="T24" fmla="*/ 2 w 54"/>
              <a:gd name="T25" fmla="*/ 36 h 54"/>
              <a:gd name="T26" fmla="*/ 6 w 54"/>
              <a:gd name="T27" fmla="*/ 44 h 54"/>
              <a:gd name="T28" fmla="*/ 12 w 54"/>
              <a:gd name="T29" fmla="*/ 50 h 54"/>
              <a:gd name="T30" fmla="*/ 20 w 54"/>
              <a:gd name="T31" fmla="*/ 54 h 54"/>
              <a:gd name="T32" fmla="*/ 28 w 54"/>
              <a:gd name="T33" fmla="*/ 54 h 54"/>
              <a:gd name="T34" fmla="*/ 28 w 54"/>
              <a:gd name="T35" fmla="*/ 54 h 54"/>
              <a:gd name="T36" fmla="*/ 36 w 54"/>
              <a:gd name="T37" fmla="*/ 52 h 54"/>
              <a:gd name="T38" fmla="*/ 44 w 54"/>
              <a:gd name="T39" fmla="*/ 48 h 54"/>
              <a:gd name="T40" fmla="*/ 48 w 54"/>
              <a:gd name="T41" fmla="*/ 42 h 54"/>
              <a:gd name="T42" fmla="*/ 52 w 54"/>
              <a:gd name="T43" fmla="*/ 34 h 54"/>
              <a:gd name="T44" fmla="*/ 52 w 54"/>
              <a:gd name="T45" fmla="*/ 34 h 54"/>
              <a:gd name="T46" fmla="*/ 52 w 54"/>
              <a:gd name="T47" fmla="*/ 32 h 54"/>
              <a:gd name="T48" fmla="*/ 52 w 54"/>
              <a:gd name="T49" fmla="*/ 32 h 54"/>
              <a:gd name="T50" fmla="*/ 54 w 54"/>
              <a:gd name="T51" fmla="*/ 26 h 54"/>
              <a:gd name="T52" fmla="*/ 54 w 54"/>
              <a:gd name="T53" fmla="*/ 20 h 54"/>
              <a:gd name="T54" fmla="*/ 50 w 54"/>
              <a:gd name="T55" fmla="*/ 14 h 54"/>
              <a:gd name="T56" fmla="*/ 48 w 54"/>
              <a:gd name="T57" fmla="*/ 10 h 54"/>
              <a:gd name="T58" fmla="*/ 44 w 54"/>
              <a:gd name="T59" fmla="*/ 4 h 54"/>
              <a:gd name="T60" fmla="*/ 38 w 54"/>
              <a:gd name="T61" fmla="*/ 2 h 54"/>
              <a:gd name="T62" fmla="*/ 32 w 54"/>
              <a:gd name="T63" fmla="*/ 0 h 54"/>
              <a:gd name="T64" fmla="*/ 26 w 54"/>
              <a:gd name="T65" fmla="*/ 0 h 54"/>
              <a:gd name="T66" fmla="*/ 26 w 54"/>
              <a:gd name="T6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4">
                <a:moveTo>
                  <a:pt x="26" y="0"/>
                </a:moveTo>
                <a:lnTo>
                  <a:pt x="26" y="0"/>
                </a:lnTo>
                <a:lnTo>
                  <a:pt x="20" y="0"/>
                </a:lnTo>
                <a:lnTo>
                  <a:pt x="14" y="2"/>
                </a:lnTo>
                <a:lnTo>
                  <a:pt x="10" y="6"/>
                </a:lnTo>
                <a:lnTo>
                  <a:pt x="6" y="10"/>
                </a:lnTo>
                <a:lnTo>
                  <a:pt x="2" y="16"/>
                </a:lnTo>
                <a:lnTo>
                  <a:pt x="0" y="22"/>
                </a:lnTo>
                <a:lnTo>
                  <a:pt x="0" y="28"/>
                </a:lnTo>
                <a:lnTo>
                  <a:pt x="2" y="34"/>
                </a:lnTo>
                <a:lnTo>
                  <a:pt x="2" y="34"/>
                </a:lnTo>
                <a:lnTo>
                  <a:pt x="2" y="36"/>
                </a:lnTo>
                <a:lnTo>
                  <a:pt x="2" y="36"/>
                </a:lnTo>
                <a:lnTo>
                  <a:pt x="6" y="44"/>
                </a:lnTo>
                <a:lnTo>
                  <a:pt x="12" y="50"/>
                </a:lnTo>
                <a:lnTo>
                  <a:pt x="20" y="54"/>
                </a:lnTo>
                <a:lnTo>
                  <a:pt x="28" y="54"/>
                </a:lnTo>
                <a:lnTo>
                  <a:pt x="28" y="54"/>
                </a:lnTo>
                <a:lnTo>
                  <a:pt x="36" y="52"/>
                </a:lnTo>
                <a:lnTo>
                  <a:pt x="44" y="48"/>
                </a:lnTo>
                <a:lnTo>
                  <a:pt x="48" y="42"/>
                </a:lnTo>
                <a:lnTo>
                  <a:pt x="52" y="34"/>
                </a:lnTo>
                <a:lnTo>
                  <a:pt x="52" y="34"/>
                </a:lnTo>
                <a:lnTo>
                  <a:pt x="52" y="32"/>
                </a:lnTo>
                <a:lnTo>
                  <a:pt x="52" y="32"/>
                </a:lnTo>
                <a:lnTo>
                  <a:pt x="54" y="26"/>
                </a:lnTo>
                <a:lnTo>
                  <a:pt x="54" y="20"/>
                </a:lnTo>
                <a:lnTo>
                  <a:pt x="50" y="14"/>
                </a:lnTo>
                <a:lnTo>
                  <a:pt x="48" y="10"/>
                </a:lnTo>
                <a:lnTo>
                  <a:pt x="44" y="4"/>
                </a:lnTo>
                <a:lnTo>
                  <a:pt x="38"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8" name="Freeform 39"/>
          <p:cNvSpPr/>
          <p:nvPr>
            <p:custDataLst>
              <p:tags r:id="rId33"/>
            </p:custDataLst>
          </p:nvPr>
        </p:nvSpPr>
        <p:spPr bwMode="auto">
          <a:xfrm rot="20855259">
            <a:off x="5248242" y="2486623"/>
            <a:ext cx="51331" cy="51331"/>
          </a:xfrm>
          <a:custGeom>
            <a:avLst/>
            <a:gdLst>
              <a:gd name="T0" fmla="*/ 52 w 54"/>
              <a:gd name="T1" fmla="*/ 20 h 54"/>
              <a:gd name="T2" fmla="*/ 52 w 54"/>
              <a:gd name="T3" fmla="*/ 20 h 54"/>
              <a:gd name="T4" fmla="*/ 48 w 54"/>
              <a:gd name="T5" fmla="*/ 12 h 54"/>
              <a:gd name="T6" fmla="*/ 48 w 54"/>
              <a:gd name="T7" fmla="*/ 12 h 54"/>
              <a:gd name="T8" fmla="*/ 46 w 54"/>
              <a:gd name="T9" fmla="*/ 8 h 54"/>
              <a:gd name="T10" fmla="*/ 40 w 54"/>
              <a:gd name="T11" fmla="*/ 4 h 54"/>
              <a:gd name="T12" fmla="*/ 34 w 54"/>
              <a:gd name="T13" fmla="*/ 2 h 54"/>
              <a:gd name="T14" fmla="*/ 28 w 54"/>
              <a:gd name="T15" fmla="*/ 0 h 54"/>
              <a:gd name="T16" fmla="*/ 22 w 54"/>
              <a:gd name="T17" fmla="*/ 0 h 54"/>
              <a:gd name="T18" fmla="*/ 16 w 54"/>
              <a:gd name="T19" fmla="*/ 2 h 54"/>
              <a:gd name="T20" fmla="*/ 12 w 54"/>
              <a:gd name="T21" fmla="*/ 4 h 54"/>
              <a:gd name="T22" fmla="*/ 6 w 54"/>
              <a:gd name="T23" fmla="*/ 8 h 54"/>
              <a:gd name="T24" fmla="*/ 6 w 54"/>
              <a:gd name="T25" fmla="*/ 8 h 54"/>
              <a:gd name="T26" fmla="*/ 2 w 54"/>
              <a:gd name="T27" fmla="*/ 12 h 54"/>
              <a:gd name="T28" fmla="*/ 0 w 54"/>
              <a:gd name="T29" fmla="*/ 18 h 54"/>
              <a:gd name="T30" fmla="*/ 0 w 54"/>
              <a:gd name="T31" fmla="*/ 24 h 54"/>
              <a:gd name="T32" fmla="*/ 0 w 54"/>
              <a:gd name="T33" fmla="*/ 30 h 54"/>
              <a:gd name="T34" fmla="*/ 4 w 54"/>
              <a:gd name="T35" fmla="*/ 40 h 54"/>
              <a:gd name="T36" fmla="*/ 6 w 54"/>
              <a:gd name="T37" fmla="*/ 44 h 54"/>
              <a:gd name="T38" fmla="*/ 12 w 54"/>
              <a:gd name="T39" fmla="*/ 48 h 54"/>
              <a:gd name="T40" fmla="*/ 12 w 54"/>
              <a:gd name="T41" fmla="*/ 48 h 54"/>
              <a:gd name="T42" fmla="*/ 20 w 54"/>
              <a:gd name="T43" fmla="*/ 52 h 54"/>
              <a:gd name="T44" fmla="*/ 30 w 54"/>
              <a:gd name="T45" fmla="*/ 54 h 54"/>
              <a:gd name="T46" fmla="*/ 38 w 54"/>
              <a:gd name="T47" fmla="*/ 52 h 54"/>
              <a:gd name="T48" fmla="*/ 48 w 54"/>
              <a:gd name="T49" fmla="*/ 46 h 54"/>
              <a:gd name="T50" fmla="*/ 48 w 54"/>
              <a:gd name="T51" fmla="*/ 46 h 54"/>
              <a:gd name="T52" fmla="*/ 52 w 54"/>
              <a:gd name="T53" fmla="*/ 40 h 54"/>
              <a:gd name="T54" fmla="*/ 54 w 54"/>
              <a:gd name="T55" fmla="*/ 34 h 54"/>
              <a:gd name="T56" fmla="*/ 54 w 54"/>
              <a:gd name="T57" fmla="*/ 28 h 54"/>
              <a:gd name="T58" fmla="*/ 52 w 54"/>
              <a:gd name="T59" fmla="*/ 20 h 54"/>
              <a:gd name="T60" fmla="*/ 52 w 54"/>
              <a:gd name="T61"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54">
                <a:moveTo>
                  <a:pt x="52" y="20"/>
                </a:moveTo>
                <a:lnTo>
                  <a:pt x="52" y="20"/>
                </a:lnTo>
                <a:lnTo>
                  <a:pt x="48" y="12"/>
                </a:lnTo>
                <a:lnTo>
                  <a:pt x="48" y="12"/>
                </a:lnTo>
                <a:lnTo>
                  <a:pt x="46" y="8"/>
                </a:lnTo>
                <a:lnTo>
                  <a:pt x="40" y="4"/>
                </a:lnTo>
                <a:lnTo>
                  <a:pt x="34" y="2"/>
                </a:lnTo>
                <a:lnTo>
                  <a:pt x="28" y="0"/>
                </a:lnTo>
                <a:lnTo>
                  <a:pt x="22" y="0"/>
                </a:lnTo>
                <a:lnTo>
                  <a:pt x="16" y="2"/>
                </a:lnTo>
                <a:lnTo>
                  <a:pt x="12" y="4"/>
                </a:lnTo>
                <a:lnTo>
                  <a:pt x="6" y="8"/>
                </a:lnTo>
                <a:lnTo>
                  <a:pt x="6" y="8"/>
                </a:lnTo>
                <a:lnTo>
                  <a:pt x="2" y="12"/>
                </a:lnTo>
                <a:lnTo>
                  <a:pt x="0" y="18"/>
                </a:lnTo>
                <a:lnTo>
                  <a:pt x="0" y="24"/>
                </a:lnTo>
                <a:lnTo>
                  <a:pt x="0" y="30"/>
                </a:lnTo>
                <a:lnTo>
                  <a:pt x="4" y="40"/>
                </a:lnTo>
                <a:lnTo>
                  <a:pt x="6" y="44"/>
                </a:lnTo>
                <a:lnTo>
                  <a:pt x="12" y="48"/>
                </a:lnTo>
                <a:lnTo>
                  <a:pt x="12" y="48"/>
                </a:lnTo>
                <a:lnTo>
                  <a:pt x="20" y="52"/>
                </a:lnTo>
                <a:lnTo>
                  <a:pt x="30" y="54"/>
                </a:lnTo>
                <a:lnTo>
                  <a:pt x="38" y="52"/>
                </a:lnTo>
                <a:lnTo>
                  <a:pt x="48" y="46"/>
                </a:lnTo>
                <a:lnTo>
                  <a:pt x="48" y="46"/>
                </a:lnTo>
                <a:lnTo>
                  <a:pt x="52" y="40"/>
                </a:lnTo>
                <a:lnTo>
                  <a:pt x="54" y="34"/>
                </a:lnTo>
                <a:lnTo>
                  <a:pt x="54" y="28"/>
                </a:lnTo>
                <a:lnTo>
                  <a:pt x="52" y="20"/>
                </a:lnTo>
                <a:lnTo>
                  <a:pt x="52" y="2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9" name="Freeform 40"/>
          <p:cNvSpPr/>
          <p:nvPr>
            <p:custDataLst>
              <p:tags r:id="rId34"/>
            </p:custDataLst>
          </p:nvPr>
        </p:nvSpPr>
        <p:spPr bwMode="auto">
          <a:xfrm rot="20855259">
            <a:off x="5228394" y="2555748"/>
            <a:ext cx="49277" cy="51331"/>
          </a:xfrm>
          <a:custGeom>
            <a:avLst/>
            <a:gdLst>
              <a:gd name="T0" fmla="*/ 24 w 52"/>
              <a:gd name="T1" fmla="*/ 0 h 54"/>
              <a:gd name="T2" fmla="*/ 24 w 52"/>
              <a:gd name="T3" fmla="*/ 0 h 54"/>
              <a:gd name="T4" fmla="*/ 18 w 52"/>
              <a:gd name="T5" fmla="*/ 2 h 54"/>
              <a:gd name="T6" fmla="*/ 14 w 52"/>
              <a:gd name="T7" fmla="*/ 4 h 54"/>
              <a:gd name="T8" fmla="*/ 6 w 52"/>
              <a:gd name="T9" fmla="*/ 10 h 54"/>
              <a:gd name="T10" fmla="*/ 2 w 52"/>
              <a:gd name="T11" fmla="*/ 18 h 54"/>
              <a:gd name="T12" fmla="*/ 0 w 52"/>
              <a:gd name="T13" fmla="*/ 28 h 54"/>
              <a:gd name="T14" fmla="*/ 2 w 52"/>
              <a:gd name="T15" fmla="*/ 38 h 54"/>
              <a:gd name="T16" fmla="*/ 8 w 52"/>
              <a:gd name="T17" fmla="*/ 46 h 54"/>
              <a:gd name="T18" fmla="*/ 16 w 52"/>
              <a:gd name="T19" fmla="*/ 52 h 54"/>
              <a:gd name="T20" fmla="*/ 20 w 52"/>
              <a:gd name="T21" fmla="*/ 54 h 54"/>
              <a:gd name="T22" fmla="*/ 26 w 52"/>
              <a:gd name="T23" fmla="*/ 54 h 54"/>
              <a:gd name="T24" fmla="*/ 26 w 52"/>
              <a:gd name="T25" fmla="*/ 54 h 54"/>
              <a:gd name="T26" fmla="*/ 32 w 52"/>
              <a:gd name="T27" fmla="*/ 54 h 54"/>
              <a:gd name="T28" fmla="*/ 38 w 52"/>
              <a:gd name="T29" fmla="*/ 52 h 54"/>
              <a:gd name="T30" fmla="*/ 46 w 52"/>
              <a:gd name="T31" fmla="*/ 46 h 54"/>
              <a:gd name="T32" fmla="*/ 50 w 52"/>
              <a:gd name="T33" fmla="*/ 38 h 54"/>
              <a:gd name="T34" fmla="*/ 52 w 52"/>
              <a:gd name="T35" fmla="*/ 28 h 54"/>
              <a:gd name="T36" fmla="*/ 50 w 52"/>
              <a:gd name="T37" fmla="*/ 18 h 54"/>
              <a:gd name="T38" fmla="*/ 44 w 52"/>
              <a:gd name="T39" fmla="*/ 10 h 54"/>
              <a:gd name="T40" fmla="*/ 36 w 52"/>
              <a:gd name="T41" fmla="*/ 4 h 54"/>
              <a:gd name="T42" fmla="*/ 30 w 52"/>
              <a:gd name="T43" fmla="*/ 2 h 54"/>
              <a:gd name="T44" fmla="*/ 24 w 52"/>
              <a:gd name="T45" fmla="*/ 0 h 54"/>
              <a:gd name="T46" fmla="*/ 24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4" y="0"/>
                </a:moveTo>
                <a:lnTo>
                  <a:pt x="24" y="0"/>
                </a:lnTo>
                <a:lnTo>
                  <a:pt x="18" y="2"/>
                </a:lnTo>
                <a:lnTo>
                  <a:pt x="14" y="4"/>
                </a:lnTo>
                <a:lnTo>
                  <a:pt x="6" y="10"/>
                </a:lnTo>
                <a:lnTo>
                  <a:pt x="2" y="18"/>
                </a:lnTo>
                <a:lnTo>
                  <a:pt x="0" y="28"/>
                </a:lnTo>
                <a:lnTo>
                  <a:pt x="2" y="38"/>
                </a:lnTo>
                <a:lnTo>
                  <a:pt x="8" y="46"/>
                </a:lnTo>
                <a:lnTo>
                  <a:pt x="16" y="52"/>
                </a:lnTo>
                <a:lnTo>
                  <a:pt x="20" y="54"/>
                </a:lnTo>
                <a:lnTo>
                  <a:pt x="26" y="54"/>
                </a:lnTo>
                <a:lnTo>
                  <a:pt x="26" y="54"/>
                </a:lnTo>
                <a:lnTo>
                  <a:pt x="32" y="54"/>
                </a:lnTo>
                <a:lnTo>
                  <a:pt x="38" y="52"/>
                </a:lnTo>
                <a:lnTo>
                  <a:pt x="46" y="46"/>
                </a:lnTo>
                <a:lnTo>
                  <a:pt x="50" y="38"/>
                </a:lnTo>
                <a:lnTo>
                  <a:pt x="52" y="28"/>
                </a:lnTo>
                <a:lnTo>
                  <a:pt x="50" y="18"/>
                </a:lnTo>
                <a:lnTo>
                  <a:pt x="44" y="10"/>
                </a:lnTo>
                <a:lnTo>
                  <a:pt x="36" y="4"/>
                </a:lnTo>
                <a:lnTo>
                  <a:pt x="30" y="2"/>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0" name="Freeform 41"/>
          <p:cNvSpPr/>
          <p:nvPr>
            <p:custDataLst>
              <p:tags r:id="rId35"/>
            </p:custDataLst>
          </p:nvPr>
        </p:nvSpPr>
        <p:spPr bwMode="auto">
          <a:xfrm rot="20855259">
            <a:off x="4262695" y="2469513"/>
            <a:ext cx="49277" cy="51331"/>
          </a:xfrm>
          <a:custGeom>
            <a:avLst/>
            <a:gdLst>
              <a:gd name="T0" fmla="*/ 26 w 52"/>
              <a:gd name="T1" fmla="*/ 0 h 54"/>
              <a:gd name="T2" fmla="*/ 26 w 52"/>
              <a:gd name="T3" fmla="*/ 0 h 54"/>
              <a:gd name="T4" fmla="*/ 18 w 52"/>
              <a:gd name="T5" fmla="*/ 0 h 54"/>
              <a:gd name="T6" fmla="*/ 14 w 52"/>
              <a:gd name="T7" fmla="*/ 2 h 54"/>
              <a:gd name="T8" fmla="*/ 6 w 52"/>
              <a:gd name="T9" fmla="*/ 8 h 54"/>
              <a:gd name="T10" fmla="*/ 2 w 52"/>
              <a:gd name="T11" fmla="*/ 16 h 54"/>
              <a:gd name="T12" fmla="*/ 0 w 52"/>
              <a:gd name="T13" fmla="*/ 26 h 54"/>
              <a:gd name="T14" fmla="*/ 2 w 52"/>
              <a:gd name="T15" fmla="*/ 36 h 54"/>
              <a:gd name="T16" fmla="*/ 8 w 52"/>
              <a:gd name="T17" fmla="*/ 44 h 54"/>
              <a:gd name="T18" fmla="*/ 16 w 52"/>
              <a:gd name="T19" fmla="*/ 50 h 54"/>
              <a:gd name="T20" fmla="*/ 20 w 52"/>
              <a:gd name="T21" fmla="*/ 52 h 54"/>
              <a:gd name="T22" fmla="*/ 26 w 52"/>
              <a:gd name="T23" fmla="*/ 54 h 54"/>
              <a:gd name="T24" fmla="*/ 26 w 52"/>
              <a:gd name="T25" fmla="*/ 54 h 54"/>
              <a:gd name="T26" fmla="*/ 32 w 52"/>
              <a:gd name="T27" fmla="*/ 52 h 54"/>
              <a:gd name="T28" fmla="*/ 38 w 52"/>
              <a:gd name="T29" fmla="*/ 50 h 54"/>
              <a:gd name="T30" fmla="*/ 46 w 52"/>
              <a:gd name="T31" fmla="*/ 44 h 54"/>
              <a:gd name="T32" fmla="*/ 50 w 52"/>
              <a:gd name="T33" fmla="*/ 36 h 54"/>
              <a:gd name="T34" fmla="*/ 52 w 52"/>
              <a:gd name="T35" fmla="*/ 26 h 54"/>
              <a:gd name="T36" fmla="*/ 50 w 52"/>
              <a:gd name="T37" fmla="*/ 16 h 54"/>
              <a:gd name="T38" fmla="*/ 44 w 52"/>
              <a:gd name="T39" fmla="*/ 8 h 54"/>
              <a:gd name="T40" fmla="*/ 36 w 52"/>
              <a:gd name="T41" fmla="*/ 2 h 54"/>
              <a:gd name="T42" fmla="*/ 32 w 52"/>
              <a:gd name="T43" fmla="*/ 0 h 54"/>
              <a:gd name="T44" fmla="*/ 26 w 52"/>
              <a:gd name="T45" fmla="*/ 0 h 54"/>
              <a:gd name="T46" fmla="*/ 26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6" y="0"/>
                </a:moveTo>
                <a:lnTo>
                  <a:pt x="26" y="0"/>
                </a:lnTo>
                <a:lnTo>
                  <a:pt x="18" y="0"/>
                </a:lnTo>
                <a:lnTo>
                  <a:pt x="14" y="2"/>
                </a:lnTo>
                <a:lnTo>
                  <a:pt x="6" y="8"/>
                </a:lnTo>
                <a:lnTo>
                  <a:pt x="2" y="16"/>
                </a:lnTo>
                <a:lnTo>
                  <a:pt x="0" y="26"/>
                </a:lnTo>
                <a:lnTo>
                  <a:pt x="2" y="36"/>
                </a:lnTo>
                <a:lnTo>
                  <a:pt x="8" y="44"/>
                </a:lnTo>
                <a:lnTo>
                  <a:pt x="16" y="50"/>
                </a:lnTo>
                <a:lnTo>
                  <a:pt x="20" y="52"/>
                </a:lnTo>
                <a:lnTo>
                  <a:pt x="26" y="54"/>
                </a:lnTo>
                <a:lnTo>
                  <a:pt x="26" y="54"/>
                </a:lnTo>
                <a:lnTo>
                  <a:pt x="32" y="52"/>
                </a:lnTo>
                <a:lnTo>
                  <a:pt x="38" y="50"/>
                </a:lnTo>
                <a:lnTo>
                  <a:pt x="46" y="44"/>
                </a:lnTo>
                <a:lnTo>
                  <a:pt x="50" y="36"/>
                </a:lnTo>
                <a:lnTo>
                  <a:pt x="52" y="26"/>
                </a:lnTo>
                <a:lnTo>
                  <a:pt x="50" y="16"/>
                </a:lnTo>
                <a:lnTo>
                  <a:pt x="44" y="8"/>
                </a:lnTo>
                <a:lnTo>
                  <a:pt x="36"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1" name="Freeform 42"/>
          <p:cNvSpPr/>
          <p:nvPr>
            <p:custDataLst>
              <p:tags r:id="rId36"/>
            </p:custDataLst>
          </p:nvPr>
        </p:nvSpPr>
        <p:spPr bwMode="auto">
          <a:xfrm rot="20855259">
            <a:off x="4344824" y="2483201"/>
            <a:ext cx="66388" cy="62965"/>
          </a:xfrm>
          <a:custGeom>
            <a:avLst/>
            <a:gdLst>
              <a:gd name="T0" fmla="*/ 52 w 70"/>
              <a:gd name="T1" fmla="*/ 2 h 66"/>
              <a:gd name="T2" fmla="*/ 52 w 70"/>
              <a:gd name="T3" fmla="*/ 2 h 66"/>
              <a:gd name="T4" fmla="*/ 42 w 70"/>
              <a:gd name="T5" fmla="*/ 0 h 66"/>
              <a:gd name="T6" fmla="*/ 34 w 70"/>
              <a:gd name="T7" fmla="*/ 0 h 66"/>
              <a:gd name="T8" fmla="*/ 26 w 70"/>
              <a:gd name="T9" fmla="*/ 0 h 66"/>
              <a:gd name="T10" fmla="*/ 18 w 70"/>
              <a:gd name="T11" fmla="*/ 4 h 66"/>
              <a:gd name="T12" fmla="*/ 18 w 70"/>
              <a:gd name="T13" fmla="*/ 4 h 66"/>
              <a:gd name="T14" fmla="*/ 16 w 70"/>
              <a:gd name="T15" fmla="*/ 6 h 66"/>
              <a:gd name="T16" fmla="*/ 16 w 70"/>
              <a:gd name="T17" fmla="*/ 6 h 66"/>
              <a:gd name="T18" fmla="*/ 10 w 70"/>
              <a:gd name="T19" fmla="*/ 12 h 66"/>
              <a:gd name="T20" fmla="*/ 4 w 70"/>
              <a:gd name="T21" fmla="*/ 18 h 66"/>
              <a:gd name="T22" fmla="*/ 2 w 70"/>
              <a:gd name="T23" fmla="*/ 26 h 66"/>
              <a:gd name="T24" fmla="*/ 0 w 70"/>
              <a:gd name="T25" fmla="*/ 34 h 66"/>
              <a:gd name="T26" fmla="*/ 0 w 70"/>
              <a:gd name="T27" fmla="*/ 34 h 66"/>
              <a:gd name="T28" fmla="*/ 2 w 70"/>
              <a:gd name="T29" fmla="*/ 42 h 66"/>
              <a:gd name="T30" fmla="*/ 6 w 70"/>
              <a:gd name="T31" fmla="*/ 50 h 66"/>
              <a:gd name="T32" fmla="*/ 6 w 70"/>
              <a:gd name="T33" fmla="*/ 50 h 66"/>
              <a:gd name="T34" fmla="*/ 12 w 70"/>
              <a:gd name="T35" fmla="*/ 56 h 66"/>
              <a:gd name="T36" fmla="*/ 18 w 70"/>
              <a:gd name="T37" fmla="*/ 62 h 66"/>
              <a:gd name="T38" fmla="*/ 20 w 70"/>
              <a:gd name="T39" fmla="*/ 62 h 66"/>
              <a:gd name="T40" fmla="*/ 20 w 70"/>
              <a:gd name="T41" fmla="*/ 62 h 66"/>
              <a:gd name="T42" fmla="*/ 28 w 70"/>
              <a:gd name="T43" fmla="*/ 66 h 66"/>
              <a:gd name="T44" fmla="*/ 36 w 70"/>
              <a:gd name="T45" fmla="*/ 66 h 66"/>
              <a:gd name="T46" fmla="*/ 46 w 70"/>
              <a:gd name="T47" fmla="*/ 64 h 66"/>
              <a:gd name="T48" fmla="*/ 54 w 70"/>
              <a:gd name="T49" fmla="*/ 62 h 66"/>
              <a:gd name="T50" fmla="*/ 54 w 70"/>
              <a:gd name="T51" fmla="*/ 62 h 66"/>
              <a:gd name="T52" fmla="*/ 60 w 70"/>
              <a:gd name="T53" fmla="*/ 56 h 66"/>
              <a:gd name="T54" fmla="*/ 66 w 70"/>
              <a:gd name="T55" fmla="*/ 48 h 66"/>
              <a:gd name="T56" fmla="*/ 68 w 70"/>
              <a:gd name="T57" fmla="*/ 40 h 66"/>
              <a:gd name="T58" fmla="*/ 70 w 70"/>
              <a:gd name="T59" fmla="*/ 32 h 66"/>
              <a:gd name="T60" fmla="*/ 70 w 70"/>
              <a:gd name="T61" fmla="*/ 32 h 66"/>
              <a:gd name="T62" fmla="*/ 68 w 70"/>
              <a:gd name="T63" fmla="*/ 22 h 66"/>
              <a:gd name="T64" fmla="*/ 64 w 70"/>
              <a:gd name="T65" fmla="*/ 14 h 66"/>
              <a:gd name="T66" fmla="*/ 58 w 70"/>
              <a:gd name="T67" fmla="*/ 8 h 66"/>
              <a:gd name="T68" fmla="*/ 52 w 70"/>
              <a:gd name="T69" fmla="*/ 2 h 66"/>
              <a:gd name="T70" fmla="*/ 52 w 70"/>
              <a:gd name="T71"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66">
                <a:moveTo>
                  <a:pt x="52" y="2"/>
                </a:moveTo>
                <a:lnTo>
                  <a:pt x="52" y="2"/>
                </a:lnTo>
                <a:lnTo>
                  <a:pt x="42" y="0"/>
                </a:lnTo>
                <a:lnTo>
                  <a:pt x="34" y="0"/>
                </a:lnTo>
                <a:lnTo>
                  <a:pt x="26" y="0"/>
                </a:lnTo>
                <a:lnTo>
                  <a:pt x="18" y="4"/>
                </a:lnTo>
                <a:lnTo>
                  <a:pt x="18" y="4"/>
                </a:lnTo>
                <a:lnTo>
                  <a:pt x="16" y="6"/>
                </a:lnTo>
                <a:lnTo>
                  <a:pt x="16" y="6"/>
                </a:lnTo>
                <a:lnTo>
                  <a:pt x="10" y="12"/>
                </a:lnTo>
                <a:lnTo>
                  <a:pt x="4" y="18"/>
                </a:lnTo>
                <a:lnTo>
                  <a:pt x="2" y="26"/>
                </a:lnTo>
                <a:lnTo>
                  <a:pt x="0" y="34"/>
                </a:lnTo>
                <a:lnTo>
                  <a:pt x="0" y="34"/>
                </a:lnTo>
                <a:lnTo>
                  <a:pt x="2" y="42"/>
                </a:lnTo>
                <a:lnTo>
                  <a:pt x="6" y="50"/>
                </a:lnTo>
                <a:lnTo>
                  <a:pt x="6" y="50"/>
                </a:lnTo>
                <a:lnTo>
                  <a:pt x="12" y="56"/>
                </a:lnTo>
                <a:lnTo>
                  <a:pt x="18" y="62"/>
                </a:lnTo>
                <a:lnTo>
                  <a:pt x="20" y="62"/>
                </a:lnTo>
                <a:lnTo>
                  <a:pt x="20" y="62"/>
                </a:lnTo>
                <a:lnTo>
                  <a:pt x="28" y="66"/>
                </a:lnTo>
                <a:lnTo>
                  <a:pt x="36" y="66"/>
                </a:lnTo>
                <a:lnTo>
                  <a:pt x="46" y="64"/>
                </a:lnTo>
                <a:lnTo>
                  <a:pt x="54" y="62"/>
                </a:lnTo>
                <a:lnTo>
                  <a:pt x="54" y="62"/>
                </a:lnTo>
                <a:lnTo>
                  <a:pt x="60" y="56"/>
                </a:lnTo>
                <a:lnTo>
                  <a:pt x="66" y="48"/>
                </a:lnTo>
                <a:lnTo>
                  <a:pt x="68" y="40"/>
                </a:lnTo>
                <a:lnTo>
                  <a:pt x="70" y="32"/>
                </a:lnTo>
                <a:lnTo>
                  <a:pt x="70" y="32"/>
                </a:lnTo>
                <a:lnTo>
                  <a:pt x="68" y="22"/>
                </a:lnTo>
                <a:lnTo>
                  <a:pt x="64" y="14"/>
                </a:lnTo>
                <a:lnTo>
                  <a:pt x="58" y="8"/>
                </a:lnTo>
                <a:lnTo>
                  <a:pt x="52" y="2"/>
                </a:lnTo>
                <a:lnTo>
                  <a:pt x="52" y="2"/>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2" name="Freeform 43"/>
          <p:cNvSpPr/>
          <p:nvPr>
            <p:custDataLst>
              <p:tags r:id="rId37"/>
            </p:custDataLst>
          </p:nvPr>
        </p:nvSpPr>
        <p:spPr bwMode="auto">
          <a:xfrm rot="20855259">
            <a:off x="4470071" y="2498942"/>
            <a:ext cx="66388" cy="66388"/>
          </a:xfrm>
          <a:custGeom>
            <a:avLst/>
            <a:gdLst>
              <a:gd name="T0" fmla="*/ 68 w 70"/>
              <a:gd name="T1" fmla="*/ 26 h 70"/>
              <a:gd name="T2" fmla="*/ 68 w 70"/>
              <a:gd name="T3" fmla="*/ 26 h 70"/>
              <a:gd name="T4" fmla="*/ 64 w 70"/>
              <a:gd name="T5" fmla="*/ 14 h 70"/>
              <a:gd name="T6" fmla="*/ 58 w 70"/>
              <a:gd name="T7" fmla="*/ 6 h 70"/>
              <a:gd name="T8" fmla="*/ 52 w 70"/>
              <a:gd name="T9" fmla="*/ 4 h 70"/>
              <a:gd name="T10" fmla="*/ 48 w 70"/>
              <a:gd name="T11" fmla="*/ 2 h 70"/>
              <a:gd name="T12" fmla="*/ 42 w 70"/>
              <a:gd name="T13" fmla="*/ 0 h 70"/>
              <a:gd name="T14" fmla="*/ 34 w 70"/>
              <a:gd name="T15" fmla="*/ 2 h 70"/>
              <a:gd name="T16" fmla="*/ 34 w 70"/>
              <a:gd name="T17" fmla="*/ 2 h 70"/>
              <a:gd name="T18" fmla="*/ 34 w 70"/>
              <a:gd name="T19" fmla="*/ 2 h 70"/>
              <a:gd name="T20" fmla="*/ 34 w 70"/>
              <a:gd name="T21" fmla="*/ 2 h 70"/>
              <a:gd name="T22" fmla="*/ 32 w 70"/>
              <a:gd name="T23" fmla="*/ 2 h 70"/>
              <a:gd name="T24" fmla="*/ 32 w 70"/>
              <a:gd name="T25" fmla="*/ 2 h 70"/>
              <a:gd name="T26" fmla="*/ 24 w 70"/>
              <a:gd name="T27" fmla="*/ 2 h 70"/>
              <a:gd name="T28" fmla="*/ 16 w 70"/>
              <a:gd name="T29" fmla="*/ 6 h 70"/>
              <a:gd name="T30" fmla="*/ 10 w 70"/>
              <a:gd name="T31" fmla="*/ 10 h 70"/>
              <a:gd name="T32" fmla="*/ 6 w 70"/>
              <a:gd name="T33" fmla="*/ 18 h 70"/>
              <a:gd name="T34" fmla="*/ 6 w 70"/>
              <a:gd name="T35" fmla="*/ 18 h 70"/>
              <a:gd name="T36" fmla="*/ 2 w 70"/>
              <a:gd name="T37" fmla="*/ 28 h 70"/>
              <a:gd name="T38" fmla="*/ 0 w 70"/>
              <a:gd name="T39" fmla="*/ 38 h 70"/>
              <a:gd name="T40" fmla="*/ 2 w 70"/>
              <a:gd name="T41" fmla="*/ 48 h 70"/>
              <a:gd name="T42" fmla="*/ 8 w 70"/>
              <a:gd name="T43" fmla="*/ 58 h 70"/>
              <a:gd name="T44" fmla="*/ 8 w 70"/>
              <a:gd name="T45" fmla="*/ 58 h 70"/>
              <a:gd name="T46" fmla="*/ 16 w 70"/>
              <a:gd name="T47" fmla="*/ 64 h 70"/>
              <a:gd name="T48" fmla="*/ 24 w 70"/>
              <a:gd name="T49" fmla="*/ 68 h 70"/>
              <a:gd name="T50" fmla="*/ 34 w 70"/>
              <a:gd name="T51" fmla="*/ 70 h 70"/>
              <a:gd name="T52" fmla="*/ 44 w 70"/>
              <a:gd name="T53" fmla="*/ 68 h 70"/>
              <a:gd name="T54" fmla="*/ 52 w 70"/>
              <a:gd name="T55" fmla="*/ 66 h 70"/>
              <a:gd name="T56" fmla="*/ 60 w 70"/>
              <a:gd name="T57" fmla="*/ 60 h 70"/>
              <a:gd name="T58" fmla="*/ 66 w 70"/>
              <a:gd name="T59" fmla="*/ 54 h 70"/>
              <a:gd name="T60" fmla="*/ 68 w 70"/>
              <a:gd name="T61" fmla="*/ 44 h 70"/>
              <a:gd name="T62" fmla="*/ 68 w 70"/>
              <a:gd name="T63" fmla="*/ 44 h 70"/>
              <a:gd name="T64" fmla="*/ 68 w 70"/>
              <a:gd name="T65" fmla="*/ 42 h 70"/>
              <a:gd name="T66" fmla="*/ 68 w 70"/>
              <a:gd name="T67" fmla="*/ 42 h 70"/>
              <a:gd name="T68" fmla="*/ 70 w 70"/>
              <a:gd name="T69" fmla="*/ 34 h 70"/>
              <a:gd name="T70" fmla="*/ 68 w 70"/>
              <a:gd name="T71" fmla="*/ 26 h 70"/>
              <a:gd name="T72" fmla="*/ 68 w 70"/>
              <a:gd name="T73"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70">
                <a:moveTo>
                  <a:pt x="68" y="26"/>
                </a:moveTo>
                <a:lnTo>
                  <a:pt x="68" y="26"/>
                </a:lnTo>
                <a:lnTo>
                  <a:pt x="64" y="14"/>
                </a:lnTo>
                <a:lnTo>
                  <a:pt x="58" y="6"/>
                </a:lnTo>
                <a:lnTo>
                  <a:pt x="52" y="4"/>
                </a:lnTo>
                <a:lnTo>
                  <a:pt x="48" y="2"/>
                </a:lnTo>
                <a:lnTo>
                  <a:pt x="42" y="0"/>
                </a:lnTo>
                <a:lnTo>
                  <a:pt x="34" y="2"/>
                </a:lnTo>
                <a:lnTo>
                  <a:pt x="34" y="2"/>
                </a:lnTo>
                <a:lnTo>
                  <a:pt x="34" y="2"/>
                </a:lnTo>
                <a:lnTo>
                  <a:pt x="34" y="2"/>
                </a:lnTo>
                <a:lnTo>
                  <a:pt x="32" y="2"/>
                </a:lnTo>
                <a:lnTo>
                  <a:pt x="32" y="2"/>
                </a:lnTo>
                <a:lnTo>
                  <a:pt x="24" y="2"/>
                </a:lnTo>
                <a:lnTo>
                  <a:pt x="16" y="6"/>
                </a:lnTo>
                <a:lnTo>
                  <a:pt x="10" y="10"/>
                </a:lnTo>
                <a:lnTo>
                  <a:pt x="6" y="18"/>
                </a:lnTo>
                <a:lnTo>
                  <a:pt x="6" y="18"/>
                </a:lnTo>
                <a:lnTo>
                  <a:pt x="2" y="28"/>
                </a:lnTo>
                <a:lnTo>
                  <a:pt x="0" y="38"/>
                </a:lnTo>
                <a:lnTo>
                  <a:pt x="2" y="48"/>
                </a:lnTo>
                <a:lnTo>
                  <a:pt x="8" y="58"/>
                </a:lnTo>
                <a:lnTo>
                  <a:pt x="8" y="58"/>
                </a:lnTo>
                <a:lnTo>
                  <a:pt x="16" y="64"/>
                </a:lnTo>
                <a:lnTo>
                  <a:pt x="24" y="68"/>
                </a:lnTo>
                <a:lnTo>
                  <a:pt x="34" y="70"/>
                </a:lnTo>
                <a:lnTo>
                  <a:pt x="44" y="68"/>
                </a:lnTo>
                <a:lnTo>
                  <a:pt x="52" y="66"/>
                </a:lnTo>
                <a:lnTo>
                  <a:pt x="60" y="60"/>
                </a:lnTo>
                <a:lnTo>
                  <a:pt x="66" y="54"/>
                </a:lnTo>
                <a:lnTo>
                  <a:pt x="68" y="44"/>
                </a:lnTo>
                <a:lnTo>
                  <a:pt x="68" y="44"/>
                </a:lnTo>
                <a:lnTo>
                  <a:pt x="68" y="42"/>
                </a:lnTo>
                <a:lnTo>
                  <a:pt x="68" y="42"/>
                </a:lnTo>
                <a:lnTo>
                  <a:pt x="70" y="34"/>
                </a:lnTo>
                <a:lnTo>
                  <a:pt x="68" y="26"/>
                </a:lnTo>
                <a:lnTo>
                  <a:pt x="68" y="26"/>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3" name="Freeform 44"/>
          <p:cNvSpPr/>
          <p:nvPr>
            <p:custDataLst>
              <p:tags r:id="rId38"/>
            </p:custDataLst>
          </p:nvPr>
        </p:nvSpPr>
        <p:spPr bwMode="auto">
          <a:xfrm rot="20855259">
            <a:off x="4627484" y="2527688"/>
            <a:ext cx="38327" cy="39696"/>
          </a:xfrm>
          <a:custGeom>
            <a:avLst/>
            <a:gdLst>
              <a:gd name="T0" fmla="*/ 20 w 40"/>
              <a:gd name="T1" fmla="*/ 0 h 42"/>
              <a:gd name="T2" fmla="*/ 20 w 40"/>
              <a:gd name="T3" fmla="*/ 0 h 42"/>
              <a:gd name="T4" fmla="*/ 10 w 40"/>
              <a:gd name="T5" fmla="*/ 2 h 42"/>
              <a:gd name="T6" fmla="*/ 4 w 40"/>
              <a:gd name="T7" fmla="*/ 6 h 42"/>
              <a:gd name="T8" fmla="*/ 2 w 40"/>
              <a:gd name="T9" fmla="*/ 14 h 42"/>
              <a:gd name="T10" fmla="*/ 0 w 40"/>
              <a:gd name="T11" fmla="*/ 20 h 42"/>
              <a:gd name="T12" fmla="*/ 2 w 40"/>
              <a:gd name="T13" fmla="*/ 28 h 42"/>
              <a:gd name="T14" fmla="*/ 6 w 40"/>
              <a:gd name="T15" fmla="*/ 34 h 42"/>
              <a:gd name="T16" fmla="*/ 12 w 40"/>
              <a:gd name="T17" fmla="*/ 40 h 42"/>
              <a:gd name="T18" fmla="*/ 20 w 40"/>
              <a:gd name="T19" fmla="*/ 42 h 42"/>
              <a:gd name="T20" fmla="*/ 20 w 40"/>
              <a:gd name="T21" fmla="*/ 42 h 42"/>
              <a:gd name="T22" fmla="*/ 30 w 40"/>
              <a:gd name="T23" fmla="*/ 40 h 42"/>
              <a:gd name="T24" fmla="*/ 36 w 40"/>
              <a:gd name="T25" fmla="*/ 34 h 42"/>
              <a:gd name="T26" fmla="*/ 38 w 40"/>
              <a:gd name="T27" fmla="*/ 28 h 42"/>
              <a:gd name="T28" fmla="*/ 40 w 40"/>
              <a:gd name="T29" fmla="*/ 20 h 42"/>
              <a:gd name="T30" fmla="*/ 38 w 40"/>
              <a:gd name="T31" fmla="*/ 14 h 42"/>
              <a:gd name="T32" fmla="*/ 34 w 40"/>
              <a:gd name="T33" fmla="*/ 6 h 42"/>
              <a:gd name="T34" fmla="*/ 28 w 40"/>
              <a:gd name="T35" fmla="*/ 2 h 42"/>
              <a:gd name="T36" fmla="*/ 20 w 40"/>
              <a:gd name="T37" fmla="*/ 0 h 42"/>
              <a:gd name="T38" fmla="*/ 20 w 40"/>
              <a:gd name="T3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42">
                <a:moveTo>
                  <a:pt x="20" y="0"/>
                </a:moveTo>
                <a:lnTo>
                  <a:pt x="20" y="0"/>
                </a:lnTo>
                <a:lnTo>
                  <a:pt x="10" y="2"/>
                </a:lnTo>
                <a:lnTo>
                  <a:pt x="4" y="6"/>
                </a:lnTo>
                <a:lnTo>
                  <a:pt x="2" y="14"/>
                </a:lnTo>
                <a:lnTo>
                  <a:pt x="0" y="20"/>
                </a:lnTo>
                <a:lnTo>
                  <a:pt x="2" y="28"/>
                </a:lnTo>
                <a:lnTo>
                  <a:pt x="6" y="34"/>
                </a:lnTo>
                <a:lnTo>
                  <a:pt x="12" y="40"/>
                </a:lnTo>
                <a:lnTo>
                  <a:pt x="20" y="42"/>
                </a:lnTo>
                <a:lnTo>
                  <a:pt x="20" y="42"/>
                </a:lnTo>
                <a:lnTo>
                  <a:pt x="30" y="40"/>
                </a:lnTo>
                <a:lnTo>
                  <a:pt x="36" y="34"/>
                </a:lnTo>
                <a:lnTo>
                  <a:pt x="38" y="28"/>
                </a:lnTo>
                <a:lnTo>
                  <a:pt x="40" y="20"/>
                </a:lnTo>
                <a:lnTo>
                  <a:pt x="38" y="14"/>
                </a:lnTo>
                <a:lnTo>
                  <a:pt x="34" y="6"/>
                </a:lnTo>
                <a:lnTo>
                  <a:pt x="28" y="2"/>
                </a:lnTo>
                <a:lnTo>
                  <a:pt x="20" y="0"/>
                </a:lnTo>
                <a:lnTo>
                  <a:pt x="20"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4" name="Freeform 45"/>
          <p:cNvSpPr/>
          <p:nvPr>
            <p:custDataLst>
              <p:tags r:id="rId39"/>
            </p:custDataLst>
          </p:nvPr>
        </p:nvSpPr>
        <p:spPr bwMode="auto">
          <a:xfrm rot="20855259">
            <a:off x="4734252" y="2545482"/>
            <a:ext cx="49277" cy="49277"/>
          </a:xfrm>
          <a:custGeom>
            <a:avLst/>
            <a:gdLst>
              <a:gd name="T0" fmla="*/ 24 w 52"/>
              <a:gd name="T1" fmla="*/ 0 h 52"/>
              <a:gd name="T2" fmla="*/ 24 w 52"/>
              <a:gd name="T3" fmla="*/ 0 h 52"/>
              <a:gd name="T4" fmla="*/ 18 w 52"/>
              <a:gd name="T5" fmla="*/ 0 h 52"/>
              <a:gd name="T6" fmla="*/ 14 w 52"/>
              <a:gd name="T7" fmla="*/ 2 h 52"/>
              <a:gd name="T8" fmla="*/ 6 w 52"/>
              <a:gd name="T9" fmla="*/ 8 h 52"/>
              <a:gd name="T10" fmla="*/ 2 w 52"/>
              <a:gd name="T11" fmla="*/ 16 h 52"/>
              <a:gd name="T12" fmla="*/ 0 w 52"/>
              <a:gd name="T13" fmla="*/ 26 h 52"/>
              <a:gd name="T14" fmla="*/ 2 w 52"/>
              <a:gd name="T15" fmla="*/ 36 h 52"/>
              <a:gd name="T16" fmla="*/ 8 w 52"/>
              <a:gd name="T17" fmla="*/ 44 h 52"/>
              <a:gd name="T18" fmla="*/ 16 w 52"/>
              <a:gd name="T19" fmla="*/ 50 h 52"/>
              <a:gd name="T20" fmla="*/ 20 w 52"/>
              <a:gd name="T21" fmla="*/ 52 h 52"/>
              <a:gd name="T22" fmla="*/ 26 w 52"/>
              <a:gd name="T23" fmla="*/ 52 h 52"/>
              <a:gd name="T24" fmla="*/ 26 w 52"/>
              <a:gd name="T25" fmla="*/ 52 h 52"/>
              <a:gd name="T26" fmla="*/ 32 w 52"/>
              <a:gd name="T27" fmla="*/ 52 h 52"/>
              <a:gd name="T28" fmla="*/ 38 w 52"/>
              <a:gd name="T29" fmla="*/ 50 h 52"/>
              <a:gd name="T30" fmla="*/ 46 w 52"/>
              <a:gd name="T31" fmla="*/ 44 h 52"/>
              <a:gd name="T32" fmla="*/ 50 w 52"/>
              <a:gd name="T33" fmla="*/ 36 h 52"/>
              <a:gd name="T34" fmla="*/ 52 w 52"/>
              <a:gd name="T35" fmla="*/ 26 h 52"/>
              <a:gd name="T36" fmla="*/ 50 w 52"/>
              <a:gd name="T37" fmla="*/ 16 h 52"/>
              <a:gd name="T38" fmla="*/ 44 w 52"/>
              <a:gd name="T39" fmla="*/ 8 h 52"/>
              <a:gd name="T40" fmla="*/ 36 w 52"/>
              <a:gd name="T41" fmla="*/ 2 h 52"/>
              <a:gd name="T42" fmla="*/ 30 w 52"/>
              <a:gd name="T43" fmla="*/ 0 h 52"/>
              <a:gd name="T44" fmla="*/ 24 w 52"/>
              <a:gd name="T45" fmla="*/ 0 h 52"/>
              <a:gd name="T46" fmla="*/ 24 w 52"/>
              <a:gd name="T4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2">
                <a:moveTo>
                  <a:pt x="24" y="0"/>
                </a:moveTo>
                <a:lnTo>
                  <a:pt x="24" y="0"/>
                </a:lnTo>
                <a:lnTo>
                  <a:pt x="18" y="0"/>
                </a:lnTo>
                <a:lnTo>
                  <a:pt x="14" y="2"/>
                </a:lnTo>
                <a:lnTo>
                  <a:pt x="6" y="8"/>
                </a:lnTo>
                <a:lnTo>
                  <a:pt x="2" y="16"/>
                </a:lnTo>
                <a:lnTo>
                  <a:pt x="0" y="26"/>
                </a:lnTo>
                <a:lnTo>
                  <a:pt x="2" y="36"/>
                </a:lnTo>
                <a:lnTo>
                  <a:pt x="8" y="44"/>
                </a:lnTo>
                <a:lnTo>
                  <a:pt x="16" y="50"/>
                </a:lnTo>
                <a:lnTo>
                  <a:pt x="20" y="52"/>
                </a:lnTo>
                <a:lnTo>
                  <a:pt x="26" y="52"/>
                </a:lnTo>
                <a:lnTo>
                  <a:pt x="26" y="52"/>
                </a:lnTo>
                <a:lnTo>
                  <a:pt x="32" y="52"/>
                </a:lnTo>
                <a:lnTo>
                  <a:pt x="38" y="50"/>
                </a:lnTo>
                <a:lnTo>
                  <a:pt x="46" y="44"/>
                </a:lnTo>
                <a:lnTo>
                  <a:pt x="50" y="36"/>
                </a:lnTo>
                <a:lnTo>
                  <a:pt x="52" y="26"/>
                </a:lnTo>
                <a:lnTo>
                  <a:pt x="50" y="16"/>
                </a:lnTo>
                <a:lnTo>
                  <a:pt x="44" y="8"/>
                </a:lnTo>
                <a:lnTo>
                  <a:pt x="36" y="2"/>
                </a:lnTo>
                <a:lnTo>
                  <a:pt x="30" y="0"/>
                </a:lnTo>
                <a:lnTo>
                  <a:pt x="24" y="0"/>
                </a:lnTo>
                <a:lnTo>
                  <a:pt x="24"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5" name="Freeform 46"/>
          <p:cNvSpPr/>
          <p:nvPr>
            <p:custDataLst>
              <p:tags r:id="rId40"/>
            </p:custDataLst>
          </p:nvPr>
        </p:nvSpPr>
        <p:spPr bwMode="auto">
          <a:xfrm rot="20855259">
            <a:off x="4840335" y="2559855"/>
            <a:ext cx="62965" cy="60912"/>
          </a:xfrm>
          <a:custGeom>
            <a:avLst/>
            <a:gdLst>
              <a:gd name="T0" fmla="*/ 66 w 66"/>
              <a:gd name="T1" fmla="*/ 30 h 64"/>
              <a:gd name="T2" fmla="*/ 66 w 66"/>
              <a:gd name="T3" fmla="*/ 30 h 64"/>
              <a:gd name="T4" fmla="*/ 64 w 66"/>
              <a:gd name="T5" fmla="*/ 24 h 64"/>
              <a:gd name="T6" fmla="*/ 62 w 66"/>
              <a:gd name="T7" fmla="*/ 18 h 64"/>
              <a:gd name="T8" fmla="*/ 54 w 66"/>
              <a:gd name="T9" fmla="*/ 8 h 64"/>
              <a:gd name="T10" fmla="*/ 44 w 66"/>
              <a:gd name="T11" fmla="*/ 2 h 64"/>
              <a:gd name="T12" fmla="*/ 38 w 66"/>
              <a:gd name="T13" fmla="*/ 0 h 64"/>
              <a:gd name="T14" fmla="*/ 32 w 66"/>
              <a:gd name="T15" fmla="*/ 0 h 64"/>
              <a:gd name="T16" fmla="*/ 32 w 66"/>
              <a:gd name="T17" fmla="*/ 0 h 64"/>
              <a:gd name="T18" fmla="*/ 26 w 66"/>
              <a:gd name="T19" fmla="*/ 0 h 64"/>
              <a:gd name="T20" fmla="*/ 20 w 66"/>
              <a:gd name="T21" fmla="*/ 2 h 64"/>
              <a:gd name="T22" fmla="*/ 10 w 66"/>
              <a:gd name="T23" fmla="*/ 10 h 64"/>
              <a:gd name="T24" fmla="*/ 10 w 66"/>
              <a:gd name="T25" fmla="*/ 10 h 64"/>
              <a:gd name="T26" fmla="*/ 2 w 66"/>
              <a:gd name="T27" fmla="*/ 20 h 64"/>
              <a:gd name="T28" fmla="*/ 0 w 66"/>
              <a:gd name="T29" fmla="*/ 26 h 64"/>
              <a:gd name="T30" fmla="*/ 0 w 66"/>
              <a:gd name="T31" fmla="*/ 34 h 64"/>
              <a:gd name="T32" fmla="*/ 0 w 66"/>
              <a:gd name="T33" fmla="*/ 34 h 64"/>
              <a:gd name="T34" fmla="*/ 2 w 66"/>
              <a:gd name="T35" fmla="*/ 40 h 64"/>
              <a:gd name="T36" fmla="*/ 4 w 66"/>
              <a:gd name="T37" fmla="*/ 46 h 64"/>
              <a:gd name="T38" fmla="*/ 12 w 66"/>
              <a:gd name="T39" fmla="*/ 56 h 64"/>
              <a:gd name="T40" fmla="*/ 22 w 66"/>
              <a:gd name="T41" fmla="*/ 62 h 64"/>
              <a:gd name="T42" fmla="*/ 28 w 66"/>
              <a:gd name="T43" fmla="*/ 64 h 64"/>
              <a:gd name="T44" fmla="*/ 34 w 66"/>
              <a:gd name="T45" fmla="*/ 64 h 64"/>
              <a:gd name="T46" fmla="*/ 34 w 66"/>
              <a:gd name="T47" fmla="*/ 64 h 64"/>
              <a:gd name="T48" fmla="*/ 40 w 66"/>
              <a:gd name="T49" fmla="*/ 64 h 64"/>
              <a:gd name="T50" fmla="*/ 46 w 66"/>
              <a:gd name="T51" fmla="*/ 62 h 64"/>
              <a:gd name="T52" fmla="*/ 58 w 66"/>
              <a:gd name="T53" fmla="*/ 54 h 64"/>
              <a:gd name="T54" fmla="*/ 58 w 66"/>
              <a:gd name="T55" fmla="*/ 54 h 64"/>
              <a:gd name="T56" fmla="*/ 64 w 66"/>
              <a:gd name="T57" fmla="*/ 42 h 64"/>
              <a:gd name="T58" fmla="*/ 66 w 66"/>
              <a:gd name="T59" fmla="*/ 36 h 64"/>
              <a:gd name="T60" fmla="*/ 66 w 66"/>
              <a:gd name="T61" fmla="*/ 30 h 64"/>
              <a:gd name="T62" fmla="*/ 66 w 66"/>
              <a:gd name="T63" fmla="*/ 3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64">
                <a:moveTo>
                  <a:pt x="66" y="30"/>
                </a:moveTo>
                <a:lnTo>
                  <a:pt x="66" y="30"/>
                </a:lnTo>
                <a:lnTo>
                  <a:pt x="64" y="24"/>
                </a:lnTo>
                <a:lnTo>
                  <a:pt x="62" y="18"/>
                </a:lnTo>
                <a:lnTo>
                  <a:pt x="54" y="8"/>
                </a:lnTo>
                <a:lnTo>
                  <a:pt x="44" y="2"/>
                </a:lnTo>
                <a:lnTo>
                  <a:pt x="38" y="0"/>
                </a:lnTo>
                <a:lnTo>
                  <a:pt x="32" y="0"/>
                </a:lnTo>
                <a:lnTo>
                  <a:pt x="32" y="0"/>
                </a:lnTo>
                <a:lnTo>
                  <a:pt x="26" y="0"/>
                </a:lnTo>
                <a:lnTo>
                  <a:pt x="20" y="2"/>
                </a:lnTo>
                <a:lnTo>
                  <a:pt x="10" y="10"/>
                </a:lnTo>
                <a:lnTo>
                  <a:pt x="10" y="10"/>
                </a:lnTo>
                <a:lnTo>
                  <a:pt x="2" y="20"/>
                </a:lnTo>
                <a:lnTo>
                  <a:pt x="0" y="26"/>
                </a:lnTo>
                <a:lnTo>
                  <a:pt x="0" y="34"/>
                </a:lnTo>
                <a:lnTo>
                  <a:pt x="0" y="34"/>
                </a:lnTo>
                <a:lnTo>
                  <a:pt x="2" y="40"/>
                </a:lnTo>
                <a:lnTo>
                  <a:pt x="4" y="46"/>
                </a:lnTo>
                <a:lnTo>
                  <a:pt x="12" y="56"/>
                </a:lnTo>
                <a:lnTo>
                  <a:pt x="22" y="62"/>
                </a:lnTo>
                <a:lnTo>
                  <a:pt x="28" y="64"/>
                </a:lnTo>
                <a:lnTo>
                  <a:pt x="34" y="64"/>
                </a:lnTo>
                <a:lnTo>
                  <a:pt x="34" y="64"/>
                </a:lnTo>
                <a:lnTo>
                  <a:pt x="40" y="64"/>
                </a:lnTo>
                <a:lnTo>
                  <a:pt x="46" y="62"/>
                </a:lnTo>
                <a:lnTo>
                  <a:pt x="58" y="54"/>
                </a:lnTo>
                <a:lnTo>
                  <a:pt x="58" y="54"/>
                </a:lnTo>
                <a:lnTo>
                  <a:pt x="64" y="42"/>
                </a:lnTo>
                <a:lnTo>
                  <a:pt x="66" y="36"/>
                </a:lnTo>
                <a:lnTo>
                  <a:pt x="66" y="30"/>
                </a:lnTo>
                <a:lnTo>
                  <a:pt x="66" y="3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6" name="Freeform 47"/>
          <p:cNvSpPr/>
          <p:nvPr>
            <p:custDataLst>
              <p:tags r:id="rId41"/>
            </p:custDataLst>
          </p:nvPr>
        </p:nvSpPr>
        <p:spPr bwMode="auto">
          <a:xfrm rot="20855259">
            <a:off x="4947103" y="2580387"/>
            <a:ext cx="53384" cy="55437"/>
          </a:xfrm>
          <a:custGeom>
            <a:avLst/>
            <a:gdLst>
              <a:gd name="T0" fmla="*/ 26 w 56"/>
              <a:gd name="T1" fmla="*/ 0 h 58"/>
              <a:gd name="T2" fmla="*/ 26 w 56"/>
              <a:gd name="T3" fmla="*/ 0 h 58"/>
              <a:gd name="T4" fmla="*/ 16 w 56"/>
              <a:gd name="T5" fmla="*/ 2 h 58"/>
              <a:gd name="T6" fmla="*/ 6 w 56"/>
              <a:gd name="T7" fmla="*/ 8 h 58"/>
              <a:gd name="T8" fmla="*/ 6 w 56"/>
              <a:gd name="T9" fmla="*/ 8 h 58"/>
              <a:gd name="T10" fmla="*/ 2 w 56"/>
              <a:gd name="T11" fmla="*/ 18 h 58"/>
              <a:gd name="T12" fmla="*/ 0 w 56"/>
              <a:gd name="T13" fmla="*/ 30 h 58"/>
              <a:gd name="T14" fmla="*/ 0 w 56"/>
              <a:gd name="T15" fmla="*/ 30 h 58"/>
              <a:gd name="T16" fmla="*/ 0 w 56"/>
              <a:gd name="T17" fmla="*/ 36 h 58"/>
              <a:gd name="T18" fmla="*/ 2 w 56"/>
              <a:gd name="T19" fmla="*/ 42 h 58"/>
              <a:gd name="T20" fmla="*/ 6 w 56"/>
              <a:gd name="T21" fmla="*/ 48 h 58"/>
              <a:gd name="T22" fmla="*/ 12 w 56"/>
              <a:gd name="T23" fmla="*/ 52 h 58"/>
              <a:gd name="T24" fmla="*/ 18 w 56"/>
              <a:gd name="T25" fmla="*/ 54 h 58"/>
              <a:gd name="T26" fmla="*/ 24 w 56"/>
              <a:gd name="T27" fmla="*/ 56 h 58"/>
              <a:gd name="T28" fmla="*/ 30 w 56"/>
              <a:gd name="T29" fmla="*/ 58 h 58"/>
              <a:gd name="T30" fmla="*/ 36 w 56"/>
              <a:gd name="T31" fmla="*/ 56 h 58"/>
              <a:gd name="T32" fmla="*/ 36 w 56"/>
              <a:gd name="T33" fmla="*/ 56 h 58"/>
              <a:gd name="T34" fmla="*/ 44 w 56"/>
              <a:gd name="T35" fmla="*/ 52 h 58"/>
              <a:gd name="T36" fmla="*/ 50 w 56"/>
              <a:gd name="T37" fmla="*/ 46 h 58"/>
              <a:gd name="T38" fmla="*/ 54 w 56"/>
              <a:gd name="T39" fmla="*/ 40 h 58"/>
              <a:gd name="T40" fmla="*/ 56 w 56"/>
              <a:gd name="T41" fmla="*/ 32 h 58"/>
              <a:gd name="T42" fmla="*/ 56 w 56"/>
              <a:gd name="T43" fmla="*/ 32 h 58"/>
              <a:gd name="T44" fmla="*/ 56 w 56"/>
              <a:gd name="T45" fmla="*/ 24 h 58"/>
              <a:gd name="T46" fmla="*/ 54 w 56"/>
              <a:gd name="T47" fmla="*/ 18 h 58"/>
              <a:gd name="T48" fmla="*/ 52 w 56"/>
              <a:gd name="T49" fmla="*/ 14 h 58"/>
              <a:gd name="T50" fmla="*/ 48 w 56"/>
              <a:gd name="T51" fmla="*/ 8 h 58"/>
              <a:gd name="T52" fmla="*/ 44 w 56"/>
              <a:gd name="T53" fmla="*/ 4 h 58"/>
              <a:gd name="T54" fmla="*/ 40 w 56"/>
              <a:gd name="T55" fmla="*/ 2 h 58"/>
              <a:gd name="T56" fmla="*/ 34 w 56"/>
              <a:gd name="T57" fmla="*/ 0 h 58"/>
              <a:gd name="T58" fmla="*/ 26 w 56"/>
              <a:gd name="T59" fmla="*/ 0 h 58"/>
              <a:gd name="T60" fmla="*/ 26 w 56"/>
              <a:gd name="T6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 h="58">
                <a:moveTo>
                  <a:pt x="26" y="0"/>
                </a:moveTo>
                <a:lnTo>
                  <a:pt x="26" y="0"/>
                </a:lnTo>
                <a:lnTo>
                  <a:pt x="16" y="2"/>
                </a:lnTo>
                <a:lnTo>
                  <a:pt x="6" y="8"/>
                </a:lnTo>
                <a:lnTo>
                  <a:pt x="6" y="8"/>
                </a:lnTo>
                <a:lnTo>
                  <a:pt x="2" y="18"/>
                </a:lnTo>
                <a:lnTo>
                  <a:pt x="0" y="30"/>
                </a:lnTo>
                <a:lnTo>
                  <a:pt x="0" y="30"/>
                </a:lnTo>
                <a:lnTo>
                  <a:pt x="0" y="36"/>
                </a:lnTo>
                <a:lnTo>
                  <a:pt x="2" y="42"/>
                </a:lnTo>
                <a:lnTo>
                  <a:pt x="6" y="48"/>
                </a:lnTo>
                <a:lnTo>
                  <a:pt x="12" y="52"/>
                </a:lnTo>
                <a:lnTo>
                  <a:pt x="18" y="54"/>
                </a:lnTo>
                <a:lnTo>
                  <a:pt x="24" y="56"/>
                </a:lnTo>
                <a:lnTo>
                  <a:pt x="30" y="58"/>
                </a:lnTo>
                <a:lnTo>
                  <a:pt x="36" y="56"/>
                </a:lnTo>
                <a:lnTo>
                  <a:pt x="36" y="56"/>
                </a:lnTo>
                <a:lnTo>
                  <a:pt x="44" y="52"/>
                </a:lnTo>
                <a:lnTo>
                  <a:pt x="50" y="46"/>
                </a:lnTo>
                <a:lnTo>
                  <a:pt x="54" y="40"/>
                </a:lnTo>
                <a:lnTo>
                  <a:pt x="56" y="32"/>
                </a:lnTo>
                <a:lnTo>
                  <a:pt x="56" y="32"/>
                </a:lnTo>
                <a:lnTo>
                  <a:pt x="56" y="24"/>
                </a:lnTo>
                <a:lnTo>
                  <a:pt x="54" y="18"/>
                </a:lnTo>
                <a:lnTo>
                  <a:pt x="52" y="14"/>
                </a:lnTo>
                <a:lnTo>
                  <a:pt x="48" y="8"/>
                </a:lnTo>
                <a:lnTo>
                  <a:pt x="44" y="4"/>
                </a:lnTo>
                <a:lnTo>
                  <a:pt x="40" y="2"/>
                </a:lnTo>
                <a:lnTo>
                  <a:pt x="34"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7" name="Freeform 48"/>
          <p:cNvSpPr/>
          <p:nvPr>
            <p:custDataLst>
              <p:tags r:id="rId42"/>
            </p:custDataLst>
          </p:nvPr>
        </p:nvSpPr>
        <p:spPr bwMode="auto">
          <a:xfrm rot="20855259">
            <a:off x="5047026" y="2583809"/>
            <a:ext cx="55437" cy="53384"/>
          </a:xfrm>
          <a:custGeom>
            <a:avLst/>
            <a:gdLst>
              <a:gd name="T0" fmla="*/ 28 w 58"/>
              <a:gd name="T1" fmla="*/ 0 h 56"/>
              <a:gd name="T2" fmla="*/ 28 w 58"/>
              <a:gd name="T3" fmla="*/ 0 h 56"/>
              <a:gd name="T4" fmla="*/ 22 w 58"/>
              <a:gd name="T5" fmla="*/ 0 h 56"/>
              <a:gd name="T6" fmla="*/ 18 w 58"/>
              <a:gd name="T7" fmla="*/ 2 h 56"/>
              <a:gd name="T8" fmla="*/ 8 w 58"/>
              <a:gd name="T9" fmla="*/ 8 h 56"/>
              <a:gd name="T10" fmla="*/ 2 w 58"/>
              <a:gd name="T11" fmla="*/ 18 h 56"/>
              <a:gd name="T12" fmla="*/ 2 w 58"/>
              <a:gd name="T13" fmla="*/ 24 h 56"/>
              <a:gd name="T14" fmla="*/ 0 w 58"/>
              <a:gd name="T15" fmla="*/ 30 h 56"/>
              <a:gd name="T16" fmla="*/ 0 w 58"/>
              <a:gd name="T17" fmla="*/ 30 h 56"/>
              <a:gd name="T18" fmla="*/ 4 w 58"/>
              <a:gd name="T19" fmla="*/ 40 h 56"/>
              <a:gd name="T20" fmla="*/ 10 w 58"/>
              <a:gd name="T21" fmla="*/ 50 h 56"/>
              <a:gd name="T22" fmla="*/ 20 w 58"/>
              <a:gd name="T23" fmla="*/ 54 h 56"/>
              <a:gd name="T24" fmla="*/ 30 w 58"/>
              <a:gd name="T25" fmla="*/ 56 h 56"/>
              <a:gd name="T26" fmla="*/ 30 w 58"/>
              <a:gd name="T27" fmla="*/ 56 h 56"/>
              <a:gd name="T28" fmla="*/ 36 w 58"/>
              <a:gd name="T29" fmla="*/ 56 h 56"/>
              <a:gd name="T30" fmla="*/ 42 w 58"/>
              <a:gd name="T31" fmla="*/ 54 h 56"/>
              <a:gd name="T32" fmla="*/ 50 w 58"/>
              <a:gd name="T33" fmla="*/ 48 h 56"/>
              <a:gd name="T34" fmla="*/ 56 w 58"/>
              <a:gd name="T35" fmla="*/ 38 h 56"/>
              <a:gd name="T36" fmla="*/ 58 w 58"/>
              <a:gd name="T37" fmla="*/ 32 h 56"/>
              <a:gd name="T38" fmla="*/ 58 w 58"/>
              <a:gd name="T39" fmla="*/ 28 h 56"/>
              <a:gd name="T40" fmla="*/ 58 w 58"/>
              <a:gd name="T41" fmla="*/ 28 h 56"/>
              <a:gd name="T42" fmla="*/ 56 w 58"/>
              <a:gd name="T43" fmla="*/ 16 h 56"/>
              <a:gd name="T44" fmla="*/ 50 w 58"/>
              <a:gd name="T45" fmla="*/ 8 h 56"/>
              <a:gd name="T46" fmla="*/ 40 w 58"/>
              <a:gd name="T47" fmla="*/ 2 h 56"/>
              <a:gd name="T48" fmla="*/ 28 w 58"/>
              <a:gd name="T49" fmla="*/ 0 h 56"/>
              <a:gd name="T50" fmla="*/ 28 w 58"/>
              <a:gd name="T5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56">
                <a:moveTo>
                  <a:pt x="28" y="0"/>
                </a:moveTo>
                <a:lnTo>
                  <a:pt x="28" y="0"/>
                </a:lnTo>
                <a:lnTo>
                  <a:pt x="22" y="0"/>
                </a:lnTo>
                <a:lnTo>
                  <a:pt x="18" y="2"/>
                </a:lnTo>
                <a:lnTo>
                  <a:pt x="8" y="8"/>
                </a:lnTo>
                <a:lnTo>
                  <a:pt x="2" y="18"/>
                </a:lnTo>
                <a:lnTo>
                  <a:pt x="2" y="24"/>
                </a:lnTo>
                <a:lnTo>
                  <a:pt x="0" y="30"/>
                </a:lnTo>
                <a:lnTo>
                  <a:pt x="0" y="30"/>
                </a:lnTo>
                <a:lnTo>
                  <a:pt x="4" y="40"/>
                </a:lnTo>
                <a:lnTo>
                  <a:pt x="10" y="50"/>
                </a:lnTo>
                <a:lnTo>
                  <a:pt x="20" y="54"/>
                </a:lnTo>
                <a:lnTo>
                  <a:pt x="30" y="56"/>
                </a:lnTo>
                <a:lnTo>
                  <a:pt x="30" y="56"/>
                </a:lnTo>
                <a:lnTo>
                  <a:pt x="36" y="56"/>
                </a:lnTo>
                <a:lnTo>
                  <a:pt x="42" y="54"/>
                </a:lnTo>
                <a:lnTo>
                  <a:pt x="50" y="48"/>
                </a:lnTo>
                <a:lnTo>
                  <a:pt x="56" y="38"/>
                </a:lnTo>
                <a:lnTo>
                  <a:pt x="58" y="32"/>
                </a:lnTo>
                <a:lnTo>
                  <a:pt x="58" y="28"/>
                </a:lnTo>
                <a:lnTo>
                  <a:pt x="58" y="28"/>
                </a:lnTo>
                <a:lnTo>
                  <a:pt x="56" y="16"/>
                </a:lnTo>
                <a:lnTo>
                  <a:pt x="50" y="8"/>
                </a:lnTo>
                <a:lnTo>
                  <a:pt x="40" y="2"/>
                </a:lnTo>
                <a:lnTo>
                  <a:pt x="28" y="0"/>
                </a:lnTo>
                <a:lnTo>
                  <a:pt x="28"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8" name="Freeform 49"/>
          <p:cNvSpPr/>
          <p:nvPr>
            <p:custDataLst>
              <p:tags r:id="rId43"/>
            </p:custDataLst>
          </p:nvPr>
        </p:nvSpPr>
        <p:spPr bwMode="auto">
          <a:xfrm rot="20855259">
            <a:off x="5153794" y="2598866"/>
            <a:ext cx="34220" cy="36274"/>
          </a:xfrm>
          <a:custGeom>
            <a:avLst/>
            <a:gdLst>
              <a:gd name="T0" fmla="*/ 18 w 36"/>
              <a:gd name="T1" fmla="*/ 0 h 38"/>
              <a:gd name="T2" fmla="*/ 18 w 36"/>
              <a:gd name="T3" fmla="*/ 0 h 38"/>
              <a:gd name="T4" fmla="*/ 10 w 36"/>
              <a:gd name="T5" fmla="*/ 2 h 38"/>
              <a:gd name="T6" fmla="*/ 4 w 36"/>
              <a:gd name="T7" fmla="*/ 6 h 38"/>
              <a:gd name="T8" fmla="*/ 0 w 36"/>
              <a:gd name="T9" fmla="*/ 12 h 38"/>
              <a:gd name="T10" fmla="*/ 0 w 36"/>
              <a:gd name="T11" fmla="*/ 20 h 38"/>
              <a:gd name="T12" fmla="*/ 0 w 36"/>
              <a:gd name="T13" fmla="*/ 26 h 38"/>
              <a:gd name="T14" fmla="*/ 4 w 36"/>
              <a:gd name="T15" fmla="*/ 32 h 38"/>
              <a:gd name="T16" fmla="*/ 10 w 36"/>
              <a:gd name="T17" fmla="*/ 36 h 38"/>
              <a:gd name="T18" fmla="*/ 18 w 36"/>
              <a:gd name="T19" fmla="*/ 38 h 38"/>
              <a:gd name="T20" fmla="*/ 18 w 36"/>
              <a:gd name="T21" fmla="*/ 38 h 38"/>
              <a:gd name="T22" fmla="*/ 26 w 36"/>
              <a:gd name="T23" fmla="*/ 36 h 38"/>
              <a:gd name="T24" fmla="*/ 32 w 36"/>
              <a:gd name="T25" fmla="*/ 32 h 38"/>
              <a:gd name="T26" fmla="*/ 36 w 36"/>
              <a:gd name="T27" fmla="*/ 26 h 38"/>
              <a:gd name="T28" fmla="*/ 36 w 36"/>
              <a:gd name="T29" fmla="*/ 20 h 38"/>
              <a:gd name="T30" fmla="*/ 36 w 36"/>
              <a:gd name="T31" fmla="*/ 12 h 38"/>
              <a:gd name="T32" fmla="*/ 32 w 36"/>
              <a:gd name="T33" fmla="*/ 6 h 38"/>
              <a:gd name="T34" fmla="*/ 26 w 36"/>
              <a:gd name="T35" fmla="*/ 2 h 38"/>
              <a:gd name="T36" fmla="*/ 18 w 36"/>
              <a:gd name="T37" fmla="*/ 0 h 38"/>
              <a:gd name="T38" fmla="*/ 18 w 36"/>
              <a:gd name="T3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8">
                <a:moveTo>
                  <a:pt x="18" y="0"/>
                </a:moveTo>
                <a:lnTo>
                  <a:pt x="18" y="0"/>
                </a:lnTo>
                <a:lnTo>
                  <a:pt x="10" y="2"/>
                </a:lnTo>
                <a:lnTo>
                  <a:pt x="4" y="6"/>
                </a:lnTo>
                <a:lnTo>
                  <a:pt x="0" y="12"/>
                </a:lnTo>
                <a:lnTo>
                  <a:pt x="0" y="20"/>
                </a:lnTo>
                <a:lnTo>
                  <a:pt x="0" y="26"/>
                </a:lnTo>
                <a:lnTo>
                  <a:pt x="4" y="32"/>
                </a:lnTo>
                <a:lnTo>
                  <a:pt x="10" y="36"/>
                </a:lnTo>
                <a:lnTo>
                  <a:pt x="18" y="38"/>
                </a:lnTo>
                <a:lnTo>
                  <a:pt x="18" y="38"/>
                </a:lnTo>
                <a:lnTo>
                  <a:pt x="26" y="36"/>
                </a:lnTo>
                <a:lnTo>
                  <a:pt x="32" y="32"/>
                </a:lnTo>
                <a:lnTo>
                  <a:pt x="36" y="26"/>
                </a:lnTo>
                <a:lnTo>
                  <a:pt x="36" y="20"/>
                </a:lnTo>
                <a:lnTo>
                  <a:pt x="36" y="12"/>
                </a:lnTo>
                <a:lnTo>
                  <a:pt x="32" y="6"/>
                </a:lnTo>
                <a:lnTo>
                  <a:pt x="26" y="2"/>
                </a:lnTo>
                <a:lnTo>
                  <a:pt x="18" y="0"/>
                </a:lnTo>
                <a:lnTo>
                  <a:pt x="18"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79" name="Freeform 50"/>
          <p:cNvSpPr/>
          <p:nvPr>
            <p:custDataLst>
              <p:tags r:id="rId44"/>
            </p:custDataLst>
          </p:nvPr>
        </p:nvSpPr>
        <p:spPr bwMode="auto">
          <a:xfrm rot="20855259">
            <a:off x="3628934" y="2297042"/>
            <a:ext cx="51331" cy="51331"/>
          </a:xfrm>
          <a:custGeom>
            <a:avLst/>
            <a:gdLst>
              <a:gd name="T0" fmla="*/ 52 w 54"/>
              <a:gd name="T1" fmla="*/ 16 h 54"/>
              <a:gd name="T2" fmla="*/ 52 w 54"/>
              <a:gd name="T3" fmla="*/ 16 h 54"/>
              <a:gd name="T4" fmla="*/ 48 w 54"/>
              <a:gd name="T5" fmla="*/ 8 h 54"/>
              <a:gd name="T6" fmla="*/ 42 w 54"/>
              <a:gd name="T7" fmla="*/ 4 h 54"/>
              <a:gd name="T8" fmla="*/ 42 w 54"/>
              <a:gd name="T9" fmla="*/ 4 h 54"/>
              <a:gd name="T10" fmla="*/ 40 w 54"/>
              <a:gd name="T11" fmla="*/ 2 h 54"/>
              <a:gd name="T12" fmla="*/ 40 w 54"/>
              <a:gd name="T13" fmla="*/ 2 h 54"/>
              <a:gd name="T14" fmla="*/ 32 w 54"/>
              <a:gd name="T15" fmla="*/ 0 h 54"/>
              <a:gd name="T16" fmla="*/ 26 w 54"/>
              <a:gd name="T17" fmla="*/ 0 h 54"/>
              <a:gd name="T18" fmla="*/ 26 w 54"/>
              <a:gd name="T19" fmla="*/ 0 h 54"/>
              <a:gd name="T20" fmla="*/ 18 w 54"/>
              <a:gd name="T21" fmla="*/ 0 h 54"/>
              <a:gd name="T22" fmla="*/ 12 w 54"/>
              <a:gd name="T23" fmla="*/ 4 h 54"/>
              <a:gd name="T24" fmla="*/ 12 w 54"/>
              <a:gd name="T25" fmla="*/ 4 h 54"/>
              <a:gd name="T26" fmla="*/ 8 w 54"/>
              <a:gd name="T27" fmla="*/ 8 h 54"/>
              <a:gd name="T28" fmla="*/ 4 w 54"/>
              <a:gd name="T29" fmla="*/ 12 h 54"/>
              <a:gd name="T30" fmla="*/ 2 w 54"/>
              <a:gd name="T31" fmla="*/ 18 h 54"/>
              <a:gd name="T32" fmla="*/ 0 w 54"/>
              <a:gd name="T33" fmla="*/ 24 h 54"/>
              <a:gd name="T34" fmla="*/ 0 w 54"/>
              <a:gd name="T35" fmla="*/ 24 h 54"/>
              <a:gd name="T36" fmla="*/ 0 w 54"/>
              <a:gd name="T37" fmla="*/ 30 h 54"/>
              <a:gd name="T38" fmla="*/ 2 w 54"/>
              <a:gd name="T39" fmla="*/ 36 h 54"/>
              <a:gd name="T40" fmla="*/ 4 w 54"/>
              <a:gd name="T41" fmla="*/ 40 h 54"/>
              <a:gd name="T42" fmla="*/ 8 w 54"/>
              <a:gd name="T43" fmla="*/ 46 h 54"/>
              <a:gd name="T44" fmla="*/ 8 w 54"/>
              <a:gd name="T45" fmla="*/ 46 h 54"/>
              <a:gd name="T46" fmla="*/ 14 w 54"/>
              <a:gd name="T47" fmla="*/ 50 h 54"/>
              <a:gd name="T48" fmla="*/ 20 w 54"/>
              <a:gd name="T49" fmla="*/ 52 h 54"/>
              <a:gd name="T50" fmla="*/ 28 w 54"/>
              <a:gd name="T51" fmla="*/ 54 h 54"/>
              <a:gd name="T52" fmla="*/ 34 w 54"/>
              <a:gd name="T53" fmla="*/ 52 h 54"/>
              <a:gd name="T54" fmla="*/ 34 w 54"/>
              <a:gd name="T55" fmla="*/ 52 h 54"/>
              <a:gd name="T56" fmla="*/ 36 w 54"/>
              <a:gd name="T57" fmla="*/ 50 h 54"/>
              <a:gd name="T58" fmla="*/ 36 w 54"/>
              <a:gd name="T59" fmla="*/ 50 h 54"/>
              <a:gd name="T60" fmla="*/ 44 w 54"/>
              <a:gd name="T61" fmla="*/ 48 h 54"/>
              <a:gd name="T62" fmla="*/ 48 w 54"/>
              <a:gd name="T63" fmla="*/ 42 h 54"/>
              <a:gd name="T64" fmla="*/ 52 w 54"/>
              <a:gd name="T65" fmla="*/ 36 h 54"/>
              <a:gd name="T66" fmla="*/ 54 w 54"/>
              <a:gd name="T67" fmla="*/ 28 h 54"/>
              <a:gd name="T68" fmla="*/ 54 w 54"/>
              <a:gd name="T69" fmla="*/ 28 h 54"/>
              <a:gd name="T70" fmla="*/ 54 w 54"/>
              <a:gd name="T71" fmla="*/ 22 h 54"/>
              <a:gd name="T72" fmla="*/ 52 w 54"/>
              <a:gd name="T73" fmla="*/ 16 h 54"/>
              <a:gd name="T74" fmla="*/ 52 w 54"/>
              <a:gd name="T75"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4">
                <a:moveTo>
                  <a:pt x="52" y="16"/>
                </a:moveTo>
                <a:lnTo>
                  <a:pt x="52" y="16"/>
                </a:lnTo>
                <a:lnTo>
                  <a:pt x="48" y="8"/>
                </a:lnTo>
                <a:lnTo>
                  <a:pt x="42" y="4"/>
                </a:lnTo>
                <a:lnTo>
                  <a:pt x="42" y="4"/>
                </a:lnTo>
                <a:lnTo>
                  <a:pt x="40" y="2"/>
                </a:lnTo>
                <a:lnTo>
                  <a:pt x="40" y="2"/>
                </a:lnTo>
                <a:lnTo>
                  <a:pt x="32" y="0"/>
                </a:lnTo>
                <a:lnTo>
                  <a:pt x="26" y="0"/>
                </a:lnTo>
                <a:lnTo>
                  <a:pt x="26" y="0"/>
                </a:lnTo>
                <a:lnTo>
                  <a:pt x="18" y="0"/>
                </a:lnTo>
                <a:lnTo>
                  <a:pt x="12" y="4"/>
                </a:lnTo>
                <a:lnTo>
                  <a:pt x="12" y="4"/>
                </a:lnTo>
                <a:lnTo>
                  <a:pt x="8" y="8"/>
                </a:lnTo>
                <a:lnTo>
                  <a:pt x="4" y="12"/>
                </a:lnTo>
                <a:lnTo>
                  <a:pt x="2" y="18"/>
                </a:lnTo>
                <a:lnTo>
                  <a:pt x="0" y="24"/>
                </a:lnTo>
                <a:lnTo>
                  <a:pt x="0" y="24"/>
                </a:lnTo>
                <a:lnTo>
                  <a:pt x="0" y="30"/>
                </a:lnTo>
                <a:lnTo>
                  <a:pt x="2" y="36"/>
                </a:lnTo>
                <a:lnTo>
                  <a:pt x="4" y="40"/>
                </a:lnTo>
                <a:lnTo>
                  <a:pt x="8" y="46"/>
                </a:lnTo>
                <a:lnTo>
                  <a:pt x="8" y="46"/>
                </a:lnTo>
                <a:lnTo>
                  <a:pt x="14" y="50"/>
                </a:lnTo>
                <a:lnTo>
                  <a:pt x="20" y="52"/>
                </a:lnTo>
                <a:lnTo>
                  <a:pt x="28" y="54"/>
                </a:lnTo>
                <a:lnTo>
                  <a:pt x="34" y="52"/>
                </a:lnTo>
                <a:lnTo>
                  <a:pt x="34" y="52"/>
                </a:lnTo>
                <a:lnTo>
                  <a:pt x="36" y="50"/>
                </a:lnTo>
                <a:lnTo>
                  <a:pt x="36" y="50"/>
                </a:lnTo>
                <a:lnTo>
                  <a:pt x="44" y="48"/>
                </a:lnTo>
                <a:lnTo>
                  <a:pt x="48" y="42"/>
                </a:lnTo>
                <a:lnTo>
                  <a:pt x="52" y="36"/>
                </a:lnTo>
                <a:lnTo>
                  <a:pt x="54" y="28"/>
                </a:lnTo>
                <a:lnTo>
                  <a:pt x="54" y="28"/>
                </a:lnTo>
                <a:lnTo>
                  <a:pt x="54" y="22"/>
                </a:lnTo>
                <a:lnTo>
                  <a:pt x="52" y="16"/>
                </a:lnTo>
                <a:lnTo>
                  <a:pt x="52" y="16"/>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0" name="Freeform 51"/>
          <p:cNvSpPr/>
          <p:nvPr>
            <p:custDataLst>
              <p:tags r:id="rId45"/>
            </p:custDataLst>
          </p:nvPr>
        </p:nvSpPr>
        <p:spPr bwMode="auto">
          <a:xfrm rot="20855259">
            <a:off x="3698744" y="2340844"/>
            <a:ext cx="65019" cy="65019"/>
          </a:xfrm>
          <a:custGeom>
            <a:avLst/>
            <a:gdLst>
              <a:gd name="T0" fmla="*/ 68 w 68"/>
              <a:gd name="T1" fmla="*/ 32 h 68"/>
              <a:gd name="T2" fmla="*/ 68 w 68"/>
              <a:gd name="T3" fmla="*/ 32 h 68"/>
              <a:gd name="T4" fmla="*/ 66 w 68"/>
              <a:gd name="T5" fmla="*/ 26 h 68"/>
              <a:gd name="T6" fmla="*/ 64 w 68"/>
              <a:gd name="T7" fmla="*/ 20 h 68"/>
              <a:gd name="T8" fmla="*/ 60 w 68"/>
              <a:gd name="T9" fmla="*/ 14 h 68"/>
              <a:gd name="T10" fmla="*/ 56 w 68"/>
              <a:gd name="T11" fmla="*/ 8 h 68"/>
              <a:gd name="T12" fmla="*/ 52 w 68"/>
              <a:gd name="T13" fmla="*/ 4 h 68"/>
              <a:gd name="T14" fmla="*/ 46 w 68"/>
              <a:gd name="T15" fmla="*/ 2 h 68"/>
              <a:gd name="T16" fmla="*/ 40 w 68"/>
              <a:gd name="T17" fmla="*/ 0 h 68"/>
              <a:gd name="T18" fmla="*/ 32 w 68"/>
              <a:gd name="T19" fmla="*/ 0 h 68"/>
              <a:gd name="T20" fmla="*/ 32 w 68"/>
              <a:gd name="T21" fmla="*/ 0 h 68"/>
              <a:gd name="T22" fmla="*/ 26 w 68"/>
              <a:gd name="T23" fmla="*/ 0 h 68"/>
              <a:gd name="T24" fmla="*/ 20 w 68"/>
              <a:gd name="T25" fmla="*/ 2 h 68"/>
              <a:gd name="T26" fmla="*/ 14 w 68"/>
              <a:gd name="T27" fmla="*/ 6 h 68"/>
              <a:gd name="T28" fmla="*/ 8 w 68"/>
              <a:gd name="T29" fmla="*/ 10 h 68"/>
              <a:gd name="T30" fmla="*/ 8 w 68"/>
              <a:gd name="T31" fmla="*/ 10 h 68"/>
              <a:gd name="T32" fmla="*/ 4 w 68"/>
              <a:gd name="T33" fmla="*/ 16 h 68"/>
              <a:gd name="T34" fmla="*/ 2 w 68"/>
              <a:gd name="T35" fmla="*/ 22 h 68"/>
              <a:gd name="T36" fmla="*/ 0 w 68"/>
              <a:gd name="T37" fmla="*/ 28 h 68"/>
              <a:gd name="T38" fmla="*/ 0 w 68"/>
              <a:gd name="T39" fmla="*/ 36 h 68"/>
              <a:gd name="T40" fmla="*/ 0 w 68"/>
              <a:gd name="T41" fmla="*/ 36 h 68"/>
              <a:gd name="T42" fmla="*/ 2 w 68"/>
              <a:gd name="T43" fmla="*/ 42 h 68"/>
              <a:gd name="T44" fmla="*/ 4 w 68"/>
              <a:gd name="T45" fmla="*/ 48 h 68"/>
              <a:gd name="T46" fmla="*/ 6 w 68"/>
              <a:gd name="T47" fmla="*/ 54 h 68"/>
              <a:gd name="T48" fmla="*/ 12 w 68"/>
              <a:gd name="T49" fmla="*/ 58 h 68"/>
              <a:gd name="T50" fmla="*/ 16 w 68"/>
              <a:gd name="T51" fmla="*/ 62 h 68"/>
              <a:gd name="T52" fmla="*/ 22 w 68"/>
              <a:gd name="T53" fmla="*/ 66 h 68"/>
              <a:gd name="T54" fmla="*/ 28 w 68"/>
              <a:gd name="T55" fmla="*/ 68 h 68"/>
              <a:gd name="T56" fmla="*/ 36 w 68"/>
              <a:gd name="T57" fmla="*/ 68 h 68"/>
              <a:gd name="T58" fmla="*/ 36 w 68"/>
              <a:gd name="T59" fmla="*/ 68 h 68"/>
              <a:gd name="T60" fmla="*/ 42 w 68"/>
              <a:gd name="T61" fmla="*/ 66 h 68"/>
              <a:gd name="T62" fmla="*/ 48 w 68"/>
              <a:gd name="T63" fmla="*/ 64 h 68"/>
              <a:gd name="T64" fmla="*/ 54 w 68"/>
              <a:gd name="T65" fmla="*/ 60 h 68"/>
              <a:gd name="T66" fmla="*/ 58 w 68"/>
              <a:gd name="T67" fmla="*/ 56 h 68"/>
              <a:gd name="T68" fmla="*/ 58 w 68"/>
              <a:gd name="T69" fmla="*/ 56 h 68"/>
              <a:gd name="T70" fmla="*/ 62 w 68"/>
              <a:gd name="T71" fmla="*/ 52 h 68"/>
              <a:gd name="T72" fmla="*/ 66 w 68"/>
              <a:gd name="T73" fmla="*/ 46 h 68"/>
              <a:gd name="T74" fmla="*/ 68 w 68"/>
              <a:gd name="T75" fmla="*/ 38 h 68"/>
              <a:gd name="T76" fmla="*/ 68 w 68"/>
              <a:gd name="T77" fmla="*/ 32 h 68"/>
              <a:gd name="T78" fmla="*/ 68 w 68"/>
              <a:gd name="T79" fmla="*/ 3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 h="68">
                <a:moveTo>
                  <a:pt x="68" y="32"/>
                </a:moveTo>
                <a:lnTo>
                  <a:pt x="68" y="32"/>
                </a:lnTo>
                <a:lnTo>
                  <a:pt x="66" y="26"/>
                </a:lnTo>
                <a:lnTo>
                  <a:pt x="64" y="20"/>
                </a:lnTo>
                <a:lnTo>
                  <a:pt x="60" y="14"/>
                </a:lnTo>
                <a:lnTo>
                  <a:pt x="56" y="8"/>
                </a:lnTo>
                <a:lnTo>
                  <a:pt x="52" y="4"/>
                </a:lnTo>
                <a:lnTo>
                  <a:pt x="46" y="2"/>
                </a:lnTo>
                <a:lnTo>
                  <a:pt x="40" y="0"/>
                </a:lnTo>
                <a:lnTo>
                  <a:pt x="32" y="0"/>
                </a:lnTo>
                <a:lnTo>
                  <a:pt x="32" y="0"/>
                </a:lnTo>
                <a:lnTo>
                  <a:pt x="26" y="0"/>
                </a:lnTo>
                <a:lnTo>
                  <a:pt x="20" y="2"/>
                </a:lnTo>
                <a:lnTo>
                  <a:pt x="14" y="6"/>
                </a:lnTo>
                <a:lnTo>
                  <a:pt x="8" y="10"/>
                </a:lnTo>
                <a:lnTo>
                  <a:pt x="8" y="10"/>
                </a:lnTo>
                <a:lnTo>
                  <a:pt x="4" y="16"/>
                </a:lnTo>
                <a:lnTo>
                  <a:pt x="2" y="22"/>
                </a:lnTo>
                <a:lnTo>
                  <a:pt x="0" y="28"/>
                </a:lnTo>
                <a:lnTo>
                  <a:pt x="0" y="36"/>
                </a:lnTo>
                <a:lnTo>
                  <a:pt x="0" y="36"/>
                </a:lnTo>
                <a:lnTo>
                  <a:pt x="2" y="42"/>
                </a:lnTo>
                <a:lnTo>
                  <a:pt x="4" y="48"/>
                </a:lnTo>
                <a:lnTo>
                  <a:pt x="6" y="54"/>
                </a:lnTo>
                <a:lnTo>
                  <a:pt x="12" y="58"/>
                </a:lnTo>
                <a:lnTo>
                  <a:pt x="16" y="62"/>
                </a:lnTo>
                <a:lnTo>
                  <a:pt x="22" y="66"/>
                </a:lnTo>
                <a:lnTo>
                  <a:pt x="28" y="68"/>
                </a:lnTo>
                <a:lnTo>
                  <a:pt x="36" y="68"/>
                </a:lnTo>
                <a:lnTo>
                  <a:pt x="36" y="68"/>
                </a:lnTo>
                <a:lnTo>
                  <a:pt x="42" y="66"/>
                </a:lnTo>
                <a:lnTo>
                  <a:pt x="48" y="64"/>
                </a:lnTo>
                <a:lnTo>
                  <a:pt x="54" y="60"/>
                </a:lnTo>
                <a:lnTo>
                  <a:pt x="58" y="56"/>
                </a:lnTo>
                <a:lnTo>
                  <a:pt x="58" y="56"/>
                </a:lnTo>
                <a:lnTo>
                  <a:pt x="62" y="52"/>
                </a:lnTo>
                <a:lnTo>
                  <a:pt x="66" y="46"/>
                </a:lnTo>
                <a:lnTo>
                  <a:pt x="68" y="38"/>
                </a:lnTo>
                <a:lnTo>
                  <a:pt x="68" y="32"/>
                </a:lnTo>
                <a:lnTo>
                  <a:pt x="68" y="32"/>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1" name="Freeform 52"/>
          <p:cNvSpPr/>
          <p:nvPr>
            <p:custDataLst>
              <p:tags r:id="rId46"/>
            </p:custDataLst>
          </p:nvPr>
        </p:nvSpPr>
        <p:spPr bwMode="auto">
          <a:xfrm rot="20855259">
            <a:off x="3794561" y="2418182"/>
            <a:ext cx="53384" cy="53384"/>
          </a:xfrm>
          <a:custGeom>
            <a:avLst/>
            <a:gdLst>
              <a:gd name="T0" fmla="*/ 28 w 56"/>
              <a:gd name="T1" fmla="*/ 0 h 56"/>
              <a:gd name="T2" fmla="*/ 28 w 56"/>
              <a:gd name="T3" fmla="*/ 0 h 56"/>
              <a:gd name="T4" fmla="*/ 22 w 56"/>
              <a:gd name="T5" fmla="*/ 0 h 56"/>
              <a:gd name="T6" fmla="*/ 16 w 56"/>
              <a:gd name="T7" fmla="*/ 2 h 56"/>
              <a:gd name="T8" fmla="*/ 8 w 56"/>
              <a:gd name="T9" fmla="*/ 10 h 56"/>
              <a:gd name="T10" fmla="*/ 2 w 56"/>
              <a:gd name="T11" fmla="*/ 18 h 56"/>
              <a:gd name="T12" fmla="*/ 0 w 56"/>
              <a:gd name="T13" fmla="*/ 24 h 56"/>
              <a:gd name="T14" fmla="*/ 0 w 56"/>
              <a:gd name="T15" fmla="*/ 28 h 56"/>
              <a:gd name="T16" fmla="*/ 0 w 56"/>
              <a:gd name="T17" fmla="*/ 28 h 56"/>
              <a:gd name="T18" fmla="*/ 4 w 56"/>
              <a:gd name="T19" fmla="*/ 40 h 56"/>
              <a:gd name="T20" fmla="*/ 10 w 56"/>
              <a:gd name="T21" fmla="*/ 48 h 56"/>
              <a:gd name="T22" fmla="*/ 18 w 56"/>
              <a:gd name="T23" fmla="*/ 54 h 56"/>
              <a:gd name="T24" fmla="*/ 30 w 56"/>
              <a:gd name="T25" fmla="*/ 56 h 56"/>
              <a:gd name="T26" fmla="*/ 30 w 56"/>
              <a:gd name="T27" fmla="*/ 56 h 56"/>
              <a:gd name="T28" fmla="*/ 34 w 56"/>
              <a:gd name="T29" fmla="*/ 54 h 56"/>
              <a:gd name="T30" fmla="*/ 40 w 56"/>
              <a:gd name="T31" fmla="*/ 52 h 56"/>
              <a:gd name="T32" fmla="*/ 48 w 56"/>
              <a:gd name="T33" fmla="*/ 46 h 56"/>
              <a:gd name="T34" fmla="*/ 54 w 56"/>
              <a:gd name="T35" fmla="*/ 38 h 56"/>
              <a:gd name="T36" fmla="*/ 56 w 56"/>
              <a:gd name="T37" fmla="*/ 32 h 56"/>
              <a:gd name="T38" fmla="*/ 56 w 56"/>
              <a:gd name="T39" fmla="*/ 26 h 56"/>
              <a:gd name="T40" fmla="*/ 56 w 56"/>
              <a:gd name="T41" fmla="*/ 26 h 56"/>
              <a:gd name="T42" fmla="*/ 52 w 56"/>
              <a:gd name="T43" fmla="*/ 16 h 56"/>
              <a:gd name="T44" fmla="*/ 46 w 56"/>
              <a:gd name="T45" fmla="*/ 8 h 56"/>
              <a:gd name="T46" fmla="*/ 38 w 56"/>
              <a:gd name="T47" fmla="*/ 2 h 56"/>
              <a:gd name="T48" fmla="*/ 28 w 56"/>
              <a:gd name="T49" fmla="*/ 0 h 56"/>
              <a:gd name="T50" fmla="*/ 28 w 56"/>
              <a:gd name="T5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56">
                <a:moveTo>
                  <a:pt x="28" y="0"/>
                </a:moveTo>
                <a:lnTo>
                  <a:pt x="28" y="0"/>
                </a:lnTo>
                <a:lnTo>
                  <a:pt x="22" y="0"/>
                </a:lnTo>
                <a:lnTo>
                  <a:pt x="16" y="2"/>
                </a:lnTo>
                <a:lnTo>
                  <a:pt x="8" y="10"/>
                </a:lnTo>
                <a:lnTo>
                  <a:pt x="2" y="18"/>
                </a:lnTo>
                <a:lnTo>
                  <a:pt x="0" y="24"/>
                </a:lnTo>
                <a:lnTo>
                  <a:pt x="0" y="28"/>
                </a:lnTo>
                <a:lnTo>
                  <a:pt x="0" y="28"/>
                </a:lnTo>
                <a:lnTo>
                  <a:pt x="4" y="40"/>
                </a:lnTo>
                <a:lnTo>
                  <a:pt x="10" y="48"/>
                </a:lnTo>
                <a:lnTo>
                  <a:pt x="18" y="54"/>
                </a:lnTo>
                <a:lnTo>
                  <a:pt x="30" y="56"/>
                </a:lnTo>
                <a:lnTo>
                  <a:pt x="30" y="56"/>
                </a:lnTo>
                <a:lnTo>
                  <a:pt x="34" y="54"/>
                </a:lnTo>
                <a:lnTo>
                  <a:pt x="40" y="52"/>
                </a:lnTo>
                <a:lnTo>
                  <a:pt x="48" y="46"/>
                </a:lnTo>
                <a:lnTo>
                  <a:pt x="54" y="38"/>
                </a:lnTo>
                <a:lnTo>
                  <a:pt x="56" y="32"/>
                </a:lnTo>
                <a:lnTo>
                  <a:pt x="56" y="26"/>
                </a:lnTo>
                <a:lnTo>
                  <a:pt x="56" y="26"/>
                </a:lnTo>
                <a:lnTo>
                  <a:pt x="52" y="16"/>
                </a:lnTo>
                <a:lnTo>
                  <a:pt x="46" y="8"/>
                </a:lnTo>
                <a:lnTo>
                  <a:pt x="38" y="2"/>
                </a:lnTo>
                <a:lnTo>
                  <a:pt x="28" y="0"/>
                </a:lnTo>
                <a:lnTo>
                  <a:pt x="28"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2" name="Freeform 53"/>
          <p:cNvSpPr/>
          <p:nvPr>
            <p:custDataLst>
              <p:tags r:id="rId47"/>
            </p:custDataLst>
          </p:nvPr>
        </p:nvSpPr>
        <p:spPr bwMode="auto">
          <a:xfrm rot="20855259">
            <a:off x="3884218" y="2466775"/>
            <a:ext cx="74600" cy="74600"/>
          </a:xfrm>
          <a:custGeom>
            <a:avLst/>
            <a:gdLst>
              <a:gd name="T0" fmla="*/ 58 w 78"/>
              <a:gd name="T1" fmla="*/ 4 h 78"/>
              <a:gd name="T2" fmla="*/ 58 w 78"/>
              <a:gd name="T3" fmla="*/ 4 h 78"/>
              <a:gd name="T4" fmla="*/ 48 w 78"/>
              <a:gd name="T5" fmla="*/ 0 h 78"/>
              <a:gd name="T6" fmla="*/ 38 w 78"/>
              <a:gd name="T7" fmla="*/ 0 h 78"/>
              <a:gd name="T8" fmla="*/ 28 w 78"/>
              <a:gd name="T9" fmla="*/ 2 h 78"/>
              <a:gd name="T10" fmla="*/ 18 w 78"/>
              <a:gd name="T11" fmla="*/ 6 h 78"/>
              <a:gd name="T12" fmla="*/ 18 w 78"/>
              <a:gd name="T13" fmla="*/ 6 h 78"/>
              <a:gd name="T14" fmla="*/ 16 w 78"/>
              <a:gd name="T15" fmla="*/ 8 h 78"/>
              <a:gd name="T16" fmla="*/ 16 w 78"/>
              <a:gd name="T17" fmla="*/ 8 h 78"/>
              <a:gd name="T18" fmla="*/ 8 w 78"/>
              <a:gd name="T19" fmla="*/ 14 h 78"/>
              <a:gd name="T20" fmla="*/ 4 w 78"/>
              <a:gd name="T21" fmla="*/ 22 h 78"/>
              <a:gd name="T22" fmla="*/ 0 w 78"/>
              <a:gd name="T23" fmla="*/ 30 h 78"/>
              <a:gd name="T24" fmla="*/ 0 w 78"/>
              <a:gd name="T25" fmla="*/ 40 h 78"/>
              <a:gd name="T26" fmla="*/ 0 w 78"/>
              <a:gd name="T27" fmla="*/ 40 h 78"/>
              <a:gd name="T28" fmla="*/ 0 w 78"/>
              <a:gd name="T29" fmla="*/ 50 h 78"/>
              <a:gd name="T30" fmla="*/ 4 w 78"/>
              <a:gd name="T31" fmla="*/ 58 h 78"/>
              <a:gd name="T32" fmla="*/ 4 w 78"/>
              <a:gd name="T33" fmla="*/ 58 h 78"/>
              <a:gd name="T34" fmla="*/ 12 w 78"/>
              <a:gd name="T35" fmla="*/ 66 h 78"/>
              <a:gd name="T36" fmla="*/ 18 w 78"/>
              <a:gd name="T37" fmla="*/ 72 h 78"/>
              <a:gd name="T38" fmla="*/ 18 w 78"/>
              <a:gd name="T39" fmla="*/ 72 h 78"/>
              <a:gd name="T40" fmla="*/ 22 w 78"/>
              <a:gd name="T41" fmla="*/ 74 h 78"/>
              <a:gd name="T42" fmla="*/ 22 w 78"/>
              <a:gd name="T43" fmla="*/ 74 h 78"/>
              <a:gd name="T44" fmla="*/ 32 w 78"/>
              <a:gd name="T45" fmla="*/ 76 h 78"/>
              <a:gd name="T46" fmla="*/ 42 w 78"/>
              <a:gd name="T47" fmla="*/ 78 h 78"/>
              <a:gd name="T48" fmla="*/ 42 w 78"/>
              <a:gd name="T49" fmla="*/ 78 h 78"/>
              <a:gd name="T50" fmla="*/ 52 w 78"/>
              <a:gd name="T51" fmla="*/ 76 h 78"/>
              <a:gd name="T52" fmla="*/ 60 w 78"/>
              <a:gd name="T53" fmla="*/ 72 h 78"/>
              <a:gd name="T54" fmla="*/ 60 w 78"/>
              <a:gd name="T55" fmla="*/ 72 h 78"/>
              <a:gd name="T56" fmla="*/ 68 w 78"/>
              <a:gd name="T57" fmla="*/ 64 h 78"/>
              <a:gd name="T58" fmla="*/ 74 w 78"/>
              <a:gd name="T59" fmla="*/ 56 h 78"/>
              <a:gd name="T60" fmla="*/ 78 w 78"/>
              <a:gd name="T61" fmla="*/ 46 h 78"/>
              <a:gd name="T62" fmla="*/ 78 w 78"/>
              <a:gd name="T63" fmla="*/ 36 h 78"/>
              <a:gd name="T64" fmla="*/ 78 w 78"/>
              <a:gd name="T65" fmla="*/ 36 h 78"/>
              <a:gd name="T66" fmla="*/ 76 w 78"/>
              <a:gd name="T67" fmla="*/ 26 h 78"/>
              <a:gd name="T68" fmla="*/ 72 w 78"/>
              <a:gd name="T69" fmla="*/ 18 h 78"/>
              <a:gd name="T70" fmla="*/ 66 w 78"/>
              <a:gd name="T71" fmla="*/ 10 h 78"/>
              <a:gd name="T72" fmla="*/ 58 w 78"/>
              <a:gd name="T73" fmla="*/ 4 h 78"/>
              <a:gd name="T74" fmla="*/ 58 w 78"/>
              <a:gd name="T75" fmla="*/ 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78">
                <a:moveTo>
                  <a:pt x="58" y="4"/>
                </a:moveTo>
                <a:lnTo>
                  <a:pt x="58" y="4"/>
                </a:lnTo>
                <a:lnTo>
                  <a:pt x="48" y="0"/>
                </a:lnTo>
                <a:lnTo>
                  <a:pt x="38" y="0"/>
                </a:lnTo>
                <a:lnTo>
                  <a:pt x="28" y="2"/>
                </a:lnTo>
                <a:lnTo>
                  <a:pt x="18" y="6"/>
                </a:lnTo>
                <a:lnTo>
                  <a:pt x="18" y="6"/>
                </a:lnTo>
                <a:lnTo>
                  <a:pt x="16" y="8"/>
                </a:lnTo>
                <a:lnTo>
                  <a:pt x="16" y="8"/>
                </a:lnTo>
                <a:lnTo>
                  <a:pt x="8" y="14"/>
                </a:lnTo>
                <a:lnTo>
                  <a:pt x="4" y="22"/>
                </a:lnTo>
                <a:lnTo>
                  <a:pt x="0" y="30"/>
                </a:lnTo>
                <a:lnTo>
                  <a:pt x="0" y="40"/>
                </a:lnTo>
                <a:lnTo>
                  <a:pt x="0" y="40"/>
                </a:lnTo>
                <a:lnTo>
                  <a:pt x="0" y="50"/>
                </a:lnTo>
                <a:lnTo>
                  <a:pt x="4" y="58"/>
                </a:lnTo>
                <a:lnTo>
                  <a:pt x="4" y="58"/>
                </a:lnTo>
                <a:lnTo>
                  <a:pt x="12" y="66"/>
                </a:lnTo>
                <a:lnTo>
                  <a:pt x="18" y="72"/>
                </a:lnTo>
                <a:lnTo>
                  <a:pt x="18" y="72"/>
                </a:lnTo>
                <a:lnTo>
                  <a:pt x="22" y="74"/>
                </a:lnTo>
                <a:lnTo>
                  <a:pt x="22" y="74"/>
                </a:lnTo>
                <a:lnTo>
                  <a:pt x="32" y="76"/>
                </a:lnTo>
                <a:lnTo>
                  <a:pt x="42" y="78"/>
                </a:lnTo>
                <a:lnTo>
                  <a:pt x="42" y="78"/>
                </a:lnTo>
                <a:lnTo>
                  <a:pt x="52" y="76"/>
                </a:lnTo>
                <a:lnTo>
                  <a:pt x="60" y="72"/>
                </a:lnTo>
                <a:lnTo>
                  <a:pt x="60" y="72"/>
                </a:lnTo>
                <a:lnTo>
                  <a:pt x="68" y="64"/>
                </a:lnTo>
                <a:lnTo>
                  <a:pt x="74" y="56"/>
                </a:lnTo>
                <a:lnTo>
                  <a:pt x="78" y="46"/>
                </a:lnTo>
                <a:lnTo>
                  <a:pt x="78" y="36"/>
                </a:lnTo>
                <a:lnTo>
                  <a:pt x="78" y="36"/>
                </a:lnTo>
                <a:lnTo>
                  <a:pt x="76" y="26"/>
                </a:lnTo>
                <a:lnTo>
                  <a:pt x="72" y="18"/>
                </a:lnTo>
                <a:lnTo>
                  <a:pt x="66" y="10"/>
                </a:lnTo>
                <a:lnTo>
                  <a:pt x="58" y="4"/>
                </a:lnTo>
                <a:lnTo>
                  <a:pt x="58" y="4"/>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3" name="Freeform 54"/>
          <p:cNvSpPr/>
          <p:nvPr>
            <p:custDataLst>
              <p:tags r:id="rId48"/>
            </p:custDataLst>
          </p:nvPr>
        </p:nvSpPr>
        <p:spPr bwMode="auto">
          <a:xfrm rot="20855259">
            <a:off x="3999199" y="2539322"/>
            <a:ext cx="51331" cy="53384"/>
          </a:xfrm>
          <a:custGeom>
            <a:avLst/>
            <a:gdLst>
              <a:gd name="T0" fmla="*/ 26 w 54"/>
              <a:gd name="T1" fmla="*/ 0 h 56"/>
              <a:gd name="T2" fmla="*/ 26 w 54"/>
              <a:gd name="T3" fmla="*/ 0 h 56"/>
              <a:gd name="T4" fmla="*/ 20 w 54"/>
              <a:gd name="T5" fmla="*/ 0 h 56"/>
              <a:gd name="T6" fmla="*/ 14 w 54"/>
              <a:gd name="T7" fmla="*/ 2 h 56"/>
              <a:gd name="T8" fmla="*/ 10 w 54"/>
              <a:gd name="T9" fmla="*/ 6 h 56"/>
              <a:gd name="T10" fmla="*/ 6 w 54"/>
              <a:gd name="T11" fmla="*/ 8 h 56"/>
              <a:gd name="T12" fmla="*/ 2 w 54"/>
              <a:gd name="T13" fmla="*/ 18 h 56"/>
              <a:gd name="T14" fmla="*/ 0 w 54"/>
              <a:gd name="T15" fmla="*/ 28 h 56"/>
              <a:gd name="T16" fmla="*/ 2 w 54"/>
              <a:gd name="T17" fmla="*/ 38 h 56"/>
              <a:gd name="T18" fmla="*/ 8 w 54"/>
              <a:gd name="T19" fmla="*/ 48 h 56"/>
              <a:gd name="T20" fmla="*/ 16 w 54"/>
              <a:gd name="T21" fmla="*/ 54 h 56"/>
              <a:gd name="T22" fmla="*/ 22 w 54"/>
              <a:gd name="T23" fmla="*/ 56 h 56"/>
              <a:gd name="T24" fmla="*/ 28 w 54"/>
              <a:gd name="T25" fmla="*/ 56 h 56"/>
              <a:gd name="T26" fmla="*/ 28 w 54"/>
              <a:gd name="T27" fmla="*/ 56 h 56"/>
              <a:gd name="T28" fmla="*/ 34 w 54"/>
              <a:gd name="T29" fmla="*/ 56 h 56"/>
              <a:gd name="T30" fmla="*/ 40 w 54"/>
              <a:gd name="T31" fmla="*/ 54 h 56"/>
              <a:gd name="T32" fmla="*/ 44 w 54"/>
              <a:gd name="T33" fmla="*/ 50 h 56"/>
              <a:gd name="T34" fmla="*/ 48 w 54"/>
              <a:gd name="T35" fmla="*/ 48 h 56"/>
              <a:gd name="T36" fmla="*/ 54 w 54"/>
              <a:gd name="T37" fmla="*/ 38 h 56"/>
              <a:gd name="T38" fmla="*/ 54 w 54"/>
              <a:gd name="T39" fmla="*/ 28 h 56"/>
              <a:gd name="T40" fmla="*/ 52 w 54"/>
              <a:gd name="T41" fmla="*/ 18 h 56"/>
              <a:gd name="T42" fmla="*/ 46 w 54"/>
              <a:gd name="T43" fmla="*/ 8 h 56"/>
              <a:gd name="T44" fmla="*/ 38 w 54"/>
              <a:gd name="T45" fmla="*/ 2 h 56"/>
              <a:gd name="T46" fmla="*/ 32 w 54"/>
              <a:gd name="T47" fmla="*/ 0 h 56"/>
              <a:gd name="T48" fmla="*/ 26 w 54"/>
              <a:gd name="T49" fmla="*/ 0 h 56"/>
              <a:gd name="T50" fmla="*/ 26 w 54"/>
              <a:gd name="T5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56">
                <a:moveTo>
                  <a:pt x="26" y="0"/>
                </a:moveTo>
                <a:lnTo>
                  <a:pt x="26" y="0"/>
                </a:lnTo>
                <a:lnTo>
                  <a:pt x="20" y="0"/>
                </a:lnTo>
                <a:lnTo>
                  <a:pt x="14" y="2"/>
                </a:lnTo>
                <a:lnTo>
                  <a:pt x="10" y="6"/>
                </a:lnTo>
                <a:lnTo>
                  <a:pt x="6" y="8"/>
                </a:lnTo>
                <a:lnTo>
                  <a:pt x="2" y="18"/>
                </a:lnTo>
                <a:lnTo>
                  <a:pt x="0" y="28"/>
                </a:lnTo>
                <a:lnTo>
                  <a:pt x="2" y="38"/>
                </a:lnTo>
                <a:lnTo>
                  <a:pt x="8" y="48"/>
                </a:lnTo>
                <a:lnTo>
                  <a:pt x="16" y="54"/>
                </a:lnTo>
                <a:lnTo>
                  <a:pt x="22" y="56"/>
                </a:lnTo>
                <a:lnTo>
                  <a:pt x="28" y="56"/>
                </a:lnTo>
                <a:lnTo>
                  <a:pt x="28" y="56"/>
                </a:lnTo>
                <a:lnTo>
                  <a:pt x="34" y="56"/>
                </a:lnTo>
                <a:lnTo>
                  <a:pt x="40" y="54"/>
                </a:lnTo>
                <a:lnTo>
                  <a:pt x="44" y="50"/>
                </a:lnTo>
                <a:lnTo>
                  <a:pt x="48" y="48"/>
                </a:lnTo>
                <a:lnTo>
                  <a:pt x="54" y="38"/>
                </a:lnTo>
                <a:lnTo>
                  <a:pt x="54" y="28"/>
                </a:lnTo>
                <a:lnTo>
                  <a:pt x="52" y="18"/>
                </a:lnTo>
                <a:lnTo>
                  <a:pt x="46" y="8"/>
                </a:lnTo>
                <a:lnTo>
                  <a:pt x="38"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4" name="Freeform 55"/>
          <p:cNvSpPr/>
          <p:nvPr>
            <p:custDataLst>
              <p:tags r:id="rId49"/>
            </p:custDataLst>
          </p:nvPr>
        </p:nvSpPr>
        <p:spPr bwMode="auto">
          <a:xfrm rot="20855259">
            <a:off x="4091594" y="2579703"/>
            <a:ext cx="49277" cy="51331"/>
          </a:xfrm>
          <a:custGeom>
            <a:avLst/>
            <a:gdLst>
              <a:gd name="T0" fmla="*/ 26 w 52"/>
              <a:gd name="T1" fmla="*/ 0 h 54"/>
              <a:gd name="T2" fmla="*/ 26 w 52"/>
              <a:gd name="T3" fmla="*/ 0 h 54"/>
              <a:gd name="T4" fmla="*/ 20 w 52"/>
              <a:gd name="T5" fmla="*/ 0 h 54"/>
              <a:gd name="T6" fmla="*/ 14 w 52"/>
              <a:gd name="T7" fmla="*/ 2 h 54"/>
              <a:gd name="T8" fmla="*/ 6 w 52"/>
              <a:gd name="T9" fmla="*/ 8 h 54"/>
              <a:gd name="T10" fmla="*/ 2 w 52"/>
              <a:gd name="T11" fmla="*/ 16 h 54"/>
              <a:gd name="T12" fmla="*/ 0 w 52"/>
              <a:gd name="T13" fmla="*/ 26 h 54"/>
              <a:gd name="T14" fmla="*/ 2 w 52"/>
              <a:gd name="T15" fmla="*/ 36 h 54"/>
              <a:gd name="T16" fmla="*/ 8 w 52"/>
              <a:gd name="T17" fmla="*/ 44 h 54"/>
              <a:gd name="T18" fmla="*/ 16 w 52"/>
              <a:gd name="T19" fmla="*/ 50 h 54"/>
              <a:gd name="T20" fmla="*/ 22 w 52"/>
              <a:gd name="T21" fmla="*/ 52 h 54"/>
              <a:gd name="T22" fmla="*/ 28 w 52"/>
              <a:gd name="T23" fmla="*/ 54 h 54"/>
              <a:gd name="T24" fmla="*/ 28 w 52"/>
              <a:gd name="T25" fmla="*/ 54 h 54"/>
              <a:gd name="T26" fmla="*/ 34 w 52"/>
              <a:gd name="T27" fmla="*/ 52 h 54"/>
              <a:gd name="T28" fmla="*/ 38 w 52"/>
              <a:gd name="T29" fmla="*/ 50 h 54"/>
              <a:gd name="T30" fmla="*/ 46 w 52"/>
              <a:gd name="T31" fmla="*/ 44 h 54"/>
              <a:gd name="T32" fmla="*/ 52 w 52"/>
              <a:gd name="T33" fmla="*/ 36 h 54"/>
              <a:gd name="T34" fmla="*/ 52 w 52"/>
              <a:gd name="T35" fmla="*/ 26 h 54"/>
              <a:gd name="T36" fmla="*/ 50 w 52"/>
              <a:gd name="T37" fmla="*/ 16 h 54"/>
              <a:gd name="T38" fmla="*/ 46 w 52"/>
              <a:gd name="T39" fmla="*/ 8 h 54"/>
              <a:gd name="T40" fmla="*/ 38 w 52"/>
              <a:gd name="T41" fmla="*/ 2 h 54"/>
              <a:gd name="T42" fmla="*/ 32 w 52"/>
              <a:gd name="T43" fmla="*/ 0 h 54"/>
              <a:gd name="T44" fmla="*/ 26 w 52"/>
              <a:gd name="T45" fmla="*/ 0 h 54"/>
              <a:gd name="T46" fmla="*/ 26 w 52"/>
              <a:gd name="T4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4">
                <a:moveTo>
                  <a:pt x="26" y="0"/>
                </a:moveTo>
                <a:lnTo>
                  <a:pt x="26" y="0"/>
                </a:lnTo>
                <a:lnTo>
                  <a:pt x="20" y="0"/>
                </a:lnTo>
                <a:lnTo>
                  <a:pt x="14" y="2"/>
                </a:lnTo>
                <a:lnTo>
                  <a:pt x="6" y="8"/>
                </a:lnTo>
                <a:lnTo>
                  <a:pt x="2" y="16"/>
                </a:lnTo>
                <a:lnTo>
                  <a:pt x="0" y="26"/>
                </a:lnTo>
                <a:lnTo>
                  <a:pt x="2" y="36"/>
                </a:lnTo>
                <a:lnTo>
                  <a:pt x="8" y="44"/>
                </a:lnTo>
                <a:lnTo>
                  <a:pt x="16" y="50"/>
                </a:lnTo>
                <a:lnTo>
                  <a:pt x="22" y="52"/>
                </a:lnTo>
                <a:lnTo>
                  <a:pt x="28" y="54"/>
                </a:lnTo>
                <a:lnTo>
                  <a:pt x="28" y="54"/>
                </a:lnTo>
                <a:lnTo>
                  <a:pt x="34" y="52"/>
                </a:lnTo>
                <a:lnTo>
                  <a:pt x="38" y="50"/>
                </a:lnTo>
                <a:lnTo>
                  <a:pt x="46" y="44"/>
                </a:lnTo>
                <a:lnTo>
                  <a:pt x="52" y="36"/>
                </a:lnTo>
                <a:lnTo>
                  <a:pt x="52" y="26"/>
                </a:lnTo>
                <a:lnTo>
                  <a:pt x="50" y="16"/>
                </a:lnTo>
                <a:lnTo>
                  <a:pt x="46" y="8"/>
                </a:lnTo>
                <a:lnTo>
                  <a:pt x="38" y="2"/>
                </a:lnTo>
                <a:lnTo>
                  <a:pt x="32" y="0"/>
                </a:lnTo>
                <a:lnTo>
                  <a:pt x="26" y="0"/>
                </a:lnTo>
                <a:lnTo>
                  <a:pt x="26" y="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5" name="Freeform 56"/>
          <p:cNvSpPr/>
          <p:nvPr>
            <p:custDataLst>
              <p:tags r:id="rId50"/>
            </p:custDataLst>
          </p:nvPr>
        </p:nvSpPr>
        <p:spPr bwMode="auto">
          <a:xfrm rot="20855259">
            <a:off x="4187411" y="2587915"/>
            <a:ext cx="68441" cy="68441"/>
          </a:xfrm>
          <a:custGeom>
            <a:avLst/>
            <a:gdLst>
              <a:gd name="T0" fmla="*/ 72 w 72"/>
              <a:gd name="T1" fmla="*/ 34 h 72"/>
              <a:gd name="T2" fmla="*/ 72 w 72"/>
              <a:gd name="T3" fmla="*/ 34 h 72"/>
              <a:gd name="T4" fmla="*/ 70 w 72"/>
              <a:gd name="T5" fmla="*/ 26 h 72"/>
              <a:gd name="T6" fmla="*/ 68 w 72"/>
              <a:gd name="T7" fmla="*/ 20 h 72"/>
              <a:gd name="T8" fmla="*/ 66 w 72"/>
              <a:gd name="T9" fmla="*/ 14 h 72"/>
              <a:gd name="T10" fmla="*/ 60 w 72"/>
              <a:gd name="T11" fmla="*/ 8 h 72"/>
              <a:gd name="T12" fmla="*/ 60 w 72"/>
              <a:gd name="T13" fmla="*/ 8 h 72"/>
              <a:gd name="T14" fmla="*/ 54 w 72"/>
              <a:gd name="T15" fmla="*/ 4 h 72"/>
              <a:gd name="T16" fmla="*/ 48 w 72"/>
              <a:gd name="T17" fmla="*/ 2 h 72"/>
              <a:gd name="T18" fmla="*/ 42 w 72"/>
              <a:gd name="T19" fmla="*/ 0 h 72"/>
              <a:gd name="T20" fmla="*/ 34 w 72"/>
              <a:gd name="T21" fmla="*/ 0 h 72"/>
              <a:gd name="T22" fmla="*/ 34 w 72"/>
              <a:gd name="T23" fmla="*/ 0 h 72"/>
              <a:gd name="T24" fmla="*/ 28 w 72"/>
              <a:gd name="T25" fmla="*/ 0 h 72"/>
              <a:gd name="T26" fmla="*/ 20 w 72"/>
              <a:gd name="T27" fmla="*/ 2 h 72"/>
              <a:gd name="T28" fmla="*/ 14 w 72"/>
              <a:gd name="T29" fmla="*/ 6 h 72"/>
              <a:gd name="T30" fmla="*/ 10 w 72"/>
              <a:gd name="T31" fmla="*/ 10 h 72"/>
              <a:gd name="T32" fmla="*/ 10 w 72"/>
              <a:gd name="T33" fmla="*/ 10 h 72"/>
              <a:gd name="T34" fmla="*/ 6 w 72"/>
              <a:gd name="T35" fmla="*/ 16 h 72"/>
              <a:gd name="T36" fmla="*/ 2 w 72"/>
              <a:gd name="T37" fmla="*/ 22 h 72"/>
              <a:gd name="T38" fmla="*/ 0 w 72"/>
              <a:gd name="T39" fmla="*/ 30 h 72"/>
              <a:gd name="T40" fmla="*/ 0 w 72"/>
              <a:gd name="T41" fmla="*/ 36 h 72"/>
              <a:gd name="T42" fmla="*/ 0 w 72"/>
              <a:gd name="T43" fmla="*/ 36 h 72"/>
              <a:gd name="T44" fmla="*/ 2 w 72"/>
              <a:gd name="T45" fmla="*/ 44 h 72"/>
              <a:gd name="T46" fmla="*/ 4 w 72"/>
              <a:gd name="T47" fmla="*/ 50 h 72"/>
              <a:gd name="T48" fmla="*/ 6 w 72"/>
              <a:gd name="T49" fmla="*/ 56 h 72"/>
              <a:gd name="T50" fmla="*/ 12 w 72"/>
              <a:gd name="T51" fmla="*/ 62 h 72"/>
              <a:gd name="T52" fmla="*/ 12 w 72"/>
              <a:gd name="T53" fmla="*/ 62 h 72"/>
              <a:gd name="T54" fmla="*/ 18 w 72"/>
              <a:gd name="T55" fmla="*/ 66 h 72"/>
              <a:gd name="T56" fmla="*/ 24 w 72"/>
              <a:gd name="T57" fmla="*/ 68 h 72"/>
              <a:gd name="T58" fmla="*/ 30 w 72"/>
              <a:gd name="T59" fmla="*/ 70 h 72"/>
              <a:gd name="T60" fmla="*/ 38 w 72"/>
              <a:gd name="T61" fmla="*/ 72 h 72"/>
              <a:gd name="T62" fmla="*/ 38 w 72"/>
              <a:gd name="T63" fmla="*/ 72 h 72"/>
              <a:gd name="T64" fmla="*/ 44 w 72"/>
              <a:gd name="T65" fmla="*/ 70 h 72"/>
              <a:gd name="T66" fmla="*/ 52 w 72"/>
              <a:gd name="T67" fmla="*/ 68 h 72"/>
              <a:gd name="T68" fmla="*/ 58 w 72"/>
              <a:gd name="T69" fmla="*/ 64 h 72"/>
              <a:gd name="T70" fmla="*/ 62 w 72"/>
              <a:gd name="T71" fmla="*/ 60 h 72"/>
              <a:gd name="T72" fmla="*/ 62 w 72"/>
              <a:gd name="T73" fmla="*/ 60 h 72"/>
              <a:gd name="T74" fmla="*/ 66 w 72"/>
              <a:gd name="T75" fmla="*/ 54 h 72"/>
              <a:gd name="T76" fmla="*/ 70 w 72"/>
              <a:gd name="T77" fmla="*/ 48 h 72"/>
              <a:gd name="T78" fmla="*/ 72 w 72"/>
              <a:gd name="T79" fmla="*/ 40 h 72"/>
              <a:gd name="T80" fmla="*/ 72 w 72"/>
              <a:gd name="T81" fmla="*/ 34 h 72"/>
              <a:gd name="T82" fmla="*/ 72 w 72"/>
              <a:gd name="T83"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72">
                <a:moveTo>
                  <a:pt x="72" y="34"/>
                </a:moveTo>
                <a:lnTo>
                  <a:pt x="72" y="34"/>
                </a:lnTo>
                <a:lnTo>
                  <a:pt x="70" y="26"/>
                </a:lnTo>
                <a:lnTo>
                  <a:pt x="68" y="20"/>
                </a:lnTo>
                <a:lnTo>
                  <a:pt x="66" y="14"/>
                </a:lnTo>
                <a:lnTo>
                  <a:pt x="60" y="8"/>
                </a:lnTo>
                <a:lnTo>
                  <a:pt x="60" y="8"/>
                </a:lnTo>
                <a:lnTo>
                  <a:pt x="54" y="4"/>
                </a:lnTo>
                <a:lnTo>
                  <a:pt x="48" y="2"/>
                </a:lnTo>
                <a:lnTo>
                  <a:pt x="42" y="0"/>
                </a:lnTo>
                <a:lnTo>
                  <a:pt x="34" y="0"/>
                </a:lnTo>
                <a:lnTo>
                  <a:pt x="34" y="0"/>
                </a:lnTo>
                <a:lnTo>
                  <a:pt x="28" y="0"/>
                </a:lnTo>
                <a:lnTo>
                  <a:pt x="20" y="2"/>
                </a:lnTo>
                <a:lnTo>
                  <a:pt x="14" y="6"/>
                </a:lnTo>
                <a:lnTo>
                  <a:pt x="10" y="10"/>
                </a:lnTo>
                <a:lnTo>
                  <a:pt x="10" y="10"/>
                </a:lnTo>
                <a:lnTo>
                  <a:pt x="6" y="16"/>
                </a:lnTo>
                <a:lnTo>
                  <a:pt x="2" y="22"/>
                </a:lnTo>
                <a:lnTo>
                  <a:pt x="0" y="30"/>
                </a:lnTo>
                <a:lnTo>
                  <a:pt x="0" y="36"/>
                </a:lnTo>
                <a:lnTo>
                  <a:pt x="0" y="36"/>
                </a:lnTo>
                <a:lnTo>
                  <a:pt x="2" y="44"/>
                </a:lnTo>
                <a:lnTo>
                  <a:pt x="4" y="50"/>
                </a:lnTo>
                <a:lnTo>
                  <a:pt x="6" y="56"/>
                </a:lnTo>
                <a:lnTo>
                  <a:pt x="12" y="62"/>
                </a:lnTo>
                <a:lnTo>
                  <a:pt x="12" y="62"/>
                </a:lnTo>
                <a:lnTo>
                  <a:pt x="18" y="66"/>
                </a:lnTo>
                <a:lnTo>
                  <a:pt x="24" y="68"/>
                </a:lnTo>
                <a:lnTo>
                  <a:pt x="30" y="70"/>
                </a:lnTo>
                <a:lnTo>
                  <a:pt x="38" y="72"/>
                </a:lnTo>
                <a:lnTo>
                  <a:pt x="38" y="72"/>
                </a:lnTo>
                <a:lnTo>
                  <a:pt x="44" y="70"/>
                </a:lnTo>
                <a:lnTo>
                  <a:pt x="52" y="68"/>
                </a:lnTo>
                <a:lnTo>
                  <a:pt x="58" y="64"/>
                </a:lnTo>
                <a:lnTo>
                  <a:pt x="62" y="60"/>
                </a:lnTo>
                <a:lnTo>
                  <a:pt x="62" y="60"/>
                </a:lnTo>
                <a:lnTo>
                  <a:pt x="66" y="54"/>
                </a:lnTo>
                <a:lnTo>
                  <a:pt x="70" y="48"/>
                </a:lnTo>
                <a:lnTo>
                  <a:pt x="72" y="40"/>
                </a:lnTo>
                <a:lnTo>
                  <a:pt x="72" y="34"/>
                </a:lnTo>
                <a:lnTo>
                  <a:pt x="72" y="34"/>
                </a:lnTo>
                <a:close/>
              </a:path>
            </a:pathLst>
          </a:custGeom>
          <a:solidFill>
            <a:schemeClr val="accent4">
              <a:lumMod val="40000"/>
              <a:lumOff val="6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6" name="Freeform 57"/>
          <p:cNvSpPr/>
          <p:nvPr>
            <p:custDataLst>
              <p:tags r:id="rId51"/>
            </p:custDataLst>
          </p:nvPr>
        </p:nvSpPr>
        <p:spPr bwMode="auto">
          <a:xfrm rot="20855259">
            <a:off x="5383070" y="2867154"/>
            <a:ext cx="1185393" cy="1187447"/>
          </a:xfrm>
          <a:custGeom>
            <a:avLst/>
            <a:gdLst>
              <a:gd name="T0" fmla="*/ 1244 w 1244"/>
              <a:gd name="T1" fmla="*/ 254 h 1246"/>
              <a:gd name="T2" fmla="*/ 1044 w 1244"/>
              <a:gd name="T3" fmla="*/ 1034 h 1246"/>
              <a:gd name="T4" fmla="*/ 990 w 1244"/>
              <a:gd name="T5" fmla="*/ 1246 h 1246"/>
              <a:gd name="T6" fmla="*/ 0 w 1244"/>
              <a:gd name="T7" fmla="*/ 966 h 1246"/>
              <a:gd name="T8" fmla="*/ 106 w 1244"/>
              <a:gd name="T9" fmla="*/ 572 h 1246"/>
              <a:gd name="T10" fmla="*/ 252 w 1244"/>
              <a:gd name="T11" fmla="*/ 0 h 1246"/>
              <a:gd name="T12" fmla="*/ 1244 w 1244"/>
              <a:gd name="T13" fmla="*/ 254 h 1246"/>
            </a:gdLst>
            <a:ahLst/>
            <a:cxnLst>
              <a:cxn ang="0">
                <a:pos x="T0" y="T1"/>
              </a:cxn>
              <a:cxn ang="0">
                <a:pos x="T2" y="T3"/>
              </a:cxn>
              <a:cxn ang="0">
                <a:pos x="T4" y="T5"/>
              </a:cxn>
              <a:cxn ang="0">
                <a:pos x="T6" y="T7"/>
              </a:cxn>
              <a:cxn ang="0">
                <a:pos x="T8" y="T9"/>
              </a:cxn>
              <a:cxn ang="0">
                <a:pos x="T10" y="T11"/>
              </a:cxn>
              <a:cxn ang="0">
                <a:pos x="T12" y="T13"/>
              </a:cxn>
            </a:cxnLst>
            <a:rect l="0" t="0" r="r" b="b"/>
            <a:pathLst>
              <a:path w="1244" h="1246">
                <a:moveTo>
                  <a:pt x="1244" y="254"/>
                </a:moveTo>
                <a:lnTo>
                  <a:pt x="1044" y="1034"/>
                </a:lnTo>
                <a:lnTo>
                  <a:pt x="990" y="1246"/>
                </a:lnTo>
                <a:lnTo>
                  <a:pt x="0" y="966"/>
                </a:lnTo>
                <a:lnTo>
                  <a:pt x="106" y="572"/>
                </a:lnTo>
                <a:lnTo>
                  <a:pt x="252" y="0"/>
                </a:lnTo>
                <a:lnTo>
                  <a:pt x="1244" y="254"/>
                </a:lnTo>
                <a:close/>
              </a:path>
            </a:pathLst>
          </a:custGeom>
          <a:solidFill>
            <a:schemeClr val="accent4">
              <a:lumMod val="60000"/>
              <a:lumOff val="4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87" name="Freeform 58"/>
          <p:cNvSpPr/>
          <p:nvPr>
            <p:custDataLst>
              <p:tags r:id="rId52"/>
            </p:custDataLst>
          </p:nvPr>
        </p:nvSpPr>
        <p:spPr bwMode="auto">
          <a:xfrm rot="20855259">
            <a:off x="3434563" y="2673466"/>
            <a:ext cx="3023711" cy="663191"/>
          </a:xfrm>
          <a:custGeom>
            <a:avLst/>
            <a:gdLst>
              <a:gd name="T0" fmla="*/ 3162 w 3172"/>
              <a:gd name="T1" fmla="*/ 672 h 696"/>
              <a:gd name="T2" fmla="*/ 3162 w 3172"/>
              <a:gd name="T3" fmla="*/ 672 h 696"/>
              <a:gd name="T4" fmla="*/ 2950 w 3172"/>
              <a:gd name="T5" fmla="*/ 624 h 696"/>
              <a:gd name="T6" fmla="*/ 2572 w 3172"/>
              <a:gd name="T7" fmla="*/ 540 h 696"/>
              <a:gd name="T8" fmla="*/ 1540 w 3172"/>
              <a:gd name="T9" fmla="*/ 318 h 696"/>
              <a:gd name="T10" fmla="*/ 1002 w 3172"/>
              <a:gd name="T11" fmla="*/ 204 h 696"/>
              <a:gd name="T12" fmla="*/ 530 w 3172"/>
              <a:gd name="T13" fmla="*/ 104 h 696"/>
              <a:gd name="T14" fmla="*/ 178 w 3172"/>
              <a:gd name="T15" fmla="*/ 32 h 696"/>
              <a:gd name="T16" fmla="*/ 66 w 3172"/>
              <a:gd name="T17" fmla="*/ 10 h 696"/>
              <a:gd name="T18" fmla="*/ 8 w 3172"/>
              <a:gd name="T19" fmla="*/ 0 h 696"/>
              <a:gd name="T20" fmla="*/ 8 w 3172"/>
              <a:gd name="T21" fmla="*/ 0 h 696"/>
              <a:gd name="T22" fmla="*/ 2 w 3172"/>
              <a:gd name="T23" fmla="*/ 2 h 696"/>
              <a:gd name="T24" fmla="*/ 0 w 3172"/>
              <a:gd name="T25" fmla="*/ 6 h 696"/>
              <a:gd name="T26" fmla="*/ 0 w 3172"/>
              <a:gd name="T27" fmla="*/ 10 h 696"/>
              <a:gd name="T28" fmla="*/ 4 w 3172"/>
              <a:gd name="T29" fmla="*/ 14 h 696"/>
              <a:gd name="T30" fmla="*/ 4 w 3172"/>
              <a:gd name="T31" fmla="*/ 14 h 696"/>
              <a:gd name="T32" fmla="*/ 62 w 3172"/>
              <a:gd name="T33" fmla="*/ 28 h 696"/>
              <a:gd name="T34" fmla="*/ 174 w 3172"/>
              <a:gd name="T35" fmla="*/ 52 h 696"/>
              <a:gd name="T36" fmla="*/ 534 w 3172"/>
              <a:gd name="T37" fmla="*/ 134 h 696"/>
              <a:gd name="T38" fmla="*/ 1572 w 3172"/>
              <a:gd name="T39" fmla="*/ 360 h 696"/>
              <a:gd name="T40" fmla="*/ 2614 w 3172"/>
              <a:gd name="T41" fmla="*/ 584 h 696"/>
              <a:gd name="T42" fmla="*/ 2980 w 3172"/>
              <a:gd name="T43" fmla="*/ 662 h 696"/>
              <a:gd name="T44" fmla="*/ 3156 w 3172"/>
              <a:gd name="T45" fmla="*/ 696 h 696"/>
              <a:gd name="T46" fmla="*/ 3156 w 3172"/>
              <a:gd name="T47" fmla="*/ 696 h 696"/>
              <a:gd name="T48" fmla="*/ 3162 w 3172"/>
              <a:gd name="T49" fmla="*/ 696 h 696"/>
              <a:gd name="T50" fmla="*/ 3166 w 3172"/>
              <a:gd name="T51" fmla="*/ 694 h 696"/>
              <a:gd name="T52" fmla="*/ 3170 w 3172"/>
              <a:gd name="T53" fmla="*/ 690 h 696"/>
              <a:gd name="T54" fmla="*/ 3172 w 3172"/>
              <a:gd name="T55" fmla="*/ 686 h 696"/>
              <a:gd name="T56" fmla="*/ 3172 w 3172"/>
              <a:gd name="T57" fmla="*/ 682 h 696"/>
              <a:gd name="T58" fmla="*/ 3170 w 3172"/>
              <a:gd name="T59" fmla="*/ 678 h 696"/>
              <a:gd name="T60" fmla="*/ 3166 w 3172"/>
              <a:gd name="T61" fmla="*/ 674 h 696"/>
              <a:gd name="T62" fmla="*/ 3162 w 3172"/>
              <a:gd name="T63" fmla="*/ 672 h 696"/>
              <a:gd name="T64" fmla="*/ 3162 w 3172"/>
              <a:gd name="T65" fmla="*/ 672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72" h="696">
                <a:moveTo>
                  <a:pt x="3162" y="672"/>
                </a:moveTo>
                <a:lnTo>
                  <a:pt x="3162" y="672"/>
                </a:lnTo>
                <a:lnTo>
                  <a:pt x="2950" y="624"/>
                </a:lnTo>
                <a:lnTo>
                  <a:pt x="2572" y="540"/>
                </a:lnTo>
                <a:lnTo>
                  <a:pt x="1540" y="318"/>
                </a:lnTo>
                <a:lnTo>
                  <a:pt x="1002" y="204"/>
                </a:lnTo>
                <a:lnTo>
                  <a:pt x="530" y="104"/>
                </a:lnTo>
                <a:lnTo>
                  <a:pt x="178" y="32"/>
                </a:lnTo>
                <a:lnTo>
                  <a:pt x="66" y="10"/>
                </a:lnTo>
                <a:lnTo>
                  <a:pt x="8" y="0"/>
                </a:lnTo>
                <a:lnTo>
                  <a:pt x="8" y="0"/>
                </a:lnTo>
                <a:lnTo>
                  <a:pt x="2" y="2"/>
                </a:lnTo>
                <a:lnTo>
                  <a:pt x="0" y="6"/>
                </a:lnTo>
                <a:lnTo>
                  <a:pt x="0" y="10"/>
                </a:lnTo>
                <a:lnTo>
                  <a:pt x="4" y="14"/>
                </a:lnTo>
                <a:lnTo>
                  <a:pt x="4" y="14"/>
                </a:lnTo>
                <a:lnTo>
                  <a:pt x="62" y="28"/>
                </a:lnTo>
                <a:lnTo>
                  <a:pt x="174" y="52"/>
                </a:lnTo>
                <a:lnTo>
                  <a:pt x="534" y="134"/>
                </a:lnTo>
                <a:lnTo>
                  <a:pt x="1572" y="360"/>
                </a:lnTo>
                <a:lnTo>
                  <a:pt x="2614" y="584"/>
                </a:lnTo>
                <a:lnTo>
                  <a:pt x="2980" y="662"/>
                </a:lnTo>
                <a:lnTo>
                  <a:pt x="3156" y="696"/>
                </a:lnTo>
                <a:lnTo>
                  <a:pt x="3156" y="696"/>
                </a:lnTo>
                <a:lnTo>
                  <a:pt x="3162" y="696"/>
                </a:lnTo>
                <a:lnTo>
                  <a:pt x="3166" y="694"/>
                </a:lnTo>
                <a:lnTo>
                  <a:pt x="3170" y="690"/>
                </a:lnTo>
                <a:lnTo>
                  <a:pt x="3172" y="686"/>
                </a:lnTo>
                <a:lnTo>
                  <a:pt x="3172" y="682"/>
                </a:lnTo>
                <a:lnTo>
                  <a:pt x="3170" y="678"/>
                </a:lnTo>
                <a:lnTo>
                  <a:pt x="3166" y="674"/>
                </a:lnTo>
                <a:lnTo>
                  <a:pt x="3162" y="672"/>
                </a:lnTo>
                <a:lnTo>
                  <a:pt x="3162" y="672"/>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8" name="Freeform 59"/>
          <p:cNvSpPr/>
          <p:nvPr>
            <p:custDataLst>
              <p:tags r:id="rId53"/>
            </p:custDataLst>
          </p:nvPr>
        </p:nvSpPr>
        <p:spPr bwMode="auto">
          <a:xfrm rot="20855259">
            <a:off x="3772660" y="2778865"/>
            <a:ext cx="2687667" cy="653609"/>
          </a:xfrm>
          <a:custGeom>
            <a:avLst/>
            <a:gdLst>
              <a:gd name="T0" fmla="*/ 2810 w 2820"/>
              <a:gd name="T1" fmla="*/ 660 h 686"/>
              <a:gd name="T2" fmla="*/ 2810 w 2820"/>
              <a:gd name="T3" fmla="*/ 660 h 686"/>
              <a:gd name="T4" fmla="*/ 2628 w 2820"/>
              <a:gd name="T5" fmla="*/ 614 h 686"/>
              <a:gd name="T6" fmla="*/ 2292 w 2820"/>
              <a:gd name="T7" fmla="*/ 532 h 686"/>
              <a:gd name="T8" fmla="*/ 1374 w 2820"/>
              <a:gd name="T9" fmla="*/ 312 h 686"/>
              <a:gd name="T10" fmla="*/ 896 w 2820"/>
              <a:gd name="T11" fmla="*/ 200 h 686"/>
              <a:gd name="T12" fmla="*/ 474 w 2820"/>
              <a:gd name="T13" fmla="*/ 102 h 686"/>
              <a:gd name="T14" fmla="*/ 162 w 2820"/>
              <a:gd name="T15" fmla="*/ 30 h 686"/>
              <a:gd name="T16" fmla="*/ 64 w 2820"/>
              <a:gd name="T17" fmla="*/ 10 h 686"/>
              <a:gd name="T18" fmla="*/ 12 w 2820"/>
              <a:gd name="T19" fmla="*/ 0 h 686"/>
              <a:gd name="T20" fmla="*/ 12 w 2820"/>
              <a:gd name="T21" fmla="*/ 0 h 686"/>
              <a:gd name="T22" fmla="*/ 8 w 2820"/>
              <a:gd name="T23" fmla="*/ 0 h 686"/>
              <a:gd name="T24" fmla="*/ 4 w 2820"/>
              <a:gd name="T25" fmla="*/ 2 h 686"/>
              <a:gd name="T26" fmla="*/ 2 w 2820"/>
              <a:gd name="T27" fmla="*/ 6 h 686"/>
              <a:gd name="T28" fmla="*/ 0 w 2820"/>
              <a:gd name="T29" fmla="*/ 8 h 686"/>
              <a:gd name="T30" fmla="*/ 0 w 2820"/>
              <a:gd name="T31" fmla="*/ 12 h 686"/>
              <a:gd name="T32" fmla="*/ 2 w 2820"/>
              <a:gd name="T33" fmla="*/ 16 h 686"/>
              <a:gd name="T34" fmla="*/ 4 w 2820"/>
              <a:gd name="T35" fmla="*/ 18 h 686"/>
              <a:gd name="T36" fmla="*/ 8 w 2820"/>
              <a:gd name="T37" fmla="*/ 20 h 686"/>
              <a:gd name="T38" fmla="*/ 8 w 2820"/>
              <a:gd name="T39" fmla="*/ 20 h 686"/>
              <a:gd name="T40" fmla="*/ 526 w 2820"/>
              <a:gd name="T41" fmla="*/ 144 h 686"/>
              <a:gd name="T42" fmla="*/ 1444 w 2820"/>
              <a:gd name="T43" fmla="*/ 364 h 686"/>
              <a:gd name="T44" fmla="*/ 2342 w 2820"/>
              <a:gd name="T45" fmla="*/ 580 h 686"/>
              <a:gd name="T46" fmla="*/ 2654 w 2820"/>
              <a:gd name="T47" fmla="*/ 652 h 686"/>
              <a:gd name="T48" fmla="*/ 2804 w 2820"/>
              <a:gd name="T49" fmla="*/ 686 h 686"/>
              <a:gd name="T50" fmla="*/ 2804 w 2820"/>
              <a:gd name="T51" fmla="*/ 686 h 686"/>
              <a:gd name="T52" fmla="*/ 2810 w 2820"/>
              <a:gd name="T53" fmla="*/ 686 h 686"/>
              <a:gd name="T54" fmla="*/ 2814 w 2820"/>
              <a:gd name="T55" fmla="*/ 684 h 686"/>
              <a:gd name="T56" fmla="*/ 2818 w 2820"/>
              <a:gd name="T57" fmla="*/ 680 h 686"/>
              <a:gd name="T58" fmla="*/ 2820 w 2820"/>
              <a:gd name="T59" fmla="*/ 676 h 686"/>
              <a:gd name="T60" fmla="*/ 2820 w 2820"/>
              <a:gd name="T61" fmla="*/ 670 h 686"/>
              <a:gd name="T62" fmla="*/ 2818 w 2820"/>
              <a:gd name="T63" fmla="*/ 666 h 686"/>
              <a:gd name="T64" fmla="*/ 2816 w 2820"/>
              <a:gd name="T65" fmla="*/ 662 h 686"/>
              <a:gd name="T66" fmla="*/ 2810 w 2820"/>
              <a:gd name="T67" fmla="*/ 660 h 686"/>
              <a:gd name="T68" fmla="*/ 2810 w 2820"/>
              <a:gd name="T69" fmla="*/ 66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20" h="686">
                <a:moveTo>
                  <a:pt x="2810" y="660"/>
                </a:moveTo>
                <a:lnTo>
                  <a:pt x="2810" y="660"/>
                </a:lnTo>
                <a:lnTo>
                  <a:pt x="2628" y="614"/>
                </a:lnTo>
                <a:lnTo>
                  <a:pt x="2292" y="532"/>
                </a:lnTo>
                <a:lnTo>
                  <a:pt x="1374" y="312"/>
                </a:lnTo>
                <a:lnTo>
                  <a:pt x="896" y="200"/>
                </a:lnTo>
                <a:lnTo>
                  <a:pt x="474" y="102"/>
                </a:lnTo>
                <a:lnTo>
                  <a:pt x="162" y="30"/>
                </a:lnTo>
                <a:lnTo>
                  <a:pt x="64" y="10"/>
                </a:lnTo>
                <a:lnTo>
                  <a:pt x="12" y="0"/>
                </a:lnTo>
                <a:lnTo>
                  <a:pt x="12" y="0"/>
                </a:lnTo>
                <a:lnTo>
                  <a:pt x="8" y="0"/>
                </a:lnTo>
                <a:lnTo>
                  <a:pt x="4" y="2"/>
                </a:lnTo>
                <a:lnTo>
                  <a:pt x="2" y="6"/>
                </a:lnTo>
                <a:lnTo>
                  <a:pt x="0" y="8"/>
                </a:lnTo>
                <a:lnTo>
                  <a:pt x="0" y="12"/>
                </a:lnTo>
                <a:lnTo>
                  <a:pt x="2" y="16"/>
                </a:lnTo>
                <a:lnTo>
                  <a:pt x="4" y="18"/>
                </a:lnTo>
                <a:lnTo>
                  <a:pt x="8" y="20"/>
                </a:lnTo>
                <a:lnTo>
                  <a:pt x="8" y="20"/>
                </a:lnTo>
                <a:lnTo>
                  <a:pt x="526" y="144"/>
                </a:lnTo>
                <a:lnTo>
                  <a:pt x="1444" y="364"/>
                </a:lnTo>
                <a:lnTo>
                  <a:pt x="2342" y="580"/>
                </a:lnTo>
                <a:lnTo>
                  <a:pt x="2654" y="652"/>
                </a:lnTo>
                <a:lnTo>
                  <a:pt x="2804" y="686"/>
                </a:lnTo>
                <a:lnTo>
                  <a:pt x="2804" y="686"/>
                </a:lnTo>
                <a:lnTo>
                  <a:pt x="2810" y="686"/>
                </a:lnTo>
                <a:lnTo>
                  <a:pt x="2814" y="684"/>
                </a:lnTo>
                <a:lnTo>
                  <a:pt x="2818" y="680"/>
                </a:lnTo>
                <a:lnTo>
                  <a:pt x="2820" y="676"/>
                </a:lnTo>
                <a:lnTo>
                  <a:pt x="2820" y="670"/>
                </a:lnTo>
                <a:lnTo>
                  <a:pt x="2818" y="666"/>
                </a:lnTo>
                <a:lnTo>
                  <a:pt x="2816" y="662"/>
                </a:lnTo>
                <a:lnTo>
                  <a:pt x="2810" y="660"/>
                </a:lnTo>
                <a:lnTo>
                  <a:pt x="2810" y="660"/>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89" name="Freeform 60"/>
          <p:cNvSpPr/>
          <p:nvPr>
            <p:custDataLst>
              <p:tags r:id="rId54"/>
            </p:custDataLst>
          </p:nvPr>
        </p:nvSpPr>
        <p:spPr bwMode="auto">
          <a:xfrm rot="20855259">
            <a:off x="3986879" y="3713081"/>
            <a:ext cx="165627" cy="101292"/>
          </a:xfrm>
          <a:custGeom>
            <a:avLst/>
            <a:gdLst>
              <a:gd name="T0" fmla="*/ 144 w 174"/>
              <a:gd name="T1" fmla="*/ 0 h 106"/>
              <a:gd name="T2" fmla="*/ 144 w 174"/>
              <a:gd name="T3" fmla="*/ 0 h 106"/>
              <a:gd name="T4" fmla="*/ 150 w 174"/>
              <a:gd name="T5" fmla="*/ 8 h 106"/>
              <a:gd name="T6" fmla="*/ 160 w 174"/>
              <a:gd name="T7" fmla="*/ 22 h 106"/>
              <a:gd name="T8" fmla="*/ 170 w 174"/>
              <a:gd name="T9" fmla="*/ 38 h 106"/>
              <a:gd name="T10" fmla="*/ 174 w 174"/>
              <a:gd name="T11" fmla="*/ 48 h 106"/>
              <a:gd name="T12" fmla="*/ 174 w 174"/>
              <a:gd name="T13" fmla="*/ 48 h 106"/>
              <a:gd name="T14" fmla="*/ 148 w 174"/>
              <a:gd name="T15" fmla="*/ 66 h 106"/>
              <a:gd name="T16" fmla="*/ 124 w 174"/>
              <a:gd name="T17" fmla="*/ 86 h 106"/>
              <a:gd name="T18" fmla="*/ 94 w 174"/>
              <a:gd name="T19" fmla="*/ 106 h 106"/>
              <a:gd name="T20" fmla="*/ 94 w 174"/>
              <a:gd name="T21" fmla="*/ 106 h 106"/>
              <a:gd name="T22" fmla="*/ 44 w 174"/>
              <a:gd name="T23" fmla="*/ 96 h 106"/>
              <a:gd name="T24" fmla="*/ 12 w 174"/>
              <a:gd name="T25" fmla="*/ 88 h 106"/>
              <a:gd name="T26" fmla="*/ 2 w 174"/>
              <a:gd name="T27" fmla="*/ 84 h 106"/>
              <a:gd name="T28" fmla="*/ 0 w 174"/>
              <a:gd name="T29" fmla="*/ 82 h 106"/>
              <a:gd name="T30" fmla="*/ 0 w 174"/>
              <a:gd name="T31" fmla="*/ 82 h 106"/>
              <a:gd name="T32" fmla="*/ 0 w 174"/>
              <a:gd name="T33" fmla="*/ 82 h 106"/>
              <a:gd name="T34" fmla="*/ 4 w 174"/>
              <a:gd name="T35" fmla="*/ 78 h 106"/>
              <a:gd name="T36" fmla="*/ 12 w 174"/>
              <a:gd name="T37" fmla="*/ 76 h 106"/>
              <a:gd name="T38" fmla="*/ 32 w 174"/>
              <a:gd name="T39" fmla="*/ 70 h 106"/>
              <a:gd name="T40" fmla="*/ 58 w 174"/>
              <a:gd name="T41" fmla="*/ 64 h 106"/>
              <a:gd name="T42" fmla="*/ 92 w 174"/>
              <a:gd name="T43" fmla="*/ 16 h 106"/>
              <a:gd name="T44" fmla="*/ 144 w 174"/>
              <a:gd name="T4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06">
                <a:moveTo>
                  <a:pt x="144" y="0"/>
                </a:moveTo>
                <a:lnTo>
                  <a:pt x="144" y="0"/>
                </a:lnTo>
                <a:lnTo>
                  <a:pt x="150" y="8"/>
                </a:lnTo>
                <a:lnTo>
                  <a:pt x="160" y="22"/>
                </a:lnTo>
                <a:lnTo>
                  <a:pt x="170" y="38"/>
                </a:lnTo>
                <a:lnTo>
                  <a:pt x="174" y="48"/>
                </a:lnTo>
                <a:lnTo>
                  <a:pt x="174" y="48"/>
                </a:lnTo>
                <a:lnTo>
                  <a:pt x="148" y="66"/>
                </a:lnTo>
                <a:lnTo>
                  <a:pt x="124" y="86"/>
                </a:lnTo>
                <a:lnTo>
                  <a:pt x="94" y="106"/>
                </a:lnTo>
                <a:lnTo>
                  <a:pt x="94" y="106"/>
                </a:lnTo>
                <a:lnTo>
                  <a:pt x="44" y="96"/>
                </a:lnTo>
                <a:lnTo>
                  <a:pt x="12" y="88"/>
                </a:lnTo>
                <a:lnTo>
                  <a:pt x="2" y="84"/>
                </a:lnTo>
                <a:lnTo>
                  <a:pt x="0" y="82"/>
                </a:lnTo>
                <a:lnTo>
                  <a:pt x="0" y="82"/>
                </a:lnTo>
                <a:lnTo>
                  <a:pt x="0" y="82"/>
                </a:lnTo>
                <a:lnTo>
                  <a:pt x="4" y="78"/>
                </a:lnTo>
                <a:lnTo>
                  <a:pt x="12" y="76"/>
                </a:lnTo>
                <a:lnTo>
                  <a:pt x="32" y="70"/>
                </a:lnTo>
                <a:lnTo>
                  <a:pt x="58" y="64"/>
                </a:lnTo>
                <a:lnTo>
                  <a:pt x="92" y="16"/>
                </a:lnTo>
                <a:lnTo>
                  <a:pt x="144"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0" name="Freeform 61"/>
          <p:cNvSpPr/>
          <p:nvPr>
            <p:custDataLst>
              <p:tags r:id="rId55"/>
            </p:custDataLst>
          </p:nvPr>
        </p:nvSpPr>
        <p:spPr bwMode="auto">
          <a:xfrm rot="20855259">
            <a:off x="3759656" y="3766465"/>
            <a:ext cx="221064" cy="70494"/>
          </a:xfrm>
          <a:custGeom>
            <a:avLst/>
            <a:gdLst>
              <a:gd name="T0" fmla="*/ 218 w 232"/>
              <a:gd name="T1" fmla="*/ 18 h 74"/>
              <a:gd name="T2" fmla="*/ 218 w 232"/>
              <a:gd name="T3" fmla="*/ 18 h 74"/>
              <a:gd name="T4" fmla="*/ 222 w 232"/>
              <a:gd name="T5" fmla="*/ 26 h 74"/>
              <a:gd name="T6" fmla="*/ 226 w 232"/>
              <a:gd name="T7" fmla="*/ 44 h 74"/>
              <a:gd name="T8" fmla="*/ 232 w 232"/>
              <a:gd name="T9" fmla="*/ 62 h 74"/>
              <a:gd name="T10" fmla="*/ 232 w 232"/>
              <a:gd name="T11" fmla="*/ 74 h 74"/>
              <a:gd name="T12" fmla="*/ 232 w 232"/>
              <a:gd name="T13" fmla="*/ 74 h 74"/>
              <a:gd name="T14" fmla="*/ 106 w 232"/>
              <a:gd name="T15" fmla="*/ 42 h 74"/>
              <a:gd name="T16" fmla="*/ 34 w 232"/>
              <a:gd name="T17" fmla="*/ 22 h 74"/>
              <a:gd name="T18" fmla="*/ 10 w 232"/>
              <a:gd name="T19" fmla="*/ 16 h 74"/>
              <a:gd name="T20" fmla="*/ 0 w 232"/>
              <a:gd name="T21" fmla="*/ 12 h 74"/>
              <a:gd name="T22" fmla="*/ 0 w 232"/>
              <a:gd name="T23" fmla="*/ 12 h 74"/>
              <a:gd name="T24" fmla="*/ 6 w 232"/>
              <a:gd name="T25" fmla="*/ 8 h 74"/>
              <a:gd name="T26" fmla="*/ 20 w 232"/>
              <a:gd name="T27" fmla="*/ 6 h 74"/>
              <a:gd name="T28" fmla="*/ 62 w 232"/>
              <a:gd name="T29" fmla="*/ 4 h 74"/>
              <a:gd name="T30" fmla="*/ 122 w 232"/>
              <a:gd name="T31" fmla="*/ 0 h 74"/>
              <a:gd name="T32" fmla="*/ 218 w 232"/>
              <a:gd name="T33"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74">
                <a:moveTo>
                  <a:pt x="218" y="18"/>
                </a:moveTo>
                <a:lnTo>
                  <a:pt x="218" y="18"/>
                </a:lnTo>
                <a:lnTo>
                  <a:pt x="222" y="26"/>
                </a:lnTo>
                <a:lnTo>
                  <a:pt x="226" y="44"/>
                </a:lnTo>
                <a:lnTo>
                  <a:pt x="232" y="62"/>
                </a:lnTo>
                <a:lnTo>
                  <a:pt x="232" y="74"/>
                </a:lnTo>
                <a:lnTo>
                  <a:pt x="232" y="74"/>
                </a:lnTo>
                <a:lnTo>
                  <a:pt x="106" y="42"/>
                </a:lnTo>
                <a:lnTo>
                  <a:pt x="34" y="22"/>
                </a:lnTo>
                <a:lnTo>
                  <a:pt x="10" y="16"/>
                </a:lnTo>
                <a:lnTo>
                  <a:pt x="0" y="12"/>
                </a:lnTo>
                <a:lnTo>
                  <a:pt x="0" y="12"/>
                </a:lnTo>
                <a:lnTo>
                  <a:pt x="6" y="8"/>
                </a:lnTo>
                <a:lnTo>
                  <a:pt x="20" y="6"/>
                </a:lnTo>
                <a:lnTo>
                  <a:pt x="62" y="4"/>
                </a:lnTo>
                <a:lnTo>
                  <a:pt x="122" y="0"/>
                </a:lnTo>
                <a:lnTo>
                  <a:pt x="218" y="1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1" name="Freeform 62"/>
          <p:cNvSpPr/>
          <p:nvPr>
            <p:custDataLst>
              <p:tags r:id="rId56"/>
            </p:custDataLst>
          </p:nvPr>
        </p:nvSpPr>
        <p:spPr bwMode="auto">
          <a:xfrm rot="20855259">
            <a:off x="3632356" y="3314756"/>
            <a:ext cx="468819" cy="461290"/>
          </a:xfrm>
          <a:custGeom>
            <a:avLst/>
            <a:gdLst>
              <a:gd name="T0" fmla="*/ 0 w 492"/>
              <a:gd name="T1" fmla="*/ 64 h 484"/>
              <a:gd name="T2" fmla="*/ 0 w 492"/>
              <a:gd name="T3" fmla="*/ 64 h 484"/>
              <a:gd name="T4" fmla="*/ 154 w 492"/>
              <a:gd name="T5" fmla="*/ 266 h 484"/>
              <a:gd name="T6" fmla="*/ 264 w 492"/>
              <a:gd name="T7" fmla="*/ 410 h 484"/>
              <a:gd name="T8" fmla="*/ 304 w 492"/>
              <a:gd name="T9" fmla="*/ 460 h 484"/>
              <a:gd name="T10" fmla="*/ 326 w 492"/>
              <a:gd name="T11" fmla="*/ 484 h 484"/>
              <a:gd name="T12" fmla="*/ 326 w 492"/>
              <a:gd name="T13" fmla="*/ 484 h 484"/>
              <a:gd name="T14" fmla="*/ 344 w 492"/>
              <a:gd name="T15" fmla="*/ 484 h 484"/>
              <a:gd name="T16" fmla="*/ 366 w 492"/>
              <a:gd name="T17" fmla="*/ 484 h 484"/>
              <a:gd name="T18" fmla="*/ 390 w 492"/>
              <a:gd name="T19" fmla="*/ 484 h 484"/>
              <a:gd name="T20" fmla="*/ 418 w 492"/>
              <a:gd name="T21" fmla="*/ 482 h 484"/>
              <a:gd name="T22" fmla="*/ 446 w 492"/>
              <a:gd name="T23" fmla="*/ 476 h 484"/>
              <a:gd name="T24" fmla="*/ 470 w 492"/>
              <a:gd name="T25" fmla="*/ 468 h 484"/>
              <a:gd name="T26" fmla="*/ 482 w 492"/>
              <a:gd name="T27" fmla="*/ 464 h 484"/>
              <a:gd name="T28" fmla="*/ 492 w 492"/>
              <a:gd name="T29" fmla="*/ 456 h 484"/>
              <a:gd name="T30" fmla="*/ 492 w 492"/>
              <a:gd name="T31" fmla="*/ 456 h 484"/>
              <a:gd name="T32" fmla="*/ 444 w 492"/>
              <a:gd name="T33" fmla="*/ 404 h 484"/>
              <a:gd name="T34" fmla="*/ 384 w 492"/>
              <a:gd name="T35" fmla="*/ 338 h 484"/>
              <a:gd name="T36" fmla="*/ 252 w 492"/>
              <a:gd name="T37" fmla="*/ 186 h 484"/>
              <a:gd name="T38" fmla="*/ 142 w 492"/>
              <a:gd name="T39" fmla="*/ 56 h 484"/>
              <a:gd name="T40" fmla="*/ 108 w 492"/>
              <a:gd name="T41" fmla="*/ 16 h 484"/>
              <a:gd name="T42" fmla="*/ 98 w 492"/>
              <a:gd name="T43" fmla="*/ 0 h 484"/>
              <a:gd name="T44" fmla="*/ 98 w 492"/>
              <a:gd name="T45" fmla="*/ 0 h 484"/>
              <a:gd name="T46" fmla="*/ 52 w 492"/>
              <a:gd name="T47" fmla="*/ 32 h 484"/>
              <a:gd name="T48" fmla="*/ 16 w 492"/>
              <a:gd name="T49" fmla="*/ 54 h 484"/>
              <a:gd name="T50" fmla="*/ 0 w 492"/>
              <a:gd name="T51" fmla="*/ 64 h 484"/>
              <a:gd name="T52" fmla="*/ 0 w 492"/>
              <a:gd name="T53" fmla="*/ 64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2" h="484">
                <a:moveTo>
                  <a:pt x="0" y="64"/>
                </a:moveTo>
                <a:lnTo>
                  <a:pt x="0" y="64"/>
                </a:lnTo>
                <a:lnTo>
                  <a:pt x="154" y="266"/>
                </a:lnTo>
                <a:lnTo>
                  <a:pt x="264" y="410"/>
                </a:lnTo>
                <a:lnTo>
                  <a:pt x="304" y="460"/>
                </a:lnTo>
                <a:lnTo>
                  <a:pt x="326" y="484"/>
                </a:lnTo>
                <a:lnTo>
                  <a:pt x="326" y="484"/>
                </a:lnTo>
                <a:lnTo>
                  <a:pt x="344" y="484"/>
                </a:lnTo>
                <a:lnTo>
                  <a:pt x="366" y="484"/>
                </a:lnTo>
                <a:lnTo>
                  <a:pt x="390" y="484"/>
                </a:lnTo>
                <a:lnTo>
                  <a:pt x="418" y="482"/>
                </a:lnTo>
                <a:lnTo>
                  <a:pt x="446" y="476"/>
                </a:lnTo>
                <a:lnTo>
                  <a:pt x="470" y="468"/>
                </a:lnTo>
                <a:lnTo>
                  <a:pt x="482" y="464"/>
                </a:lnTo>
                <a:lnTo>
                  <a:pt x="492" y="456"/>
                </a:lnTo>
                <a:lnTo>
                  <a:pt x="492" y="456"/>
                </a:lnTo>
                <a:lnTo>
                  <a:pt x="444" y="404"/>
                </a:lnTo>
                <a:lnTo>
                  <a:pt x="384" y="338"/>
                </a:lnTo>
                <a:lnTo>
                  <a:pt x="252" y="186"/>
                </a:lnTo>
                <a:lnTo>
                  <a:pt x="142" y="56"/>
                </a:lnTo>
                <a:lnTo>
                  <a:pt x="108" y="16"/>
                </a:lnTo>
                <a:lnTo>
                  <a:pt x="98" y="0"/>
                </a:lnTo>
                <a:lnTo>
                  <a:pt x="98" y="0"/>
                </a:lnTo>
                <a:lnTo>
                  <a:pt x="52" y="32"/>
                </a:lnTo>
                <a:lnTo>
                  <a:pt x="16" y="54"/>
                </a:lnTo>
                <a:lnTo>
                  <a:pt x="0" y="64"/>
                </a:lnTo>
                <a:lnTo>
                  <a:pt x="0" y="64"/>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2" name="Freeform 63"/>
          <p:cNvSpPr/>
          <p:nvPr>
            <p:custDataLst>
              <p:tags r:id="rId57"/>
            </p:custDataLst>
          </p:nvPr>
        </p:nvSpPr>
        <p:spPr bwMode="auto">
          <a:xfrm rot="20855259">
            <a:off x="3640569" y="3302437"/>
            <a:ext cx="303192" cy="509199"/>
          </a:xfrm>
          <a:custGeom>
            <a:avLst/>
            <a:gdLst>
              <a:gd name="T0" fmla="*/ 318 w 318"/>
              <a:gd name="T1" fmla="*/ 534 h 534"/>
              <a:gd name="T2" fmla="*/ 318 w 318"/>
              <a:gd name="T3" fmla="*/ 534 h 534"/>
              <a:gd name="T4" fmla="*/ 206 w 318"/>
              <a:gd name="T5" fmla="*/ 506 h 534"/>
              <a:gd name="T6" fmla="*/ 142 w 318"/>
              <a:gd name="T7" fmla="*/ 488 h 534"/>
              <a:gd name="T8" fmla="*/ 102 w 318"/>
              <a:gd name="T9" fmla="*/ 476 h 534"/>
              <a:gd name="T10" fmla="*/ 102 w 318"/>
              <a:gd name="T11" fmla="*/ 476 h 534"/>
              <a:gd name="T12" fmla="*/ 84 w 318"/>
              <a:gd name="T13" fmla="*/ 448 h 534"/>
              <a:gd name="T14" fmla="*/ 66 w 318"/>
              <a:gd name="T15" fmla="*/ 418 h 534"/>
              <a:gd name="T16" fmla="*/ 46 w 318"/>
              <a:gd name="T17" fmla="*/ 380 h 534"/>
              <a:gd name="T18" fmla="*/ 26 w 318"/>
              <a:gd name="T19" fmla="*/ 342 h 534"/>
              <a:gd name="T20" fmla="*/ 10 w 318"/>
              <a:gd name="T21" fmla="*/ 302 h 534"/>
              <a:gd name="T22" fmla="*/ 4 w 318"/>
              <a:gd name="T23" fmla="*/ 284 h 534"/>
              <a:gd name="T24" fmla="*/ 0 w 318"/>
              <a:gd name="T25" fmla="*/ 266 h 534"/>
              <a:gd name="T26" fmla="*/ 0 w 318"/>
              <a:gd name="T27" fmla="*/ 252 h 534"/>
              <a:gd name="T28" fmla="*/ 0 w 318"/>
              <a:gd name="T29" fmla="*/ 238 h 534"/>
              <a:gd name="T30" fmla="*/ 0 w 318"/>
              <a:gd name="T31" fmla="*/ 238 h 534"/>
              <a:gd name="T32" fmla="*/ 6 w 318"/>
              <a:gd name="T33" fmla="*/ 224 h 534"/>
              <a:gd name="T34" fmla="*/ 14 w 318"/>
              <a:gd name="T35" fmla="*/ 208 h 534"/>
              <a:gd name="T36" fmla="*/ 34 w 318"/>
              <a:gd name="T37" fmla="*/ 170 h 534"/>
              <a:gd name="T38" fmla="*/ 62 w 318"/>
              <a:gd name="T39" fmla="*/ 130 h 534"/>
              <a:gd name="T40" fmla="*/ 90 w 318"/>
              <a:gd name="T41" fmla="*/ 92 h 534"/>
              <a:gd name="T42" fmla="*/ 90 w 318"/>
              <a:gd name="T43" fmla="*/ 92 h 534"/>
              <a:gd name="T44" fmla="*/ 128 w 318"/>
              <a:gd name="T45" fmla="*/ 44 h 534"/>
              <a:gd name="T46" fmla="*/ 144 w 318"/>
              <a:gd name="T47" fmla="*/ 26 h 534"/>
              <a:gd name="T48" fmla="*/ 264 w 318"/>
              <a:gd name="T49" fmla="*/ 0 h 534"/>
              <a:gd name="T50" fmla="*/ 264 w 318"/>
              <a:gd name="T51" fmla="*/ 0 h 534"/>
              <a:gd name="T52" fmla="*/ 268 w 318"/>
              <a:gd name="T53" fmla="*/ 4 h 534"/>
              <a:gd name="T54" fmla="*/ 274 w 318"/>
              <a:gd name="T55" fmla="*/ 16 h 534"/>
              <a:gd name="T56" fmla="*/ 280 w 318"/>
              <a:gd name="T57" fmla="*/ 36 h 534"/>
              <a:gd name="T58" fmla="*/ 282 w 318"/>
              <a:gd name="T59" fmla="*/ 50 h 534"/>
              <a:gd name="T60" fmla="*/ 282 w 318"/>
              <a:gd name="T61" fmla="*/ 64 h 534"/>
              <a:gd name="T62" fmla="*/ 282 w 318"/>
              <a:gd name="T63" fmla="*/ 64 h 534"/>
              <a:gd name="T64" fmla="*/ 282 w 318"/>
              <a:gd name="T65" fmla="*/ 70 h 534"/>
              <a:gd name="T66" fmla="*/ 280 w 318"/>
              <a:gd name="T67" fmla="*/ 78 h 534"/>
              <a:gd name="T68" fmla="*/ 270 w 318"/>
              <a:gd name="T69" fmla="*/ 98 h 534"/>
              <a:gd name="T70" fmla="*/ 270 w 318"/>
              <a:gd name="T71" fmla="*/ 98 h 534"/>
              <a:gd name="T72" fmla="*/ 258 w 318"/>
              <a:gd name="T73" fmla="*/ 122 h 534"/>
              <a:gd name="T74" fmla="*/ 242 w 318"/>
              <a:gd name="T75" fmla="*/ 148 h 534"/>
              <a:gd name="T76" fmla="*/ 206 w 318"/>
              <a:gd name="T77" fmla="*/ 200 h 534"/>
              <a:gd name="T78" fmla="*/ 164 w 318"/>
              <a:gd name="T79" fmla="*/ 258 h 534"/>
              <a:gd name="T80" fmla="*/ 164 w 318"/>
              <a:gd name="T81" fmla="*/ 258 h 534"/>
              <a:gd name="T82" fmla="*/ 238 w 318"/>
              <a:gd name="T83" fmla="*/ 386 h 534"/>
              <a:gd name="T84" fmla="*/ 290 w 318"/>
              <a:gd name="T85" fmla="*/ 480 h 534"/>
              <a:gd name="T86" fmla="*/ 308 w 318"/>
              <a:gd name="T87" fmla="*/ 514 h 534"/>
              <a:gd name="T88" fmla="*/ 318 w 318"/>
              <a:gd name="T89" fmla="*/ 534 h 534"/>
              <a:gd name="T90" fmla="*/ 318 w 318"/>
              <a:gd name="T91"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8" h="534">
                <a:moveTo>
                  <a:pt x="318" y="534"/>
                </a:moveTo>
                <a:lnTo>
                  <a:pt x="318" y="534"/>
                </a:lnTo>
                <a:lnTo>
                  <a:pt x="206" y="506"/>
                </a:lnTo>
                <a:lnTo>
                  <a:pt x="142" y="488"/>
                </a:lnTo>
                <a:lnTo>
                  <a:pt x="102" y="476"/>
                </a:lnTo>
                <a:lnTo>
                  <a:pt x="102" y="476"/>
                </a:lnTo>
                <a:lnTo>
                  <a:pt x="84" y="448"/>
                </a:lnTo>
                <a:lnTo>
                  <a:pt x="66" y="418"/>
                </a:lnTo>
                <a:lnTo>
                  <a:pt x="46" y="380"/>
                </a:lnTo>
                <a:lnTo>
                  <a:pt x="26" y="342"/>
                </a:lnTo>
                <a:lnTo>
                  <a:pt x="10" y="302"/>
                </a:lnTo>
                <a:lnTo>
                  <a:pt x="4" y="284"/>
                </a:lnTo>
                <a:lnTo>
                  <a:pt x="0" y="266"/>
                </a:lnTo>
                <a:lnTo>
                  <a:pt x="0" y="252"/>
                </a:lnTo>
                <a:lnTo>
                  <a:pt x="0" y="238"/>
                </a:lnTo>
                <a:lnTo>
                  <a:pt x="0" y="238"/>
                </a:lnTo>
                <a:lnTo>
                  <a:pt x="6" y="224"/>
                </a:lnTo>
                <a:lnTo>
                  <a:pt x="14" y="208"/>
                </a:lnTo>
                <a:lnTo>
                  <a:pt x="34" y="170"/>
                </a:lnTo>
                <a:lnTo>
                  <a:pt x="62" y="130"/>
                </a:lnTo>
                <a:lnTo>
                  <a:pt x="90" y="92"/>
                </a:lnTo>
                <a:lnTo>
                  <a:pt x="90" y="92"/>
                </a:lnTo>
                <a:lnTo>
                  <a:pt x="128" y="44"/>
                </a:lnTo>
                <a:lnTo>
                  <a:pt x="144" y="26"/>
                </a:lnTo>
                <a:lnTo>
                  <a:pt x="264" y="0"/>
                </a:lnTo>
                <a:lnTo>
                  <a:pt x="264" y="0"/>
                </a:lnTo>
                <a:lnTo>
                  <a:pt x="268" y="4"/>
                </a:lnTo>
                <a:lnTo>
                  <a:pt x="274" y="16"/>
                </a:lnTo>
                <a:lnTo>
                  <a:pt x="280" y="36"/>
                </a:lnTo>
                <a:lnTo>
                  <a:pt x="282" y="50"/>
                </a:lnTo>
                <a:lnTo>
                  <a:pt x="282" y="64"/>
                </a:lnTo>
                <a:lnTo>
                  <a:pt x="282" y="64"/>
                </a:lnTo>
                <a:lnTo>
                  <a:pt x="282" y="70"/>
                </a:lnTo>
                <a:lnTo>
                  <a:pt x="280" y="78"/>
                </a:lnTo>
                <a:lnTo>
                  <a:pt x="270" y="98"/>
                </a:lnTo>
                <a:lnTo>
                  <a:pt x="270" y="98"/>
                </a:lnTo>
                <a:lnTo>
                  <a:pt x="258" y="122"/>
                </a:lnTo>
                <a:lnTo>
                  <a:pt x="242" y="148"/>
                </a:lnTo>
                <a:lnTo>
                  <a:pt x="206" y="200"/>
                </a:lnTo>
                <a:lnTo>
                  <a:pt x="164" y="258"/>
                </a:lnTo>
                <a:lnTo>
                  <a:pt x="164" y="258"/>
                </a:lnTo>
                <a:lnTo>
                  <a:pt x="238" y="386"/>
                </a:lnTo>
                <a:lnTo>
                  <a:pt x="290" y="480"/>
                </a:lnTo>
                <a:lnTo>
                  <a:pt x="308" y="514"/>
                </a:lnTo>
                <a:lnTo>
                  <a:pt x="318" y="534"/>
                </a:lnTo>
                <a:lnTo>
                  <a:pt x="318" y="534"/>
                </a:lnTo>
                <a:close/>
              </a:path>
            </a:pathLst>
          </a:custGeom>
          <a:solidFill>
            <a:schemeClr val="accent5">
              <a:lumMod val="6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3" name="Freeform 64"/>
          <p:cNvSpPr/>
          <p:nvPr>
            <p:custDataLst>
              <p:tags r:id="rId58"/>
            </p:custDataLst>
          </p:nvPr>
        </p:nvSpPr>
        <p:spPr bwMode="auto">
          <a:xfrm rot="20855259">
            <a:off x="3680949" y="3301752"/>
            <a:ext cx="182737" cy="93079"/>
          </a:xfrm>
          <a:custGeom>
            <a:avLst/>
            <a:gdLst>
              <a:gd name="T0" fmla="*/ 180 w 192"/>
              <a:gd name="T1" fmla="*/ 98 h 98"/>
              <a:gd name="T2" fmla="*/ 180 w 192"/>
              <a:gd name="T3" fmla="*/ 98 h 98"/>
              <a:gd name="T4" fmla="*/ 168 w 192"/>
              <a:gd name="T5" fmla="*/ 98 h 98"/>
              <a:gd name="T6" fmla="*/ 152 w 192"/>
              <a:gd name="T7" fmla="*/ 96 h 98"/>
              <a:gd name="T8" fmla="*/ 118 w 192"/>
              <a:gd name="T9" fmla="*/ 86 h 98"/>
              <a:gd name="T10" fmla="*/ 80 w 192"/>
              <a:gd name="T11" fmla="*/ 72 h 98"/>
              <a:gd name="T12" fmla="*/ 0 w 192"/>
              <a:gd name="T13" fmla="*/ 92 h 98"/>
              <a:gd name="T14" fmla="*/ 0 w 192"/>
              <a:gd name="T15" fmla="*/ 92 h 98"/>
              <a:gd name="T16" fmla="*/ 38 w 192"/>
              <a:gd name="T17" fmla="*/ 44 h 98"/>
              <a:gd name="T18" fmla="*/ 54 w 192"/>
              <a:gd name="T19" fmla="*/ 26 h 98"/>
              <a:gd name="T20" fmla="*/ 174 w 192"/>
              <a:gd name="T21" fmla="*/ 0 h 98"/>
              <a:gd name="T22" fmla="*/ 174 w 192"/>
              <a:gd name="T23" fmla="*/ 0 h 98"/>
              <a:gd name="T24" fmla="*/ 178 w 192"/>
              <a:gd name="T25" fmla="*/ 4 h 98"/>
              <a:gd name="T26" fmla="*/ 184 w 192"/>
              <a:gd name="T27" fmla="*/ 16 h 98"/>
              <a:gd name="T28" fmla="*/ 190 w 192"/>
              <a:gd name="T29" fmla="*/ 36 h 98"/>
              <a:gd name="T30" fmla="*/ 192 w 192"/>
              <a:gd name="T31" fmla="*/ 50 h 98"/>
              <a:gd name="T32" fmla="*/ 192 w 192"/>
              <a:gd name="T33" fmla="*/ 64 h 98"/>
              <a:gd name="T34" fmla="*/ 192 w 192"/>
              <a:gd name="T35" fmla="*/ 64 h 98"/>
              <a:gd name="T36" fmla="*/ 192 w 192"/>
              <a:gd name="T37" fmla="*/ 70 h 98"/>
              <a:gd name="T38" fmla="*/ 190 w 192"/>
              <a:gd name="T39" fmla="*/ 78 h 98"/>
              <a:gd name="T40" fmla="*/ 180 w 192"/>
              <a:gd name="T41" fmla="*/ 98 h 98"/>
              <a:gd name="T42" fmla="*/ 180 w 192"/>
              <a:gd name="T43"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98">
                <a:moveTo>
                  <a:pt x="180" y="98"/>
                </a:moveTo>
                <a:lnTo>
                  <a:pt x="180" y="98"/>
                </a:lnTo>
                <a:lnTo>
                  <a:pt x="168" y="98"/>
                </a:lnTo>
                <a:lnTo>
                  <a:pt x="152" y="96"/>
                </a:lnTo>
                <a:lnTo>
                  <a:pt x="118" y="86"/>
                </a:lnTo>
                <a:lnTo>
                  <a:pt x="80" y="72"/>
                </a:lnTo>
                <a:lnTo>
                  <a:pt x="0" y="92"/>
                </a:lnTo>
                <a:lnTo>
                  <a:pt x="0" y="92"/>
                </a:lnTo>
                <a:lnTo>
                  <a:pt x="38" y="44"/>
                </a:lnTo>
                <a:lnTo>
                  <a:pt x="54" y="26"/>
                </a:lnTo>
                <a:lnTo>
                  <a:pt x="174" y="0"/>
                </a:lnTo>
                <a:lnTo>
                  <a:pt x="174" y="0"/>
                </a:lnTo>
                <a:lnTo>
                  <a:pt x="178" y="4"/>
                </a:lnTo>
                <a:lnTo>
                  <a:pt x="184" y="16"/>
                </a:lnTo>
                <a:lnTo>
                  <a:pt x="190" y="36"/>
                </a:lnTo>
                <a:lnTo>
                  <a:pt x="192" y="50"/>
                </a:lnTo>
                <a:lnTo>
                  <a:pt x="192" y="64"/>
                </a:lnTo>
                <a:lnTo>
                  <a:pt x="192" y="64"/>
                </a:lnTo>
                <a:lnTo>
                  <a:pt x="192" y="70"/>
                </a:lnTo>
                <a:lnTo>
                  <a:pt x="190" y="78"/>
                </a:lnTo>
                <a:lnTo>
                  <a:pt x="180" y="98"/>
                </a:lnTo>
                <a:lnTo>
                  <a:pt x="180" y="9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4" name="Freeform 65"/>
          <p:cNvSpPr/>
          <p:nvPr>
            <p:custDataLst>
              <p:tags r:id="rId59"/>
            </p:custDataLst>
          </p:nvPr>
        </p:nvSpPr>
        <p:spPr bwMode="auto">
          <a:xfrm rot="20855259">
            <a:off x="2868558" y="2996507"/>
            <a:ext cx="138935" cy="137566"/>
          </a:xfrm>
          <a:custGeom>
            <a:avLst/>
            <a:gdLst>
              <a:gd name="T0" fmla="*/ 138 w 146"/>
              <a:gd name="T1" fmla="*/ 114 h 144"/>
              <a:gd name="T2" fmla="*/ 124 w 146"/>
              <a:gd name="T3" fmla="*/ 134 h 144"/>
              <a:gd name="T4" fmla="*/ 114 w 146"/>
              <a:gd name="T5" fmla="*/ 140 h 144"/>
              <a:gd name="T6" fmla="*/ 88 w 146"/>
              <a:gd name="T7" fmla="*/ 144 h 144"/>
              <a:gd name="T8" fmla="*/ 74 w 146"/>
              <a:gd name="T9" fmla="*/ 140 h 144"/>
              <a:gd name="T10" fmla="*/ 74 w 146"/>
              <a:gd name="T11" fmla="*/ 140 h 144"/>
              <a:gd name="T12" fmla="*/ 60 w 146"/>
              <a:gd name="T13" fmla="*/ 144 h 144"/>
              <a:gd name="T14" fmla="*/ 38 w 146"/>
              <a:gd name="T15" fmla="*/ 138 h 144"/>
              <a:gd name="T16" fmla="*/ 34 w 146"/>
              <a:gd name="T17" fmla="*/ 132 h 144"/>
              <a:gd name="T18" fmla="*/ 30 w 146"/>
              <a:gd name="T19" fmla="*/ 124 h 144"/>
              <a:gd name="T20" fmla="*/ 30 w 146"/>
              <a:gd name="T21" fmla="*/ 120 h 144"/>
              <a:gd name="T22" fmla="*/ 20 w 146"/>
              <a:gd name="T23" fmla="*/ 114 h 144"/>
              <a:gd name="T24" fmla="*/ 18 w 146"/>
              <a:gd name="T25" fmla="*/ 110 h 144"/>
              <a:gd name="T26" fmla="*/ 20 w 146"/>
              <a:gd name="T27" fmla="*/ 100 h 144"/>
              <a:gd name="T28" fmla="*/ 22 w 146"/>
              <a:gd name="T29" fmla="*/ 96 h 144"/>
              <a:gd name="T30" fmla="*/ 16 w 146"/>
              <a:gd name="T31" fmla="*/ 90 h 144"/>
              <a:gd name="T32" fmla="*/ 14 w 146"/>
              <a:gd name="T33" fmla="*/ 86 h 144"/>
              <a:gd name="T34" fmla="*/ 20 w 146"/>
              <a:gd name="T35" fmla="*/ 76 h 144"/>
              <a:gd name="T36" fmla="*/ 26 w 146"/>
              <a:gd name="T37" fmla="*/ 74 h 144"/>
              <a:gd name="T38" fmla="*/ 24 w 146"/>
              <a:gd name="T39" fmla="*/ 66 h 144"/>
              <a:gd name="T40" fmla="*/ 26 w 146"/>
              <a:gd name="T41" fmla="*/ 58 h 144"/>
              <a:gd name="T42" fmla="*/ 30 w 146"/>
              <a:gd name="T43" fmla="*/ 52 h 144"/>
              <a:gd name="T44" fmla="*/ 44 w 146"/>
              <a:gd name="T45" fmla="*/ 50 h 144"/>
              <a:gd name="T46" fmla="*/ 34 w 146"/>
              <a:gd name="T47" fmla="*/ 44 h 144"/>
              <a:gd name="T48" fmla="*/ 20 w 146"/>
              <a:gd name="T49" fmla="*/ 34 h 144"/>
              <a:gd name="T50" fmla="*/ 8 w 146"/>
              <a:gd name="T51" fmla="*/ 22 h 144"/>
              <a:gd name="T52" fmla="*/ 2 w 146"/>
              <a:gd name="T53" fmla="*/ 12 h 144"/>
              <a:gd name="T54" fmla="*/ 2 w 146"/>
              <a:gd name="T55" fmla="*/ 2 h 144"/>
              <a:gd name="T56" fmla="*/ 4 w 146"/>
              <a:gd name="T57" fmla="*/ 0 h 144"/>
              <a:gd name="T58" fmla="*/ 16 w 146"/>
              <a:gd name="T59" fmla="*/ 4 h 144"/>
              <a:gd name="T60" fmla="*/ 64 w 146"/>
              <a:gd name="T61" fmla="*/ 30 h 144"/>
              <a:gd name="T62" fmla="*/ 98 w 146"/>
              <a:gd name="T63" fmla="*/ 46 h 144"/>
              <a:gd name="T64" fmla="*/ 126 w 146"/>
              <a:gd name="T65" fmla="*/ 60 h 144"/>
              <a:gd name="T66" fmla="*/ 140 w 146"/>
              <a:gd name="T67" fmla="*/ 74 h 144"/>
              <a:gd name="T68" fmla="*/ 146 w 146"/>
              <a:gd name="T69" fmla="*/ 84 h 144"/>
              <a:gd name="T70" fmla="*/ 146 w 146"/>
              <a:gd name="T71" fmla="*/ 90 h 144"/>
              <a:gd name="T72" fmla="*/ 138 w 146"/>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44">
                <a:moveTo>
                  <a:pt x="138" y="114"/>
                </a:moveTo>
                <a:lnTo>
                  <a:pt x="138" y="114"/>
                </a:lnTo>
                <a:lnTo>
                  <a:pt x="132" y="126"/>
                </a:lnTo>
                <a:lnTo>
                  <a:pt x="124" y="134"/>
                </a:lnTo>
                <a:lnTo>
                  <a:pt x="124" y="134"/>
                </a:lnTo>
                <a:lnTo>
                  <a:pt x="114" y="140"/>
                </a:lnTo>
                <a:lnTo>
                  <a:pt x="102" y="144"/>
                </a:lnTo>
                <a:lnTo>
                  <a:pt x="88" y="144"/>
                </a:lnTo>
                <a:lnTo>
                  <a:pt x="74" y="140"/>
                </a:lnTo>
                <a:lnTo>
                  <a:pt x="74" y="140"/>
                </a:lnTo>
                <a:lnTo>
                  <a:pt x="74" y="140"/>
                </a:lnTo>
                <a:lnTo>
                  <a:pt x="74" y="140"/>
                </a:lnTo>
                <a:lnTo>
                  <a:pt x="66" y="142"/>
                </a:lnTo>
                <a:lnTo>
                  <a:pt x="60" y="144"/>
                </a:lnTo>
                <a:lnTo>
                  <a:pt x="48" y="142"/>
                </a:lnTo>
                <a:lnTo>
                  <a:pt x="38" y="138"/>
                </a:lnTo>
                <a:lnTo>
                  <a:pt x="34" y="132"/>
                </a:lnTo>
                <a:lnTo>
                  <a:pt x="34" y="132"/>
                </a:lnTo>
                <a:lnTo>
                  <a:pt x="32" y="128"/>
                </a:lnTo>
                <a:lnTo>
                  <a:pt x="30" y="124"/>
                </a:lnTo>
                <a:lnTo>
                  <a:pt x="30" y="120"/>
                </a:lnTo>
                <a:lnTo>
                  <a:pt x="30" y="120"/>
                </a:lnTo>
                <a:lnTo>
                  <a:pt x="24" y="118"/>
                </a:lnTo>
                <a:lnTo>
                  <a:pt x="20" y="114"/>
                </a:lnTo>
                <a:lnTo>
                  <a:pt x="18" y="110"/>
                </a:lnTo>
                <a:lnTo>
                  <a:pt x="18" y="110"/>
                </a:lnTo>
                <a:lnTo>
                  <a:pt x="18" y="104"/>
                </a:lnTo>
                <a:lnTo>
                  <a:pt x="20" y="100"/>
                </a:lnTo>
                <a:lnTo>
                  <a:pt x="22" y="96"/>
                </a:lnTo>
                <a:lnTo>
                  <a:pt x="22" y="96"/>
                </a:lnTo>
                <a:lnTo>
                  <a:pt x="18" y="94"/>
                </a:lnTo>
                <a:lnTo>
                  <a:pt x="16" y="90"/>
                </a:lnTo>
                <a:lnTo>
                  <a:pt x="14" y="86"/>
                </a:lnTo>
                <a:lnTo>
                  <a:pt x="14" y="86"/>
                </a:lnTo>
                <a:lnTo>
                  <a:pt x="16" y="80"/>
                </a:lnTo>
                <a:lnTo>
                  <a:pt x="20" y="76"/>
                </a:lnTo>
                <a:lnTo>
                  <a:pt x="26" y="74"/>
                </a:lnTo>
                <a:lnTo>
                  <a:pt x="26" y="74"/>
                </a:lnTo>
                <a:lnTo>
                  <a:pt x="24" y="70"/>
                </a:lnTo>
                <a:lnTo>
                  <a:pt x="24" y="66"/>
                </a:lnTo>
                <a:lnTo>
                  <a:pt x="26" y="58"/>
                </a:lnTo>
                <a:lnTo>
                  <a:pt x="26" y="58"/>
                </a:lnTo>
                <a:lnTo>
                  <a:pt x="28" y="54"/>
                </a:lnTo>
                <a:lnTo>
                  <a:pt x="30" y="52"/>
                </a:lnTo>
                <a:lnTo>
                  <a:pt x="36" y="50"/>
                </a:lnTo>
                <a:lnTo>
                  <a:pt x="44" y="50"/>
                </a:lnTo>
                <a:lnTo>
                  <a:pt x="44" y="50"/>
                </a:lnTo>
                <a:lnTo>
                  <a:pt x="34" y="44"/>
                </a:lnTo>
                <a:lnTo>
                  <a:pt x="34" y="44"/>
                </a:lnTo>
                <a:lnTo>
                  <a:pt x="20" y="34"/>
                </a:lnTo>
                <a:lnTo>
                  <a:pt x="20" y="34"/>
                </a:lnTo>
                <a:lnTo>
                  <a:pt x="8" y="22"/>
                </a:lnTo>
                <a:lnTo>
                  <a:pt x="2" y="12"/>
                </a:lnTo>
                <a:lnTo>
                  <a:pt x="2" y="12"/>
                </a:lnTo>
                <a:lnTo>
                  <a:pt x="0" y="4"/>
                </a:lnTo>
                <a:lnTo>
                  <a:pt x="2" y="2"/>
                </a:lnTo>
                <a:lnTo>
                  <a:pt x="4" y="0"/>
                </a:lnTo>
                <a:lnTo>
                  <a:pt x="4" y="0"/>
                </a:lnTo>
                <a:lnTo>
                  <a:pt x="8" y="0"/>
                </a:lnTo>
                <a:lnTo>
                  <a:pt x="16" y="4"/>
                </a:lnTo>
                <a:lnTo>
                  <a:pt x="36" y="14"/>
                </a:lnTo>
                <a:lnTo>
                  <a:pt x="64" y="30"/>
                </a:lnTo>
                <a:lnTo>
                  <a:pt x="98" y="46"/>
                </a:lnTo>
                <a:lnTo>
                  <a:pt x="98" y="46"/>
                </a:lnTo>
                <a:lnTo>
                  <a:pt x="114" y="52"/>
                </a:lnTo>
                <a:lnTo>
                  <a:pt x="126" y="60"/>
                </a:lnTo>
                <a:lnTo>
                  <a:pt x="136" y="68"/>
                </a:lnTo>
                <a:lnTo>
                  <a:pt x="140" y="74"/>
                </a:lnTo>
                <a:lnTo>
                  <a:pt x="144" y="80"/>
                </a:lnTo>
                <a:lnTo>
                  <a:pt x="146" y="84"/>
                </a:lnTo>
                <a:lnTo>
                  <a:pt x="146" y="90"/>
                </a:lnTo>
                <a:lnTo>
                  <a:pt x="146" y="90"/>
                </a:lnTo>
                <a:lnTo>
                  <a:pt x="144" y="102"/>
                </a:lnTo>
                <a:lnTo>
                  <a:pt x="138" y="114"/>
                </a:lnTo>
                <a:lnTo>
                  <a:pt x="138" y="114"/>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5" name="Freeform 66"/>
          <p:cNvSpPr/>
          <p:nvPr>
            <p:custDataLst>
              <p:tags r:id="rId60"/>
            </p:custDataLst>
          </p:nvPr>
        </p:nvSpPr>
        <p:spPr bwMode="auto">
          <a:xfrm rot="20855259">
            <a:off x="2864451" y="3012248"/>
            <a:ext cx="84182" cy="58859"/>
          </a:xfrm>
          <a:custGeom>
            <a:avLst/>
            <a:gdLst>
              <a:gd name="T0" fmla="*/ 88 w 88"/>
              <a:gd name="T1" fmla="*/ 54 h 62"/>
              <a:gd name="T2" fmla="*/ 80 w 88"/>
              <a:gd name="T3" fmla="*/ 62 h 62"/>
              <a:gd name="T4" fmla="*/ 44 w 88"/>
              <a:gd name="T5" fmla="*/ 40 h 62"/>
              <a:gd name="T6" fmla="*/ 44 w 88"/>
              <a:gd name="T7" fmla="*/ 40 h 62"/>
              <a:gd name="T8" fmla="*/ 32 w 88"/>
              <a:gd name="T9" fmla="*/ 34 h 62"/>
              <a:gd name="T10" fmla="*/ 32 w 88"/>
              <a:gd name="T11" fmla="*/ 34 h 62"/>
              <a:gd name="T12" fmla="*/ 18 w 88"/>
              <a:gd name="T13" fmla="*/ 24 h 62"/>
              <a:gd name="T14" fmla="*/ 18 w 88"/>
              <a:gd name="T15" fmla="*/ 24 h 62"/>
              <a:gd name="T16" fmla="*/ 6 w 88"/>
              <a:gd name="T17" fmla="*/ 12 h 62"/>
              <a:gd name="T18" fmla="*/ 0 w 88"/>
              <a:gd name="T19" fmla="*/ 2 h 62"/>
              <a:gd name="T20" fmla="*/ 0 w 88"/>
              <a:gd name="T21" fmla="*/ 2 h 62"/>
              <a:gd name="T22" fmla="*/ 4 w 88"/>
              <a:gd name="T23" fmla="*/ 0 h 62"/>
              <a:gd name="T24" fmla="*/ 8 w 88"/>
              <a:gd name="T25" fmla="*/ 2 h 62"/>
              <a:gd name="T26" fmla="*/ 20 w 88"/>
              <a:gd name="T27" fmla="*/ 6 h 62"/>
              <a:gd name="T28" fmla="*/ 36 w 88"/>
              <a:gd name="T29" fmla="*/ 14 h 62"/>
              <a:gd name="T30" fmla="*/ 50 w 88"/>
              <a:gd name="T31" fmla="*/ 24 h 62"/>
              <a:gd name="T32" fmla="*/ 76 w 88"/>
              <a:gd name="T33" fmla="*/ 44 h 62"/>
              <a:gd name="T34" fmla="*/ 88 w 88"/>
              <a:gd name="T35" fmla="*/ 54 h 62"/>
              <a:gd name="T36" fmla="*/ 88 w 88"/>
              <a:gd name="T37"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62">
                <a:moveTo>
                  <a:pt x="88" y="54"/>
                </a:moveTo>
                <a:lnTo>
                  <a:pt x="80" y="62"/>
                </a:lnTo>
                <a:lnTo>
                  <a:pt x="44" y="40"/>
                </a:lnTo>
                <a:lnTo>
                  <a:pt x="44" y="40"/>
                </a:lnTo>
                <a:lnTo>
                  <a:pt x="32" y="34"/>
                </a:lnTo>
                <a:lnTo>
                  <a:pt x="32" y="34"/>
                </a:lnTo>
                <a:lnTo>
                  <a:pt x="18" y="24"/>
                </a:lnTo>
                <a:lnTo>
                  <a:pt x="18" y="24"/>
                </a:lnTo>
                <a:lnTo>
                  <a:pt x="6" y="12"/>
                </a:lnTo>
                <a:lnTo>
                  <a:pt x="0" y="2"/>
                </a:lnTo>
                <a:lnTo>
                  <a:pt x="0" y="2"/>
                </a:lnTo>
                <a:lnTo>
                  <a:pt x="4" y="0"/>
                </a:lnTo>
                <a:lnTo>
                  <a:pt x="8" y="2"/>
                </a:lnTo>
                <a:lnTo>
                  <a:pt x="20" y="6"/>
                </a:lnTo>
                <a:lnTo>
                  <a:pt x="36" y="14"/>
                </a:lnTo>
                <a:lnTo>
                  <a:pt x="50" y="24"/>
                </a:lnTo>
                <a:lnTo>
                  <a:pt x="76" y="44"/>
                </a:lnTo>
                <a:lnTo>
                  <a:pt x="88" y="54"/>
                </a:lnTo>
                <a:lnTo>
                  <a:pt x="88" y="54"/>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6" name="Freeform 67"/>
          <p:cNvSpPr/>
          <p:nvPr>
            <p:custDataLst>
              <p:tags r:id="rId61"/>
            </p:custDataLst>
          </p:nvPr>
        </p:nvSpPr>
        <p:spPr bwMode="auto">
          <a:xfrm rot="20855259">
            <a:off x="2945896" y="3074529"/>
            <a:ext cx="62965" cy="51331"/>
          </a:xfrm>
          <a:custGeom>
            <a:avLst/>
            <a:gdLst>
              <a:gd name="T0" fmla="*/ 66 w 66"/>
              <a:gd name="T1" fmla="*/ 24 h 54"/>
              <a:gd name="T2" fmla="*/ 66 w 66"/>
              <a:gd name="T3" fmla="*/ 24 h 54"/>
              <a:gd name="T4" fmla="*/ 60 w 66"/>
              <a:gd name="T5" fmla="*/ 36 h 54"/>
              <a:gd name="T6" fmla="*/ 52 w 66"/>
              <a:gd name="T7" fmla="*/ 44 h 54"/>
              <a:gd name="T8" fmla="*/ 52 w 66"/>
              <a:gd name="T9" fmla="*/ 44 h 54"/>
              <a:gd name="T10" fmla="*/ 42 w 66"/>
              <a:gd name="T11" fmla="*/ 50 h 54"/>
              <a:gd name="T12" fmla="*/ 30 w 66"/>
              <a:gd name="T13" fmla="*/ 54 h 54"/>
              <a:gd name="T14" fmla="*/ 16 w 66"/>
              <a:gd name="T15" fmla="*/ 54 h 54"/>
              <a:gd name="T16" fmla="*/ 2 w 66"/>
              <a:gd name="T17" fmla="*/ 50 h 54"/>
              <a:gd name="T18" fmla="*/ 0 w 66"/>
              <a:gd name="T19" fmla="*/ 48 h 54"/>
              <a:gd name="T20" fmla="*/ 0 w 66"/>
              <a:gd name="T21" fmla="*/ 48 h 54"/>
              <a:gd name="T22" fmla="*/ 4 w 66"/>
              <a:gd name="T23" fmla="*/ 46 h 54"/>
              <a:gd name="T24" fmla="*/ 6 w 66"/>
              <a:gd name="T25" fmla="*/ 42 h 54"/>
              <a:gd name="T26" fmla="*/ 8 w 66"/>
              <a:gd name="T27" fmla="*/ 36 h 54"/>
              <a:gd name="T28" fmla="*/ 8 w 66"/>
              <a:gd name="T29" fmla="*/ 36 h 54"/>
              <a:gd name="T30" fmla="*/ 6 w 66"/>
              <a:gd name="T31" fmla="*/ 32 h 54"/>
              <a:gd name="T32" fmla="*/ 4 w 66"/>
              <a:gd name="T33" fmla="*/ 30 h 54"/>
              <a:gd name="T34" fmla="*/ 0 w 66"/>
              <a:gd name="T35" fmla="*/ 28 h 54"/>
              <a:gd name="T36" fmla="*/ 0 w 66"/>
              <a:gd name="T37" fmla="*/ 28 h 54"/>
              <a:gd name="T38" fmla="*/ 2 w 66"/>
              <a:gd name="T39" fmla="*/ 18 h 54"/>
              <a:gd name="T40" fmla="*/ 2 w 66"/>
              <a:gd name="T41" fmla="*/ 18 h 54"/>
              <a:gd name="T42" fmla="*/ 8 w 66"/>
              <a:gd name="T43" fmla="*/ 18 h 54"/>
              <a:gd name="T44" fmla="*/ 12 w 66"/>
              <a:gd name="T45" fmla="*/ 16 h 54"/>
              <a:gd name="T46" fmla="*/ 18 w 66"/>
              <a:gd name="T47" fmla="*/ 8 h 54"/>
              <a:gd name="T48" fmla="*/ 22 w 66"/>
              <a:gd name="T49" fmla="*/ 4 h 54"/>
              <a:gd name="T50" fmla="*/ 24 w 66"/>
              <a:gd name="T51" fmla="*/ 0 h 54"/>
              <a:gd name="T52" fmla="*/ 24 w 66"/>
              <a:gd name="T53" fmla="*/ 0 h 54"/>
              <a:gd name="T54" fmla="*/ 28 w 66"/>
              <a:gd name="T55" fmla="*/ 6 h 54"/>
              <a:gd name="T56" fmla="*/ 36 w 66"/>
              <a:gd name="T57" fmla="*/ 10 h 54"/>
              <a:gd name="T58" fmla="*/ 44 w 66"/>
              <a:gd name="T59" fmla="*/ 16 h 54"/>
              <a:gd name="T60" fmla="*/ 62 w 66"/>
              <a:gd name="T61" fmla="*/ 18 h 54"/>
              <a:gd name="T62" fmla="*/ 66 w 66"/>
              <a:gd name="T63"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6" h="54">
                <a:moveTo>
                  <a:pt x="66" y="24"/>
                </a:moveTo>
                <a:lnTo>
                  <a:pt x="66" y="24"/>
                </a:lnTo>
                <a:lnTo>
                  <a:pt x="60" y="36"/>
                </a:lnTo>
                <a:lnTo>
                  <a:pt x="52" y="44"/>
                </a:lnTo>
                <a:lnTo>
                  <a:pt x="52" y="44"/>
                </a:lnTo>
                <a:lnTo>
                  <a:pt x="42" y="50"/>
                </a:lnTo>
                <a:lnTo>
                  <a:pt x="30" y="54"/>
                </a:lnTo>
                <a:lnTo>
                  <a:pt x="16" y="54"/>
                </a:lnTo>
                <a:lnTo>
                  <a:pt x="2" y="50"/>
                </a:lnTo>
                <a:lnTo>
                  <a:pt x="0" y="48"/>
                </a:lnTo>
                <a:lnTo>
                  <a:pt x="0" y="48"/>
                </a:lnTo>
                <a:lnTo>
                  <a:pt x="4" y="46"/>
                </a:lnTo>
                <a:lnTo>
                  <a:pt x="6" y="42"/>
                </a:lnTo>
                <a:lnTo>
                  <a:pt x="8" y="36"/>
                </a:lnTo>
                <a:lnTo>
                  <a:pt x="8" y="36"/>
                </a:lnTo>
                <a:lnTo>
                  <a:pt x="6" y="32"/>
                </a:lnTo>
                <a:lnTo>
                  <a:pt x="4" y="30"/>
                </a:lnTo>
                <a:lnTo>
                  <a:pt x="0" y="28"/>
                </a:lnTo>
                <a:lnTo>
                  <a:pt x="0" y="28"/>
                </a:lnTo>
                <a:lnTo>
                  <a:pt x="2" y="18"/>
                </a:lnTo>
                <a:lnTo>
                  <a:pt x="2" y="18"/>
                </a:lnTo>
                <a:lnTo>
                  <a:pt x="8" y="18"/>
                </a:lnTo>
                <a:lnTo>
                  <a:pt x="12" y="16"/>
                </a:lnTo>
                <a:lnTo>
                  <a:pt x="18" y="8"/>
                </a:lnTo>
                <a:lnTo>
                  <a:pt x="22" y="4"/>
                </a:lnTo>
                <a:lnTo>
                  <a:pt x="24" y="0"/>
                </a:lnTo>
                <a:lnTo>
                  <a:pt x="24" y="0"/>
                </a:lnTo>
                <a:lnTo>
                  <a:pt x="28" y="6"/>
                </a:lnTo>
                <a:lnTo>
                  <a:pt x="36" y="10"/>
                </a:lnTo>
                <a:lnTo>
                  <a:pt x="44" y="16"/>
                </a:lnTo>
                <a:lnTo>
                  <a:pt x="62" y="18"/>
                </a:lnTo>
                <a:lnTo>
                  <a:pt x="66" y="24"/>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7" name="Freeform 68"/>
          <p:cNvSpPr/>
          <p:nvPr>
            <p:custDataLst>
              <p:tags r:id="rId62"/>
            </p:custDataLst>
          </p:nvPr>
        </p:nvSpPr>
        <p:spPr bwMode="auto">
          <a:xfrm rot="20855259">
            <a:off x="2975325" y="2997875"/>
            <a:ext cx="415435" cy="188896"/>
          </a:xfrm>
          <a:custGeom>
            <a:avLst/>
            <a:gdLst>
              <a:gd name="T0" fmla="*/ 48 w 436"/>
              <a:gd name="T1" fmla="*/ 0 h 198"/>
              <a:gd name="T2" fmla="*/ 48 w 436"/>
              <a:gd name="T3" fmla="*/ 0 h 198"/>
              <a:gd name="T4" fmla="*/ 44 w 436"/>
              <a:gd name="T5" fmla="*/ 12 h 198"/>
              <a:gd name="T6" fmla="*/ 36 w 436"/>
              <a:gd name="T7" fmla="*/ 42 h 198"/>
              <a:gd name="T8" fmla="*/ 30 w 436"/>
              <a:gd name="T9" fmla="*/ 60 h 198"/>
              <a:gd name="T10" fmla="*/ 22 w 436"/>
              <a:gd name="T11" fmla="*/ 78 h 198"/>
              <a:gd name="T12" fmla="*/ 12 w 436"/>
              <a:gd name="T13" fmla="*/ 94 h 198"/>
              <a:gd name="T14" fmla="*/ 0 w 436"/>
              <a:gd name="T15" fmla="*/ 108 h 198"/>
              <a:gd name="T16" fmla="*/ 0 w 436"/>
              <a:gd name="T17" fmla="*/ 108 h 198"/>
              <a:gd name="T18" fmla="*/ 44 w 436"/>
              <a:gd name="T19" fmla="*/ 126 h 198"/>
              <a:gd name="T20" fmla="*/ 96 w 436"/>
              <a:gd name="T21" fmla="*/ 146 h 198"/>
              <a:gd name="T22" fmla="*/ 154 w 436"/>
              <a:gd name="T23" fmla="*/ 164 h 198"/>
              <a:gd name="T24" fmla="*/ 216 w 436"/>
              <a:gd name="T25" fmla="*/ 180 h 198"/>
              <a:gd name="T26" fmla="*/ 216 w 436"/>
              <a:gd name="T27" fmla="*/ 180 h 198"/>
              <a:gd name="T28" fmla="*/ 248 w 436"/>
              <a:gd name="T29" fmla="*/ 186 h 198"/>
              <a:gd name="T30" fmla="*/ 282 w 436"/>
              <a:gd name="T31" fmla="*/ 190 h 198"/>
              <a:gd name="T32" fmla="*/ 344 w 436"/>
              <a:gd name="T33" fmla="*/ 196 h 198"/>
              <a:gd name="T34" fmla="*/ 372 w 436"/>
              <a:gd name="T35" fmla="*/ 198 h 198"/>
              <a:gd name="T36" fmla="*/ 396 w 436"/>
              <a:gd name="T37" fmla="*/ 196 h 198"/>
              <a:gd name="T38" fmla="*/ 414 w 436"/>
              <a:gd name="T39" fmla="*/ 194 h 198"/>
              <a:gd name="T40" fmla="*/ 424 w 436"/>
              <a:gd name="T41" fmla="*/ 190 h 198"/>
              <a:gd name="T42" fmla="*/ 424 w 436"/>
              <a:gd name="T43" fmla="*/ 190 h 198"/>
              <a:gd name="T44" fmla="*/ 430 w 436"/>
              <a:gd name="T45" fmla="*/ 184 h 198"/>
              <a:gd name="T46" fmla="*/ 434 w 436"/>
              <a:gd name="T47" fmla="*/ 178 h 198"/>
              <a:gd name="T48" fmla="*/ 436 w 436"/>
              <a:gd name="T49" fmla="*/ 168 h 198"/>
              <a:gd name="T50" fmla="*/ 434 w 436"/>
              <a:gd name="T51" fmla="*/ 160 h 198"/>
              <a:gd name="T52" fmla="*/ 432 w 436"/>
              <a:gd name="T53" fmla="*/ 152 h 198"/>
              <a:gd name="T54" fmla="*/ 426 w 436"/>
              <a:gd name="T55" fmla="*/ 144 h 198"/>
              <a:gd name="T56" fmla="*/ 420 w 436"/>
              <a:gd name="T57" fmla="*/ 136 h 198"/>
              <a:gd name="T58" fmla="*/ 412 w 436"/>
              <a:gd name="T59" fmla="*/ 130 h 198"/>
              <a:gd name="T60" fmla="*/ 412 w 436"/>
              <a:gd name="T61" fmla="*/ 130 h 198"/>
              <a:gd name="T62" fmla="*/ 400 w 436"/>
              <a:gd name="T63" fmla="*/ 126 h 198"/>
              <a:gd name="T64" fmla="*/ 380 w 436"/>
              <a:gd name="T65" fmla="*/ 122 h 198"/>
              <a:gd name="T66" fmla="*/ 354 w 436"/>
              <a:gd name="T67" fmla="*/ 116 h 198"/>
              <a:gd name="T68" fmla="*/ 318 w 436"/>
              <a:gd name="T69" fmla="*/ 106 h 198"/>
              <a:gd name="T70" fmla="*/ 272 w 436"/>
              <a:gd name="T71" fmla="*/ 90 h 198"/>
              <a:gd name="T72" fmla="*/ 212 w 436"/>
              <a:gd name="T73" fmla="*/ 70 h 198"/>
              <a:gd name="T74" fmla="*/ 138 w 436"/>
              <a:gd name="T75" fmla="*/ 40 h 198"/>
              <a:gd name="T76" fmla="*/ 48 w 436"/>
              <a:gd name="T77" fmla="*/ 0 h 198"/>
              <a:gd name="T78" fmla="*/ 48 w 436"/>
              <a:gd name="T79"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6" h="198">
                <a:moveTo>
                  <a:pt x="48" y="0"/>
                </a:moveTo>
                <a:lnTo>
                  <a:pt x="48" y="0"/>
                </a:lnTo>
                <a:lnTo>
                  <a:pt x="44" y="12"/>
                </a:lnTo>
                <a:lnTo>
                  <a:pt x="36" y="42"/>
                </a:lnTo>
                <a:lnTo>
                  <a:pt x="30" y="60"/>
                </a:lnTo>
                <a:lnTo>
                  <a:pt x="22" y="78"/>
                </a:lnTo>
                <a:lnTo>
                  <a:pt x="12" y="94"/>
                </a:lnTo>
                <a:lnTo>
                  <a:pt x="0" y="108"/>
                </a:lnTo>
                <a:lnTo>
                  <a:pt x="0" y="108"/>
                </a:lnTo>
                <a:lnTo>
                  <a:pt x="44" y="126"/>
                </a:lnTo>
                <a:lnTo>
                  <a:pt x="96" y="146"/>
                </a:lnTo>
                <a:lnTo>
                  <a:pt x="154" y="164"/>
                </a:lnTo>
                <a:lnTo>
                  <a:pt x="216" y="180"/>
                </a:lnTo>
                <a:lnTo>
                  <a:pt x="216" y="180"/>
                </a:lnTo>
                <a:lnTo>
                  <a:pt x="248" y="186"/>
                </a:lnTo>
                <a:lnTo>
                  <a:pt x="282" y="190"/>
                </a:lnTo>
                <a:lnTo>
                  <a:pt x="344" y="196"/>
                </a:lnTo>
                <a:lnTo>
                  <a:pt x="372" y="198"/>
                </a:lnTo>
                <a:lnTo>
                  <a:pt x="396" y="196"/>
                </a:lnTo>
                <a:lnTo>
                  <a:pt x="414" y="194"/>
                </a:lnTo>
                <a:lnTo>
                  <a:pt x="424" y="190"/>
                </a:lnTo>
                <a:lnTo>
                  <a:pt x="424" y="190"/>
                </a:lnTo>
                <a:lnTo>
                  <a:pt x="430" y="184"/>
                </a:lnTo>
                <a:lnTo>
                  <a:pt x="434" y="178"/>
                </a:lnTo>
                <a:lnTo>
                  <a:pt x="436" y="168"/>
                </a:lnTo>
                <a:lnTo>
                  <a:pt x="434" y="160"/>
                </a:lnTo>
                <a:lnTo>
                  <a:pt x="432" y="152"/>
                </a:lnTo>
                <a:lnTo>
                  <a:pt x="426" y="144"/>
                </a:lnTo>
                <a:lnTo>
                  <a:pt x="420" y="136"/>
                </a:lnTo>
                <a:lnTo>
                  <a:pt x="412" y="130"/>
                </a:lnTo>
                <a:lnTo>
                  <a:pt x="412" y="130"/>
                </a:lnTo>
                <a:lnTo>
                  <a:pt x="400" y="126"/>
                </a:lnTo>
                <a:lnTo>
                  <a:pt x="380" y="122"/>
                </a:lnTo>
                <a:lnTo>
                  <a:pt x="354" y="116"/>
                </a:lnTo>
                <a:lnTo>
                  <a:pt x="318" y="106"/>
                </a:lnTo>
                <a:lnTo>
                  <a:pt x="272" y="90"/>
                </a:lnTo>
                <a:lnTo>
                  <a:pt x="212" y="70"/>
                </a:lnTo>
                <a:lnTo>
                  <a:pt x="138" y="40"/>
                </a:lnTo>
                <a:lnTo>
                  <a:pt x="48" y="0"/>
                </a:lnTo>
                <a:lnTo>
                  <a:pt x="48" y="0"/>
                </a:lnTo>
                <a:close/>
              </a:path>
            </a:pathLst>
          </a:custGeom>
          <a:solidFill>
            <a:schemeClr val="accent5">
              <a:lumMod val="8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8" name="Freeform 69"/>
          <p:cNvSpPr>
            <a:spLocks noEditPoints="1"/>
          </p:cNvSpPr>
          <p:nvPr>
            <p:custDataLst>
              <p:tags r:id="rId63"/>
            </p:custDataLst>
          </p:nvPr>
        </p:nvSpPr>
        <p:spPr bwMode="auto">
          <a:xfrm rot="20855259">
            <a:off x="2888406" y="3039624"/>
            <a:ext cx="106768" cy="95133"/>
          </a:xfrm>
          <a:custGeom>
            <a:avLst/>
            <a:gdLst>
              <a:gd name="T0" fmla="*/ 94 w 112"/>
              <a:gd name="T1" fmla="*/ 54 h 100"/>
              <a:gd name="T2" fmla="*/ 86 w 112"/>
              <a:gd name="T3" fmla="*/ 28 h 100"/>
              <a:gd name="T4" fmla="*/ 82 w 112"/>
              <a:gd name="T5" fmla="*/ 28 h 100"/>
              <a:gd name="T6" fmla="*/ 78 w 112"/>
              <a:gd name="T7" fmla="*/ 42 h 100"/>
              <a:gd name="T8" fmla="*/ 66 w 112"/>
              <a:gd name="T9" fmla="*/ 56 h 100"/>
              <a:gd name="T10" fmla="*/ 54 w 112"/>
              <a:gd name="T11" fmla="*/ 52 h 100"/>
              <a:gd name="T12" fmla="*/ 58 w 112"/>
              <a:gd name="T13" fmla="*/ 42 h 100"/>
              <a:gd name="T14" fmla="*/ 68 w 112"/>
              <a:gd name="T15" fmla="*/ 26 h 100"/>
              <a:gd name="T16" fmla="*/ 90 w 112"/>
              <a:gd name="T17" fmla="*/ 18 h 100"/>
              <a:gd name="T18" fmla="*/ 100 w 112"/>
              <a:gd name="T19" fmla="*/ 20 h 100"/>
              <a:gd name="T20" fmla="*/ 92 w 112"/>
              <a:gd name="T21" fmla="*/ 12 h 100"/>
              <a:gd name="T22" fmla="*/ 66 w 112"/>
              <a:gd name="T23" fmla="*/ 20 h 100"/>
              <a:gd name="T24" fmla="*/ 40 w 112"/>
              <a:gd name="T25" fmla="*/ 6 h 100"/>
              <a:gd name="T26" fmla="*/ 14 w 112"/>
              <a:gd name="T27" fmla="*/ 2 h 100"/>
              <a:gd name="T28" fmla="*/ 6 w 112"/>
              <a:gd name="T29" fmla="*/ 18 h 100"/>
              <a:gd name="T30" fmla="*/ 8 w 112"/>
              <a:gd name="T31" fmla="*/ 28 h 100"/>
              <a:gd name="T32" fmla="*/ 0 w 112"/>
              <a:gd name="T33" fmla="*/ 48 h 100"/>
              <a:gd name="T34" fmla="*/ 4 w 112"/>
              <a:gd name="T35" fmla="*/ 70 h 100"/>
              <a:gd name="T36" fmla="*/ 16 w 112"/>
              <a:gd name="T37" fmla="*/ 86 h 100"/>
              <a:gd name="T38" fmla="*/ 40 w 112"/>
              <a:gd name="T39" fmla="*/ 100 h 100"/>
              <a:gd name="T40" fmla="*/ 64 w 112"/>
              <a:gd name="T41" fmla="*/ 90 h 100"/>
              <a:gd name="T42" fmla="*/ 64 w 112"/>
              <a:gd name="T43" fmla="*/ 72 h 100"/>
              <a:gd name="T44" fmla="*/ 58 w 112"/>
              <a:gd name="T45" fmla="*/ 66 h 100"/>
              <a:gd name="T46" fmla="*/ 80 w 112"/>
              <a:gd name="T47" fmla="*/ 50 h 100"/>
              <a:gd name="T48" fmla="*/ 90 w 112"/>
              <a:gd name="T49" fmla="*/ 60 h 100"/>
              <a:gd name="T50" fmla="*/ 112 w 112"/>
              <a:gd name="T51" fmla="*/ 64 h 100"/>
              <a:gd name="T52" fmla="*/ 110 w 112"/>
              <a:gd name="T53" fmla="*/ 58 h 100"/>
              <a:gd name="T54" fmla="*/ 60 w 112"/>
              <a:gd name="T55" fmla="*/ 26 h 100"/>
              <a:gd name="T56" fmla="*/ 48 w 112"/>
              <a:gd name="T57" fmla="*/ 46 h 100"/>
              <a:gd name="T58" fmla="*/ 18 w 112"/>
              <a:gd name="T59" fmla="*/ 28 h 100"/>
              <a:gd name="T60" fmla="*/ 14 w 112"/>
              <a:gd name="T61" fmla="*/ 14 h 100"/>
              <a:gd name="T62" fmla="*/ 30 w 112"/>
              <a:gd name="T63" fmla="*/ 8 h 100"/>
              <a:gd name="T64" fmla="*/ 18 w 112"/>
              <a:gd name="T65" fmla="*/ 40 h 100"/>
              <a:gd name="T66" fmla="*/ 46 w 112"/>
              <a:gd name="T67" fmla="*/ 52 h 100"/>
              <a:gd name="T68" fmla="*/ 46 w 112"/>
              <a:gd name="T69" fmla="*/ 58 h 100"/>
              <a:gd name="T70" fmla="*/ 24 w 112"/>
              <a:gd name="T71" fmla="*/ 60 h 100"/>
              <a:gd name="T72" fmla="*/ 6 w 112"/>
              <a:gd name="T73" fmla="*/ 40 h 100"/>
              <a:gd name="T74" fmla="*/ 8 w 112"/>
              <a:gd name="T75" fmla="*/ 58 h 100"/>
              <a:gd name="T76" fmla="*/ 40 w 112"/>
              <a:gd name="T77" fmla="*/ 68 h 100"/>
              <a:gd name="T78" fmla="*/ 52 w 112"/>
              <a:gd name="T79" fmla="*/ 64 h 100"/>
              <a:gd name="T80" fmla="*/ 34 w 112"/>
              <a:gd name="T81" fmla="*/ 76 h 100"/>
              <a:gd name="T82" fmla="*/ 14 w 112"/>
              <a:gd name="T83" fmla="*/ 70 h 100"/>
              <a:gd name="T84" fmla="*/ 56 w 112"/>
              <a:gd name="T85" fmla="*/ 88 h 100"/>
              <a:gd name="T86" fmla="*/ 40 w 112"/>
              <a:gd name="T87" fmla="*/ 92 h 100"/>
              <a:gd name="T88" fmla="*/ 24 w 112"/>
              <a:gd name="T89" fmla="*/ 86 h 100"/>
              <a:gd name="T90" fmla="*/ 40 w 112"/>
              <a:gd name="T91" fmla="*/ 84 h 100"/>
              <a:gd name="T92" fmla="*/ 58 w 112"/>
              <a:gd name="T93" fmla="*/ 78 h 100"/>
              <a:gd name="T94" fmla="*/ 56 w 112"/>
              <a:gd name="T95" fmla="*/ 8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 h="100">
                <a:moveTo>
                  <a:pt x="110" y="58"/>
                </a:moveTo>
                <a:lnTo>
                  <a:pt x="110" y="58"/>
                </a:lnTo>
                <a:lnTo>
                  <a:pt x="102" y="56"/>
                </a:lnTo>
                <a:lnTo>
                  <a:pt x="94" y="54"/>
                </a:lnTo>
                <a:lnTo>
                  <a:pt x="88" y="50"/>
                </a:lnTo>
                <a:lnTo>
                  <a:pt x="84" y="44"/>
                </a:lnTo>
                <a:lnTo>
                  <a:pt x="84" y="44"/>
                </a:lnTo>
                <a:lnTo>
                  <a:pt x="86" y="28"/>
                </a:lnTo>
                <a:lnTo>
                  <a:pt x="86" y="28"/>
                </a:lnTo>
                <a:lnTo>
                  <a:pt x="86" y="26"/>
                </a:lnTo>
                <a:lnTo>
                  <a:pt x="84" y="26"/>
                </a:lnTo>
                <a:lnTo>
                  <a:pt x="82" y="28"/>
                </a:lnTo>
                <a:lnTo>
                  <a:pt x="82" y="28"/>
                </a:lnTo>
                <a:lnTo>
                  <a:pt x="82" y="28"/>
                </a:lnTo>
                <a:lnTo>
                  <a:pt x="80" y="36"/>
                </a:lnTo>
                <a:lnTo>
                  <a:pt x="78" y="42"/>
                </a:lnTo>
                <a:lnTo>
                  <a:pt x="74" y="48"/>
                </a:lnTo>
                <a:lnTo>
                  <a:pt x="68" y="54"/>
                </a:lnTo>
                <a:lnTo>
                  <a:pt x="68" y="54"/>
                </a:lnTo>
                <a:lnTo>
                  <a:pt x="66" y="56"/>
                </a:lnTo>
                <a:lnTo>
                  <a:pt x="60" y="58"/>
                </a:lnTo>
                <a:lnTo>
                  <a:pt x="56" y="58"/>
                </a:lnTo>
                <a:lnTo>
                  <a:pt x="54" y="56"/>
                </a:lnTo>
                <a:lnTo>
                  <a:pt x="54" y="52"/>
                </a:lnTo>
                <a:lnTo>
                  <a:pt x="54" y="52"/>
                </a:lnTo>
                <a:lnTo>
                  <a:pt x="56" y="48"/>
                </a:lnTo>
                <a:lnTo>
                  <a:pt x="58" y="42"/>
                </a:lnTo>
                <a:lnTo>
                  <a:pt x="58" y="42"/>
                </a:lnTo>
                <a:lnTo>
                  <a:pt x="62" y="36"/>
                </a:lnTo>
                <a:lnTo>
                  <a:pt x="68" y="28"/>
                </a:lnTo>
                <a:lnTo>
                  <a:pt x="68" y="28"/>
                </a:lnTo>
                <a:lnTo>
                  <a:pt x="68" y="26"/>
                </a:lnTo>
                <a:lnTo>
                  <a:pt x="68" y="26"/>
                </a:lnTo>
                <a:lnTo>
                  <a:pt x="74" y="22"/>
                </a:lnTo>
                <a:lnTo>
                  <a:pt x="82" y="18"/>
                </a:lnTo>
                <a:lnTo>
                  <a:pt x="90" y="18"/>
                </a:lnTo>
                <a:lnTo>
                  <a:pt x="98" y="20"/>
                </a:lnTo>
                <a:lnTo>
                  <a:pt x="98" y="20"/>
                </a:lnTo>
                <a:lnTo>
                  <a:pt x="100" y="20"/>
                </a:lnTo>
                <a:lnTo>
                  <a:pt x="100" y="20"/>
                </a:lnTo>
                <a:lnTo>
                  <a:pt x="102" y="18"/>
                </a:lnTo>
                <a:lnTo>
                  <a:pt x="100" y="16"/>
                </a:lnTo>
                <a:lnTo>
                  <a:pt x="100" y="16"/>
                </a:lnTo>
                <a:lnTo>
                  <a:pt x="92" y="12"/>
                </a:lnTo>
                <a:lnTo>
                  <a:pt x="82" y="12"/>
                </a:lnTo>
                <a:lnTo>
                  <a:pt x="74" y="14"/>
                </a:lnTo>
                <a:lnTo>
                  <a:pt x="66" y="20"/>
                </a:lnTo>
                <a:lnTo>
                  <a:pt x="66" y="20"/>
                </a:lnTo>
                <a:lnTo>
                  <a:pt x="66" y="20"/>
                </a:lnTo>
                <a:lnTo>
                  <a:pt x="66" y="20"/>
                </a:lnTo>
                <a:lnTo>
                  <a:pt x="52" y="12"/>
                </a:lnTo>
                <a:lnTo>
                  <a:pt x="40" y="6"/>
                </a:lnTo>
                <a:lnTo>
                  <a:pt x="40" y="6"/>
                </a:lnTo>
                <a:lnTo>
                  <a:pt x="28" y="0"/>
                </a:lnTo>
                <a:lnTo>
                  <a:pt x="20" y="0"/>
                </a:lnTo>
                <a:lnTo>
                  <a:pt x="14" y="2"/>
                </a:lnTo>
                <a:lnTo>
                  <a:pt x="14" y="2"/>
                </a:lnTo>
                <a:lnTo>
                  <a:pt x="10" y="6"/>
                </a:lnTo>
                <a:lnTo>
                  <a:pt x="8" y="12"/>
                </a:lnTo>
                <a:lnTo>
                  <a:pt x="6" y="18"/>
                </a:lnTo>
                <a:lnTo>
                  <a:pt x="8" y="26"/>
                </a:lnTo>
                <a:lnTo>
                  <a:pt x="8" y="26"/>
                </a:lnTo>
                <a:lnTo>
                  <a:pt x="8" y="28"/>
                </a:lnTo>
                <a:lnTo>
                  <a:pt x="8" y="28"/>
                </a:lnTo>
                <a:lnTo>
                  <a:pt x="4" y="30"/>
                </a:lnTo>
                <a:lnTo>
                  <a:pt x="2" y="32"/>
                </a:lnTo>
                <a:lnTo>
                  <a:pt x="0" y="40"/>
                </a:lnTo>
                <a:lnTo>
                  <a:pt x="0" y="48"/>
                </a:lnTo>
                <a:lnTo>
                  <a:pt x="4" y="56"/>
                </a:lnTo>
                <a:lnTo>
                  <a:pt x="4" y="56"/>
                </a:lnTo>
                <a:lnTo>
                  <a:pt x="2" y="62"/>
                </a:lnTo>
                <a:lnTo>
                  <a:pt x="4" y="70"/>
                </a:lnTo>
                <a:lnTo>
                  <a:pt x="8" y="74"/>
                </a:lnTo>
                <a:lnTo>
                  <a:pt x="14" y="80"/>
                </a:lnTo>
                <a:lnTo>
                  <a:pt x="14" y="80"/>
                </a:lnTo>
                <a:lnTo>
                  <a:pt x="16" y="86"/>
                </a:lnTo>
                <a:lnTo>
                  <a:pt x="18" y="92"/>
                </a:lnTo>
                <a:lnTo>
                  <a:pt x="24" y="94"/>
                </a:lnTo>
                <a:lnTo>
                  <a:pt x="28" y="98"/>
                </a:lnTo>
                <a:lnTo>
                  <a:pt x="40" y="100"/>
                </a:lnTo>
                <a:lnTo>
                  <a:pt x="54" y="96"/>
                </a:lnTo>
                <a:lnTo>
                  <a:pt x="54" y="96"/>
                </a:lnTo>
                <a:lnTo>
                  <a:pt x="58" y="94"/>
                </a:lnTo>
                <a:lnTo>
                  <a:pt x="64" y="90"/>
                </a:lnTo>
                <a:lnTo>
                  <a:pt x="66" y="86"/>
                </a:lnTo>
                <a:lnTo>
                  <a:pt x="68" y="78"/>
                </a:lnTo>
                <a:lnTo>
                  <a:pt x="68" y="78"/>
                </a:lnTo>
                <a:lnTo>
                  <a:pt x="64" y="72"/>
                </a:lnTo>
                <a:lnTo>
                  <a:pt x="58" y="70"/>
                </a:lnTo>
                <a:lnTo>
                  <a:pt x="58" y="70"/>
                </a:lnTo>
                <a:lnTo>
                  <a:pt x="58" y="66"/>
                </a:lnTo>
                <a:lnTo>
                  <a:pt x="58" y="66"/>
                </a:lnTo>
                <a:lnTo>
                  <a:pt x="66" y="64"/>
                </a:lnTo>
                <a:lnTo>
                  <a:pt x="66" y="64"/>
                </a:lnTo>
                <a:lnTo>
                  <a:pt x="76" y="58"/>
                </a:lnTo>
                <a:lnTo>
                  <a:pt x="80" y="50"/>
                </a:lnTo>
                <a:lnTo>
                  <a:pt x="80" y="50"/>
                </a:lnTo>
                <a:lnTo>
                  <a:pt x="84" y="56"/>
                </a:lnTo>
                <a:lnTo>
                  <a:pt x="90" y="60"/>
                </a:lnTo>
                <a:lnTo>
                  <a:pt x="90" y="60"/>
                </a:lnTo>
                <a:lnTo>
                  <a:pt x="100" y="64"/>
                </a:lnTo>
                <a:lnTo>
                  <a:pt x="110" y="64"/>
                </a:lnTo>
                <a:lnTo>
                  <a:pt x="110" y="64"/>
                </a:lnTo>
                <a:lnTo>
                  <a:pt x="112" y="64"/>
                </a:lnTo>
                <a:lnTo>
                  <a:pt x="112" y="60"/>
                </a:lnTo>
                <a:lnTo>
                  <a:pt x="112" y="58"/>
                </a:lnTo>
                <a:lnTo>
                  <a:pt x="110" y="58"/>
                </a:lnTo>
                <a:lnTo>
                  <a:pt x="110" y="58"/>
                </a:lnTo>
                <a:close/>
                <a:moveTo>
                  <a:pt x="30" y="8"/>
                </a:moveTo>
                <a:lnTo>
                  <a:pt x="30" y="8"/>
                </a:lnTo>
                <a:lnTo>
                  <a:pt x="44" y="18"/>
                </a:lnTo>
                <a:lnTo>
                  <a:pt x="60" y="26"/>
                </a:lnTo>
                <a:lnTo>
                  <a:pt x="60" y="26"/>
                </a:lnTo>
                <a:lnTo>
                  <a:pt x="54" y="34"/>
                </a:lnTo>
                <a:lnTo>
                  <a:pt x="48" y="46"/>
                </a:lnTo>
                <a:lnTo>
                  <a:pt x="48" y="46"/>
                </a:lnTo>
                <a:lnTo>
                  <a:pt x="36" y="40"/>
                </a:lnTo>
                <a:lnTo>
                  <a:pt x="24" y="32"/>
                </a:lnTo>
                <a:lnTo>
                  <a:pt x="24" y="32"/>
                </a:lnTo>
                <a:lnTo>
                  <a:pt x="18" y="28"/>
                </a:lnTo>
                <a:lnTo>
                  <a:pt x="14" y="22"/>
                </a:lnTo>
                <a:lnTo>
                  <a:pt x="14" y="22"/>
                </a:lnTo>
                <a:lnTo>
                  <a:pt x="14" y="18"/>
                </a:lnTo>
                <a:lnTo>
                  <a:pt x="14" y="14"/>
                </a:lnTo>
                <a:lnTo>
                  <a:pt x="20" y="8"/>
                </a:lnTo>
                <a:lnTo>
                  <a:pt x="20" y="8"/>
                </a:lnTo>
                <a:lnTo>
                  <a:pt x="24" y="6"/>
                </a:lnTo>
                <a:lnTo>
                  <a:pt x="30" y="8"/>
                </a:lnTo>
                <a:lnTo>
                  <a:pt x="30" y="8"/>
                </a:lnTo>
                <a:close/>
                <a:moveTo>
                  <a:pt x="12" y="32"/>
                </a:moveTo>
                <a:lnTo>
                  <a:pt x="12" y="32"/>
                </a:lnTo>
                <a:lnTo>
                  <a:pt x="18" y="40"/>
                </a:lnTo>
                <a:lnTo>
                  <a:pt x="28" y="44"/>
                </a:lnTo>
                <a:lnTo>
                  <a:pt x="36" y="48"/>
                </a:lnTo>
                <a:lnTo>
                  <a:pt x="46" y="52"/>
                </a:lnTo>
                <a:lnTo>
                  <a:pt x="46" y="52"/>
                </a:lnTo>
                <a:lnTo>
                  <a:pt x="46" y="54"/>
                </a:lnTo>
                <a:lnTo>
                  <a:pt x="46" y="54"/>
                </a:lnTo>
                <a:lnTo>
                  <a:pt x="46" y="58"/>
                </a:lnTo>
                <a:lnTo>
                  <a:pt x="46" y="58"/>
                </a:lnTo>
                <a:lnTo>
                  <a:pt x="36" y="60"/>
                </a:lnTo>
                <a:lnTo>
                  <a:pt x="30" y="60"/>
                </a:lnTo>
                <a:lnTo>
                  <a:pt x="24" y="60"/>
                </a:lnTo>
                <a:lnTo>
                  <a:pt x="24" y="60"/>
                </a:lnTo>
                <a:lnTo>
                  <a:pt x="16" y="54"/>
                </a:lnTo>
                <a:lnTo>
                  <a:pt x="8" y="48"/>
                </a:lnTo>
                <a:lnTo>
                  <a:pt x="6" y="44"/>
                </a:lnTo>
                <a:lnTo>
                  <a:pt x="6" y="40"/>
                </a:lnTo>
                <a:lnTo>
                  <a:pt x="6" y="36"/>
                </a:lnTo>
                <a:lnTo>
                  <a:pt x="12" y="32"/>
                </a:lnTo>
                <a:lnTo>
                  <a:pt x="12" y="32"/>
                </a:lnTo>
                <a:close/>
                <a:moveTo>
                  <a:pt x="8" y="58"/>
                </a:moveTo>
                <a:lnTo>
                  <a:pt x="8" y="58"/>
                </a:lnTo>
                <a:lnTo>
                  <a:pt x="18" y="64"/>
                </a:lnTo>
                <a:lnTo>
                  <a:pt x="28" y="68"/>
                </a:lnTo>
                <a:lnTo>
                  <a:pt x="40" y="68"/>
                </a:lnTo>
                <a:lnTo>
                  <a:pt x="46" y="66"/>
                </a:lnTo>
                <a:lnTo>
                  <a:pt x="50" y="64"/>
                </a:lnTo>
                <a:lnTo>
                  <a:pt x="50" y="64"/>
                </a:lnTo>
                <a:lnTo>
                  <a:pt x="52" y="64"/>
                </a:lnTo>
                <a:lnTo>
                  <a:pt x="52" y="64"/>
                </a:lnTo>
                <a:lnTo>
                  <a:pt x="48" y="72"/>
                </a:lnTo>
                <a:lnTo>
                  <a:pt x="42" y="74"/>
                </a:lnTo>
                <a:lnTo>
                  <a:pt x="34" y="76"/>
                </a:lnTo>
                <a:lnTo>
                  <a:pt x="26" y="74"/>
                </a:lnTo>
                <a:lnTo>
                  <a:pt x="26" y="74"/>
                </a:lnTo>
                <a:lnTo>
                  <a:pt x="20" y="72"/>
                </a:lnTo>
                <a:lnTo>
                  <a:pt x="14" y="70"/>
                </a:lnTo>
                <a:lnTo>
                  <a:pt x="10" y="64"/>
                </a:lnTo>
                <a:lnTo>
                  <a:pt x="8" y="58"/>
                </a:lnTo>
                <a:lnTo>
                  <a:pt x="8" y="58"/>
                </a:lnTo>
                <a:close/>
                <a:moveTo>
                  <a:pt x="56" y="88"/>
                </a:moveTo>
                <a:lnTo>
                  <a:pt x="56" y="88"/>
                </a:lnTo>
                <a:lnTo>
                  <a:pt x="52" y="90"/>
                </a:lnTo>
                <a:lnTo>
                  <a:pt x="52" y="90"/>
                </a:lnTo>
                <a:lnTo>
                  <a:pt x="40" y="92"/>
                </a:lnTo>
                <a:lnTo>
                  <a:pt x="40" y="92"/>
                </a:lnTo>
                <a:lnTo>
                  <a:pt x="34" y="92"/>
                </a:lnTo>
                <a:lnTo>
                  <a:pt x="28" y="90"/>
                </a:lnTo>
                <a:lnTo>
                  <a:pt x="24" y="86"/>
                </a:lnTo>
                <a:lnTo>
                  <a:pt x="20" y="82"/>
                </a:lnTo>
                <a:lnTo>
                  <a:pt x="20" y="82"/>
                </a:lnTo>
                <a:lnTo>
                  <a:pt x="30" y="84"/>
                </a:lnTo>
                <a:lnTo>
                  <a:pt x="40" y="84"/>
                </a:lnTo>
                <a:lnTo>
                  <a:pt x="50" y="80"/>
                </a:lnTo>
                <a:lnTo>
                  <a:pt x="56" y="74"/>
                </a:lnTo>
                <a:lnTo>
                  <a:pt x="56" y="74"/>
                </a:lnTo>
                <a:lnTo>
                  <a:pt x="58" y="78"/>
                </a:lnTo>
                <a:lnTo>
                  <a:pt x="60" y="82"/>
                </a:lnTo>
                <a:lnTo>
                  <a:pt x="58" y="84"/>
                </a:lnTo>
                <a:lnTo>
                  <a:pt x="56" y="88"/>
                </a:lnTo>
                <a:lnTo>
                  <a:pt x="56" y="88"/>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99" name="Freeform 70"/>
          <p:cNvSpPr/>
          <p:nvPr>
            <p:custDataLst>
              <p:tags r:id="rId64"/>
            </p:custDataLst>
          </p:nvPr>
        </p:nvSpPr>
        <p:spPr bwMode="auto">
          <a:xfrm rot="20855259">
            <a:off x="3526273" y="3339395"/>
            <a:ext cx="58859" cy="65019"/>
          </a:xfrm>
          <a:custGeom>
            <a:avLst/>
            <a:gdLst>
              <a:gd name="T0" fmla="*/ 56 w 62"/>
              <a:gd name="T1" fmla="*/ 0 h 68"/>
              <a:gd name="T2" fmla="*/ 56 w 62"/>
              <a:gd name="T3" fmla="*/ 0 h 68"/>
              <a:gd name="T4" fmla="*/ 60 w 62"/>
              <a:gd name="T5" fmla="*/ 8 h 68"/>
              <a:gd name="T6" fmla="*/ 62 w 62"/>
              <a:gd name="T7" fmla="*/ 16 h 68"/>
              <a:gd name="T8" fmla="*/ 60 w 62"/>
              <a:gd name="T9" fmla="*/ 26 h 68"/>
              <a:gd name="T10" fmla="*/ 56 w 62"/>
              <a:gd name="T11" fmla="*/ 36 h 68"/>
              <a:gd name="T12" fmla="*/ 50 w 62"/>
              <a:gd name="T13" fmla="*/ 46 h 68"/>
              <a:gd name="T14" fmla="*/ 44 w 62"/>
              <a:gd name="T15" fmla="*/ 56 h 68"/>
              <a:gd name="T16" fmla="*/ 38 w 62"/>
              <a:gd name="T17" fmla="*/ 64 h 68"/>
              <a:gd name="T18" fmla="*/ 32 w 62"/>
              <a:gd name="T19" fmla="*/ 68 h 68"/>
              <a:gd name="T20" fmla="*/ 32 w 62"/>
              <a:gd name="T21" fmla="*/ 68 h 68"/>
              <a:gd name="T22" fmla="*/ 26 w 62"/>
              <a:gd name="T23" fmla="*/ 68 h 68"/>
              <a:gd name="T24" fmla="*/ 20 w 62"/>
              <a:gd name="T25" fmla="*/ 64 h 68"/>
              <a:gd name="T26" fmla="*/ 14 w 62"/>
              <a:gd name="T27" fmla="*/ 58 h 68"/>
              <a:gd name="T28" fmla="*/ 10 w 62"/>
              <a:gd name="T29" fmla="*/ 50 h 68"/>
              <a:gd name="T30" fmla="*/ 2 w 62"/>
              <a:gd name="T31" fmla="*/ 32 h 68"/>
              <a:gd name="T32" fmla="*/ 0 w 62"/>
              <a:gd name="T33" fmla="*/ 26 h 68"/>
              <a:gd name="T34" fmla="*/ 0 w 62"/>
              <a:gd name="T35" fmla="*/ 20 h 68"/>
              <a:gd name="T36" fmla="*/ 0 w 62"/>
              <a:gd name="T37" fmla="*/ 20 h 68"/>
              <a:gd name="T38" fmla="*/ 4 w 62"/>
              <a:gd name="T39" fmla="*/ 16 h 68"/>
              <a:gd name="T40" fmla="*/ 12 w 62"/>
              <a:gd name="T41" fmla="*/ 12 h 68"/>
              <a:gd name="T42" fmla="*/ 30 w 62"/>
              <a:gd name="T43" fmla="*/ 6 h 68"/>
              <a:gd name="T44" fmla="*/ 56 w 62"/>
              <a:gd name="T45" fmla="*/ 0 h 68"/>
              <a:gd name="T46" fmla="*/ 56 w 62"/>
              <a:gd name="T4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68">
                <a:moveTo>
                  <a:pt x="56" y="0"/>
                </a:moveTo>
                <a:lnTo>
                  <a:pt x="56" y="0"/>
                </a:lnTo>
                <a:lnTo>
                  <a:pt x="60" y="8"/>
                </a:lnTo>
                <a:lnTo>
                  <a:pt x="62" y="16"/>
                </a:lnTo>
                <a:lnTo>
                  <a:pt x="60" y="26"/>
                </a:lnTo>
                <a:lnTo>
                  <a:pt x="56" y="36"/>
                </a:lnTo>
                <a:lnTo>
                  <a:pt x="50" y="46"/>
                </a:lnTo>
                <a:lnTo>
                  <a:pt x="44" y="56"/>
                </a:lnTo>
                <a:lnTo>
                  <a:pt x="38" y="64"/>
                </a:lnTo>
                <a:lnTo>
                  <a:pt x="32" y="68"/>
                </a:lnTo>
                <a:lnTo>
                  <a:pt x="32" y="68"/>
                </a:lnTo>
                <a:lnTo>
                  <a:pt x="26" y="68"/>
                </a:lnTo>
                <a:lnTo>
                  <a:pt x="20" y="64"/>
                </a:lnTo>
                <a:lnTo>
                  <a:pt x="14" y="58"/>
                </a:lnTo>
                <a:lnTo>
                  <a:pt x="10" y="50"/>
                </a:lnTo>
                <a:lnTo>
                  <a:pt x="2" y="32"/>
                </a:lnTo>
                <a:lnTo>
                  <a:pt x="0" y="26"/>
                </a:lnTo>
                <a:lnTo>
                  <a:pt x="0" y="20"/>
                </a:lnTo>
                <a:lnTo>
                  <a:pt x="0" y="20"/>
                </a:lnTo>
                <a:lnTo>
                  <a:pt x="4" y="16"/>
                </a:lnTo>
                <a:lnTo>
                  <a:pt x="12" y="12"/>
                </a:lnTo>
                <a:lnTo>
                  <a:pt x="30" y="6"/>
                </a:lnTo>
                <a:lnTo>
                  <a:pt x="56" y="0"/>
                </a:lnTo>
                <a:lnTo>
                  <a:pt x="56"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0" name="Freeform 71"/>
          <p:cNvSpPr/>
          <p:nvPr>
            <p:custDataLst>
              <p:tags r:id="rId65"/>
            </p:custDataLst>
          </p:nvPr>
        </p:nvSpPr>
        <p:spPr bwMode="auto">
          <a:xfrm rot="20855259">
            <a:off x="3185438" y="2818561"/>
            <a:ext cx="232698" cy="135513"/>
          </a:xfrm>
          <a:custGeom>
            <a:avLst/>
            <a:gdLst>
              <a:gd name="T0" fmla="*/ 242 w 244"/>
              <a:gd name="T1" fmla="*/ 96 h 142"/>
              <a:gd name="T2" fmla="*/ 242 w 244"/>
              <a:gd name="T3" fmla="*/ 96 h 142"/>
              <a:gd name="T4" fmla="*/ 242 w 244"/>
              <a:gd name="T5" fmla="*/ 90 h 142"/>
              <a:gd name="T6" fmla="*/ 244 w 244"/>
              <a:gd name="T7" fmla="*/ 72 h 142"/>
              <a:gd name="T8" fmla="*/ 244 w 244"/>
              <a:gd name="T9" fmla="*/ 60 h 142"/>
              <a:gd name="T10" fmla="*/ 244 w 244"/>
              <a:gd name="T11" fmla="*/ 48 h 142"/>
              <a:gd name="T12" fmla="*/ 240 w 244"/>
              <a:gd name="T13" fmla="*/ 34 h 142"/>
              <a:gd name="T14" fmla="*/ 232 w 244"/>
              <a:gd name="T15" fmla="*/ 22 h 142"/>
              <a:gd name="T16" fmla="*/ 232 w 244"/>
              <a:gd name="T17" fmla="*/ 22 h 142"/>
              <a:gd name="T18" fmla="*/ 226 w 244"/>
              <a:gd name="T19" fmla="*/ 16 h 142"/>
              <a:gd name="T20" fmla="*/ 216 w 244"/>
              <a:gd name="T21" fmla="*/ 10 h 142"/>
              <a:gd name="T22" fmla="*/ 204 w 244"/>
              <a:gd name="T23" fmla="*/ 6 h 142"/>
              <a:gd name="T24" fmla="*/ 188 w 244"/>
              <a:gd name="T25" fmla="*/ 4 h 142"/>
              <a:gd name="T26" fmla="*/ 150 w 244"/>
              <a:gd name="T27" fmla="*/ 0 h 142"/>
              <a:gd name="T28" fmla="*/ 108 w 244"/>
              <a:gd name="T29" fmla="*/ 2 h 142"/>
              <a:gd name="T30" fmla="*/ 88 w 244"/>
              <a:gd name="T31" fmla="*/ 4 h 142"/>
              <a:gd name="T32" fmla="*/ 68 w 244"/>
              <a:gd name="T33" fmla="*/ 8 h 142"/>
              <a:gd name="T34" fmla="*/ 50 w 244"/>
              <a:gd name="T35" fmla="*/ 12 h 142"/>
              <a:gd name="T36" fmla="*/ 34 w 244"/>
              <a:gd name="T37" fmla="*/ 18 h 142"/>
              <a:gd name="T38" fmla="*/ 20 w 244"/>
              <a:gd name="T39" fmla="*/ 26 h 142"/>
              <a:gd name="T40" fmla="*/ 10 w 244"/>
              <a:gd name="T41" fmla="*/ 34 h 142"/>
              <a:gd name="T42" fmla="*/ 2 w 244"/>
              <a:gd name="T43" fmla="*/ 44 h 142"/>
              <a:gd name="T44" fmla="*/ 2 w 244"/>
              <a:gd name="T45" fmla="*/ 48 h 142"/>
              <a:gd name="T46" fmla="*/ 0 w 244"/>
              <a:gd name="T47" fmla="*/ 54 h 142"/>
              <a:gd name="T48" fmla="*/ 0 w 244"/>
              <a:gd name="T49" fmla="*/ 54 h 142"/>
              <a:gd name="T50" fmla="*/ 2 w 244"/>
              <a:gd name="T51" fmla="*/ 64 h 142"/>
              <a:gd name="T52" fmla="*/ 4 w 244"/>
              <a:gd name="T53" fmla="*/ 70 h 142"/>
              <a:gd name="T54" fmla="*/ 10 w 244"/>
              <a:gd name="T55" fmla="*/ 76 h 142"/>
              <a:gd name="T56" fmla="*/ 18 w 244"/>
              <a:gd name="T57" fmla="*/ 80 h 142"/>
              <a:gd name="T58" fmla="*/ 28 w 244"/>
              <a:gd name="T59" fmla="*/ 80 h 142"/>
              <a:gd name="T60" fmla="*/ 38 w 244"/>
              <a:gd name="T61" fmla="*/ 80 h 142"/>
              <a:gd name="T62" fmla="*/ 50 w 244"/>
              <a:gd name="T63" fmla="*/ 76 h 142"/>
              <a:gd name="T64" fmla="*/ 66 w 244"/>
              <a:gd name="T65" fmla="*/ 72 h 142"/>
              <a:gd name="T66" fmla="*/ 66 w 244"/>
              <a:gd name="T67" fmla="*/ 72 h 142"/>
              <a:gd name="T68" fmla="*/ 70 w 244"/>
              <a:gd name="T69" fmla="*/ 70 h 142"/>
              <a:gd name="T70" fmla="*/ 76 w 244"/>
              <a:gd name="T71" fmla="*/ 72 h 142"/>
              <a:gd name="T72" fmla="*/ 94 w 244"/>
              <a:gd name="T73" fmla="*/ 80 h 142"/>
              <a:gd name="T74" fmla="*/ 118 w 244"/>
              <a:gd name="T75" fmla="*/ 90 h 142"/>
              <a:gd name="T76" fmla="*/ 142 w 244"/>
              <a:gd name="T77" fmla="*/ 104 h 142"/>
              <a:gd name="T78" fmla="*/ 188 w 244"/>
              <a:gd name="T79" fmla="*/ 130 h 142"/>
              <a:gd name="T80" fmla="*/ 208 w 244"/>
              <a:gd name="T81" fmla="*/ 142 h 142"/>
              <a:gd name="T82" fmla="*/ 236 w 244"/>
              <a:gd name="T83" fmla="*/ 110 h 142"/>
              <a:gd name="T84" fmla="*/ 242 w 244"/>
              <a:gd name="T85" fmla="*/ 9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4" h="142">
                <a:moveTo>
                  <a:pt x="242" y="96"/>
                </a:moveTo>
                <a:lnTo>
                  <a:pt x="242" y="96"/>
                </a:lnTo>
                <a:lnTo>
                  <a:pt x="242" y="90"/>
                </a:lnTo>
                <a:lnTo>
                  <a:pt x="244" y="72"/>
                </a:lnTo>
                <a:lnTo>
                  <a:pt x="244" y="60"/>
                </a:lnTo>
                <a:lnTo>
                  <a:pt x="244" y="48"/>
                </a:lnTo>
                <a:lnTo>
                  <a:pt x="240" y="34"/>
                </a:lnTo>
                <a:lnTo>
                  <a:pt x="232" y="22"/>
                </a:lnTo>
                <a:lnTo>
                  <a:pt x="232" y="22"/>
                </a:lnTo>
                <a:lnTo>
                  <a:pt x="226" y="16"/>
                </a:lnTo>
                <a:lnTo>
                  <a:pt x="216" y="10"/>
                </a:lnTo>
                <a:lnTo>
                  <a:pt x="204" y="6"/>
                </a:lnTo>
                <a:lnTo>
                  <a:pt x="188" y="4"/>
                </a:lnTo>
                <a:lnTo>
                  <a:pt x="150" y="0"/>
                </a:lnTo>
                <a:lnTo>
                  <a:pt x="108" y="2"/>
                </a:lnTo>
                <a:lnTo>
                  <a:pt x="88" y="4"/>
                </a:lnTo>
                <a:lnTo>
                  <a:pt x="68" y="8"/>
                </a:lnTo>
                <a:lnTo>
                  <a:pt x="50" y="12"/>
                </a:lnTo>
                <a:lnTo>
                  <a:pt x="34" y="18"/>
                </a:lnTo>
                <a:lnTo>
                  <a:pt x="20" y="26"/>
                </a:lnTo>
                <a:lnTo>
                  <a:pt x="10" y="34"/>
                </a:lnTo>
                <a:lnTo>
                  <a:pt x="2" y="44"/>
                </a:lnTo>
                <a:lnTo>
                  <a:pt x="2" y="48"/>
                </a:lnTo>
                <a:lnTo>
                  <a:pt x="0" y="54"/>
                </a:lnTo>
                <a:lnTo>
                  <a:pt x="0" y="54"/>
                </a:lnTo>
                <a:lnTo>
                  <a:pt x="2" y="64"/>
                </a:lnTo>
                <a:lnTo>
                  <a:pt x="4" y="70"/>
                </a:lnTo>
                <a:lnTo>
                  <a:pt x="10" y="76"/>
                </a:lnTo>
                <a:lnTo>
                  <a:pt x="18" y="80"/>
                </a:lnTo>
                <a:lnTo>
                  <a:pt x="28" y="80"/>
                </a:lnTo>
                <a:lnTo>
                  <a:pt x="38" y="80"/>
                </a:lnTo>
                <a:lnTo>
                  <a:pt x="50" y="76"/>
                </a:lnTo>
                <a:lnTo>
                  <a:pt x="66" y="72"/>
                </a:lnTo>
                <a:lnTo>
                  <a:pt x="66" y="72"/>
                </a:lnTo>
                <a:lnTo>
                  <a:pt x="70" y="70"/>
                </a:lnTo>
                <a:lnTo>
                  <a:pt x="76" y="72"/>
                </a:lnTo>
                <a:lnTo>
                  <a:pt x="94" y="80"/>
                </a:lnTo>
                <a:lnTo>
                  <a:pt x="118" y="90"/>
                </a:lnTo>
                <a:lnTo>
                  <a:pt x="142" y="104"/>
                </a:lnTo>
                <a:lnTo>
                  <a:pt x="188" y="130"/>
                </a:lnTo>
                <a:lnTo>
                  <a:pt x="208" y="142"/>
                </a:lnTo>
                <a:lnTo>
                  <a:pt x="236" y="110"/>
                </a:lnTo>
                <a:lnTo>
                  <a:pt x="242" y="96"/>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1" name="Freeform 72"/>
          <p:cNvSpPr/>
          <p:nvPr>
            <p:custDataLst>
              <p:tags r:id="rId66"/>
            </p:custDataLst>
          </p:nvPr>
        </p:nvSpPr>
        <p:spPr bwMode="auto">
          <a:xfrm rot="20855259">
            <a:off x="3261408" y="2843199"/>
            <a:ext cx="182737" cy="194372"/>
          </a:xfrm>
          <a:custGeom>
            <a:avLst/>
            <a:gdLst>
              <a:gd name="T0" fmla="*/ 190 w 192"/>
              <a:gd name="T1" fmla="*/ 94 h 204"/>
              <a:gd name="T2" fmla="*/ 190 w 192"/>
              <a:gd name="T3" fmla="*/ 94 h 204"/>
              <a:gd name="T4" fmla="*/ 186 w 192"/>
              <a:gd name="T5" fmla="*/ 102 h 204"/>
              <a:gd name="T6" fmla="*/ 180 w 192"/>
              <a:gd name="T7" fmla="*/ 106 h 204"/>
              <a:gd name="T8" fmla="*/ 170 w 192"/>
              <a:gd name="T9" fmla="*/ 106 h 204"/>
              <a:gd name="T10" fmla="*/ 160 w 192"/>
              <a:gd name="T11" fmla="*/ 104 h 204"/>
              <a:gd name="T12" fmla="*/ 160 w 192"/>
              <a:gd name="T13" fmla="*/ 104 h 204"/>
              <a:gd name="T14" fmla="*/ 160 w 192"/>
              <a:gd name="T15" fmla="*/ 118 h 204"/>
              <a:gd name="T16" fmla="*/ 160 w 192"/>
              <a:gd name="T17" fmla="*/ 132 h 204"/>
              <a:gd name="T18" fmla="*/ 156 w 192"/>
              <a:gd name="T19" fmla="*/ 150 h 204"/>
              <a:gd name="T20" fmla="*/ 174 w 192"/>
              <a:gd name="T21" fmla="*/ 182 h 204"/>
              <a:gd name="T22" fmla="*/ 112 w 192"/>
              <a:gd name="T23" fmla="*/ 204 h 204"/>
              <a:gd name="T24" fmla="*/ 112 w 192"/>
              <a:gd name="T25" fmla="*/ 204 h 204"/>
              <a:gd name="T26" fmla="*/ 96 w 192"/>
              <a:gd name="T27" fmla="*/ 190 h 204"/>
              <a:gd name="T28" fmla="*/ 96 w 192"/>
              <a:gd name="T29" fmla="*/ 190 h 204"/>
              <a:gd name="T30" fmla="*/ 92 w 192"/>
              <a:gd name="T31" fmla="*/ 186 h 204"/>
              <a:gd name="T32" fmla="*/ 92 w 192"/>
              <a:gd name="T33" fmla="*/ 186 h 204"/>
              <a:gd name="T34" fmla="*/ 86 w 192"/>
              <a:gd name="T35" fmla="*/ 184 h 204"/>
              <a:gd name="T36" fmla="*/ 80 w 192"/>
              <a:gd name="T37" fmla="*/ 180 h 204"/>
              <a:gd name="T38" fmla="*/ 70 w 192"/>
              <a:gd name="T39" fmla="*/ 178 h 204"/>
              <a:gd name="T40" fmla="*/ 56 w 192"/>
              <a:gd name="T41" fmla="*/ 176 h 204"/>
              <a:gd name="T42" fmla="*/ 50 w 192"/>
              <a:gd name="T43" fmla="*/ 172 h 204"/>
              <a:gd name="T44" fmla="*/ 42 w 192"/>
              <a:gd name="T45" fmla="*/ 168 h 204"/>
              <a:gd name="T46" fmla="*/ 42 w 192"/>
              <a:gd name="T47" fmla="*/ 168 h 204"/>
              <a:gd name="T48" fmla="*/ 30 w 192"/>
              <a:gd name="T49" fmla="*/ 156 h 204"/>
              <a:gd name="T50" fmla="*/ 30 w 192"/>
              <a:gd name="T51" fmla="*/ 156 h 204"/>
              <a:gd name="T52" fmla="*/ 24 w 192"/>
              <a:gd name="T53" fmla="*/ 150 h 204"/>
              <a:gd name="T54" fmla="*/ 20 w 192"/>
              <a:gd name="T55" fmla="*/ 144 h 204"/>
              <a:gd name="T56" fmla="*/ 12 w 192"/>
              <a:gd name="T57" fmla="*/ 126 h 204"/>
              <a:gd name="T58" fmla="*/ 8 w 192"/>
              <a:gd name="T59" fmla="*/ 106 h 204"/>
              <a:gd name="T60" fmla="*/ 4 w 192"/>
              <a:gd name="T61" fmla="*/ 84 h 204"/>
              <a:gd name="T62" fmla="*/ 0 w 192"/>
              <a:gd name="T63" fmla="*/ 50 h 204"/>
              <a:gd name="T64" fmla="*/ 0 w 192"/>
              <a:gd name="T65" fmla="*/ 36 h 204"/>
              <a:gd name="T66" fmla="*/ 0 w 192"/>
              <a:gd name="T67" fmla="*/ 36 h 204"/>
              <a:gd name="T68" fmla="*/ 56 w 192"/>
              <a:gd name="T69" fmla="*/ 16 h 204"/>
              <a:gd name="T70" fmla="*/ 56 w 192"/>
              <a:gd name="T71" fmla="*/ 16 h 204"/>
              <a:gd name="T72" fmla="*/ 92 w 192"/>
              <a:gd name="T73" fmla="*/ 6 h 204"/>
              <a:gd name="T74" fmla="*/ 118 w 192"/>
              <a:gd name="T75" fmla="*/ 0 h 204"/>
              <a:gd name="T76" fmla="*/ 118 w 192"/>
              <a:gd name="T77" fmla="*/ 0 h 204"/>
              <a:gd name="T78" fmla="*/ 136 w 192"/>
              <a:gd name="T79" fmla="*/ 52 h 204"/>
              <a:gd name="T80" fmla="*/ 146 w 192"/>
              <a:gd name="T81" fmla="*/ 82 h 204"/>
              <a:gd name="T82" fmla="*/ 146 w 192"/>
              <a:gd name="T83" fmla="*/ 82 h 204"/>
              <a:gd name="T84" fmla="*/ 144 w 192"/>
              <a:gd name="T85" fmla="*/ 78 h 204"/>
              <a:gd name="T86" fmla="*/ 146 w 192"/>
              <a:gd name="T87" fmla="*/ 68 h 204"/>
              <a:gd name="T88" fmla="*/ 148 w 192"/>
              <a:gd name="T89" fmla="*/ 64 h 204"/>
              <a:gd name="T90" fmla="*/ 150 w 192"/>
              <a:gd name="T91" fmla="*/ 58 h 204"/>
              <a:gd name="T92" fmla="*/ 156 w 192"/>
              <a:gd name="T93" fmla="*/ 54 h 204"/>
              <a:gd name="T94" fmla="*/ 164 w 192"/>
              <a:gd name="T95" fmla="*/ 52 h 204"/>
              <a:gd name="T96" fmla="*/ 164 w 192"/>
              <a:gd name="T97" fmla="*/ 52 h 204"/>
              <a:gd name="T98" fmla="*/ 172 w 192"/>
              <a:gd name="T99" fmla="*/ 50 h 204"/>
              <a:gd name="T100" fmla="*/ 178 w 192"/>
              <a:gd name="T101" fmla="*/ 54 h 204"/>
              <a:gd name="T102" fmla="*/ 184 w 192"/>
              <a:gd name="T103" fmla="*/ 58 h 204"/>
              <a:gd name="T104" fmla="*/ 188 w 192"/>
              <a:gd name="T105" fmla="*/ 66 h 204"/>
              <a:gd name="T106" fmla="*/ 190 w 192"/>
              <a:gd name="T107" fmla="*/ 74 h 204"/>
              <a:gd name="T108" fmla="*/ 192 w 192"/>
              <a:gd name="T109" fmla="*/ 82 h 204"/>
              <a:gd name="T110" fmla="*/ 190 w 192"/>
              <a:gd name="T111" fmla="*/ 94 h 204"/>
              <a:gd name="T112" fmla="*/ 190 w 192"/>
              <a:gd name="T113" fmla="*/ 9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204">
                <a:moveTo>
                  <a:pt x="190" y="94"/>
                </a:moveTo>
                <a:lnTo>
                  <a:pt x="190" y="94"/>
                </a:lnTo>
                <a:lnTo>
                  <a:pt x="186" y="102"/>
                </a:lnTo>
                <a:lnTo>
                  <a:pt x="180" y="106"/>
                </a:lnTo>
                <a:lnTo>
                  <a:pt x="170" y="106"/>
                </a:lnTo>
                <a:lnTo>
                  <a:pt x="160" y="104"/>
                </a:lnTo>
                <a:lnTo>
                  <a:pt x="160" y="104"/>
                </a:lnTo>
                <a:lnTo>
                  <a:pt x="160" y="118"/>
                </a:lnTo>
                <a:lnTo>
                  <a:pt x="160" y="132"/>
                </a:lnTo>
                <a:lnTo>
                  <a:pt x="156" y="150"/>
                </a:lnTo>
                <a:lnTo>
                  <a:pt x="174" y="182"/>
                </a:lnTo>
                <a:lnTo>
                  <a:pt x="112" y="204"/>
                </a:lnTo>
                <a:lnTo>
                  <a:pt x="112" y="204"/>
                </a:lnTo>
                <a:lnTo>
                  <a:pt x="96" y="190"/>
                </a:lnTo>
                <a:lnTo>
                  <a:pt x="96" y="190"/>
                </a:lnTo>
                <a:lnTo>
                  <a:pt x="92" y="186"/>
                </a:lnTo>
                <a:lnTo>
                  <a:pt x="92" y="186"/>
                </a:lnTo>
                <a:lnTo>
                  <a:pt x="86" y="184"/>
                </a:lnTo>
                <a:lnTo>
                  <a:pt x="80" y="180"/>
                </a:lnTo>
                <a:lnTo>
                  <a:pt x="70" y="178"/>
                </a:lnTo>
                <a:lnTo>
                  <a:pt x="56" y="176"/>
                </a:lnTo>
                <a:lnTo>
                  <a:pt x="50" y="172"/>
                </a:lnTo>
                <a:lnTo>
                  <a:pt x="42" y="168"/>
                </a:lnTo>
                <a:lnTo>
                  <a:pt x="42" y="168"/>
                </a:lnTo>
                <a:lnTo>
                  <a:pt x="30" y="156"/>
                </a:lnTo>
                <a:lnTo>
                  <a:pt x="30" y="156"/>
                </a:lnTo>
                <a:lnTo>
                  <a:pt x="24" y="150"/>
                </a:lnTo>
                <a:lnTo>
                  <a:pt x="20" y="144"/>
                </a:lnTo>
                <a:lnTo>
                  <a:pt x="12" y="126"/>
                </a:lnTo>
                <a:lnTo>
                  <a:pt x="8" y="106"/>
                </a:lnTo>
                <a:lnTo>
                  <a:pt x="4" y="84"/>
                </a:lnTo>
                <a:lnTo>
                  <a:pt x="0" y="50"/>
                </a:lnTo>
                <a:lnTo>
                  <a:pt x="0" y="36"/>
                </a:lnTo>
                <a:lnTo>
                  <a:pt x="0" y="36"/>
                </a:lnTo>
                <a:lnTo>
                  <a:pt x="56" y="16"/>
                </a:lnTo>
                <a:lnTo>
                  <a:pt x="56" y="16"/>
                </a:lnTo>
                <a:lnTo>
                  <a:pt x="92" y="6"/>
                </a:lnTo>
                <a:lnTo>
                  <a:pt x="118" y="0"/>
                </a:lnTo>
                <a:lnTo>
                  <a:pt x="118" y="0"/>
                </a:lnTo>
                <a:lnTo>
                  <a:pt x="136" y="52"/>
                </a:lnTo>
                <a:lnTo>
                  <a:pt x="146" y="82"/>
                </a:lnTo>
                <a:lnTo>
                  <a:pt x="146" y="82"/>
                </a:lnTo>
                <a:lnTo>
                  <a:pt x="144" y="78"/>
                </a:lnTo>
                <a:lnTo>
                  <a:pt x="146" y="68"/>
                </a:lnTo>
                <a:lnTo>
                  <a:pt x="148" y="64"/>
                </a:lnTo>
                <a:lnTo>
                  <a:pt x="150" y="58"/>
                </a:lnTo>
                <a:lnTo>
                  <a:pt x="156" y="54"/>
                </a:lnTo>
                <a:lnTo>
                  <a:pt x="164" y="52"/>
                </a:lnTo>
                <a:lnTo>
                  <a:pt x="164" y="52"/>
                </a:lnTo>
                <a:lnTo>
                  <a:pt x="172" y="50"/>
                </a:lnTo>
                <a:lnTo>
                  <a:pt x="178" y="54"/>
                </a:lnTo>
                <a:lnTo>
                  <a:pt x="184" y="58"/>
                </a:lnTo>
                <a:lnTo>
                  <a:pt x="188" y="66"/>
                </a:lnTo>
                <a:lnTo>
                  <a:pt x="190" y="74"/>
                </a:lnTo>
                <a:lnTo>
                  <a:pt x="192" y="82"/>
                </a:lnTo>
                <a:lnTo>
                  <a:pt x="190" y="94"/>
                </a:lnTo>
                <a:lnTo>
                  <a:pt x="190" y="94"/>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2" name="Freeform 73"/>
          <p:cNvSpPr/>
          <p:nvPr>
            <p:custDataLst>
              <p:tags r:id="rId67"/>
            </p:custDataLst>
          </p:nvPr>
        </p:nvSpPr>
        <p:spPr bwMode="auto">
          <a:xfrm rot="20855259">
            <a:off x="3262092" y="2866469"/>
            <a:ext cx="104714" cy="165627"/>
          </a:xfrm>
          <a:custGeom>
            <a:avLst/>
            <a:gdLst>
              <a:gd name="T0" fmla="*/ 88 w 110"/>
              <a:gd name="T1" fmla="*/ 154 h 174"/>
              <a:gd name="T2" fmla="*/ 88 w 110"/>
              <a:gd name="T3" fmla="*/ 154 h 174"/>
              <a:gd name="T4" fmla="*/ 86 w 110"/>
              <a:gd name="T5" fmla="*/ 150 h 174"/>
              <a:gd name="T6" fmla="*/ 84 w 110"/>
              <a:gd name="T7" fmla="*/ 146 h 174"/>
              <a:gd name="T8" fmla="*/ 84 w 110"/>
              <a:gd name="T9" fmla="*/ 138 h 174"/>
              <a:gd name="T10" fmla="*/ 84 w 110"/>
              <a:gd name="T11" fmla="*/ 138 h 174"/>
              <a:gd name="T12" fmla="*/ 86 w 110"/>
              <a:gd name="T13" fmla="*/ 128 h 174"/>
              <a:gd name="T14" fmla="*/ 86 w 110"/>
              <a:gd name="T15" fmla="*/ 122 h 174"/>
              <a:gd name="T16" fmla="*/ 84 w 110"/>
              <a:gd name="T17" fmla="*/ 118 h 174"/>
              <a:gd name="T18" fmla="*/ 84 w 110"/>
              <a:gd name="T19" fmla="*/ 118 h 174"/>
              <a:gd name="T20" fmla="*/ 80 w 110"/>
              <a:gd name="T21" fmla="*/ 110 h 174"/>
              <a:gd name="T22" fmla="*/ 74 w 110"/>
              <a:gd name="T23" fmla="*/ 106 h 174"/>
              <a:gd name="T24" fmla="*/ 70 w 110"/>
              <a:gd name="T25" fmla="*/ 100 h 174"/>
              <a:gd name="T26" fmla="*/ 66 w 110"/>
              <a:gd name="T27" fmla="*/ 92 h 174"/>
              <a:gd name="T28" fmla="*/ 66 w 110"/>
              <a:gd name="T29" fmla="*/ 92 h 174"/>
              <a:gd name="T30" fmla="*/ 66 w 110"/>
              <a:gd name="T31" fmla="*/ 90 h 174"/>
              <a:gd name="T32" fmla="*/ 62 w 110"/>
              <a:gd name="T33" fmla="*/ 90 h 174"/>
              <a:gd name="T34" fmla="*/ 62 w 110"/>
              <a:gd name="T35" fmla="*/ 90 h 174"/>
              <a:gd name="T36" fmla="*/ 50 w 110"/>
              <a:gd name="T37" fmla="*/ 98 h 174"/>
              <a:gd name="T38" fmla="*/ 50 w 110"/>
              <a:gd name="T39" fmla="*/ 98 h 174"/>
              <a:gd name="T40" fmla="*/ 50 w 110"/>
              <a:gd name="T41" fmla="*/ 48 h 174"/>
              <a:gd name="T42" fmla="*/ 56 w 110"/>
              <a:gd name="T43" fmla="*/ 0 h 174"/>
              <a:gd name="T44" fmla="*/ 56 w 110"/>
              <a:gd name="T45" fmla="*/ 0 h 174"/>
              <a:gd name="T46" fmla="*/ 0 w 110"/>
              <a:gd name="T47" fmla="*/ 20 h 174"/>
              <a:gd name="T48" fmla="*/ 0 w 110"/>
              <a:gd name="T49" fmla="*/ 20 h 174"/>
              <a:gd name="T50" fmla="*/ 0 w 110"/>
              <a:gd name="T51" fmla="*/ 34 h 174"/>
              <a:gd name="T52" fmla="*/ 4 w 110"/>
              <a:gd name="T53" fmla="*/ 68 h 174"/>
              <a:gd name="T54" fmla="*/ 8 w 110"/>
              <a:gd name="T55" fmla="*/ 90 h 174"/>
              <a:gd name="T56" fmla="*/ 12 w 110"/>
              <a:gd name="T57" fmla="*/ 110 h 174"/>
              <a:gd name="T58" fmla="*/ 20 w 110"/>
              <a:gd name="T59" fmla="*/ 128 h 174"/>
              <a:gd name="T60" fmla="*/ 24 w 110"/>
              <a:gd name="T61" fmla="*/ 134 h 174"/>
              <a:gd name="T62" fmla="*/ 30 w 110"/>
              <a:gd name="T63" fmla="*/ 140 h 174"/>
              <a:gd name="T64" fmla="*/ 30 w 110"/>
              <a:gd name="T65" fmla="*/ 140 h 174"/>
              <a:gd name="T66" fmla="*/ 42 w 110"/>
              <a:gd name="T67" fmla="*/ 152 h 174"/>
              <a:gd name="T68" fmla="*/ 42 w 110"/>
              <a:gd name="T69" fmla="*/ 152 h 174"/>
              <a:gd name="T70" fmla="*/ 50 w 110"/>
              <a:gd name="T71" fmla="*/ 156 h 174"/>
              <a:gd name="T72" fmla="*/ 56 w 110"/>
              <a:gd name="T73" fmla="*/ 160 h 174"/>
              <a:gd name="T74" fmla="*/ 70 w 110"/>
              <a:gd name="T75" fmla="*/ 162 h 174"/>
              <a:gd name="T76" fmla="*/ 80 w 110"/>
              <a:gd name="T77" fmla="*/ 164 h 174"/>
              <a:gd name="T78" fmla="*/ 86 w 110"/>
              <a:gd name="T79" fmla="*/ 168 h 174"/>
              <a:gd name="T80" fmla="*/ 92 w 110"/>
              <a:gd name="T81" fmla="*/ 170 h 174"/>
              <a:gd name="T82" fmla="*/ 92 w 110"/>
              <a:gd name="T83" fmla="*/ 170 h 174"/>
              <a:gd name="T84" fmla="*/ 96 w 110"/>
              <a:gd name="T85" fmla="*/ 174 h 174"/>
              <a:gd name="T86" fmla="*/ 96 w 110"/>
              <a:gd name="T87" fmla="*/ 174 h 174"/>
              <a:gd name="T88" fmla="*/ 100 w 110"/>
              <a:gd name="T89" fmla="*/ 170 h 174"/>
              <a:gd name="T90" fmla="*/ 104 w 110"/>
              <a:gd name="T91" fmla="*/ 166 h 174"/>
              <a:gd name="T92" fmla="*/ 108 w 110"/>
              <a:gd name="T93" fmla="*/ 160 h 174"/>
              <a:gd name="T94" fmla="*/ 110 w 110"/>
              <a:gd name="T95" fmla="*/ 154 h 174"/>
              <a:gd name="T96" fmla="*/ 110 w 110"/>
              <a:gd name="T97" fmla="*/ 154 h 174"/>
              <a:gd name="T98" fmla="*/ 108 w 110"/>
              <a:gd name="T99" fmla="*/ 154 h 174"/>
              <a:gd name="T100" fmla="*/ 102 w 110"/>
              <a:gd name="T101" fmla="*/ 156 h 174"/>
              <a:gd name="T102" fmla="*/ 96 w 110"/>
              <a:gd name="T103" fmla="*/ 156 h 174"/>
              <a:gd name="T104" fmla="*/ 92 w 110"/>
              <a:gd name="T105" fmla="*/ 156 h 174"/>
              <a:gd name="T106" fmla="*/ 88 w 110"/>
              <a:gd name="T107" fmla="*/ 154 h 174"/>
              <a:gd name="T108" fmla="*/ 88 w 110"/>
              <a:gd name="T10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 h="174">
                <a:moveTo>
                  <a:pt x="88" y="154"/>
                </a:moveTo>
                <a:lnTo>
                  <a:pt x="88" y="154"/>
                </a:lnTo>
                <a:lnTo>
                  <a:pt x="86" y="150"/>
                </a:lnTo>
                <a:lnTo>
                  <a:pt x="84" y="146"/>
                </a:lnTo>
                <a:lnTo>
                  <a:pt x="84" y="138"/>
                </a:lnTo>
                <a:lnTo>
                  <a:pt x="84" y="138"/>
                </a:lnTo>
                <a:lnTo>
                  <a:pt x="86" y="128"/>
                </a:lnTo>
                <a:lnTo>
                  <a:pt x="86" y="122"/>
                </a:lnTo>
                <a:lnTo>
                  <a:pt x="84" y="118"/>
                </a:lnTo>
                <a:lnTo>
                  <a:pt x="84" y="118"/>
                </a:lnTo>
                <a:lnTo>
                  <a:pt x="80" y="110"/>
                </a:lnTo>
                <a:lnTo>
                  <a:pt x="74" y="106"/>
                </a:lnTo>
                <a:lnTo>
                  <a:pt x="70" y="100"/>
                </a:lnTo>
                <a:lnTo>
                  <a:pt x="66" y="92"/>
                </a:lnTo>
                <a:lnTo>
                  <a:pt x="66" y="92"/>
                </a:lnTo>
                <a:lnTo>
                  <a:pt x="66" y="90"/>
                </a:lnTo>
                <a:lnTo>
                  <a:pt x="62" y="90"/>
                </a:lnTo>
                <a:lnTo>
                  <a:pt x="62" y="90"/>
                </a:lnTo>
                <a:lnTo>
                  <a:pt x="50" y="98"/>
                </a:lnTo>
                <a:lnTo>
                  <a:pt x="50" y="98"/>
                </a:lnTo>
                <a:lnTo>
                  <a:pt x="50" y="48"/>
                </a:lnTo>
                <a:lnTo>
                  <a:pt x="56" y="0"/>
                </a:lnTo>
                <a:lnTo>
                  <a:pt x="56" y="0"/>
                </a:lnTo>
                <a:lnTo>
                  <a:pt x="0" y="20"/>
                </a:lnTo>
                <a:lnTo>
                  <a:pt x="0" y="20"/>
                </a:lnTo>
                <a:lnTo>
                  <a:pt x="0" y="34"/>
                </a:lnTo>
                <a:lnTo>
                  <a:pt x="4" y="68"/>
                </a:lnTo>
                <a:lnTo>
                  <a:pt x="8" y="90"/>
                </a:lnTo>
                <a:lnTo>
                  <a:pt x="12" y="110"/>
                </a:lnTo>
                <a:lnTo>
                  <a:pt x="20" y="128"/>
                </a:lnTo>
                <a:lnTo>
                  <a:pt x="24" y="134"/>
                </a:lnTo>
                <a:lnTo>
                  <a:pt x="30" y="140"/>
                </a:lnTo>
                <a:lnTo>
                  <a:pt x="30" y="140"/>
                </a:lnTo>
                <a:lnTo>
                  <a:pt x="42" y="152"/>
                </a:lnTo>
                <a:lnTo>
                  <a:pt x="42" y="152"/>
                </a:lnTo>
                <a:lnTo>
                  <a:pt x="50" y="156"/>
                </a:lnTo>
                <a:lnTo>
                  <a:pt x="56" y="160"/>
                </a:lnTo>
                <a:lnTo>
                  <a:pt x="70" y="162"/>
                </a:lnTo>
                <a:lnTo>
                  <a:pt x="80" y="164"/>
                </a:lnTo>
                <a:lnTo>
                  <a:pt x="86" y="168"/>
                </a:lnTo>
                <a:lnTo>
                  <a:pt x="92" y="170"/>
                </a:lnTo>
                <a:lnTo>
                  <a:pt x="92" y="170"/>
                </a:lnTo>
                <a:lnTo>
                  <a:pt x="96" y="174"/>
                </a:lnTo>
                <a:lnTo>
                  <a:pt x="96" y="174"/>
                </a:lnTo>
                <a:lnTo>
                  <a:pt x="100" y="170"/>
                </a:lnTo>
                <a:lnTo>
                  <a:pt x="104" y="166"/>
                </a:lnTo>
                <a:lnTo>
                  <a:pt x="108" y="160"/>
                </a:lnTo>
                <a:lnTo>
                  <a:pt x="110" y="154"/>
                </a:lnTo>
                <a:lnTo>
                  <a:pt x="110" y="154"/>
                </a:lnTo>
                <a:lnTo>
                  <a:pt x="108" y="154"/>
                </a:lnTo>
                <a:lnTo>
                  <a:pt x="102" y="156"/>
                </a:lnTo>
                <a:lnTo>
                  <a:pt x="96" y="156"/>
                </a:lnTo>
                <a:lnTo>
                  <a:pt x="92" y="156"/>
                </a:lnTo>
                <a:lnTo>
                  <a:pt x="88" y="154"/>
                </a:lnTo>
                <a:lnTo>
                  <a:pt x="88" y="154"/>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3" name="Freeform 74"/>
          <p:cNvSpPr/>
          <p:nvPr>
            <p:custDataLst>
              <p:tags r:id="rId68"/>
            </p:custDataLst>
          </p:nvPr>
        </p:nvSpPr>
        <p:spPr bwMode="auto">
          <a:xfrm rot="20855259">
            <a:off x="3262092" y="2888370"/>
            <a:ext cx="85551" cy="143041"/>
          </a:xfrm>
          <a:custGeom>
            <a:avLst/>
            <a:gdLst>
              <a:gd name="T0" fmla="*/ 6 w 90"/>
              <a:gd name="T1" fmla="*/ 46 h 150"/>
              <a:gd name="T2" fmla="*/ 6 w 90"/>
              <a:gd name="T3" fmla="*/ 46 h 150"/>
              <a:gd name="T4" fmla="*/ 4 w 90"/>
              <a:gd name="T5" fmla="*/ 24 h 150"/>
              <a:gd name="T6" fmla="*/ 6 w 90"/>
              <a:gd name="T7" fmla="*/ 2 h 150"/>
              <a:gd name="T8" fmla="*/ 6 w 90"/>
              <a:gd name="T9" fmla="*/ 2 h 150"/>
              <a:gd name="T10" fmla="*/ 4 w 90"/>
              <a:gd name="T11" fmla="*/ 0 h 150"/>
              <a:gd name="T12" fmla="*/ 2 w 90"/>
              <a:gd name="T13" fmla="*/ 0 h 150"/>
              <a:gd name="T14" fmla="*/ 2 w 90"/>
              <a:gd name="T15" fmla="*/ 0 h 150"/>
              <a:gd name="T16" fmla="*/ 0 w 90"/>
              <a:gd name="T17" fmla="*/ 26 h 150"/>
              <a:gd name="T18" fmla="*/ 0 w 90"/>
              <a:gd name="T19" fmla="*/ 50 h 150"/>
              <a:gd name="T20" fmla="*/ 0 w 90"/>
              <a:gd name="T21" fmla="*/ 50 h 150"/>
              <a:gd name="T22" fmla="*/ 4 w 90"/>
              <a:gd name="T23" fmla="*/ 76 h 150"/>
              <a:gd name="T24" fmla="*/ 6 w 90"/>
              <a:gd name="T25" fmla="*/ 88 h 150"/>
              <a:gd name="T26" fmla="*/ 10 w 90"/>
              <a:gd name="T27" fmla="*/ 102 h 150"/>
              <a:gd name="T28" fmla="*/ 10 w 90"/>
              <a:gd name="T29" fmla="*/ 102 h 150"/>
              <a:gd name="T30" fmla="*/ 16 w 90"/>
              <a:gd name="T31" fmla="*/ 112 h 150"/>
              <a:gd name="T32" fmla="*/ 24 w 90"/>
              <a:gd name="T33" fmla="*/ 124 h 150"/>
              <a:gd name="T34" fmla="*/ 32 w 90"/>
              <a:gd name="T35" fmla="*/ 132 h 150"/>
              <a:gd name="T36" fmla="*/ 42 w 90"/>
              <a:gd name="T37" fmla="*/ 140 h 150"/>
              <a:gd name="T38" fmla="*/ 42 w 90"/>
              <a:gd name="T39" fmla="*/ 140 h 150"/>
              <a:gd name="T40" fmla="*/ 54 w 90"/>
              <a:gd name="T41" fmla="*/ 146 h 150"/>
              <a:gd name="T42" fmla="*/ 64 w 90"/>
              <a:gd name="T43" fmla="*/ 148 h 150"/>
              <a:gd name="T44" fmla="*/ 76 w 90"/>
              <a:gd name="T45" fmla="*/ 150 h 150"/>
              <a:gd name="T46" fmla="*/ 88 w 90"/>
              <a:gd name="T47" fmla="*/ 146 h 150"/>
              <a:gd name="T48" fmla="*/ 88 w 90"/>
              <a:gd name="T49" fmla="*/ 146 h 150"/>
              <a:gd name="T50" fmla="*/ 90 w 90"/>
              <a:gd name="T51" fmla="*/ 144 h 150"/>
              <a:gd name="T52" fmla="*/ 90 w 90"/>
              <a:gd name="T53" fmla="*/ 142 h 150"/>
              <a:gd name="T54" fmla="*/ 88 w 90"/>
              <a:gd name="T55" fmla="*/ 140 h 150"/>
              <a:gd name="T56" fmla="*/ 84 w 90"/>
              <a:gd name="T57" fmla="*/ 140 h 150"/>
              <a:gd name="T58" fmla="*/ 84 w 90"/>
              <a:gd name="T59" fmla="*/ 140 h 150"/>
              <a:gd name="T60" fmla="*/ 74 w 90"/>
              <a:gd name="T61" fmla="*/ 140 h 150"/>
              <a:gd name="T62" fmla="*/ 64 w 90"/>
              <a:gd name="T63" fmla="*/ 138 h 150"/>
              <a:gd name="T64" fmla="*/ 64 w 90"/>
              <a:gd name="T65" fmla="*/ 138 h 150"/>
              <a:gd name="T66" fmla="*/ 54 w 90"/>
              <a:gd name="T67" fmla="*/ 136 h 150"/>
              <a:gd name="T68" fmla="*/ 44 w 90"/>
              <a:gd name="T69" fmla="*/ 130 h 150"/>
              <a:gd name="T70" fmla="*/ 44 w 90"/>
              <a:gd name="T71" fmla="*/ 130 h 150"/>
              <a:gd name="T72" fmla="*/ 34 w 90"/>
              <a:gd name="T73" fmla="*/ 122 h 150"/>
              <a:gd name="T74" fmla="*/ 26 w 90"/>
              <a:gd name="T75" fmla="*/ 112 h 150"/>
              <a:gd name="T76" fmla="*/ 20 w 90"/>
              <a:gd name="T77" fmla="*/ 102 h 150"/>
              <a:gd name="T78" fmla="*/ 16 w 90"/>
              <a:gd name="T79" fmla="*/ 92 h 150"/>
              <a:gd name="T80" fmla="*/ 16 w 90"/>
              <a:gd name="T81" fmla="*/ 92 h 150"/>
              <a:gd name="T82" fmla="*/ 10 w 90"/>
              <a:gd name="T83" fmla="*/ 68 h 150"/>
              <a:gd name="T84" fmla="*/ 6 w 90"/>
              <a:gd name="T85" fmla="*/ 46 h 150"/>
              <a:gd name="T86" fmla="*/ 6 w 90"/>
              <a:gd name="T87" fmla="*/ 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50">
                <a:moveTo>
                  <a:pt x="6" y="46"/>
                </a:moveTo>
                <a:lnTo>
                  <a:pt x="6" y="46"/>
                </a:lnTo>
                <a:lnTo>
                  <a:pt x="4" y="24"/>
                </a:lnTo>
                <a:lnTo>
                  <a:pt x="6" y="2"/>
                </a:lnTo>
                <a:lnTo>
                  <a:pt x="6" y="2"/>
                </a:lnTo>
                <a:lnTo>
                  <a:pt x="4" y="0"/>
                </a:lnTo>
                <a:lnTo>
                  <a:pt x="2" y="0"/>
                </a:lnTo>
                <a:lnTo>
                  <a:pt x="2" y="0"/>
                </a:lnTo>
                <a:lnTo>
                  <a:pt x="0" y="26"/>
                </a:lnTo>
                <a:lnTo>
                  <a:pt x="0" y="50"/>
                </a:lnTo>
                <a:lnTo>
                  <a:pt x="0" y="50"/>
                </a:lnTo>
                <a:lnTo>
                  <a:pt x="4" y="76"/>
                </a:lnTo>
                <a:lnTo>
                  <a:pt x="6" y="88"/>
                </a:lnTo>
                <a:lnTo>
                  <a:pt x="10" y="102"/>
                </a:lnTo>
                <a:lnTo>
                  <a:pt x="10" y="102"/>
                </a:lnTo>
                <a:lnTo>
                  <a:pt x="16" y="112"/>
                </a:lnTo>
                <a:lnTo>
                  <a:pt x="24" y="124"/>
                </a:lnTo>
                <a:lnTo>
                  <a:pt x="32" y="132"/>
                </a:lnTo>
                <a:lnTo>
                  <a:pt x="42" y="140"/>
                </a:lnTo>
                <a:lnTo>
                  <a:pt x="42" y="140"/>
                </a:lnTo>
                <a:lnTo>
                  <a:pt x="54" y="146"/>
                </a:lnTo>
                <a:lnTo>
                  <a:pt x="64" y="148"/>
                </a:lnTo>
                <a:lnTo>
                  <a:pt x="76" y="150"/>
                </a:lnTo>
                <a:lnTo>
                  <a:pt x="88" y="146"/>
                </a:lnTo>
                <a:lnTo>
                  <a:pt x="88" y="146"/>
                </a:lnTo>
                <a:lnTo>
                  <a:pt x="90" y="144"/>
                </a:lnTo>
                <a:lnTo>
                  <a:pt x="90" y="142"/>
                </a:lnTo>
                <a:lnTo>
                  <a:pt x="88" y="140"/>
                </a:lnTo>
                <a:lnTo>
                  <a:pt x="84" y="140"/>
                </a:lnTo>
                <a:lnTo>
                  <a:pt x="84" y="140"/>
                </a:lnTo>
                <a:lnTo>
                  <a:pt x="74" y="140"/>
                </a:lnTo>
                <a:lnTo>
                  <a:pt x="64" y="138"/>
                </a:lnTo>
                <a:lnTo>
                  <a:pt x="64" y="138"/>
                </a:lnTo>
                <a:lnTo>
                  <a:pt x="54" y="136"/>
                </a:lnTo>
                <a:lnTo>
                  <a:pt x="44" y="130"/>
                </a:lnTo>
                <a:lnTo>
                  <a:pt x="44" y="130"/>
                </a:lnTo>
                <a:lnTo>
                  <a:pt x="34" y="122"/>
                </a:lnTo>
                <a:lnTo>
                  <a:pt x="26" y="112"/>
                </a:lnTo>
                <a:lnTo>
                  <a:pt x="20" y="102"/>
                </a:lnTo>
                <a:lnTo>
                  <a:pt x="16" y="92"/>
                </a:lnTo>
                <a:lnTo>
                  <a:pt x="16" y="92"/>
                </a:lnTo>
                <a:lnTo>
                  <a:pt x="10" y="68"/>
                </a:lnTo>
                <a:lnTo>
                  <a:pt x="6" y="46"/>
                </a:lnTo>
                <a:lnTo>
                  <a:pt x="6" y="4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4" name="Freeform 75"/>
          <p:cNvSpPr/>
          <p:nvPr>
            <p:custDataLst>
              <p:tags r:id="rId69"/>
            </p:custDataLst>
          </p:nvPr>
        </p:nvSpPr>
        <p:spPr bwMode="auto">
          <a:xfrm rot="20855259">
            <a:off x="3353803" y="3008826"/>
            <a:ext cx="36274" cy="28745"/>
          </a:xfrm>
          <a:custGeom>
            <a:avLst/>
            <a:gdLst>
              <a:gd name="T0" fmla="*/ 36 w 38"/>
              <a:gd name="T1" fmla="*/ 26 h 30"/>
              <a:gd name="T2" fmla="*/ 36 w 38"/>
              <a:gd name="T3" fmla="*/ 26 h 30"/>
              <a:gd name="T4" fmla="*/ 28 w 38"/>
              <a:gd name="T5" fmla="*/ 18 h 30"/>
              <a:gd name="T6" fmla="*/ 20 w 38"/>
              <a:gd name="T7" fmla="*/ 12 h 30"/>
              <a:gd name="T8" fmla="*/ 20 w 38"/>
              <a:gd name="T9" fmla="*/ 12 h 30"/>
              <a:gd name="T10" fmla="*/ 4 w 38"/>
              <a:gd name="T11" fmla="*/ 0 h 30"/>
              <a:gd name="T12" fmla="*/ 4 w 38"/>
              <a:gd name="T13" fmla="*/ 0 h 30"/>
              <a:gd name="T14" fmla="*/ 2 w 38"/>
              <a:gd name="T15" fmla="*/ 0 h 30"/>
              <a:gd name="T16" fmla="*/ 0 w 38"/>
              <a:gd name="T17" fmla="*/ 0 h 30"/>
              <a:gd name="T18" fmla="*/ 0 w 38"/>
              <a:gd name="T19" fmla="*/ 2 h 30"/>
              <a:gd name="T20" fmla="*/ 0 w 38"/>
              <a:gd name="T21" fmla="*/ 4 h 30"/>
              <a:gd name="T22" fmla="*/ 0 w 38"/>
              <a:gd name="T23" fmla="*/ 4 h 30"/>
              <a:gd name="T24" fmla="*/ 16 w 38"/>
              <a:gd name="T25" fmla="*/ 18 h 30"/>
              <a:gd name="T26" fmla="*/ 32 w 38"/>
              <a:gd name="T27" fmla="*/ 30 h 30"/>
              <a:gd name="T28" fmla="*/ 32 w 38"/>
              <a:gd name="T29" fmla="*/ 30 h 30"/>
              <a:gd name="T30" fmla="*/ 34 w 38"/>
              <a:gd name="T31" fmla="*/ 30 h 30"/>
              <a:gd name="T32" fmla="*/ 36 w 38"/>
              <a:gd name="T33" fmla="*/ 30 h 30"/>
              <a:gd name="T34" fmla="*/ 38 w 38"/>
              <a:gd name="T35" fmla="*/ 28 h 30"/>
              <a:gd name="T36" fmla="*/ 36 w 38"/>
              <a:gd name="T37" fmla="*/ 26 h 30"/>
              <a:gd name="T38" fmla="*/ 36 w 38"/>
              <a:gd name="T3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0">
                <a:moveTo>
                  <a:pt x="36" y="26"/>
                </a:moveTo>
                <a:lnTo>
                  <a:pt x="36" y="26"/>
                </a:lnTo>
                <a:lnTo>
                  <a:pt x="28" y="18"/>
                </a:lnTo>
                <a:lnTo>
                  <a:pt x="20" y="12"/>
                </a:lnTo>
                <a:lnTo>
                  <a:pt x="20" y="12"/>
                </a:lnTo>
                <a:lnTo>
                  <a:pt x="4" y="0"/>
                </a:lnTo>
                <a:lnTo>
                  <a:pt x="4" y="0"/>
                </a:lnTo>
                <a:lnTo>
                  <a:pt x="2" y="0"/>
                </a:lnTo>
                <a:lnTo>
                  <a:pt x="0" y="0"/>
                </a:lnTo>
                <a:lnTo>
                  <a:pt x="0" y="2"/>
                </a:lnTo>
                <a:lnTo>
                  <a:pt x="0" y="4"/>
                </a:lnTo>
                <a:lnTo>
                  <a:pt x="0" y="4"/>
                </a:lnTo>
                <a:lnTo>
                  <a:pt x="16" y="18"/>
                </a:lnTo>
                <a:lnTo>
                  <a:pt x="32" y="30"/>
                </a:lnTo>
                <a:lnTo>
                  <a:pt x="32" y="30"/>
                </a:lnTo>
                <a:lnTo>
                  <a:pt x="34" y="30"/>
                </a:lnTo>
                <a:lnTo>
                  <a:pt x="36" y="30"/>
                </a:lnTo>
                <a:lnTo>
                  <a:pt x="38" y="28"/>
                </a:lnTo>
                <a:lnTo>
                  <a:pt x="36" y="26"/>
                </a:lnTo>
                <a:lnTo>
                  <a:pt x="36" y="2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5" name="Freeform 76"/>
          <p:cNvSpPr/>
          <p:nvPr>
            <p:custDataLst>
              <p:tags r:id="rId70"/>
            </p:custDataLst>
          </p:nvPr>
        </p:nvSpPr>
        <p:spPr bwMode="auto">
          <a:xfrm rot="20855259">
            <a:off x="3298366" y="2895899"/>
            <a:ext cx="22585" cy="70494"/>
          </a:xfrm>
          <a:custGeom>
            <a:avLst/>
            <a:gdLst>
              <a:gd name="T0" fmla="*/ 10 w 24"/>
              <a:gd name="T1" fmla="*/ 0 h 74"/>
              <a:gd name="T2" fmla="*/ 10 w 24"/>
              <a:gd name="T3" fmla="*/ 0 h 74"/>
              <a:gd name="T4" fmla="*/ 8 w 24"/>
              <a:gd name="T5" fmla="*/ 2 h 74"/>
              <a:gd name="T6" fmla="*/ 6 w 24"/>
              <a:gd name="T7" fmla="*/ 10 h 74"/>
              <a:gd name="T8" fmla="*/ 2 w 24"/>
              <a:gd name="T9" fmla="*/ 36 h 74"/>
              <a:gd name="T10" fmla="*/ 0 w 24"/>
              <a:gd name="T11" fmla="*/ 62 h 74"/>
              <a:gd name="T12" fmla="*/ 0 w 24"/>
              <a:gd name="T13" fmla="*/ 70 h 74"/>
              <a:gd name="T14" fmla="*/ 2 w 24"/>
              <a:gd name="T15" fmla="*/ 74 h 74"/>
              <a:gd name="T16" fmla="*/ 2 w 24"/>
              <a:gd name="T17" fmla="*/ 74 h 74"/>
              <a:gd name="T18" fmla="*/ 6 w 24"/>
              <a:gd name="T19" fmla="*/ 72 h 74"/>
              <a:gd name="T20" fmla="*/ 14 w 24"/>
              <a:gd name="T21" fmla="*/ 66 h 74"/>
              <a:gd name="T22" fmla="*/ 24 w 24"/>
              <a:gd name="T23" fmla="*/ 58 h 74"/>
              <a:gd name="T24" fmla="*/ 24 w 24"/>
              <a:gd name="T25" fmla="*/ 58 h 74"/>
              <a:gd name="T26" fmla="*/ 16 w 24"/>
              <a:gd name="T27" fmla="*/ 60 h 74"/>
              <a:gd name="T28" fmla="*/ 8 w 24"/>
              <a:gd name="T29" fmla="*/ 64 h 74"/>
              <a:gd name="T30" fmla="*/ 8 w 24"/>
              <a:gd name="T31" fmla="*/ 64 h 74"/>
              <a:gd name="T32" fmla="*/ 12 w 24"/>
              <a:gd name="T33" fmla="*/ 32 h 74"/>
              <a:gd name="T34" fmla="*/ 12 w 24"/>
              <a:gd name="T35" fmla="*/ 10 h 74"/>
              <a:gd name="T36" fmla="*/ 12 w 24"/>
              <a:gd name="T37" fmla="*/ 2 h 74"/>
              <a:gd name="T38" fmla="*/ 10 w 24"/>
              <a:gd name="T39" fmla="*/ 0 h 74"/>
              <a:gd name="T40" fmla="*/ 10 w 24"/>
              <a:gd name="T4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74">
                <a:moveTo>
                  <a:pt x="10" y="0"/>
                </a:moveTo>
                <a:lnTo>
                  <a:pt x="10" y="0"/>
                </a:lnTo>
                <a:lnTo>
                  <a:pt x="8" y="2"/>
                </a:lnTo>
                <a:lnTo>
                  <a:pt x="6" y="10"/>
                </a:lnTo>
                <a:lnTo>
                  <a:pt x="2" y="36"/>
                </a:lnTo>
                <a:lnTo>
                  <a:pt x="0" y="62"/>
                </a:lnTo>
                <a:lnTo>
                  <a:pt x="0" y="70"/>
                </a:lnTo>
                <a:lnTo>
                  <a:pt x="2" y="74"/>
                </a:lnTo>
                <a:lnTo>
                  <a:pt x="2" y="74"/>
                </a:lnTo>
                <a:lnTo>
                  <a:pt x="6" y="72"/>
                </a:lnTo>
                <a:lnTo>
                  <a:pt x="14" y="66"/>
                </a:lnTo>
                <a:lnTo>
                  <a:pt x="24" y="58"/>
                </a:lnTo>
                <a:lnTo>
                  <a:pt x="24" y="58"/>
                </a:lnTo>
                <a:lnTo>
                  <a:pt x="16" y="60"/>
                </a:lnTo>
                <a:lnTo>
                  <a:pt x="8" y="64"/>
                </a:lnTo>
                <a:lnTo>
                  <a:pt x="8" y="64"/>
                </a:lnTo>
                <a:lnTo>
                  <a:pt x="12" y="32"/>
                </a:lnTo>
                <a:lnTo>
                  <a:pt x="12" y="10"/>
                </a:lnTo>
                <a:lnTo>
                  <a:pt x="12" y="2"/>
                </a:lnTo>
                <a:lnTo>
                  <a:pt x="10" y="0"/>
                </a:lnTo>
                <a:lnTo>
                  <a:pt x="10"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6" name="Rectangle 77"/>
          <p:cNvSpPr>
            <a:spLocks noChangeArrowheads="1"/>
          </p:cNvSpPr>
          <p:nvPr>
            <p:custDataLst>
              <p:tags r:id="rId71"/>
            </p:custDataLst>
          </p:nvPr>
        </p:nvSpPr>
        <p:spPr bwMode="auto">
          <a:xfrm rot="20855259">
            <a:off x="3294944" y="3005404"/>
            <a:ext cx="684" cy="2053"/>
          </a:xfrm>
          <a:prstGeom prst="rect">
            <a:avLst/>
          </a:prstGeom>
          <a:solidFill>
            <a:srgbClr val="EE9292"/>
          </a:solidFill>
          <a:ln>
            <a:noFill/>
          </a:ln>
          <a:extLst>
            <a:ext uri="{91240B29-F687-4F45-9708-019B960494DF}">
              <a14:hiddenLine xmlns:a14="http://schemas.microsoft.com/office/drawing/2010/main" w="9525">
                <a:solidFill>
                  <a:schemeClr val="accent6"/>
                </a:solidFill>
                <a:miter lim="800000"/>
                <a:headEnd/>
                <a:tailEnd/>
              </a14:hiddenLine>
            </a:ext>
          </a:extLst>
        </p:spPr>
        <p:txBody>
          <a:bodyPr vert="horz" wrap="square" lIns="91440" tIns="45720" rIns="91440" bIns="45720" numCol="1" anchor="t" anchorCtr="0" compatLnSpc="1"/>
          <a:p>
            <a:endParaRPr lang="zh-CN" altLang="en-US"/>
          </a:p>
        </p:txBody>
      </p:sp>
      <p:sp>
        <p:nvSpPr>
          <p:cNvPr id="107" name="Freeform 78"/>
          <p:cNvSpPr/>
          <p:nvPr>
            <p:custDataLst>
              <p:tags r:id="rId72"/>
            </p:custDataLst>
          </p:nvPr>
        </p:nvSpPr>
        <p:spPr bwMode="auto">
          <a:xfrm rot="20855259">
            <a:off x="3318898" y="2893161"/>
            <a:ext cx="17110" cy="15057"/>
          </a:xfrm>
          <a:custGeom>
            <a:avLst/>
            <a:gdLst>
              <a:gd name="T0" fmla="*/ 16 w 18"/>
              <a:gd name="T1" fmla="*/ 2 h 16"/>
              <a:gd name="T2" fmla="*/ 16 w 18"/>
              <a:gd name="T3" fmla="*/ 2 h 16"/>
              <a:gd name="T4" fmla="*/ 12 w 18"/>
              <a:gd name="T5" fmla="*/ 0 h 16"/>
              <a:gd name="T6" fmla="*/ 12 w 18"/>
              <a:gd name="T7" fmla="*/ 0 h 16"/>
              <a:gd name="T8" fmla="*/ 10 w 18"/>
              <a:gd name="T9" fmla="*/ 0 h 16"/>
              <a:gd name="T10" fmla="*/ 10 w 18"/>
              <a:gd name="T11" fmla="*/ 0 h 16"/>
              <a:gd name="T12" fmla="*/ 6 w 18"/>
              <a:gd name="T13" fmla="*/ 0 h 16"/>
              <a:gd name="T14" fmla="*/ 6 w 18"/>
              <a:gd name="T15" fmla="*/ 0 h 16"/>
              <a:gd name="T16" fmla="*/ 2 w 18"/>
              <a:gd name="T17" fmla="*/ 2 h 16"/>
              <a:gd name="T18" fmla="*/ 2 w 18"/>
              <a:gd name="T19" fmla="*/ 2 h 16"/>
              <a:gd name="T20" fmla="*/ 0 w 18"/>
              <a:gd name="T21" fmla="*/ 6 h 16"/>
              <a:gd name="T22" fmla="*/ 0 w 18"/>
              <a:gd name="T23" fmla="*/ 6 h 16"/>
              <a:gd name="T24" fmla="*/ 0 w 18"/>
              <a:gd name="T25" fmla="*/ 6 h 16"/>
              <a:gd name="T26" fmla="*/ 0 w 18"/>
              <a:gd name="T27" fmla="*/ 6 h 16"/>
              <a:gd name="T28" fmla="*/ 0 w 18"/>
              <a:gd name="T29" fmla="*/ 8 h 16"/>
              <a:gd name="T30" fmla="*/ 2 w 18"/>
              <a:gd name="T31" fmla="*/ 12 h 16"/>
              <a:gd name="T32" fmla="*/ 2 w 18"/>
              <a:gd name="T33" fmla="*/ 12 h 16"/>
              <a:gd name="T34" fmla="*/ 4 w 18"/>
              <a:gd name="T35" fmla="*/ 14 h 16"/>
              <a:gd name="T36" fmla="*/ 4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6 w 18"/>
              <a:gd name="T51" fmla="*/ 14 h 16"/>
              <a:gd name="T52" fmla="*/ 18 w 18"/>
              <a:gd name="T53" fmla="*/ 12 h 16"/>
              <a:gd name="T54" fmla="*/ 18 w 18"/>
              <a:gd name="T55" fmla="*/ 12 h 16"/>
              <a:gd name="T56" fmla="*/ 18 w 18"/>
              <a:gd name="T57" fmla="*/ 12 h 16"/>
              <a:gd name="T58" fmla="*/ 18 w 18"/>
              <a:gd name="T59" fmla="*/ 12 h 16"/>
              <a:gd name="T60" fmla="*/ 18 w 18"/>
              <a:gd name="T61" fmla="*/ 10 h 16"/>
              <a:gd name="T62" fmla="*/ 18 w 18"/>
              <a:gd name="T63" fmla="*/ 6 h 16"/>
              <a:gd name="T64" fmla="*/ 18 w 18"/>
              <a:gd name="T65" fmla="*/ 6 h 16"/>
              <a:gd name="T66" fmla="*/ 16 w 18"/>
              <a:gd name="T67" fmla="*/ 2 h 16"/>
              <a:gd name="T68" fmla="*/ 16 w 18"/>
              <a:gd name="T69"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6" y="2"/>
                </a:moveTo>
                <a:lnTo>
                  <a:pt x="16" y="2"/>
                </a:lnTo>
                <a:lnTo>
                  <a:pt x="12" y="0"/>
                </a:lnTo>
                <a:lnTo>
                  <a:pt x="12" y="0"/>
                </a:lnTo>
                <a:lnTo>
                  <a:pt x="10" y="0"/>
                </a:lnTo>
                <a:lnTo>
                  <a:pt x="10" y="0"/>
                </a:lnTo>
                <a:lnTo>
                  <a:pt x="6" y="0"/>
                </a:lnTo>
                <a:lnTo>
                  <a:pt x="6" y="0"/>
                </a:lnTo>
                <a:lnTo>
                  <a:pt x="2" y="2"/>
                </a:lnTo>
                <a:lnTo>
                  <a:pt x="2" y="2"/>
                </a:lnTo>
                <a:lnTo>
                  <a:pt x="0" y="6"/>
                </a:lnTo>
                <a:lnTo>
                  <a:pt x="0" y="6"/>
                </a:lnTo>
                <a:lnTo>
                  <a:pt x="0" y="6"/>
                </a:lnTo>
                <a:lnTo>
                  <a:pt x="0" y="6"/>
                </a:lnTo>
                <a:lnTo>
                  <a:pt x="0" y="8"/>
                </a:lnTo>
                <a:lnTo>
                  <a:pt x="2" y="12"/>
                </a:lnTo>
                <a:lnTo>
                  <a:pt x="2" y="12"/>
                </a:lnTo>
                <a:lnTo>
                  <a:pt x="4" y="14"/>
                </a:lnTo>
                <a:lnTo>
                  <a:pt x="4" y="14"/>
                </a:lnTo>
                <a:lnTo>
                  <a:pt x="6" y="16"/>
                </a:lnTo>
                <a:lnTo>
                  <a:pt x="6" y="16"/>
                </a:lnTo>
                <a:lnTo>
                  <a:pt x="8" y="16"/>
                </a:lnTo>
                <a:lnTo>
                  <a:pt x="8" y="16"/>
                </a:lnTo>
                <a:lnTo>
                  <a:pt x="12" y="16"/>
                </a:lnTo>
                <a:lnTo>
                  <a:pt x="12" y="16"/>
                </a:lnTo>
                <a:lnTo>
                  <a:pt x="16" y="14"/>
                </a:lnTo>
                <a:lnTo>
                  <a:pt x="18" y="12"/>
                </a:lnTo>
                <a:lnTo>
                  <a:pt x="18" y="12"/>
                </a:lnTo>
                <a:lnTo>
                  <a:pt x="18" y="12"/>
                </a:lnTo>
                <a:lnTo>
                  <a:pt x="18" y="12"/>
                </a:lnTo>
                <a:lnTo>
                  <a:pt x="18" y="10"/>
                </a:lnTo>
                <a:lnTo>
                  <a:pt x="18" y="6"/>
                </a:lnTo>
                <a:lnTo>
                  <a:pt x="18" y="6"/>
                </a:lnTo>
                <a:lnTo>
                  <a:pt x="16" y="2"/>
                </a:lnTo>
                <a:lnTo>
                  <a:pt x="16" y="2"/>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8" name="Freeform 79"/>
          <p:cNvSpPr/>
          <p:nvPr>
            <p:custDataLst>
              <p:tags r:id="rId73"/>
            </p:custDataLst>
          </p:nvPr>
        </p:nvSpPr>
        <p:spPr bwMode="auto">
          <a:xfrm rot="20855259">
            <a:off x="3268936" y="2915746"/>
            <a:ext cx="17110" cy="15057"/>
          </a:xfrm>
          <a:custGeom>
            <a:avLst/>
            <a:gdLst>
              <a:gd name="T0" fmla="*/ 16 w 18"/>
              <a:gd name="T1" fmla="*/ 2 h 16"/>
              <a:gd name="T2" fmla="*/ 16 w 18"/>
              <a:gd name="T3" fmla="*/ 2 h 16"/>
              <a:gd name="T4" fmla="*/ 12 w 18"/>
              <a:gd name="T5" fmla="*/ 0 h 16"/>
              <a:gd name="T6" fmla="*/ 12 w 18"/>
              <a:gd name="T7" fmla="*/ 0 h 16"/>
              <a:gd name="T8" fmla="*/ 10 w 18"/>
              <a:gd name="T9" fmla="*/ 0 h 16"/>
              <a:gd name="T10" fmla="*/ 10 w 18"/>
              <a:gd name="T11" fmla="*/ 0 h 16"/>
              <a:gd name="T12" fmla="*/ 6 w 18"/>
              <a:gd name="T13" fmla="*/ 0 h 16"/>
              <a:gd name="T14" fmla="*/ 6 w 18"/>
              <a:gd name="T15" fmla="*/ 0 h 16"/>
              <a:gd name="T16" fmla="*/ 2 w 18"/>
              <a:gd name="T17" fmla="*/ 2 h 16"/>
              <a:gd name="T18" fmla="*/ 2 w 18"/>
              <a:gd name="T19" fmla="*/ 2 h 16"/>
              <a:gd name="T20" fmla="*/ 0 w 18"/>
              <a:gd name="T21" fmla="*/ 4 h 16"/>
              <a:gd name="T22" fmla="*/ 0 w 18"/>
              <a:gd name="T23" fmla="*/ 4 h 16"/>
              <a:gd name="T24" fmla="*/ 0 w 18"/>
              <a:gd name="T25" fmla="*/ 6 h 16"/>
              <a:gd name="T26" fmla="*/ 0 w 18"/>
              <a:gd name="T27" fmla="*/ 6 h 16"/>
              <a:gd name="T28" fmla="*/ 0 w 18"/>
              <a:gd name="T29" fmla="*/ 8 h 16"/>
              <a:gd name="T30" fmla="*/ 2 w 18"/>
              <a:gd name="T31" fmla="*/ 12 h 16"/>
              <a:gd name="T32" fmla="*/ 2 w 18"/>
              <a:gd name="T33" fmla="*/ 12 h 16"/>
              <a:gd name="T34" fmla="*/ 4 w 18"/>
              <a:gd name="T35" fmla="*/ 12 h 16"/>
              <a:gd name="T36" fmla="*/ 4 w 18"/>
              <a:gd name="T37" fmla="*/ 12 h 16"/>
              <a:gd name="T38" fmla="*/ 6 w 18"/>
              <a:gd name="T39" fmla="*/ 14 h 16"/>
              <a:gd name="T40" fmla="*/ 6 w 18"/>
              <a:gd name="T41" fmla="*/ 14 h 16"/>
              <a:gd name="T42" fmla="*/ 8 w 18"/>
              <a:gd name="T43" fmla="*/ 16 h 16"/>
              <a:gd name="T44" fmla="*/ 8 w 18"/>
              <a:gd name="T45" fmla="*/ 16 h 16"/>
              <a:gd name="T46" fmla="*/ 12 w 18"/>
              <a:gd name="T47" fmla="*/ 16 h 16"/>
              <a:gd name="T48" fmla="*/ 12 w 18"/>
              <a:gd name="T49" fmla="*/ 16 h 16"/>
              <a:gd name="T50" fmla="*/ 16 w 18"/>
              <a:gd name="T51" fmla="*/ 14 h 16"/>
              <a:gd name="T52" fmla="*/ 18 w 18"/>
              <a:gd name="T53" fmla="*/ 12 h 16"/>
              <a:gd name="T54" fmla="*/ 18 w 18"/>
              <a:gd name="T55" fmla="*/ 12 h 16"/>
              <a:gd name="T56" fmla="*/ 18 w 18"/>
              <a:gd name="T57" fmla="*/ 12 h 16"/>
              <a:gd name="T58" fmla="*/ 18 w 18"/>
              <a:gd name="T59" fmla="*/ 12 h 16"/>
              <a:gd name="T60" fmla="*/ 18 w 18"/>
              <a:gd name="T61" fmla="*/ 8 h 16"/>
              <a:gd name="T62" fmla="*/ 18 w 18"/>
              <a:gd name="T63" fmla="*/ 6 h 16"/>
              <a:gd name="T64" fmla="*/ 18 w 18"/>
              <a:gd name="T65" fmla="*/ 6 h 16"/>
              <a:gd name="T66" fmla="*/ 16 w 18"/>
              <a:gd name="T67" fmla="*/ 2 h 16"/>
              <a:gd name="T68" fmla="*/ 16 w 18"/>
              <a:gd name="T69"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6" y="2"/>
                </a:moveTo>
                <a:lnTo>
                  <a:pt x="16" y="2"/>
                </a:lnTo>
                <a:lnTo>
                  <a:pt x="12" y="0"/>
                </a:lnTo>
                <a:lnTo>
                  <a:pt x="12" y="0"/>
                </a:lnTo>
                <a:lnTo>
                  <a:pt x="10" y="0"/>
                </a:lnTo>
                <a:lnTo>
                  <a:pt x="10" y="0"/>
                </a:lnTo>
                <a:lnTo>
                  <a:pt x="6" y="0"/>
                </a:lnTo>
                <a:lnTo>
                  <a:pt x="6" y="0"/>
                </a:lnTo>
                <a:lnTo>
                  <a:pt x="2" y="2"/>
                </a:lnTo>
                <a:lnTo>
                  <a:pt x="2" y="2"/>
                </a:lnTo>
                <a:lnTo>
                  <a:pt x="0" y="4"/>
                </a:lnTo>
                <a:lnTo>
                  <a:pt x="0" y="4"/>
                </a:lnTo>
                <a:lnTo>
                  <a:pt x="0" y="6"/>
                </a:lnTo>
                <a:lnTo>
                  <a:pt x="0" y="6"/>
                </a:lnTo>
                <a:lnTo>
                  <a:pt x="0" y="8"/>
                </a:lnTo>
                <a:lnTo>
                  <a:pt x="2" y="12"/>
                </a:lnTo>
                <a:lnTo>
                  <a:pt x="2" y="12"/>
                </a:lnTo>
                <a:lnTo>
                  <a:pt x="4" y="12"/>
                </a:lnTo>
                <a:lnTo>
                  <a:pt x="4" y="12"/>
                </a:lnTo>
                <a:lnTo>
                  <a:pt x="6" y="14"/>
                </a:lnTo>
                <a:lnTo>
                  <a:pt x="6" y="14"/>
                </a:lnTo>
                <a:lnTo>
                  <a:pt x="8" y="16"/>
                </a:lnTo>
                <a:lnTo>
                  <a:pt x="8" y="16"/>
                </a:lnTo>
                <a:lnTo>
                  <a:pt x="12" y="16"/>
                </a:lnTo>
                <a:lnTo>
                  <a:pt x="12" y="16"/>
                </a:lnTo>
                <a:lnTo>
                  <a:pt x="16" y="14"/>
                </a:lnTo>
                <a:lnTo>
                  <a:pt x="18" y="12"/>
                </a:lnTo>
                <a:lnTo>
                  <a:pt x="18" y="12"/>
                </a:lnTo>
                <a:lnTo>
                  <a:pt x="18" y="12"/>
                </a:lnTo>
                <a:lnTo>
                  <a:pt x="18" y="12"/>
                </a:lnTo>
                <a:lnTo>
                  <a:pt x="18" y="8"/>
                </a:lnTo>
                <a:lnTo>
                  <a:pt x="18" y="6"/>
                </a:lnTo>
                <a:lnTo>
                  <a:pt x="18" y="6"/>
                </a:lnTo>
                <a:lnTo>
                  <a:pt x="16" y="2"/>
                </a:lnTo>
                <a:lnTo>
                  <a:pt x="16" y="2"/>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09" name="Line 80"/>
          <p:cNvSpPr>
            <a:spLocks noChangeShapeType="1"/>
          </p:cNvSpPr>
          <p:nvPr>
            <p:custDataLst>
              <p:tags r:id="rId74"/>
            </p:custDataLst>
          </p:nvPr>
        </p:nvSpPr>
        <p:spPr bwMode="auto">
          <a:xfrm rot="20855259">
            <a:off x="3429772" y="294517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0" name="Line 81"/>
          <p:cNvSpPr>
            <a:spLocks noChangeShapeType="1"/>
          </p:cNvSpPr>
          <p:nvPr>
            <p:custDataLst>
              <p:tags r:id="rId75"/>
            </p:custDataLst>
          </p:nvPr>
        </p:nvSpPr>
        <p:spPr bwMode="auto">
          <a:xfrm rot="20855259">
            <a:off x="3429772" y="294517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1" name="Freeform 82"/>
          <p:cNvSpPr/>
          <p:nvPr>
            <p:custDataLst>
              <p:tags r:id="rId76"/>
            </p:custDataLst>
          </p:nvPr>
        </p:nvSpPr>
        <p:spPr bwMode="auto">
          <a:xfrm rot="20855259">
            <a:off x="3399658" y="2887001"/>
            <a:ext cx="24639" cy="32167"/>
          </a:xfrm>
          <a:custGeom>
            <a:avLst/>
            <a:gdLst>
              <a:gd name="T0" fmla="*/ 18 w 26"/>
              <a:gd name="T1" fmla="*/ 0 h 34"/>
              <a:gd name="T2" fmla="*/ 18 w 26"/>
              <a:gd name="T3" fmla="*/ 0 h 34"/>
              <a:gd name="T4" fmla="*/ 14 w 26"/>
              <a:gd name="T5" fmla="*/ 0 h 34"/>
              <a:gd name="T6" fmla="*/ 8 w 26"/>
              <a:gd name="T7" fmla="*/ 2 h 34"/>
              <a:gd name="T8" fmla="*/ 8 w 26"/>
              <a:gd name="T9" fmla="*/ 2 h 34"/>
              <a:gd name="T10" fmla="*/ 4 w 26"/>
              <a:gd name="T11" fmla="*/ 6 h 34"/>
              <a:gd name="T12" fmla="*/ 2 w 26"/>
              <a:gd name="T13" fmla="*/ 12 h 34"/>
              <a:gd name="T14" fmla="*/ 0 w 26"/>
              <a:gd name="T15" fmla="*/ 20 h 34"/>
              <a:gd name="T16" fmla="*/ 2 w 26"/>
              <a:gd name="T17" fmla="*/ 26 h 34"/>
              <a:gd name="T18" fmla="*/ 2 w 26"/>
              <a:gd name="T19" fmla="*/ 26 h 34"/>
              <a:gd name="T20" fmla="*/ 2 w 26"/>
              <a:gd name="T21" fmla="*/ 28 h 34"/>
              <a:gd name="T22" fmla="*/ 6 w 26"/>
              <a:gd name="T23" fmla="*/ 28 h 34"/>
              <a:gd name="T24" fmla="*/ 8 w 26"/>
              <a:gd name="T25" fmla="*/ 28 h 34"/>
              <a:gd name="T26" fmla="*/ 8 w 26"/>
              <a:gd name="T27" fmla="*/ 26 h 34"/>
              <a:gd name="T28" fmla="*/ 8 w 26"/>
              <a:gd name="T29" fmla="*/ 26 h 34"/>
              <a:gd name="T30" fmla="*/ 10 w 26"/>
              <a:gd name="T31" fmla="*/ 24 h 34"/>
              <a:gd name="T32" fmla="*/ 12 w 26"/>
              <a:gd name="T33" fmla="*/ 22 h 34"/>
              <a:gd name="T34" fmla="*/ 14 w 26"/>
              <a:gd name="T35" fmla="*/ 22 h 34"/>
              <a:gd name="T36" fmla="*/ 16 w 26"/>
              <a:gd name="T37" fmla="*/ 22 h 34"/>
              <a:gd name="T38" fmla="*/ 16 w 26"/>
              <a:gd name="T39" fmla="*/ 22 h 34"/>
              <a:gd name="T40" fmla="*/ 18 w 26"/>
              <a:gd name="T41" fmla="*/ 26 h 34"/>
              <a:gd name="T42" fmla="*/ 18 w 26"/>
              <a:gd name="T43" fmla="*/ 28 h 34"/>
              <a:gd name="T44" fmla="*/ 16 w 26"/>
              <a:gd name="T45" fmla="*/ 28 h 34"/>
              <a:gd name="T46" fmla="*/ 12 w 26"/>
              <a:gd name="T47" fmla="*/ 28 h 34"/>
              <a:gd name="T48" fmla="*/ 12 w 26"/>
              <a:gd name="T49" fmla="*/ 28 h 34"/>
              <a:gd name="T50" fmla="*/ 10 w 26"/>
              <a:gd name="T51" fmla="*/ 28 h 34"/>
              <a:gd name="T52" fmla="*/ 8 w 26"/>
              <a:gd name="T53" fmla="*/ 28 h 34"/>
              <a:gd name="T54" fmla="*/ 8 w 26"/>
              <a:gd name="T55" fmla="*/ 30 h 34"/>
              <a:gd name="T56" fmla="*/ 10 w 26"/>
              <a:gd name="T57" fmla="*/ 30 h 34"/>
              <a:gd name="T58" fmla="*/ 10 w 26"/>
              <a:gd name="T59" fmla="*/ 30 h 34"/>
              <a:gd name="T60" fmla="*/ 14 w 26"/>
              <a:gd name="T61" fmla="*/ 34 h 34"/>
              <a:gd name="T62" fmla="*/ 20 w 26"/>
              <a:gd name="T63" fmla="*/ 32 h 34"/>
              <a:gd name="T64" fmla="*/ 24 w 26"/>
              <a:gd name="T65" fmla="*/ 28 h 34"/>
              <a:gd name="T66" fmla="*/ 24 w 26"/>
              <a:gd name="T67" fmla="*/ 22 h 34"/>
              <a:gd name="T68" fmla="*/ 24 w 26"/>
              <a:gd name="T69" fmla="*/ 22 h 34"/>
              <a:gd name="T70" fmla="*/ 20 w 26"/>
              <a:gd name="T71" fmla="*/ 18 h 34"/>
              <a:gd name="T72" fmla="*/ 12 w 26"/>
              <a:gd name="T73" fmla="*/ 16 h 34"/>
              <a:gd name="T74" fmla="*/ 12 w 26"/>
              <a:gd name="T75" fmla="*/ 16 h 34"/>
              <a:gd name="T76" fmla="*/ 8 w 26"/>
              <a:gd name="T77" fmla="*/ 16 h 34"/>
              <a:gd name="T78" fmla="*/ 8 w 26"/>
              <a:gd name="T79" fmla="*/ 16 h 34"/>
              <a:gd name="T80" fmla="*/ 10 w 26"/>
              <a:gd name="T81" fmla="*/ 14 h 34"/>
              <a:gd name="T82" fmla="*/ 10 w 26"/>
              <a:gd name="T83" fmla="*/ 14 h 34"/>
              <a:gd name="T84" fmla="*/ 12 w 26"/>
              <a:gd name="T85" fmla="*/ 8 h 34"/>
              <a:gd name="T86" fmla="*/ 12 w 26"/>
              <a:gd name="T87" fmla="*/ 8 h 34"/>
              <a:gd name="T88" fmla="*/ 16 w 26"/>
              <a:gd name="T89" fmla="*/ 6 h 34"/>
              <a:gd name="T90" fmla="*/ 16 w 26"/>
              <a:gd name="T91" fmla="*/ 6 h 34"/>
              <a:gd name="T92" fmla="*/ 20 w 26"/>
              <a:gd name="T93" fmla="*/ 8 h 34"/>
              <a:gd name="T94" fmla="*/ 20 w 26"/>
              <a:gd name="T95" fmla="*/ 10 h 34"/>
              <a:gd name="T96" fmla="*/ 20 w 26"/>
              <a:gd name="T97" fmla="*/ 10 h 34"/>
              <a:gd name="T98" fmla="*/ 22 w 26"/>
              <a:gd name="T99" fmla="*/ 12 h 34"/>
              <a:gd name="T100" fmla="*/ 24 w 26"/>
              <a:gd name="T101" fmla="*/ 12 h 34"/>
              <a:gd name="T102" fmla="*/ 26 w 26"/>
              <a:gd name="T103" fmla="*/ 12 h 34"/>
              <a:gd name="T104" fmla="*/ 26 w 26"/>
              <a:gd name="T105" fmla="*/ 10 h 34"/>
              <a:gd name="T106" fmla="*/ 26 w 26"/>
              <a:gd name="T107" fmla="*/ 10 h 34"/>
              <a:gd name="T108" fmla="*/ 24 w 26"/>
              <a:gd name="T109" fmla="*/ 4 h 34"/>
              <a:gd name="T110" fmla="*/ 18 w 26"/>
              <a:gd name="T111" fmla="*/ 0 h 34"/>
              <a:gd name="T112" fmla="*/ 18 w 26"/>
              <a:gd name="T11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 h="34">
                <a:moveTo>
                  <a:pt x="18" y="0"/>
                </a:moveTo>
                <a:lnTo>
                  <a:pt x="18" y="0"/>
                </a:lnTo>
                <a:lnTo>
                  <a:pt x="14" y="0"/>
                </a:lnTo>
                <a:lnTo>
                  <a:pt x="8" y="2"/>
                </a:lnTo>
                <a:lnTo>
                  <a:pt x="8" y="2"/>
                </a:lnTo>
                <a:lnTo>
                  <a:pt x="4" y="6"/>
                </a:lnTo>
                <a:lnTo>
                  <a:pt x="2" y="12"/>
                </a:lnTo>
                <a:lnTo>
                  <a:pt x="0" y="20"/>
                </a:lnTo>
                <a:lnTo>
                  <a:pt x="2" y="26"/>
                </a:lnTo>
                <a:lnTo>
                  <a:pt x="2" y="26"/>
                </a:lnTo>
                <a:lnTo>
                  <a:pt x="2" y="28"/>
                </a:lnTo>
                <a:lnTo>
                  <a:pt x="6" y="28"/>
                </a:lnTo>
                <a:lnTo>
                  <a:pt x="8" y="28"/>
                </a:lnTo>
                <a:lnTo>
                  <a:pt x="8" y="26"/>
                </a:lnTo>
                <a:lnTo>
                  <a:pt x="8" y="26"/>
                </a:lnTo>
                <a:lnTo>
                  <a:pt x="10" y="24"/>
                </a:lnTo>
                <a:lnTo>
                  <a:pt x="12" y="22"/>
                </a:lnTo>
                <a:lnTo>
                  <a:pt x="14" y="22"/>
                </a:lnTo>
                <a:lnTo>
                  <a:pt x="16" y="22"/>
                </a:lnTo>
                <a:lnTo>
                  <a:pt x="16" y="22"/>
                </a:lnTo>
                <a:lnTo>
                  <a:pt x="18" y="26"/>
                </a:lnTo>
                <a:lnTo>
                  <a:pt x="18" y="28"/>
                </a:lnTo>
                <a:lnTo>
                  <a:pt x="16" y="28"/>
                </a:lnTo>
                <a:lnTo>
                  <a:pt x="12" y="28"/>
                </a:lnTo>
                <a:lnTo>
                  <a:pt x="12" y="28"/>
                </a:lnTo>
                <a:lnTo>
                  <a:pt x="10" y="28"/>
                </a:lnTo>
                <a:lnTo>
                  <a:pt x="8" y="28"/>
                </a:lnTo>
                <a:lnTo>
                  <a:pt x="8" y="30"/>
                </a:lnTo>
                <a:lnTo>
                  <a:pt x="10" y="30"/>
                </a:lnTo>
                <a:lnTo>
                  <a:pt x="10" y="30"/>
                </a:lnTo>
                <a:lnTo>
                  <a:pt x="14" y="34"/>
                </a:lnTo>
                <a:lnTo>
                  <a:pt x="20" y="32"/>
                </a:lnTo>
                <a:lnTo>
                  <a:pt x="24" y="28"/>
                </a:lnTo>
                <a:lnTo>
                  <a:pt x="24" y="22"/>
                </a:lnTo>
                <a:lnTo>
                  <a:pt x="24" y="22"/>
                </a:lnTo>
                <a:lnTo>
                  <a:pt x="20" y="18"/>
                </a:lnTo>
                <a:lnTo>
                  <a:pt x="12" y="16"/>
                </a:lnTo>
                <a:lnTo>
                  <a:pt x="12" y="16"/>
                </a:lnTo>
                <a:lnTo>
                  <a:pt x="8" y="16"/>
                </a:lnTo>
                <a:lnTo>
                  <a:pt x="8" y="16"/>
                </a:lnTo>
                <a:lnTo>
                  <a:pt x="10" y="14"/>
                </a:lnTo>
                <a:lnTo>
                  <a:pt x="10" y="14"/>
                </a:lnTo>
                <a:lnTo>
                  <a:pt x="12" y="8"/>
                </a:lnTo>
                <a:lnTo>
                  <a:pt x="12" y="8"/>
                </a:lnTo>
                <a:lnTo>
                  <a:pt x="16" y="6"/>
                </a:lnTo>
                <a:lnTo>
                  <a:pt x="16" y="6"/>
                </a:lnTo>
                <a:lnTo>
                  <a:pt x="20" y="8"/>
                </a:lnTo>
                <a:lnTo>
                  <a:pt x="20" y="10"/>
                </a:lnTo>
                <a:lnTo>
                  <a:pt x="20" y="10"/>
                </a:lnTo>
                <a:lnTo>
                  <a:pt x="22" y="12"/>
                </a:lnTo>
                <a:lnTo>
                  <a:pt x="24" y="12"/>
                </a:lnTo>
                <a:lnTo>
                  <a:pt x="26" y="12"/>
                </a:lnTo>
                <a:lnTo>
                  <a:pt x="26" y="10"/>
                </a:lnTo>
                <a:lnTo>
                  <a:pt x="26" y="10"/>
                </a:lnTo>
                <a:lnTo>
                  <a:pt x="24" y="4"/>
                </a:lnTo>
                <a:lnTo>
                  <a:pt x="18" y="0"/>
                </a:lnTo>
                <a:lnTo>
                  <a:pt x="1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2" name="Freeform 83"/>
          <p:cNvSpPr/>
          <p:nvPr>
            <p:custDataLst>
              <p:tags r:id="rId77"/>
            </p:custDataLst>
          </p:nvPr>
        </p:nvSpPr>
        <p:spPr bwMode="auto">
          <a:xfrm rot="20855259">
            <a:off x="3361331" y="2991031"/>
            <a:ext cx="148516" cy="194372"/>
          </a:xfrm>
          <a:custGeom>
            <a:avLst/>
            <a:gdLst>
              <a:gd name="T0" fmla="*/ 154 w 156"/>
              <a:gd name="T1" fmla="*/ 0 h 204"/>
              <a:gd name="T2" fmla="*/ 154 w 156"/>
              <a:gd name="T3" fmla="*/ 0 h 204"/>
              <a:gd name="T4" fmla="*/ 156 w 156"/>
              <a:gd name="T5" fmla="*/ 132 h 204"/>
              <a:gd name="T6" fmla="*/ 156 w 156"/>
              <a:gd name="T7" fmla="*/ 204 h 204"/>
              <a:gd name="T8" fmla="*/ 92 w 156"/>
              <a:gd name="T9" fmla="*/ 146 h 204"/>
              <a:gd name="T10" fmla="*/ 0 w 156"/>
              <a:gd name="T11" fmla="*/ 60 h 204"/>
              <a:gd name="T12" fmla="*/ 0 w 156"/>
              <a:gd name="T13" fmla="*/ 60 h 204"/>
              <a:gd name="T14" fmla="*/ 0 w 156"/>
              <a:gd name="T15" fmla="*/ 60 h 204"/>
              <a:gd name="T16" fmla="*/ 14 w 156"/>
              <a:gd name="T17" fmla="*/ 46 h 204"/>
              <a:gd name="T18" fmla="*/ 30 w 156"/>
              <a:gd name="T19" fmla="*/ 36 h 204"/>
              <a:gd name="T20" fmla="*/ 62 w 156"/>
              <a:gd name="T21" fmla="*/ 22 h 204"/>
              <a:gd name="T22" fmla="*/ 62 w 156"/>
              <a:gd name="T23" fmla="*/ 22 h 204"/>
              <a:gd name="T24" fmla="*/ 78 w 156"/>
              <a:gd name="T25" fmla="*/ 16 h 204"/>
              <a:gd name="T26" fmla="*/ 98 w 156"/>
              <a:gd name="T27" fmla="*/ 10 h 204"/>
              <a:gd name="T28" fmla="*/ 124 w 156"/>
              <a:gd name="T29" fmla="*/ 4 h 204"/>
              <a:gd name="T30" fmla="*/ 154 w 156"/>
              <a:gd name="T31" fmla="*/ 0 h 204"/>
              <a:gd name="T32" fmla="*/ 154 w 156"/>
              <a:gd name="T3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204">
                <a:moveTo>
                  <a:pt x="154" y="0"/>
                </a:moveTo>
                <a:lnTo>
                  <a:pt x="154" y="0"/>
                </a:lnTo>
                <a:lnTo>
                  <a:pt x="156" y="132"/>
                </a:lnTo>
                <a:lnTo>
                  <a:pt x="156" y="204"/>
                </a:lnTo>
                <a:lnTo>
                  <a:pt x="92" y="146"/>
                </a:lnTo>
                <a:lnTo>
                  <a:pt x="0" y="60"/>
                </a:lnTo>
                <a:lnTo>
                  <a:pt x="0" y="60"/>
                </a:lnTo>
                <a:lnTo>
                  <a:pt x="0" y="60"/>
                </a:lnTo>
                <a:lnTo>
                  <a:pt x="14" y="46"/>
                </a:lnTo>
                <a:lnTo>
                  <a:pt x="30" y="36"/>
                </a:lnTo>
                <a:lnTo>
                  <a:pt x="62" y="22"/>
                </a:lnTo>
                <a:lnTo>
                  <a:pt x="62" y="22"/>
                </a:lnTo>
                <a:lnTo>
                  <a:pt x="78" y="16"/>
                </a:lnTo>
                <a:lnTo>
                  <a:pt x="98" y="10"/>
                </a:lnTo>
                <a:lnTo>
                  <a:pt x="124" y="4"/>
                </a:lnTo>
                <a:lnTo>
                  <a:pt x="154" y="0"/>
                </a:lnTo>
                <a:lnTo>
                  <a:pt x="154"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3" name="Freeform 84"/>
          <p:cNvSpPr/>
          <p:nvPr>
            <p:custDataLst>
              <p:tags r:id="rId78"/>
            </p:custDataLst>
          </p:nvPr>
        </p:nvSpPr>
        <p:spPr bwMode="auto">
          <a:xfrm rot="20855259">
            <a:off x="3356540" y="2957495"/>
            <a:ext cx="492089" cy="495511"/>
          </a:xfrm>
          <a:custGeom>
            <a:avLst/>
            <a:gdLst>
              <a:gd name="T0" fmla="*/ 422 w 516"/>
              <a:gd name="T1" fmla="*/ 210 h 520"/>
              <a:gd name="T2" fmla="*/ 422 w 516"/>
              <a:gd name="T3" fmla="*/ 210 h 520"/>
              <a:gd name="T4" fmla="*/ 474 w 516"/>
              <a:gd name="T5" fmla="*/ 310 h 520"/>
              <a:gd name="T6" fmla="*/ 474 w 516"/>
              <a:gd name="T7" fmla="*/ 310 h 520"/>
              <a:gd name="T8" fmla="*/ 516 w 516"/>
              <a:gd name="T9" fmla="*/ 394 h 520"/>
              <a:gd name="T10" fmla="*/ 342 w 516"/>
              <a:gd name="T11" fmla="*/ 462 h 520"/>
              <a:gd name="T12" fmla="*/ 326 w 516"/>
              <a:gd name="T13" fmla="*/ 468 h 520"/>
              <a:gd name="T14" fmla="*/ 190 w 516"/>
              <a:gd name="T15" fmla="*/ 520 h 520"/>
              <a:gd name="T16" fmla="*/ 190 w 516"/>
              <a:gd name="T17" fmla="*/ 520 h 520"/>
              <a:gd name="T18" fmla="*/ 166 w 516"/>
              <a:gd name="T19" fmla="*/ 486 h 520"/>
              <a:gd name="T20" fmla="*/ 142 w 516"/>
              <a:gd name="T21" fmla="*/ 450 h 520"/>
              <a:gd name="T22" fmla="*/ 114 w 516"/>
              <a:gd name="T23" fmla="*/ 404 h 520"/>
              <a:gd name="T24" fmla="*/ 114 w 516"/>
              <a:gd name="T25" fmla="*/ 404 h 520"/>
              <a:gd name="T26" fmla="*/ 86 w 516"/>
              <a:gd name="T27" fmla="*/ 360 h 520"/>
              <a:gd name="T28" fmla="*/ 62 w 516"/>
              <a:gd name="T29" fmla="*/ 312 h 520"/>
              <a:gd name="T30" fmla="*/ 62 w 516"/>
              <a:gd name="T31" fmla="*/ 312 h 520"/>
              <a:gd name="T32" fmla="*/ 34 w 516"/>
              <a:gd name="T33" fmla="*/ 256 h 520"/>
              <a:gd name="T34" fmla="*/ 22 w 516"/>
              <a:gd name="T35" fmla="*/ 228 h 520"/>
              <a:gd name="T36" fmla="*/ 14 w 516"/>
              <a:gd name="T37" fmla="*/ 202 h 520"/>
              <a:gd name="T38" fmla="*/ 6 w 516"/>
              <a:gd name="T39" fmla="*/ 176 h 520"/>
              <a:gd name="T40" fmla="*/ 2 w 516"/>
              <a:gd name="T41" fmla="*/ 152 h 520"/>
              <a:gd name="T42" fmla="*/ 0 w 516"/>
              <a:gd name="T43" fmla="*/ 130 h 520"/>
              <a:gd name="T44" fmla="*/ 4 w 516"/>
              <a:gd name="T45" fmla="*/ 110 h 520"/>
              <a:gd name="T46" fmla="*/ 4 w 516"/>
              <a:gd name="T47" fmla="*/ 110 h 520"/>
              <a:gd name="T48" fmla="*/ 6 w 516"/>
              <a:gd name="T49" fmla="*/ 100 h 520"/>
              <a:gd name="T50" fmla="*/ 6 w 516"/>
              <a:gd name="T51" fmla="*/ 100 h 520"/>
              <a:gd name="T52" fmla="*/ 12 w 516"/>
              <a:gd name="T53" fmla="*/ 88 h 520"/>
              <a:gd name="T54" fmla="*/ 18 w 516"/>
              <a:gd name="T55" fmla="*/ 78 h 520"/>
              <a:gd name="T56" fmla="*/ 26 w 516"/>
              <a:gd name="T57" fmla="*/ 68 h 520"/>
              <a:gd name="T58" fmla="*/ 36 w 516"/>
              <a:gd name="T59" fmla="*/ 60 h 520"/>
              <a:gd name="T60" fmla="*/ 36 w 516"/>
              <a:gd name="T61" fmla="*/ 60 h 520"/>
              <a:gd name="T62" fmla="*/ 128 w 516"/>
              <a:gd name="T63" fmla="*/ 146 h 520"/>
              <a:gd name="T64" fmla="*/ 192 w 516"/>
              <a:gd name="T65" fmla="*/ 204 h 520"/>
              <a:gd name="T66" fmla="*/ 192 w 516"/>
              <a:gd name="T67" fmla="*/ 132 h 520"/>
              <a:gd name="T68" fmla="*/ 190 w 516"/>
              <a:gd name="T69" fmla="*/ 0 h 520"/>
              <a:gd name="T70" fmla="*/ 190 w 516"/>
              <a:gd name="T71" fmla="*/ 0 h 520"/>
              <a:gd name="T72" fmla="*/ 190 w 516"/>
              <a:gd name="T73" fmla="*/ 0 h 520"/>
              <a:gd name="T74" fmla="*/ 224 w 516"/>
              <a:gd name="T75" fmla="*/ 0 h 520"/>
              <a:gd name="T76" fmla="*/ 224 w 516"/>
              <a:gd name="T77" fmla="*/ 0 h 520"/>
              <a:gd name="T78" fmla="*/ 240 w 516"/>
              <a:gd name="T79" fmla="*/ 0 h 520"/>
              <a:gd name="T80" fmla="*/ 256 w 516"/>
              <a:gd name="T81" fmla="*/ 4 h 520"/>
              <a:gd name="T82" fmla="*/ 272 w 516"/>
              <a:gd name="T83" fmla="*/ 8 h 520"/>
              <a:gd name="T84" fmla="*/ 288 w 516"/>
              <a:gd name="T85" fmla="*/ 14 h 520"/>
              <a:gd name="T86" fmla="*/ 288 w 516"/>
              <a:gd name="T87" fmla="*/ 14 h 520"/>
              <a:gd name="T88" fmla="*/ 300 w 516"/>
              <a:gd name="T89" fmla="*/ 24 h 520"/>
              <a:gd name="T90" fmla="*/ 316 w 516"/>
              <a:gd name="T91" fmla="*/ 40 h 520"/>
              <a:gd name="T92" fmla="*/ 332 w 516"/>
              <a:gd name="T93" fmla="*/ 60 h 520"/>
              <a:gd name="T94" fmla="*/ 348 w 516"/>
              <a:gd name="T95" fmla="*/ 84 h 520"/>
              <a:gd name="T96" fmla="*/ 386 w 516"/>
              <a:gd name="T97" fmla="*/ 144 h 520"/>
              <a:gd name="T98" fmla="*/ 422 w 516"/>
              <a:gd name="T99" fmla="*/ 210 h 520"/>
              <a:gd name="T100" fmla="*/ 422 w 516"/>
              <a:gd name="T101" fmla="*/ 21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6" h="520">
                <a:moveTo>
                  <a:pt x="422" y="210"/>
                </a:moveTo>
                <a:lnTo>
                  <a:pt x="422" y="210"/>
                </a:lnTo>
                <a:lnTo>
                  <a:pt x="474" y="310"/>
                </a:lnTo>
                <a:lnTo>
                  <a:pt x="474" y="310"/>
                </a:lnTo>
                <a:lnTo>
                  <a:pt x="516" y="394"/>
                </a:lnTo>
                <a:lnTo>
                  <a:pt x="342" y="462"/>
                </a:lnTo>
                <a:lnTo>
                  <a:pt x="326" y="468"/>
                </a:lnTo>
                <a:lnTo>
                  <a:pt x="190" y="520"/>
                </a:lnTo>
                <a:lnTo>
                  <a:pt x="190" y="520"/>
                </a:lnTo>
                <a:lnTo>
                  <a:pt x="166" y="486"/>
                </a:lnTo>
                <a:lnTo>
                  <a:pt x="142" y="450"/>
                </a:lnTo>
                <a:lnTo>
                  <a:pt x="114" y="404"/>
                </a:lnTo>
                <a:lnTo>
                  <a:pt x="114" y="404"/>
                </a:lnTo>
                <a:lnTo>
                  <a:pt x="86" y="360"/>
                </a:lnTo>
                <a:lnTo>
                  <a:pt x="62" y="312"/>
                </a:lnTo>
                <a:lnTo>
                  <a:pt x="62" y="312"/>
                </a:lnTo>
                <a:lnTo>
                  <a:pt x="34" y="256"/>
                </a:lnTo>
                <a:lnTo>
                  <a:pt x="22" y="228"/>
                </a:lnTo>
                <a:lnTo>
                  <a:pt x="14" y="202"/>
                </a:lnTo>
                <a:lnTo>
                  <a:pt x="6" y="176"/>
                </a:lnTo>
                <a:lnTo>
                  <a:pt x="2" y="152"/>
                </a:lnTo>
                <a:lnTo>
                  <a:pt x="0" y="130"/>
                </a:lnTo>
                <a:lnTo>
                  <a:pt x="4" y="110"/>
                </a:lnTo>
                <a:lnTo>
                  <a:pt x="4" y="110"/>
                </a:lnTo>
                <a:lnTo>
                  <a:pt x="6" y="100"/>
                </a:lnTo>
                <a:lnTo>
                  <a:pt x="6" y="100"/>
                </a:lnTo>
                <a:lnTo>
                  <a:pt x="12" y="88"/>
                </a:lnTo>
                <a:lnTo>
                  <a:pt x="18" y="78"/>
                </a:lnTo>
                <a:lnTo>
                  <a:pt x="26" y="68"/>
                </a:lnTo>
                <a:lnTo>
                  <a:pt x="36" y="60"/>
                </a:lnTo>
                <a:lnTo>
                  <a:pt x="36" y="60"/>
                </a:lnTo>
                <a:lnTo>
                  <a:pt x="128" y="146"/>
                </a:lnTo>
                <a:lnTo>
                  <a:pt x="192" y="204"/>
                </a:lnTo>
                <a:lnTo>
                  <a:pt x="192" y="132"/>
                </a:lnTo>
                <a:lnTo>
                  <a:pt x="190" y="0"/>
                </a:lnTo>
                <a:lnTo>
                  <a:pt x="190" y="0"/>
                </a:lnTo>
                <a:lnTo>
                  <a:pt x="190" y="0"/>
                </a:lnTo>
                <a:lnTo>
                  <a:pt x="224" y="0"/>
                </a:lnTo>
                <a:lnTo>
                  <a:pt x="224" y="0"/>
                </a:lnTo>
                <a:lnTo>
                  <a:pt x="240" y="0"/>
                </a:lnTo>
                <a:lnTo>
                  <a:pt x="256" y="4"/>
                </a:lnTo>
                <a:lnTo>
                  <a:pt x="272" y="8"/>
                </a:lnTo>
                <a:lnTo>
                  <a:pt x="288" y="14"/>
                </a:lnTo>
                <a:lnTo>
                  <a:pt x="288" y="14"/>
                </a:lnTo>
                <a:lnTo>
                  <a:pt x="300" y="24"/>
                </a:lnTo>
                <a:lnTo>
                  <a:pt x="316" y="40"/>
                </a:lnTo>
                <a:lnTo>
                  <a:pt x="332" y="60"/>
                </a:lnTo>
                <a:lnTo>
                  <a:pt x="348" y="84"/>
                </a:lnTo>
                <a:lnTo>
                  <a:pt x="386" y="144"/>
                </a:lnTo>
                <a:lnTo>
                  <a:pt x="422" y="210"/>
                </a:lnTo>
                <a:lnTo>
                  <a:pt x="422" y="210"/>
                </a:lnTo>
                <a:close/>
              </a:path>
            </a:pathLst>
          </a:custGeom>
          <a:solidFill>
            <a:schemeClr val="accent5">
              <a:lumMod val="6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4" name="Freeform 85"/>
          <p:cNvSpPr/>
          <p:nvPr>
            <p:custDataLst>
              <p:tags r:id="rId79"/>
            </p:custDataLst>
          </p:nvPr>
        </p:nvSpPr>
        <p:spPr bwMode="auto">
          <a:xfrm rot="20855259">
            <a:off x="3560494" y="3182665"/>
            <a:ext cx="140988" cy="217642"/>
          </a:xfrm>
          <a:custGeom>
            <a:avLst/>
            <a:gdLst>
              <a:gd name="T0" fmla="*/ 148 w 148"/>
              <a:gd name="T1" fmla="*/ 222 h 228"/>
              <a:gd name="T2" fmla="*/ 132 w 148"/>
              <a:gd name="T3" fmla="*/ 228 h 228"/>
              <a:gd name="T4" fmla="*/ 132 w 148"/>
              <a:gd name="T5" fmla="*/ 228 h 228"/>
              <a:gd name="T6" fmla="*/ 124 w 148"/>
              <a:gd name="T7" fmla="*/ 216 h 228"/>
              <a:gd name="T8" fmla="*/ 124 w 148"/>
              <a:gd name="T9" fmla="*/ 216 h 228"/>
              <a:gd name="T10" fmla="*/ 92 w 148"/>
              <a:gd name="T11" fmla="*/ 164 h 228"/>
              <a:gd name="T12" fmla="*/ 60 w 148"/>
              <a:gd name="T13" fmla="*/ 112 h 228"/>
              <a:gd name="T14" fmla="*/ 60 w 148"/>
              <a:gd name="T15" fmla="*/ 112 h 228"/>
              <a:gd name="T16" fmla="*/ 30 w 148"/>
              <a:gd name="T17" fmla="*/ 60 h 228"/>
              <a:gd name="T18" fmla="*/ 30 w 148"/>
              <a:gd name="T19" fmla="*/ 60 h 228"/>
              <a:gd name="T20" fmla="*/ 16 w 148"/>
              <a:gd name="T21" fmla="*/ 34 h 228"/>
              <a:gd name="T22" fmla="*/ 16 w 148"/>
              <a:gd name="T23" fmla="*/ 34 h 228"/>
              <a:gd name="T24" fmla="*/ 8 w 148"/>
              <a:gd name="T25" fmla="*/ 20 h 228"/>
              <a:gd name="T26" fmla="*/ 2 w 148"/>
              <a:gd name="T27" fmla="*/ 6 h 228"/>
              <a:gd name="T28" fmla="*/ 2 w 148"/>
              <a:gd name="T29" fmla="*/ 6 h 228"/>
              <a:gd name="T30" fmla="*/ 0 w 148"/>
              <a:gd name="T31" fmla="*/ 2 h 228"/>
              <a:gd name="T32" fmla="*/ 4 w 148"/>
              <a:gd name="T33" fmla="*/ 0 h 228"/>
              <a:gd name="T34" fmla="*/ 8 w 148"/>
              <a:gd name="T35" fmla="*/ 0 h 228"/>
              <a:gd name="T36" fmla="*/ 10 w 148"/>
              <a:gd name="T37" fmla="*/ 4 h 228"/>
              <a:gd name="T38" fmla="*/ 10 w 148"/>
              <a:gd name="T39" fmla="*/ 4 h 228"/>
              <a:gd name="T40" fmla="*/ 14 w 148"/>
              <a:gd name="T41" fmla="*/ 12 h 228"/>
              <a:gd name="T42" fmla="*/ 20 w 148"/>
              <a:gd name="T43" fmla="*/ 20 h 228"/>
              <a:gd name="T44" fmla="*/ 20 w 148"/>
              <a:gd name="T45" fmla="*/ 20 h 228"/>
              <a:gd name="T46" fmla="*/ 28 w 148"/>
              <a:gd name="T47" fmla="*/ 34 h 228"/>
              <a:gd name="T48" fmla="*/ 28 w 148"/>
              <a:gd name="T49" fmla="*/ 34 h 228"/>
              <a:gd name="T50" fmla="*/ 44 w 148"/>
              <a:gd name="T51" fmla="*/ 62 h 228"/>
              <a:gd name="T52" fmla="*/ 44 w 148"/>
              <a:gd name="T53" fmla="*/ 62 h 228"/>
              <a:gd name="T54" fmla="*/ 94 w 148"/>
              <a:gd name="T55" fmla="*/ 142 h 228"/>
              <a:gd name="T56" fmla="*/ 148 w 148"/>
              <a:gd name="T57" fmla="*/ 222 h 228"/>
              <a:gd name="T58" fmla="*/ 148 w 148"/>
              <a:gd name="T59" fmla="*/ 22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28">
                <a:moveTo>
                  <a:pt x="148" y="222"/>
                </a:moveTo>
                <a:lnTo>
                  <a:pt x="132" y="228"/>
                </a:lnTo>
                <a:lnTo>
                  <a:pt x="132" y="228"/>
                </a:lnTo>
                <a:lnTo>
                  <a:pt x="124" y="216"/>
                </a:lnTo>
                <a:lnTo>
                  <a:pt x="124" y="216"/>
                </a:lnTo>
                <a:lnTo>
                  <a:pt x="92" y="164"/>
                </a:lnTo>
                <a:lnTo>
                  <a:pt x="60" y="112"/>
                </a:lnTo>
                <a:lnTo>
                  <a:pt x="60" y="112"/>
                </a:lnTo>
                <a:lnTo>
                  <a:pt x="30" y="60"/>
                </a:lnTo>
                <a:lnTo>
                  <a:pt x="30" y="60"/>
                </a:lnTo>
                <a:lnTo>
                  <a:pt x="16" y="34"/>
                </a:lnTo>
                <a:lnTo>
                  <a:pt x="16" y="34"/>
                </a:lnTo>
                <a:lnTo>
                  <a:pt x="8" y="20"/>
                </a:lnTo>
                <a:lnTo>
                  <a:pt x="2" y="6"/>
                </a:lnTo>
                <a:lnTo>
                  <a:pt x="2" y="6"/>
                </a:lnTo>
                <a:lnTo>
                  <a:pt x="0" y="2"/>
                </a:lnTo>
                <a:lnTo>
                  <a:pt x="4" y="0"/>
                </a:lnTo>
                <a:lnTo>
                  <a:pt x="8" y="0"/>
                </a:lnTo>
                <a:lnTo>
                  <a:pt x="10" y="4"/>
                </a:lnTo>
                <a:lnTo>
                  <a:pt x="10" y="4"/>
                </a:lnTo>
                <a:lnTo>
                  <a:pt x="14" y="12"/>
                </a:lnTo>
                <a:lnTo>
                  <a:pt x="20" y="20"/>
                </a:lnTo>
                <a:lnTo>
                  <a:pt x="20" y="20"/>
                </a:lnTo>
                <a:lnTo>
                  <a:pt x="28" y="34"/>
                </a:lnTo>
                <a:lnTo>
                  <a:pt x="28" y="34"/>
                </a:lnTo>
                <a:lnTo>
                  <a:pt x="44" y="62"/>
                </a:lnTo>
                <a:lnTo>
                  <a:pt x="44" y="62"/>
                </a:lnTo>
                <a:lnTo>
                  <a:pt x="94" y="142"/>
                </a:lnTo>
                <a:lnTo>
                  <a:pt x="148" y="222"/>
                </a:lnTo>
                <a:lnTo>
                  <a:pt x="148" y="222"/>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5" name="Freeform 86"/>
          <p:cNvSpPr/>
          <p:nvPr>
            <p:custDataLst>
              <p:tags r:id="rId80"/>
            </p:custDataLst>
          </p:nvPr>
        </p:nvSpPr>
        <p:spPr bwMode="auto">
          <a:xfrm rot="20855259">
            <a:off x="3337377" y="2984187"/>
            <a:ext cx="264866" cy="244333"/>
          </a:xfrm>
          <a:custGeom>
            <a:avLst/>
            <a:gdLst>
              <a:gd name="T0" fmla="*/ 214 w 278"/>
              <a:gd name="T1" fmla="*/ 82 h 256"/>
              <a:gd name="T2" fmla="*/ 278 w 278"/>
              <a:gd name="T3" fmla="*/ 132 h 256"/>
              <a:gd name="T4" fmla="*/ 180 w 278"/>
              <a:gd name="T5" fmla="*/ 256 h 256"/>
              <a:gd name="T6" fmla="*/ 182 w 278"/>
              <a:gd name="T7" fmla="*/ 228 h 256"/>
              <a:gd name="T8" fmla="*/ 90 w 278"/>
              <a:gd name="T9" fmla="*/ 202 h 256"/>
              <a:gd name="T10" fmla="*/ 88 w 278"/>
              <a:gd name="T11" fmla="*/ 158 h 256"/>
              <a:gd name="T12" fmla="*/ 54 w 278"/>
              <a:gd name="T13" fmla="*/ 188 h 256"/>
              <a:gd name="T14" fmla="*/ 0 w 278"/>
              <a:gd name="T15" fmla="*/ 100 h 256"/>
              <a:gd name="T16" fmla="*/ 0 w 278"/>
              <a:gd name="T17" fmla="*/ 100 h 256"/>
              <a:gd name="T18" fmla="*/ 0 w 278"/>
              <a:gd name="T19" fmla="*/ 100 h 256"/>
              <a:gd name="T20" fmla="*/ 6 w 278"/>
              <a:gd name="T21" fmla="*/ 88 h 256"/>
              <a:gd name="T22" fmla="*/ 12 w 278"/>
              <a:gd name="T23" fmla="*/ 78 h 256"/>
              <a:gd name="T24" fmla="*/ 20 w 278"/>
              <a:gd name="T25" fmla="*/ 68 h 256"/>
              <a:gd name="T26" fmla="*/ 30 w 278"/>
              <a:gd name="T27" fmla="*/ 60 h 256"/>
              <a:gd name="T28" fmla="*/ 30 w 278"/>
              <a:gd name="T29" fmla="*/ 60 h 256"/>
              <a:gd name="T30" fmla="*/ 122 w 278"/>
              <a:gd name="T31" fmla="*/ 146 h 256"/>
              <a:gd name="T32" fmla="*/ 186 w 278"/>
              <a:gd name="T33" fmla="*/ 204 h 256"/>
              <a:gd name="T34" fmla="*/ 186 w 278"/>
              <a:gd name="T35" fmla="*/ 132 h 256"/>
              <a:gd name="T36" fmla="*/ 184 w 278"/>
              <a:gd name="T37" fmla="*/ 0 h 256"/>
              <a:gd name="T38" fmla="*/ 184 w 278"/>
              <a:gd name="T39" fmla="*/ 0 h 256"/>
              <a:gd name="T40" fmla="*/ 184 w 278"/>
              <a:gd name="T41" fmla="*/ 0 h 256"/>
              <a:gd name="T42" fmla="*/ 218 w 278"/>
              <a:gd name="T43" fmla="*/ 0 h 256"/>
              <a:gd name="T44" fmla="*/ 218 w 278"/>
              <a:gd name="T45" fmla="*/ 0 h 256"/>
              <a:gd name="T46" fmla="*/ 256 w 278"/>
              <a:gd name="T47" fmla="*/ 60 h 256"/>
              <a:gd name="T48" fmla="*/ 214 w 278"/>
              <a:gd name="T49" fmla="*/ 8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8" h="256">
                <a:moveTo>
                  <a:pt x="214" y="82"/>
                </a:moveTo>
                <a:lnTo>
                  <a:pt x="278" y="132"/>
                </a:lnTo>
                <a:lnTo>
                  <a:pt x="180" y="256"/>
                </a:lnTo>
                <a:lnTo>
                  <a:pt x="182" y="228"/>
                </a:lnTo>
                <a:lnTo>
                  <a:pt x="90" y="202"/>
                </a:lnTo>
                <a:lnTo>
                  <a:pt x="88" y="158"/>
                </a:lnTo>
                <a:lnTo>
                  <a:pt x="54" y="188"/>
                </a:lnTo>
                <a:lnTo>
                  <a:pt x="0" y="100"/>
                </a:lnTo>
                <a:lnTo>
                  <a:pt x="0" y="100"/>
                </a:lnTo>
                <a:lnTo>
                  <a:pt x="0" y="100"/>
                </a:lnTo>
                <a:lnTo>
                  <a:pt x="6" y="88"/>
                </a:lnTo>
                <a:lnTo>
                  <a:pt x="12" y="78"/>
                </a:lnTo>
                <a:lnTo>
                  <a:pt x="20" y="68"/>
                </a:lnTo>
                <a:lnTo>
                  <a:pt x="30" y="60"/>
                </a:lnTo>
                <a:lnTo>
                  <a:pt x="30" y="60"/>
                </a:lnTo>
                <a:lnTo>
                  <a:pt x="122" y="146"/>
                </a:lnTo>
                <a:lnTo>
                  <a:pt x="186" y="204"/>
                </a:lnTo>
                <a:lnTo>
                  <a:pt x="186" y="132"/>
                </a:lnTo>
                <a:lnTo>
                  <a:pt x="184" y="0"/>
                </a:lnTo>
                <a:lnTo>
                  <a:pt x="184" y="0"/>
                </a:lnTo>
                <a:lnTo>
                  <a:pt x="184" y="0"/>
                </a:lnTo>
                <a:lnTo>
                  <a:pt x="218" y="0"/>
                </a:lnTo>
                <a:lnTo>
                  <a:pt x="218" y="0"/>
                </a:lnTo>
                <a:lnTo>
                  <a:pt x="256" y="60"/>
                </a:lnTo>
                <a:lnTo>
                  <a:pt x="214" y="82"/>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6" name="Freeform 87"/>
          <p:cNvSpPr/>
          <p:nvPr>
            <p:custDataLst>
              <p:tags r:id="rId81"/>
            </p:custDataLst>
          </p:nvPr>
        </p:nvSpPr>
        <p:spPr bwMode="auto">
          <a:xfrm rot="20855259">
            <a:off x="3442775" y="3036887"/>
            <a:ext cx="72547" cy="138935"/>
          </a:xfrm>
          <a:custGeom>
            <a:avLst/>
            <a:gdLst>
              <a:gd name="T0" fmla="*/ 76 w 76"/>
              <a:gd name="T1" fmla="*/ 74 h 146"/>
              <a:gd name="T2" fmla="*/ 76 w 76"/>
              <a:gd name="T3" fmla="*/ 146 h 146"/>
              <a:gd name="T4" fmla="*/ 12 w 76"/>
              <a:gd name="T5" fmla="*/ 88 h 146"/>
              <a:gd name="T6" fmla="*/ 12 w 76"/>
              <a:gd name="T7" fmla="*/ 88 h 146"/>
              <a:gd name="T8" fmla="*/ 4 w 76"/>
              <a:gd name="T9" fmla="*/ 38 h 146"/>
              <a:gd name="T10" fmla="*/ 0 w 76"/>
              <a:gd name="T11" fmla="*/ 12 h 146"/>
              <a:gd name="T12" fmla="*/ 8 w 76"/>
              <a:gd name="T13" fmla="*/ 6 h 146"/>
              <a:gd name="T14" fmla="*/ 14 w 76"/>
              <a:gd name="T15" fmla="*/ 0 h 146"/>
              <a:gd name="T16" fmla="*/ 76 w 76"/>
              <a:gd name="T17" fmla="*/ 7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6">
                <a:moveTo>
                  <a:pt x="76" y="74"/>
                </a:moveTo>
                <a:lnTo>
                  <a:pt x="76" y="146"/>
                </a:lnTo>
                <a:lnTo>
                  <a:pt x="12" y="88"/>
                </a:lnTo>
                <a:lnTo>
                  <a:pt x="12" y="88"/>
                </a:lnTo>
                <a:lnTo>
                  <a:pt x="4" y="38"/>
                </a:lnTo>
                <a:lnTo>
                  <a:pt x="0" y="12"/>
                </a:lnTo>
                <a:lnTo>
                  <a:pt x="8" y="6"/>
                </a:lnTo>
                <a:lnTo>
                  <a:pt x="14" y="0"/>
                </a:lnTo>
                <a:lnTo>
                  <a:pt x="76" y="74"/>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7" name="Freeform 88"/>
          <p:cNvSpPr/>
          <p:nvPr>
            <p:custDataLst>
              <p:tags r:id="rId82"/>
            </p:custDataLst>
          </p:nvPr>
        </p:nvSpPr>
        <p:spPr bwMode="auto">
          <a:xfrm rot="20855259">
            <a:off x="3443460" y="3043046"/>
            <a:ext cx="72547" cy="133459"/>
          </a:xfrm>
          <a:custGeom>
            <a:avLst/>
            <a:gdLst>
              <a:gd name="T0" fmla="*/ 76 w 76"/>
              <a:gd name="T1" fmla="*/ 68 h 140"/>
              <a:gd name="T2" fmla="*/ 76 w 76"/>
              <a:gd name="T3" fmla="*/ 140 h 140"/>
              <a:gd name="T4" fmla="*/ 12 w 76"/>
              <a:gd name="T5" fmla="*/ 82 h 140"/>
              <a:gd name="T6" fmla="*/ 12 w 76"/>
              <a:gd name="T7" fmla="*/ 82 h 140"/>
              <a:gd name="T8" fmla="*/ 4 w 76"/>
              <a:gd name="T9" fmla="*/ 32 h 140"/>
              <a:gd name="T10" fmla="*/ 0 w 76"/>
              <a:gd name="T11" fmla="*/ 6 h 140"/>
              <a:gd name="T12" fmla="*/ 8 w 76"/>
              <a:gd name="T13" fmla="*/ 0 h 140"/>
              <a:gd name="T14" fmla="*/ 56 w 76"/>
              <a:gd name="T15" fmla="*/ 94 h 140"/>
              <a:gd name="T16" fmla="*/ 76 w 76"/>
              <a:gd name="T17" fmla="*/ 6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0">
                <a:moveTo>
                  <a:pt x="76" y="68"/>
                </a:moveTo>
                <a:lnTo>
                  <a:pt x="76" y="140"/>
                </a:lnTo>
                <a:lnTo>
                  <a:pt x="12" y="82"/>
                </a:lnTo>
                <a:lnTo>
                  <a:pt x="12" y="82"/>
                </a:lnTo>
                <a:lnTo>
                  <a:pt x="4" y="32"/>
                </a:lnTo>
                <a:lnTo>
                  <a:pt x="0" y="6"/>
                </a:lnTo>
                <a:lnTo>
                  <a:pt x="8" y="0"/>
                </a:lnTo>
                <a:lnTo>
                  <a:pt x="56" y="94"/>
                </a:lnTo>
                <a:lnTo>
                  <a:pt x="76" y="68"/>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8" name="Freeform 89"/>
          <p:cNvSpPr/>
          <p:nvPr>
            <p:custDataLst>
              <p:tags r:id="rId83"/>
            </p:custDataLst>
          </p:nvPr>
        </p:nvSpPr>
        <p:spPr bwMode="auto">
          <a:xfrm rot="20855259">
            <a:off x="3434563" y="2982818"/>
            <a:ext cx="58859" cy="65019"/>
          </a:xfrm>
          <a:custGeom>
            <a:avLst/>
            <a:gdLst>
              <a:gd name="T0" fmla="*/ 4 w 62"/>
              <a:gd name="T1" fmla="*/ 48 h 68"/>
              <a:gd name="T2" fmla="*/ 28 w 62"/>
              <a:gd name="T3" fmla="*/ 68 h 68"/>
              <a:gd name="T4" fmla="*/ 62 w 62"/>
              <a:gd name="T5" fmla="*/ 0 h 68"/>
              <a:gd name="T6" fmla="*/ 0 w 62"/>
              <a:gd name="T7" fmla="*/ 36 h 68"/>
              <a:gd name="T8" fmla="*/ 4 w 62"/>
              <a:gd name="T9" fmla="*/ 48 h 68"/>
            </a:gdLst>
            <a:ahLst/>
            <a:cxnLst>
              <a:cxn ang="0">
                <a:pos x="T0" y="T1"/>
              </a:cxn>
              <a:cxn ang="0">
                <a:pos x="T2" y="T3"/>
              </a:cxn>
              <a:cxn ang="0">
                <a:pos x="T4" y="T5"/>
              </a:cxn>
              <a:cxn ang="0">
                <a:pos x="T6" y="T7"/>
              </a:cxn>
              <a:cxn ang="0">
                <a:pos x="T8" y="T9"/>
              </a:cxn>
            </a:cxnLst>
            <a:rect l="0" t="0" r="r" b="b"/>
            <a:pathLst>
              <a:path w="62" h="68">
                <a:moveTo>
                  <a:pt x="4" y="48"/>
                </a:moveTo>
                <a:lnTo>
                  <a:pt x="28" y="68"/>
                </a:lnTo>
                <a:lnTo>
                  <a:pt x="62" y="0"/>
                </a:lnTo>
                <a:lnTo>
                  <a:pt x="0" y="36"/>
                </a:lnTo>
                <a:lnTo>
                  <a:pt x="4" y="4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19" name="Freeform 90"/>
          <p:cNvSpPr/>
          <p:nvPr>
            <p:custDataLst>
              <p:tags r:id="rId84"/>
            </p:custDataLst>
          </p:nvPr>
        </p:nvSpPr>
        <p:spPr bwMode="auto">
          <a:xfrm rot="20855259">
            <a:off x="3355171" y="3038940"/>
            <a:ext cx="65019" cy="51331"/>
          </a:xfrm>
          <a:custGeom>
            <a:avLst/>
            <a:gdLst>
              <a:gd name="T0" fmla="*/ 0 w 68"/>
              <a:gd name="T1" fmla="*/ 20 h 54"/>
              <a:gd name="T2" fmla="*/ 60 w 68"/>
              <a:gd name="T3" fmla="*/ 54 h 54"/>
              <a:gd name="T4" fmla="*/ 68 w 68"/>
              <a:gd name="T5" fmla="*/ 20 h 54"/>
              <a:gd name="T6" fmla="*/ 42 w 68"/>
              <a:gd name="T7" fmla="*/ 0 h 54"/>
              <a:gd name="T8" fmla="*/ 0 w 68"/>
              <a:gd name="T9" fmla="*/ 20 h 54"/>
            </a:gdLst>
            <a:ahLst/>
            <a:cxnLst>
              <a:cxn ang="0">
                <a:pos x="T0" y="T1"/>
              </a:cxn>
              <a:cxn ang="0">
                <a:pos x="T2" y="T3"/>
              </a:cxn>
              <a:cxn ang="0">
                <a:pos x="T4" y="T5"/>
              </a:cxn>
              <a:cxn ang="0">
                <a:pos x="T6" y="T7"/>
              </a:cxn>
              <a:cxn ang="0">
                <a:pos x="T8" y="T9"/>
              </a:cxn>
            </a:cxnLst>
            <a:rect l="0" t="0" r="r" b="b"/>
            <a:pathLst>
              <a:path w="68" h="54">
                <a:moveTo>
                  <a:pt x="0" y="20"/>
                </a:moveTo>
                <a:lnTo>
                  <a:pt x="60" y="54"/>
                </a:lnTo>
                <a:lnTo>
                  <a:pt x="68" y="20"/>
                </a:lnTo>
                <a:lnTo>
                  <a:pt x="42" y="0"/>
                </a:lnTo>
                <a:lnTo>
                  <a:pt x="0" y="20"/>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0" name="Freeform 91"/>
          <p:cNvSpPr/>
          <p:nvPr>
            <p:custDataLst>
              <p:tags r:id="rId85"/>
            </p:custDataLst>
          </p:nvPr>
        </p:nvSpPr>
        <p:spPr bwMode="auto">
          <a:xfrm rot="20855259">
            <a:off x="3388023" y="3006088"/>
            <a:ext cx="65019" cy="57490"/>
          </a:xfrm>
          <a:custGeom>
            <a:avLst/>
            <a:gdLst>
              <a:gd name="T0" fmla="*/ 60 w 68"/>
              <a:gd name="T1" fmla="*/ 14 h 60"/>
              <a:gd name="T2" fmla="*/ 60 w 68"/>
              <a:gd name="T3" fmla="*/ 14 h 60"/>
              <a:gd name="T4" fmla="*/ 64 w 68"/>
              <a:gd name="T5" fmla="*/ 22 h 60"/>
              <a:gd name="T6" fmla="*/ 66 w 68"/>
              <a:gd name="T7" fmla="*/ 34 h 60"/>
              <a:gd name="T8" fmla="*/ 68 w 68"/>
              <a:gd name="T9" fmla="*/ 52 h 60"/>
              <a:gd name="T10" fmla="*/ 68 w 68"/>
              <a:gd name="T11" fmla="*/ 52 h 60"/>
              <a:gd name="T12" fmla="*/ 62 w 68"/>
              <a:gd name="T13" fmla="*/ 56 h 60"/>
              <a:gd name="T14" fmla="*/ 50 w 68"/>
              <a:gd name="T15" fmla="*/ 60 h 60"/>
              <a:gd name="T16" fmla="*/ 50 w 68"/>
              <a:gd name="T17" fmla="*/ 60 h 60"/>
              <a:gd name="T18" fmla="*/ 42 w 68"/>
              <a:gd name="T19" fmla="*/ 60 h 60"/>
              <a:gd name="T20" fmla="*/ 36 w 68"/>
              <a:gd name="T21" fmla="*/ 60 h 60"/>
              <a:gd name="T22" fmla="*/ 36 w 68"/>
              <a:gd name="T23" fmla="*/ 60 h 60"/>
              <a:gd name="T24" fmla="*/ 22 w 68"/>
              <a:gd name="T25" fmla="*/ 48 h 60"/>
              <a:gd name="T26" fmla="*/ 14 w 68"/>
              <a:gd name="T27" fmla="*/ 38 h 60"/>
              <a:gd name="T28" fmla="*/ 0 w 68"/>
              <a:gd name="T29" fmla="*/ 18 h 60"/>
              <a:gd name="T30" fmla="*/ 0 w 68"/>
              <a:gd name="T31" fmla="*/ 18 h 60"/>
              <a:gd name="T32" fmla="*/ 4 w 68"/>
              <a:gd name="T33" fmla="*/ 16 h 60"/>
              <a:gd name="T34" fmla="*/ 4 w 68"/>
              <a:gd name="T35" fmla="*/ 16 h 60"/>
              <a:gd name="T36" fmla="*/ 22 w 68"/>
              <a:gd name="T37" fmla="*/ 8 h 60"/>
              <a:gd name="T38" fmla="*/ 22 w 68"/>
              <a:gd name="T39" fmla="*/ 8 h 60"/>
              <a:gd name="T40" fmla="*/ 28 w 68"/>
              <a:gd name="T41" fmla="*/ 6 h 60"/>
              <a:gd name="T42" fmla="*/ 28 w 68"/>
              <a:gd name="T43" fmla="*/ 6 h 60"/>
              <a:gd name="T44" fmla="*/ 32 w 68"/>
              <a:gd name="T45" fmla="*/ 4 h 60"/>
              <a:gd name="T46" fmla="*/ 32 w 68"/>
              <a:gd name="T47" fmla="*/ 4 h 60"/>
              <a:gd name="T48" fmla="*/ 42 w 68"/>
              <a:gd name="T49" fmla="*/ 0 h 60"/>
              <a:gd name="T50" fmla="*/ 42 w 68"/>
              <a:gd name="T51" fmla="*/ 0 h 60"/>
              <a:gd name="T52" fmla="*/ 52 w 68"/>
              <a:gd name="T53" fmla="*/ 8 h 60"/>
              <a:gd name="T54" fmla="*/ 60 w 68"/>
              <a:gd name="T55" fmla="*/ 14 h 60"/>
              <a:gd name="T56" fmla="*/ 60 w 68"/>
              <a:gd name="T57"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 h="60">
                <a:moveTo>
                  <a:pt x="60" y="14"/>
                </a:moveTo>
                <a:lnTo>
                  <a:pt x="60" y="14"/>
                </a:lnTo>
                <a:lnTo>
                  <a:pt x="64" y="22"/>
                </a:lnTo>
                <a:lnTo>
                  <a:pt x="66" y="34"/>
                </a:lnTo>
                <a:lnTo>
                  <a:pt x="68" y="52"/>
                </a:lnTo>
                <a:lnTo>
                  <a:pt x="68" y="52"/>
                </a:lnTo>
                <a:lnTo>
                  <a:pt x="62" y="56"/>
                </a:lnTo>
                <a:lnTo>
                  <a:pt x="50" y="60"/>
                </a:lnTo>
                <a:lnTo>
                  <a:pt x="50" y="60"/>
                </a:lnTo>
                <a:lnTo>
                  <a:pt x="42" y="60"/>
                </a:lnTo>
                <a:lnTo>
                  <a:pt x="36" y="60"/>
                </a:lnTo>
                <a:lnTo>
                  <a:pt x="36" y="60"/>
                </a:lnTo>
                <a:lnTo>
                  <a:pt x="22" y="48"/>
                </a:lnTo>
                <a:lnTo>
                  <a:pt x="14" y="38"/>
                </a:lnTo>
                <a:lnTo>
                  <a:pt x="0" y="18"/>
                </a:lnTo>
                <a:lnTo>
                  <a:pt x="0" y="18"/>
                </a:lnTo>
                <a:lnTo>
                  <a:pt x="4" y="16"/>
                </a:lnTo>
                <a:lnTo>
                  <a:pt x="4" y="16"/>
                </a:lnTo>
                <a:lnTo>
                  <a:pt x="22" y="8"/>
                </a:lnTo>
                <a:lnTo>
                  <a:pt x="22" y="8"/>
                </a:lnTo>
                <a:lnTo>
                  <a:pt x="28" y="6"/>
                </a:lnTo>
                <a:lnTo>
                  <a:pt x="28" y="6"/>
                </a:lnTo>
                <a:lnTo>
                  <a:pt x="32" y="4"/>
                </a:lnTo>
                <a:lnTo>
                  <a:pt x="32" y="4"/>
                </a:lnTo>
                <a:lnTo>
                  <a:pt x="42" y="0"/>
                </a:lnTo>
                <a:lnTo>
                  <a:pt x="42" y="0"/>
                </a:lnTo>
                <a:lnTo>
                  <a:pt x="52" y="8"/>
                </a:lnTo>
                <a:lnTo>
                  <a:pt x="60" y="14"/>
                </a:lnTo>
                <a:lnTo>
                  <a:pt x="60" y="14"/>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1" name="Freeform 92"/>
          <p:cNvSpPr/>
          <p:nvPr>
            <p:custDataLst>
              <p:tags r:id="rId86"/>
            </p:custDataLst>
          </p:nvPr>
        </p:nvSpPr>
        <p:spPr bwMode="auto">
          <a:xfrm rot="20855259">
            <a:off x="3390761" y="3011564"/>
            <a:ext cx="45855" cy="53384"/>
          </a:xfrm>
          <a:custGeom>
            <a:avLst/>
            <a:gdLst>
              <a:gd name="T0" fmla="*/ 2 w 48"/>
              <a:gd name="T1" fmla="*/ 12 h 56"/>
              <a:gd name="T2" fmla="*/ 0 w 48"/>
              <a:gd name="T3" fmla="*/ 16 h 56"/>
              <a:gd name="T4" fmla="*/ 12 w 48"/>
              <a:gd name="T5" fmla="*/ 34 h 56"/>
              <a:gd name="T6" fmla="*/ 12 w 48"/>
              <a:gd name="T7" fmla="*/ 34 h 56"/>
              <a:gd name="T8" fmla="*/ 20 w 48"/>
              <a:gd name="T9" fmla="*/ 44 h 56"/>
              <a:gd name="T10" fmla="*/ 34 w 48"/>
              <a:gd name="T11" fmla="*/ 56 h 56"/>
              <a:gd name="T12" fmla="*/ 34 w 48"/>
              <a:gd name="T13" fmla="*/ 56 h 56"/>
              <a:gd name="T14" fmla="*/ 40 w 48"/>
              <a:gd name="T15" fmla="*/ 56 h 56"/>
              <a:gd name="T16" fmla="*/ 48 w 48"/>
              <a:gd name="T17" fmla="*/ 56 h 56"/>
              <a:gd name="T18" fmla="*/ 30 w 48"/>
              <a:gd name="T19" fmla="*/ 36 h 56"/>
              <a:gd name="T20" fmla="*/ 40 w 48"/>
              <a:gd name="T21" fmla="*/ 6 h 56"/>
              <a:gd name="T22" fmla="*/ 30 w 48"/>
              <a:gd name="T23" fmla="*/ 0 h 56"/>
              <a:gd name="T24" fmla="*/ 2 w 48"/>
              <a:gd name="T25" fmla="*/ 1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56">
                <a:moveTo>
                  <a:pt x="2" y="12"/>
                </a:moveTo>
                <a:lnTo>
                  <a:pt x="0" y="16"/>
                </a:lnTo>
                <a:lnTo>
                  <a:pt x="12" y="34"/>
                </a:lnTo>
                <a:lnTo>
                  <a:pt x="12" y="34"/>
                </a:lnTo>
                <a:lnTo>
                  <a:pt x="20" y="44"/>
                </a:lnTo>
                <a:lnTo>
                  <a:pt x="34" y="56"/>
                </a:lnTo>
                <a:lnTo>
                  <a:pt x="34" y="56"/>
                </a:lnTo>
                <a:lnTo>
                  <a:pt x="40" y="56"/>
                </a:lnTo>
                <a:lnTo>
                  <a:pt x="48" y="56"/>
                </a:lnTo>
                <a:lnTo>
                  <a:pt x="30" y="36"/>
                </a:lnTo>
                <a:lnTo>
                  <a:pt x="40" y="6"/>
                </a:lnTo>
                <a:lnTo>
                  <a:pt x="30" y="0"/>
                </a:lnTo>
                <a:lnTo>
                  <a:pt x="2" y="12"/>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2" name="Freeform 93"/>
          <p:cNvSpPr/>
          <p:nvPr>
            <p:custDataLst>
              <p:tags r:id="rId87"/>
            </p:custDataLst>
          </p:nvPr>
        </p:nvSpPr>
        <p:spPr bwMode="auto">
          <a:xfrm rot="20855259">
            <a:off x="3409924" y="2985556"/>
            <a:ext cx="82129" cy="49277"/>
          </a:xfrm>
          <a:custGeom>
            <a:avLst/>
            <a:gdLst>
              <a:gd name="T0" fmla="*/ 86 w 86"/>
              <a:gd name="T1" fmla="*/ 0 h 52"/>
              <a:gd name="T2" fmla="*/ 48 w 86"/>
              <a:gd name="T3" fmla="*/ 52 h 52"/>
              <a:gd name="T4" fmla="*/ 0 w 86"/>
              <a:gd name="T5" fmla="*/ 20 h 52"/>
              <a:gd name="T6" fmla="*/ 0 w 86"/>
              <a:gd name="T7" fmla="*/ 20 h 52"/>
              <a:gd name="T8" fmla="*/ 16 w 86"/>
              <a:gd name="T9" fmla="*/ 14 h 52"/>
              <a:gd name="T10" fmla="*/ 36 w 86"/>
              <a:gd name="T11" fmla="*/ 8 h 52"/>
              <a:gd name="T12" fmla="*/ 60 w 86"/>
              <a:gd name="T13" fmla="*/ 4 h 52"/>
              <a:gd name="T14" fmla="*/ 86 w 86"/>
              <a:gd name="T15" fmla="*/ 0 h 52"/>
              <a:gd name="T16" fmla="*/ 86 w 86"/>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52">
                <a:moveTo>
                  <a:pt x="86" y="0"/>
                </a:moveTo>
                <a:lnTo>
                  <a:pt x="48" y="52"/>
                </a:lnTo>
                <a:lnTo>
                  <a:pt x="0" y="20"/>
                </a:lnTo>
                <a:lnTo>
                  <a:pt x="0" y="20"/>
                </a:lnTo>
                <a:lnTo>
                  <a:pt x="16" y="14"/>
                </a:lnTo>
                <a:lnTo>
                  <a:pt x="36" y="8"/>
                </a:lnTo>
                <a:lnTo>
                  <a:pt x="60" y="4"/>
                </a:lnTo>
                <a:lnTo>
                  <a:pt x="86" y="0"/>
                </a:lnTo>
                <a:lnTo>
                  <a:pt x="8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3" name="Freeform 94"/>
          <p:cNvSpPr/>
          <p:nvPr>
            <p:custDataLst>
              <p:tags r:id="rId88"/>
            </p:custDataLst>
          </p:nvPr>
        </p:nvSpPr>
        <p:spPr bwMode="auto">
          <a:xfrm rot="20855259">
            <a:off x="3351749" y="3019776"/>
            <a:ext cx="65019" cy="55437"/>
          </a:xfrm>
          <a:custGeom>
            <a:avLst/>
            <a:gdLst>
              <a:gd name="T0" fmla="*/ 68 w 68"/>
              <a:gd name="T1" fmla="*/ 0 h 58"/>
              <a:gd name="T2" fmla="*/ 54 w 68"/>
              <a:gd name="T3" fmla="*/ 58 h 58"/>
              <a:gd name="T4" fmla="*/ 0 w 68"/>
              <a:gd name="T5" fmla="*/ 40 h 58"/>
              <a:gd name="T6" fmla="*/ 0 w 68"/>
              <a:gd name="T7" fmla="*/ 40 h 58"/>
              <a:gd name="T8" fmla="*/ 14 w 68"/>
              <a:gd name="T9" fmla="*/ 26 h 58"/>
              <a:gd name="T10" fmla="*/ 30 w 68"/>
              <a:gd name="T11" fmla="*/ 16 h 58"/>
              <a:gd name="T12" fmla="*/ 62 w 68"/>
              <a:gd name="T13" fmla="*/ 2 h 58"/>
              <a:gd name="T14" fmla="*/ 62 w 68"/>
              <a:gd name="T15" fmla="*/ 2 h 58"/>
              <a:gd name="T16" fmla="*/ 68 w 68"/>
              <a:gd name="T17" fmla="*/ 0 h 58"/>
              <a:gd name="T18" fmla="*/ 68 w 68"/>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58">
                <a:moveTo>
                  <a:pt x="68" y="0"/>
                </a:moveTo>
                <a:lnTo>
                  <a:pt x="54" y="58"/>
                </a:lnTo>
                <a:lnTo>
                  <a:pt x="0" y="40"/>
                </a:lnTo>
                <a:lnTo>
                  <a:pt x="0" y="40"/>
                </a:lnTo>
                <a:lnTo>
                  <a:pt x="14" y="26"/>
                </a:lnTo>
                <a:lnTo>
                  <a:pt x="30" y="16"/>
                </a:lnTo>
                <a:lnTo>
                  <a:pt x="62" y="2"/>
                </a:lnTo>
                <a:lnTo>
                  <a:pt x="62" y="2"/>
                </a:lnTo>
                <a:lnTo>
                  <a:pt x="68" y="0"/>
                </a:lnTo>
                <a:lnTo>
                  <a:pt x="68"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4" name="Freeform 95"/>
          <p:cNvSpPr/>
          <p:nvPr>
            <p:custDataLst>
              <p:tags r:id="rId89"/>
            </p:custDataLst>
          </p:nvPr>
        </p:nvSpPr>
        <p:spPr bwMode="auto">
          <a:xfrm rot="20855259">
            <a:off x="3699428" y="3241524"/>
            <a:ext cx="106768" cy="53384"/>
          </a:xfrm>
          <a:custGeom>
            <a:avLst/>
            <a:gdLst>
              <a:gd name="T0" fmla="*/ 0 w 112"/>
              <a:gd name="T1" fmla="*/ 38 h 56"/>
              <a:gd name="T2" fmla="*/ 100 w 112"/>
              <a:gd name="T3" fmla="*/ 0 h 56"/>
              <a:gd name="T4" fmla="*/ 112 w 112"/>
              <a:gd name="T5" fmla="*/ 20 h 56"/>
              <a:gd name="T6" fmla="*/ 78 w 112"/>
              <a:gd name="T7" fmla="*/ 54 h 56"/>
              <a:gd name="T8" fmla="*/ 8 w 112"/>
              <a:gd name="T9" fmla="*/ 56 h 56"/>
              <a:gd name="T10" fmla="*/ 0 w 112"/>
              <a:gd name="T11" fmla="*/ 38 h 56"/>
            </a:gdLst>
            <a:ahLst/>
            <a:cxnLst>
              <a:cxn ang="0">
                <a:pos x="T0" y="T1"/>
              </a:cxn>
              <a:cxn ang="0">
                <a:pos x="T2" y="T3"/>
              </a:cxn>
              <a:cxn ang="0">
                <a:pos x="T4" y="T5"/>
              </a:cxn>
              <a:cxn ang="0">
                <a:pos x="T6" y="T7"/>
              </a:cxn>
              <a:cxn ang="0">
                <a:pos x="T8" y="T9"/>
              </a:cxn>
              <a:cxn ang="0">
                <a:pos x="T10" y="T11"/>
              </a:cxn>
            </a:cxnLst>
            <a:rect l="0" t="0" r="r" b="b"/>
            <a:pathLst>
              <a:path w="112" h="56">
                <a:moveTo>
                  <a:pt x="0" y="38"/>
                </a:moveTo>
                <a:lnTo>
                  <a:pt x="100" y="0"/>
                </a:lnTo>
                <a:lnTo>
                  <a:pt x="112" y="20"/>
                </a:lnTo>
                <a:lnTo>
                  <a:pt x="78" y="54"/>
                </a:lnTo>
                <a:lnTo>
                  <a:pt x="8" y="56"/>
                </a:lnTo>
                <a:lnTo>
                  <a:pt x="0" y="3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5" name="Freeform 96"/>
          <p:cNvSpPr/>
          <p:nvPr>
            <p:custDataLst>
              <p:tags r:id="rId90"/>
            </p:custDataLst>
          </p:nvPr>
        </p:nvSpPr>
        <p:spPr bwMode="auto">
          <a:xfrm rot="20855259">
            <a:off x="3544752" y="3356505"/>
            <a:ext cx="82129" cy="53384"/>
          </a:xfrm>
          <a:custGeom>
            <a:avLst/>
            <a:gdLst>
              <a:gd name="T0" fmla="*/ 76 w 86"/>
              <a:gd name="T1" fmla="*/ 0 h 56"/>
              <a:gd name="T2" fmla="*/ 86 w 86"/>
              <a:gd name="T3" fmla="*/ 18 h 56"/>
              <a:gd name="T4" fmla="*/ 64 w 86"/>
              <a:gd name="T5" fmla="*/ 52 h 56"/>
              <a:gd name="T6" fmla="*/ 16 w 86"/>
              <a:gd name="T7" fmla="*/ 56 h 56"/>
              <a:gd name="T8" fmla="*/ 0 w 86"/>
              <a:gd name="T9" fmla="*/ 32 h 56"/>
              <a:gd name="T10" fmla="*/ 76 w 86"/>
              <a:gd name="T11" fmla="*/ 0 h 56"/>
            </a:gdLst>
            <a:ahLst/>
            <a:cxnLst>
              <a:cxn ang="0">
                <a:pos x="T0" y="T1"/>
              </a:cxn>
              <a:cxn ang="0">
                <a:pos x="T2" y="T3"/>
              </a:cxn>
              <a:cxn ang="0">
                <a:pos x="T4" y="T5"/>
              </a:cxn>
              <a:cxn ang="0">
                <a:pos x="T6" y="T7"/>
              </a:cxn>
              <a:cxn ang="0">
                <a:pos x="T8" y="T9"/>
              </a:cxn>
              <a:cxn ang="0">
                <a:pos x="T10" y="T11"/>
              </a:cxn>
            </a:cxnLst>
            <a:rect l="0" t="0" r="r" b="b"/>
            <a:pathLst>
              <a:path w="86" h="56">
                <a:moveTo>
                  <a:pt x="76" y="0"/>
                </a:moveTo>
                <a:lnTo>
                  <a:pt x="86" y="18"/>
                </a:lnTo>
                <a:lnTo>
                  <a:pt x="64" y="52"/>
                </a:lnTo>
                <a:lnTo>
                  <a:pt x="16" y="56"/>
                </a:lnTo>
                <a:lnTo>
                  <a:pt x="0" y="32"/>
                </a:lnTo>
                <a:lnTo>
                  <a:pt x="76"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6" name="Freeform 97"/>
          <p:cNvSpPr/>
          <p:nvPr>
            <p:custDataLst>
              <p:tags r:id="rId91"/>
            </p:custDataLst>
          </p:nvPr>
        </p:nvSpPr>
        <p:spPr bwMode="auto">
          <a:xfrm rot="20855259">
            <a:off x="3585817" y="3214832"/>
            <a:ext cx="24639" cy="22585"/>
          </a:xfrm>
          <a:custGeom>
            <a:avLst/>
            <a:gdLst>
              <a:gd name="T0" fmla="*/ 24 w 26"/>
              <a:gd name="T1" fmla="*/ 6 h 24"/>
              <a:gd name="T2" fmla="*/ 24 w 26"/>
              <a:gd name="T3" fmla="*/ 6 h 24"/>
              <a:gd name="T4" fmla="*/ 20 w 26"/>
              <a:gd name="T5" fmla="*/ 2 h 24"/>
              <a:gd name="T6" fmla="*/ 20 w 26"/>
              <a:gd name="T7" fmla="*/ 2 h 24"/>
              <a:gd name="T8" fmla="*/ 16 w 26"/>
              <a:gd name="T9" fmla="*/ 0 h 24"/>
              <a:gd name="T10" fmla="*/ 16 w 26"/>
              <a:gd name="T11" fmla="*/ 0 h 24"/>
              <a:gd name="T12" fmla="*/ 10 w 26"/>
              <a:gd name="T13" fmla="*/ 0 h 24"/>
              <a:gd name="T14" fmla="*/ 10 w 26"/>
              <a:gd name="T15" fmla="*/ 0 h 24"/>
              <a:gd name="T16" fmla="*/ 6 w 26"/>
              <a:gd name="T17" fmla="*/ 0 h 24"/>
              <a:gd name="T18" fmla="*/ 6 w 26"/>
              <a:gd name="T19" fmla="*/ 0 h 24"/>
              <a:gd name="T20" fmla="*/ 2 w 26"/>
              <a:gd name="T21" fmla="*/ 2 h 24"/>
              <a:gd name="T22" fmla="*/ 2 w 26"/>
              <a:gd name="T23" fmla="*/ 2 h 24"/>
              <a:gd name="T24" fmla="*/ 0 w 26"/>
              <a:gd name="T25" fmla="*/ 8 h 24"/>
              <a:gd name="T26" fmla="*/ 0 w 26"/>
              <a:gd name="T27" fmla="*/ 8 h 24"/>
              <a:gd name="T28" fmla="*/ 0 w 26"/>
              <a:gd name="T29" fmla="*/ 10 h 24"/>
              <a:gd name="T30" fmla="*/ 0 w 26"/>
              <a:gd name="T31" fmla="*/ 10 h 24"/>
              <a:gd name="T32" fmla="*/ 2 w 26"/>
              <a:gd name="T33" fmla="*/ 16 h 24"/>
              <a:gd name="T34" fmla="*/ 2 w 26"/>
              <a:gd name="T35" fmla="*/ 16 h 24"/>
              <a:gd name="T36" fmla="*/ 4 w 26"/>
              <a:gd name="T37" fmla="*/ 18 h 24"/>
              <a:gd name="T38" fmla="*/ 4 w 26"/>
              <a:gd name="T39" fmla="*/ 18 h 24"/>
              <a:gd name="T40" fmla="*/ 6 w 26"/>
              <a:gd name="T41" fmla="*/ 22 h 24"/>
              <a:gd name="T42" fmla="*/ 6 w 26"/>
              <a:gd name="T43" fmla="*/ 22 h 24"/>
              <a:gd name="T44" fmla="*/ 12 w 26"/>
              <a:gd name="T45" fmla="*/ 24 h 24"/>
              <a:gd name="T46" fmla="*/ 12 w 26"/>
              <a:gd name="T47" fmla="*/ 24 h 24"/>
              <a:gd name="T48" fmla="*/ 16 w 26"/>
              <a:gd name="T49" fmla="*/ 24 h 24"/>
              <a:gd name="T50" fmla="*/ 16 w 26"/>
              <a:gd name="T51" fmla="*/ 24 h 24"/>
              <a:gd name="T52" fmla="*/ 22 w 26"/>
              <a:gd name="T53" fmla="*/ 24 h 24"/>
              <a:gd name="T54" fmla="*/ 24 w 26"/>
              <a:gd name="T55" fmla="*/ 22 h 24"/>
              <a:gd name="T56" fmla="*/ 24 w 26"/>
              <a:gd name="T57" fmla="*/ 22 h 24"/>
              <a:gd name="T58" fmla="*/ 26 w 26"/>
              <a:gd name="T59" fmla="*/ 16 h 24"/>
              <a:gd name="T60" fmla="*/ 26 w 26"/>
              <a:gd name="T61" fmla="*/ 16 h 24"/>
              <a:gd name="T62" fmla="*/ 26 w 26"/>
              <a:gd name="T63" fmla="*/ 14 h 24"/>
              <a:gd name="T64" fmla="*/ 26 w 26"/>
              <a:gd name="T65" fmla="*/ 14 h 24"/>
              <a:gd name="T66" fmla="*/ 24 w 26"/>
              <a:gd name="T67" fmla="*/ 8 h 24"/>
              <a:gd name="T68" fmla="*/ 24 w 26"/>
              <a:gd name="T69" fmla="*/ 8 h 24"/>
              <a:gd name="T70" fmla="*/ 24 w 26"/>
              <a:gd name="T71" fmla="*/ 6 h 24"/>
              <a:gd name="T72" fmla="*/ 24 w 26"/>
              <a:gd name="T7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24">
                <a:moveTo>
                  <a:pt x="24" y="6"/>
                </a:moveTo>
                <a:lnTo>
                  <a:pt x="24" y="6"/>
                </a:lnTo>
                <a:lnTo>
                  <a:pt x="20" y="2"/>
                </a:lnTo>
                <a:lnTo>
                  <a:pt x="20" y="2"/>
                </a:lnTo>
                <a:lnTo>
                  <a:pt x="16" y="0"/>
                </a:lnTo>
                <a:lnTo>
                  <a:pt x="16" y="0"/>
                </a:lnTo>
                <a:lnTo>
                  <a:pt x="10" y="0"/>
                </a:lnTo>
                <a:lnTo>
                  <a:pt x="10" y="0"/>
                </a:lnTo>
                <a:lnTo>
                  <a:pt x="6" y="0"/>
                </a:lnTo>
                <a:lnTo>
                  <a:pt x="6" y="0"/>
                </a:lnTo>
                <a:lnTo>
                  <a:pt x="2" y="2"/>
                </a:lnTo>
                <a:lnTo>
                  <a:pt x="2" y="2"/>
                </a:lnTo>
                <a:lnTo>
                  <a:pt x="0" y="8"/>
                </a:lnTo>
                <a:lnTo>
                  <a:pt x="0" y="8"/>
                </a:lnTo>
                <a:lnTo>
                  <a:pt x="0" y="10"/>
                </a:lnTo>
                <a:lnTo>
                  <a:pt x="0" y="10"/>
                </a:lnTo>
                <a:lnTo>
                  <a:pt x="2" y="16"/>
                </a:lnTo>
                <a:lnTo>
                  <a:pt x="2" y="16"/>
                </a:lnTo>
                <a:lnTo>
                  <a:pt x="4" y="18"/>
                </a:lnTo>
                <a:lnTo>
                  <a:pt x="4" y="18"/>
                </a:lnTo>
                <a:lnTo>
                  <a:pt x="6" y="22"/>
                </a:lnTo>
                <a:lnTo>
                  <a:pt x="6" y="22"/>
                </a:lnTo>
                <a:lnTo>
                  <a:pt x="12" y="24"/>
                </a:lnTo>
                <a:lnTo>
                  <a:pt x="12" y="24"/>
                </a:lnTo>
                <a:lnTo>
                  <a:pt x="16" y="24"/>
                </a:lnTo>
                <a:lnTo>
                  <a:pt x="16" y="24"/>
                </a:lnTo>
                <a:lnTo>
                  <a:pt x="22" y="24"/>
                </a:lnTo>
                <a:lnTo>
                  <a:pt x="24" y="22"/>
                </a:lnTo>
                <a:lnTo>
                  <a:pt x="24" y="22"/>
                </a:lnTo>
                <a:lnTo>
                  <a:pt x="26" y="16"/>
                </a:lnTo>
                <a:lnTo>
                  <a:pt x="26" y="16"/>
                </a:lnTo>
                <a:lnTo>
                  <a:pt x="26" y="14"/>
                </a:lnTo>
                <a:lnTo>
                  <a:pt x="26" y="14"/>
                </a:lnTo>
                <a:lnTo>
                  <a:pt x="24" y="8"/>
                </a:lnTo>
                <a:lnTo>
                  <a:pt x="24" y="8"/>
                </a:lnTo>
                <a:lnTo>
                  <a:pt x="24" y="6"/>
                </a:lnTo>
                <a:lnTo>
                  <a:pt x="24" y="6"/>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7" name="Freeform 98"/>
          <p:cNvSpPr/>
          <p:nvPr>
            <p:custDataLst>
              <p:tags r:id="rId92"/>
            </p:custDataLst>
          </p:nvPr>
        </p:nvSpPr>
        <p:spPr bwMode="auto">
          <a:xfrm rot="20855259">
            <a:off x="3615931" y="3242893"/>
            <a:ext cx="26692" cy="26692"/>
          </a:xfrm>
          <a:custGeom>
            <a:avLst/>
            <a:gdLst>
              <a:gd name="T0" fmla="*/ 22 w 28"/>
              <a:gd name="T1" fmla="*/ 4 h 28"/>
              <a:gd name="T2" fmla="*/ 22 w 28"/>
              <a:gd name="T3" fmla="*/ 4 h 28"/>
              <a:gd name="T4" fmla="*/ 18 w 28"/>
              <a:gd name="T5" fmla="*/ 0 h 28"/>
              <a:gd name="T6" fmla="*/ 18 w 28"/>
              <a:gd name="T7" fmla="*/ 0 h 28"/>
              <a:gd name="T8" fmla="*/ 12 w 28"/>
              <a:gd name="T9" fmla="*/ 0 h 28"/>
              <a:gd name="T10" fmla="*/ 12 w 28"/>
              <a:gd name="T11" fmla="*/ 0 h 28"/>
              <a:gd name="T12" fmla="*/ 10 w 28"/>
              <a:gd name="T13" fmla="*/ 0 h 28"/>
              <a:gd name="T14" fmla="*/ 10 w 28"/>
              <a:gd name="T15" fmla="*/ 0 h 28"/>
              <a:gd name="T16" fmla="*/ 2 w 28"/>
              <a:gd name="T17" fmla="*/ 4 h 28"/>
              <a:gd name="T18" fmla="*/ 2 w 28"/>
              <a:gd name="T19" fmla="*/ 4 h 28"/>
              <a:gd name="T20" fmla="*/ 0 w 28"/>
              <a:gd name="T21" fmla="*/ 6 h 28"/>
              <a:gd name="T22" fmla="*/ 0 w 28"/>
              <a:gd name="T23" fmla="*/ 6 h 28"/>
              <a:gd name="T24" fmla="*/ 0 w 28"/>
              <a:gd name="T25" fmla="*/ 12 h 28"/>
              <a:gd name="T26" fmla="*/ 0 w 28"/>
              <a:gd name="T27" fmla="*/ 12 h 28"/>
              <a:gd name="T28" fmla="*/ 0 w 28"/>
              <a:gd name="T29" fmla="*/ 18 h 28"/>
              <a:gd name="T30" fmla="*/ 0 w 28"/>
              <a:gd name="T31" fmla="*/ 18 h 28"/>
              <a:gd name="T32" fmla="*/ 2 w 28"/>
              <a:gd name="T33" fmla="*/ 20 h 28"/>
              <a:gd name="T34" fmla="*/ 2 w 28"/>
              <a:gd name="T35" fmla="*/ 20 h 28"/>
              <a:gd name="T36" fmla="*/ 6 w 28"/>
              <a:gd name="T37" fmla="*/ 24 h 28"/>
              <a:gd name="T38" fmla="*/ 6 w 28"/>
              <a:gd name="T39" fmla="*/ 24 h 28"/>
              <a:gd name="T40" fmla="*/ 10 w 28"/>
              <a:gd name="T41" fmla="*/ 26 h 28"/>
              <a:gd name="T42" fmla="*/ 10 w 28"/>
              <a:gd name="T43" fmla="*/ 26 h 28"/>
              <a:gd name="T44" fmla="*/ 14 w 28"/>
              <a:gd name="T45" fmla="*/ 28 h 28"/>
              <a:gd name="T46" fmla="*/ 14 w 28"/>
              <a:gd name="T47" fmla="*/ 28 h 28"/>
              <a:gd name="T48" fmla="*/ 18 w 28"/>
              <a:gd name="T49" fmla="*/ 26 h 28"/>
              <a:gd name="T50" fmla="*/ 18 w 28"/>
              <a:gd name="T51" fmla="*/ 26 h 28"/>
              <a:gd name="T52" fmla="*/ 20 w 28"/>
              <a:gd name="T53" fmla="*/ 26 h 28"/>
              <a:gd name="T54" fmla="*/ 20 w 28"/>
              <a:gd name="T55" fmla="*/ 26 h 28"/>
              <a:gd name="T56" fmla="*/ 24 w 28"/>
              <a:gd name="T57" fmla="*/ 22 h 28"/>
              <a:gd name="T58" fmla="*/ 24 w 28"/>
              <a:gd name="T59" fmla="*/ 22 h 28"/>
              <a:gd name="T60" fmla="*/ 26 w 28"/>
              <a:gd name="T61" fmla="*/ 18 h 28"/>
              <a:gd name="T62" fmla="*/ 26 w 28"/>
              <a:gd name="T63" fmla="*/ 18 h 28"/>
              <a:gd name="T64" fmla="*/ 28 w 28"/>
              <a:gd name="T65" fmla="*/ 12 h 28"/>
              <a:gd name="T66" fmla="*/ 28 w 28"/>
              <a:gd name="T67" fmla="*/ 12 h 28"/>
              <a:gd name="T68" fmla="*/ 26 w 28"/>
              <a:gd name="T69" fmla="*/ 8 h 28"/>
              <a:gd name="T70" fmla="*/ 26 w 28"/>
              <a:gd name="T71" fmla="*/ 8 h 28"/>
              <a:gd name="T72" fmla="*/ 22 w 28"/>
              <a:gd name="T73" fmla="*/ 4 h 28"/>
              <a:gd name="T74" fmla="*/ 22 w 28"/>
              <a:gd name="T75"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28">
                <a:moveTo>
                  <a:pt x="22" y="4"/>
                </a:moveTo>
                <a:lnTo>
                  <a:pt x="22" y="4"/>
                </a:lnTo>
                <a:lnTo>
                  <a:pt x="18" y="0"/>
                </a:lnTo>
                <a:lnTo>
                  <a:pt x="18" y="0"/>
                </a:lnTo>
                <a:lnTo>
                  <a:pt x="12" y="0"/>
                </a:lnTo>
                <a:lnTo>
                  <a:pt x="12" y="0"/>
                </a:lnTo>
                <a:lnTo>
                  <a:pt x="10" y="0"/>
                </a:lnTo>
                <a:lnTo>
                  <a:pt x="10" y="0"/>
                </a:lnTo>
                <a:lnTo>
                  <a:pt x="2" y="4"/>
                </a:lnTo>
                <a:lnTo>
                  <a:pt x="2" y="4"/>
                </a:lnTo>
                <a:lnTo>
                  <a:pt x="0" y="6"/>
                </a:lnTo>
                <a:lnTo>
                  <a:pt x="0" y="6"/>
                </a:lnTo>
                <a:lnTo>
                  <a:pt x="0" y="12"/>
                </a:lnTo>
                <a:lnTo>
                  <a:pt x="0" y="12"/>
                </a:lnTo>
                <a:lnTo>
                  <a:pt x="0" y="18"/>
                </a:lnTo>
                <a:lnTo>
                  <a:pt x="0" y="18"/>
                </a:lnTo>
                <a:lnTo>
                  <a:pt x="2" y="20"/>
                </a:lnTo>
                <a:lnTo>
                  <a:pt x="2" y="20"/>
                </a:lnTo>
                <a:lnTo>
                  <a:pt x="6" y="24"/>
                </a:lnTo>
                <a:lnTo>
                  <a:pt x="6" y="24"/>
                </a:lnTo>
                <a:lnTo>
                  <a:pt x="10" y="26"/>
                </a:lnTo>
                <a:lnTo>
                  <a:pt x="10" y="26"/>
                </a:lnTo>
                <a:lnTo>
                  <a:pt x="14" y="28"/>
                </a:lnTo>
                <a:lnTo>
                  <a:pt x="14" y="28"/>
                </a:lnTo>
                <a:lnTo>
                  <a:pt x="18" y="26"/>
                </a:lnTo>
                <a:lnTo>
                  <a:pt x="18" y="26"/>
                </a:lnTo>
                <a:lnTo>
                  <a:pt x="20" y="26"/>
                </a:lnTo>
                <a:lnTo>
                  <a:pt x="20" y="26"/>
                </a:lnTo>
                <a:lnTo>
                  <a:pt x="24" y="22"/>
                </a:lnTo>
                <a:lnTo>
                  <a:pt x="24" y="22"/>
                </a:lnTo>
                <a:lnTo>
                  <a:pt x="26" y="18"/>
                </a:lnTo>
                <a:lnTo>
                  <a:pt x="26" y="18"/>
                </a:lnTo>
                <a:lnTo>
                  <a:pt x="28" y="12"/>
                </a:lnTo>
                <a:lnTo>
                  <a:pt x="28" y="12"/>
                </a:lnTo>
                <a:lnTo>
                  <a:pt x="26" y="8"/>
                </a:lnTo>
                <a:lnTo>
                  <a:pt x="26" y="8"/>
                </a:lnTo>
                <a:lnTo>
                  <a:pt x="22" y="4"/>
                </a:lnTo>
                <a:lnTo>
                  <a:pt x="22" y="4"/>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8" name="Freeform 99"/>
          <p:cNvSpPr/>
          <p:nvPr>
            <p:custDataLst>
              <p:tags r:id="rId93"/>
            </p:custDataLst>
          </p:nvPr>
        </p:nvSpPr>
        <p:spPr bwMode="auto">
          <a:xfrm rot="20855259">
            <a:off x="3643307" y="3272323"/>
            <a:ext cx="26692" cy="22585"/>
          </a:xfrm>
          <a:custGeom>
            <a:avLst/>
            <a:gdLst>
              <a:gd name="T0" fmla="*/ 26 w 28"/>
              <a:gd name="T1" fmla="*/ 8 h 24"/>
              <a:gd name="T2" fmla="*/ 26 w 28"/>
              <a:gd name="T3" fmla="*/ 8 h 24"/>
              <a:gd name="T4" fmla="*/ 24 w 28"/>
              <a:gd name="T5" fmla="*/ 4 h 24"/>
              <a:gd name="T6" fmla="*/ 24 w 28"/>
              <a:gd name="T7" fmla="*/ 4 h 24"/>
              <a:gd name="T8" fmla="*/ 18 w 28"/>
              <a:gd name="T9" fmla="*/ 2 h 24"/>
              <a:gd name="T10" fmla="*/ 18 w 28"/>
              <a:gd name="T11" fmla="*/ 2 h 24"/>
              <a:gd name="T12" fmla="*/ 14 w 28"/>
              <a:gd name="T13" fmla="*/ 0 h 24"/>
              <a:gd name="T14" fmla="*/ 14 w 28"/>
              <a:gd name="T15" fmla="*/ 0 h 24"/>
              <a:gd name="T16" fmla="*/ 6 w 28"/>
              <a:gd name="T17" fmla="*/ 2 h 24"/>
              <a:gd name="T18" fmla="*/ 6 w 28"/>
              <a:gd name="T19" fmla="*/ 2 h 24"/>
              <a:gd name="T20" fmla="*/ 4 w 28"/>
              <a:gd name="T21" fmla="*/ 6 h 24"/>
              <a:gd name="T22" fmla="*/ 4 w 28"/>
              <a:gd name="T23" fmla="*/ 6 h 24"/>
              <a:gd name="T24" fmla="*/ 0 w 28"/>
              <a:gd name="T25" fmla="*/ 10 h 24"/>
              <a:gd name="T26" fmla="*/ 0 w 28"/>
              <a:gd name="T27" fmla="*/ 10 h 24"/>
              <a:gd name="T28" fmla="*/ 0 w 28"/>
              <a:gd name="T29" fmla="*/ 14 h 24"/>
              <a:gd name="T30" fmla="*/ 0 w 28"/>
              <a:gd name="T31" fmla="*/ 14 h 24"/>
              <a:gd name="T32" fmla="*/ 2 w 28"/>
              <a:gd name="T33" fmla="*/ 18 h 24"/>
              <a:gd name="T34" fmla="*/ 2 w 28"/>
              <a:gd name="T35" fmla="*/ 18 h 24"/>
              <a:gd name="T36" fmla="*/ 6 w 28"/>
              <a:gd name="T37" fmla="*/ 22 h 24"/>
              <a:gd name="T38" fmla="*/ 6 w 28"/>
              <a:gd name="T39" fmla="*/ 22 h 24"/>
              <a:gd name="T40" fmla="*/ 12 w 28"/>
              <a:gd name="T41" fmla="*/ 24 h 24"/>
              <a:gd name="T42" fmla="*/ 12 w 28"/>
              <a:gd name="T43" fmla="*/ 24 h 24"/>
              <a:gd name="T44" fmla="*/ 16 w 28"/>
              <a:gd name="T45" fmla="*/ 24 h 24"/>
              <a:gd name="T46" fmla="*/ 16 w 28"/>
              <a:gd name="T47" fmla="*/ 24 h 24"/>
              <a:gd name="T48" fmla="*/ 22 w 28"/>
              <a:gd name="T49" fmla="*/ 24 h 24"/>
              <a:gd name="T50" fmla="*/ 22 w 28"/>
              <a:gd name="T51" fmla="*/ 24 h 24"/>
              <a:gd name="T52" fmla="*/ 26 w 28"/>
              <a:gd name="T53" fmla="*/ 20 h 24"/>
              <a:gd name="T54" fmla="*/ 26 w 28"/>
              <a:gd name="T55" fmla="*/ 20 h 24"/>
              <a:gd name="T56" fmla="*/ 28 w 28"/>
              <a:gd name="T57" fmla="*/ 16 h 24"/>
              <a:gd name="T58" fmla="*/ 28 w 28"/>
              <a:gd name="T59" fmla="*/ 16 h 24"/>
              <a:gd name="T60" fmla="*/ 28 w 28"/>
              <a:gd name="T61" fmla="*/ 12 h 24"/>
              <a:gd name="T62" fmla="*/ 28 w 28"/>
              <a:gd name="T63" fmla="*/ 12 h 24"/>
              <a:gd name="T64" fmla="*/ 26 w 28"/>
              <a:gd name="T65" fmla="*/ 8 h 24"/>
              <a:gd name="T66" fmla="*/ 26 w 28"/>
              <a:gd name="T6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24">
                <a:moveTo>
                  <a:pt x="26" y="8"/>
                </a:moveTo>
                <a:lnTo>
                  <a:pt x="26" y="8"/>
                </a:lnTo>
                <a:lnTo>
                  <a:pt x="24" y="4"/>
                </a:lnTo>
                <a:lnTo>
                  <a:pt x="24" y="4"/>
                </a:lnTo>
                <a:lnTo>
                  <a:pt x="18" y="2"/>
                </a:lnTo>
                <a:lnTo>
                  <a:pt x="18" y="2"/>
                </a:lnTo>
                <a:lnTo>
                  <a:pt x="14" y="0"/>
                </a:lnTo>
                <a:lnTo>
                  <a:pt x="14" y="0"/>
                </a:lnTo>
                <a:lnTo>
                  <a:pt x="6" y="2"/>
                </a:lnTo>
                <a:lnTo>
                  <a:pt x="6" y="2"/>
                </a:lnTo>
                <a:lnTo>
                  <a:pt x="4" y="6"/>
                </a:lnTo>
                <a:lnTo>
                  <a:pt x="4" y="6"/>
                </a:lnTo>
                <a:lnTo>
                  <a:pt x="0" y="10"/>
                </a:lnTo>
                <a:lnTo>
                  <a:pt x="0" y="10"/>
                </a:lnTo>
                <a:lnTo>
                  <a:pt x="0" y="14"/>
                </a:lnTo>
                <a:lnTo>
                  <a:pt x="0" y="14"/>
                </a:lnTo>
                <a:lnTo>
                  <a:pt x="2" y="18"/>
                </a:lnTo>
                <a:lnTo>
                  <a:pt x="2" y="18"/>
                </a:lnTo>
                <a:lnTo>
                  <a:pt x="6" y="22"/>
                </a:lnTo>
                <a:lnTo>
                  <a:pt x="6" y="22"/>
                </a:lnTo>
                <a:lnTo>
                  <a:pt x="12" y="24"/>
                </a:lnTo>
                <a:lnTo>
                  <a:pt x="12" y="24"/>
                </a:lnTo>
                <a:lnTo>
                  <a:pt x="16" y="24"/>
                </a:lnTo>
                <a:lnTo>
                  <a:pt x="16" y="24"/>
                </a:lnTo>
                <a:lnTo>
                  <a:pt x="22" y="24"/>
                </a:lnTo>
                <a:lnTo>
                  <a:pt x="22" y="24"/>
                </a:lnTo>
                <a:lnTo>
                  <a:pt x="26" y="20"/>
                </a:lnTo>
                <a:lnTo>
                  <a:pt x="26" y="20"/>
                </a:lnTo>
                <a:lnTo>
                  <a:pt x="28" y="16"/>
                </a:lnTo>
                <a:lnTo>
                  <a:pt x="28" y="16"/>
                </a:lnTo>
                <a:lnTo>
                  <a:pt x="28" y="12"/>
                </a:lnTo>
                <a:lnTo>
                  <a:pt x="28" y="12"/>
                </a:lnTo>
                <a:lnTo>
                  <a:pt x="26" y="8"/>
                </a:lnTo>
                <a:lnTo>
                  <a:pt x="26" y="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29" name="Freeform 100"/>
          <p:cNvSpPr/>
          <p:nvPr>
            <p:custDataLst>
              <p:tags r:id="rId94"/>
            </p:custDataLst>
          </p:nvPr>
        </p:nvSpPr>
        <p:spPr bwMode="auto">
          <a:xfrm rot="20855259">
            <a:off x="3307263" y="2870576"/>
            <a:ext cx="38327" cy="21217"/>
          </a:xfrm>
          <a:custGeom>
            <a:avLst/>
            <a:gdLst>
              <a:gd name="T0" fmla="*/ 36 w 40"/>
              <a:gd name="T1" fmla="*/ 0 h 22"/>
              <a:gd name="T2" fmla="*/ 36 w 40"/>
              <a:gd name="T3" fmla="*/ 0 h 22"/>
              <a:gd name="T4" fmla="*/ 26 w 40"/>
              <a:gd name="T5" fmla="*/ 2 h 22"/>
              <a:gd name="T6" fmla="*/ 18 w 40"/>
              <a:gd name="T7" fmla="*/ 6 h 22"/>
              <a:gd name="T8" fmla="*/ 18 w 40"/>
              <a:gd name="T9" fmla="*/ 6 h 22"/>
              <a:gd name="T10" fmla="*/ 8 w 40"/>
              <a:gd name="T11" fmla="*/ 12 h 22"/>
              <a:gd name="T12" fmla="*/ 0 w 40"/>
              <a:gd name="T13" fmla="*/ 16 h 22"/>
              <a:gd name="T14" fmla="*/ 0 w 40"/>
              <a:gd name="T15" fmla="*/ 16 h 22"/>
              <a:gd name="T16" fmla="*/ 0 w 40"/>
              <a:gd name="T17" fmla="*/ 20 h 22"/>
              <a:gd name="T18" fmla="*/ 4 w 40"/>
              <a:gd name="T19" fmla="*/ 22 h 22"/>
              <a:gd name="T20" fmla="*/ 4 w 40"/>
              <a:gd name="T21" fmla="*/ 22 h 22"/>
              <a:gd name="T22" fmla="*/ 12 w 40"/>
              <a:gd name="T23" fmla="*/ 18 h 22"/>
              <a:gd name="T24" fmla="*/ 22 w 40"/>
              <a:gd name="T25" fmla="*/ 14 h 22"/>
              <a:gd name="T26" fmla="*/ 22 w 40"/>
              <a:gd name="T27" fmla="*/ 14 h 22"/>
              <a:gd name="T28" fmla="*/ 32 w 40"/>
              <a:gd name="T29" fmla="*/ 10 h 22"/>
              <a:gd name="T30" fmla="*/ 36 w 40"/>
              <a:gd name="T31" fmla="*/ 8 h 22"/>
              <a:gd name="T32" fmla="*/ 40 w 40"/>
              <a:gd name="T33" fmla="*/ 4 h 22"/>
              <a:gd name="T34" fmla="*/ 40 w 40"/>
              <a:gd name="T35" fmla="*/ 4 h 22"/>
              <a:gd name="T36" fmla="*/ 40 w 40"/>
              <a:gd name="T37" fmla="*/ 2 h 22"/>
              <a:gd name="T38" fmla="*/ 38 w 40"/>
              <a:gd name="T39" fmla="*/ 0 h 22"/>
              <a:gd name="T40" fmla="*/ 36 w 40"/>
              <a:gd name="T41" fmla="*/ 0 h 22"/>
              <a:gd name="T42" fmla="*/ 36 w 40"/>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2">
                <a:moveTo>
                  <a:pt x="36" y="0"/>
                </a:moveTo>
                <a:lnTo>
                  <a:pt x="36" y="0"/>
                </a:lnTo>
                <a:lnTo>
                  <a:pt x="26" y="2"/>
                </a:lnTo>
                <a:lnTo>
                  <a:pt x="18" y="6"/>
                </a:lnTo>
                <a:lnTo>
                  <a:pt x="18" y="6"/>
                </a:lnTo>
                <a:lnTo>
                  <a:pt x="8" y="12"/>
                </a:lnTo>
                <a:lnTo>
                  <a:pt x="0" y="16"/>
                </a:lnTo>
                <a:lnTo>
                  <a:pt x="0" y="16"/>
                </a:lnTo>
                <a:lnTo>
                  <a:pt x="0" y="20"/>
                </a:lnTo>
                <a:lnTo>
                  <a:pt x="4" y="22"/>
                </a:lnTo>
                <a:lnTo>
                  <a:pt x="4" y="22"/>
                </a:lnTo>
                <a:lnTo>
                  <a:pt x="12" y="18"/>
                </a:lnTo>
                <a:lnTo>
                  <a:pt x="22" y="14"/>
                </a:lnTo>
                <a:lnTo>
                  <a:pt x="22" y="14"/>
                </a:lnTo>
                <a:lnTo>
                  <a:pt x="32" y="10"/>
                </a:lnTo>
                <a:lnTo>
                  <a:pt x="36" y="8"/>
                </a:lnTo>
                <a:lnTo>
                  <a:pt x="40" y="4"/>
                </a:lnTo>
                <a:lnTo>
                  <a:pt x="40" y="4"/>
                </a:lnTo>
                <a:lnTo>
                  <a:pt x="40" y="2"/>
                </a:lnTo>
                <a:lnTo>
                  <a:pt x="38" y="0"/>
                </a:lnTo>
                <a:lnTo>
                  <a:pt x="36" y="0"/>
                </a:lnTo>
                <a:lnTo>
                  <a:pt x="36" y="0"/>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0" name="Freeform 101"/>
          <p:cNvSpPr/>
          <p:nvPr>
            <p:custDataLst>
              <p:tags r:id="rId95"/>
            </p:custDataLst>
          </p:nvPr>
        </p:nvSpPr>
        <p:spPr bwMode="auto">
          <a:xfrm rot="20855259">
            <a:off x="3260039" y="2901374"/>
            <a:ext cx="24639" cy="11635"/>
          </a:xfrm>
          <a:custGeom>
            <a:avLst/>
            <a:gdLst>
              <a:gd name="T0" fmla="*/ 26 w 26"/>
              <a:gd name="T1" fmla="*/ 8 h 12"/>
              <a:gd name="T2" fmla="*/ 26 w 26"/>
              <a:gd name="T3" fmla="*/ 8 h 12"/>
              <a:gd name="T4" fmla="*/ 22 w 26"/>
              <a:gd name="T5" fmla="*/ 4 h 12"/>
              <a:gd name="T6" fmla="*/ 16 w 26"/>
              <a:gd name="T7" fmla="*/ 4 h 12"/>
              <a:gd name="T8" fmla="*/ 16 w 26"/>
              <a:gd name="T9" fmla="*/ 4 h 12"/>
              <a:gd name="T10" fmla="*/ 4 w 26"/>
              <a:gd name="T11" fmla="*/ 0 h 12"/>
              <a:gd name="T12" fmla="*/ 4 w 26"/>
              <a:gd name="T13" fmla="*/ 0 h 12"/>
              <a:gd name="T14" fmla="*/ 0 w 26"/>
              <a:gd name="T15" fmla="*/ 0 h 12"/>
              <a:gd name="T16" fmla="*/ 0 w 26"/>
              <a:gd name="T17" fmla="*/ 2 h 12"/>
              <a:gd name="T18" fmla="*/ 0 w 26"/>
              <a:gd name="T19" fmla="*/ 4 h 12"/>
              <a:gd name="T20" fmla="*/ 2 w 26"/>
              <a:gd name="T21" fmla="*/ 6 h 12"/>
              <a:gd name="T22" fmla="*/ 2 w 26"/>
              <a:gd name="T23" fmla="*/ 6 h 12"/>
              <a:gd name="T24" fmla="*/ 14 w 26"/>
              <a:gd name="T25" fmla="*/ 10 h 12"/>
              <a:gd name="T26" fmla="*/ 14 w 26"/>
              <a:gd name="T27" fmla="*/ 10 h 12"/>
              <a:gd name="T28" fmla="*/ 20 w 26"/>
              <a:gd name="T29" fmla="*/ 12 h 12"/>
              <a:gd name="T30" fmla="*/ 26 w 26"/>
              <a:gd name="T31" fmla="*/ 12 h 12"/>
              <a:gd name="T32" fmla="*/ 26 w 26"/>
              <a:gd name="T33" fmla="*/ 12 h 12"/>
              <a:gd name="T34" fmla="*/ 26 w 26"/>
              <a:gd name="T35" fmla="*/ 10 h 12"/>
              <a:gd name="T36" fmla="*/ 26 w 26"/>
              <a:gd name="T37" fmla="*/ 8 h 12"/>
              <a:gd name="T38" fmla="*/ 26 w 26"/>
              <a:gd name="T3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12">
                <a:moveTo>
                  <a:pt x="26" y="8"/>
                </a:moveTo>
                <a:lnTo>
                  <a:pt x="26" y="8"/>
                </a:lnTo>
                <a:lnTo>
                  <a:pt x="22" y="4"/>
                </a:lnTo>
                <a:lnTo>
                  <a:pt x="16" y="4"/>
                </a:lnTo>
                <a:lnTo>
                  <a:pt x="16" y="4"/>
                </a:lnTo>
                <a:lnTo>
                  <a:pt x="4" y="0"/>
                </a:lnTo>
                <a:lnTo>
                  <a:pt x="4" y="0"/>
                </a:lnTo>
                <a:lnTo>
                  <a:pt x="0" y="0"/>
                </a:lnTo>
                <a:lnTo>
                  <a:pt x="0" y="2"/>
                </a:lnTo>
                <a:lnTo>
                  <a:pt x="0" y="4"/>
                </a:lnTo>
                <a:lnTo>
                  <a:pt x="2" y="6"/>
                </a:lnTo>
                <a:lnTo>
                  <a:pt x="2" y="6"/>
                </a:lnTo>
                <a:lnTo>
                  <a:pt x="14" y="10"/>
                </a:lnTo>
                <a:lnTo>
                  <a:pt x="14" y="10"/>
                </a:lnTo>
                <a:lnTo>
                  <a:pt x="20" y="12"/>
                </a:lnTo>
                <a:lnTo>
                  <a:pt x="26" y="12"/>
                </a:lnTo>
                <a:lnTo>
                  <a:pt x="26" y="12"/>
                </a:lnTo>
                <a:lnTo>
                  <a:pt x="26" y="10"/>
                </a:lnTo>
                <a:lnTo>
                  <a:pt x="26" y="8"/>
                </a:lnTo>
                <a:lnTo>
                  <a:pt x="26" y="8"/>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1" name="Freeform 102"/>
          <p:cNvSpPr/>
          <p:nvPr>
            <p:custDataLst>
              <p:tags r:id="rId96"/>
            </p:custDataLst>
          </p:nvPr>
        </p:nvSpPr>
        <p:spPr bwMode="auto">
          <a:xfrm rot="20855259">
            <a:off x="3017759" y="3119700"/>
            <a:ext cx="17110" cy="17110"/>
          </a:xfrm>
          <a:custGeom>
            <a:avLst/>
            <a:gdLst>
              <a:gd name="T0" fmla="*/ 10 w 18"/>
              <a:gd name="T1" fmla="*/ 0 h 18"/>
              <a:gd name="T2" fmla="*/ 10 w 18"/>
              <a:gd name="T3" fmla="*/ 0 h 18"/>
              <a:gd name="T4" fmla="*/ 6 w 18"/>
              <a:gd name="T5" fmla="*/ 0 h 18"/>
              <a:gd name="T6" fmla="*/ 4 w 18"/>
              <a:gd name="T7" fmla="*/ 0 h 18"/>
              <a:gd name="T8" fmla="*/ 2 w 18"/>
              <a:gd name="T9" fmla="*/ 4 h 18"/>
              <a:gd name="T10" fmla="*/ 0 w 18"/>
              <a:gd name="T11" fmla="*/ 6 h 18"/>
              <a:gd name="T12" fmla="*/ 2 w 18"/>
              <a:gd name="T13" fmla="*/ 12 h 18"/>
              <a:gd name="T14" fmla="*/ 4 w 18"/>
              <a:gd name="T15" fmla="*/ 16 h 18"/>
              <a:gd name="T16" fmla="*/ 8 w 18"/>
              <a:gd name="T17" fmla="*/ 18 h 18"/>
              <a:gd name="T18" fmla="*/ 8 w 18"/>
              <a:gd name="T19" fmla="*/ 18 h 18"/>
              <a:gd name="T20" fmla="*/ 10 w 18"/>
              <a:gd name="T21" fmla="*/ 18 h 18"/>
              <a:gd name="T22" fmla="*/ 14 w 18"/>
              <a:gd name="T23" fmla="*/ 16 h 18"/>
              <a:gd name="T24" fmla="*/ 16 w 18"/>
              <a:gd name="T25" fmla="*/ 14 h 18"/>
              <a:gd name="T26" fmla="*/ 18 w 18"/>
              <a:gd name="T27" fmla="*/ 10 h 18"/>
              <a:gd name="T28" fmla="*/ 16 w 18"/>
              <a:gd name="T29" fmla="*/ 4 h 18"/>
              <a:gd name="T30" fmla="*/ 14 w 18"/>
              <a:gd name="T31" fmla="*/ 2 h 18"/>
              <a:gd name="T32" fmla="*/ 10 w 18"/>
              <a:gd name="T33" fmla="*/ 0 h 18"/>
              <a:gd name="T34" fmla="*/ 10 w 18"/>
              <a:gd name="T3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18">
                <a:moveTo>
                  <a:pt x="10" y="0"/>
                </a:moveTo>
                <a:lnTo>
                  <a:pt x="10" y="0"/>
                </a:lnTo>
                <a:lnTo>
                  <a:pt x="6" y="0"/>
                </a:lnTo>
                <a:lnTo>
                  <a:pt x="4" y="0"/>
                </a:lnTo>
                <a:lnTo>
                  <a:pt x="2" y="4"/>
                </a:lnTo>
                <a:lnTo>
                  <a:pt x="0" y="6"/>
                </a:lnTo>
                <a:lnTo>
                  <a:pt x="2" y="12"/>
                </a:lnTo>
                <a:lnTo>
                  <a:pt x="4" y="16"/>
                </a:lnTo>
                <a:lnTo>
                  <a:pt x="8" y="18"/>
                </a:lnTo>
                <a:lnTo>
                  <a:pt x="8" y="18"/>
                </a:lnTo>
                <a:lnTo>
                  <a:pt x="10" y="18"/>
                </a:lnTo>
                <a:lnTo>
                  <a:pt x="14" y="16"/>
                </a:lnTo>
                <a:lnTo>
                  <a:pt x="16" y="14"/>
                </a:lnTo>
                <a:lnTo>
                  <a:pt x="18" y="10"/>
                </a:lnTo>
                <a:lnTo>
                  <a:pt x="16" y="4"/>
                </a:lnTo>
                <a:lnTo>
                  <a:pt x="14" y="2"/>
                </a:lnTo>
                <a:lnTo>
                  <a:pt x="10" y="0"/>
                </a:lnTo>
                <a:lnTo>
                  <a:pt x="10"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2" name="Freeform 103"/>
          <p:cNvSpPr/>
          <p:nvPr>
            <p:custDataLst>
              <p:tags r:id="rId97"/>
            </p:custDataLst>
          </p:nvPr>
        </p:nvSpPr>
        <p:spPr bwMode="auto">
          <a:xfrm rot="20855259">
            <a:off x="3500950" y="3114909"/>
            <a:ext cx="97186" cy="102661"/>
          </a:xfrm>
          <a:custGeom>
            <a:avLst/>
            <a:gdLst>
              <a:gd name="T0" fmla="*/ 12 w 102"/>
              <a:gd name="T1" fmla="*/ 0 h 108"/>
              <a:gd name="T2" fmla="*/ 12 w 102"/>
              <a:gd name="T3" fmla="*/ 0 h 108"/>
              <a:gd name="T4" fmla="*/ 10 w 102"/>
              <a:gd name="T5" fmla="*/ 0 h 108"/>
              <a:gd name="T6" fmla="*/ 6 w 102"/>
              <a:gd name="T7" fmla="*/ 2 h 108"/>
              <a:gd name="T8" fmla="*/ 4 w 102"/>
              <a:gd name="T9" fmla="*/ 6 h 108"/>
              <a:gd name="T10" fmla="*/ 2 w 102"/>
              <a:gd name="T11" fmla="*/ 10 h 108"/>
              <a:gd name="T12" fmla="*/ 0 w 102"/>
              <a:gd name="T13" fmla="*/ 16 h 108"/>
              <a:gd name="T14" fmla="*/ 2 w 102"/>
              <a:gd name="T15" fmla="*/ 22 h 108"/>
              <a:gd name="T16" fmla="*/ 2 w 102"/>
              <a:gd name="T17" fmla="*/ 22 h 108"/>
              <a:gd name="T18" fmla="*/ 8 w 102"/>
              <a:gd name="T19" fmla="*/ 46 h 108"/>
              <a:gd name="T20" fmla="*/ 14 w 102"/>
              <a:gd name="T21" fmla="*/ 60 h 108"/>
              <a:gd name="T22" fmla="*/ 20 w 102"/>
              <a:gd name="T23" fmla="*/ 74 h 108"/>
              <a:gd name="T24" fmla="*/ 28 w 102"/>
              <a:gd name="T25" fmla="*/ 88 h 108"/>
              <a:gd name="T26" fmla="*/ 38 w 102"/>
              <a:gd name="T27" fmla="*/ 98 h 108"/>
              <a:gd name="T28" fmla="*/ 50 w 102"/>
              <a:gd name="T29" fmla="*/ 106 h 108"/>
              <a:gd name="T30" fmla="*/ 56 w 102"/>
              <a:gd name="T31" fmla="*/ 108 h 108"/>
              <a:gd name="T32" fmla="*/ 62 w 102"/>
              <a:gd name="T33" fmla="*/ 108 h 108"/>
              <a:gd name="T34" fmla="*/ 62 w 102"/>
              <a:gd name="T35" fmla="*/ 108 h 108"/>
              <a:gd name="T36" fmla="*/ 74 w 102"/>
              <a:gd name="T37" fmla="*/ 106 h 108"/>
              <a:gd name="T38" fmla="*/ 84 w 102"/>
              <a:gd name="T39" fmla="*/ 102 h 108"/>
              <a:gd name="T40" fmla="*/ 92 w 102"/>
              <a:gd name="T41" fmla="*/ 96 h 108"/>
              <a:gd name="T42" fmla="*/ 98 w 102"/>
              <a:gd name="T43" fmla="*/ 88 h 108"/>
              <a:gd name="T44" fmla="*/ 100 w 102"/>
              <a:gd name="T45" fmla="*/ 80 h 108"/>
              <a:gd name="T46" fmla="*/ 102 w 102"/>
              <a:gd name="T47" fmla="*/ 70 h 108"/>
              <a:gd name="T48" fmla="*/ 100 w 102"/>
              <a:gd name="T49" fmla="*/ 60 h 108"/>
              <a:gd name="T50" fmla="*/ 94 w 102"/>
              <a:gd name="T51" fmla="*/ 50 h 108"/>
              <a:gd name="T52" fmla="*/ 94 w 102"/>
              <a:gd name="T53" fmla="*/ 50 h 108"/>
              <a:gd name="T54" fmla="*/ 88 w 102"/>
              <a:gd name="T55" fmla="*/ 40 h 108"/>
              <a:gd name="T56" fmla="*/ 78 w 102"/>
              <a:gd name="T57" fmla="*/ 32 h 108"/>
              <a:gd name="T58" fmla="*/ 60 w 102"/>
              <a:gd name="T59" fmla="*/ 18 h 108"/>
              <a:gd name="T60" fmla="*/ 44 w 102"/>
              <a:gd name="T61" fmla="*/ 8 h 108"/>
              <a:gd name="T62" fmla="*/ 38 w 102"/>
              <a:gd name="T63" fmla="*/ 4 h 108"/>
              <a:gd name="T64" fmla="*/ 12 w 102"/>
              <a:gd name="T6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108">
                <a:moveTo>
                  <a:pt x="12" y="0"/>
                </a:moveTo>
                <a:lnTo>
                  <a:pt x="12" y="0"/>
                </a:lnTo>
                <a:lnTo>
                  <a:pt x="10" y="0"/>
                </a:lnTo>
                <a:lnTo>
                  <a:pt x="6" y="2"/>
                </a:lnTo>
                <a:lnTo>
                  <a:pt x="4" y="6"/>
                </a:lnTo>
                <a:lnTo>
                  <a:pt x="2" y="10"/>
                </a:lnTo>
                <a:lnTo>
                  <a:pt x="0" y="16"/>
                </a:lnTo>
                <a:lnTo>
                  <a:pt x="2" y="22"/>
                </a:lnTo>
                <a:lnTo>
                  <a:pt x="2" y="22"/>
                </a:lnTo>
                <a:lnTo>
                  <a:pt x="8" y="46"/>
                </a:lnTo>
                <a:lnTo>
                  <a:pt x="14" y="60"/>
                </a:lnTo>
                <a:lnTo>
                  <a:pt x="20" y="74"/>
                </a:lnTo>
                <a:lnTo>
                  <a:pt x="28" y="88"/>
                </a:lnTo>
                <a:lnTo>
                  <a:pt x="38" y="98"/>
                </a:lnTo>
                <a:lnTo>
                  <a:pt x="50" y="106"/>
                </a:lnTo>
                <a:lnTo>
                  <a:pt x="56" y="108"/>
                </a:lnTo>
                <a:lnTo>
                  <a:pt x="62" y="108"/>
                </a:lnTo>
                <a:lnTo>
                  <a:pt x="62" y="108"/>
                </a:lnTo>
                <a:lnTo>
                  <a:pt x="74" y="106"/>
                </a:lnTo>
                <a:lnTo>
                  <a:pt x="84" y="102"/>
                </a:lnTo>
                <a:lnTo>
                  <a:pt x="92" y="96"/>
                </a:lnTo>
                <a:lnTo>
                  <a:pt x="98" y="88"/>
                </a:lnTo>
                <a:lnTo>
                  <a:pt x="100" y="80"/>
                </a:lnTo>
                <a:lnTo>
                  <a:pt x="102" y="70"/>
                </a:lnTo>
                <a:lnTo>
                  <a:pt x="100" y="60"/>
                </a:lnTo>
                <a:lnTo>
                  <a:pt x="94" y="50"/>
                </a:lnTo>
                <a:lnTo>
                  <a:pt x="94" y="50"/>
                </a:lnTo>
                <a:lnTo>
                  <a:pt x="88" y="40"/>
                </a:lnTo>
                <a:lnTo>
                  <a:pt x="78" y="32"/>
                </a:lnTo>
                <a:lnTo>
                  <a:pt x="60" y="18"/>
                </a:lnTo>
                <a:lnTo>
                  <a:pt x="44" y="8"/>
                </a:lnTo>
                <a:lnTo>
                  <a:pt x="38" y="4"/>
                </a:lnTo>
                <a:lnTo>
                  <a:pt x="12"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3" name="Freeform 104"/>
          <p:cNvSpPr/>
          <p:nvPr>
            <p:custDataLst>
              <p:tags r:id="rId98"/>
            </p:custDataLst>
          </p:nvPr>
        </p:nvSpPr>
        <p:spPr bwMode="auto">
          <a:xfrm rot="20855259">
            <a:off x="3527642" y="3126544"/>
            <a:ext cx="74600" cy="53384"/>
          </a:xfrm>
          <a:custGeom>
            <a:avLst/>
            <a:gdLst>
              <a:gd name="T0" fmla="*/ 0 w 78"/>
              <a:gd name="T1" fmla="*/ 0 h 56"/>
              <a:gd name="T2" fmla="*/ 68 w 78"/>
              <a:gd name="T3" fmla="*/ 12 h 56"/>
              <a:gd name="T4" fmla="*/ 78 w 78"/>
              <a:gd name="T5" fmla="*/ 56 h 56"/>
              <a:gd name="T6" fmla="*/ 8 w 78"/>
              <a:gd name="T7" fmla="*/ 48 h 56"/>
              <a:gd name="T8" fmla="*/ 0 w 78"/>
              <a:gd name="T9" fmla="*/ 0 h 56"/>
            </a:gdLst>
            <a:ahLst/>
            <a:cxnLst>
              <a:cxn ang="0">
                <a:pos x="T0" y="T1"/>
              </a:cxn>
              <a:cxn ang="0">
                <a:pos x="T2" y="T3"/>
              </a:cxn>
              <a:cxn ang="0">
                <a:pos x="T4" y="T5"/>
              </a:cxn>
              <a:cxn ang="0">
                <a:pos x="T6" y="T7"/>
              </a:cxn>
              <a:cxn ang="0">
                <a:pos x="T8" y="T9"/>
              </a:cxn>
            </a:cxnLst>
            <a:rect l="0" t="0" r="r" b="b"/>
            <a:pathLst>
              <a:path w="78" h="56">
                <a:moveTo>
                  <a:pt x="0" y="0"/>
                </a:moveTo>
                <a:lnTo>
                  <a:pt x="68" y="12"/>
                </a:lnTo>
                <a:lnTo>
                  <a:pt x="78" y="56"/>
                </a:lnTo>
                <a:lnTo>
                  <a:pt x="8" y="48"/>
                </a:lnTo>
                <a:lnTo>
                  <a:pt x="0"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4" name="Freeform 105"/>
          <p:cNvSpPr/>
          <p:nvPr>
            <p:custDataLst>
              <p:tags r:id="rId99"/>
            </p:custDataLst>
          </p:nvPr>
        </p:nvSpPr>
        <p:spPr bwMode="auto">
          <a:xfrm rot="20855259">
            <a:off x="3451673" y="3151183"/>
            <a:ext cx="38327" cy="47909"/>
          </a:xfrm>
          <a:custGeom>
            <a:avLst/>
            <a:gdLst>
              <a:gd name="T0" fmla="*/ 14 w 40"/>
              <a:gd name="T1" fmla="*/ 0 h 50"/>
              <a:gd name="T2" fmla="*/ 14 w 40"/>
              <a:gd name="T3" fmla="*/ 0 h 50"/>
              <a:gd name="T4" fmla="*/ 6 w 40"/>
              <a:gd name="T5" fmla="*/ 0 h 50"/>
              <a:gd name="T6" fmla="*/ 2 w 40"/>
              <a:gd name="T7" fmla="*/ 2 h 50"/>
              <a:gd name="T8" fmla="*/ 0 w 40"/>
              <a:gd name="T9" fmla="*/ 8 h 50"/>
              <a:gd name="T10" fmla="*/ 2 w 40"/>
              <a:gd name="T11" fmla="*/ 16 h 50"/>
              <a:gd name="T12" fmla="*/ 2 w 40"/>
              <a:gd name="T13" fmla="*/ 16 h 50"/>
              <a:gd name="T14" fmla="*/ 6 w 40"/>
              <a:gd name="T15" fmla="*/ 28 h 50"/>
              <a:gd name="T16" fmla="*/ 14 w 40"/>
              <a:gd name="T17" fmla="*/ 40 h 50"/>
              <a:gd name="T18" fmla="*/ 22 w 40"/>
              <a:gd name="T19" fmla="*/ 48 h 50"/>
              <a:gd name="T20" fmla="*/ 26 w 40"/>
              <a:gd name="T21" fmla="*/ 50 h 50"/>
              <a:gd name="T22" fmla="*/ 30 w 40"/>
              <a:gd name="T23" fmla="*/ 50 h 50"/>
              <a:gd name="T24" fmla="*/ 30 w 40"/>
              <a:gd name="T25" fmla="*/ 50 h 50"/>
              <a:gd name="T26" fmla="*/ 36 w 40"/>
              <a:gd name="T27" fmla="*/ 48 h 50"/>
              <a:gd name="T28" fmla="*/ 40 w 40"/>
              <a:gd name="T29" fmla="*/ 44 h 50"/>
              <a:gd name="T30" fmla="*/ 40 w 40"/>
              <a:gd name="T31" fmla="*/ 38 h 50"/>
              <a:gd name="T32" fmla="*/ 38 w 40"/>
              <a:gd name="T33" fmla="*/ 30 h 50"/>
              <a:gd name="T34" fmla="*/ 38 w 40"/>
              <a:gd name="T35" fmla="*/ 30 h 50"/>
              <a:gd name="T36" fmla="*/ 28 w 40"/>
              <a:gd name="T37" fmla="*/ 10 h 50"/>
              <a:gd name="T38" fmla="*/ 22 w 40"/>
              <a:gd name="T39" fmla="*/ 4 h 50"/>
              <a:gd name="T40" fmla="*/ 18 w 40"/>
              <a:gd name="T41" fmla="*/ 0 h 50"/>
              <a:gd name="T42" fmla="*/ 14 w 40"/>
              <a:gd name="T43" fmla="*/ 0 h 50"/>
              <a:gd name="T44" fmla="*/ 14 w 40"/>
              <a:gd name="T4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0">
                <a:moveTo>
                  <a:pt x="14" y="0"/>
                </a:moveTo>
                <a:lnTo>
                  <a:pt x="14" y="0"/>
                </a:lnTo>
                <a:lnTo>
                  <a:pt x="6" y="0"/>
                </a:lnTo>
                <a:lnTo>
                  <a:pt x="2" y="2"/>
                </a:lnTo>
                <a:lnTo>
                  <a:pt x="0" y="8"/>
                </a:lnTo>
                <a:lnTo>
                  <a:pt x="2" y="16"/>
                </a:lnTo>
                <a:lnTo>
                  <a:pt x="2" y="16"/>
                </a:lnTo>
                <a:lnTo>
                  <a:pt x="6" y="28"/>
                </a:lnTo>
                <a:lnTo>
                  <a:pt x="14" y="40"/>
                </a:lnTo>
                <a:lnTo>
                  <a:pt x="22" y="48"/>
                </a:lnTo>
                <a:lnTo>
                  <a:pt x="26" y="50"/>
                </a:lnTo>
                <a:lnTo>
                  <a:pt x="30" y="50"/>
                </a:lnTo>
                <a:lnTo>
                  <a:pt x="30" y="50"/>
                </a:lnTo>
                <a:lnTo>
                  <a:pt x="36" y="48"/>
                </a:lnTo>
                <a:lnTo>
                  <a:pt x="40" y="44"/>
                </a:lnTo>
                <a:lnTo>
                  <a:pt x="40" y="38"/>
                </a:lnTo>
                <a:lnTo>
                  <a:pt x="38" y="30"/>
                </a:lnTo>
                <a:lnTo>
                  <a:pt x="38" y="30"/>
                </a:lnTo>
                <a:lnTo>
                  <a:pt x="28" y="10"/>
                </a:lnTo>
                <a:lnTo>
                  <a:pt x="22" y="4"/>
                </a:lnTo>
                <a:lnTo>
                  <a:pt x="18" y="0"/>
                </a:lnTo>
                <a:lnTo>
                  <a:pt x="14" y="0"/>
                </a:lnTo>
                <a:lnTo>
                  <a:pt x="14"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5" name="Freeform 106"/>
          <p:cNvSpPr/>
          <p:nvPr>
            <p:custDataLst>
              <p:tags r:id="rId100"/>
            </p:custDataLst>
          </p:nvPr>
        </p:nvSpPr>
        <p:spPr bwMode="auto">
          <a:xfrm rot="20855259">
            <a:off x="3320951" y="3025252"/>
            <a:ext cx="286082" cy="344941"/>
          </a:xfrm>
          <a:custGeom>
            <a:avLst/>
            <a:gdLst>
              <a:gd name="T0" fmla="*/ 234 w 300"/>
              <a:gd name="T1" fmla="*/ 198 h 362"/>
              <a:gd name="T2" fmla="*/ 154 w 300"/>
              <a:gd name="T3" fmla="*/ 120 h 362"/>
              <a:gd name="T4" fmla="*/ 112 w 300"/>
              <a:gd name="T5" fmla="*/ 80 h 362"/>
              <a:gd name="T6" fmla="*/ 78 w 300"/>
              <a:gd name="T7" fmla="*/ 38 h 362"/>
              <a:gd name="T8" fmla="*/ 76 w 300"/>
              <a:gd name="T9" fmla="*/ 34 h 362"/>
              <a:gd name="T10" fmla="*/ 76 w 300"/>
              <a:gd name="T11" fmla="*/ 18 h 362"/>
              <a:gd name="T12" fmla="*/ 80 w 300"/>
              <a:gd name="T13" fmla="*/ 8 h 362"/>
              <a:gd name="T14" fmla="*/ 92 w 300"/>
              <a:gd name="T15" fmla="*/ 4 h 362"/>
              <a:gd name="T16" fmla="*/ 94 w 300"/>
              <a:gd name="T17" fmla="*/ 4 h 362"/>
              <a:gd name="T18" fmla="*/ 96 w 300"/>
              <a:gd name="T19" fmla="*/ 0 h 362"/>
              <a:gd name="T20" fmla="*/ 94 w 300"/>
              <a:gd name="T21" fmla="*/ 0 h 362"/>
              <a:gd name="T22" fmla="*/ 70 w 300"/>
              <a:gd name="T23" fmla="*/ 6 h 362"/>
              <a:gd name="T24" fmla="*/ 58 w 300"/>
              <a:gd name="T25" fmla="*/ 20 h 362"/>
              <a:gd name="T26" fmla="*/ 54 w 300"/>
              <a:gd name="T27" fmla="*/ 26 h 362"/>
              <a:gd name="T28" fmla="*/ 56 w 300"/>
              <a:gd name="T29" fmla="*/ 42 h 362"/>
              <a:gd name="T30" fmla="*/ 66 w 300"/>
              <a:gd name="T31" fmla="*/ 58 h 362"/>
              <a:gd name="T32" fmla="*/ 90 w 300"/>
              <a:gd name="T33" fmla="*/ 86 h 362"/>
              <a:gd name="T34" fmla="*/ 182 w 300"/>
              <a:gd name="T35" fmla="*/ 178 h 362"/>
              <a:gd name="T36" fmla="*/ 204 w 300"/>
              <a:gd name="T37" fmla="*/ 200 h 362"/>
              <a:gd name="T38" fmla="*/ 250 w 300"/>
              <a:gd name="T39" fmla="*/ 242 h 362"/>
              <a:gd name="T40" fmla="*/ 268 w 300"/>
              <a:gd name="T41" fmla="*/ 264 h 362"/>
              <a:gd name="T42" fmla="*/ 274 w 300"/>
              <a:gd name="T43" fmla="*/ 274 h 362"/>
              <a:gd name="T44" fmla="*/ 278 w 300"/>
              <a:gd name="T45" fmla="*/ 294 h 362"/>
              <a:gd name="T46" fmla="*/ 272 w 300"/>
              <a:gd name="T47" fmla="*/ 310 h 362"/>
              <a:gd name="T48" fmla="*/ 262 w 300"/>
              <a:gd name="T49" fmla="*/ 324 h 362"/>
              <a:gd name="T50" fmla="*/ 246 w 300"/>
              <a:gd name="T51" fmla="*/ 334 h 362"/>
              <a:gd name="T52" fmla="*/ 216 w 300"/>
              <a:gd name="T53" fmla="*/ 342 h 362"/>
              <a:gd name="T54" fmla="*/ 196 w 300"/>
              <a:gd name="T55" fmla="*/ 342 h 362"/>
              <a:gd name="T56" fmla="*/ 178 w 300"/>
              <a:gd name="T57" fmla="*/ 336 h 362"/>
              <a:gd name="T58" fmla="*/ 168 w 300"/>
              <a:gd name="T59" fmla="*/ 330 h 362"/>
              <a:gd name="T60" fmla="*/ 140 w 300"/>
              <a:gd name="T61" fmla="*/ 304 h 362"/>
              <a:gd name="T62" fmla="*/ 114 w 300"/>
              <a:gd name="T63" fmla="*/ 276 h 362"/>
              <a:gd name="T64" fmla="*/ 104 w 300"/>
              <a:gd name="T65" fmla="*/ 268 h 362"/>
              <a:gd name="T66" fmla="*/ 72 w 300"/>
              <a:gd name="T67" fmla="*/ 256 h 362"/>
              <a:gd name="T68" fmla="*/ 42 w 300"/>
              <a:gd name="T69" fmla="*/ 258 h 362"/>
              <a:gd name="T70" fmla="*/ 18 w 300"/>
              <a:gd name="T71" fmla="*/ 272 h 362"/>
              <a:gd name="T72" fmla="*/ 0 w 300"/>
              <a:gd name="T73" fmla="*/ 300 h 362"/>
              <a:gd name="T74" fmla="*/ 0 w 300"/>
              <a:gd name="T75" fmla="*/ 304 h 362"/>
              <a:gd name="T76" fmla="*/ 6 w 300"/>
              <a:gd name="T77" fmla="*/ 310 h 362"/>
              <a:gd name="T78" fmla="*/ 14 w 300"/>
              <a:gd name="T79" fmla="*/ 308 h 362"/>
              <a:gd name="T80" fmla="*/ 14 w 300"/>
              <a:gd name="T81" fmla="*/ 306 h 362"/>
              <a:gd name="T82" fmla="*/ 32 w 300"/>
              <a:gd name="T83" fmla="*/ 280 h 362"/>
              <a:gd name="T84" fmla="*/ 50 w 300"/>
              <a:gd name="T85" fmla="*/ 270 h 362"/>
              <a:gd name="T86" fmla="*/ 72 w 300"/>
              <a:gd name="T87" fmla="*/ 274 h 362"/>
              <a:gd name="T88" fmla="*/ 94 w 300"/>
              <a:gd name="T89" fmla="*/ 288 h 362"/>
              <a:gd name="T90" fmla="*/ 140 w 300"/>
              <a:gd name="T91" fmla="*/ 328 h 362"/>
              <a:gd name="T92" fmla="*/ 170 w 300"/>
              <a:gd name="T93" fmla="*/ 352 h 362"/>
              <a:gd name="T94" fmla="*/ 180 w 300"/>
              <a:gd name="T95" fmla="*/ 358 h 362"/>
              <a:gd name="T96" fmla="*/ 210 w 300"/>
              <a:gd name="T97" fmla="*/ 362 h 362"/>
              <a:gd name="T98" fmla="*/ 242 w 300"/>
              <a:gd name="T99" fmla="*/ 358 h 362"/>
              <a:gd name="T100" fmla="*/ 272 w 300"/>
              <a:gd name="T101" fmla="*/ 342 h 362"/>
              <a:gd name="T102" fmla="*/ 292 w 300"/>
              <a:gd name="T103" fmla="*/ 318 h 362"/>
              <a:gd name="T104" fmla="*/ 296 w 300"/>
              <a:gd name="T105" fmla="*/ 310 h 362"/>
              <a:gd name="T106" fmla="*/ 300 w 300"/>
              <a:gd name="T107" fmla="*/ 292 h 362"/>
              <a:gd name="T108" fmla="*/ 296 w 300"/>
              <a:gd name="T109" fmla="*/ 274 h 362"/>
              <a:gd name="T110" fmla="*/ 284 w 300"/>
              <a:gd name="T111" fmla="*/ 250 h 362"/>
              <a:gd name="T112" fmla="*/ 260 w 300"/>
              <a:gd name="T113" fmla="*/ 222 h 362"/>
              <a:gd name="T114" fmla="*/ 234 w 300"/>
              <a:gd name="T115" fmla="*/ 19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0" h="362">
                <a:moveTo>
                  <a:pt x="234" y="198"/>
                </a:moveTo>
                <a:lnTo>
                  <a:pt x="234" y="198"/>
                </a:lnTo>
                <a:lnTo>
                  <a:pt x="154" y="120"/>
                </a:lnTo>
                <a:lnTo>
                  <a:pt x="154" y="120"/>
                </a:lnTo>
                <a:lnTo>
                  <a:pt x="112" y="80"/>
                </a:lnTo>
                <a:lnTo>
                  <a:pt x="112" y="80"/>
                </a:lnTo>
                <a:lnTo>
                  <a:pt x="94" y="60"/>
                </a:lnTo>
                <a:lnTo>
                  <a:pt x="78" y="38"/>
                </a:lnTo>
                <a:lnTo>
                  <a:pt x="78" y="38"/>
                </a:lnTo>
                <a:lnTo>
                  <a:pt x="76" y="34"/>
                </a:lnTo>
                <a:lnTo>
                  <a:pt x="74" y="28"/>
                </a:lnTo>
                <a:lnTo>
                  <a:pt x="76" y="18"/>
                </a:lnTo>
                <a:lnTo>
                  <a:pt x="78" y="12"/>
                </a:lnTo>
                <a:lnTo>
                  <a:pt x="80" y="8"/>
                </a:lnTo>
                <a:lnTo>
                  <a:pt x="86" y="6"/>
                </a:lnTo>
                <a:lnTo>
                  <a:pt x="92" y="4"/>
                </a:lnTo>
                <a:lnTo>
                  <a:pt x="92" y="4"/>
                </a:lnTo>
                <a:lnTo>
                  <a:pt x="94" y="4"/>
                </a:lnTo>
                <a:lnTo>
                  <a:pt x="96" y="2"/>
                </a:lnTo>
                <a:lnTo>
                  <a:pt x="96" y="0"/>
                </a:lnTo>
                <a:lnTo>
                  <a:pt x="94" y="0"/>
                </a:lnTo>
                <a:lnTo>
                  <a:pt x="94" y="0"/>
                </a:lnTo>
                <a:lnTo>
                  <a:pt x="82" y="0"/>
                </a:lnTo>
                <a:lnTo>
                  <a:pt x="70" y="6"/>
                </a:lnTo>
                <a:lnTo>
                  <a:pt x="60" y="14"/>
                </a:lnTo>
                <a:lnTo>
                  <a:pt x="58" y="20"/>
                </a:lnTo>
                <a:lnTo>
                  <a:pt x="54" y="26"/>
                </a:lnTo>
                <a:lnTo>
                  <a:pt x="54" y="26"/>
                </a:lnTo>
                <a:lnTo>
                  <a:pt x="54" y="34"/>
                </a:lnTo>
                <a:lnTo>
                  <a:pt x="56" y="42"/>
                </a:lnTo>
                <a:lnTo>
                  <a:pt x="60" y="52"/>
                </a:lnTo>
                <a:lnTo>
                  <a:pt x="66" y="58"/>
                </a:lnTo>
                <a:lnTo>
                  <a:pt x="78" y="74"/>
                </a:lnTo>
                <a:lnTo>
                  <a:pt x="90" y="86"/>
                </a:lnTo>
                <a:lnTo>
                  <a:pt x="90" y="86"/>
                </a:lnTo>
                <a:lnTo>
                  <a:pt x="182" y="178"/>
                </a:lnTo>
                <a:lnTo>
                  <a:pt x="182" y="178"/>
                </a:lnTo>
                <a:lnTo>
                  <a:pt x="204" y="200"/>
                </a:lnTo>
                <a:lnTo>
                  <a:pt x="226" y="220"/>
                </a:lnTo>
                <a:lnTo>
                  <a:pt x="250" y="242"/>
                </a:lnTo>
                <a:lnTo>
                  <a:pt x="260" y="252"/>
                </a:lnTo>
                <a:lnTo>
                  <a:pt x="268" y="264"/>
                </a:lnTo>
                <a:lnTo>
                  <a:pt x="268" y="264"/>
                </a:lnTo>
                <a:lnTo>
                  <a:pt x="274" y="274"/>
                </a:lnTo>
                <a:lnTo>
                  <a:pt x="276" y="284"/>
                </a:lnTo>
                <a:lnTo>
                  <a:pt x="278" y="294"/>
                </a:lnTo>
                <a:lnTo>
                  <a:pt x="276" y="302"/>
                </a:lnTo>
                <a:lnTo>
                  <a:pt x="272" y="310"/>
                </a:lnTo>
                <a:lnTo>
                  <a:pt x="268" y="318"/>
                </a:lnTo>
                <a:lnTo>
                  <a:pt x="262" y="324"/>
                </a:lnTo>
                <a:lnTo>
                  <a:pt x="254" y="330"/>
                </a:lnTo>
                <a:lnTo>
                  <a:pt x="246" y="334"/>
                </a:lnTo>
                <a:lnTo>
                  <a:pt x="236" y="338"/>
                </a:lnTo>
                <a:lnTo>
                  <a:pt x="216" y="342"/>
                </a:lnTo>
                <a:lnTo>
                  <a:pt x="206" y="342"/>
                </a:lnTo>
                <a:lnTo>
                  <a:pt x="196" y="342"/>
                </a:lnTo>
                <a:lnTo>
                  <a:pt x="188" y="340"/>
                </a:lnTo>
                <a:lnTo>
                  <a:pt x="178" y="336"/>
                </a:lnTo>
                <a:lnTo>
                  <a:pt x="178" y="336"/>
                </a:lnTo>
                <a:lnTo>
                  <a:pt x="168" y="330"/>
                </a:lnTo>
                <a:lnTo>
                  <a:pt x="158" y="322"/>
                </a:lnTo>
                <a:lnTo>
                  <a:pt x="140" y="304"/>
                </a:lnTo>
                <a:lnTo>
                  <a:pt x="122" y="286"/>
                </a:lnTo>
                <a:lnTo>
                  <a:pt x="114" y="276"/>
                </a:lnTo>
                <a:lnTo>
                  <a:pt x="104" y="268"/>
                </a:lnTo>
                <a:lnTo>
                  <a:pt x="104" y="268"/>
                </a:lnTo>
                <a:lnTo>
                  <a:pt x="88" y="260"/>
                </a:lnTo>
                <a:lnTo>
                  <a:pt x="72" y="256"/>
                </a:lnTo>
                <a:lnTo>
                  <a:pt x="58" y="256"/>
                </a:lnTo>
                <a:lnTo>
                  <a:pt x="42" y="258"/>
                </a:lnTo>
                <a:lnTo>
                  <a:pt x="30" y="264"/>
                </a:lnTo>
                <a:lnTo>
                  <a:pt x="18" y="272"/>
                </a:lnTo>
                <a:lnTo>
                  <a:pt x="8" y="286"/>
                </a:lnTo>
                <a:lnTo>
                  <a:pt x="0" y="300"/>
                </a:lnTo>
                <a:lnTo>
                  <a:pt x="0" y="300"/>
                </a:lnTo>
                <a:lnTo>
                  <a:pt x="0" y="304"/>
                </a:lnTo>
                <a:lnTo>
                  <a:pt x="2" y="306"/>
                </a:lnTo>
                <a:lnTo>
                  <a:pt x="6" y="310"/>
                </a:lnTo>
                <a:lnTo>
                  <a:pt x="10" y="310"/>
                </a:lnTo>
                <a:lnTo>
                  <a:pt x="14" y="308"/>
                </a:lnTo>
                <a:lnTo>
                  <a:pt x="14" y="306"/>
                </a:lnTo>
                <a:lnTo>
                  <a:pt x="14" y="306"/>
                </a:lnTo>
                <a:lnTo>
                  <a:pt x="22" y="290"/>
                </a:lnTo>
                <a:lnTo>
                  <a:pt x="32" y="280"/>
                </a:lnTo>
                <a:lnTo>
                  <a:pt x="40" y="274"/>
                </a:lnTo>
                <a:lnTo>
                  <a:pt x="50" y="270"/>
                </a:lnTo>
                <a:lnTo>
                  <a:pt x="62" y="272"/>
                </a:lnTo>
                <a:lnTo>
                  <a:pt x="72" y="274"/>
                </a:lnTo>
                <a:lnTo>
                  <a:pt x="84" y="280"/>
                </a:lnTo>
                <a:lnTo>
                  <a:pt x="94" y="288"/>
                </a:lnTo>
                <a:lnTo>
                  <a:pt x="118" y="308"/>
                </a:lnTo>
                <a:lnTo>
                  <a:pt x="140" y="328"/>
                </a:lnTo>
                <a:lnTo>
                  <a:pt x="160" y="346"/>
                </a:lnTo>
                <a:lnTo>
                  <a:pt x="170" y="352"/>
                </a:lnTo>
                <a:lnTo>
                  <a:pt x="180" y="358"/>
                </a:lnTo>
                <a:lnTo>
                  <a:pt x="180" y="358"/>
                </a:lnTo>
                <a:lnTo>
                  <a:pt x="194" y="362"/>
                </a:lnTo>
                <a:lnTo>
                  <a:pt x="210" y="362"/>
                </a:lnTo>
                <a:lnTo>
                  <a:pt x="228" y="362"/>
                </a:lnTo>
                <a:lnTo>
                  <a:pt x="242" y="358"/>
                </a:lnTo>
                <a:lnTo>
                  <a:pt x="258" y="352"/>
                </a:lnTo>
                <a:lnTo>
                  <a:pt x="272" y="342"/>
                </a:lnTo>
                <a:lnTo>
                  <a:pt x="284" y="332"/>
                </a:lnTo>
                <a:lnTo>
                  <a:pt x="292" y="318"/>
                </a:lnTo>
                <a:lnTo>
                  <a:pt x="292" y="318"/>
                </a:lnTo>
                <a:lnTo>
                  <a:pt x="296" y="310"/>
                </a:lnTo>
                <a:lnTo>
                  <a:pt x="298" y="300"/>
                </a:lnTo>
                <a:lnTo>
                  <a:pt x="300" y="292"/>
                </a:lnTo>
                <a:lnTo>
                  <a:pt x="298" y="282"/>
                </a:lnTo>
                <a:lnTo>
                  <a:pt x="296" y="274"/>
                </a:lnTo>
                <a:lnTo>
                  <a:pt x="294" y="266"/>
                </a:lnTo>
                <a:lnTo>
                  <a:pt x="284" y="250"/>
                </a:lnTo>
                <a:lnTo>
                  <a:pt x="274" y="236"/>
                </a:lnTo>
                <a:lnTo>
                  <a:pt x="260" y="222"/>
                </a:lnTo>
                <a:lnTo>
                  <a:pt x="234" y="198"/>
                </a:lnTo>
                <a:lnTo>
                  <a:pt x="234" y="198"/>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6" name="Freeform 107"/>
          <p:cNvSpPr/>
          <p:nvPr>
            <p:custDataLst>
              <p:tags r:id="rId101"/>
            </p:custDataLst>
          </p:nvPr>
        </p:nvSpPr>
        <p:spPr bwMode="auto">
          <a:xfrm rot="20855259">
            <a:off x="3459201" y="3121753"/>
            <a:ext cx="99239" cy="80076"/>
          </a:xfrm>
          <a:custGeom>
            <a:avLst/>
            <a:gdLst>
              <a:gd name="T0" fmla="*/ 64 w 104"/>
              <a:gd name="T1" fmla="*/ 6 h 84"/>
              <a:gd name="T2" fmla="*/ 64 w 104"/>
              <a:gd name="T3" fmla="*/ 6 h 84"/>
              <a:gd name="T4" fmla="*/ 56 w 104"/>
              <a:gd name="T5" fmla="*/ 4 h 84"/>
              <a:gd name="T6" fmla="*/ 48 w 104"/>
              <a:gd name="T7" fmla="*/ 2 h 84"/>
              <a:gd name="T8" fmla="*/ 38 w 104"/>
              <a:gd name="T9" fmla="*/ 0 h 84"/>
              <a:gd name="T10" fmla="*/ 28 w 104"/>
              <a:gd name="T11" fmla="*/ 0 h 84"/>
              <a:gd name="T12" fmla="*/ 18 w 104"/>
              <a:gd name="T13" fmla="*/ 2 h 84"/>
              <a:gd name="T14" fmla="*/ 10 w 104"/>
              <a:gd name="T15" fmla="*/ 6 h 84"/>
              <a:gd name="T16" fmla="*/ 4 w 104"/>
              <a:gd name="T17" fmla="*/ 10 h 84"/>
              <a:gd name="T18" fmla="*/ 0 w 104"/>
              <a:gd name="T19" fmla="*/ 16 h 84"/>
              <a:gd name="T20" fmla="*/ 0 w 104"/>
              <a:gd name="T21" fmla="*/ 16 h 84"/>
              <a:gd name="T22" fmla="*/ 0 w 104"/>
              <a:gd name="T23" fmla="*/ 26 h 84"/>
              <a:gd name="T24" fmla="*/ 2 w 104"/>
              <a:gd name="T25" fmla="*/ 30 h 84"/>
              <a:gd name="T26" fmla="*/ 6 w 104"/>
              <a:gd name="T27" fmla="*/ 32 h 84"/>
              <a:gd name="T28" fmla="*/ 8 w 104"/>
              <a:gd name="T29" fmla="*/ 32 h 84"/>
              <a:gd name="T30" fmla="*/ 8 w 104"/>
              <a:gd name="T31" fmla="*/ 32 h 84"/>
              <a:gd name="T32" fmla="*/ 6 w 104"/>
              <a:gd name="T33" fmla="*/ 38 h 84"/>
              <a:gd name="T34" fmla="*/ 6 w 104"/>
              <a:gd name="T35" fmla="*/ 42 h 84"/>
              <a:gd name="T36" fmla="*/ 8 w 104"/>
              <a:gd name="T37" fmla="*/ 46 h 84"/>
              <a:gd name="T38" fmla="*/ 8 w 104"/>
              <a:gd name="T39" fmla="*/ 46 h 84"/>
              <a:gd name="T40" fmla="*/ 16 w 104"/>
              <a:gd name="T41" fmla="*/ 50 h 84"/>
              <a:gd name="T42" fmla="*/ 18 w 104"/>
              <a:gd name="T43" fmla="*/ 50 h 84"/>
              <a:gd name="T44" fmla="*/ 18 w 104"/>
              <a:gd name="T45" fmla="*/ 50 h 84"/>
              <a:gd name="T46" fmla="*/ 18 w 104"/>
              <a:gd name="T47" fmla="*/ 50 h 84"/>
              <a:gd name="T48" fmla="*/ 18 w 104"/>
              <a:gd name="T49" fmla="*/ 54 h 84"/>
              <a:gd name="T50" fmla="*/ 20 w 104"/>
              <a:gd name="T51" fmla="*/ 60 h 84"/>
              <a:gd name="T52" fmla="*/ 30 w 104"/>
              <a:gd name="T53" fmla="*/ 66 h 84"/>
              <a:gd name="T54" fmla="*/ 30 w 104"/>
              <a:gd name="T55" fmla="*/ 66 h 84"/>
              <a:gd name="T56" fmla="*/ 32 w 104"/>
              <a:gd name="T57" fmla="*/ 74 h 84"/>
              <a:gd name="T58" fmla="*/ 38 w 104"/>
              <a:gd name="T59" fmla="*/ 78 h 84"/>
              <a:gd name="T60" fmla="*/ 46 w 104"/>
              <a:gd name="T61" fmla="*/ 82 h 84"/>
              <a:gd name="T62" fmla="*/ 56 w 104"/>
              <a:gd name="T63" fmla="*/ 84 h 84"/>
              <a:gd name="T64" fmla="*/ 56 w 104"/>
              <a:gd name="T65" fmla="*/ 84 h 84"/>
              <a:gd name="T66" fmla="*/ 64 w 104"/>
              <a:gd name="T67" fmla="*/ 84 h 84"/>
              <a:gd name="T68" fmla="*/ 72 w 104"/>
              <a:gd name="T69" fmla="*/ 84 h 84"/>
              <a:gd name="T70" fmla="*/ 86 w 104"/>
              <a:gd name="T71" fmla="*/ 78 h 84"/>
              <a:gd name="T72" fmla="*/ 94 w 104"/>
              <a:gd name="T73" fmla="*/ 74 h 84"/>
              <a:gd name="T74" fmla="*/ 98 w 104"/>
              <a:gd name="T75" fmla="*/ 70 h 84"/>
              <a:gd name="T76" fmla="*/ 102 w 104"/>
              <a:gd name="T77" fmla="*/ 64 h 84"/>
              <a:gd name="T78" fmla="*/ 104 w 104"/>
              <a:gd name="T79" fmla="*/ 60 h 84"/>
              <a:gd name="T80" fmla="*/ 104 w 104"/>
              <a:gd name="T81" fmla="*/ 60 h 84"/>
              <a:gd name="T82" fmla="*/ 102 w 104"/>
              <a:gd name="T83" fmla="*/ 54 h 84"/>
              <a:gd name="T84" fmla="*/ 100 w 104"/>
              <a:gd name="T85" fmla="*/ 46 h 84"/>
              <a:gd name="T86" fmla="*/ 92 w 104"/>
              <a:gd name="T87" fmla="*/ 32 h 84"/>
              <a:gd name="T88" fmla="*/ 80 w 104"/>
              <a:gd name="T89" fmla="*/ 18 h 84"/>
              <a:gd name="T90" fmla="*/ 64 w 104"/>
              <a:gd name="T91" fmla="*/ 6 h 84"/>
              <a:gd name="T92" fmla="*/ 64 w 104"/>
              <a:gd name="T9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84">
                <a:moveTo>
                  <a:pt x="64" y="6"/>
                </a:moveTo>
                <a:lnTo>
                  <a:pt x="64" y="6"/>
                </a:lnTo>
                <a:lnTo>
                  <a:pt x="56" y="4"/>
                </a:lnTo>
                <a:lnTo>
                  <a:pt x="48" y="2"/>
                </a:lnTo>
                <a:lnTo>
                  <a:pt x="38" y="0"/>
                </a:lnTo>
                <a:lnTo>
                  <a:pt x="28" y="0"/>
                </a:lnTo>
                <a:lnTo>
                  <a:pt x="18" y="2"/>
                </a:lnTo>
                <a:lnTo>
                  <a:pt x="10" y="6"/>
                </a:lnTo>
                <a:lnTo>
                  <a:pt x="4" y="10"/>
                </a:lnTo>
                <a:lnTo>
                  <a:pt x="0" y="16"/>
                </a:lnTo>
                <a:lnTo>
                  <a:pt x="0" y="16"/>
                </a:lnTo>
                <a:lnTo>
                  <a:pt x="0" y="26"/>
                </a:lnTo>
                <a:lnTo>
                  <a:pt x="2" y="30"/>
                </a:lnTo>
                <a:lnTo>
                  <a:pt x="6" y="32"/>
                </a:lnTo>
                <a:lnTo>
                  <a:pt x="8" y="32"/>
                </a:lnTo>
                <a:lnTo>
                  <a:pt x="8" y="32"/>
                </a:lnTo>
                <a:lnTo>
                  <a:pt x="6" y="38"/>
                </a:lnTo>
                <a:lnTo>
                  <a:pt x="6" y="42"/>
                </a:lnTo>
                <a:lnTo>
                  <a:pt x="8" y="46"/>
                </a:lnTo>
                <a:lnTo>
                  <a:pt x="8" y="46"/>
                </a:lnTo>
                <a:lnTo>
                  <a:pt x="16" y="50"/>
                </a:lnTo>
                <a:lnTo>
                  <a:pt x="18" y="50"/>
                </a:lnTo>
                <a:lnTo>
                  <a:pt x="18" y="50"/>
                </a:lnTo>
                <a:lnTo>
                  <a:pt x="18" y="50"/>
                </a:lnTo>
                <a:lnTo>
                  <a:pt x="18" y="54"/>
                </a:lnTo>
                <a:lnTo>
                  <a:pt x="20" y="60"/>
                </a:lnTo>
                <a:lnTo>
                  <a:pt x="30" y="66"/>
                </a:lnTo>
                <a:lnTo>
                  <a:pt x="30" y="66"/>
                </a:lnTo>
                <a:lnTo>
                  <a:pt x="32" y="74"/>
                </a:lnTo>
                <a:lnTo>
                  <a:pt x="38" y="78"/>
                </a:lnTo>
                <a:lnTo>
                  <a:pt x="46" y="82"/>
                </a:lnTo>
                <a:lnTo>
                  <a:pt x="56" y="84"/>
                </a:lnTo>
                <a:lnTo>
                  <a:pt x="56" y="84"/>
                </a:lnTo>
                <a:lnTo>
                  <a:pt x="64" y="84"/>
                </a:lnTo>
                <a:lnTo>
                  <a:pt x="72" y="84"/>
                </a:lnTo>
                <a:lnTo>
                  <a:pt x="86" y="78"/>
                </a:lnTo>
                <a:lnTo>
                  <a:pt x="94" y="74"/>
                </a:lnTo>
                <a:lnTo>
                  <a:pt x="98" y="70"/>
                </a:lnTo>
                <a:lnTo>
                  <a:pt x="102" y="64"/>
                </a:lnTo>
                <a:lnTo>
                  <a:pt x="104" y="60"/>
                </a:lnTo>
                <a:lnTo>
                  <a:pt x="104" y="60"/>
                </a:lnTo>
                <a:lnTo>
                  <a:pt x="102" y="54"/>
                </a:lnTo>
                <a:lnTo>
                  <a:pt x="100" y="46"/>
                </a:lnTo>
                <a:lnTo>
                  <a:pt x="92" y="32"/>
                </a:lnTo>
                <a:lnTo>
                  <a:pt x="80" y="18"/>
                </a:lnTo>
                <a:lnTo>
                  <a:pt x="64" y="6"/>
                </a:lnTo>
                <a:lnTo>
                  <a:pt x="64" y="6"/>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7" name="Freeform 108"/>
          <p:cNvSpPr/>
          <p:nvPr>
            <p:custDataLst>
              <p:tags r:id="rId102"/>
            </p:custDataLst>
          </p:nvPr>
        </p:nvSpPr>
        <p:spPr bwMode="auto">
          <a:xfrm rot="20855259">
            <a:off x="3457148" y="3134757"/>
            <a:ext cx="70494" cy="72547"/>
          </a:xfrm>
          <a:custGeom>
            <a:avLst/>
            <a:gdLst>
              <a:gd name="T0" fmla="*/ 72 w 74"/>
              <a:gd name="T1" fmla="*/ 70 h 76"/>
              <a:gd name="T2" fmla="*/ 52 w 74"/>
              <a:gd name="T3" fmla="*/ 70 h 76"/>
              <a:gd name="T4" fmla="*/ 40 w 74"/>
              <a:gd name="T5" fmla="*/ 64 h 76"/>
              <a:gd name="T6" fmla="*/ 38 w 74"/>
              <a:gd name="T7" fmla="*/ 58 h 76"/>
              <a:gd name="T8" fmla="*/ 52 w 74"/>
              <a:gd name="T9" fmla="*/ 58 h 76"/>
              <a:gd name="T10" fmla="*/ 54 w 74"/>
              <a:gd name="T11" fmla="*/ 56 h 76"/>
              <a:gd name="T12" fmla="*/ 52 w 74"/>
              <a:gd name="T13" fmla="*/ 54 h 76"/>
              <a:gd name="T14" fmla="*/ 40 w 74"/>
              <a:gd name="T15" fmla="*/ 54 h 76"/>
              <a:gd name="T16" fmla="*/ 30 w 74"/>
              <a:gd name="T17" fmla="*/ 50 h 76"/>
              <a:gd name="T18" fmla="*/ 28 w 74"/>
              <a:gd name="T19" fmla="*/ 46 h 76"/>
              <a:gd name="T20" fmla="*/ 30 w 74"/>
              <a:gd name="T21" fmla="*/ 42 h 76"/>
              <a:gd name="T22" fmla="*/ 30 w 74"/>
              <a:gd name="T23" fmla="*/ 42 h 76"/>
              <a:gd name="T24" fmla="*/ 42 w 74"/>
              <a:gd name="T25" fmla="*/ 36 h 76"/>
              <a:gd name="T26" fmla="*/ 42 w 74"/>
              <a:gd name="T27" fmla="*/ 34 h 76"/>
              <a:gd name="T28" fmla="*/ 40 w 74"/>
              <a:gd name="T29" fmla="*/ 34 h 76"/>
              <a:gd name="T30" fmla="*/ 26 w 74"/>
              <a:gd name="T31" fmla="*/ 38 h 76"/>
              <a:gd name="T32" fmla="*/ 18 w 74"/>
              <a:gd name="T33" fmla="*/ 36 h 76"/>
              <a:gd name="T34" fmla="*/ 14 w 74"/>
              <a:gd name="T35" fmla="*/ 32 h 76"/>
              <a:gd name="T36" fmla="*/ 14 w 74"/>
              <a:gd name="T37" fmla="*/ 24 h 76"/>
              <a:gd name="T38" fmla="*/ 16 w 74"/>
              <a:gd name="T39" fmla="*/ 22 h 76"/>
              <a:gd name="T40" fmla="*/ 36 w 74"/>
              <a:gd name="T41" fmla="*/ 12 h 76"/>
              <a:gd name="T42" fmla="*/ 36 w 74"/>
              <a:gd name="T43" fmla="*/ 10 h 76"/>
              <a:gd name="T44" fmla="*/ 34 w 74"/>
              <a:gd name="T45" fmla="*/ 8 h 76"/>
              <a:gd name="T46" fmla="*/ 18 w 74"/>
              <a:gd name="T47" fmla="*/ 14 h 76"/>
              <a:gd name="T48" fmla="*/ 12 w 74"/>
              <a:gd name="T49" fmla="*/ 16 h 76"/>
              <a:gd name="T50" fmla="*/ 12 w 74"/>
              <a:gd name="T51" fmla="*/ 16 h 76"/>
              <a:gd name="T52" fmla="*/ 4 w 74"/>
              <a:gd name="T53" fmla="*/ 12 h 76"/>
              <a:gd name="T54" fmla="*/ 6 w 74"/>
              <a:gd name="T55" fmla="*/ 6 h 76"/>
              <a:gd name="T56" fmla="*/ 8 w 74"/>
              <a:gd name="T57" fmla="*/ 2 h 76"/>
              <a:gd name="T58" fmla="*/ 6 w 74"/>
              <a:gd name="T59" fmla="*/ 0 h 76"/>
              <a:gd name="T60" fmla="*/ 0 w 74"/>
              <a:gd name="T61" fmla="*/ 6 h 76"/>
              <a:gd name="T62" fmla="*/ 0 w 74"/>
              <a:gd name="T63" fmla="*/ 14 h 76"/>
              <a:gd name="T64" fmla="*/ 2 w 74"/>
              <a:gd name="T65" fmla="*/ 20 h 76"/>
              <a:gd name="T66" fmla="*/ 8 w 74"/>
              <a:gd name="T67" fmla="*/ 22 h 76"/>
              <a:gd name="T68" fmla="*/ 6 w 74"/>
              <a:gd name="T69" fmla="*/ 28 h 76"/>
              <a:gd name="T70" fmla="*/ 10 w 74"/>
              <a:gd name="T71" fmla="*/ 38 h 76"/>
              <a:gd name="T72" fmla="*/ 22 w 74"/>
              <a:gd name="T73" fmla="*/ 42 h 76"/>
              <a:gd name="T74" fmla="*/ 22 w 74"/>
              <a:gd name="T75" fmla="*/ 48 h 76"/>
              <a:gd name="T76" fmla="*/ 24 w 74"/>
              <a:gd name="T77" fmla="*/ 52 h 76"/>
              <a:gd name="T78" fmla="*/ 34 w 74"/>
              <a:gd name="T79" fmla="*/ 58 h 76"/>
              <a:gd name="T80" fmla="*/ 34 w 74"/>
              <a:gd name="T81" fmla="*/ 64 h 76"/>
              <a:gd name="T82" fmla="*/ 42 w 74"/>
              <a:gd name="T83" fmla="*/ 72 h 76"/>
              <a:gd name="T84" fmla="*/ 62 w 74"/>
              <a:gd name="T85" fmla="*/ 76 h 76"/>
              <a:gd name="T86" fmla="*/ 72 w 74"/>
              <a:gd name="T87" fmla="*/ 74 h 76"/>
              <a:gd name="T88" fmla="*/ 74 w 74"/>
              <a:gd name="T89" fmla="*/ 72 h 76"/>
              <a:gd name="T90" fmla="*/ 72 w 74"/>
              <a:gd name="T91" fmla="*/ 7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76">
                <a:moveTo>
                  <a:pt x="72" y="70"/>
                </a:moveTo>
                <a:lnTo>
                  <a:pt x="72" y="70"/>
                </a:lnTo>
                <a:lnTo>
                  <a:pt x="62" y="70"/>
                </a:lnTo>
                <a:lnTo>
                  <a:pt x="52" y="70"/>
                </a:lnTo>
                <a:lnTo>
                  <a:pt x="42" y="66"/>
                </a:lnTo>
                <a:lnTo>
                  <a:pt x="40" y="64"/>
                </a:lnTo>
                <a:lnTo>
                  <a:pt x="38" y="58"/>
                </a:lnTo>
                <a:lnTo>
                  <a:pt x="38" y="58"/>
                </a:lnTo>
                <a:lnTo>
                  <a:pt x="52" y="58"/>
                </a:lnTo>
                <a:lnTo>
                  <a:pt x="52" y="58"/>
                </a:lnTo>
                <a:lnTo>
                  <a:pt x="54" y="58"/>
                </a:lnTo>
                <a:lnTo>
                  <a:pt x="54" y="56"/>
                </a:lnTo>
                <a:lnTo>
                  <a:pt x="54" y="54"/>
                </a:lnTo>
                <a:lnTo>
                  <a:pt x="52" y="54"/>
                </a:lnTo>
                <a:lnTo>
                  <a:pt x="52" y="54"/>
                </a:lnTo>
                <a:lnTo>
                  <a:pt x="40" y="54"/>
                </a:lnTo>
                <a:lnTo>
                  <a:pt x="34" y="52"/>
                </a:lnTo>
                <a:lnTo>
                  <a:pt x="30" y="50"/>
                </a:lnTo>
                <a:lnTo>
                  <a:pt x="30" y="50"/>
                </a:lnTo>
                <a:lnTo>
                  <a:pt x="28" y="46"/>
                </a:lnTo>
                <a:lnTo>
                  <a:pt x="30" y="42"/>
                </a:lnTo>
                <a:lnTo>
                  <a:pt x="30" y="42"/>
                </a:lnTo>
                <a:lnTo>
                  <a:pt x="30" y="42"/>
                </a:lnTo>
                <a:lnTo>
                  <a:pt x="30" y="42"/>
                </a:lnTo>
                <a:lnTo>
                  <a:pt x="36" y="38"/>
                </a:lnTo>
                <a:lnTo>
                  <a:pt x="42" y="36"/>
                </a:lnTo>
                <a:lnTo>
                  <a:pt x="42" y="36"/>
                </a:lnTo>
                <a:lnTo>
                  <a:pt x="42" y="34"/>
                </a:lnTo>
                <a:lnTo>
                  <a:pt x="40" y="34"/>
                </a:lnTo>
                <a:lnTo>
                  <a:pt x="40" y="34"/>
                </a:lnTo>
                <a:lnTo>
                  <a:pt x="34" y="34"/>
                </a:lnTo>
                <a:lnTo>
                  <a:pt x="26" y="38"/>
                </a:lnTo>
                <a:lnTo>
                  <a:pt x="26" y="38"/>
                </a:lnTo>
                <a:lnTo>
                  <a:pt x="18" y="36"/>
                </a:lnTo>
                <a:lnTo>
                  <a:pt x="18" y="36"/>
                </a:lnTo>
                <a:lnTo>
                  <a:pt x="14" y="32"/>
                </a:lnTo>
                <a:lnTo>
                  <a:pt x="12" y="28"/>
                </a:lnTo>
                <a:lnTo>
                  <a:pt x="14" y="24"/>
                </a:lnTo>
                <a:lnTo>
                  <a:pt x="16" y="22"/>
                </a:lnTo>
                <a:lnTo>
                  <a:pt x="16" y="22"/>
                </a:lnTo>
                <a:lnTo>
                  <a:pt x="26" y="16"/>
                </a:lnTo>
                <a:lnTo>
                  <a:pt x="36" y="12"/>
                </a:lnTo>
                <a:lnTo>
                  <a:pt x="36" y="12"/>
                </a:lnTo>
                <a:lnTo>
                  <a:pt x="36" y="10"/>
                </a:lnTo>
                <a:lnTo>
                  <a:pt x="34" y="8"/>
                </a:lnTo>
                <a:lnTo>
                  <a:pt x="34" y="8"/>
                </a:lnTo>
                <a:lnTo>
                  <a:pt x="24" y="12"/>
                </a:lnTo>
                <a:lnTo>
                  <a:pt x="18" y="14"/>
                </a:lnTo>
                <a:lnTo>
                  <a:pt x="12" y="16"/>
                </a:lnTo>
                <a:lnTo>
                  <a:pt x="12" y="16"/>
                </a:lnTo>
                <a:lnTo>
                  <a:pt x="12" y="16"/>
                </a:lnTo>
                <a:lnTo>
                  <a:pt x="12" y="16"/>
                </a:lnTo>
                <a:lnTo>
                  <a:pt x="6" y="16"/>
                </a:lnTo>
                <a:lnTo>
                  <a:pt x="4" y="12"/>
                </a:lnTo>
                <a:lnTo>
                  <a:pt x="4" y="12"/>
                </a:lnTo>
                <a:lnTo>
                  <a:pt x="6" y="6"/>
                </a:lnTo>
                <a:lnTo>
                  <a:pt x="8" y="2"/>
                </a:lnTo>
                <a:lnTo>
                  <a:pt x="8" y="2"/>
                </a:lnTo>
                <a:lnTo>
                  <a:pt x="8" y="0"/>
                </a:lnTo>
                <a:lnTo>
                  <a:pt x="6" y="0"/>
                </a:lnTo>
                <a:lnTo>
                  <a:pt x="6" y="0"/>
                </a:lnTo>
                <a:lnTo>
                  <a:pt x="0" y="6"/>
                </a:lnTo>
                <a:lnTo>
                  <a:pt x="0" y="10"/>
                </a:lnTo>
                <a:lnTo>
                  <a:pt x="0" y="14"/>
                </a:lnTo>
                <a:lnTo>
                  <a:pt x="0" y="14"/>
                </a:lnTo>
                <a:lnTo>
                  <a:pt x="2" y="20"/>
                </a:lnTo>
                <a:lnTo>
                  <a:pt x="8" y="22"/>
                </a:lnTo>
                <a:lnTo>
                  <a:pt x="8" y="22"/>
                </a:lnTo>
                <a:lnTo>
                  <a:pt x="6" y="28"/>
                </a:lnTo>
                <a:lnTo>
                  <a:pt x="6" y="28"/>
                </a:lnTo>
                <a:lnTo>
                  <a:pt x="8" y="34"/>
                </a:lnTo>
                <a:lnTo>
                  <a:pt x="10" y="38"/>
                </a:lnTo>
                <a:lnTo>
                  <a:pt x="16" y="42"/>
                </a:lnTo>
                <a:lnTo>
                  <a:pt x="22" y="42"/>
                </a:lnTo>
                <a:lnTo>
                  <a:pt x="22" y="42"/>
                </a:lnTo>
                <a:lnTo>
                  <a:pt x="22" y="48"/>
                </a:lnTo>
                <a:lnTo>
                  <a:pt x="22" y="48"/>
                </a:lnTo>
                <a:lnTo>
                  <a:pt x="24" y="52"/>
                </a:lnTo>
                <a:lnTo>
                  <a:pt x="26" y="54"/>
                </a:lnTo>
                <a:lnTo>
                  <a:pt x="34" y="58"/>
                </a:lnTo>
                <a:lnTo>
                  <a:pt x="34" y="58"/>
                </a:lnTo>
                <a:lnTo>
                  <a:pt x="34" y="64"/>
                </a:lnTo>
                <a:lnTo>
                  <a:pt x="36" y="70"/>
                </a:lnTo>
                <a:lnTo>
                  <a:pt x="42" y="72"/>
                </a:lnTo>
                <a:lnTo>
                  <a:pt x="48" y="74"/>
                </a:lnTo>
                <a:lnTo>
                  <a:pt x="62" y="76"/>
                </a:lnTo>
                <a:lnTo>
                  <a:pt x="72" y="74"/>
                </a:lnTo>
                <a:lnTo>
                  <a:pt x="72" y="74"/>
                </a:lnTo>
                <a:lnTo>
                  <a:pt x="74" y="74"/>
                </a:lnTo>
                <a:lnTo>
                  <a:pt x="74" y="72"/>
                </a:lnTo>
                <a:lnTo>
                  <a:pt x="74" y="70"/>
                </a:lnTo>
                <a:lnTo>
                  <a:pt x="72" y="70"/>
                </a:lnTo>
                <a:lnTo>
                  <a:pt x="72" y="7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8" name="Freeform 109"/>
          <p:cNvSpPr/>
          <p:nvPr>
            <p:custDataLst>
              <p:tags r:id="rId103"/>
            </p:custDataLst>
          </p:nvPr>
        </p:nvSpPr>
        <p:spPr bwMode="auto">
          <a:xfrm rot="20855259">
            <a:off x="3487946" y="2950651"/>
            <a:ext cx="286082" cy="257337"/>
          </a:xfrm>
          <a:custGeom>
            <a:avLst/>
            <a:gdLst>
              <a:gd name="T0" fmla="*/ 168 w 300"/>
              <a:gd name="T1" fmla="*/ 150 h 270"/>
              <a:gd name="T2" fmla="*/ 152 w 300"/>
              <a:gd name="T3" fmla="*/ 130 h 270"/>
              <a:gd name="T4" fmla="*/ 100 w 300"/>
              <a:gd name="T5" fmla="*/ 60 h 270"/>
              <a:gd name="T6" fmla="*/ 76 w 300"/>
              <a:gd name="T7" fmla="*/ 18 h 270"/>
              <a:gd name="T8" fmla="*/ 76 w 300"/>
              <a:gd name="T9" fmla="*/ 6 h 270"/>
              <a:gd name="T10" fmla="*/ 80 w 300"/>
              <a:gd name="T11" fmla="*/ 4 h 270"/>
              <a:gd name="T12" fmla="*/ 96 w 300"/>
              <a:gd name="T13" fmla="*/ 0 h 270"/>
              <a:gd name="T14" fmla="*/ 130 w 300"/>
              <a:gd name="T15" fmla="*/ 10 h 270"/>
              <a:gd name="T16" fmla="*/ 174 w 300"/>
              <a:gd name="T17" fmla="*/ 38 h 270"/>
              <a:gd name="T18" fmla="*/ 222 w 300"/>
              <a:gd name="T19" fmla="*/ 80 h 270"/>
              <a:gd name="T20" fmla="*/ 244 w 300"/>
              <a:gd name="T21" fmla="*/ 104 h 270"/>
              <a:gd name="T22" fmla="*/ 276 w 300"/>
              <a:gd name="T23" fmla="*/ 146 h 270"/>
              <a:gd name="T24" fmla="*/ 294 w 300"/>
              <a:gd name="T25" fmla="*/ 178 h 270"/>
              <a:gd name="T26" fmla="*/ 300 w 300"/>
              <a:gd name="T27" fmla="*/ 202 h 270"/>
              <a:gd name="T28" fmla="*/ 296 w 300"/>
              <a:gd name="T29" fmla="*/ 212 h 270"/>
              <a:gd name="T30" fmla="*/ 280 w 300"/>
              <a:gd name="T31" fmla="*/ 228 h 270"/>
              <a:gd name="T32" fmla="*/ 252 w 300"/>
              <a:gd name="T33" fmla="*/ 246 h 270"/>
              <a:gd name="T34" fmla="*/ 210 w 300"/>
              <a:gd name="T35" fmla="*/ 262 h 270"/>
              <a:gd name="T36" fmla="*/ 156 w 300"/>
              <a:gd name="T37" fmla="*/ 270 h 270"/>
              <a:gd name="T38" fmla="*/ 130 w 300"/>
              <a:gd name="T39" fmla="*/ 270 h 270"/>
              <a:gd name="T40" fmla="*/ 90 w 300"/>
              <a:gd name="T41" fmla="*/ 268 h 270"/>
              <a:gd name="T42" fmla="*/ 58 w 300"/>
              <a:gd name="T43" fmla="*/ 260 h 270"/>
              <a:gd name="T44" fmla="*/ 52 w 300"/>
              <a:gd name="T45" fmla="*/ 258 h 270"/>
              <a:gd name="T46" fmla="*/ 58 w 300"/>
              <a:gd name="T47" fmla="*/ 256 h 270"/>
              <a:gd name="T48" fmla="*/ 66 w 300"/>
              <a:gd name="T49" fmla="*/ 246 h 270"/>
              <a:gd name="T50" fmla="*/ 70 w 300"/>
              <a:gd name="T51" fmla="*/ 226 h 270"/>
              <a:gd name="T52" fmla="*/ 72 w 300"/>
              <a:gd name="T53" fmla="*/ 210 h 270"/>
              <a:gd name="T54" fmla="*/ 68 w 300"/>
              <a:gd name="T55" fmla="*/ 194 h 270"/>
              <a:gd name="T56" fmla="*/ 60 w 300"/>
              <a:gd name="T57" fmla="*/ 180 h 270"/>
              <a:gd name="T58" fmla="*/ 34 w 300"/>
              <a:gd name="T59" fmla="*/ 162 h 270"/>
              <a:gd name="T60" fmla="*/ 10 w 300"/>
              <a:gd name="T61" fmla="*/ 154 h 270"/>
              <a:gd name="T62" fmla="*/ 0 w 300"/>
              <a:gd name="T63" fmla="*/ 15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0" h="270">
                <a:moveTo>
                  <a:pt x="0" y="152"/>
                </a:moveTo>
                <a:lnTo>
                  <a:pt x="168" y="150"/>
                </a:lnTo>
                <a:lnTo>
                  <a:pt x="168" y="150"/>
                </a:lnTo>
                <a:lnTo>
                  <a:pt x="152" y="130"/>
                </a:lnTo>
                <a:lnTo>
                  <a:pt x="118" y="86"/>
                </a:lnTo>
                <a:lnTo>
                  <a:pt x="100" y="60"/>
                </a:lnTo>
                <a:lnTo>
                  <a:pt x="84" y="36"/>
                </a:lnTo>
                <a:lnTo>
                  <a:pt x="76" y="18"/>
                </a:lnTo>
                <a:lnTo>
                  <a:pt x="74" y="10"/>
                </a:lnTo>
                <a:lnTo>
                  <a:pt x="76" y="6"/>
                </a:lnTo>
                <a:lnTo>
                  <a:pt x="76" y="6"/>
                </a:lnTo>
                <a:lnTo>
                  <a:pt x="80" y="4"/>
                </a:lnTo>
                <a:lnTo>
                  <a:pt x="84" y="2"/>
                </a:lnTo>
                <a:lnTo>
                  <a:pt x="96" y="0"/>
                </a:lnTo>
                <a:lnTo>
                  <a:pt x="112" y="4"/>
                </a:lnTo>
                <a:lnTo>
                  <a:pt x="130" y="10"/>
                </a:lnTo>
                <a:lnTo>
                  <a:pt x="152" y="22"/>
                </a:lnTo>
                <a:lnTo>
                  <a:pt x="174" y="38"/>
                </a:lnTo>
                <a:lnTo>
                  <a:pt x="198" y="56"/>
                </a:lnTo>
                <a:lnTo>
                  <a:pt x="222" y="80"/>
                </a:lnTo>
                <a:lnTo>
                  <a:pt x="222" y="80"/>
                </a:lnTo>
                <a:lnTo>
                  <a:pt x="244" y="104"/>
                </a:lnTo>
                <a:lnTo>
                  <a:pt x="262" y="126"/>
                </a:lnTo>
                <a:lnTo>
                  <a:pt x="276" y="146"/>
                </a:lnTo>
                <a:lnTo>
                  <a:pt x="288" y="162"/>
                </a:lnTo>
                <a:lnTo>
                  <a:pt x="294" y="178"/>
                </a:lnTo>
                <a:lnTo>
                  <a:pt x="298" y="192"/>
                </a:lnTo>
                <a:lnTo>
                  <a:pt x="300" y="202"/>
                </a:lnTo>
                <a:lnTo>
                  <a:pt x="296" y="212"/>
                </a:lnTo>
                <a:lnTo>
                  <a:pt x="296" y="212"/>
                </a:lnTo>
                <a:lnTo>
                  <a:pt x="290" y="220"/>
                </a:lnTo>
                <a:lnTo>
                  <a:pt x="280" y="228"/>
                </a:lnTo>
                <a:lnTo>
                  <a:pt x="268" y="238"/>
                </a:lnTo>
                <a:lnTo>
                  <a:pt x="252" y="246"/>
                </a:lnTo>
                <a:lnTo>
                  <a:pt x="232" y="254"/>
                </a:lnTo>
                <a:lnTo>
                  <a:pt x="210" y="262"/>
                </a:lnTo>
                <a:lnTo>
                  <a:pt x="184" y="266"/>
                </a:lnTo>
                <a:lnTo>
                  <a:pt x="156" y="270"/>
                </a:lnTo>
                <a:lnTo>
                  <a:pt x="156" y="270"/>
                </a:lnTo>
                <a:lnTo>
                  <a:pt x="130" y="270"/>
                </a:lnTo>
                <a:lnTo>
                  <a:pt x="108" y="270"/>
                </a:lnTo>
                <a:lnTo>
                  <a:pt x="90" y="268"/>
                </a:lnTo>
                <a:lnTo>
                  <a:pt x="74" y="266"/>
                </a:lnTo>
                <a:lnTo>
                  <a:pt x="58" y="260"/>
                </a:lnTo>
                <a:lnTo>
                  <a:pt x="52" y="258"/>
                </a:lnTo>
                <a:lnTo>
                  <a:pt x="52" y="258"/>
                </a:lnTo>
                <a:lnTo>
                  <a:pt x="56" y="258"/>
                </a:lnTo>
                <a:lnTo>
                  <a:pt x="58" y="256"/>
                </a:lnTo>
                <a:lnTo>
                  <a:pt x="62" y="252"/>
                </a:lnTo>
                <a:lnTo>
                  <a:pt x="66" y="246"/>
                </a:lnTo>
                <a:lnTo>
                  <a:pt x="68" y="238"/>
                </a:lnTo>
                <a:lnTo>
                  <a:pt x="70" y="226"/>
                </a:lnTo>
                <a:lnTo>
                  <a:pt x="72" y="210"/>
                </a:lnTo>
                <a:lnTo>
                  <a:pt x="72" y="210"/>
                </a:lnTo>
                <a:lnTo>
                  <a:pt x="70" y="202"/>
                </a:lnTo>
                <a:lnTo>
                  <a:pt x="68" y="194"/>
                </a:lnTo>
                <a:lnTo>
                  <a:pt x="64" y="188"/>
                </a:lnTo>
                <a:lnTo>
                  <a:pt x="60" y="180"/>
                </a:lnTo>
                <a:lnTo>
                  <a:pt x="48" y="170"/>
                </a:lnTo>
                <a:lnTo>
                  <a:pt x="34" y="162"/>
                </a:lnTo>
                <a:lnTo>
                  <a:pt x="22" y="158"/>
                </a:lnTo>
                <a:lnTo>
                  <a:pt x="10" y="154"/>
                </a:lnTo>
                <a:lnTo>
                  <a:pt x="0" y="152"/>
                </a:lnTo>
                <a:lnTo>
                  <a:pt x="0" y="152"/>
                </a:lnTo>
                <a:close/>
              </a:path>
            </a:pathLst>
          </a:custGeom>
          <a:solidFill>
            <a:schemeClr val="accent5">
              <a:lumMod val="8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39" name="Freeform 110"/>
          <p:cNvSpPr/>
          <p:nvPr>
            <p:custDataLst>
              <p:tags r:id="rId104"/>
            </p:custDataLst>
          </p:nvPr>
        </p:nvSpPr>
        <p:spPr bwMode="auto">
          <a:xfrm rot="20855259">
            <a:off x="3318898" y="2949282"/>
            <a:ext cx="60912" cy="38327"/>
          </a:xfrm>
          <a:custGeom>
            <a:avLst/>
            <a:gdLst>
              <a:gd name="T0" fmla="*/ 58 w 64"/>
              <a:gd name="T1" fmla="*/ 28 h 40"/>
              <a:gd name="T2" fmla="*/ 58 w 64"/>
              <a:gd name="T3" fmla="*/ 28 h 40"/>
              <a:gd name="T4" fmla="*/ 52 w 64"/>
              <a:gd name="T5" fmla="*/ 32 h 40"/>
              <a:gd name="T6" fmla="*/ 46 w 64"/>
              <a:gd name="T7" fmla="*/ 36 h 40"/>
              <a:gd name="T8" fmla="*/ 34 w 64"/>
              <a:gd name="T9" fmla="*/ 40 h 40"/>
              <a:gd name="T10" fmla="*/ 34 w 64"/>
              <a:gd name="T11" fmla="*/ 40 h 40"/>
              <a:gd name="T12" fmla="*/ 20 w 64"/>
              <a:gd name="T13" fmla="*/ 40 h 40"/>
              <a:gd name="T14" fmla="*/ 6 w 64"/>
              <a:gd name="T15" fmla="*/ 34 h 40"/>
              <a:gd name="T16" fmla="*/ 6 w 64"/>
              <a:gd name="T17" fmla="*/ 34 h 40"/>
              <a:gd name="T18" fmla="*/ 6 w 64"/>
              <a:gd name="T19" fmla="*/ 34 h 40"/>
              <a:gd name="T20" fmla="*/ 6 w 64"/>
              <a:gd name="T21" fmla="*/ 32 h 40"/>
              <a:gd name="T22" fmla="*/ 6 w 64"/>
              <a:gd name="T23" fmla="*/ 32 h 40"/>
              <a:gd name="T24" fmla="*/ 16 w 64"/>
              <a:gd name="T25" fmla="*/ 34 h 40"/>
              <a:gd name="T26" fmla="*/ 24 w 64"/>
              <a:gd name="T27" fmla="*/ 34 h 40"/>
              <a:gd name="T28" fmla="*/ 24 w 64"/>
              <a:gd name="T29" fmla="*/ 34 h 40"/>
              <a:gd name="T30" fmla="*/ 16 w 64"/>
              <a:gd name="T31" fmla="*/ 28 h 40"/>
              <a:gd name="T32" fmla="*/ 8 w 64"/>
              <a:gd name="T33" fmla="*/ 22 h 40"/>
              <a:gd name="T34" fmla="*/ 0 w 64"/>
              <a:gd name="T35" fmla="*/ 18 h 40"/>
              <a:gd name="T36" fmla="*/ 0 w 64"/>
              <a:gd name="T37" fmla="*/ 18 h 40"/>
              <a:gd name="T38" fmla="*/ 12 w 64"/>
              <a:gd name="T39" fmla="*/ 16 h 40"/>
              <a:gd name="T40" fmla="*/ 20 w 64"/>
              <a:gd name="T41" fmla="*/ 14 h 40"/>
              <a:gd name="T42" fmla="*/ 24 w 64"/>
              <a:gd name="T43" fmla="*/ 12 h 40"/>
              <a:gd name="T44" fmla="*/ 28 w 64"/>
              <a:gd name="T45" fmla="*/ 8 h 40"/>
              <a:gd name="T46" fmla="*/ 28 w 64"/>
              <a:gd name="T47" fmla="*/ 8 h 40"/>
              <a:gd name="T48" fmla="*/ 34 w 64"/>
              <a:gd name="T49" fmla="*/ 4 h 40"/>
              <a:gd name="T50" fmla="*/ 40 w 64"/>
              <a:gd name="T51" fmla="*/ 2 h 40"/>
              <a:gd name="T52" fmla="*/ 48 w 64"/>
              <a:gd name="T53" fmla="*/ 0 h 40"/>
              <a:gd name="T54" fmla="*/ 54 w 64"/>
              <a:gd name="T55" fmla="*/ 2 h 40"/>
              <a:gd name="T56" fmla="*/ 54 w 64"/>
              <a:gd name="T57" fmla="*/ 2 h 40"/>
              <a:gd name="T58" fmla="*/ 58 w 64"/>
              <a:gd name="T59" fmla="*/ 4 h 40"/>
              <a:gd name="T60" fmla="*/ 58 w 64"/>
              <a:gd name="T61" fmla="*/ 4 h 40"/>
              <a:gd name="T62" fmla="*/ 62 w 64"/>
              <a:gd name="T63" fmla="*/ 10 h 40"/>
              <a:gd name="T64" fmla="*/ 62 w 64"/>
              <a:gd name="T65" fmla="*/ 10 h 40"/>
              <a:gd name="T66" fmla="*/ 64 w 64"/>
              <a:gd name="T67" fmla="*/ 16 h 40"/>
              <a:gd name="T68" fmla="*/ 62 w 64"/>
              <a:gd name="T69" fmla="*/ 20 h 40"/>
              <a:gd name="T70" fmla="*/ 58 w 64"/>
              <a:gd name="T71" fmla="*/ 28 h 40"/>
              <a:gd name="T72" fmla="*/ 58 w 64"/>
              <a:gd name="T73"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40">
                <a:moveTo>
                  <a:pt x="58" y="28"/>
                </a:moveTo>
                <a:lnTo>
                  <a:pt x="58" y="28"/>
                </a:lnTo>
                <a:lnTo>
                  <a:pt x="52" y="32"/>
                </a:lnTo>
                <a:lnTo>
                  <a:pt x="46" y="36"/>
                </a:lnTo>
                <a:lnTo>
                  <a:pt x="34" y="40"/>
                </a:lnTo>
                <a:lnTo>
                  <a:pt x="34" y="40"/>
                </a:lnTo>
                <a:lnTo>
                  <a:pt x="20" y="40"/>
                </a:lnTo>
                <a:lnTo>
                  <a:pt x="6" y="34"/>
                </a:lnTo>
                <a:lnTo>
                  <a:pt x="6" y="34"/>
                </a:lnTo>
                <a:lnTo>
                  <a:pt x="6" y="34"/>
                </a:lnTo>
                <a:lnTo>
                  <a:pt x="6" y="32"/>
                </a:lnTo>
                <a:lnTo>
                  <a:pt x="6" y="32"/>
                </a:lnTo>
                <a:lnTo>
                  <a:pt x="16" y="34"/>
                </a:lnTo>
                <a:lnTo>
                  <a:pt x="24" y="34"/>
                </a:lnTo>
                <a:lnTo>
                  <a:pt x="24" y="34"/>
                </a:lnTo>
                <a:lnTo>
                  <a:pt x="16" y="28"/>
                </a:lnTo>
                <a:lnTo>
                  <a:pt x="8" y="22"/>
                </a:lnTo>
                <a:lnTo>
                  <a:pt x="0" y="18"/>
                </a:lnTo>
                <a:lnTo>
                  <a:pt x="0" y="18"/>
                </a:lnTo>
                <a:lnTo>
                  <a:pt x="12" y="16"/>
                </a:lnTo>
                <a:lnTo>
                  <a:pt x="20" y="14"/>
                </a:lnTo>
                <a:lnTo>
                  <a:pt x="24" y="12"/>
                </a:lnTo>
                <a:lnTo>
                  <a:pt x="28" y="8"/>
                </a:lnTo>
                <a:lnTo>
                  <a:pt x="28" y="8"/>
                </a:lnTo>
                <a:lnTo>
                  <a:pt x="34" y="4"/>
                </a:lnTo>
                <a:lnTo>
                  <a:pt x="40" y="2"/>
                </a:lnTo>
                <a:lnTo>
                  <a:pt x="48" y="0"/>
                </a:lnTo>
                <a:lnTo>
                  <a:pt x="54" y="2"/>
                </a:lnTo>
                <a:lnTo>
                  <a:pt x="54" y="2"/>
                </a:lnTo>
                <a:lnTo>
                  <a:pt x="58" y="4"/>
                </a:lnTo>
                <a:lnTo>
                  <a:pt x="58" y="4"/>
                </a:lnTo>
                <a:lnTo>
                  <a:pt x="62" y="10"/>
                </a:lnTo>
                <a:lnTo>
                  <a:pt x="62" y="10"/>
                </a:lnTo>
                <a:lnTo>
                  <a:pt x="64" y="16"/>
                </a:lnTo>
                <a:lnTo>
                  <a:pt x="62" y="20"/>
                </a:lnTo>
                <a:lnTo>
                  <a:pt x="58" y="28"/>
                </a:lnTo>
                <a:lnTo>
                  <a:pt x="58" y="2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0" name="Freeform 111"/>
          <p:cNvSpPr/>
          <p:nvPr>
            <p:custDataLst>
              <p:tags r:id="rId105"/>
            </p:custDataLst>
          </p:nvPr>
        </p:nvSpPr>
        <p:spPr bwMode="auto">
          <a:xfrm rot="20855259">
            <a:off x="3351065" y="2949967"/>
            <a:ext cx="28745" cy="34220"/>
          </a:xfrm>
          <a:custGeom>
            <a:avLst/>
            <a:gdLst>
              <a:gd name="T0" fmla="*/ 28 w 30"/>
              <a:gd name="T1" fmla="*/ 18 h 36"/>
              <a:gd name="T2" fmla="*/ 28 w 30"/>
              <a:gd name="T3" fmla="*/ 18 h 36"/>
              <a:gd name="T4" fmla="*/ 24 w 30"/>
              <a:gd name="T5" fmla="*/ 24 h 36"/>
              <a:gd name="T6" fmla="*/ 24 w 30"/>
              <a:gd name="T7" fmla="*/ 24 h 36"/>
              <a:gd name="T8" fmla="*/ 18 w 30"/>
              <a:gd name="T9" fmla="*/ 30 h 36"/>
              <a:gd name="T10" fmla="*/ 12 w 30"/>
              <a:gd name="T11" fmla="*/ 32 h 36"/>
              <a:gd name="T12" fmla="*/ 12 w 30"/>
              <a:gd name="T13" fmla="*/ 32 h 36"/>
              <a:gd name="T14" fmla="*/ 0 w 30"/>
              <a:gd name="T15" fmla="*/ 36 h 36"/>
              <a:gd name="T16" fmla="*/ 0 w 30"/>
              <a:gd name="T17" fmla="*/ 36 h 36"/>
              <a:gd name="T18" fmla="*/ 2 w 30"/>
              <a:gd name="T19" fmla="*/ 26 h 36"/>
              <a:gd name="T20" fmla="*/ 2 w 30"/>
              <a:gd name="T21" fmla="*/ 26 h 36"/>
              <a:gd name="T22" fmla="*/ 4 w 30"/>
              <a:gd name="T23" fmla="*/ 20 h 36"/>
              <a:gd name="T24" fmla="*/ 4 w 30"/>
              <a:gd name="T25" fmla="*/ 20 h 36"/>
              <a:gd name="T26" fmla="*/ 8 w 30"/>
              <a:gd name="T27" fmla="*/ 12 h 36"/>
              <a:gd name="T28" fmla="*/ 14 w 30"/>
              <a:gd name="T29" fmla="*/ 6 h 36"/>
              <a:gd name="T30" fmla="*/ 24 w 30"/>
              <a:gd name="T31" fmla="*/ 0 h 36"/>
              <a:gd name="T32" fmla="*/ 24 w 30"/>
              <a:gd name="T33" fmla="*/ 0 h 36"/>
              <a:gd name="T34" fmla="*/ 28 w 30"/>
              <a:gd name="T35" fmla="*/ 6 h 36"/>
              <a:gd name="T36" fmla="*/ 28 w 30"/>
              <a:gd name="T37" fmla="*/ 6 h 36"/>
              <a:gd name="T38" fmla="*/ 28 w 30"/>
              <a:gd name="T39" fmla="*/ 8 h 36"/>
              <a:gd name="T40" fmla="*/ 28 w 30"/>
              <a:gd name="T41" fmla="*/ 8 h 36"/>
              <a:gd name="T42" fmla="*/ 30 w 30"/>
              <a:gd name="T43" fmla="*/ 12 h 36"/>
              <a:gd name="T44" fmla="*/ 28 w 30"/>
              <a:gd name="T45" fmla="*/ 18 h 36"/>
              <a:gd name="T46" fmla="*/ 28 w 30"/>
              <a:gd name="T47"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36">
                <a:moveTo>
                  <a:pt x="28" y="18"/>
                </a:moveTo>
                <a:lnTo>
                  <a:pt x="28" y="18"/>
                </a:lnTo>
                <a:lnTo>
                  <a:pt x="24" y="24"/>
                </a:lnTo>
                <a:lnTo>
                  <a:pt x="24" y="24"/>
                </a:lnTo>
                <a:lnTo>
                  <a:pt x="18" y="30"/>
                </a:lnTo>
                <a:lnTo>
                  <a:pt x="12" y="32"/>
                </a:lnTo>
                <a:lnTo>
                  <a:pt x="12" y="32"/>
                </a:lnTo>
                <a:lnTo>
                  <a:pt x="0" y="36"/>
                </a:lnTo>
                <a:lnTo>
                  <a:pt x="0" y="36"/>
                </a:lnTo>
                <a:lnTo>
                  <a:pt x="2" y="26"/>
                </a:lnTo>
                <a:lnTo>
                  <a:pt x="2" y="26"/>
                </a:lnTo>
                <a:lnTo>
                  <a:pt x="4" y="20"/>
                </a:lnTo>
                <a:lnTo>
                  <a:pt x="4" y="20"/>
                </a:lnTo>
                <a:lnTo>
                  <a:pt x="8" y="12"/>
                </a:lnTo>
                <a:lnTo>
                  <a:pt x="14" y="6"/>
                </a:lnTo>
                <a:lnTo>
                  <a:pt x="24" y="0"/>
                </a:lnTo>
                <a:lnTo>
                  <a:pt x="24" y="0"/>
                </a:lnTo>
                <a:lnTo>
                  <a:pt x="28" y="6"/>
                </a:lnTo>
                <a:lnTo>
                  <a:pt x="28" y="6"/>
                </a:lnTo>
                <a:lnTo>
                  <a:pt x="28" y="8"/>
                </a:lnTo>
                <a:lnTo>
                  <a:pt x="28" y="8"/>
                </a:lnTo>
                <a:lnTo>
                  <a:pt x="30" y="12"/>
                </a:lnTo>
                <a:lnTo>
                  <a:pt x="28" y="18"/>
                </a:lnTo>
                <a:lnTo>
                  <a:pt x="28" y="18"/>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1" name="Freeform 112"/>
          <p:cNvSpPr/>
          <p:nvPr>
            <p:custDataLst>
              <p:tags r:id="rId106"/>
            </p:custDataLst>
          </p:nvPr>
        </p:nvSpPr>
        <p:spPr bwMode="auto">
          <a:xfrm rot="20855259">
            <a:off x="3353118" y="2949282"/>
            <a:ext cx="24639" cy="19163"/>
          </a:xfrm>
          <a:custGeom>
            <a:avLst/>
            <a:gdLst>
              <a:gd name="T0" fmla="*/ 24 w 26"/>
              <a:gd name="T1" fmla="*/ 18 h 20"/>
              <a:gd name="T2" fmla="*/ 24 w 26"/>
              <a:gd name="T3" fmla="*/ 18 h 20"/>
              <a:gd name="T4" fmla="*/ 10 w 26"/>
              <a:gd name="T5" fmla="*/ 20 h 20"/>
              <a:gd name="T6" fmla="*/ 0 w 26"/>
              <a:gd name="T7" fmla="*/ 20 h 20"/>
              <a:gd name="T8" fmla="*/ 0 w 26"/>
              <a:gd name="T9" fmla="*/ 20 h 20"/>
              <a:gd name="T10" fmla="*/ 4 w 26"/>
              <a:gd name="T11" fmla="*/ 12 h 20"/>
              <a:gd name="T12" fmla="*/ 10 w 26"/>
              <a:gd name="T13" fmla="*/ 6 h 20"/>
              <a:gd name="T14" fmla="*/ 20 w 26"/>
              <a:gd name="T15" fmla="*/ 0 h 20"/>
              <a:gd name="T16" fmla="*/ 20 w 26"/>
              <a:gd name="T17" fmla="*/ 0 h 20"/>
              <a:gd name="T18" fmla="*/ 24 w 26"/>
              <a:gd name="T19" fmla="*/ 6 h 20"/>
              <a:gd name="T20" fmla="*/ 24 w 26"/>
              <a:gd name="T21" fmla="*/ 6 h 20"/>
              <a:gd name="T22" fmla="*/ 24 w 26"/>
              <a:gd name="T23" fmla="*/ 8 h 20"/>
              <a:gd name="T24" fmla="*/ 24 w 26"/>
              <a:gd name="T25" fmla="*/ 8 h 20"/>
              <a:gd name="T26" fmla="*/ 26 w 26"/>
              <a:gd name="T27" fmla="*/ 12 h 20"/>
              <a:gd name="T28" fmla="*/ 24 w 26"/>
              <a:gd name="T29" fmla="*/ 18 h 20"/>
              <a:gd name="T30" fmla="*/ 24 w 26"/>
              <a:gd name="T31"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0">
                <a:moveTo>
                  <a:pt x="24" y="18"/>
                </a:moveTo>
                <a:lnTo>
                  <a:pt x="24" y="18"/>
                </a:lnTo>
                <a:lnTo>
                  <a:pt x="10" y="20"/>
                </a:lnTo>
                <a:lnTo>
                  <a:pt x="0" y="20"/>
                </a:lnTo>
                <a:lnTo>
                  <a:pt x="0" y="20"/>
                </a:lnTo>
                <a:lnTo>
                  <a:pt x="4" y="12"/>
                </a:lnTo>
                <a:lnTo>
                  <a:pt x="10" y="6"/>
                </a:lnTo>
                <a:lnTo>
                  <a:pt x="20" y="0"/>
                </a:lnTo>
                <a:lnTo>
                  <a:pt x="20" y="0"/>
                </a:lnTo>
                <a:lnTo>
                  <a:pt x="24" y="6"/>
                </a:lnTo>
                <a:lnTo>
                  <a:pt x="24" y="6"/>
                </a:lnTo>
                <a:lnTo>
                  <a:pt x="24" y="8"/>
                </a:lnTo>
                <a:lnTo>
                  <a:pt x="24" y="8"/>
                </a:lnTo>
                <a:lnTo>
                  <a:pt x="26" y="12"/>
                </a:lnTo>
                <a:lnTo>
                  <a:pt x="24" y="18"/>
                </a:lnTo>
                <a:lnTo>
                  <a:pt x="24" y="18"/>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2" name="Freeform 113"/>
          <p:cNvSpPr/>
          <p:nvPr>
            <p:custDataLst>
              <p:tags r:id="rId107"/>
            </p:custDataLst>
          </p:nvPr>
        </p:nvSpPr>
        <p:spPr bwMode="auto">
          <a:xfrm rot="20855259">
            <a:off x="3730227" y="3500230"/>
            <a:ext cx="55437" cy="70494"/>
          </a:xfrm>
          <a:custGeom>
            <a:avLst/>
            <a:gdLst>
              <a:gd name="T0" fmla="*/ 52 w 58"/>
              <a:gd name="T1" fmla="*/ 38 h 74"/>
              <a:gd name="T2" fmla="*/ 52 w 58"/>
              <a:gd name="T3" fmla="*/ 38 h 74"/>
              <a:gd name="T4" fmla="*/ 52 w 58"/>
              <a:gd name="T5" fmla="*/ 38 h 74"/>
              <a:gd name="T6" fmla="*/ 52 w 58"/>
              <a:gd name="T7" fmla="*/ 38 h 74"/>
              <a:gd name="T8" fmla="*/ 46 w 58"/>
              <a:gd name="T9" fmla="*/ 30 h 74"/>
              <a:gd name="T10" fmla="*/ 40 w 58"/>
              <a:gd name="T11" fmla="*/ 22 h 74"/>
              <a:gd name="T12" fmla="*/ 40 w 58"/>
              <a:gd name="T13" fmla="*/ 22 h 74"/>
              <a:gd name="T14" fmla="*/ 30 w 58"/>
              <a:gd name="T15" fmla="*/ 8 h 74"/>
              <a:gd name="T16" fmla="*/ 30 w 58"/>
              <a:gd name="T17" fmla="*/ 8 h 74"/>
              <a:gd name="T18" fmla="*/ 24 w 58"/>
              <a:gd name="T19" fmla="*/ 2 h 74"/>
              <a:gd name="T20" fmla="*/ 18 w 58"/>
              <a:gd name="T21" fmla="*/ 0 h 74"/>
              <a:gd name="T22" fmla="*/ 10 w 58"/>
              <a:gd name="T23" fmla="*/ 2 h 74"/>
              <a:gd name="T24" fmla="*/ 8 w 58"/>
              <a:gd name="T25" fmla="*/ 4 h 74"/>
              <a:gd name="T26" fmla="*/ 6 w 58"/>
              <a:gd name="T27" fmla="*/ 8 h 74"/>
              <a:gd name="T28" fmla="*/ 6 w 58"/>
              <a:gd name="T29" fmla="*/ 8 h 74"/>
              <a:gd name="T30" fmla="*/ 4 w 58"/>
              <a:gd name="T31" fmla="*/ 12 h 74"/>
              <a:gd name="T32" fmla="*/ 4 w 58"/>
              <a:gd name="T33" fmla="*/ 16 h 74"/>
              <a:gd name="T34" fmla="*/ 6 w 58"/>
              <a:gd name="T35" fmla="*/ 26 h 74"/>
              <a:gd name="T36" fmla="*/ 14 w 58"/>
              <a:gd name="T37" fmla="*/ 34 h 74"/>
              <a:gd name="T38" fmla="*/ 22 w 58"/>
              <a:gd name="T39" fmla="*/ 40 h 74"/>
              <a:gd name="T40" fmla="*/ 22 w 58"/>
              <a:gd name="T41" fmla="*/ 40 h 74"/>
              <a:gd name="T42" fmla="*/ 10 w 58"/>
              <a:gd name="T43" fmla="*/ 48 h 74"/>
              <a:gd name="T44" fmla="*/ 0 w 58"/>
              <a:gd name="T45" fmla="*/ 58 h 74"/>
              <a:gd name="T46" fmla="*/ 0 w 58"/>
              <a:gd name="T47" fmla="*/ 58 h 74"/>
              <a:gd name="T48" fmla="*/ 0 w 58"/>
              <a:gd name="T49" fmla="*/ 64 h 74"/>
              <a:gd name="T50" fmla="*/ 0 w 58"/>
              <a:gd name="T51" fmla="*/ 68 h 74"/>
              <a:gd name="T52" fmla="*/ 4 w 58"/>
              <a:gd name="T53" fmla="*/ 72 h 74"/>
              <a:gd name="T54" fmla="*/ 10 w 58"/>
              <a:gd name="T55" fmla="*/ 74 h 74"/>
              <a:gd name="T56" fmla="*/ 10 w 58"/>
              <a:gd name="T57" fmla="*/ 74 h 74"/>
              <a:gd name="T58" fmla="*/ 22 w 58"/>
              <a:gd name="T59" fmla="*/ 70 h 74"/>
              <a:gd name="T60" fmla="*/ 36 w 58"/>
              <a:gd name="T61" fmla="*/ 66 h 74"/>
              <a:gd name="T62" fmla="*/ 48 w 58"/>
              <a:gd name="T63" fmla="*/ 60 h 74"/>
              <a:gd name="T64" fmla="*/ 56 w 58"/>
              <a:gd name="T65" fmla="*/ 52 h 74"/>
              <a:gd name="T66" fmla="*/ 56 w 58"/>
              <a:gd name="T67" fmla="*/ 52 h 74"/>
              <a:gd name="T68" fmla="*/ 58 w 58"/>
              <a:gd name="T69" fmla="*/ 48 h 74"/>
              <a:gd name="T70" fmla="*/ 58 w 58"/>
              <a:gd name="T71" fmla="*/ 44 h 74"/>
              <a:gd name="T72" fmla="*/ 56 w 58"/>
              <a:gd name="T73" fmla="*/ 40 h 74"/>
              <a:gd name="T74" fmla="*/ 52 w 58"/>
              <a:gd name="T75" fmla="*/ 38 h 74"/>
              <a:gd name="T76" fmla="*/ 52 w 58"/>
              <a:gd name="T77"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 h="74">
                <a:moveTo>
                  <a:pt x="52" y="38"/>
                </a:moveTo>
                <a:lnTo>
                  <a:pt x="52" y="38"/>
                </a:lnTo>
                <a:lnTo>
                  <a:pt x="52" y="38"/>
                </a:lnTo>
                <a:lnTo>
                  <a:pt x="52" y="38"/>
                </a:lnTo>
                <a:lnTo>
                  <a:pt x="46" y="30"/>
                </a:lnTo>
                <a:lnTo>
                  <a:pt x="40" y="22"/>
                </a:lnTo>
                <a:lnTo>
                  <a:pt x="40" y="22"/>
                </a:lnTo>
                <a:lnTo>
                  <a:pt x="30" y="8"/>
                </a:lnTo>
                <a:lnTo>
                  <a:pt x="30" y="8"/>
                </a:lnTo>
                <a:lnTo>
                  <a:pt x="24" y="2"/>
                </a:lnTo>
                <a:lnTo>
                  <a:pt x="18" y="0"/>
                </a:lnTo>
                <a:lnTo>
                  <a:pt x="10" y="2"/>
                </a:lnTo>
                <a:lnTo>
                  <a:pt x="8" y="4"/>
                </a:lnTo>
                <a:lnTo>
                  <a:pt x="6" y="8"/>
                </a:lnTo>
                <a:lnTo>
                  <a:pt x="6" y="8"/>
                </a:lnTo>
                <a:lnTo>
                  <a:pt x="4" y="12"/>
                </a:lnTo>
                <a:lnTo>
                  <a:pt x="4" y="16"/>
                </a:lnTo>
                <a:lnTo>
                  <a:pt x="6" y="26"/>
                </a:lnTo>
                <a:lnTo>
                  <a:pt x="14" y="34"/>
                </a:lnTo>
                <a:lnTo>
                  <a:pt x="22" y="40"/>
                </a:lnTo>
                <a:lnTo>
                  <a:pt x="22" y="40"/>
                </a:lnTo>
                <a:lnTo>
                  <a:pt x="10" y="48"/>
                </a:lnTo>
                <a:lnTo>
                  <a:pt x="0" y="58"/>
                </a:lnTo>
                <a:lnTo>
                  <a:pt x="0" y="58"/>
                </a:lnTo>
                <a:lnTo>
                  <a:pt x="0" y="64"/>
                </a:lnTo>
                <a:lnTo>
                  <a:pt x="0" y="68"/>
                </a:lnTo>
                <a:lnTo>
                  <a:pt x="4" y="72"/>
                </a:lnTo>
                <a:lnTo>
                  <a:pt x="10" y="74"/>
                </a:lnTo>
                <a:lnTo>
                  <a:pt x="10" y="74"/>
                </a:lnTo>
                <a:lnTo>
                  <a:pt x="22" y="70"/>
                </a:lnTo>
                <a:lnTo>
                  <a:pt x="36" y="66"/>
                </a:lnTo>
                <a:lnTo>
                  <a:pt x="48" y="60"/>
                </a:lnTo>
                <a:lnTo>
                  <a:pt x="56" y="52"/>
                </a:lnTo>
                <a:lnTo>
                  <a:pt x="56" y="52"/>
                </a:lnTo>
                <a:lnTo>
                  <a:pt x="58" y="48"/>
                </a:lnTo>
                <a:lnTo>
                  <a:pt x="58" y="44"/>
                </a:lnTo>
                <a:lnTo>
                  <a:pt x="56" y="40"/>
                </a:lnTo>
                <a:lnTo>
                  <a:pt x="52" y="38"/>
                </a:lnTo>
                <a:lnTo>
                  <a:pt x="52" y="3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3" name="Freeform 114"/>
          <p:cNvSpPr/>
          <p:nvPr>
            <p:custDataLst>
              <p:tags r:id="rId108"/>
            </p:custDataLst>
          </p:nvPr>
        </p:nvSpPr>
        <p:spPr bwMode="auto">
          <a:xfrm rot="20855259">
            <a:off x="3664523" y="3077267"/>
            <a:ext cx="57490" cy="49277"/>
          </a:xfrm>
          <a:custGeom>
            <a:avLst/>
            <a:gdLst>
              <a:gd name="T0" fmla="*/ 58 w 60"/>
              <a:gd name="T1" fmla="*/ 14 h 52"/>
              <a:gd name="T2" fmla="*/ 58 w 60"/>
              <a:gd name="T3" fmla="*/ 14 h 52"/>
              <a:gd name="T4" fmla="*/ 48 w 60"/>
              <a:gd name="T5" fmla="*/ 8 h 52"/>
              <a:gd name="T6" fmla="*/ 38 w 60"/>
              <a:gd name="T7" fmla="*/ 6 h 52"/>
              <a:gd name="T8" fmla="*/ 28 w 60"/>
              <a:gd name="T9" fmla="*/ 4 h 52"/>
              <a:gd name="T10" fmla="*/ 16 w 60"/>
              <a:gd name="T11" fmla="*/ 4 h 52"/>
              <a:gd name="T12" fmla="*/ 16 w 60"/>
              <a:gd name="T13" fmla="*/ 4 h 52"/>
              <a:gd name="T14" fmla="*/ 16 w 60"/>
              <a:gd name="T15" fmla="*/ 2 h 52"/>
              <a:gd name="T16" fmla="*/ 16 w 60"/>
              <a:gd name="T17" fmla="*/ 2 h 52"/>
              <a:gd name="T18" fmla="*/ 16 w 60"/>
              <a:gd name="T19" fmla="*/ 2 h 52"/>
              <a:gd name="T20" fmla="*/ 16 w 60"/>
              <a:gd name="T21" fmla="*/ 2 h 52"/>
              <a:gd name="T22" fmla="*/ 16 w 60"/>
              <a:gd name="T23" fmla="*/ 2 h 52"/>
              <a:gd name="T24" fmla="*/ 16 w 60"/>
              <a:gd name="T25" fmla="*/ 2 h 52"/>
              <a:gd name="T26" fmla="*/ 14 w 60"/>
              <a:gd name="T27" fmla="*/ 2 h 52"/>
              <a:gd name="T28" fmla="*/ 14 w 60"/>
              <a:gd name="T29" fmla="*/ 2 h 52"/>
              <a:gd name="T30" fmla="*/ 10 w 60"/>
              <a:gd name="T31" fmla="*/ 0 h 52"/>
              <a:gd name="T32" fmla="*/ 6 w 60"/>
              <a:gd name="T33" fmla="*/ 0 h 52"/>
              <a:gd name="T34" fmla="*/ 2 w 60"/>
              <a:gd name="T35" fmla="*/ 4 h 52"/>
              <a:gd name="T36" fmla="*/ 0 w 60"/>
              <a:gd name="T37" fmla="*/ 10 h 52"/>
              <a:gd name="T38" fmla="*/ 0 w 60"/>
              <a:gd name="T39" fmla="*/ 14 h 52"/>
              <a:gd name="T40" fmla="*/ 2 w 60"/>
              <a:gd name="T41" fmla="*/ 18 h 52"/>
              <a:gd name="T42" fmla="*/ 2 w 60"/>
              <a:gd name="T43" fmla="*/ 18 h 52"/>
              <a:gd name="T44" fmla="*/ 4 w 60"/>
              <a:gd name="T45" fmla="*/ 18 h 52"/>
              <a:gd name="T46" fmla="*/ 4 w 60"/>
              <a:gd name="T47" fmla="*/ 18 h 52"/>
              <a:gd name="T48" fmla="*/ 8 w 60"/>
              <a:gd name="T49" fmla="*/ 28 h 52"/>
              <a:gd name="T50" fmla="*/ 14 w 60"/>
              <a:gd name="T51" fmla="*/ 36 h 52"/>
              <a:gd name="T52" fmla="*/ 30 w 60"/>
              <a:gd name="T53" fmla="*/ 52 h 52"/>
              <a:gd name="T54" fmla="*/ 30 w 60"/>
              <a:gd name="T55" fmla="*/ 52 h 52"/>
              <a:gd name="T56" fmla="*/ 34 w 60"/>
              <a:gd name="T57" fmla="*/ 52 h 52"/>
              <a:gd name="T58" fmla="*/ 36 w 60"/>
              <a:gd name="T59" fmla="*/ 52 h 52"/>
              <a:gd name="T60" fmla="*/ 40 w 60"/>
              <a:gd name="T61" fmla="*/ 50 h 52"/>
              <a:gd name="T62" fmla="*/ 40 w 60"/>
              <a:gd name="T63" fmla="*/ 46 h 52"/>
              <a:gd name="T64" fmla="*/ 40 w 60"/>
              <a:gd name="T65" fmla="*/ 46 h 52"/>
              <a:gd name="T66" fmla="*/ 40 w 60"/>
              <a:gd name="T67" fmla="*/ 38 h 52"/>
              <a:gd name="T68" fmla="*/ 38 w 60"/>
              <a:gd name="T69" fmla="*/ 30 h 52"/>
              <a:gd name="T70" fmla="*/ 38 w 60"/>
              <a:gd name="T71" fmla="*/ 30 h 52"/>
              <a:gd name="T72" fmla="*/ 46 w 60"/>
              <a:gd name="T73" fmla="*/ 30 h 52"/>
              <a:gd name="T74" fmla="*/ 56 w 60"/>
              <a:gd name="T75" fmla="*/ 28 h 52"/>
              <a:gd name="T76" fmla="*/ 56 w 60"/>
              <a:gd name="T77" fmla="*/ 28 h 52"/>
              <a:gd name="T78" fmla="*/ 60 w 60"/>
              <a:gd name="T79" fmla="*/ 24 h 52"/>
              <a:gd name="T80" fmla="*/ 60 w 60"/>
              <a:gd name="T81" fmla="*/ 20 h 52"/>
              <a:gd name="T82" fmla="*/ 60 w 60"/>
              <a:gd name="T83" fmla="*/ 16 h 52"/>
              <a:gd name="T84" fmla="*/ 58 w 60"/>
              <a:gd name="T85" fmla="*/ 14 h 52"/>
              <a:gd name="T86" fmla="*/ 58 w 60"/>
              <a:gd name="T87"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52">
                <a:moveTo>
                  <a:pt x="58" y="14"/>
                </a:moveTo>
                <a:lnTo>
                  <a:pt x="58" y="14"/>
                </a:lnTo>
                <a:lnTo>
                  <a:pt x="48" y="8"/>
                </a:lnTo>
                <a:lnTo>
                  <a:pt x="38" y="6"/>
                </a:lnTo>
                <a:lnTo>
                  <a:pt x="28" y="4"/>
                </a:lnTo>
                <a:lnTo>
                  <a:pt x="16" y="4"/>
                </a:lnTo>
                <a:lnTo>
                  <a:pt x="16" y="4"/>
                </a:lnTo>
                <a:lnTo>
                  <a:pt x="16" y="2"/>
                </a:lnTo>
                <a:lnTo>
                  <a:pt x="16" y="2"/>
                </a:lnTo>
                <a:lnTo>
                  <a:pt x="16" y="2"/>
                </a:lnTo>
                <a:lnTo>
                  <a:pt x="16" y="2"/>
                </a:lnTo>
                <a:lnTo>
                  <a:pt x="16" y="2"/>
                </a:lnTo>
                <a:lnTo>
                  <a:pt x="16" y="2"/>
                </a:lnTo>
                <a:lnTo>
                  <a:pt x="14" y="2"/>
                </a:lnTo>
                <a:lnTo>
                  <a:pt x="14" y="2"/>
                </a:lnTo>
                <a:lnTo>
                  <a:pt x="10" y="0"/>
                </a:lnTo>
                <a:lnTo>
                  <a:pt x="6" y="0"/>
                </a:lnTo>
                <a:lnTo>
                  <a:pt x="2" y="4"/>
                </a:lnTo>
                <a:lnTo>
                  <a:pt x="0" y="10"/>
                </a:lnTo>
                <a:lnTo>
                  <a:pt x="0" y="14"/>
                </a:lnTo>
                <a:lnTo>
                  <a:pt x="2" y="18"/>
                </a:lnTo>
                <a:lnTo>
                  <a:pt x="2" y="18"/>
                </a:lnTo>
                <a:lnTo>
                  <a:pt x="4" y="18"/>
                </a:lnTo>
                <a:lnTo>
                  <a:pt x="4" y="18"/>
                </a:lnTo>
                <a:lnTo>
                  <a:pt x="8" y="28"/>
                </a:lnTo>
                <a:lnTo>
                  <a:pt x="14" y="36"/>
                </a:lnTo>
                <a:lnTo>
                  <a:pt x="30" y="52"/>
                </a:lnTo>
                <a:lnTo>
                  <a:pt x="30" y="52"/>
                </a:lnTo>
                <a:lnTo>
                  <a:pt x="34" y="52"/>
                </a:lnTo>
                <a:lnTo>
                  <a:pt x="36" y="52"/>
                </a:lnTo>
                <a:lnTo>
                  <a:pt x="40" y="50"/>
                </a:lnTo>
                <a:lnTo>
                  <a:pt x="40" y="46"/>
                </a:lnTo>
                <a:lnTo>
                  <a:pt x="40" y="46"/>
                </a:lnTo>
                <a:lnTo>
                  <a:pt x="40" y="38"/>
                </a:lnTo>
                <a:lnTo>
                  <a:pt x="38" y="30"/>
                </a:lnTo>
                <a:lnTo>
                  <a:pt x="38" y="30"/>
                </a:lnTo>
                <a:lnTo>
                  <a:pt x="46" y="30"/>
                </a:lnTo>
                <a:lnTo>
                  <a:pt x="56" y="28"/>
                </a:lnTo>
                <a:lnTo>
                  <a:pt x="56" y="28"/>
                </a:lnTo>
                <a:lnTo>
                  <a:pt x="60" y="24"/>
                </a:lnTo>
                <a:lnTo>
                  <a:pt x="60" y="20"/>
                </a:lnTo>
                <a:lnTo>
                  <a:pt x="60" y="16"/>
                </a:lnTo>
                <a:lnTo>
                  <a:pt x="58" y="14"/>
                </a:lnTo>
                <a:lnTo>
                  <a:pt x="58" y="14"/>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4" name="Freeform 115"/>
          <p:cNvSpPr/>
          <p:nvPr>
            <p:custDataLst>
              <p:tags r:id="rId109"/>
            </p:custDataLst>
          </p:nvPr>
        </p:nvSpPr>
        <p:spPr bwMode="auto">
          <a:xfrm rot="20855259">
            <a:off x="4147715" y="2950651"/>
            <a:ext cx="24639" cy="34220"/>
          </a:xfrm>
          <a:custGeom>
            <a:avLst/>
            <a:gdLst>
              <a:gd name="T0" fmla="*/ 26 w 26"/>
              <a:gd name="T1" fmla="*/ 2 h 36"/>
              <a:gd name="T2" fmla="*/ 26 w 26"/>
              <a:gd name="T3" fmla="*/ 2 h 36"/>
              <a:gd name="T4" fmla="*/ 24 w 26"/>
              <a:gd name="T5" fmla="*/ 0 h 36"/>
              <a:gd name="T6" fmla="*/ 20 w 26"/>
              <a:gd name="T7" fmla="*/ 0 h 36"/>
              <a:gd name="T8" fmla="*/ 20 w 26"/>
              <a:gd name="T9" fmla="*/ 0 h 36"/>
              <a:gd name="T10" fmla="*/ 14 w 26"/>
              <a:gd name="T11" fmla="*/ 6 h 36"/>
              <a:gd name="T12" fmla="*/ 8 w 26"/>
              <a:gd name="T13" fmla="*/ 12 h 36"/>
              <a:gd name="T14" fmla="*/ 8 w 26"/>
              <a:gd name="T15" fmla="*/ 12 h 36"/>
              <a:gd name="T16" fmla="*/ 2 w 26"/>
              <a:gd name="T17" fmla="*/ 20 h 36"/>
              <a:gd name="T18" fmla="*/ 0 w 26"/>
              <a:gd name="T19" fmla="*/ 24 h 36"/>
              <a:gd name="T20" fmla="*/ 0 w 26"/>
              <a:gd name="T21" fmla="*/ 28 h 36"/>
              <a:gd name="T22" fmla="*/ 0 w 26"/>
              <a:gd name="T23" fmla="*/ 28 h 36"/>
              <a:gd name="T24" fmla="*/ 0 w 26"/>
              <a:gd name="T25" fmla="*/ 32 h 36"/>
              <a:gd name="T26" fmla="*/ 4 w 26"/>
              <a:gd name="T27" fmla="*/ 34 h 36"/>
              <a:gd name="T28" fmla="*/ 8 w 26"/>
              <a:gd name="T29" fmla="*/ 36 h 36"/>
              <a:gd name="T30" fmla="*/ 10 w 26"/>
              <a:gd name="T31" fmla="*/ 34 h 36"/>
              <a:gd name="T32" fmla="*/ 10 w 26"/>
              <a:gd name="T33" fmla="*/ 34 h 36"/>
              <a:gd name="T34" fmla="*/ 14 w 26"/>
              <a:gd name="T35" fmla="*/ 32 h 36"/>
              <a:gd name="T36" fmla="*/ 16 w 26"/>
              <a:gd name="T37" fmla="*/ 28 h 36"/>
              <a:gd name="T38" fmla="*/ 20 w 26"/>
              <a:gd name="T39" fmla="*/ 18 h 36"/>
              <a:gd name="T40" fmla="*/ 20 w 26"/>
              <a:gd name="T41" fmla="*/ 18 h 36"/>
              <a:gd name="T42" fmla="*/ 24 w 26"/>
              <a:gd name="T43" fmla="*/ 12 h 36"/>
              <a:gd name="T44" fmla="*/ 26 w 26"/>
              <a:gd name="T45" fmla="*/ 2 h 36"/>
              <a:gd name="T46" fmla="*/ 26 w 26"/>
              <a:gd name="T47"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36">
                <a:moveTo>
                  <a:pt x="26" y="2"/>
                </a:moveTo>
                <a:lnTo>
                  <a:pt x="26" y="2"/>
                </a:lnTo>
                <a:lnTo>
                  <a:pt x="24" y="0"/>
                </a:lnTo>
                <a:lnTo>
                  <a:pt x="20" y="0"/>
                </a:lnTo>
                <a:lnTo>
                  <a:pt x="20" y="0"/>
                </a:lnTo>
                <a:lnTo>
                  <a:pt x="14" y="6"/>
                </a:lnTo>
                <a:lnTo>
                  <a:pt x="8" y="12"/>
                </a:lnTo>
                <a:lnTo>
                  <a:pt x="8" y="12"/>
                </a:lnTo>
                <a:lnTo>
                  <a:pt x="2" y="20"/>
                </a:lnTo>
                <a:lnTo>
                  <a:pt x="0" y="24"/>
                </a:lnTo>
                <a:lnTo>
                  <a:pt x="0" y="28"/>
                </a:lnTo>
                <a:lnTo>
                  <a:pt x="0" y="28"/>
                </a:lnTo>
                <a:lnTo>
                  <a:pt x="0" y="32"/>
                </a:lnTo>
                <a:lnTo>
                  <a:pt x="4" y="34"/>
                </a:lnTo>
                <a:lnTo>
                  <a:pt x="8" y="36"/>
                </a:lnTo>
                <a:lnTo>
                  <a:pt x="10" y="34"/>
                </a:lnTo>
                <a:lnTo>
                  <a:pt x="10" y="34"/>
                </a:lnTo>
                <a:lnTo>
                  <a:pt x="14" y="32"/>
                </a:lnTo>
                <a:lnTo>
                  <a:pt x="16" y="28"/>
                </a:lnTo>
                <a:lnTo>
                  <a:pt x="20" y="18"/>
                </a:lnTo>
                <a:lnTo>
                  <a:pt x="20" y="18"/>
                </a:lnTo>
                <a:lnTo>
                  <a:pt x="24" y="12"/>
                </a:lnTo>
                <a:lnTo>
                  <a:pt x="26" y="2"/>
                </a:lnTo>
                <a:lnTo>
                  <a:pt x="26" y="2"/>
                </a:lnTo>
                <a:close/>
              </a:path>
            </a:pathLst>
          </a:custGeom>
          <a:solidFill>
            <a:srgbClr val="3D2412"/>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5" name="Freeform 116"/>
          <p:cNvSpPr/>
          <p:nvPr>
            <p:custDataLst>
              <p:tags r:id="rId110"/>
            </p:custDataLst>
          </p:nvPr>
        </p:nvSpPr>
        <p:spPr bwMode="auto">
          <a:xfrm rot="20855259">
            <a:off x="3677527" y="2884264"/>
            <a:ext cx="32167" cy="112243"/>
          </a:xfrm>
          <a:custGeom>
            <a:avLst/>
            <a:gdLst>
              <a:gd name="T0" fmla="*/ 8 w 34"/>
              <a:gd name="T1" fmla="*/ 8 h 118"/>
              <a:gd name="T2" fmla="*/ 8 w 34"/>
              <a:gd name="T3" fmla="*/ 8 h 118"/>
              <a:gd name="T4" fmla="*/ 4 w 34"/>
              <a:gd name="T5" fmla="*/ 22 h 118"/>
              <a:gd name="T6" fmla="*/ 0 w 34"/>
              <a:gd name="T7" fmla="*/ 36 h 118"/>
              <a:gd name="T8" fmla="*/ 0 w 34"/>
              <a:gd name="T9" fmla="*/ 54 h 118"/>
              <a:gd name="T10" fmla="*/ 0 w 34"/>
              <a:gd name="T11" fmla="*/ 72 h 118"/>
              <a:gd name="T12" fmla="*/ 2 w 34"/>
              <a:gd name="T13" fmla="*/ 82 h 118"/>
              <a:gd name="T14" fmla="*/ 6 w 34"/>
              <a:gd name="T15" fmla="*/ 90 h 118"/>
              <a:gd name="T16" fmla="*/ 10 w 34"/>
              <a:gd name="T17" fmla="*/ 98 h 118"/>
              <a:gd name="T18" fmla="*/ 16 w 34"/>
              <a:gd name="T19" fmla="*/ 106 h 118"/>
              <a:gd name="T20" fmla="*/ 24 w 34"/>
              <a:gd name="T21" fmla="*/ 112 h 118"/>
              <a:gd name="T22" fmla="*/ 34 w 34"/>
              <a:gd name="T23" fmla="*/ 118 h 118"/>
              <a:gd name="T24" fmla="*/ 34 w 34"/>
              <a:gd name="T25" fmla="*/ 0 h 118"/>
              <a:gd name="T26" fmla="*/ 8 w 34"/>
              <a:gd name="T27" fmla="*/ 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118">
                <a:moveTo>
                  <a:pt x="8" y="8"/>
                </a:moveTo>
                <a:lnTo>
                  <a:pt x="8" y="8"/>
                </a:lnTo>
                <a:lnTo>
                  <a:pt x="4" y="22"/>
                </a:lnTo>
                <a:lnTo>
                  <a:pt x="0" y="36"/>
                </a:lnTo>
                <a:lnTo>
                  <a:pt x="0" y="54"/>
                </a:lnTo>
                <a:lnTo>
                  <a:pt x="0" y="72"/>
                </a:lnTo>
                <a:lnTo>
                  <a:pt x="2" y="82"/>
                </a:lnTo>
                <a:lnTo>
                  <a:pt x="6" y="90"/>
                </a:lnTo>
                <a:lnTo>
                  <a:pt x="10" y="98"/>
                </a:lnTo>
                <a:lnTo>
                  <a:pt x="16" y="106"/>
                </a:lnTo>
                <a:lnTo>
                  <a:pt x="24" y="112"/>
                </a:lnTo>
                <a:lnTo>
                  <a:pt x="34" y="118"/>
                </a:lnTo>
                <a:lnTo>
                  <a:pt x="34" y="0"/>
                </a:lnTo>
                <a:lnTo>
                  <a:pt x="8" y="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6" name="Freeform 117"/>
          <p:cNvSpPr/>
          <p:nvPr>
            <p:custDataLst>
              <p:tags r:id="rId111"/>
            </p:custDataLst>
          </p:nvPr>
        </p:nvSpPr>
        <p:spPr bwMode="auto">
          <a:xfrm rot="20855259">
            <a:off x="3685740" y="2838408"/>
            <a:ext cx="173155" cy="160151"/>
          </a:xfrm>
          <a:custGeom>
            <a:avLst/>
            <a:gdLst>
              <a:gd name="T0" fmla="*/ 152 w 182"/>
              <a:gd name="T1" fmla="*/ 168 h 168"/>
              <a:gd name="T2" fmla="*/ 152 w 182"/>
              <a:gd name="T3" fmla="*/ 168 h 168"/>
              <a:gd name="T4" fmla="*/ 158 w 182"/>
              <a:gd name="T5" fmla="*/ 160 h 168"/>
              <a:gd name="T6" fmla="*/ 168 w 182"/>
              <a:gd name="T7" fmla="*/ 138 h 168"/>
              <a:gd name="T8" fmla="*/ 174 w 182"/>
              <a:gd name="T9" fmla="*/ 124 h 168"/>
              <a:gd name="T10" fmla="*/ 178 w 182"/>
              <a:gd name="T11" fmla="*/ 108 h 168"/>
              <a:gd name="T12" fmla="*/ 182 w 182"/>
              <a:gd name="T13" fmla="*/ 90 h 168"/>
              <a:gd name="T14" fmla="*/ 182 w 182"/>
              <a:gd name="T15" fmla="*/ 72 h 168"/>
              <a:gd name="T16" fmla="*/ 182 w 182"/>
              <a:gd name="T17" fmla="*/ 72 h 168"/>
              <a:gd name="T18" fmla="*/ 182 w 182"/>
              <a:gd name="T19" fmla="*/ 54 h 168"/>
              <a:gd name="T20" fmla="*/ 180 w 182"/>
              <a:gd name="T21" fmla="*/ 40 h 168"/>
              <a:gd name="T22" fmla="*/ 176 w 182"/>
              <a:gd name="T23" fmla="*/ 28 h 168"/>
              <a:gd name="T24" fmla="*/ 170 w 182"/>
              <a:gd name="T25" fmla="*/ 18 h 168"/>
              <a:gd name="T26" fmla="*/ 164 w 182"/>
              <a:gd name="T27" fmla="*/ 10 h 168"/>
              <a:gd name="T28" fmla="*/ 156 w 182"/>
              <a:gd name="T29" fmla="*/ 4 h 168"/>
              <a:gd name="T30" fmla="*/ 148 w 182"/>
              <a:gd name="T31" fmla="*/ 2 h 168"/>
              <a:gd name="T32" fmla="*/ 138 w 182"/>
              <a:gd name="T33" fmla="*/ 0 h 168"/>
              <a:gd name="T34" fmla="*/ 138 w 182"/>
              <a:gd name="T35" fmla="*/ 0 h 168"/>
              <a:gd name="T36" fmla="*/ 122 w 182"/>
              <a:gd name="T37" fmla="*/ 0 h 168"/>
              <a:gd name="T38" fmla="*/ 102 w 182"/>
              <a:gd name="T39" fmla="*/ 2 h 168"/>
              <a:gd name="T40" fmla="*/ 78 w 182"/>
              <a:gd name="T41" fmla="*/ 8 h 168"/>
              <a:gd name="T42" fmla="*/ 52 w 182"/>
              <a:gd name="T43" fmla="*/ 14 h 168"/>
              <a:gd name="T44" fmla="*/ 30 w 182"/>
              <a:gd name="T45" fmla="*/ 24 h 168"/>
              <a:gd name="T46" fmla="*/ 20 w 182"/>
              <a:gd name="T47" fmla="*/ 30 h 168"/>
              <a:gd name="T48" fmla="*/ 12 w 182"/>
              <a:gd name="T49" fmla="*/ 38 h 168"/>
              <a:gd name="T50" fmla="*/ 6 w 182"/>
              <a:gd name="T51" fmla="*/ 44 h 168"/>
              <a:gd name="T52" fmla="*/ 2 w 182"/>
              <a:gd name="T53" fmla="*/ 52 h 168"/>
              <a:gd name="T54" fmla="*/ 0 w 182"/>
              <a:gd name="T55" fmla="*/ 60 h 168"/>
              <a:gd name="T56" fmla="*/ 2 w 182"/>
              <a:gd name="T57" fmla="*/ 70 h 168"/>
              <a:gd name="T58" fmla="*/ 2 w 182"/>
              <a:gd name="T59" fmla="*/ 70 h 168"/>
              <a:gd name="T60" fmla="*/ 4 w 182"/>
              <a:gd name="T61" fmla="*/ 78 h 168"/>
              <a:gd name="T62" fmla="*/ 10 w 182"/>
              <a:gd name="T63" fmla="*/ 86 h 168"/>
              <a:gd name="T64" fmla="*/ 22 w 182"/>
              <a:gd name="T65" fmla="*/ 104 h 168"/>
              <a:gd name="T66" fmla="*/ 38 w 182"/>
              <a:gd name="T67" fmla="*/ 118 h 168"/>
              <a:gd name="T68" fmla="*/ 54 w 182"/>
              <a:gd name="T69" fmla="*/ 130 h 168"/>
              <a:gd name="T70" fmla="*/ 84 w 182"/>
              <a:gd name="T71" fmla="*/ 146 h 168"/>
              <a:gd name="T72" fmla="*/ 96 w 182"/>
              <a:gd name="T73" fmla="*/ 152 h 168"/>
              <a:gd name="T74" fmla="*/ 96 w 182"/>
              <a:gd name="T75" fmla="*/ 152 h 168"/>
              <a:gd name="T76" fmla="*/ 122 w 182"/>
              <a:gd name="T77" fmla="*/ 162 h 168"/>
              <a:gd name="T78" fmla="*/ 142 w 182"/>
              <a:gd name="T79" fmla="*/ 166 h 168"/>
              <a:gd name="T80" fmla="*/ 152 w 182"/>
              <a:gd name="T81" fmla="*/ 168 h 168"/>
              <a:gd name="T82" fmla="*/ 152 w 182"/>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2" h="168">
                <a:moveTo>
                  <a:pt x="152" y="168"/>
                </a:moveTo>
                <a:lnTo>
                  <a:pt x="152" y="168"/>
                </a:lnTo>
                <a:lnTo>
                  <a:pt x="158" y="160"/>
                </a:lnTo>
                <a:lnTo>
                  <a:pt x="168" y="138"/>
                </a:lnTo>
                <a:lnTo>
                  <a:pt x="174" y="124"/>
                </a:lnTo>
                <a:lnTo>
                  <a:pt x="178" y="108"/>
                </a:lnTo>
                <a:lnTo>
                  <a:pt x="182" y="90"/>
                </a:lnTo>
                <a:lnTo>
                  <a:pt x="182" y="72"/>
                </a:lnTo>
                <a:lnTo>
                  <a:pt x="182" y="72"/>
                </a:lnTo>
                <a:lnTo>
                  <a:pt x="182" y="54"/>
                </a:lnTo>
                <a:lnTo>
                  <a:pt x="180" y="40"/>
                </a:lnTo>
                <a:lnTo>
                  <a:pt x="176" y="28"/>
                </a:lnTo>
                <a:lnTo>
                  <a:pt x="170" y="18"/>
                </a:lnTo>
                <a:lnTo>
                  <a:pt x="164" y="10"/>
                </a:lnTo>
                <a:lnTo>
                  <a:pt x="156" y="4"/>
                </a:lnTo>
                <a:lnTo>
                  <a:pt x="148" y="2"/>
                </a:lnTo>
                <a:lnTo>
                  <a:pt x="138" y="0"/>
                </a:lnTo>
                <a:lnTo>
                  <a:pt x="138" y="0"/>
                </a:lnTo>
                <a:lnTo>
                  <a:pt x="122" y="0"/>
                </a:lnTo>
                <a:lnTo>
                  <a:pt x="102" y="2"/>
                </a:lnTo>
                <a:lnTo>
                  <a:pt x="78" y="8"/>
                </a:lnTo>
                <a:lnTo>
                  <a:pt x="52" y="14"/>
                </a:lnTo>
                <a:lnTo>
                  <a:pt x="30" y="24"/>
                </a:lnTo>
                <a:lnTo>
                  <a:pt x="20" y="30"/>
                </a:lnTo>
                <a:lnTo>
                  <a:pt x="12" y="38"/>
                </a:lnTo>
                <a:lnTo>
                  <a:pt x="6" y="44"/>
                </a:lnTo>
                <a:lnTo>
                  <a:pt x="2" y="52"/>
                </a:lnTo>
                <a:lnTo>
                  <a:pt x="0" y="60"/>
                </a:lnTo>
                <a:lnTo>
                  <a:pt x="2" y="70"/>
                </a:lnTo>
                <a:lnTo>
                  <a:pt x="2" y="70"/>
                </a:lnTo>
                <a:lnTo>
                  <a:pt x="4" y="78"/>
                </a:lnTo>
                <a:lnTo>
                  <a:pt x="10" y="86"/>
                </a:lnTo>
                <a:lnTo>
                  <a:pt x="22" y="104"/>
                </a:lnTo>
                <a:lnTo>
                  <a:pt x="38" y="118"/>
                </a:lnTo>
                <a:lnTo>
                  <a:pt x="54" y="130"/>
                </a:lnTo>
                <a:lnTo>
                  <a:pt x="84" y="146"/>
                </a:lnTo>
                <a:lnTo>
                  <a:pt x="96" y="152"/>
                </a:lnTo>
                <a:lnTo>
                  <a:pt x="96" y="152"/>
                </a:lnTo>
                <a:lnTo>
                  <a:pt x="122" y="162"/>
                </a:lnTo>
                <a:lnTo>
                  <a:pt x="142" y="166"/>
                </a:lnTo>
                <a:lnTo>
                  <a:pt x="152" y="168"/>
                </a:lnTo>
                <a:lnTo>
                  <a:pt x="152" y="16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7" name="Freeform 118"/>
          <p:cNvSpPr/>
          <p:nvPr>
            <p:custDataLst>
              <p:tags r:id="rId112"/>
            </p:custDataLst>
          </p:nvPr>
        </p:nvSpPr>
        <p:spPr bwMode="auto">
          <a:xfrm rot="20855259">
            <a:off x="3708326" y="3109434"/>
            <a:ext cx="173155" cy="247755"/>
          </a:xfrm>
          <a:custGeom>
            <a:avLst/>
            <a:gdLst>
              <a:gd name="T0" fmla="*/ 182 w 182"/>
              <a:gd name="T1" fmla="*/ 44 h 260"/>
              <a:gd name="T2" fmla="*/ 114 w 182"/>
              <a:gd name="T3" fmla="*/ 0 h 260"/>
              <a:gd name="T4" fmla="*/ 36 w 182"/>
              <a:gd name="T5" fmla="*/ 24 h 260"/>
              <a:gd name="T6" fmla="*/ 36 w 182"/>
              <a:gd name="T7" fmla="*/ 24 h 260"/>
              <a:gd name="T8" fmla="*/ 30 w 182"/>
              <a:gd name="T9" fmla="*/ 34 h 260"/>
              <a:gd name="T10" fmla="*/ 22 w 182"/>
              <a:gd name="T11" fmla="*/ 58 h 260"/>
              <a:gd name="T12" fmla="*/ 10 w 182"/>
              <a:gd name="T13" fmla="*/ 94 h 260"/>
              <a:gd name="T14" fmla="*/ 2 w 182"/>
              <a:gd name="T15" fmla="*/ 136 h 260"/>
              <a:gd name="T16" fmla="*/ 0 w 182"/>
              <a:gd name="T17" fmla="*/ 156 h 260"/>
              <a:gd name="T18" fmla="*/ 0 w 182"/>
              <a:gd name="T19" fmla="*/ 178 h 260"/>
              <a:gd name="T20" fmla="*/ 2 w 182"/>
              <a:gd name="T21" fmla="*/ 198 h 260"/>
              <a:gd name="T22" fmla="*/ 6 w 182"/>
              <a:gd name="T23" fmla="*/ 216 h 260"/>
              <a:gd name="T24" fmla="*/ 12 w 182"/>
              <a:gd name="T25" fmla="*/ 232 h 260"/>
              <a:gd name="T26" fmla="*/ 18 w 182"/>
              <a:gd name="T27" fmla="*/ 238 h 260"/>
              <a:gd name="T28" fmla="*/ 24 w 182"/>
              <a:gd name="T29" fmla="*/ 244 h 260"/>
              <a:gd name="T30" fmla="*/ 30 w 182"/>
              <a:gd name="T31" fmla="*/ 250 h 260"/>
              <a:gd name="T32" fmla="*/ 38 w 182"/>
              <a:gd name="T33" fmla="*/ 254 h 260"/>
              <a:gd name="T34" fmla="*/ 46 w 182"/>
              <a:gd name="T35" fmla="*/ 258 h 260"/>
              <a:gd name="T36" fmla="*/ 56 w 182"/>
              <a:gd name="T37" fmla="*/ 260 h 260"/>
              <a:gd name="T38" fmla="*/ 56 w 182"/>
              <a:gd name="T39" fmla="*/ 260 h 260"/>
              <a:gd name="T40" fmla="*/ 68 w 182"/>
              <a:gd name="T41" fmla="*/ 260 h 260"/>
              <a:gd name="T42" fmla="*/ 76 w 182"/>
              <a:gd name="T43" fmla="*/ 260 h 260"/>
              <a:gd name="T44" fmla="*/ 86 w 182"/>
              <a:gd name="T45" fmla="*/ 258 h 260"/>
              <a:gd name="T46" fmla="*/ 94 w 182"/>
              <a:gd name="T47" fmla="*/ 256 h 260"/>
              <a:gd name="T48" fmla="*/ 110 w 182"/>
              <a:gd name="T49" fmla="*/ 246 h 260"/>
              <a:gd name="T50" fmla="*/ 124 w 182"/>
              <a:gd name="T51" fmla="*/ 234 h 260"/>
              <a:gd name="T52" fmla="*/ 136 w 182"/>
              <a:gd name="T53" fmla="*/ 218 h 260"/>
              <a:gd name="T54" fmla="*/ 146 w 182"/>
              <a:gd name="T55" fmla="*/ 200 h 260"/>
              <a:gd name="T56" fmla="*/ 154 w 182"/>
              <a:gd name="T57" fmla="*/ 180 h 260"/>
              <a:gd name="T58" fmla="*/ 162 w 182"/>
              <a:gd name="T59" fmla="*/ 158 h 260"/>
              <a:gd name="T60" fmla="*/ 172 w 182"/>
              <a:gd name="T61" fmla="*/ 118 h 260"/>
              <a:gd name="T62" fmla="*/ 178 w 182"/>
              <a:gd name="T63" fmla="*/ 80 h 260"/>
              <a:gd name="T64" fmla="*/ 182 w 182"/>
              <a:gd name="T65" fmla="*/ 44 h 260"/>
              <a:gd name="T66" fmla="*/ 182 w 182"/>
              <a:gd name="T67"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2" h="260">
                <a:moveTo>
                  <a:pt x="182" y="44"/>
                </a:moveTo>
                <a:lnTo>
                  <a:pt x="114" y="0"/>
                </a:lnTo>
                <a:lnTo>
                  <a:pt x="36" y="24"/>
                </a:lnTo>
                <a:lnTo>
                  <a:pt x="36" y="24"/>
                </a:lnTo>
                <a:lnTo>
                  <a:pt x="30" y="34"/>
                </a:lnTo>
                <a:lnTo>
                  <a:pt x="22" y="58"/>
                </a:lnTo>
                <a:lnTo>
                  <a:pt x="10" y="94"/>
                </a:lnTo>
                <a:lnTo>
                  <a:pt x="2" y="136"/>
                </a:lnTo>
                <a:lnTo>
                  <a:pt x="0" y="156"/>
                </a:lnTo>
                <a:lnTo>
                  <a:pt x="0" y="178"/>
                </a:lnTo>
                <a:lnTo>
                  <a:pt x="2" y="198"/>
                </a:lnTo>
                <a:lnTo>
                  <a:pt x="6" y="216"/>
                </a:lnTo>
                <a:lnTo>
                  <a:pt x="12" y="232"/>
                </a:lnTo>
                <a:lnTo>
                  <a:pt x="18" y="238"/>
                </a:lnTo>
                <a:lnTo>
                  <a:pt x="24" y="244"/>
                </a:lnTo>
                <a:lnTo>
                  <a:pt x="30" y="250"/>
                </a:lnTo>
                <a:lnTo>
                  <a:pt x="38" y="254"/>
                </a:lnTo>
                <a:lnTo>
                  <a:pt x="46" y="258"/>
                </a:lnTo>
                <a:lnTo>
                  <a:pt x="56" y="260"/>
                </a:lnTo>
                <a:lnTo>
                  <a:pt x="56" y="260"/>
                </a:lnTo>
                <a:lnTo>
                  <a:pt x="68" y="260"/>
                </a:lnTo>
                <a:lnTo>
                  <a:pt x="76" y="260"/>
                </a:lnTo>
                <a:lnTo>
                  <a:pt x="86" y="258"/>
                </a:lnTo>
                <a:lnTo>
                  <a:pt x="94" y="256"/>
                </a:lnTo>
                <a:lnTo>
                  <a:pt x="110" y="246"/>
                </a:lnTo>
                <a:lnTo>
                  <a:pt x="124" y="234"/>
                </a:lnTo>
                <a:lnTo>
                  <a:pt x="136" y="218"/>
                </a:lnTo>
                <a:lnTo>
                  <a:pt x="146" y="200"/>
                </a:lnTo>
                <a:lnTo>
                  <a:pt x="154" y="180"/>
                </a:lnTo>
                <a:lnTo>
                  <a:pt x="162" y="158"/>
                </a:lnTo>
                <a:lnTo>
                  <a:pt x="172" y="118"/>
                </a:lnTo>
                <a:lnTo>
                  <a:pt x="178" y="80"/>
                </a:lnTo>
                <a:lnTo>
                  <a:pt x="182" y="44"/>
                </a:lnTo>
                <a:lnTo>
                  <a:pt x="182" y="44"/>
                </a:lnTo>
                <a:close/>
              </a:path>
            </a:pathLst>
          </a:custGeom>
          <a:solidFill>
            <a:schemeClr val="accent4">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8" name="Freeform 119"/>
          <p:cNvSpPr/>
          <p:nvPr>
            <p:custDataLst>
              <p:tags r:id="rId113"/>
            </p:custDataLst>
          </p:nvPr>
        </p:nvSpPr>
        <p:spPr bwMode="auto">
          <a:xfrm rot="20855259">
            <a:off x="4423531" y="3736351"/>
            <a:ext cx="164258" cy="102661"/>
          </a:xfrm>
          <a:custGeom>
            <a:avLst/>
            <a:gdLst>
              <a:gd name="T0" fmla="*/ 142 w 172"/>
              <a:gd name="T1" fmla="*/ 0 h 108"/>
              <a:gd name="T2" fmla="*/ 142 w 172"/>
              <a:gd name="T3" fmla="*/ 0 h 108"/>
              <a:gd name="T4" fmla="*/ 150 w 172"/>
              <a:gd name="T5" fmla="*/ 8 h 108"/>
              <a:gd name="T6" fmla="*/ 160 w 172"/>
              <a:gd name="T7" fmla="*/ 24 h 108"/>
              <a:gd name="T8" fmla="*/ 168 w 172"/>
              <a:gd name="T9" fmla="*/ 38 h 108"/>
              <a:gd name="T10" fmla="*/ 172 w 172"/>
              <a:gd name="T11" fmla="*/ 48 h 108"/>
              <a:gd name="T12" fmla="*/ 172 w 172"/>
              <a:gd name="T13" fmla="*/ 48 h 108"/>
              <a:gd name="T14" fmla="*/ 148 w 172"/>
              <a:gd name="T15" fmla="*/ 68 h 108"/>
              <a:gd name="T16" fmla="*/ 122 w 172"/>
              <a:gd name="T17" fmla="*/ 86 h 108"/>
              <a:gd name="T18" fmla="*/ 94 w 172"/>
              <a:gd name="T19" fmla="*/ 108 h 108"/>
              <a:gd name="T20" fmla="*/ 94 w 172"/>
              <a:gd name="T21" fmla="*/ 108 h 108"/>
              <a:gd name="T22" fmla="*/ 44 w 172"/>
              <a:gd name="T23" fmla="*/ 96 h 108"/>
              <a:gd name="T24" fmla="*/ 12 w 172"/>
              <a:gd name="T25" fmla="*/ 88 h 108"/>
              <a:gd name="T26" fmla="*/ 2 w 172"/>
              <a:gd name="T27" fmla="*/ 84 h 108"/>
              <a:gd name="T28" fmla="*/ 0 w 172"/>
              <a:gd name="T29" fmla="*/ 84 h 108"/>
              <a:gd name="T30" fmla="*/ 0 w 172"/>
              <a:gd name="T31" fmla="*/ 82 h 108"/>
              <a:gd name="T32" fmla="*/ 0 w 172"/>
              <a:gd name="T33" fmla="*/ 82 h 108"/>
              <a:gd name="T34" fmla="*/ 4 w 172"/>
              <a:gd name="T35" fmla="*/ 80 h 108"/>
              <a:gd name="T36" fmla="*/ 10 w 172"/>
              <a:gd name="T37" fmla="*/ 76 h 108"/>
              <a:gd name="T38" fmla="*/ 30 w 172"/>
              <a:gd name="T39" fmla="*/ 70 h 108"/>
              <a:gd name="T40" fmla="*/ 56 w 172"/>
              <a:gd name="T41" fmla="*/ 64 h 108"/>
              <a:gd name="T42" fmla="*/ 92 w 172"/>
              <a:gd name="T43" fmla="*/ 18 h 108"/>
              <a:gd name="T44" fmla="*/ 142 w 172"/>
              <a:gd name="T4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2" h="108">
                <a:moveTo>
                  <a:pt x="142" y="0"/>
                </a:moveTo>
                <a:lnTo>
                  <a:pt x="142" y="0"/>
                </a:lnTo>
                <a:lnTo>
                  <a:pt x="150" y="8"/>
                </a:lnTo>
                <a:lnTo>
                  <a:pt x="160" y="24"/>
                </a:lnTo>
                <a:lnTo>
                  <a:pt x="168" y="38"/>
                </a:lnTo>
                <a:lnTo>
                  <a:pt x="172" y="48"/>
                </a:lnTo>
                <a:lnTo>
                  <a:pt x="172" y="48"/>
                </a:lnTo>
                <a:lnTo>
                  <a:pt x="148" y="68"/>
                </a:lnTo>
                <a:lnTo>
                  <a:pt x="122" y="86"/>
                </a:lnTo>
                <a:lnTo>
                  <a:pt x="94" y="108"/>
                </a:lnTo>
                <a:lnTo>
                  <a:pt x="94" y="108"/>
                </a:lnTo>
                <a:lnTo>
                  <a:pt x="44" y="96"/>
                </a:lnTo>
                <a:lnTo>
                  <a:pt x="12" y="88"/>
                </a:lnTo>
                <a:lnTo>
                  <a:pt x="2" y="84"/>
                </a:lnTo>
                <a:lnTo>
                  <a:pt x="0" y="84"/>
                </a:lnTo>
                <a:lnTo>
                  <a:pt x="0" y="82"/>
                </a:lnTo>
                <a:lnTo>
                  <a:pt x="0" y="82"/>
                </a:lnTo>
                <a:lnTo>
                  <a:pt x="4" y="80"/>
                </a:lnTo>
                <a:lnTo>
                  <a:pt x="10" y="76"/>
                </a:lnTo>
                <a:lnTo>
                  <a:pt x="30" y="70"/>
                </a:lnTo>
                <a:lnTo>
                  <a:pt x="56" y="64"/>
                </a:lnTo>
                <a:lnTo>
                  <a:pt x="92" y="18"/>
                </a:lnTo>
                <a:lnTo>
                  <a:pt x="142"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49" name="Freeform 120"/>
          <p:cNvSpPr/>
          <p:nvPr>
            <p:custDataLst>
              <p:tags r:id="rId114"/>
            </p:custDataLst>
          </p:nvPr>
        </p:nvSpPr>
        <p:spPr bwMode="auto">
          <a:xfrm rot="20855259">
            <a:off x="4196308" y="3789050"/>
            <a:ext cx="221064" cy="70494"/>
          </a:xfrm>
          <a:custGeom>
            <a:avLst/>
            <a:gdLst>
              <a:gd name="T0" fmla="*/ 216 w 232"/>
              <a:gd name="T1" fmla="*/ 20 h 74"/>
              <a:gd name="T2" fmla="*/ 216 w 232"/>
              <a:gd name="T3" fmla="*/ 20 h 74"/>
              <a:gd name="T4" fmla="*/ 220 w 232"/>
              <a:gd name="T5" fmla="*/ 26 h 74"/>
              <a:gd name="T6" fmla="*/ 226 w 232"/>
              <a:gd name="T7" fmla="*/ 44 h 74"/>
              <a:gd name="T8" fmla="*/ 230 w 232"/>
              <a:gd name="T9" fmla="*/ 62 h 74"/>
              <a:gd name="T10" fmla="*/ 232 w 232"/>
              <a:gd name="T11" fmla="*/ 74 h 74"/>
              <a:gd name="T12" fmla="*/ 232 w 232"/>
              <a:gd name="T13" fmla="*/ 74 h 74"/>
              <a:gd name="T14" fmla="*/ 104 w 232"/>
              <a:gd name="T15" fmla="*/ 42 h 74"/>
              <a:gd name="T16" fmla="*/ 32 w 232"/>
              <a:gd name="T17" fmla="*/ 22 h 74"/>
              <a:gd name="T18" fmla="*/ 8 w 232"/>
              <a:gd name="T19" fmla="*/ 16 h 74"/>
              <a:gd name="T20" fmla="*/ 0 w 232"/>
              <a:gd name="T21" fmla="*/ 12 h 74"/>
              <a:gd name="T22" fmla="*/ 0 w 232"/>
              <a:gd name="T23" fmla="*/ 12 h 74"/>
              <a:gd name="T24" fmla="*/ 4 w 232"/>
              <a:gd name="T25" fmla="*/ 10 h 74"/>
              <a:gd name="T26" fmla="*/ 18 w 232"/>
              <a:gd name="T27" fmla="*/ 8 h 74"/>
              <a:gd name="T28" fmla="*/ 60 w 232"/>
              <a:gd name="T29" fmla="*/ 4 h 74"/>
              <a:gd name="T30" fmla="*/ 122 w 232"/>
              <a:gd name="T31" fmla="*/ 0 h 74"/>
              <a:gd name="T32" fmla="*/ 216 w 232"/>
              <a:gd name="T33" fmla="*/ 2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74">
                <a:moveTo>
                  <a:pt x="216" y="20"/>
                </a:moveTo>
                <a:lnTo>
                  <a:pt x="216" y="20"/>
                </a:lnTo>
                <a:lnTo>
                  <a:pt x="220" y="26"/>
                </a:lnTo>
                <a:lnTo>
                  <a:pt x="226" y="44"/>
                </a:lnTo>
                <a:lnTo>
                  <a:pt x="230" y="62"/>
                </a:lnTo>
                <a:lnTo>
                  <a:pt x="232" y="74"/>
                </a:lnTo>
                <a:lnTo>
                  <a:pt x="232" y="74"/>
                </a:lnTo>
                <a:lnTo>
                  <a:pt x="104" y="42"/>
                </a:lnTo>
                <a:lnTo>
                  <a:pt x="32" y="22"/>
                </a:lnTo>
                <a:lnTo>
                  <a:pt x="8" y="16"/>
                </a:lnTo>
                <a:lnTo>
                  <a:pt x="0" y="12"/>
                </a:lnTo>
                <a:lnTo>
                  <a:pt x="0" y="12"/>
                </a:lnTo>
                <a:lnTo>
                  <a:pt x="4" y="10"/>
                </a:lnTo>
                <a:lnTo>
                  <a:pt x="18" y="8"/>
                </a:lnTo>
                <a:lnTo>
                  <a:pt x="60" y="4"/>
                </a:lnTo>
                <a:lnTo>
                  <a:pt x="122" y="0"/>
                </a:lnTo>
                <a:lnTo>
                  <a:pt x="216" y="2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0" name="Freeform 121"/>
          <p:cNvSpPr/>
          <p:nvPr>
            <p:custDataLst>
              <p:tags r:id="rId115"/>
            </p:custDataLst>
          </p:nvPr>
        </p:nvSpPr>
        <p:spPr bwMode="auto">
          <a:xfrm rot="20855259">
            <a:off x="4069008" y="3340079"/>
            <a:ext cx="468819" cy="461290"/>
          </a:xfrm>
          <a:custGeom>
            <a:avLst/>
            <a:gdLst>
              <a:gd name="T0" fmla="*/ 0 w 492"/>
              <a:gd name="T1" fmla="*/ 62 h 484"/>
              <a:gd name="T2" fmla="*/ 0 w 492"/>
              <a:gd name="T3" fmla="*/ 62 h 484"/>
              <a:gd name="T4" fmla="*/ 154 w 492"/>
              <a:gd name="T5" fmla="*/ 266 h 484"/>
              <a:gd name="T6" fmla="*/ 264 w 492"/>
              <a:gd name="T7" fmla="*/ 408 h 484"/>
              <a:gd name="T8" fmla="*/ 304 w 492"/>
              <a:gd name="T9" fmla="*/ 458 h 484"/>
              <a:gd name="T10" fmla="*/ 324 w 492"/>
              <a:gd name="T11" fmla="*/ 482 h 484"/>
              <a:gd name="T12" fmla="*/ 324 w 492"/>
              <a:gd name="T13" fmla="*/ 482 h 484"/>
              <a:gd name="T14" fmla="*/ 344 w 492"/>
              <a:gd name="T15" fmla="*/ 484 h 484"/>
              <a:gd name="T16" fmla="*/ 364 w 492"/>
              <a:gd name="T17" fmla="*/ 484 h 484"/>
              <a:gd name="T18" fmla="*/ 390 w 492"/>
              <a:gd name="T19" fmla="*/ 482 h 484"/>
              <a:gd name="T20" fmla="*/ 416 w 492"/>
              <a:gd name="T21" fmla="*/ 480 h 484"/>
              <a:gd name="T22" fmla="*/ 444 w 492"/>
              <a:gd name="T23" fmla="*/ 476 h 484"/>
              <a:gd name="T24" fmla="*/ 470 w 492"/>
              <a:gd name="T25" fmla="*/ 468 h 484"/>
              <a:gd name="T26" fmla="*/ 482 w 492"/>
              <a:gd name="T27" fmla="*/ 462 h 484"/>
              <a:gd name="T28" fmla="*/ 492 w 492"/>
              <a:gd name="T29" fmla="*/ 456 h 484"/>
              <a:gd name="T30" fmla="*/ 492 w 492"/>
              <a:gd name="T31" fmla="*/ 456 h 484"/>
              <a:gd name="T32" fmla="*/ 444 w 492"/>
              <a:gd name="T33" fmla="*/ 402 h 484"/>
              <a:gd name="T34" fmla="*/ 384 w 492"/>
              <a:gd name="T35" fmla="*/ 336 h 484"/>
              <a:gd name="T36" fmla="*/ 252 w 492"/>
              <a:gd name="T37" fmla="*/ 186 h 484"/>
              <a:gd name="T38" fmla="*/ 140 w 492"/>
              <a:gd name="T39" fmla="*/ 56 h 484"/>
              <a:gd name="T40" fmla="*/ 108 w 492"/>
              <a:gd name="T41" fmla="*/ 14 h 484"/>
              <a:gd name="T42" fmla="*/ 96 w 492"/>
              <a:gd name="T43" fmla="*/ 0 h 484"/>
              <a:gd name="T44" fmla="*/ 96 w 492"/>
              <a:gd name="T45" fmla="*/ 0 h 484"/>
              <a:gd name="T46" fmla="*/ 50 w 492"/>
              <a:gd name="T47" fmla="*/ 30 h 484"/>
              <a:gd name="T48" fmla="*/ 16 w 492"/>
              <a:gd name="T49" fmla="*/ 54 h 484"/>
              <a:gd name="T50" fmla="*/ 0 w 492"/>
              <a:gd name="T51" fmla="*/ 62 h 484"/>
              <a:gd name="T52" fmla="*/ 0 w 492"/>
              <a:gd name="T53" fmla="*/ 6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2" h="484">
                <a:moveTo>
                  <a:pt x="0" y="62"/>
                </a:moveTo>
                <a:lnTo>
                  <a:pt x="0" y="62"/>
                </a:lnTo>
                <a:lnTo>
                  <a:pt x="154" y="266"/>
                </a:lnTo>
                <a:lnTo>
                  <a:pt x="264" y="408"/>
                </a:lnTo>
                <a:lnTo>
                  <a:pt x="304" y="458"/>
                </a:lnTo>
                <a:lnTo>
                  <a:pt x="324" y="482"/>
                </a:lnTo>
                <a:lnTo>
                  <a:pt x="324" y="482"/>
                </a:lnTo>
                <a:lnTo>
                  <a:pt x="344" y="484"/>
                </a:lnTo>
                <a:lnTo>
                  <a:pt x="364" y="484"/>
                </a:lnTo>
                <a:lnTo>
                  <a:pt x="390" y="482"/>
                </a:lnTo>
                <a:lnTo>
                  <a:pt x="416" y="480"/>
                </a:lnTo>
                <a:lnTo>
                  <a:pt x="444" y="476"/>
                </a:lnTo>
                <a:lnTo>
                  <a:pt x="470" y="468"/>
                </a:lnTo>
                <a:lnTo>
                  <a:pt x="482" y="462"/>
                </a:lnTo>
                <a:lnTo>
                  <a:pt x="492" y="456"/>
                </a:lnTo>
                <a:lnTo>
                  <a:pt x="492" y="456"/>
                </a:lnTo>
                <a:lnTo>
                  <a:pt x="444" y="402"/>
                </a:lnTo>
                <a:lnTo>
                  <a:pt x="384" y="336"/>
                </a:lnTo>
                <a:lnTo>
                  <a:pt x="252" y="186"/>
                </a:lnTo>
                <a:lnTo>
                  <a:pt x="140" y="56"/>
                </a:lnTo>
                <a:lnTo>
                  <a:pt x="108" y="14"/>
                </a:lnTo>
                <a:lnTo>
                  <a:pt x="96" y="0"/>
                </a:lnTo>
                <a:lnTo>
                  <a:pt x="96" y="0"/>
                </a:lnTo>
                <a:lnTo>
                  <a:pt x="50" y="30"/>
                </a:lnTo>
                <a:lnTo>
                  <a:pt x="16" y="54"/>
                </a:lnTo>
                <a:lnTo>
                  <a:pt x="0" y="62"/>
                </a:lnTo>
                <a:lnTo>
                  <a:pt x="0" y="62"/>
                </a:lnTo>
                <a:close/>
              </a:path>
            </a:pathLst>
          </a:custGeom>
          <a:solidFill>
            <a:schemeClr val="accent4">
              <a:lumMod val="5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1" name="Freeform 122"/>
          <p:cNvSpPr/>
          <p:nvPr>
            <p:custDataLst>
              <p:tags r:id="rId116"/>
            </p:custDataLst>
          </p:nvPr>
        </p:nvSpPr>
        <p:spPr bwMode="auto">
          <a:xfrm rot="20855259">
            <a:off x="4075168" y="3326391"/>
            <a:ext cx="303192" cy="510568"/>
          </a:xfrm>
          <a:custGeom>
            <a:avLst/>
            <a:gdLst>
              <a:gd name="T0" fmla="*/ 318 w 318"/>
              <a:gd name="T1" fmla="*/ 536 h 536"/>
              <a:gd name="T2" fmla="*/ 318 w 318"/>
              <a:gd name="T3" fmla="*/ 536 h 536"/>
              <a:gd name="T4" fmla="*/ 208 w 318"/>
              <a:gd name="T5" fmla="*/ 506 h 536"/>
              <a:gd name="T6" fmla="*/ 142 w 318"/>
              <a:gd name="T7" fmla="*/ 488 h 536"/>
              <a:gd name="T8" fmla="*/ 104 w 318"/>
              <a:gd name="T9" fmla="*/ 476 h 536"/>
              <a:gd name="T10" fmla="*/ 104 w 318"/>
              <a:gd name="T11" fmla="*/ 476 h 536"/>
              <a:gd name="T12" fmla="*/ 86 w 318"/>
              <a:gd name="T13" fmla="*/ 448 h 536"/>
              <a:gd name="T14" fmla="*/ 66 w 318"/>
              <a:gd name="T15" fmla="*/ 418 h 536"/>
              <a:gd name="T16" fmla="*/ 46 w 318"/>
              <a:gd name="T17" fmla="*/ 382 h 536"/>
              <a:gd name="T18" fmla="*/ 26 w 318"/>
              <a:gd name="T19" fmla="*/ 342 h 536"/>
              <a:gd name="T20" fmla="*/ 10 w 318"/>
              <a:gd name="T21" fmla="*/ 302 h 536"/>
              <a:gd name="T22" fmla="*/ 6 w 318"/>
              <a:gd name="T23" fmla="*/ 284 h 536"/>
              <a:gd name="T24" fmla="*/ 2 w 318"/>
              <a:gd name="T25" fmla="*/ 268 h 536"/>
              <a:gd name="T26" fmla="*/ 0 w 318"/>
              <a:gd name="T27" fmla="*/ 252 h 536"/>
              <a:gd name="T28" fmla="*/ 2 w 318"/>
              <a:gd name="T29" fmla="*/ 238 h 536"/>
              <a:gd name="T30" fmla="*/ 2 w 318"/>
              <a:gd name="T31" fmla="*/ 238 h 536"/>
              <a:gd name="T32" fmla="*/ 6 w 318"/>
              <a:gd name="T33" fmla="*/ 224 h 536"/>
              <a:gd name="T34" fmla="*/ 14 w 318"/>
              <a:gd name="T35" fmla="*/ 208 h 536"/>
              <a:gd name="T36" fmla="*/ 36 w 318"/>
              <a:gd name="T37" fmla="*/ 170 h 536"/>
              <a:gd name="T38" fmla="*/ 64 w 318"/>
              <a:gd name="T39" fmla="*/ 132 h 536"/>
              <a:gd name="T40" fmla="*/ 92 w 318"/>
              <a:gd name="T41" fmla="*/ 92 h 536"/>
              <a:gd name="T42" fmla="*/ 92 w 318"/>
              <a:gd name="T43" fmla="*/ 92 h 536"/>
              <a:gd name="T44" fmla="*/ 128 w 318"/>
              <a:gd name="T45" fmla="*/ 46 h 536"/>
              <a:gd name="T46" fmla="*/ 144 w 318"/>
              <a:gd name="T47" fmla="*/ 26 h 536"/>
              <a:gd name="T48" fmla="*/ 266 w 318"/>
              <a:gd name="T49" fmla="*/ 0 h 536"/>
              <a:gd name="T50" fmla="*/ 266 w 318"/>
              <a:gd name="T51" fmla="*/ 0 h 536"/>
              <a:gd name="T52" fmla="*/ 270 w 318"/>
              <a:gd name="T53" fmla="*/ 4 h 536"/>
              <a:gd name="T54" fmla="*/ 276 w 318"/>
              <a:gd name="T55" fmla="*/ 18 h 536"/>
              <a:gd name="T56" fmla="*/ 280 w 318"/>
              <a:gd name="T57" fmla="*/ 38 h 536"/>
              <a:gd name="T58" fmla="*/ 282 w 318"/>
              <a:gd name="T59" fmla="*/ 50 h 536"/>
              <a:gd name="T60" fmla="*/ 284 w 318"/>
              <a:gd name="T61" fmla="*/ 64 h 536"/>
              <a:gd name="T62" fmla="*/ 284 w 318"/>
              <a:gd name="T63" fmla="*/ 64 h 536"/>
              <a:gd name="T64" fmla="*/ 282 w 318"/>
              <a:gd name="T65" fmla="*/ 72 h 536"/>
              <a:gd name="T66" fmla="*/ 280 w 318"/>
              <a:gd name="T67" fmla="*/ 80 h 536"/>
              <a:gd name="T68" fmla="*/ 272 w 318"/>
              <a:gd name="T69" fmla="*/ 100 h 536"/>
              <a:gd name="T70" fmla="*/ 272 w 318"/>
              <a:gd name="T71" fmla="*/ 100 h 536"/>
              <a:gd name="T72" fmla="*/ 258 w 318"/>
              <a:gd name="T73" fmla="*/ 124 h 536"/>
              <a:gd name="T74" fmla="*/ 242 w 318"/>
              <a:gd name="T75" fmla="*/ 150 h 536"/>
              <a:gd name="T76" fmla="*/ 208 w 318"/>
              <a:gd name="T77" fmla="*/ 202 h 536"/>
              <a:gd name="T78" fmla="*/ 166 w 318"/>
              <a:gd name="T79" fmla="*/ 258 h 536"/>
              <a:gd name="T80" fmla="*/ 166 w 318"/>
              <a:gd name="T81" fmla="*/ 258 h 536"/>
              <a:gd name="T82" fmla="*/ 238 w 318"/>
              <a:gd name="T83" fmla="*/ 386 h 536"/>
              <a:gd name="T84" fmla="*/ 290 w 318"/>
              <a:gd name="T85" fmla="*/ 480 h 536"/>
              <a:gd name="T86" fmla="*/ 310 w 318"/>
              <a:gd name="T87" fmla="*/ 516 h 536"/>
              <a:gd name="T88" fmla="*/ 318 w 318"/>
              <a:gd name="T89" fmla="*/ 536 h 536"/>
              <a:gd name="T90" fmla="*/ 318 w 318"/>
              <a:gd name="T91" fmla="*/ 53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8" h="536">
                <a:moveTo>
                  <a:pt x="318" y="536"/>
                </a:moveTo>
                <a:lnTo>
                  <a:pt x="318" y="536"/>
                </a:lnTo>
                <a:lnTo>
                  <a:pt x="208" y="506"/>
                </a:lnTo>
                <a:lnTo>
                  <a:pt x="142" y="488"/>
                </a:lnTo>
                <a:lnTo>
                  <a:pt x="104" y="476"/>
                </a:lnTo>
                <a:lnTo>
                  <a:pt x="104" y="476"/>
                </a:lnTo>
                <a:lnTo>
                  <a:pt x="86" y="448"/>
                </a:lnTo>
                <a:lnTo>
                  <a:pt x="66" y="418"/>
                </a:lnTo>
                <a:lnTo>
                  <a:pt x="46" y="382"/>
                </a:lnTo>
                <a:lnTo>
                  <a:pt x="26" y="342"/>
                </a:lnTo>
                <a:lnTo>
                  <a:pt x="10" y="302"/>
                </a:lnTo>
                <a:lnTo>
                  <a:pt x="6" y="284"/>
                </a:lnTo>
                <a:lnTo>
                  <a:pt x="2" y="268"/>
                </a:lnTo>
                <a:lnTo>
                  <a:pt x="0" y="252"/>
                </a:lnTo>
                <a:lnTo>
                  <a:pt x="2" y="238"/>
                </a:lnTo>
                <a:lnTo>
                  <a:pt x="2" y="238"/>
                </a:lnTo>
                <a:lnTo>
                  <a:pt x="6" y="224"/>
                </a:lnTo>
                <a:lnTo>
                  <a:pt x="14" y="208"/>
                </a:lnTo>
                <a:lnTo>
                  <a:pt x="36" y="170"/>
                </a:lnTo>
                <a:lnTo>
                  <a:pt x="64" y="132"/>
                </a:lnTo>
                <a:lnTo>
                  <a:pt x="92" y="92"/>
                </a:lnTo>
                <a:lnTo>
                  <a:pt x="92" y="92"/>
                </a:lnTo>
                <a:lnTo>
                  <a:pt x="128" y="46"/>
                </a:lnTo>
                <a:lnTo>
                  <a:pt x="144" y="26"/>
                </a:lnTo>
                <a:lnTo>
                  <a:pt x="266" y="0"/>
                </a:lnTo>
                <a:lnTo>
                  <a:pt x="266" y="0"/>
                </a:lnTo>
                <a:lnTo>
                  <a:pt x="270" y="4"/>
                </a:lnTo>
                <a:lnTo>
                  <a:pt x="276" y="18"/>
                </a:lnTo>
                <a:lnTo>
                  <a:pt x="280" y="38"/>
                </a:lnTo>
                <a:lnTo>
                  <a:pt x="282" y="50"/>
                </a:lnTo>
                <a:lnTo>
                  <a:pt x="284" y="64"/>
                </a:lnTo>
                <a:lnTo>
                  <a:pt x="284" y="64"/>
                </a:lnTo>
                <a:lnTo>
                  <a:pt x="282" y="72"/>
                </a:lnTo>
                <a:lnTo>
                  <a:pt x="280" y="80"/>
                </a:lnTo>
                <a:lnTo>
                  <a:pt x="272" y="100"/>
                </a:lnTo>
                <a:lnTo>
                  <a:pt x="272" y="100"/>
                </a:lnTo>
                <a:lnTo>
                  <a:pt x="258" y="124"/>
                </a:lnTo>
                <a:lnTo>
                  <a:pt x="242" y="150"/>
                </a:lnTo>
                <a:lnTo>
                  <a:pt x="208" y="202"/>
                </a:lnTo>
                <a:lnTo>
                  <a:pt x="166" y="258"/>
                </a:lnTo>
                <a:lnTo>
                  <a:pt x="166" y="258"/>
                </a:lnTo>
                <a:lnTo>
                  <a:pt x="238" y="386"/>
                </a:lnTo>
                <a:lnTo>
                  <a:pt x="290" y="480"/>
                </a:lnTo>
                <a:lnTo>
                  <a:pt x="310" y="516"/>
                </a:lnTo>
                <a:lnTo>
                  <a:pt x="318" y="536"/>
                </a:lnTo>
                <a:lnTo>
                  <a:pt x="318" y="536"/>
                </a:lnTo>
                <a:close/>
              </a:path>
            </a:pathLst>
          </a:custGeom>
          <a:solidFill>
            <a:schemeClr val="accent4">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2" name="Freeform 123"/>
          <p:cNvSpPr/>
          <p:nvPr>
            <p:custDataLst>
              <p:tags r:id="rId117"/>
            </p:custDataLst>
          </p:nvPr>
        </p:nvSpPr>
        <p:spPr bwMode="auto">
          <a:xfrm rot="20855259">
            <a:off x="4117601" y="3325022"/>
            <a:ext cx="182737" cy="95133"/>
          </a:xfrm>
          <a:custGeom>
            <a:avLst/>
            <a:gdLst>
              <a:gd name="T0" fmla="*/ 180 w 192"/>
              <a:gd name="T1" fmla="*/ 100 h 100"/>
              <a:gd name="T2" fmla="*/ 180 w 192"/>
              <a:gd name="T3" fmla="*/ 100 h 100"/>
              <a:gd name="T4" fmla="*/ 166 w 192"/>
              <a:gd name="T5" fmla="*/ 98 h 100"/>
              <a:gd name="T6" fmla="*/ 150 w 192"/>
              <a:gd name="T7" fmla="*/ 96 h 100"/>
              <a:gd name="T8" fmla="*/ 118 w 192"/>
              <a:gd name="T9" fmla="*/ 86 h 100"/>
              <a:gd name="T10" fmla="*/ 78 w 192"/>
              <a:gd name="T11" fmla="*/ 72 h 100"/>
              <a:gd name="T12" fmla="*/ 0 w 192"/>
              <a:gd name="T13" fmla="*/ 92 h 100"/>
              <a:gd name="T14" fmla="*/ 0 w 192"/>
              <a:gd name="T15" fmla="*/ 92 h 100"/>
              <a:gd name="T16" fmla="*/ 36 w 192"/>
              <a:gd name="T17" fmla="*/ 46 h 100"/>
              <a:gd name="T18" fmla="*/ 52 w 192"/>
              <a:gd name="T19" fmla="*/ 26 h 100"/>
              <a:gd name="T20" fmla="*/ 174 w 192"/>
              <a:gd name="T21" fmla="*/ 0 h 100"/>
              <a:gd name="T22" fmla="*/ 174 w 192"/>
              <a:gd name="T23" fmla="*/ 0 h 100"/>
              <a:gd name="T24" fmla="*/ 178 w 192"/>
              <a:gd name="T25" fmla="*/ 4 h 100"/>
              <a:gd name="T26" fmla="*/ 184 w 192"/>
              <a:gd name="T27" fmla="*/ 18 h 100"/>
              <a:gd name="T28" fmla="*/ 188 w 192"/>
              <a:gd name="T29" fmla="*/ 38 h 100"/>
              <a:gd name="T30" fmla="*/ 190 w 192"/>
              <a:gd name="T31" fmla="*/ 50 h 100"/>
              <a:gd name="T32" fmla="*/ 192 w 192"/>
              <a:gd name="T33" fmla="*/ 64 h 100"/>
              <a:gd name="T34" fmla="*/ 192 w 192"/>
              <a:gd name="T35" fmla="*/ 64 h 100"/>
              <a:gd name="T36" fmla="*/ 190 w 192"/>
              <a:gd name="T37" fmla="*/ 72 h 100"/>
              <a:gd name="T38" fmla="*/ 188 w 192"/>
              <a:gd name="T39" fmla="*/ 80 h 100"/>
              <a:gd name="T40" fmla="*/ 180 w 192"/>
              <a:gd name="T41" fmla="*/ 100 h 100"/>
              <a:gd name="T42" fmla="*/ 180 w 192"/>
              <a:gd name="T4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00">
                <a:moveTo>
                  <a:pt x="180" y="100"/>
                </a:moveTo>
                <a:lnTo>
                  <a:pt x="180" y="100"/>
                </a:lnTo>
                <a:lnTo>
                  <a:pt x="166" y="98"/>
                </a:lnTo>
                <a:lnTo>
                  <a:pt x="150" y="96"/>
                </a:lnTo>
                <a:lnTo>
                  <a:pt x="118" y="86"/>
                </a:lnTo>
                <a:lnTo>
                  <a:pt x="78" y="72"/>
                </a:lnTo>
                <a:lnTo>
                  <a:pt x="0" y="92"/>
                </a:lnTo>
                <a:lnTo>
                  <a:pt x="0" y="92"/>
                </a:lnTo>
                <a:lnTo>
                  <a:pt x="36" y="46"/>
                </a:lnTo>
                <a:lnTo>
                  <a:pt x="52" y="26"/>
                </a:lnTo>
                <a:lnTo>
                  <a:pt x="174" y="0"/>
                </a:lnTo>
                <a:lnTo>
                  <a:pt x="174" y="0"/>
                </a:lnTo>
                <a:lnTo>
                  <a:pt x="178" y="4"/>
                </a:lnTo>
                <a:lnTo>
                  <a:pt x="184" y="18"/>
                </a:lnTo>
                <a:lnTo>
                  <a:pt x="188" y="38"/>
                </a:lnTo>
                <a:lnTo>
                  <a:pt x="190" y="50"/>
                </a:lnTo>
                <a:lnTo>
                  <a:pt x="192" y="64"/>
                </a:lnTo>
                <a:lnTo>
                  <a:pt x="192" y="64"/>
                </a:lnTo>
                <a:lnTo>
                  <a:pt x="190" y="72"/>
                </a:lnTo>
                <a:lnTo>
                  <a:pt x="188" y="80"/>
                </a:lnTo>
                <a:lnTo>
                  <a:pt x="180" y="100"/>
                </a:lnTo>
                <a:lnTo>
                  <a:pt x="180" y="100"/>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3" name="Freeform 124"/>
          <p:cNvSpPr/>
          <p:nvPr>
            <p:custDataLst>
              <p:tags r:id="rId118"/>
            </p:custDataLst>
          </p:nvPr>
        </p:nvSpPr>
        <p:spPr bwMode="auto">
          <a:xfrm rot="20855259">
            <a:off x="3962925" y="3364718"/>
            <a:ext cx="58859" cy="62965"/>
          </a:xfrm>
          <a:custGeom>
            <a:avLst/>
            <a:gdLst>
              <a:gd name="T0" fmla="*/ 56 w 62"/>
              <a:gd name="T1" fmla="*/ 0 h 66"/>
              <a:gd name="T2" fmla="*/ 56 w 62"/>
              <a:gd name="T3" fmla="*/ 0 h 66"/>
              <a:gd name="T4" fmla="*/ 60 w 62"/>
              <a:gd name="T5" fmla="*/ 6 h 66"/>
              <a:gd name="T6" fmla="*/ 62 w 62"/>
              <a:gd name="T7" fmla="*/ 14 h 66"/>
              <a:gd name="T8" fmla="*/ 60 w 62"/>
              <a:gd name="T9" fmla="*/ 24 h 66"/>
              <a:gd name="T10" fmla="*/ 56 w 62"/>
              <a:gd name="T11" fmla="*/ 36 h 66"/>
              <a:gd name="T12" fmla="*/ 50 w 62"/>
              <a:gd name="T13" fmla="*/ 46 h 66"/>
              <a:gd name="T14" fmla="*/ 44 w 62"/>
              <a:gd name="T15" fmla="*/ 54 h 66"/>
              <a:gd name="T16" fmla="*/ 38 w 62"/>
              <a:gd name="T17" fmla="*/ 62 h 66"/>
              <a:gd name="T18" fmla="*/ 32 w 62"/>
              <a:gd name="T19" fmla="*/ 66 h 66"/>
              <a:gd name="T20" fmla="*/ 32 w 62"/>
              <a:gd name="T21" fmla="*/ 66 h 66"/>
              <a:gd name="T22" fmla="*/ 26 w 62"/>
              <a:gd name="T23" fmla="*/ 66 h 66"/>
              <a:gd name="T24" fmla="*/ 20 w 62"/>
              <a:gd name="T25" fmla="*/ 64 h 66"/>
              <a:gd name="T26" fmla="*/ 14 w 62"/>
              <a:gd name="T27" fmla="*/ 58 h 66"/>
              <a:gd name="T28" fmla="*/ 8 w 62"/>
              <a:gd name="T29" fmla="*/ 50 h 66"/>
              <a:gd name="T30" fmla="*/ 2 w 62"/>
              <a:gd name="T31" fmla="*/ 32 h 66"/>
              <a:gd name="T32" fmla="*/ 0 w 62"/>
              <a:gd name="T33" fmla="*/ 24 h 66"/>
              <a:gd name="T34" fmla="*/ 0 w 62"/>
              <a:gd name="T35" fmla="*/ 18 h 66"/>
              <a:gd name="T36" fmla="*/ 0 w 62"/>
              <a:gd name="T37" fmla="*/ 18 h 66"/>
              <a:gd name="T38" fmla="*/ 4 w 62"/>
              <a:gd name="T39" fmla="*/ 14 h 66"/>
              <a:gd name="T40" fmla="*/ 10 w 62"/>
              <a:gd name="T41" fmla="*/ 10 h 66"/>
              <a:gd name="T42" fmla="*/ 30 w 62"/>
              <a:gd name="T43" fmla="*/ 4 h 66"/>
              <a:gd name="T44" fmla="*/ 56 w 62"/>
              <a:gd name="T45" fmla="*/ 0 h 66"/>
              <a:gd name="T46" fmla="*/ 56 w 62"/>
              <a:gd name="T4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66">
                <a:moveTo>
                  <a:pt x="56" y="0"/>
                </a:moveTo>
                <a:lnTo>
                  <a:pt x="56" y="0"/>
                </a:lnTo>
                <a:lnTo>
                  <a:pt x="60" y="6"/>
                </a:lnTo>
                <a:lnTo>
                  <a:pt x="62" y="14"/>
                </a:lnTo>
                <a:lnTo>
                  <a:pt x="60" y="24"/>
                </a:lnTo>
                <a:lnTo>
                  <a:pt x="56" y="36"/>
                </a:lnTo>
                <a:lnTo>
                  <a:pt x="50" y="46"/>
                </a:lnTo>
                <a:lnTo>
                  <a:pt x="44" y="54"/>
                </a:lnTo>
                <a:lnTo>
                  <a:pt x="38" y="62"/>
                </a:lnTo>
                <a:lnTo>
                  <a:pt x="32" y="66"/>
                </a:lnTo>
                <a:lnTo>
                  <a:pt x="32" y="66"/>
                </a:lnTo>
                <a:lnTo>
                  <a:pt x="26" y="66"/>
                </a:lnTo>
                <a:lnTo>
                  <a:pt x="20" y="64"/>
                </a:lnTo>
                <a:lnTo>
                  <a:pt x="14" y="58"/>
                </a:lnTo>
                <a:lnTo>
                  <a:pt x="8" y="50"/>
                </a:lnTo>
                <a:lnTo>
                  <a:pt x="2" y="32"/>
                </a:lnTo>
                <a:lnTo>
                  <a:pt x="0" y="24"/>
                </a:lnTo>
                <a:lnTo>
                  <a:pt x="0" y="18"/>
                </a:lnTo>
                <a:lnTo>
                  <a:pt x="0" y="18"/>
                </a:lnTo>
                <a:lnTo>
                  <a:pt x="4" y="14"/>
                </a:lnTo>
                <a:lnTo>
                  <a:pt x="10" y="10"/>
                </a:lnTo>
                <a:lnTo>
                  <a:pt x="30" y="4"/>
                </a:lnTo>
                <a:lnTo>
                  <a:pt x="56" y="0"/>
                </a:lnTo>
                <a:lnTo>
                  <a:pt x="56"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4" name="Freeform 125"/>
          <p:cNvSpPr/>
          <p:nvPr>
            <p:custDataLst>
              <p:tags r:id="rId119"/>
            </p:custDataLst>
          </p:nvPr>
        </p:nvSpPr>
        <p:spPr bwMode="auto">
          <a:xfrm rot="20855259">
            <a:off x="3696006" y="2868522"/>
            <a:ext cx="182737" cy="192318"/>
          </a:xfrm>
          <a:custGeom>
            <a:avLst/>
            <a:gdLst>
              <a:gd name="T0" fmla="*/ 192 w 192"/>
              <a:gd name="T1" fmla="*/ 94 h 202"/>
              <a:gd name="T2" fmla="*/ 192 w 192"/>
              <a:gd name="T3" fmla="*/ 94 h 202"/>
              <a:gd name="T4" fmla="*/ 188 w 192"/>
              <a:gd name="T5" fmla="*/ 100 h 202"/>
              <a:gd name="T6" fmla="*/ 180 w 192"/>
              <a:gd name="T7" fmla="*/ 104 h 202"/>
              <a:gd name="T8" fmla="*/ 172 w 192"/>
              <a:gd name="T9" fmla="*/ 104 h 202"/>
              <a:gd name="T10" fmla="*/ 162 w 192"/>
              <a:gd name="T11" fmla="*/ 104 h 202"/>
              <a:gd name="T12" fmla="*/ 162 w 192"/>
              <a:gd name="T13" fmla="*/ 104 h 202"/>
              <a:gd name="T14" fmla="*/ 162 w 192"/>
              <a:gd name="T15" fmla="*/ 116 h 202"/>
              <a:gd name="T16" fmla="*/ 160 w 192"/>
              <a:gd name="T17" fmla="*/ 132 h 202"/>
              <a:gd name="T18" fmla="*/ 158 w 192"/>
              <a:gd name="T19" fmla="*/ 150 h 202"/>
              <a:gd name="T20" fmla="*/ 174 w 192"/>
              <a:gd name="T21" fmla="*/ 180 h 202"/>
              <a:gd name="T22" fmla="*/ 114 w 192"/>
              <a:gd name="T23" fmla="*/ 202 h 202"/>
              <a:gd name="T24" fmla="*/ 114 w 192"/>
              <a:gd name="T25" fmla="*/ 202 h 202"/>
              <a:gd name="T26" fmla="*/ 98 w 192"/>
              <a:gd name="T27" fmla="*/ 188 h 202"/>
              <a:gd name="T28" fmla="*/ 98 w 192"/>
              <a:gd name="T29" fmla="*/ 188 h 202"/>
              <a:gd name="T30" fmla="*/ 92 w 192"/>
              <a:gd name="T31" fmla="*/ 186 h 202"/>
              <a:gd name="T32" fmla="*/ 92 w 192"/>
              <a:gd name="T33" fmla="*/ 186 h 202"/>
              <a:gd name="T34" fmla="*/ 88 w 192"/>
              <a:gd name="T35" fmla="*/ 182 h 202"/>
              <a:gd name="T36" fmla="*/ 82 w 192"/>
              <a:gd name="T37" fmla="*/ 180 h 202"/>
              <a:gd name="T38" fmla="*/ 70 w 192"/>
              <a:gd name="T39" fmla="*/ 178 h 202"/>
              <a:gd name="T40" fmla="*/ 58 w 192"/>
              <a:gd name="T41" fmla="*/ 174 h 202"/>
              <a:gd name="T42" fmla="*/ 52 w 192"/>
              <a:gd name="T43" fmla="*/ 172 h 202"/>
              <a:gd name="T44" fmla="*/ 44 w 192"/>
              <a:gd name="T45" fmla="*/ 166 h 202"/>
              <a:gd name="T46" fmla="*/ 44 w 192"/>
              <a:gd name="T47" fmla="*/ 166 h 202"/>
              <a:gd name="T48" fmla="*/ 30 w 192"/>
              <a:gd name="T49" fmla="*/ 156 h 202"/>
              <a:gd name="T50" fmla="*/ 30 w 192"/>
              <a:gd name="T51" fmla="*/ 156 h 202"/>
              <a:gd name="T52" fmla="*/ 26 w 192"/>
              <a:gd name="T53" fmla="*/ 150 h 202"/>
              <a:gd name="T54" fmla="*/ 20 w 192"/>
              <a:gd name="T55" fmla="*/ 142 h 202"/>
              <a:gd name="T56" fmla="*/ 14 w 192"/>
              <a:gd name="T57" fmla="*/ 124 h 202"/>
              <a:gd name="T58" fmla="*/ 8 w 192"/>
              <a:gd name="T59" fmla="*/ 104 h 202"/>
              <a:gd name="T60" fmla="*/ 4 w 192"/>
              <a:gd name="T61" fmla="*/ 84 h 202"/>
              <a:gd name="T62" fmla="*/ 2 w 192"/>
              <a:gd name="T63" fmla="*/ 48 h 202"/>
              <a:gd name="T64" fmla="*/ 0 w 192"/>
              <a:gd name="T65" fmla="*/ 34 h 202"/>
              <a:gd name="T66" fmla="*/ 0 w 192"/>
              <a:gd name="T67" fmla="*/ 34 h 202"/>
              <a:gd name="T68" fmla="*/ 58 w 192"/>
              <a:gd name="T69" fmla="*/ 16 h 202"/>
              <a:gd name="T70" fmla="*/ 58 w 192"/>
              <a:gd name="T71" fmla="*/ 16 h 202"/>
              <a:gd name="T72" fmla="*/ 94 w 192"/>
              <a:gd name="T73" fmla="*/ 4 h 202"/>
              <a:gd name="T74" fmla="*/ 120 w 192"/>
              <a:gd name="T75" fmla="*/ 0 h 202"/>
              <a:gd name="T76" fmla="*/ 120 w 192"/>
              <a:gd name="T77" fmla="*/ 0 h 202"/>
              <a:gd name="T78" fmla="*/ 138 w 192"/>
              <a:gd name="T79" fmla="*/ 52 h 202"/>
              <a:gd name="T80" fmla="*/ 146 w 192"/>
              <a:gd name="T81" fmla="*/ 80 h 202"/>
              <a:gd name="T82" fmla="*/ 146 w 192"/>
              <a:gd name="T83" fmla="*/ 80 h 202"/>
              <a:gd name="T84" fmla="*/ 146 w 192"/>
              <a:gd name="T85" fmla="*/ 76 h 202"/>
              <a:gd name="T86" fmla="*/ 146 w 192"/>
              <a:gd name="T87" fmla="*/ 66 h 202"/>
              <a:gd name="T88" fmla="*/ 148 w 192"/>
              <a:gd name="T89" fmla="*/ 62 h 202"/>
              <a:gd name="T90" fmla="*/ 152 w 192"/>
              <a:gd name="T91" fmla="*/ 58 h 202"/>
              <a:gd name="T92" fmla="*/ 156 w 192"/>
              <a:gd name="T93" fmla="*/ 52 h 202"/>
              <a:gd name="T94" fmla="*/ 164 w 192"/>
              <a:gd name="T95" fmla="*/ 50 h 202"/>
              <a:gd name="T96" fmla="*/ 164 w 192"/>
              <a:gd name="T97" fmla="*/ 50 h 202"/>
              <a:gd name="T98" fmla="*/ 172 w 192"/>
              <a:gd name="T99" fmla="*/ 50 h 202"/>
              <a:gd name="T100" fmla="*/ 180 w 192"/>
              <a:gd name="T101" fmla="*/ 52 h 202"/>
              <a:gd name="T102" fmla="*/ 184 w 192"/>
              <a:gd name="T103" fmla="*/ 58 h 202"/>
              <a:gd name="T104" fmla="*/ 188 w 192"/>
              <a:gd name="T105" fmla="*/ 64 h 202"/>
              <a:gd name="T106" fmla="*/ 190 w 192"/>
              <a:gd name="T107" fmla="*/ 72 h 202"/>
              <a:gd name="T108" fmla="*/ 192 w 192"/>
              <a:gd name="T109" fmla="*/ 80 h 202"/>
              <a:gd name="T110" fmla="*/ 192 w 192"/>
              <a:gd name="T111" fmla="*/ 94 h 202"/>
              <a:gd name="T112" fmla="*/ 192 w 192"/>
              <a:gd name="T113" fmla="*/ 9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202">
                <a:moveTo>
                  <a:pt x="192" y="94"/>
                </a:moveTo>
                <a:lnTo>
                  <a:pt x="192" y="94"/>
                </a:lnTo>
                <a:lnTo>
                  <a:pt x="188" y="100"/>
                </a:lnTo>
                <a:lnTo>
                  <a:pt x="180" y="104"/>
                </a:lnTo>
                <a:lnTo>
                  <a:pt x="172" y="104"/>
                </a:lnTo>
                <a:lnTo>
                  <a:pt x="162" y="104"/>
                </a:lnTo>
                <a:lnTo>
                  <a:pt x="162" y="104"/>
                </a:lnTo>
                <a:lnTo>
                  <a:pt x="162" y="116"/>
                </a:lnTo>
                <a:lnTo>
                  <a:pt x="160" y="132"/>
                </a:lnTo>
                <a:lnTo>
                  <a:pt x="158" y="150"/>
                </a:lnTo>
                <a:lnTo>
                  <a:pt x="174" y="180"/>
                </a:lnTo>
                <a:lnTo>
                  <a:pt x="114" y="202"/>
                </a:lnTo>
                <a:lnTo>
                  <a:pt x="114" y="202"/>
                </a:lnTo>
                <a:lnTo>
                  <a:pt x="98" y="188"/>
                </a:lnTo>
                <a:lnTo>
                  <a:pt x="98" y="188"/>
                </a:lnTo>
                <a:lnTo>
                  <a:pt x="92" y="186"/>
                </a:lnTo>
                <a:lnTo>
                  <a:pt x="92" y="186"/>
                </a:lnTo>
                <a:lnTo>
                  <a:pt x="88" y="182"/>
                </a:lnTo>
                <a:lnTo>
                  <a:pt x="82" y="180"/>
                </a:lnTo>
                <a:lnTo>
                  <a:pt x="70" y="178"/>
                </a:lnTo>
                <a:lnTo>
                  <a:pt x="58" y="174"/>
                </a:lnTo>
                <a:lnTo>
                  <a:pt x="52" y="172"/>
                </a:lnTo>
                <a:lnTo>
                  <a:pt x="44" y="166"/>
                </a:lnTo>
                <a:lnTo>
                  <a:pt x="44" y="166"/>
                </a:lnTo>
                <a:lnTo>
                  <a:pt x="30" y="156"/>
                </a:lnTo>
                <a:lnTo>
                  <a:pt x="30" y="156"/>
                </a:lnTo>
                <a:lnTo>
                  <a:pt x="26" y="150"/>
                </a:lnTo>
                <a:lnTo>
                  <a:pt x="20" y="142"/>
                </a:lnTo>
                <a:lnTo>
                  <a:pt x="14" y="124"/>
                </a:lnTo>
                <a:lnTo>
                  <a:pt x="8" y="104"/>
                </a:lnTo>
                <a:lnTo>
                  <a:pt x="4" y="84"/>
                </a:lnTo>
                <a:lnTo>
                  <a:pt x="2" y="48"/>
                </a:lnTo>
                <a:lnTo>
                  <a:pt x="0" y="34"/>
                </a:lnTo>
                <a:lnTo>
                  <a:pt x="0" y="34"/>
                </a:lnTo>
                <a:lnTo>
                  <a:pt x="58" y="16"/>
                </a:lnTo>
                <a:lnTo>
                  <a:pt x="58" y="16"/>
                </a:lnTo>
                <a:lnTo>
                  <a:pt x="94" y="4"/>
                </a:lnTo>
                <a:lnTo>
                  <a:pt x="120" y="0"/>
                </a:lnTo>
                <a:lnTo>
                  <a:pt x="120" y="0"/>
                </a:lnTo>
                <a:lnTo>
                  <a:pt x="138" y="52"/>
                </a:lnTo>
                <a:lnTo>
                  <a:pt x="146" y="80"/>
                </a:lnTo>
                <a:lnTo>
                  <a:pt x="146" y="80"/>
                </a:lnTo>
                <a:lnTo>
                  <a:pt x="146" y="76"/>
                </a:lnTo>
                <a:lnTo>
                  <a:pt x="146" y="66"/>
                </a:lnTo>
                <a:lnTo>
                  <a:pt x="148" y="62"/>
                </a:lnTo>
                <a:lnTo>
                  <a:pt x="152" y="58"/>
                </a:lnTo>
                <a:lnTo>
                  <a:pt x="156" y="52"/>
                </a:lnTo>
                <a:lnTo>
                  <a:pt x="164" y="50"/>
                </a:lnTo>
                <a:lnTo>
                  <a:pt x="164" y="50"/>
                </a:lnTo>
                <a:lnTo>
                  <a:pt x="172" y="50"/>
                </a:lnTo>
                <a:lnTo>
                  <a:pt x="180" y="52"/>
                </a:lnTo>
                <a:lnTo>
                  <a:pt x="184" y="58"/>
                </a:lnTo>
                <a:lnTo>
                  <a:pt x="188" y="64"/>
                </a:lnTo>
                <a:lnTo>
                  <a:pt x="190" y="72"/>
                </a:lnTo>
                <a:lnTo>
                  <a:pt x="192" y="80"/>
                </a:lnTo>
                <a:lnTo>
                  <a:pt x="192" y="94"/>
                </a:lnTo>
                <a:lnTo>
                  <a:pt x="192" y="94"/>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5" name="Freeform 126"/>
          <p:cNvSpPr/>
          <p:nvPr>
            <p:custDataLst>
              <p:tags r:id="rId120"/>
            </p:custDataLst>
          </p:nvPr>
        </p:nvSpPr>
        <p:spPr bwMode="auto">
          <a:xfrm rot="20855259">
            <a:off x="3695322" y="2875366"/>
            <a:ext cx="104714" cy="181368"/>
          </a:xfrm>
          <a:custGeom>
            <a:avLst/>
            <a:gdLst>
              <a:gd name="T0" fmla="*/ 90 w 110"/>
              <a:gd name="T1" fmla="*/ 170 h 190"/>
              <a:gd name="T2" fmla="*/ 90 w 110"/>
              <a:gd name="T3" fmla="*/ 170 h 190"/>
              <a:gd name="T4" fmla="*/ 86 w 110"/>
              <a:gd name="T5" fmla="*/ 166 h 190"/>
              <a:gd name="T6" fmla="*/ 86 w 110"/>
              <a:gd name="T7" fmla="*/ 162 h 190"/>
              <a:gd name="T8" fmla="*/ 86 w 110"/>
              <a:gd name="T9" fmla="*/ 156 h 190"/>
              <a:gd name="T10" fmla="*/ 86 w 110"/>
              <a:gd name="T11" fmla="*/ 156 h 190"/>
              <a:gd name="T12" fmla="*/ 86 w 110"/>
              <a:gd name="T13" fmla="*/ 144 h 190"/>
              <a:gd name="T14" fmla="*/ 86 w 110"/>
              <a:gd name="T15" fmla="*/ 138 h 190"/>
              <a:gd name="T16" fmla="*/ 84 w 110"/>
              <a:gd name="T17" fmla="*/ 134 h 190"/>
              <a:gd name="T18" fmla="*/ 84 w 110"/>
              <a:gd name="T19" fmla="*/ 134 h 190"/>
              <a:gd name="T20" fmla="*/ 80 w 110"/>
              <a:gd name="T21" fmla="*/ 126 h 190"/>
              <a:gd name="T22" fmla="*/ 76 w 110"/>
              <a:gd name="T23" fmla="*/ 122 h 190"/>
              <a:gd name="T24" fmla="*/ 70 w 110"/>
              <a:gd name="T25" fmla="*/ 116 h 190"/>
              <a:gd name="T26" fmla="*/ 68 w 110"/>
              <a:gd name="T27" fmla="*/ 108 h 190"/>
              <a:gd name="T28" fmla="*/ 68 w 110"/>
              <a:gd name="T29" fmla="*/ 108 h 190"/>
              <a:gd name="T30" fmla="*/ 66 w 110"/>
              <a:gd name="T31" fmla="*/ 106 h 190"/>
              <a:gd name="T32" fmla="*/ 64 w 110"/>
              <a:gd name="T33" fmla="*/ 106 h 190"/>
              <a:gd name="T34" fmla="*/ 64 w 110"/>
              <a:gd name="T35" fmla="*/ 106 h 190"/>
              <a:gd name="T36" fmla="*/ 50 w 110"/>
              <a:gd name="T37" fmla="*/ 114 h 190"/>
              <a:gd name="T38" fmla="*/ 50 w 110"/>
              <a:gd name="T39" fmla="*/ 114 h 190"/>
              <a:gd name="T40" fmla="*/ 52 w 110"/>
              <a:gd name="T41" fmla="*/ 56 h 190"/>
              <a:gd name="T42" fmla="*/ 54 w 110"/>
              <a:gd name="T43" fmla="*/ 26 h 190"/>
              <a:gd name="T44" fmla="*/ 58 w 110"/>
              <a:gd name="T45" fmla="*/ 0 h 190"/>
              <a:gd name="T46" fmla="*/ 58 w 110"/>
              <a:gd name="T47" fmla="*/ 0 h 190"/>
              <a:gd name="T48" fmla="*/ 48 w 110"/>
              <a:gd name="T49" fmla="*/ 4 h 190"/>
              <a:gd name="T50" fmla="*/ 36 w 110"/>
              <a:gd name="T51" fmla="*/ 8 h 190"/>
              <a:gd name="T52" fmla="*/ 18 w 110"/>
              <a:gd name="T53" fmla="*/ 22 h 190"/>
              <a:gd name="T54" fmla="*/ 0 w 110"/>
              <a:gd name="T55" fmla="*/ 36 h 190"/>
              <a:gd name="T56" fmla="*/ 0 w 110"/>
              <a:gd name="T57" fmla="*/ 36 h 190"/>
              <a:gd name="T58" fmla="*/ 2 w 110"/>
              <a:gd name="T59" fmla="*/ 50 h 190"/>
              <a:gd name="T60" fmla="*/ 4 w 110"/>
              <a:gd name="T61" fmla="*/ 86 h 190"/>
              <a:gd name="T62" fmla="*/ 8 w 110"/>
              <a:gd name="T63" fmla="*/ 106 h 190"/>
              <a:gd name="T64" fmla="*/ 14 w 110"/>
              <a:gd name="T65" fmla="*/ 126 h 190"/>
              <a:gd name="T66" fmla="*/ 20 w 110"/>
              <a:gd name="T67" fmla="*/ 144 h 190"/>
              <a:gd name="T68" fmla="*/ 26 w 110"/>
              <a:gd name="T69" fmla="*/ 152 h 190"/>
              <a:gd name="T70" fmla="*/ 30 w 110"/>
              <a:gd name="T71" fmla="*/ 158 h 190"/>
              <a:gd name="T72" fmla="*/ 30 w 110"/>
              <a:gd name="T73" fmla="*/ 158 h 190"/>
              <a:gd name="T74" fmla="*/ 44 w 110"/>
              <a:gd name="T75" fmla="*/ 168 h 190"/>
              <a:gd name="T76" fmla="*/ 44 w 110"/>
              <a:gd name="T77" fmla="*/ 168 h 190"/>
              <a:gd name="T78" fmla="*/ 52 w 110"/>
              <a:gd name="T79" fmla="*/ 174 h 190"/>
              <a:gd name="T80" fmla="*/ 58 w 110"/>
              <a:gd name="T81" fmla="*/ 176 h 190"/>
              <a:gd name="T82" fmla="*/ 70 w 110"/>
              <a:gd name="T83" fmla="*/ 180 h 190"/>
              <a:gd name="T84" fmla="*/ 82 w 110"/>
              <a:gd name="T85" fmla="*/ 182 h 190"/>
              <a:gd name="T86" fmla="*/ 88 w 110"/>
              <a:gd name="T87" fmla="*/ 184 h 190"/>
              <a:gd name="T88" fmla="*/ 92 w 110"/>
              <a:gd name="T89" fmla="*/ 188 h 190"/>
              <a:gd name="T90" fmla="*/ 92 w 110"/>
              <a:gd name="T91" fmla="*/ 188 h 190"/>
              <a:gd name="T92" fmla="*/ 98 w 110"/>
              <a:gd name="T93" fmla="*/ 190 h 190"/>
              <a:gd name="T94" fmla="*/ 98 w 110"/>
              <a:gd name="T95" fmla="*/ 190 h 190"/>
              <a:gd name="T96" fmla="*/ 102 w 110"/>
              <a:gd name="T97" fmla="*/ 186 h 190"/>
              <a:gd name="T98" fmla="*/ 106 w 110"/>
              <a:gd name="T99" fmla="*/ 182 h 190"/>
              <a:gd name="T100" fmla="*/ 108 w 110"/>
              <a:gd name="T101" fmla="*/ 176 h 190"/>
              <a:gd name="T102" fmla="*/ 110 w 110"/>
              <a:gd name="T103" fmla="*/ 170 h 190"/>
              <a:gd name="T104" fmla="*/ 110 w 110"/>
              <a:gd name="T105" fmla="*/ 170 h 190"/>
              <a:gd name="T106" fmla="*/ 108 w 110"/>
              <a:gd name="T107" fmla="*/ 170 h 190"/>
              <a:gd name="T108" fmla="*/ 104 w 110"/>
              <a:gd name="T109" fmla="*/ 172 h 190"/>
              <a:gd name="T110" fmla="*/ 98 w 110"/>
              <a:gd name="T111" fmla="*/ 172 h 190"/>
              <a:gd name="T112" fmla="*/ 94 w 110"/>
              <a:gd name="T113" fmla="*/ 172 h 190"/>
              <a:gd name="T114" fmla="*/ 90 w 110"/>
              <a:gd name="T115" fmla="*/ 170 h 190"/>
              <a:gd name="T116" fmla="*/ 90 w 110"/>
              <a:gd name="T117" fmla="*/ 17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0" h="190">
                <a:moveTo>
                  <a:pt x="90" y="170"/>
                </a:moveTo>
                <a:lnTo>
                  <a:pt x="90" y="170"/>
                </a:lnTo>
                <a:lnTo>
                  <a:pt x="86" y="166"/>
                </a:lnTo>
                <a:lnTo>
                  <a:pt x="86" y="162"/>
                </a:lnTo>
                <a:lnTo>
                  <a:pt x="86" y="156"/>
                </a:lnTo>
                <a:lnTo>
                  <a:pt x="86" y="156"/>
                </a:lnTo>
                <a:lnTo>
                  <a:pt x="86" y="144"/>
                </a:lnTo>
                <a:lnTo>
                  <a:pt x="86" y="138"/>
                </a:lnTo>
                <a:lnTo>
                  <a:pt x="84" y="134"/>
                </a:lnTo>
                <a:lnTo>
                  <a:pt x="84" y="134"/>
                </a:lnTo>
                <a:lnTo>
                  <a:pt x="80" y="126"/>
                </a:lnTo>
                <a:lnTo>
                  <a:pt x="76" y="122"/>
                </a:lnTo>
                <a:lnTo>
                  <a:pt x="70" y="116"/>
                </a:lnTo>
                <a:lnTo>
                  <a:pt x="68" y="108"/>
                </a:lnTo>
                <a:lnTo>
                  <a:pt x="68" y="108"/>
                </a:lnTo>
                <a:lnTo>
                  <a:pt x="66" y="106"/>
                </a:lnTo>
                <a:lnTo>
                  <a:pt x="64" y="106"/>
                </a:lnTo>
                <a:lnTo>
                  <a:pt x="64" y="106"/>
                </a:lnTo>
                <a:lnTo>
                  <a:pt x="50" y="114"/>
                </a:lnTo>
                <a:lnTo>
                  <a:pt x="50" y="114"/>
                </a:lnTo>
                <a:lnTo>
                  <a:pt x="52" y="56"/>
                </a:lnTo>
                <a:lnTo>
                  <a:pt x="54" y="26"/>
                </a:lnTo>
                <a:lnTo>
                  <a:pt x="58" y="0"/>
                </a:lnTo>
                <a:lnTo>
                  <a:pt x="58" y="0"/>
                </a:lnTo>
                <a:lnTo>
                  <a:pt x="48" y="4"/>
                </a:lnTo>
                <a:lnTo>
                  <a:pt x="36" y="8"/>
                </a:lnTo>
                <a:lnTo>
                  <a:pt x="18" y="22"/>
                </a:lnTo>
                <a:lnTo>
                  <a:pt x="0" y="36"/>
                </a:lnTo>
                <a:lnTo>
                  <a:pt x="0" y="36"/>
                </a:lnTo>
                <a:lnTo>
                  <a:pt x="2" y="50"/>
                </a:lnTo>
                <a:lnTo>
                  <a:pt x="4" y="86"/>
                </a:lnTo>
                <a:lnTo>
                  <a:pt x="8" y="106"/>
                </a:lnTo>
                <a:lnTo>
                  <a:pt x="14" y="126"/>
                </a:lnTo>
                <a:lnTo>
                  <a:pt x="20" y="144"/>
                </a:lnTo>
                <a:lnTo>
                  <a:pt x="26" y="152"/>
                </a:lnTo>
                <a:lnTo>
                  <a:pt x="30" y="158"/>
                </a:lnTo>
                <a:lnTo>
                  <a:pt x="30" y="158"/>
                </a:lnTo>
                <a:lnTo>
                  <a:pt x="44" y="168"/>
                </a:lnTo>
                <a:lnTo>
                  <a:pt x="44" y="168"/>
                </a:lnTo>
                <a:lnTo>
                  <a:pt x="52" y="174"/>
                </a:lnTo>
                <a:lnTo>
                  <a:pt x="58" y="176"/>
                </a:lnTo>
                <a:lnTo>
                  <a:pt x="70" y="180"/>
                </a:lnTo>
                <a:lnTo>
                  <a:pt x="82" y="182"/>
                </a:lnTo>
                <a:lnTo>
                  <a:pt x="88" y="184"/>
                </a:lnTo>
                <a:lnTo>
                  <a:pt x="92" y="188"/>
                </a:lnTo>
                <a:lnTo>
                  <a:pt x="92" y="188"/>
                </a:lnTo>
                <a:lnTo>
                  <a:pt x="98" y="190"/>
                </a:lnTo>
                <a:lnTo>
                  <a:pt x="98" y="190"/>
                </a:lnTo>
                <a:lnTo>
                  <a:pt x="102" y="186"/>
                </a:lnTo>
                <a:lnTo>
                  <a:pt x="106" y="182"/>
                </a:lnTo>
                <a:lnTo>
                  <a:pt x="108" y="176"/>
                </a:lnTo>
                <a:lnTo>
                  <a:pt x="110" y="170"/>
                </a:lnTo>
                <a:lnTo>
                  <a:pt x="110" y="170"/>
                </a:lnTo>
                <a:lnTo>
                  <a:pt x="108" y="170"/>
                </a:lnTo>
                <a:lnTo>
                  <a:pt x="104" y="172"/>
                </a:lnTo>
                <a:lnTo>
                  <a:pt x="98" y="172"/>
                </a:lnTo>
                <a:lnTo>
                  <a:pt x="94" y="172"/>
                </a:lnTo>
                <a:lnTo>
                  <a:pt x="90" y="170"/>
                </a:lnTo>
                <a:lnTo>
                  <a:pt x="90" y="17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6" name="Freeform 127"/>
          <p:cNvSpPr/>
          <p:nvPr>
            <p:custDataLst>
              <p:tags r:id="rId121"/>
            </p:custDataLst>
          </p:nvPr>
        </p:nvSpPr>
        <p:spPr bwMode="auto">
          <a:xfrm rot="20855259">
            <a:off x="3696691" y="2911640"/>
            <a:ext cx="85551" cy="143041"/>
          </a:xfrm>
          <a:custGeom>
            <a:avLst/>
            <a:gdLst>
              <a:gd name="T0" fmla="*/ 8 w 90"/>
              <a:gd name="T1" fmla="*/ 46 h 150"/>
              <a:gd name="T2" fmla="*/ 8 w 90"/>
              <a:gd name="T3" fmla="*/ 46 h 150"/>
              <a:gd name="T4" fmla="*/ 6 w 90"/>
              <a:gd name="T5" fmla="*/ 24 h 150"/>
              <a:gd name="T6" fmla="*/ 6 w 90"/>
              <a:gd name="T7" fmla="*/ 2 h 150"/>
              <a:gd name="T8" fmla="*/ 6 w 90"/>
              <a:gd name="T9" fmla="*/ 2 h 150"/>
              <a:gd name="T10" fmla="*/ 4 w 90"/>
              <a:gd name="T11" fmla="*/ 0 h 150"/>
              <a:gd name="T12" fmla="*/ 4 w 90"/>
              <a:gd name="T13" fmla="*/ 2 h 150"/>
              <a:gd name="T14" fmla="*/ 4 w 90"/>
              <a:gd name="T15" fmla="*/ 2 h 150"/>
              <a:gd name="T16" fmla="*/ 0 w 90"/>
              <a:gd name="T17" fmla="*/ 26 h 150"/>
              <a:gd name="T18" fmla="*/ 0 w 90"/>
              <a:gd name="T19" fmla="*/ 50 h 150"/>
              <a:gd name="T20" fmla="*/ 0 w 90"/>
              <a:gd name="T21" fmla="*/ 50 h 150"/>
              <a:gd name="T22" fmla="*/ 4 w 90"/>
              <a:gd name="T23" fmla="*/ 76 h 150"/>
              <a:gd name="T24" fmla="*/ 8 w 90"/>
              <a:gd name="T25" fmla="*/ 90 h 150"/>
              <a:gd name="T26" fmla="*/ 12 w 90"/>
              <a:gd name="T27" fmla="*/ 102 h 150"/>
              <a:gd name="T28" fmla="*/ 12 w 90"/>
              <a:gd name="T29" fmla="*/ 102 h 150"/>
              <a:gd name="T30" fmla="*/ 18 w 90"/>
              <a:gd name="T31" fmla="*/ 114 h 150"/>
              <a:gd name="T32" fmla="*/ 24 w 90"/>
              <a:gd name="T33" fmla="*/ 124 h 150"/>
              <a:gd name="T34" fmla="*/ 32 w 90"/>
              <a:gd name="T35" fmla="*/ 132 h 150"/>
              <a:gd name="T36" fmla="*/ 44 w 90"/>
              <a:gd name="T37" fmla="*/ 140 h 150"/>
              <a:gd name="T38" fmla="*/ 44 w 90"/>
              <a:gd name="T39" fmla="*/ 140 h 150"/>
              <a:gd name="T40" fmla="*/ 54 w 90"/>
              <a:gd name="T41" fmla="*/ 146 h 150"/>
              <a:gd name="T42" fmla="*/ 66 w 90"/>
              <a:gd name="T43" fmla="*/ 150 h 150"/>
              <a:gd name="T44" fmla="*/ 78 w 90"/>
              <a:gd name="T45" fmla="*/ 150 h 150"/>
              <a:gd name="T46" fmla="*/ 88 w 90"/>
              <a:gd name="T47" fmla="*/ 148 h 150"/>
              <a:gd name="T48" fmla="*/ 88 w 90"/>
              <a:gd name="T49" fmla="*/ 148 h 150"/>
              <a:gd name="T50" fmla="*/ 90 w 90"/>
              <a:gd name="T51" fmla="*/ 146 h 150"/>
              <a:gd name="T52" fmla="*/ 90 w 90"/>
              <a:gd name="T53" fmla="*/ 142 h 150"/>
              <a:gd name="T54" fmla="*/ 88 w 90"/>
              <a:gd name="T55" fmla="*/ 140 h 150"/>
              <a:gd name="T56" fmla="*/ 86 w 90"/>
              <a:gd name="T57" fmla="*/ 140 h 150"/>
              <a:gd name="T58" fmla="*/ 86 w 90"/>
              <a:gd name="T59" fmla="*/ 140 h 150"/>
              <a:gd name="T60" fmla="*/ 74 w 90"/>
              <a:gd name="T61" fmla="*/ 140 h 150"/>
              <a:gd name="T62" fmla="*/ 64 w 90"/>
              <a:gd name="T63" fmla="*/ 140 h 150"/>
              <a:gd name="T64" fmla="*/ 64 w 90"/>
              <a:gd name="T65" fmla="*/ 140 h 150"/>
              <a:gd name="T66" fmla="*/ 54 w 90"/>
              <a:gd name="T67" fmla="*/ 136 h 150"/>
              <a:gd name="T68" fmla="*/ 46 w 90"/>
              <a:gd name="T69" fmla="*/ 132 h 150"/>
              <a:gd name="T70" fmla="*/ 46 w 90"/>
              <a:gd name="T71" fmla="*/ 132 h 150"/>
              <a:gd name="T72" fmla="*/ 36 w 90"/>
              <a:gd name="T73" fmla="*/ 122 h 150"/>
              <a:gd name="T74" fmla="*/ 28 w 90"/>
              <a:gd name="T75" fmla="*/ 114 h 150"/>
              <a:gd name="T76" fmla="*/ 22 w 90"/>
              <a:gd name="T77" fmla="*/ 102 h 150"/>
              <a:gd name="T78" fmla="*/ 18 w 90"/>
              <a:gd name="T79" fmla="*/ 92 h 150"/>
              <a:gd name="T80" fmla="*/ 18 w 90"/>
              <a:gd name="T81" fmla="*/ 92 h 150"/>
              <a:gd name="T82" fmla="*/ 10 w 90"/>
              <a:gd name="T83" fmla="*/ 70 h 150"/>
              <a:gd name="T84" fmla="*/ 8 w 90"/>
              <a:gd name="T85" fmla="*/ 46 h 150"/>
              <a:gd name="T86" fmla="*/ 8 w 90"/>
              <a:gd name="T87" fmla="*/ 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50">
                <a:moveTo>
                  <a:pt x="8" y="46"/>
                </a:moveTo>
                <a:lnTo>
                  <a:pt x="8" y="46"/>
                </a:lnTo>
                <a:lnTo>
                  <a:pt x="6" y="24"/>
                </a:lnTo>
                <a:lnTo>
                  <a:pt x="6" y="2"/>
                </a:lnTo>
                <a:lnTo>
                  <a:pt x="6" y="2"/>
                </a:lnTo>
                <a:lnTo>
                  <a:pt x="4" y="0"/>
                </a:lnTo>
                <a:lnTo>
                  <a:pt x="4" y="2"/>
                </a:lnTo>
                <a:lnTo>
                  <a:pt x="4" y="2"/>
                </a:lnTo>
                <a:lnTo>
                  <a:pt x="0" y="26"/>
                </a:lnTo>
                <a:lnTo>
                  <a:pt x="0" y="50"/>
                </a:lnTo>
                <a:lnTo>
                  <a:pt x="0" y="50"/>
                </a:lnTo>
                <a:lnTo>
                  <a:pt x="4" y="76"/>
                </a:lnTo>
                <a:lnTo>
                  <a:pt x="8" y="90"/>
                </a:lnTo>
                <a:lnTo>
                  <a:pt x="12" y="102"/>
                </a:lnTo>
                <a:lnTo>
                  <a:pt x="12" y="102"/>
                </a:lnTo>
                <a:lnTo>
                  <a:pt x="18" y="114"/>
                </a:lnTo>
                <a:lnTo>
                  <a:pt x="24" y="124"/>
                </a:lnTo>
                <a:lnTo>
                  <a:pt x="32" y="132"/>
                </a:lnTo>
                <a:lnTo>
                  <a:pt x="44" y="140"/>
                </a:lnTo>
                <a:lnTo>
                  <a:pt x="44" y="140"/>
                </a:lnTo>
                <a:lnTo>
                  <a:pt x="54" y="146"/>
                </a:lnTo>
                <a:lnTo>
                  <a:pt x="66" y="150"/>
                </a:lnTo>
                <a:lnTo>
                  <a:pt x="78" y="150"/>
                </a:lnTo>
                <a:lnTo>
                  <a:pt x="88" y="148"/>
                </a:lnTo>
                <a:lnTo>
                  <a:pt x="88" y="148"/>
                </a:lnTo>
                <a:lnTo>
                  <a:pt x="90" y="146"/>
                </a:lnTo>
                <a:lnTo>
                  <a:pt x="90" y="142"/>
                </a:lnTo>
                <a:lnTo>
                  <a:pt x="88" y="140"/>
                </a:lnTo>
                <a:lnTo>
                  <a:pt x="86" y="140"/>
                </a:lnTo>
                <a:lnTo>
                  <a:pt x="86" y="140"/>
                </a:lnTo>
                <a:lnTo>
                  <a:pt x="74" y="140"/>
                </a:lnTo>
                <a:lnTo>
                  <a:pt x="64" y="140"/>
                </a:lnTo>
                <a:lnTo>
                  <a:pt x="64" y="140"/>
                </a:lnTo>
                <a:lnTo>
                  <a:pt x="54" y="136"/>
                </a:lnTo>
                <a:lnTo>
                  <a:pt x="46" y="132"/>
                </a:lnTo>
                <a:lnTo>
                  <a:pt x="46" y="132"/>
                </a:lnTo>
                <a:lnTo>
                  <a:pt x="36" y="122"/>
                </a:lnTo>
                <a:lnTo>
                  <a:pt x="28" y="114"/>
                </a:lnTo>
                <a:lnTo>
                  <a:pt x="22" y="102"/>
                </a:lnTo>
                <a:lnTo>
                  <a:pt x="18" y="92"/>
                </a:lnTo>
                <a:lnTo>
                  <a:pt x="18" y="92"/>
                </a:lnTo>
                <a:lnTo>
                  <a:pt x="10" y="70"/>
                </a:lnTo>
                <a:lnTo>
                  <a:pt x="8" y="46"/>
                </a:lnTo>
                <a:lnTo>
                  <a:pt x="8" y="4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7" name="Freeform 128"/>
          <p:cNvSpPr/>
          <p:nvPr>
            <p:custDataLst>
              <p:tags r:id="rId122"/>
            </p:custDataLst>
          </p:nvPr>
        </p:nvSpPr>
        <p:spPr bwMode="auto">
          <a:xfrm rot="20855259">
            <a:off x="3788401" y="3032096"/>
            <a:ext cx="36274" cy="30798"/>
          </a:xfrm>
          <a:custGeom>
            <a:avLst/>
            <a:gdLst>
              <a:gd name="T0" fmla="*/ 38 w 38"/>
              <a:gd name="T1" fmla="*/ 26 h 32"/>
              <a:gd name="T2" fmla="*/ 38 w 38"/>
              <a:gd name="T3" fmla="*/ 26 h 32"/>
              <a:gd name="T4" fmla="*/ 30 w 38"/>
              <a:gd name="T5" fmla="*/ 20 h 32"/>
              <a:gd name="T6" fmla="*/ 22 w 38"/>
              <a:gd name="T7" fmla="*/ 14 h 32"/>
              <a:gd name="T8" fmla="*/ 22 w 38"/>
              <a:gd name="T9" fmla="*/ 14 h 32"/>
              <a:gd name="T10" fmla="*/ 6 w 38"/>
              <a:gd name="T11" fmla="*/ 2 h 32"/>
              <a:gd name="T12" fmla="*/ 6 w 38"/>
              <a:gd name="T13" fmla="*/ 2 h 32"/>
              <a:gd name="T14" fmla="*/ 4 w 38"/>
              <a:gd name="T15" fmla="*/ 0 h 32"/>
              <a:gd name="T16" fmla="*/ 2 w 38"/>
              <a:gd name="T17" fmla="*/ 2 h 32"/>
              <a:gd name="T18" fmla="*/ 0 w 38"/>
              <a:gd name="T19" fmla="*/ 2 h 32"/>
              <a:gd name="T20" fmla="*/ 2 w 38"/>
              <a:gd name="T21" fmla="*/ 4 h 32"/>
              <a:gd name="T22" fmla="*/ 2 w 38"/>
              <a:gd name="T23" fmla="*/ 4 h 32"/>
              <a:gd name="T24" fmla="*/ 16 w 38"/>
              <a:gd name="T25" fmla="*/ 18 h 32"/>
              <a:gd name="T26" fmla="*/ 34 w 38"/>
              <a:gd name="T27" fmla="*/ 30 h 32"/>
              <a:gd name="T28" fmla="*/ 34 w 38"/>
              <a:gd name="T29" fmla="*/ 30 h 32"/>
              <a:gd name="T30" fmla="*/ 36 w 38"/>
              <a:gd name="T31" fmla="*/ 32 h 32"/>
              <a:gd name="T32" fmla="*/ 38 w 38"/>
              <a:gd name="T33" fmla="*/ 30 h 32"/>
              <a:gd name="T34" fmla="*/ 38 w 38"/>
              <a:gd name="T35" fmla="*/ 28 h 32"/>
              <a:gd name="T36" fmla="*/ 38 w 38"/>
              <a:gd name="T37" fmla="*/ 26 h 32"/>
              <a:gd name="T38" fmla="*/ 38 w 38"/>
              <a:gd name="T3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2">
                <a:moveTo>
                  <a:pt x="38" y="26"/>
                </a:moveTo>
                <a:lnTo>
                  <a:pt x="38" y="26"/>
                </a:lnTo>
                <a:lnTo>
                  <a:pt x="30" y="20"/>
                </a:lnTo>
                <a:lnTo>
                  <a:pt x="22" y="14"/>
                </a:lnTo>
                <a:lnTo>
                  <a:pt x="22" y="14"/>
                </a:lnTo>
                <a:lnTo>
                  <a:pt x="6" y="2"/>
                </a:lnTo>
                <a:lnTo>
                  <a:pt x="6" y="2"/>
                </a:lnTo>
                <a:lnTo>
                  <a:pt x="4" y="0"/>
                </a:lnTo>
                <a:lnTo>
                  <a:pt x="2" y="2"/>
                </a:lnTo>
                <a:lnTo>
                  <a:pt x="0" y="2"/>
                </a:lnTo>
                <a:lnTo>
                  <a:pt x="2" y="4"/>
                </a:lnTo>
                <a:lnTo>
                  <a:pt x="2" y="4"/>
                </a:lnTo>
                <a:lnTo>
                  <a:pt x="16" y="18"/>
                </a:lnTo>
                <a:lnTo>
                  <a:pt x="34" y="30"/>
                </a:lnTo>
                <a:lnTo>
                  <a:pt x="34" y="30"/>
                </a:lnTo>
                <a:lnTo>
                  <a:pt x="36" y="32"/>
                </a:lnTo>
                <a:lnTo>
                  <a:pt x="38" y="30"/>
                </a:lnTo>
                <a:lnTo>
                  <a:pt x="38" y="28"/>
                </a:lnTo>
                <a:lnTo>
                  <a:pt x="38" y="26"/>
                </a:lnTo>
                <a:lnTo>
                  <a:pt x="38" y="2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8" name="Freeform 129"/>
          <p:cNvSpPr/>
          <p:nvPr>
            <p:custDataLst>
              <p:tags r:id="rId123"/>
            </p:custDataLst>
          </p:nvPr>
        </p:nvSpPr>
        <p:spPr bwMode="auto">
          <a:xfrm rot="20855259">
            <a:off x="3735017" y="2919169"/>
            <a:ext cx="22585" cy="70494"/>
          </a:xfrm>
          <a:custGeom>
            <a:avLst/>
            <a:gdLst>
              <a:gd name="T0" fmla="*/ 8 w 24"/>
              <a:gd name="T1" fmla="*/ 0 h 74"/>
              <a:gd name="T2" fmla="*/ 8 w 24"/>
              <a:gd name="T3" fmla="*/ 0 h 74"/>
              <a:gd name="T4" fmla="*/ 6 w 24"/>
              <a:gd name="T5" fmla="*/ 2 h 74"/>
              <a:gd name="T6" fmla="*/ 6 w 24"/>
              <a:gd name="T7" fmla="*/ 10 h 74"/>
              <a:gd name="T8" fmla="*/ 2 w 24"/>
              <a:gd name="T9" fmla="*/ 36 h 74"/>
              <a:gd name="T10" fmla="*/ 0 w 24"/>
              <a:gd name="T11" fmla="*/ 62 h 74"/>
              <a:gd name="T12" fmla="*/ 0 w 24"/>
              <a:gd name="T13" fmla="*/ 70 h 74"/>
              <a:gd name="T14" fmla="*/ 0 w 24"/>
              <a:gd name="T15" fmla="*/ 74 h 74"/>
              <a:gd name="T16" fmla="*/ 0 w 24"/>
              <a:gd name="T17" fmla="*/ 74 h 74"/>
              <a:gd name="T18" fmla="*/ 6 w 24"/>
              <a:gd name="T19" fmla="*/ 72 h 74"/>
              <a:gd name="T20" fmla="*/ 14 w 24"/>
              <a:gd name="T21" fmla="*/ 66 h 74"/>
              <a:gd name="T22" fmla="*/ 24 w 24"/>
              <a:gd name="T23" fmla="*/ 58 h 74"/>
              <a:gd name="T24" fmla="*/ 24 w 24"/>
              <a:gd name="T25" fmla="*/ 58 h 74"/>
              <a:gd name="T26" fmla="*/ 14 w 24"/>
              <a:gd name="T27" fmla="*/ 62 h 74"/>
              <a:gd name="T28" fmla="*/ 8 w 24"/>
              <a:gd name="T29" fmla="*/ 64 h 74"/>
              <a:gd name="T30" fmla="*/ 8 w 24"/>
              <a:gd name="T31" fmla="*/ 64 h 74"/>
              <a:gd name="T32" fmla="*/ 10 w 24"/>
              <a:gd name="T33" fmla="*/ 32 h 74"/>
              <a:gd name="T34" fmla="*/ 12 w 24"/>
              <a:gd name="T35" fmla="*/ 10 h 74"/>
              <a:gd name="T36" fmla="*/ 10 w 24"/>
              <a:gd name="T37" fmla="*/ 4 h 74"/>
              <a:gd name="T38" fmla="*/ 8 w 24"/>
              <a:gd name="T39" fmla="*/ 0 h 74"/>
              <a:gd name="T40" fmla="*/ 8 w 24"/>
              <a:gd name="T4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74">
                <a:moveTo>
                  <a:pt x="8" y="0"/>
                </a:moveTo>
                <a:lnTo>
                  <a:pt x="8" y="0"/>
                </a:lnTo>
                <a:lnTo>
                  <a:pt x="6" y="2"/>
                </a:lnTo>
                <a:lnTo>
                  <a:pt x="6" y="10"/>
                </a:lnTo>
                <a:lnTo>
                  <a:pt x="2" y="36"/>
                </a:lnTo>
                <a:lnTo>
                  <a:pt x="0" y="62"/>
                </a:lnTo>
                <a:lnTo>
                  <a:pt x="0" y="70"/>
                </a:lnTo>
                <a:lnTo>
                  <a:pt x="0" y="74"/>
                </a:lnTo>
                <a:lnTo>
                  <a:pt x="0" y="74"/>
                </a:lnTo>
                <a:lnTo>
                  <a:pt x="6" y="72"/>
                </a:lnTo>
                <a:lnTo>
                  <a:pt x="14" y="66"/>
                </a:lnTo>
                <a:lnTo>
                  <a:pt x="24" y="58"/>
                </a:lnTo>
                <a:lnTo>
                  <a:pt x="24" y="58"/>
                </a:lnTo>
                <a:lnTo>
                  <a:pt x="14" y="62"/>
                </a:lnTo>
                <a:lnTo>
                  <a:pt x="8" y="64"/>
                </a:lnTo>
                <a:lnTo>
                  <a:pt x="8" y="64"/>
                </a:lnTo>
                <a:lnTo>
                  <a:pt x="10" y="32"/>
                </a:lnTo>
                <a:lnTo>
                  <a:pt x="12" y="10"/>
                </a:lnTo>
                <a:lnTo>
                  <a:pt x="10" y="4"/>
                </a:lnTo>
                <a:lnTo>
                  <a:pt x="8" y="0"/>
                </a:lnTo>
                <a:lnTo>
                  <a:pt x="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59" name="Rectangle 130"/>
          <p:cNvSpPr>
            <a:spLocks noChangeArrowheads="1"/>
          </p:cNvSpPr>
          <p:nvPr>
            <p:custDataLst>
              <p:tags r:id="rId124"/>
            </p:custDataLst>
          </p:nvPr>
        </p:nvSpPr>
        <p:spPr bwMode="auto">
          <a:xfrm rot="20855259">
            <a:off x="3730227" y="3030727"/>
            <a:ext cx="684" cy="684"/>
          </a:xfrm>
          <a:prstGeom prst="rect">
            <a:avLst/>
          </a:prstGeom>
          <a:solidFill>
            <a:srgbClr val="EE9292"/>
          </a:solidFill>
          <a:ln>
            <a:noFill/>
          </a:ln>
          <a:extLst>
            <a:ext uri="{91240B29-F687-4F45-9708-019B960494DF}">
              <a14:hiddenLine xmlns:a14="http://schemas.microsoft.com/office/drawing/2010/main" w="9525">
                <a:solidFill>
                  <a:schemeClr val="accent6"/>
                </a:solidFill>
                <a:miter lim="800000"/>
                <a:headEnd/>
                <a:tailEnd/>
              </a14:hiddenLine>
            </a:ext>
          </a:extLst>
        </p:spPr>
        <p:txBody>
          <a:bodyPr vert="horz" wrap="square" lIns="91440" tIns="45720" rIns="91440" bIns="45720" numCol="1" anchor="t" anchorCtr="0" compatLnSpc="1"/>
          <a:p>
            <a:endParaRPr lang="zh-CN" altLang="en-US"/>
          </a:p>
        </p:txBody>
      </p:sp>
      <p:sp>
        <p:nvSpPr>
          <p:cNvPr id="160" name="Freeform 131"/>
          <p:cNvSpPr/>
          <p:nvPr>
            <p:custDataLst>
              <p:tags r:id="rId125"/>
            </p:custDataLst>
          </p:nvPr>
        </p:nvSpPr>
        <p:spPr bwMode="auto">
          <a:xfrm rot="20855259">
            <a:off x="3758972" y="2925328"/>
            <a:ext cx="17110" cy="13004"/>
          </a:xfrm>
          <a:custGeom>
            <a:avLst/>
            <a:gdLst>
              <a:gd name="T0" fmla="*/ 14 w 18"/>
              <a:gd name="T1" fmla="*/ 2 h 14"/>
              <a:gd name="T2" fmla="*/ 14 w 18"/>
              <a:gd name="T3" fmla="*/ 2 h 14"/>
              <a:gd name="T4" fmla="*/ 12 w 18"/>
              <a:gd name="T5" fmla="*/ 0 h 14"/>
              <a:gd name="T6" fmla="*/ 12 w 18"/>
              <a:gd name="T7" fmla="*/ 0 h 14"/>
              <a:gd name="T8" fmla="*/ 8 w 18"/>
              <a:gd name="T9" fmla="*/ 0 h 14"/>
              <a:gd name="T10" fmla="*/ 8 w 18"/>
              <a:gd name="T11" fmla="*/ 0 h 14"/>
              <a:gd name="T12" fmla="*/ 4 w 18"/>
              <a:gd name="T13" fmla="*/ 0 h 14"/>
              <a:gd name="T14" fmla="*/ 4 w 18"/>
              <a:gd name="T15" fmla="*/ 0 h 14"/>
              <a:gd name="T16" fmla="*/ 2 w 18"/>
              <a:gd name="T17" fmla="*/ 2 h 14"/>
              <a:gd name="T18" fmla="*/ 2 w 18"/>
              <a:gd name="T19" fmla="*/ 2 h 14"/>
              <a:gd name="T20" fmla="*/ 0 w 18"/>
              <a:gd name="T21" fmla="*/ 4 h 14"/>
              <a:gd name="T22" fmla="*/ 0 w 18"/>
              <a:gd name="T23" fmla="*/ 4 h 14"/>
              <a:gd name="T24" fmla="*/ 0 w 18"/>
              <a:gd name="T25" fmla="*/ 4 h 14"/>
              <a:gd name="T26" fmla="*/ 0 w 18"/>
              <a:gd name="T27" fmla="*/ 4 h 14"/>
              <a:gd name="T28" fmla="*/ 0 w 18"/>
              <a:gd name="T29" fmla="*/ 8 h 14"/>
              <a:gd name="T30" fmla="*/ 0 w 18"/>
              <a:gd name="T31" fmla="*/ 10 h 14"/>
              <a:gd name="T32" fmla="*/ 0 w 18"/>
              <a:gd name="T33" fmla="*/ 10 h 14"/>
              <a:gd name="T34" fmla="*/ 2 w 18"/>
              <a:gd name="T35" fmla="*/ 12 h 14"/>
              <a:gd name="T36" fmla="*/ 2 w 18"/>
              <a:gd name="T37" fmla="*/ 12 h 14"/>
              <a:gd name="T38" fmla="*/ 6 w 18"/>
              <a:gd name="T39" fmla="*/ 14 h 14"/>
              <a:gd name="T40" fmla="*/ 6 w 18"/>
              <a:gd name="T41" fmla="*/ 14 h 14"/>
              <a:gd name="T42" fmla="*/ 8 w 18"/>
              <a:gd name="T43" fmla="*/ 14 h 14"/>
              <a:gd name="T44" fmla="*/ 8 w 18"/>
              <a:gd name="T45" fmla="*/ 14 h 14"/>
              <a:gd name="T46" fmla="*/ 12 w 18"/>
              <a:gd name="T47" fmla="*/ 14 h 14"/>
              <a:gd name="T48" fmla="*/ 12 w 18"/>
              <a:gd name="T49" fmla="*/ 14 h 14"/>
              <a:gd name="T50" fmla="*/ 14 w 18"/>
              <a:gd name="T51" fmla="*/ 14 h 14"/>
              <a:gd name="T52" fmla="*/ 16 w 18"/>
              <a:gd name="T53" fmla="*/ 12 h 14"/>
              <a:gd name="T54" fmla="*/ 16 w 18"/>
              <a:gd name="T55" fmla="*/ 12 h 14"/>
              <a:gd name="T56" fmla="*/ 16 w 18"/>
              <a:gd name="T57" fmla="*/ 12 h 14"/>
              <a:gd name="T58" fmla="*/ 16 w 18"/>
              <a:gd name="T59" fmla="*/ 12 h 14"/>
              <a:gd name="T60" fmla="*/ 18 w 18"/>
              <a:gd name="T61" fmla="*/ 8 h 14"/>
              <a:gd name="T62" fmla="*/ 18 w 18"/>
              <a:gd name="T63" fmla="*/ 6 h 14"/>
              <a:gd name="T64" fmla="*/ 18 w 18"/>
              <a:gd name="T65" fmla="*/ 6 h 14"/>
              <a:gd name="T66" fmla="*/ 14 w 18"/>
              <a:gd name="T67" fmla="*/ 2 h 14"/>
              <a:gd name="T68" fmla="*/ 14 w 18"/>
              <a:gd name="T6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4">
                <a:moveTo>
                  <a:pt x="14" y="2"/>
                </a:moveTo>
                <a:lnTo>
                  <a:pt x="14" y="2"/>
                </a:lnTo>
                <a:lnTo>
                  <a:pt x="12" y="0"/>
                </a:lnTo>
                <a:lnTo>
                  <a:pt x="12" y="0"/>
                </a:lnTo>
                <a:lnTo>
                  <a:pt x="8" y="0"/>
                </a:lnTo>
                <a:lnTo>
                  <a:pt x="8" y="0"/>
                </a:lnTo>
                <a:lnTo>
                  <a:pt x="4" y="0"/>
                </a:lnTo>
                <a:lnTo>
                  <a:pt x="4" y="0"/>
                </a:lnTo>
                <a:lnTo>
                  <a:pt x="2" y="2"/>
                </a:lnTo>
                <a:lnTo>
                  <a:pt x="2" y="2"/>
                </a:lnTo>
                <a:lnTo>
                  <a:pt x="0" y="4"/>
                </a:lnTo>
                <a:lnTo>
                  <a:pt x="0" y="4"/>
                </a:lnTo>
                <a:lnTo>
                  <a:pt x="0" y="4"/>
                </a:lnTo>
                <a:lnTo>
                  <a:pt x="0" y="4"/>
                </a:lnTo>
                <a:lnTo>
                  <a:pt x="0" y="8"/>
                </a:lnTo>
                <a:lnTo>
                  <a:pt x="0" y="10"/>
                </a:lnTo>
                <a:lnTo>
                  <a:pt x="0" y="10"/>
                </a:lnTo>
                <a:lnTo>
                  <a:pt x="2" y="12"/>
                </a:lnTo>
                <a:lnTo>
                  <a:pt x="2" y="12"/>
                </a:lnTo>
                <a:lnTo>
                  <a:pt x="6" y="14"/>
                </a:lnTo>
                <a:lnTo>
                  <a:pt x="6" y="14"/>
                </a:lnTo>
                <a:lnTo>
                  <a:pt x="8" y="14"/>
                </a:lnTo>
                <a:lnTo>
                  <a:pt x="8" y="14"/>
                </a:lnTo>
                <a:lnTo>
                  <a:pt x="12" y="14"/>
                </a:lnTo>
                <a:lnTo>
                  <a:pt x="12" y="14"/>
                </a:lnTo>
                <a:lnTo>
                  <a:pt x="14" y="14"/>
                </a:lnTo>
                <a:lnTo>
                  <a:pt x="16" y="12"/>
                </a:lnTo>
                <a:lnTo>
                  <a:pt x="16" y="12"/>
                </a:lnTo>
                <a:lnTo>
                  <a:pt x="16" y="12"/>
                </a:lnTo>
                <a:lnTo>
                  <a:pt x="16" y="12"/>
                </a:lnTo>
                <a:lnTo>
                  <a:pt x="18" y="8"/>
                </a:lnTo>
                <a:lnTo>
                  <a:pt x="18" y="6"/>
                </a:lnTo>
                <a:lnTo>
                  <a:pt x="18" y="6"/>
                </a:lnTo>
                <a:lnTo>
                  <a:pt x="14" y="2"/>
                </a:lnTo>
                <a:lnTo>
                  <a:pt x="14" y="2"/>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1" name="Freeform 132"/>
          <p:cNvSpPr/>
          <p:nvPr>
            <p:custDataLst>
              <p:tags r:id="rId126"/>
            </p:custDataLst>
          </p:nvPr>
        </p:nvSpPr>
        <p:spPr bwMode="auto">
          <a:xfrm rot="20855259">
            <a:off x="3709010" y="2945860"/>
            <a:ext cx="17110" cy="15057"/>
          </a:xfrm>
          <a:custGeom>
            <a:avLst/>
            <a:gdLst>
              <a:gd name="T0" fmla="*/ 14 w 18"/>
              <a:gd name="T1" fmla="*/ 4 h 16"/>
              <a:gd name="T2" fmla="*/ 14 w 18"/>
              <a:gd name="T3" fmla="*/ 4 h 16"/>
              <a:gd name="T4" fmla="*/ 12 w 18"/>
              <a:gd name="T5" fmla="*/ 2 h 16"/>
              <a:gd name="T6" fmla="*/ 12 w 18"/>
              <a:gd name="T7" fmla="*/ 2 h 16"/>
              <a:gd name="T8" fmla="*/ 8 w 18"/>
              <a:gd name="T9" fmla="*/ 0 h 16"/>
              <a:gd name="T10" fmla="*/ 8 w 18"/>
              <a:gd name="T11" fmla="*/ 0 h 16"/>
              <a:gd name="T12" fmla="*/ 4 w 18"/>
              <a:gd name="T13" fmla="*/ 2 h 16"/>
              <a:gd name="T14" fmla="*/ 4 w 18"/>
              <a:gd name="T15" fmla="*/ 2 h 16"/>
              <a:gd name="T16" fmla="*/ 2 w 18"/>
              <a:gd name="T17" fmla="*/ 2 h 16"/>
              <a:gd name="T18" fmla="*/ 2 w 18"/>
              <a:gd name="T19" fmla="*/ 2 h 16"/>
              <a:gd name="T20" fmla="*/ 0 w 18"/>
              <a:gd name="T21" fmla="*/ 6 h 16"/>
              <a:gd name="T22" fmla="*/ 0 w 18"/>
              <a:gd name="T23" fmla="*/ 6 h 16"/>
              <a:gd name="T24" fmla="*/ 0 w 18"/>
              <a:gd name="T25" fmla="*/ 6 h 16"/>
              <a:gd name="T26" fmla="*/ 0 w 18"/>
              <a:gd name="T27" fmla="*/ 6 h 16"/>
              <a:gd name="T28" fmla="*/ 0 w 18"/>
              <a:gd name="T29" fmla="*/ 10 h 16"/>
              <a:gd name="T30" fmla="*/ 0 w 18"/>
              <a:gd name="T31" fmla="*/ 12 h 16"/>
              <a:gd name="T32" fmla="*/ 0 w 18"/>
              <a:gd name="T33" fmla="*/ 12 h 16"/>
              <a:gd name="T34" fmla="*/ 2 w 18"/>
              <a:gd name="T35" fmla="*/ 14 h 16"/>
              <a:gd name="T36" fmla="*/ 2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4 w 18"/>
              <a:gd name="T51" fmla="*/ 16 h 16"/>
              <a:gd name="T52" fmla="*/ 16 w 18"/>
              <a:gd name="T53" fmla="*/ 12 h 16"/>
              <a:gd name="T54" fmla="*/ 16 w 18"/>
              <a:gd name="T55" fmla="*/ 12 h 16"/>
              <a:gd name="T56" fmla="*/ 16 w 18"/>
              <a:gd name="T57" fmla="*/ 12 h 16"/>
              <a:gd name="T58" fmla="*/ 16 w 18"/>
              <a:gd name="T59" fmla="*/ 12 h 16"/>
              <a:gd name="T60" fmla="*/ 18 w 18"/>
              <a:gd name="T61" fmla="*/ 10 h 16"/>
              <a:gd name="T62" fmla="*/ 18 w 18"/>
              <a:gd name="T63" fmla="*/ 6 h 16"/>
              <a:gd name="T64" fmla="*/ 18 w 18"/>
              <a:gd name="T65" fmla="*/ 6 h 16"/>
              <a:gd name="T66" fmla="*/ 14 w 18"/>
              <a:gd name="T67" fmla="*/ 4 h 16"/>
              <a:gd name="T68" fmla="*/ 14 w 18"/>
              <a:gd name="T6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4" y="4"/>
                </a:moveTo>
                <a:lnTo>
                  <a:pt x="14" y="4"/>
                </a:lnTo>
                <a:lnTo>
                  <a:pt x="12" y="2"/>
                </a:lnTo>
                <a:lnTo>
                  <a:pt x="12" y="2"/>
                </a:lnTo>
                <a:lnTo>
                  <a:pt x="8" y="0"/>
                </a:lnTo>
                <a:lnTo>
                  <a:pt x="8" y="0"/>
                </a:lnTo>
                <a:lnTo>
                  <a:pt x="4" y="2"/>
                </a:lnTo>
                <a:lnTo>
                  <a:pt x="4" y="2"/>
                </a:lnTo>
                <a:lnTo>
                  <a:pt x="2" y="2"/>
                </a:lnTo>
                <a:lnTo>
                  <a:pt x="2" y="2"/>
                </a:lnTo>
                <a:lnTo>
                  <a:pt x="0" y="6"/>
                </a:lnTo>
                <a:lnTo>
                  <a:pt x="0" y="6"/>
                </a:lnTo>
                <a:lnTo>
                  <a:pt x="0" y="6"/>
                </a:lnTo>
                <a:lnTo>
                  <a:pt x="0" y="6"/>
                </a:lnTo>
                <a:lnTo>
                  <a:pt x="0" y="10"/>
                </a:lnTo>
                <a:lnTo>
                  <a:pt x="0" y="12"/>
                </a:lnTo>
                <a:lnTo>
                  <a:pt x="0" y="12"/>
                </a:lnTo>
                <a:lnTo>
                  <a:pt x="2" y="14"/>
                </a:lnTo>
                <a:lnTo>
                  <a:pt x="2" y="14"/>
                </a:lnTo>
                <a:lnTo>
                  <a:pt x="6" y="16"/>
                </a:lnTo>
                <a:lnTo>
                  <a:pt x="6" y="16"/>
                </a:lnTo>
                <a:lnTo>
                  <a:pt x="8" y="16"/>
                </a:lnTo>
                <a:lnTo>
                  <a:pt x="8" y="16"/>
                </a:lnTo>
                <a:lnTo>
                  <a:pt x="12" y="16"/>
                </a:lnTo>
                <a:lnTo>
                  <a:pt x="12" y="16"/>
                </a:lnTo>
                <a:lnTo>
                  <a:pt x="14" y="16"/>
                </a:lnTo>
                <a:lnTo>
                  <a:pt x="16" y="12"/>
                </a:lnTo>
                <a:lnTo>
                  <a:pt x="16" y="12"/>
                </a:lnTo>
                <a:lnTo>
                  <a:pt x="16" y="12"/>
                </a:lnTo>
                <a:lnTo>
                  <a:pt x="16" y="12"/>
                </a:lnTo>
                <a:lnTo>
                  <a:pt x="18" y="10"/>
                </a:lnTo>
                <a:lnTo>
                  <a:pt x="18" y="6"/>
                </a:lnTo>
                <a:lnTo>
                  <a:pt x="18" y="6"/>
                </a:lnTo>
                <a:lnTo>
                  <a:pt x="14" y="4"/>
                </a:lnTo>
                <a:lnTo>
                  <a:pt x="14" y="4"/>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2" name="Line 133"/>
          <p:cNvSpPr>
            <a:spLocks noChangeShapeType="1"/>
          </p:cNvSpPr>
          <p:nvPr>
            <p:custDataLst>
              <p:tags r:id="rId127"/>
            </p:custDataLst>
          </p:nvPr>
        </p:nvSpPr>
        <p:spPr bwMode="auto">
          <a:xfrm rot="20855259">
            <a:off x="3866424" y="296981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3" name="Line 134"/>
          <p:cNvSpPr>
            <a:spLocks noChangeShapeType="1"/>
          </p:cNvSpPr>
          <p:nvPr>
            <p:custDataLst>
              <p:tags r:id="rId128"/>
            </p:custDataLst>
          </p:nvPr>
        </p:nvSpPr>
        <p:spPr bwMode="auto">
          <a:xfrm rot="20855259">
            <a:off x="3866424" y="296981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4" name="Freeform 135"/>
          <p:cNvSpPr/>
          <p:nvPr>
            <p:custDataLst>
              <p:tags r:id="rId129"/>
            </p:custDataLst>
          </p:nvPr>
        </p:nvSpPr>
        <p:spPr bwMode="auto">
          <a:xfrm rot="20855259">
            <a:off x="3835625" y="2910271"/>
            <a:ext cx="22585" cy="32167"/>
          </a:xfrm>
          <a:custGeom>
            <a:avLst/>
            <a:gdLst>
              <a:gd name="T0" fmla="*/ 18 w 24"/>
              <a:gd name="T1" fmla="*/ 0 h 34"/>
              <a:gd name="T2" fmla="*/ 18 w 24"/>
              <a:gd name="T3" fmla="*/ 0 h 34"/>
              <a:gd name="T4" fmla="*/ 12 w 24"/>
              <a:gd name="T5" fmla="*/ 0 h 34"/>
              <a:gd name="T6" fmla="*/ 8 w 24"/>
              <a:gd name="T7" fmla="*/ 2 h 34"/>
              <a:gd name="T8" fmla="*/ 8 w 24"/>
              <a:gd name="T9" fmla="*/ 2 h 34"/>
              <a:gd name="T10" fmla="*/ 4 w 24"/>
              <a:gd name="T11" fmla="*/ 8 h 34"/>
              <a:gd name="T12" fmla="*/ 0 w 24"/>
              <a:gd name="T13" fmla="*/ 14 h 34"/>
              <a:gd name="T14" fmla="*/ 0 w 24"/>
              <a:gd name="T15" fmla="*/ 20 h 34"/>
              <a:gd name="T16" fmla="*/ 0 w 24"/>
              <a:gd name="T17" fmla="*/ 26 h 34"/>
              <a:gd name="T18" fmla="*/ 0 w 24"/>
              <a:gd name="T19" fmla="*/ 26 h 34"/>
              <a:gd name="T20" fmla="*/ 2 w 24"/>
              <a:gd name="T21" fmla="*/ 28 h 34"/>
              <a:gd name="T22" fmla="*/ 4 w 24"/>
              <a:gd name="T23" fmla="*/ 28 h 34"/>
              <a:gd name="T24" fmla="*/ 6 w 24"/>
              <a:gd name="T25" fmla="*/ 28 h 34"/>
              <a:gd name="T26" fmla="*/ 8 w 24"/>
              <a:gd name="T27" fmla="*/ 26 h 34"/>
              <a:gd name="T28" fmla="*/ 8 w 24"/>
              <a:gd name="T29" fmla="*/ 26 h 34"/>
              <a:gd name="T30" fmla="*/ 8 w 24"/>
              <a:gd name="T31" fmla="*/ 24 h 34"/>
              <a:gd name="T32" fmla="*/ 10 w 24"/>
              <a:gd name="T33" fmla="*/ 22 h 34"/>
              <a:gd name="T34" fmla="*/ 12 w 24"/>
              <a:gd name="T35" fmla="*/ 22 h 34"/>
              <a:gd name="T36" fmla="*/ 16 w 24"/>
              <a:gd name="T37" fmla="*/ 24 h 34"/>
              <a:gd name="T38" fmla="*/ 16 w 24"/>
              <a:gd name="T39" fmla="*/ 24 h 34"/>
              <a:gd name="T40" fmla="*/ 18 w 24"/>
              <a:gd name="T41" fmla="*/ 26 h 34"/>
              <a:gd name="T42" fmla="*/ 16 w 24"/>
              <a:gd name="T43" fmla="*/ 28 h 34"/>
              <a:gd name="T44" fmla="*/ 14 w 24"/>
              <a:gd name="T45" fmla="*/ 28 h 34"/>
              <a:gd name="T46" fmla="*/ 12 w 24"/>
              <a:gd name="T47" fmla="*/ 28 h 34"/>
              <a:gd name="T48" fmla="*/ 12 w 24"/>
              <a:gd name="T49" fmla="*/ 28 h 34"/>
              <a:gd name="T50" fmla="*/ 10 w 24"/>
              <a:gd name="T51" fmla="*/ 28 h 34"/>
              <a:gd name="T52" fmla="*/ 8 w 24"/>
              <a:gd name="T53" fmla="*/ 28 h 34"/>
              <a:gd name="T54" fmla="*/ 8 w 24"/>
              <a:gd name="T55" fmla="*/ 30 h 34"/>
              <a:gd name="T56" fmla="*/ 8 w 24"/>
              <a:gd name="T57" fmla="*/ 32 h 34"/>
              <a:gd name="T58" fmla="*/ 8 w 24"/>
              <a:gd name="T59" fmla="*/ 32 h 34"/>
              <a:gd name="T60" fmla="*/ 14 w 24"/>
              <a:gd name="T61" fmla="*/ 34 h 34"/>
              <a:gd name="T62" fmla="*/ 20 w 24"/>
              <a:gd name="T63" fmla="*/ 32 h 34"/>
              <a:gd name="T64" fmla="*/ 22 w 24"/>
              <a:gd name="T65" fmla="*/ 28 h 34"/>
              <a:gd name="T66" fmla="*/ 22 w 24"/>
              <a:gd name="T67" fmla="*/ 24 h 34"/>
              <a:gd name="T68" fmla="*/ 22 w 24"/>
              <a:gd name="T69" fmla="*/ 24 h 34"/>
              <a:gd name="T70" fmla="*/ 18 w 24"/>
              <a:gd name="T71" fmla="*/ 18 h 34"/>
              <a:gd name="T72" fmla="*/ 12 w 24"/>
              <a:gd name="T73" fmla="*/ 16 h 34"/>
              <a:gd name="T74" fmla="*/ 12 w 24"/>
              <a:gd name="T75" fmla="*/ 16 h 34"/>
              <a:gd name="T76" fmla="*/ 8 w 24"/>
              <a:gd name="T77" fmla="*/ 18 h 34"/>
              <a:gd name="T78" fmla="*/ 8 w 24"/>
              <a:gd name="T79" fmla="*/ 18 h 34"/>
              <a:gd name="T80" fmla="*/ 8 w 24"/>
              <a:gd name="T81" fmla="*/ 14 h 34"/>
              <a:gd name="T82" fmla="*/ 8 w 24"/>
              <a:gd name="T83" fmla="*/ 14 h 34"/>
              <a:gd name="T84" fmla="*/ 12 w 24"/>
              <a:gd name="T85" fmla="*/ 10 h 34"/>
              <a:gd name="T86" fmla="*/ 12 w 24"/>
              <a:gd name="T87" fmla="*/ 10 h 34"/>
              <a:gd name="T88" fmla="*/ 16 w 24"/>
              <a:gd name="T89" fmla="*/ 6 h 34"/>
              <a:gd name="T90" fmla="*/ 16 w 24"/>
              <a:gd name="T91" fmla="*/ 6 h 34"/>
              <a:gd name="T92" fmla="*/ 18 w 24"/>
              <a:gd name="T93" fmla="*/ 8 h 34"/>
              <a:gd name="T94" fmla="*/ 20 w 24"/>
              <a:gd name="T95" fmla="*/ 12 h 34"/>
              <a:gd name="T96" fmla="*/ 20 w 24"/>
              <a:gd name="T97" fmla="*/ 12 h 34"/>
              <a:gd name="T98" fmla="*/ 22 w 24"/>
              <a:gd name="T99" fmla="*/ 14 h 34"/>
              <a:gd name="T100" fmla="*/ 24 w 24"/>
              <a:gd name="T101" fmla="*/ 14 h 34"/>
              <a:gd name="T102" fmla="*/ 24 w 24"/>
              <a:gd name="T103" fmla="*/ 12 h 34"/>
              <a:gd name="T104" fmla="*/ 24 w 24"/>
              <a:gd name="T105" fmla="*/ 10 h 34"/>
              <a:gd name="T106" fmla="*/ 24 w 24"/>
              <a:gd name="T107" fmla="*/ 10 h 34"/>
              <a:gd name="T108" fmla="*/ 22 w 24"/>
              <a:gd name="T109" fmla="*/ 6 h 34"/>
              <a:gd name="T110" fmla="*/ 18 w 24"/>
              <a:gd name="T111" fmla="*/ 0 h 34"/>
              <a:gd name="T112" fmla="*/ 18 w 24"/>
              <a:gd name="T11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 h="34">
                <a:moveTo>
                  <a:pt x="18" y="0"/>
                </a:moveTo>
                <a:lnTo>
                  <a:pt x="18" y="0"/>
                </a:lnTo>
                <a:lnTo>
                  <a:pt x="12" y="0"/>
                </a:lnTo>
                <a:lnTo>
                  <a:pt x="8" y="2"/>
                </a:lnTo>
                <a:lnTo>
                  <a:pt x="8" y="2"/>
                </a:lnTo>
                <a:lnTo>
                  <a:pt x="4" y="8"/>
                </a:lnTo>
                <a:lnTo>
                  <a:pt x="0" y="14"/>
                </a:lnTo>
                <a:lnTo>
                  <a:pt x="0" y="20"/>
                </a:lnTo>
                <a:lnTo>
                  <a:pt x="0" y="26"/>
                </a:lnTo>
                <a:lnTo>
                  <a:pt x="0" y="26"/>
                </a:lnTo>
                <a:lnTo>
                  <a:pt x="2" y="28"/>
                </a:lnTo>
                <a:lnTo>
                  <a:pt x="4" y="28"/>
                </a:lnTo>
                <a:lnTo>
                  <a:pt x="6" y="28"/>
                </a:lnTo>
                <a:lnTo>
                  <a:pt x="8" y="26"/>
                </a:lnTo>
                <a:lnTo>
                  <a:pt x="8" y="26"/>
                </a:lnTo>
                <a:lnTo>
                  <a:pt x="8" y="24"/>
                </a:lnTo>
                <a:lnTo>
                  <a:pt x="10" y="22"/>
                </a:lnTo>
                <a:lnTo>
                  <a:pt x="12" y="22"/>
                </a:lnTo>
                <a:lnTo>
                  <a:pt x="16" y="24"/>
                </a:lnTo>
                <a:lnTo>
                  <a:pt x="16" y="24"/>
                </a:lnTo>
                <a:lnTo>
                  <a:pt x="18" y="26"/>
                </a:lnTo>
                <a:lnTo>
                  <a:pt x="16" y="28"/>
                </a:lnTo>
                <a:lnTo>
                  <a:pt x="14" y="28"/>
                </a:lnTo>
                <a:lnTo>
                  <a:pt x="12" y="28"/>
                </a:lnTo>
                <a:lnTo>
                  <a:pt x="12" y="28"/>
                </a:lnTo>
                <a:lnTo>
                  <a:pt x="10" y="28"/>
                </a:lnTo>
                <a:lnTo>
                  <a:pt x="8" y="28"/>
                </a:lnTo>
                <a:lnTo>
                  <a:pt x="8" y="30"/>
                </a:lnTo>
                <a:lnTo>
                  <a:pt x="8" y="32"/>
                </a:lnTo>
                <a:lnTo>
                  <a:pt x="8" y="32"/>
                </a:lnTo>
                <a:lnTo>
                  <a:pt x="14" y="34"/>
                </a:lnTo>
                <a:lnTo>
                  <a:pt x="20" y="32"/>
                </a:lnTo>
                <a:lnTo>
                  <a:pt x="22" y="28"/>
                </a:lnTo>
                <a:lnTo>
                  <a:pt x="22" y="24"/>
                </a:lnTo>
                <a:lnTo>
                  <a:pt x="22" y="24"/>
                </a:lnTo>
                <a:lnTo>
                  <a:pt x="18" y="18"/>
                </a:lnTo>
                <a:lnTo>
                  <a:pt x="12" y="16"/>
                </a:lnTo>
                <a:lnTo>
                  <a:pt x="12" y="16"/>
                </a:lnTo>
                <a:lnTo>
                  <a:pt x="8" y="18"/>
                </a:lnTo>
                <a:lnTo>
                  <a:pt x="8" y="18"/>
                </a:lnTo>
                <a:lnTo>
                  <a:pt x="8" y="14"/>
                </a:lnTo>
                <a:lnTo>
                  <a:pt x="8" y="14"/>
                </a:lnTo>
                <a:lnTo>
                  <a:pt x="12" y="10"/>
                </a:lnTo>
                <a:lnTo>
                  <a:pt x="12" y="10"/>
                </a:lnTo>
                <a:lnTo>
                  <a:pt x="16" y="6"/>
                </a:lnTo>
                <a:lnTo>
                  <a:pt x="16" y="6"/>
                </a:lnTo>
                <a:lnTo>
                  <a:pt x="18" y="8"/>
                </a:lnTo>
                <a:lnTo>
                  <a:pt x="20" y="12"/>
                </a:lnTo>
                <a:lnTo>
                  <a:pt x="20" y="12"/>
                </a:lnTo>
                <a:lnTo>
                  <a:pt x="22" y="14"/>
                </a:lnTo>
                <a:lnTo>
                  <a:pt x="24" y="14"/>
                </a:lnTo>
                <a:lnTo>
                  <a:pt x="24" y="12"/>
                </a:lnTo>
                <a:lnTo>
                  <a:pt x="24" y="10"/>
                </a:lnTo>
                <a:lnTo>
                  <a:pt x="24" y="10"/>
                </a:lnTo>
                <a:lnTo>
                  <a:pt x="22" y="6"/>
                </a:lnTo>
                <a:lnTo>
                  <a:pt x="18" y="0"/>
                </a:lnTo>
                <a:lnTo>
                  <a:pt x="1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5" name="Freeform 136"/>
          <p:cNvSpPr/>
          <p:nvPr>
            <p:custDataLst>
              <p:tags r:id="rId130"/>
            </p:custDataLst>
          </p:nvPr>
        </p:nvSpPr>
        <p:spPr bwMode="auto">
          <a:xfrm rot="20855259">
            <a:off x="3796614" y="3014301"/>
            <a:ext cx="150570" cy="196425"/>
          </a:xfrm>
          <a:custGeom>
            <a:avLst/>
            <a:gdLst>
              <a:gd name="T0" fmla="*/ 154 w 158"/>
              <a:gd name="T1" fmla="*/ 0 h 206"/>
              <a:gd name="T2" fmla="*/ 156 w 158"/>
              <a:gd name="T3" fmla="*/ 2 h 206"/>
              <a:gd name="T4" fmla="*/ 158 w 158"/>
              <a:gd name="T5" fmla="*/ 132 h 206"/>
              <a:gd name="T6" fmla="*/ 158 w 158"/>
              <a:gd name="T7" fmla="*/ 206 h 206"/>
              <a:gd name="T8" fmla="*/ 94 w 158"/>
              <a:gd name="T9" fmla="*/ 146 h 206"/>
              <a:gd name="T10" fmla="*/ 0 w 158"/>
              <a:gd name="T11" fmla="*/ 60 h 206"/>
              <a:gd name="T12" fmla="*/ 0 w 158"/>
              <a:gd name="T13" fmla="*/ 60 h 206"/>
              <a:gd name="T14" fmla="*/ 0 w 158"/>
              <a:gd name="T15" fmla="*/ 60 h 206"/>
              <a:gd name="T16" fmla="*/ 16 w 158"/>
              <a:gd name="T17" fmla="*/ 48 h 206"/>
              <a:gd name="T18" fmla="*/ 32 w 158"/>
              <a:gd name="T19" fmla="*/ 38 h 206"/>
              <a:gd name="T20" fmla="*/ 62 w 158"/>
              <a:gd name="T21" fmla="*/ 24 h 206"/>
              <a:gd name="T22" fmla="*/ 62 w 158"/>
              <a:gd name="T23" fmla="*/ 24 h 206"/>
              <a:gd name="T24" fmla="*/ 78 w 158"/>
              <a:gd name="T25" fmla="*/ 18 h 206"/>
              <a:gd name="T26" fmla="*/ 100 w 158"/>
              <a:gd name="T27" fmla="*/ 10 h 206"/>
              <a:gd name="T28" fmla="*/ 126 w 158"/>
              <a:gd name="T29" fmla="*/ 4 h 206"/>
              <a:gd name="T30" fmla="*/ 154 w 158"/>
              <a:gd name="T31" fmla="*/ 0 h 206"/>
              <a:gd name="T32" fmla="*/ 154 w 158"/>
              <a:gd name="T3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206">
                <a:moveTo>
                  <a:pt x="154" y="0"/>
                </a:moveTo>
                <a:lnTo>
                  <a:pt x="156" y="2"/>
                </a:lnTo>
                <a:lnTo>
                  <a:pt x="158" y="132"/>
                </a:lnTo>
                <a:lnTo>
                  <a:pt x="158" y="206"/>
                </a:lnTo>
                <a:lnTo>
                  <a:pt x="94" y="146"/>
                </a:lnTo>
                <a:lnTo>
                  <a:pt x="0" y="60"/>
                </a:lnTo>
                <a:lnTo>
                  <a:pt x="0" y="60"/>
                </a:lnTo>
                <a:lnTo>
                  <a:pt x="0" y="60"/>
                </a:lnTo>
                <a:lnTo>
                  <a:pt x="16" y="48"/>
                </a:lnTo>
                <a:lnTo>
                  <a:pt x="32" y="38"/>
                </a:lnTo>
                <a:lnTo>
                  <a:pt x="62" y="24"/>
                </a:lnTo>
                <a:lnTo>
                  <a:pt x="62" y="24"/>
                </a:lnTo>
                <a:lnTo>
                  <a:pt x="78" y="18"/>
                </a:lnTo>
                <a:lnTo>
                  <a:pt x="100" y="10"/>
                </a:lnTo>
                <a:lnTo>
                  <a:pt x="126" y="4"/>
                </a:lnTo>
                <a:lnTo>
                  <a:pt x="154" y="0"/>
                </a:lnTo>
                <a:lnTo>
                  <a:pt x="154"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6" name="Freeform 137"/>
          <p:cNvSpPr/>
          <p:nvPr>
            <p:custDataLst>
              <p:tags r:id="rId131"/>
            </p:custDataLst>
          </p:nvPr>
        </p:nvSpPr>
        <p:spPr bwMode="auto">
          <a:xfrm rot="20855259">
            <a:off x="3793192" y="2980765"/>
            <a:ext cx="492089" cy="495511"/>
          </a:xfrm>
          <a:custGeom>
            <a:avLst/>
            <a:gdLst>
              <a:gd name="T0" fmla="*/ 422 w 516"/>
              <a:gd name="T1" fmla="*/ 210 h 520"/>
              <a:gd name="T2" fmla="*/ 422 w 516"/>
              <a:gd name="T3" fmla="*/ 210 h 520"/>
              <a:gd name="T4" fmla="*/ 474 w 516"/>
              <a:gd name="T5" fmla="*/ 310 h 520"/>
              <a:gd name="T6" fmla="*/ 474 w 516"/>
              <a:gd name="T7" fmla="*/ 310 h 520"/>
              <a:gd name="T8" fmla="*/ 516 w 516"/>
              <a:gd name="T9" fmla="*/ 396 h 520"/>
              <a:gd name="T10" fmla="*/ 340 w 516"/>
              <a:gd name="T11" fmla="*/ 462 h 520"/>
              <a:gd name="T12" fmla="*/ 326 w 516"/>
              <a:gd name="T13" fmla="*/ 468 h 520"/>
              <a:gd name="T14" fmla="*/ 190 w 516"/>
              <a:gd name="T15" fmla="*/ 520 h 520"/>
              <a:gd name="T16" fmla="*/ 190 w 516"/>
              <a:gd name="T17" fmla="*/ 520 h 520"/>
              <a:gd name="T18" fmla="*/ 166 w 516"/>
              <a:gd name="T19" fmla="*/ 486 h 520"/>
              <a:gd name="T20" fmla="*/ 142 w 516"/>
              <a:gd name="T21" fmla="*/ 450 h 520"/>
              <a:gd name="T22" fmla="*/ 112 w 516"/>
              <a:gd name="T23" fmla="*/ 404 h 520"/>
              <a:gd name="T24" fmla="*/ 112 w 516"/>
              <a:gd name="T25" fmla="*/ 404 h 520"/>
              <a:gd name="T26" fmla="*/ 86 w 516"/>
              <a:gd name="T27" fmla="*/ 360 h 520"/>
              <a:gd name="T28" fmla="*/ 60 w 516"/>
              <a:gd name="T29" fmla="*/ 314 h 520"/>
              <a:gd name="T30" fmla="*/ 60 w 516"/>
              <a:gd name="T31" fmla="*/ 314 h 520"/>
              <a:gd name="T32" fmla="*/ 34 w 516"/>
              <a:gd name="T33" fmla="*/ 256 h 520"/>
              <a:gd name="T34" fmla="*/ 22 w 516"/>
              <a:gd name="T35" fmla="*/ 228 h 520"/>
              <a:gd name="T36" fmla="*/ 12 w 516"/>
              <a:gd name="T37" fmla="*/ 202 h 520"/>
              <a:gd name="T38" fmla="*/ 6 w 516"/>
              <a:gd name="T39" fmla="*/ 176 h 520"/>
              <a:gd name="T40" fmla="*/ 0 w 516"/>
              <a:gd name="T41" fmla="*/ 152 h 520"/>
              <a:gd name="T42" fmla="*/ 0 w 516"/>
              <a:gd name="T43" fmla="*/ 130 h 520"/>
              <a:gd name="T44" fmla="*/ 2 w 516"/>
              <a:gd name="T45" fmla="*/ 112 h 520"/>
              <a:gd name="T46" fmla="*/ 2 w 516"/>
              <a:gd name="T47" fmla="*/ 112 h 520"/>
              <a:gd name="T48" fmla="*/ 6 w 516"/>
              <a:gd name="T49" fmla="*/ 102 h 520"/>
              <a:gd name="T50" fmla="*/ 6 w 516"/>
              <a:gd name="T51" fmla="*/ 102 h 520"/>
              <a:gd name="T52" fmla="*/ 10 w 516"/>
              <a:gd name="T53" fmla="*/ 90 h 520"/>
              <a:gd name="T54" fmla="*/ 18 w 516"/>
              <a:gd name="T55" fmla="*/ 78 h 520"/>
              <a:gd name="T56" fmla="*/ 26 w 516"/>
              <a:gd name="T57" fmla="*/ 68 h 520"/>
              <a:gd name="T58" fmla="*/ 34 w 516"/>
              <a:gd name="T59" fmla="*/ 60 h 520"/>
              <a:gd name="T60" fmla="*/ 34 w 516"/>
              <a:gd name="T61" fmla="*/ 60 h 520"/>
              <a:gd name="T62" fmla="*/ 128 w 516"/>
              <a:gd name="T63" fmla="*/ 146 h 520"/>
              <a:gd name="T64" fmla="*/ 192 w 516"/>
              <a:gd name="T65" fmla="*/ 206 h 520"/>
              <a:gd name="T66" fmla="*/ 192 w 516"/>
              <a:gd name="T67" fmla="*/ 132 h 520"/>
              <a:gd name="T68" fmla="*/ 190 w 516"/>
              <a:gd name="T69" fmla="*/ 2 h 520"/>
              <a:gd name="T70" fmla="*/ 188 w 516"/>
              <a:gd name="T71" fmla="*/ 0 h 520"/>
              <a:gd name="T72" fmla="*/ 188 w 516"/>
              <a:gd name="T73" fmla="*/ 0 h 520"/>
              <a:gd name="T74" fmla="*/ 222 w 516"/>
              <a:gd name="T75" fmla="*/ 0 h 520"/>
              <a:gd name="T76" fmla="*/ 222 w 516"/>
              <a:gd name="T77" fmla="*/ 0 h 520"/>
              <a:gd name="T78" fmla="*/ 240 w 516"/>
              <a:gd name="T79" fmla="*/ 2 h 520"/>
              <a:gd name="T80" fmla="*/ 256 w 516"/>
              <a:gd name="T81" fmla="*/ 4 h 520"/>
              <a:gd name="T82" fmla="*/ 272 w 516"/>
              <a:gd name="T83" fmla="*/ 8 h 520"/>
              <a:gd name="T84" fmla="*/ 286 w 516"/>
              <a:gd name="T85" fmla="*/ 14 h 520"/>
              <a:gd name="T86" fmla="*/ 286 w 516"/>
              <a:gd name="T87" fmla="*/ 14 h 520"/>
              <a:gd name="T88" fmla="*/ 300 w 516"/>
              <a:gd name="T89" fmla="*/ 24 h 520"/>
              <a:gd name="T90" fmla="*/ 314 w 516"/>
              <a:gd name="T91" fmla="*/ 40 h 520"/>
              <a:gd name="T92" fmla="*/ 330 w 516"/>
              <a:gd name="T93" fmla="*/ 60 h 520"/>
              <a:gd name="T94" fmla="*/ 348 w 516"/>
              <a:gd name="T95" fmla="*/ 86 h 520"/>
              <a:gd name="T96" fmla="*/ 384 w 516"/>
              <a:gd name="T97" fmla="*/ 144 h 520"/>
              <a:gd name="T98" fmla="*/ 422 w 516"/>
              <a:gd name="T99" fmla="*/ 210 h 520"/>
              <a:gd name="T100" fmla="*/ 422 w 516"/>
              <a:gd name="T101" fmla="*/ 21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6" h="520">
                <a:moveTo>
                  <a:pt x="422" y="210"/>
                </a:moveTo>
                <a:lnTo>
                  <a:pt x="422" y="210"/>
                </a:lnTo>
                <a:lnTo>
                  <a:pt x="474" y="310"/>
                </a:lnTo>
                <a:lnTo>
                  <a:pt x="474" y="310"/>
                </a:lnTo>
                <a:lnTo>
                  <a:pt x="516" y="396"/>
                </a:lnTo>
                <a:lnTo>
                  <a:pt x="340" y="462"/>
                </a:lnTo>
                <a:lnTo>
                  <a:pt x="326" y="468"/>
                </a:lnTo>
                <a:lnTo>
                  <a:pt x="190" y="520"/>
                </a:lnTo>
                <a:lnTo>
                  <a:pt x="190" y="520"/>
                </a:lnTo>
                <a:lnTo>
                  <a:pt x="166" y="486"/>
                </a:lnTo>
                <a:lnTo>
                  <a:pt x="142" y="450"/>
                </a:lnTo>
                <a:lnTo>
                  <a:pt x="112" y="404"/>
                </a:lnTo>
                <a:lnTo>
                  <a:pt x="112" y="404"/>
                </a:lnTo>
                <a:lnTo>
                  <a:pt x="86" y="360"/>
                </a:lnTo>
                <a:lnTo>
                  <a:pt x="60" y="314"/>
                </a:lnTo>
                <a:lnTo>
                  <a:pt x="60" y="314"/>
                </a:lnTo>
                <a:lnTo>
                  <a:pt x="34" y="256"/>
                </a:lnTo>
                <a:lnTo>
                  <a:pt x="22" y="228"/>
                </a:lnTo>
                <a:lnTo>
                  <a:pt x="12" y="202"/>
                </a:lnTo>
                <a:lnTo>
                  <a:pt x="6" y="176"/>
                </a:lnTo>
                <a:lnTo>
                  <a:pt x="0" y="152"/>
                </a:lnTo>
                <a:lnTo>
                  <a:pt x="0" y="130"/>
                </a:lnTo>
                <a:lnTo>
                  <a:pt x="2" y="112"/>
                </a:lnTo>
                <a:lnTo>
                  <a:pt x="2" y="112"/>
                </a:lnTo>
                <a:lnTo>
                  <a:pt x="6" y="102"/>
                </a:lnTo>
                <a:lnTo>
                  <a:pt x="6" y="102"/>
                </a:lnTo>
                <a:lnTo>
                  <a:pt x="10" y="90"/>
                </a:lnTo>
                <a:lnTo>
                  <a:pt x="18" y="78"/>
                </a:lnTo>
                <a:lnTo>
                  <a:pt x="26" y="68"/>
                </a:lnTo>
                <a:lnTo>
                  <a:pt x="34" y="60"/>
                </a:lnTo>
                <a:lnTo>
                  <a:pt x="34" y="60"/>
                </a:lnTo>
                <a:lnTo>
                  <a:pt x="128" y="146"/>
                </a:lnTo>
                <a:lnTo>
                  <a:pt x="192" y="206"/>
                </a:lnTo>
                <a:lnTo>
                  <a:pt x="192" y="132"/>
                </a:lnTo>
                <a:lnTo>
                  <a:pt x="190" y="2"/>
                </a:lnTo>
                <a:lnTo>
                  <a:pt x="188" y="0"/>
                </a:lnTo>
                <a:lnTo>
                  <a:pt x="188" y="0"/>
                </a:lnTo>
                <a:lnTo>
                  <a:pt x="222" y="0"/>
                </a:lnTo>
                <a:lnTo>
                  <a:pt x="222" y="0"/>
                </a:lnTo>
                <a:lnTo>
                  <a:pt x="240" y="2"/>
                </a:lnTo>
                <a:lnTo>
                  <a:pt x="256" y="4"/>
                </a:lnTo>
                <a:lnTo>
                  <a:pt x="272" y="8"/>
                </a:lnTo>
                <a:lnTo>
                  <a:pt x="286" y="14"/>
                </a:lnTo>
                <a:lnTo>
                  <a:pt x="286" y="14"/>
                </a:lnTo>
                <a:lnTo>
                  <a:pt x="300" y="24"/>
                </a:lnTo>
                <a:lnTo>
                  <a:pt x="314" y="40"/>
                </a:lnTo>
                <a:lnTo>
                  <a:pt x="330" y="60"/>
                </a:lnTo>
                <a:lnTo>
                  <a:pt x="348" y="86"/>
                </a:lnTo>
                <a:lnTo>
                  <a:pt x="384" y="144"/>
                </a:lnTo>
                <a:lnTo>
                  <a:pt x="422" y="210"/>
                </a:lnTo>
                <a:lnTo>
                  <a:pt x="422" y="210"/>
                </a:lnTo>
                <a:close/>
              </a:path>
            </a:pathLst>
          </a:custGeom>
          <a:solidFill>
            <a:schemeClr val="accent4">
              <a:lumMod val="5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167" name="Freeform 138"/>
          <p:cNvSpPr/>
          <p:nvPr>
            <p:custDataLst>
              <p:tags r:id="rId132"/>
            </p:custDataLst>
          </p:nvPr>
        </p:nvSpPr>
        <p:spPr bwMode="auto">
          <a:xfrm rot="20855259">
            <a:off x="3997145" y="3205251"/>
            <a:ext cx="138935" cy="217642"/>
          </a:xfrm>
          <a:custGeom>
            <a:avLst/>
            <a:gdLst>
              <a:gd name="T0" fmla="*/ 146 w 146"/>
              <a:gd name="T1" fmla="*/ 222 h 228"/>
              <a:gd name="T2" fmla="*/ 132 w 146"/>
              <a:gd name="T3" fmla="*/ 228 h 228"/>
              <a:gd name="T4" fmla="*/ 132 w 146"/>
              <a:gd name="T5" fmla="*/ 228 h 228"/>
              <a:gd name="T6" fmla="*/ 124 w 146"/>
              <a:gd name="T7" fmla="*/ 216 h 228"/>
              <a:gd name="T8" fmla="*/ 124 w 146"/>
              <a:gd name="T9" fmla="*/ 216 h 228"/>
              <a:gd name="T10" fmla="*/ 90 w 146"/>
              <a:gd name="T11" fmla="*/ 164 h 228"/>
              <a:gd name="T12" fmla="*/ 58 w 146"/>
              <a:gd name="T13" fmla="*/ 112 h 228"/>
              <a:gd name="T14" fmla="*/ 58 w 146"/>
              <a:gd name="T15" fmla="*/ 112 h 228"/>
              <a:gd name="T16" fmla="*/ 28 w 146"/>
              <a:gd name="T17" fmla="*/ 60 h 228"/>
              <a:gd name="T18" fmla="*/ 28 w 146"/>
              <a:gd name="T19" fmla="*/ 60 h 228"/>
              <a:gd name="T20" fmla="*/ 14 w 146"/>
              <a:gd name="T21" fmla="*/ 34 h 228"/>
              <a:gd name="T22" fmla="*/ 14 w 146"/>
              <a:gd name="T23" fmla="*/ 34 h 228"/>
              <a:gd name="T24" fmla="*/ 8 w 146"/>
              <a:gd name="T25" fmla="*/ 20 h 228"/>
              <a:gd name="T26" fmla="*/ 0 w 146"/>
              <a:gd name="T27" fmla="*/ 6 h 228"/>
              <a:gd name="T28" fmla="*/ 0 w 146"/>
              <a:gd name="T29" fmla="*/ 6 h 228"/>
              <a:gd name="T30" fmla="*/ 0 w 146"/>
              <a:gd name="T31" fmla="*/ 2 h 228"/>
              <a:gd name="T32" fmla="*/ 2 w 146"/>
              <a:gd name="T33" fmla="*/ 0 h 228"/>
              <a:gd name="T34" fmla="*/ 6 w 146"/>
              <a:gd name="T35" fmla="*/ 0 h 228"/>
              <a:gd name="T36" fmla="*/ 10 w 146"/>
              <a:gd name="T37" fmla="*/ 4 h 228"/>
              <a:gd name="T38" fmla="*/ 10 w 146"/>
              <a:gd name="T39" fmla="*/ 4 h 228"/>
              <a:gd name="T40" fmla="*/ 14 w 146"/>
              <a:gd name="T41" fmla="*/ 12 h 228"/>
              <a:gd name="T42" fmla="*/ 18 w 146"/>
              <a:gd name="T43" fmla="*/ 20 h 228"/>
              <a:gd name="T44" fmla="*/ 18 w 146"/>
              <a:gd name="T45" fmla="*/ 20 h 228"/>
              <a:gd name="T46" fmla="*/ 28 w 146"/>
              <a:gd name="T47" fmla="*/ 34 h 228"/>
              <a:gd name="T48" fmla="*/ 28 w 146"/>
              <a:gd name="T49" fmla="*/ 34 h 228"/>
              <a:gd name="T50" fmla="*/ 44 w 146"/>
              <a:gd name="T51" fmla="*/ 64 h 228"/>
              <a:gd name="T52" fmla="*/ 44 w 146"/>
              <a:gd name="T53" fmla="*/ 64 h 228"/>
              <a:gd name="T54" fmla="*/ 94 w 146"/>
              <a:gd name="T55" fmla="*/ 144 h 228"/>
              <a:gd name="T56" fmla="*/ 146 w 146"/>
              <a:gd name="T57" fmla="*/ 222 h 228"/>
              <a:gd name="T58" fmla="*/ 146 w 146"/>
              <a:gd name="T59" fmla="*/ 22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228">
                <a:moveTo>
                  <a:pt x="146" y="222"/>
                </a:moveTo>
                <a:lnTo>
                  <a:pt x="132" y="228"/>
                </a:lnTo>
                <a:lnTo>
                  <a:pt x="132" y="228"/>
                </a:lnTo>
                <a:lnTo>
                  <a:pt x="124" y="216"/>
                </a:lnTo>
                <a:lnTo>
                  <a:pt x="124" y="216"/>
                </a:lnTo>
                <a:lnTo>
                  <a:pt x="90" y="164"/>
                </a:lnTo>
                <a:lnTo>
                  <a:pt x="58" y="112"/>
                </a:lnTo>
                <a:lnTo>
                  <a:pt x="58" y="112"/>
                </a:lnTo>
                <a:lnTo>
                  <a:pt x="28" y="60"/>
                </a:lnTo>
                <a:lnTo>
                  <a:pt x="28" y="60"/>
                </a:lnTo>
                <a:lnTo>
                  <a:pt x="14" y="34"/>
                </a:lnTo>
                <a:lnTo>
                  <a:pt x="14" y="34"/>
                </a:lnTo>
                <a:lnTo>
                  <a:pt x="8" y="20"/>
                </a:lnTo>
                <a:lnTo>
                  <a:pt x="0" y="6"/>
                </a:lnTo>
                <a:lnTo>
                  <a:pt x="0" y="6"/>
                </a:lnTo>
                <a:lnTo>
                  <a:pt x="0" y="2"/>
                </a:lnTo>
                <a:lnTo>
                  <a:pt x="2" y="0"/>
                </a:lnTo>
                <a:lnTo>
                  <a:pt x="6" y="0"/>
                </a:lnTo>
                <a:lnTo>
                  <a:pt x="10" y="4"/>
                </a:lnTo>
                <a:lnTo>
                  <a:pt x="10" y="4"/>
                </a:lnTo>
                <a:lnTo>
                  <a:pt x="14" y="12"/>
                </a:lnTo>
                <a:lnTo>
                  <a:pt x="18" y="20"/>
                </a:lnTo>
                <a:lnTo>
                  <a:pt x="18" y="20"/>
                </a:lnTo>
                <a:lnTo>
                  <a:pt x="28" y="34"/>
                </a:lnTo>
                <a:lnTo>
                  <a:pt x="28" y="34"/>
                </a:lnTo>
                <a:lnTo>
                  <a:pt x="44" y="64"/>
                </a:lnTo>
                <a:lnTo>
                  <a:pt x="44" y="64"/>
                </a:lnTo>
                <a:lnTo>
                  <a:pt x="94" y="144"/>
                </a:lnTo>
                <a:lnTo>
                  <a:pt x="146" y="222"/>
                </a:lnTo>
                <a:lnTo>
                  <a:pt x="146" y="222"/>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68" name="Freeform 139"/>
          <p:cNvSpPr/>
          <p:nvPr>
            <p:custDataLst>
              <p:tags r:id="rId133"/>
            </p:custDataLst>
          </p:nvPr>
        </p:nvSpPr>
        <p:spPr bwMode="auto">
          <a:xfrm rot="20855259">
            <a:off x="3774029" y="3006773"/>
            <a:ext cx="262812" cy="245702"/>
          </a:xfrm>
          <a:custGeom>
            <a:avLst/>
            <a:gdLst>
              <a:gd name="T0" fmla="*/ 214 w 276"/>
              <a:gd name="T1" fmla="*/ 82 h 258"/>
              <a:gd name="T2" fmla="*/ 276 w 276"/>
              <a:gd name="T3" fmla="*/ 132 h 258"/>
              <a:gd name="T4" fmla="*/ 180 w 276"/>
              <a:gd name="T5" fmla="*/ 258 h 258"/>
              <a:gd name="T6" fmla="*/ 180 w 276"/>
              <a:gd name="T7" fmla="*/ 230 h 258"/>
              <a:gd name="T8" fmla="*/ 88 w 276"/>
              <a:gd name="T9" fmla="*/ 204 h 258"/>
              <a:gd name="T10" fmla="*/ 86 w 276"/>
              <a:gd name="T11" fmla="*/ 158 h 258"/>
              <a:gd name="T12" fmla="*/ 52 w 276"/>
              <a:gd name="T13" fmla="*/ 188 h 258"/>
              <a:gd name="T14" fmla="*/ 0 w 276"/>
              <a:gd name="T15" fmla="*/ 102 h 258"/>
              <a:gd name="T16" fmla="*/ 0 w 276"/>
              <a:gd name="T17" fmla="*/ 102 h 258"/>
              <a:gd name="T18" fmla="*/ 0 w 276"/>
              <a:gd name="T19" fmla="*/ 102 h 258"/>
              <a:gd name="T20" fmla="*/ 4 w 276"/>
              <a:gd name="T21" fmla="*/ 90 h 258"/>
              <a:gd name="T22" fmla="*/ 12 w 276"/>
              <a:gd name="T23" fmla="*/ 78 h 258"/>
              <a:gd name="T24" fmla="*/ 20 w 276"/>
              <a:gd name="T25" fmla="*/ 68 h 258"/>
              <a:gd name="T26" fmla="*/ 28 w 276"/>
              <a:gd name="T27" fmla="*/ 60 h 258"/>
              <a:gd name="T28" fmla="*/ 28 w 276"/>
              <a:gd name="T29" fmla="*/ 60 h 258"/>
              <a:gd name="T30" fmla="*/ 122 w 276"/>
              <a:gd name="T31" fmla="*/ 146 h 258"/>
              <a:gd name="T32" fmla="*/ 186 w 276"/>
              <a:gd name="T33" fmla="*/ 206 h 258"/>
              <a:gd name="T34" fmla="*/ 186 w 276"/>
              <a:gd name="T35" fmla="*/ 132 h 258"/>
              <a:gd name="T36" fmla="*/ 184 w 276"/>
              <a:gd name="T37" fmla="*/ 2 h 258"/>
              <a:gd name="T38" fmla="*/ 182 w 276"/>
              <a:gd name="T39" fmla="*/ 0 h 258"/>
              <a:gd name="T40" fmla="*/ 182 w 276"/>
              <a:gd name="T41" fmla="*/ 0 h 258"/>
              <a:gd name="T42" fmla="*/ 216 w 276"/>
              <a:gd name="T43" fmla="*/ 0 h 258"/>
              <a:gd name="T44" fmla="*/ 216 w 276"/>
              <a:gd name="T45" fmla="*/ 0 h 258"/>
              <a:gd name="T46" fmla="*/ 256 w 276"/>
              <a:gd name="T47" fmla="*/ 62 h 258"/>
              <a:gd name="T48" fmla="*/ 214 w 276"/>
              <a:gd name="T49" fmla="*/ 8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58">
                <a:moveTo>
                  <a:pt x="214" y="82"/>
                </a:moveTo>
                <a:lnTo>
                  <a:pt x="276" y="132"/>
                </a:lnTo>
                <a:lnTo>
                  <a:pt x="180" y="258"/>
                </a:lnTo>
                <a:lnTo>
                  <a:pt x="180" y="230"/>
                </a:lnTo>
                <a:lnTo>
                  <a:pt x="88" y="204"/>
                </a:lnTo>
                <a:lnTo>
                  <a:pt x="86" y="158"/>
                </a:lnTo>
                <a:lnTo>
                  <a:pt x="52" y="188"/>
                </a:lnTo>
                <a:lnTo>
                  <a:pt x="0" y="102"/>
                </a:lnTo>
                <a:lnTo>
                  <a:pt x="0" y="102"/>
                </a:lnTo>
                <a:lnTo>
                  <a:pt x="0" y="102"/>
                </a:lnTo>
                <a:lnTo>
                  <a:pt x="4" y="90"/>
                </a:lnTo>
                <a:lnTo>
                  <a:pt x="12" y="78"/>
                </a:lnTo>
                <a:lnTo>
                  <a:pt x="20" y="68"/>
                </a:lnTo>
                <a:lnTo>
                  <a:pt x="28" y="60"/>
                </a:lnTo>
                <a:lnTo>
                  <a:pt x="28" y="60"/>
                </a:lnTo>
                <a:lnTo>
                  <a:pt x="122" y="146"/>
                </a:lnTo>
                <a:lnTo>
                  <a:pt x="186" y="206"/>
                </a:lnTo>
                <a:lnTo>
                  <a:pt x="186" y="132"/>
                </a:lnTo>
                <a:lnTo>
                  <a:pt x="184" y="2"/>
                </a:lnTo>
                <a:lnTo>
                  <a:pt x="182" y="0"/>
                </a:lnTo>
                <a:lnTo>
                  <a:pt x="182" y="0"/>
                </a:lnTo>
                <a:lnTo>
                  <a:pt x="216" y="0"/>
                </a:lnTo>
                <a:lnTo>
                  <a:pt x="216" y="0"/>
                </a:lnTo>
                <a:lnTo>
                  <a:pt x="256" y="62"/>
                </a:lnTo>
                <a:lnTo>
                  <a:pt x="214" y="82"/>
                </a:lnTo>
                <a:close/>
              </a:path>
            </a:pathLst>
          </a:custGeom>
          <a:solidFill>
            <a:schemeClr val="accent6">
              <a:lumMod val="85000"/>
              <a:lumOff val="1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169" name="Freeform 140"/>
          <p:cNvSpPr/>
          <p:nvPr>
            <p:custDataLst>
              <p:tags r:id="rId134"/>
            </p:custDataLst>
          </p:nvPr>
        </p:nvSpPr>
        <p:spPr bwMode="auto">
          <a:xfrm rot="20855259">
            <a:off x="3879427" y="3060156"/>
            <a:ext cx="72547" cy="140988"/>
          </a:xfrm>
          <a:custGeom>
            <a:avLst/>
            <a:gdLst>
              <a:gd name="T0" fmla="*/ 76 w 76"/>
              <a:gd name="T1" fmla="*/ 74 h 148"/>
              <a:gd name="T2" fmla="*/ 76 w 76"/>
              <a:gd name="T3" fmla="*/ 148 h 148"/>
              <a:gd name="T4" fmla="*/ 12 w 76"/>
              <a:gd name="T5" fmla="*/ 88 h 148"/>
              <a:gd name="T6" fmla="*/ 12 w 76"/>
              <a:gd name="T7" fmla="*/ 88 h 148"/>
              <a:gd name="T8" fmla="*/ 4 w 76"/>
              <a:gd name="T9" fmla="*/ 38 h 148"/>
              <a:gd name="T10" fmla="*/ 0 w 76"/>
              <a:gd name="T11" fmla="*/ 14 h 148"/>
              <a:gd name="T12" fmla="*/ 6 w 76"/>
              <a:gd name="T13" fmla="*/ 8 h 148"/>
              <a:gd name="T14" fmla="*/ 12 w 76"/>
              <a:gd name="T15" fmla="*/ 0 h 148"/>
              <a:gd name="T16" fmla="*/ 76 w 76"/>
              <a:gd name="T1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8">
                <a:moveTo>
                  <a:pt x="76" y="74"/>
                </a:moveTo>
                <a:lnTo>
                  <a:pt x="76" y="148"/>
                </a:lnTo>
                <a:lnTo>
                  <a:pt x="12" y="88"/>
                </a:lnTo>
                <a:lnTo>
                  <a:pt x="12" y="88"/>
                </a:lnTo>
                <a:lnTo>
                  <a:pt x="4" y="38"/>
                </a:lnTo>
                <a:lnTo>
                  <a:pt x="0" y="14"/>
                </a:lnTo>
                <a:lnTo>
                  <a:pt x="6" y="8"/>
                </a:lnTo>
                <a:lnTo>
                  <a:pt x="12" y="0"/>
                </a:lnTo>
                <a:lnTo>
                  <a:pt x="76" y="74"/>
                </a:lnTo>
                <a:close/>
              </a:path>
            </a:pathLst>
          </a:custGeom>
          <a:solidFill>
            <a:schemeClr val="accent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170" name="Freeform 141"/>
          <p:cNvSpPr/>
          <p:nvPr>
            <p:custDataLst>
              <p:tags r:id="rId135"/>
            </p:custDataLst>
          </p:nvPr>
        </p:nvSpPr>
        <p:spPr bwMode="auto">
          <a:xfrm rot="20855259">
            <a:off x="3880112" y="3067685"/>
            <a:ext cx="72547" cy="133459"/>
          </a:xfrm>
          <a:custGeom>
            <a:avLst/>
            <a:gdLst>
              <a:gd name="T0" fmla="*/ 76 w 76"/>
              <a:gd name="T1" fmla="*/ 66 h 140"/>
              <a:gd name="T2" fmla="*/ 76 w 76"/>
              <a:gd name="T3" fmla="*/ 140 h 140"/>
              <a:gd name="T4" fmla="*/ 12 w 76"/>
              <a:gd name="T5" fmla="*/ 80 h 140"/>
              <a:gd name="T6" fmla="*/ 12 w 76"/>
              <a:gd name="T7" fmla="*/ 80 h 140"/>
              <a:gd name="T8" fmla="*/ 4 w 76"/>
              <a:gd name="T9" fmla="*/ 30 h 140"/>
              <a:gd name="T10" fmla="*/ 0 w 76"/>
              <a:gd name="T11" fmla="*/ 6 h 140"/>
              <a:gd name="T12" fmla="*/ 6 w 76"/>
              <a:gd name="T13" fmla="*/ 0 h 140"/>
              <a:gd name="T14" fmla="*/ 54 w 76"/>
              <a:gd name="T15" fmla="*/ 92 h 140"/>
              <a:gd name="T16" fmla="*/ 76 w 76"/>
              <a:gd name="T17" fmla="*/ 6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0">
                <a:moveTo>
                  <a:pt x="76" y="66"/>
                </a:moveTo>
                <a:lnTo>
                  <a:pt x="76" y="140"/>
                </a:lnTo>
                <a:lnTo>
                  <a:pt x="12" y="80"/>
                </a:lnTo>
                <a:lnTo>
                  <a:pt x="12" y="80"/>
                </a:lnTo>
                <a:lnTo>
                  <a:pt x="4" y="30"/>
                </a:lnTo>
                <a:lnTo>
                  <a:pt x="0" y="6"/>
                </a:lnTo>
                <a:lnTo>
                  <a:pt x="6" y="0"/>
                </a:lnTo>
                <a:lnTo>
                  <a:pt x="54" y="92"/>
                </a:lnTo>
                <a:lnTo>
                  <a:pt x="76" y="66"/>
                </a:lnTo>
                <a:close/>
              </a:path>
            </a:pathLst>
          </a:custGeom>
          <a:solidFill>
            <a:schemeClr val="accent5">
              <a:lumMod val="9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1" name="Freeform 142"/>
          <p:cNvSpPr/>
          <p:nvPr>
            <p:custDataLst>
              <p:tags r:id="rId136"/>
            </p:custDataLst>
          </p:nvPr>
        </p:nvSpPr>
        <p:spPr bwMode="auto">
          <a:xfrm rot="20855259">
            <a:off x="3869161" y="3006773"/>
            <a:ext cx="58859" cy="65019"/>
          </a:xfrm>
          <a:custGeom>
            <a:avLst/>
            <a:gdLst>
              <a:gd name="T0" fmla="*/ 6 w 62"/>
              <a:gd name="T1" fmla="*/ 48 h 68"/>
              <a:gd name="T2" fmla="*/ 30 w 62"/>
              <a:gd name="T3" fmla="*/ 68 h 68"/>
              <a:gd name="T4" fmla="*/ 62 w 62"/>
              <a:gd name="T5" fmla="*/ 0 h 68"/>
              <a:gd name="T6" fmla="*/ 0 w 62"/>
              <a:gd name="T7" fmla="*/ 36 h 68"/>
              <a:gd name="T8" fmla="*/ 6 w 62"/>
              <a:gd name="T9" fmla="*/ 48 h 68"/>
            </a:gdLst>
            <a:ahLst/>
            <a:cxnLst>
              <a:cxn ang="0">
                <a:pos x="T0" y="T1"/>
              </a:cxn>
              <a:cxn ang="0">
                <a:pos x="T2" y="T3"/>
              </a:cxn>
              <a:cxn ang="0">
                <a:pos x="T4" y="T5"/>
              </a:cxn>
              <a:cxn ang="0">
                <a:pos x="T6" y="T7"/>
              </a:cxn>
              <a:cxn ang="0">
                <a:pos x="T8" y="T9"/>
              </a:cxn>
            </a:cxnLst>
            <a:rect l="0" t="0" r="r" b="b"/>
            <a:pathLst>
              <a:path w="62" h="68">
                <a:moveTo>
                  <a:pt x="6" y="48"/>
                </a:moveTo>
                <a:lnTo>
                  <a:pt x="30" y="68"/>
                </a:lnTo>
                <a:lnTo>
                  <a:pt x="62" y="0"/>
                </a:lnTo>
                <a:lnTo>
                  <a:pt x="0" y="36"/>
                </a:lnTo>
                <a:lnTo>
                  <a:pt x="6" y="4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2" name="Freeform 143"/>
          <p:cNvSpPr/>
          <p:nvPr>
            <p:custDataLst>
              <p:tags r:id="rId137"/>
            </p:custDataLst>
          </p:nvPr>
        </p:nvSpPr>
        <p:spPr bwMode="auto">
          <a:xfrm rot="20855259">
            <a:off x="3790454" y="3063578"/>
            <a:ext cx="66388" cy="49277"/>
          </a:xfrm>
          <a:custGeom>
            <a:avLst/>
            <a:gdLst>
              <a:gd name="T0" fmla="*/ 0 w 70"/>
              <a:gd name="T1" fmla="*/ 18 h 52"/>
              <a:gd name="T2" fmla="*/ 60 w 70"/>
              <a:gd name="T3" fmla="*/ 52 h 52"/>
              <a:gd name="T4" fmla="*/ 70 w 70"/>
              <a:gd name="T5" fmla="*/ 18 h 52"/>
              <a:gd name="T6" fmla="*/ 44 w 70"/>
              <a:gd name="T7" fmla="*/ 0 h 52"/>
              <a:gd name="T8" fmla="*/ 0 w 70"/>
              <a:gd name="T9" fmla="*/ 18 h 52"/>
            </a:gdLst>
            <a:ahLst/>
            <a:cxnLst>
              <a:cxn ang="0">
                <a:pos x="T0" y="T1"/>
              </a:cxn>
              <a:cxn ang="0">
                <a:pos x="T2" y="T3"/>
              </a:cxn>
              <a:cxn ang="0">
                <a:pos x="T4" y="T5"/>
              </a:cxn>
              <a:cxn ang="0">
                <a:pos x="T6" y="T7"/>
              </a:cxn>
              <a:cxn ang="0">
                <a:pos x="T8" y="T9"/>
              </a:cxn>
            </a:cxnLst>
            <a:rect l="0" t="0" r="r" b="b"/>
            <a:pathLst>
              <a:path w="70" h="52">
                <a:moveTo>
                  <a:pt x="0" y="18"/>
                </a:moveTo>
                <a:lnTo>
                  <a:pt x="60" y="52"/>
                </a:lnTo>
                <a:lnTo>
                  <a:pt x="70" y="18"/>
                </a:lnTo>
                <a:lnTo>
                  <a:pt x="44" y="0"/>
                </a:lnTo>
                <a:lnTo>
                  <a:pt x="0" y="1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3" name="Freeform 144"/>
          <p:cNvSpPr/>
          <p:nvPr>
            <p:custDataLst>
              <p:tags r:id="rId138"/>
            </p:custDataLst>
          </p:nvPr>
        </p:nvSpPr>
        <p:spPr bwMode="auto">
          <a:xfrm rot="20855259">
            <a:off x="3824675" y="3031411"/>
            <a:ext cx="62965" cy="57490"/>
          </a:xfrm>
          <a:custGeom>
            <a:avLst/>
            <a:gdLst>
              <a:gd name="T0" fmla="*/ 58 w 66"/>
              <a:gd name="T1" fmla="*/ 12 h 60"/>
              <a:gd name="T2" fmla="*/ 58 w 66"/>
              <a:gd name="T3" fmla="*/ 12 h 60"/>
              <a:gd name="T4" fmla="*/ 62 w 66"/>
              <a:gd name="T5" fmla="*/ 22 h 60"/>
              <a:gd name="T6" fmla="*/ 66 w 66"/>
              <a:gd name="T7" fmla="*/ 34 h 60"/>
              <a:gd name="T8" fmla="*/ 66 w 66"/>
              <a:gd name="T9" fmla="*/ 50 h 60"/>
              <a:gd name="T10" fmla="*/ 66 w 66"/>
              <a:gd name="T11" fmla="*/ 50 h 60"/>
              <a:gd name="T12" fmla="*/ 60 w 66"/>
              <a:gd name="T13" fmla="*/ 54 h 60"/>
              <a:gd name="T14" fmla="*/ 48 w 66"/>
              <a:gd name="T15" fmla="*/ 58 h 60"/>
              <a:gd name="T16" fmla="*/ 48 w 66"/>
              <a:gd name="T17" fmla="*/ 58 h 60"/>
              <a:gd name="T18" fmla="*/ 40 w 66"/>
              <a:gd name="T19" fmla="*/ 60 h 60"/>
              <a:gd name="T20" fmla="*/ 34 w 66"/>
              <a:gd name="T21" fmla="*/ 60 h 60"/>
              <a:gd name="T22" fmla="*/ 34 w 66"/>
              <a:gd name="T23" fmla="*/ 60 h 60"/>
              <a:gd name="T24" fmla="*/ 22 w 66"/>
              <a:gd name="T25" fmla="*/ 46 h 60"/>
              <a:gd name="T26" fmla="*/ 12 w 66"/>
              <a:gd name="T27" fmla="*/ 36 h 60"/>
              <a:gd name="T28" fmla="*/ 0 w 66"/>
              <a:gd name="T29" fmla="*/ 16 h 60"/>
              <a:gd name="T30" fmla="*/ 0 w 66"/>
              <a:gd name="T31" fmla="*/ 16 h 60"/>
              <a:gd name="T32" fmla="*/ 4 w 66"/>
              <a:gd name="T33" fmla="*/ 14 h 60"/>
              <a:gd name="T34" fmla="*/ 4 w 66"/>
              <a:gd name="T35" fmla="*/ 14 h 60"/>
              <a:gd name="T36" fmla="*/ 20 w 66"/>
              <a:gd name="T37" fmla="*/ 8 h 60"/>
              <a:gd name="T38" fmla="*/ 20 w 66"/>
              <a:gd name="T39" fmla="*/ 8 h 60"/>
              <a:gd name="T40" fmla="*/ 26 w 66"/>
              <a:gd name="T41" fmla="*/ 4 h 60"/>
              <a:gd name="T42" fmla="*/ 26 w 66"/>
              <a:gd name="T43" fmla="*/ 4 h 60"/>
              <a:gd name="T44" fmla="*/ 32 w 66"/>
              <a:gd name="T45" fmla="*/ 2 h 60"/>
              <a:gd name="T46" fmla="*/ 32 w 66"/>
              <a:gd name="T47" fmla="*/ 2 h 60"/>
              <a:gd name="T48" fmla="*/ 42 w 66"/>
              <a:gd name="T49" fmla="*/ 0 h 60"/>
              <a:gd name="T50" fmla="*/ 42 w 66"/>
              <a:gd name="T51" fmla="*/ 0 h 60"/>
              <a:gd name="T52" fmla="*/ 52 w 66"/>
              <a:gd name="T53" fmla="*/ 6 h 60"/>
              <a:gd name="T54" fmla="*/ 58 w 66"/>
              <a:gd name="T55" fmla="*/ 12 h 60"/>
              <a:gd name="T56" fmla="*/ 58 w 66"/>
              <a:gd name="T57"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 h="60">
                <a:moveTo>
                  <a:pt x="58" y="12"/>
                </a:moveTo>
                <a:lnTo>
                  <a:pt x="58" y="12"/>
                </a:lnTo>
                <a:lnTo>
                  <a:pt x="62" y="22"/>
                </a:lnTo>
                <a:lnTo>
                  <a:pt x="66" y="34"/>
                </a:lnTo>
                <a:lnTo>
                  <a:pt x="66" y="50"/>
                </a:lnTo>
                <a:lnTo>
                  <a:pt x="66" y="50"/>
                </a:lnTo>
                <a:lnTo>
                  <a:pt x="60" y="54"/>
                </a:lnTo>
                <a:lnTo>
                  <a:pt x="48" y="58"/>
                </a:lnTo>
                <a:lnTo>
                  <a:pt x="48" y="58"/>
                </a:lnTo>
                <a:lnTo>
                  <a:pt x="40" y="60"/>
                </a:lnTo>
                <a:lnTo>
                  <a:pt x="34" y="60"/>
                </a:lnTo>
                <a:lnTo>
                  <a:pt x="34" y="60"/>
                </a:lnTo>
                <a:lnTo>
                  <a:pt x="22" y="46"/>
                </a:lnTo>
                <a:lnTo>
                  <a:pt x="12" y="36"/>
                </a:lnTo>
                <a:lnTo>
                  <a:pt x="0" y="16"/>
                </a:lnTo>
                <a:lnTo>
                  <a:pt x="0" y="16"/>
                </a:lnTo>
                <a:lnTo>
                  <a:pt x="4" y="14"/>
                </a:lnTo>
                <a:lnTo>
                  <a:pt x="4" y="14"/>
                </a:lnTo>
                <a:lnTo>
                  <a:pt x="20" y="8"/>
                </a:lnTo>
                <a:lnTo>
                  <a:pt x="20" y="8"/>
                </a:lnTo>
                <a:lnTo>
                  <a:pt x="26" y="4"/>
                </a:lnTo>
                <a:lnTo>
                  <a:pt x="26" y="4"/>
                </a:lnTo>
                <a:lnTo>
                  <a:pt x="32" y="2"/>
                </a:lnTo>
                <a:lnTo>
                  <a:pt x="32" y="2"/>
                </a:lnTo>
                <a:lnTo>
                  <a:pt x="42" y="0"/>
                </a:lnTo>
                <a:lnTo>
                  <a:pt x="42" y="0"/>
                </a:lnTo>
                <a:lnTo>
                  <a:pt x="52" y="6"/>
                </a:lnTo>
                <a:lnTo>
                  <a:pt x="58" y="12"/>
                </a:lnTo>
                <a:lnTo>
                  <a:pt x="58" y="12"/>
                </a:lnTo>
                <a:close/>
              </a:path>
            </a:pathLst>
          </a:custGeom>
          <a:solidFill>
            <a:schemeClr val="accent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4" name="Freeform 145"/>
          <p:cNvSpPr/>
          <p:nvPr>
            <p:custDataLst>
              <p:tags r:id="rId139"/>
            </p:custDataLst>
          </p:nvPr>
        </p:nvSpPr>
        <p:spPr bwMode="auto">
          <a:xfrm rot="20855259">
            <a:off x="3825359" y="3034833"/>
            <a:ext cx="45855" cy="55437"/>
          </a:xfrm>
          <a:custGeom>
            <a:avLst/>
            <a:gdLst>
              <a:gd name="T0" fmla="*/ 4 w 48"/>
              <a:gd name="T1" fmla="*/ 12 h 58"/>
              <a:gd name="T2" fmla="*/ 0 w 48"/>
              <a:gd name="T3" fmla="*/ 16 h 58"/>
              <a:gd name="T4" fmla="*/ 12 w 48"/>
              <a:gd name="T5" fmla="*/ 34 h 58"/>
              <a:gd name="T6" fmla="*/ 12 w 48"/>
              <a:gd name="T7" fmla="*/ 34 h 58"/>
              <a:gd name="T8" fmla="*/ 22 w 48"/>
              <a:gd name="T9" fmla="*/ 44 h 58"/>
              <a:gd name="T10" fmla="*/ 34 w 48"/>
              <a:gd name="T11" fmla="*/ 58 h 58"/>
              <a:gd name="T12" fmla="*/ 34 w 48"/>
              <a:gd name="T13" fmla="*/ 58 h 58"/>
              <a:gd name="T14" fmla="*/ 40 w 48"/>
              <a:gd name="T15" fmla="*/ 58 h 58"/>
              <a:gd name="T16" fmla="*/ 48 w 48"/>
              <a:gd name="T17" fmla="*/ 56 h 58"/>
              <a:gd name="T18" fmla="*/ 32 w 48"/>
              <a:gd name="T19" fmla="*/ 38 h 58"/>
              <a:gd name="T20" fmla="*/ 42 w 48"/>
              <a:gd name="T21" fmla="*/ 6 h 58"/>
              <a:gd name="T22" fmla="*/ 32 w 48"/>
              <a:gd name="T23" fmla="*/ 0 h 58"/>
              <a:gd name="T24" fmla="*/ 4 w 48"/>
              <a:gd name="T25"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58">
                <a:moveTo>
                  <a:pt x="4" y="12"/>
                </a:moveTo>
                <a:lnTo>
                  <a:pt x="0" y="16"/>
                </a:lnTo>
                <a:lnTo>
                  <a:pt x="12" y="34"/>
                </a:lnTo>
                <a:lnTo>
                  <a:pt x="12" y="34"/>
                </a:lnTo>
                <a:lnTo>
                  <a:pt x="22" y="44"/>
                </a:lnTo>
                <a:lnTo>
                  <a:pt x="34" y="58"/>
                </a:lnTo>
                <a:lnTo>
                  <a:pt x="34" y="58"/>
                </a:lnTo>
                <a:lnTo>
                  <a:pt x="40" y="58"/>
                </a:lnTo>
                <a:lnTo>
                  <a:pt x="48" y="56"/>
                </a:lnTo>
                <a:lnTo>
                  <a:pt x="32" y="38"/>
                </a:lnTo>
                <a:lnTo>
                  <a:pt x="42" y="6"/>
                </a:lnTo>
                <a:lnTo>
                  <a:pt x="32" y="0"/>
                </a:lnTo>
                <a:lnTo>
                  <a:pt x="4" y="12"/>
                </a:lnTo>
                <a:close/>
              </a:path>
            </a:pathLst>
          </a:custGeom>
          <a:solidFill>
            <a:schemeClr val="accent5">
              <a:lumMod val="9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5" name="Freeform 146"/>
          <p:cNvSpPr/>
          <p:nvPr>
            <p:custDataLst>
              <p:tags r:id="rId140"/>
            </p:custDataLst>
          </p:nvPr>
        </p:nvSpPr>
        <p:spPr bwMode="auto">
          <a:xfrm rot="20855259">
            <a:off x="3844523" y="3008826"/>
            <a:ext cx="82129" cy="49277"/>
          </a:xfrm>
          <a:custGeom>
            <a:avLst/>
            <a:gdLst>
              <a:gd name="T0" fmla="*/ 86 w 86"/>
              <a:gd name="T1" fmla="*/ 0 h 52"/>
              <a:gd name="T2" fmla="*/ 50 w 86"/>
              <a:gd name="T3" fmla="*/ 52 h 52"/>
              <a:gd name="T4" fmla="*/ 0 w 86"/>
              <a:gd name="T5" fmla="*/ 20 h 52"/>
              <a:gd name="T6" fmla="*/ 0 w 86"/>
              <a:gd name="T7" fmla="*/ 20 h 52"/>
              <a:gd name="T8" fmla="*/ 18 w 86"/>
              <a:gd name="T9" fmla="*/ 14 h 52"/>
              <a:gd name="T10" fmla="*/ 38 w 86"/>
              <a:gd name="T11" fmla="*/ 10 h 52"/>
              <a:gd name="T12" fmla="*/ 62 w 86"/>
              <a:gd name="T13" fmla="*/ 4 h 52"/>
              <a:gd name="T14" fmla="*/ 86 w 86"/>
              <a:gd name="T15" fmla="*/ 0 h 52"/>
              <a:gd name="T16" fmla="*/ 86 w 86"/>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52">
                <a:moveTo>
                  <a:pt x="86" y="0"/>
                </a:moveTo>
                <a:lnTo>
                  <a:pt x="50" y="52"/>
                </a:lnTo>
                <a:lnTo>
                  <a:pt x="0" y="20"/>
                </a:lnTo>
                <a:lnTo>
                  <a:pt x="0" y="20"/>
                </a:lnTo>
                <a:lnTo>
                  <a:pt x="18" y="14"/>
                </a:lnTo>
                <a:lnTo>
                  <a:pt x="38" y="10"/>
                </a:lnTo>
                <a:lnTo>
                  <a:pt x="62" y="4"/>
                </a:lnTo>
                <a:lnTo>
                  <a:pt x="86" y="0"/>
                </a:lnTo>
                <a:lnTo>
                  <a:pt x="8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6" name="Freeform 147"/>
          <p:cNvSpPr/>
          <p:nvPr>
            <p:custDataLst>
              <p:tags r:id="rId141"/>
            </p:custDataLst>
          </p:nvPr>
        </p:nvSpPr>
        <p:spPr bwMode="auto">
          <a:xfrm rot="20855259">
            <a:off x="3786348" y="3043731"/>
            <a:ext cx="65019" cy="55437"/>
          </a:xfrm>
          <a:custGeom>
            <a:avLst/>
            <a:gdLst>
              <a:gd name="T0" fmla="*/ 68 w 68"/>
              <a:gd name="T1" fmla="*/ 0 h 58"/>
              <a:gd name="T2" fmla="*/ 56 w 68"/>
              <a:gd name="T3" fmla="*/ 58 h 58"/>
              <a:gd name="T4" fmla="*/ 0 w 68"/>
              <a:gd name="T5" fmla="*/ 40 h 58"/>
              <a:gd name="T6" fmla="*/ 0 w 68"/>
              <a:gd name="T7" fmla="*/ 40 h 58"/>
              <a:gd name="T8" fmla="*/ 16 w 68"/>
              <a:gd name="T9" fmla="*/ 28 h 58"/>
              <a:gd name="T10" fmla="*/ 32 w 68"/>
              <a:gd name="T11" fmla="*/ 18 h 58"/>
              <a:gd name="T12" fmla="*/ 62 w 68"/>
              <a:gd name="T13" fmla="*/ 4 h 58"/>
              <a:gd name="T14" fmla="*/ 62 w 68"/>
              <a:gd name="T15" fmla="*/ 4 h 58"/>
              <a:gd name="T16" fmla="*/ 68 w 68"/>
              <a:gd name="T17" fmla="*/ 0 h 58"/>
              <a:gd name="T18" fmla="*/ 68 w 68"/>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58">
                <a:moveTo>
                  <a:pt x="68" y="0"/>
                </a:moveTo>
                <a:lnTo>
                  <a:pt x="56" y="58"/>
                </a:lnTo>
                <a:lnTo>
                  <a:pt x="0" y="40"/>
                </a:lnTo>
                <a:lnTo>
                  <a:pt x="0" y="40"/>
                </a:lnTo>
                <a:lnTo>
                  <a:pt x="16" y="28"/>
                </a:lnTo>
                <a:lnTo>
                  <a:pt x="32" y="18"/>
                </a:lnTo>
                <a:lnTo>
                  <a:pt x="62" y="4"/>
                </a:lnTo>
                <a:lnTo>
                  <a:pt x="62" y="4"/>
                </a:lnTo>
                <a:lnTo>
                  <a:pt x="68" y="0"/>
                </a:lnTo>
                <a:lnTo>
                  <a:pt x="68"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7" name="Freeform 148"/>
          <p:cNvSpPr/>
          <p:nvPr>
            <p:custDataLst>
              <p:tags r:id="rId142"/>
            </p:custDataLst>
          </p:nvPr>
        </p:nvSpPr>
        <p:spPr bwMode="auto">
          <a:xfrm rot="20855259">
            <a:off x="4134027" y="3264794"/>
            <a:ext cx="108821" cy="55437"/>
          </a:xfrm>
          <a:custGeom>
            <a:avLst/>
            <a:gdLst>
              <a:gd name="T0" fmla="*/ 0 w 114"/>
              <a:gd name="T1" fmla="*/ 38 h 58"/>
              <a:gd name="T2" fmla="*/ 100 w 114"/>
              <a:gd name="T3" fmla="*/ 0 h 58"/>
              <a:gd name="T4" fmla="*/ 114 w 114"/>
              <a:gd name="T5" fmla="*/ 20 h 58"/>
              <a:gd name="T6" fmla="*/ 78 w 114"/>
              <a:gd name="T7" fmla="*/ 54 h 58"/>
              <a:gd name="T8" fmla="*/ 10 w 114"/>
              <a:gd name="T9" fmla="*/ 58 h 58"/>
              <a:gd name="T10" fmla="*/ 0 w 114"/>
              <a:gd name="T11" fmla="*/ 38 h 58"/>
            </a:gdLst>
            <a:ahLst/>
            <a:cxnLst>
              <a:cxn ang="0">
                <a:pos x="T0" y="T1"/>
              </a:cxn>
              <a:cxn ang="0">
                <a:pos x="T2" y="T3"/>
              </a:cxn>
              <a:cxn ang="0">
                <a:pos x="T4" y="T5"/>
              </a:cxn>
              <a:cxn ang="0">
                <a:pos x="T6" y="T7"/>
              </a:cxn>
              <a:cxn ang="0">
                <a:pos x="T8" y="T9"/>
              </a:cxn>
              <a:cxn ang="0">
                <a:pos x="T10" y="T11"/>
              </a:cxn>
            </a:cxnLst>
            <a:rect l="0" t="0" r="r" b="b"/>
            <a:pathLst>
              <a:path w="114" h="58">
                <a:moveTo>
                  <a:pt x="0" y="38"/>
                </a:moveTo>
                <a:lnTo>
                  <a:pt x="100" y="0"/>
                </a:lnTo>
                <a:lnTo>
                  <a:pt x="114" y="20"/>
                </a:lnTo>
                <a:lnTo>
                  <a:pt x="78" y="54"/>
                </a:lnTo>
                <a:lnTo>
                  <a:pt x="10" y="58"/>
                </a:lnTo>
                <a:lnTo>
                  <a:pt x="0" y="38"/>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8" name="Freeform 149"/>
          <p:cNvSpPr/>
          <p:nvPr>
            <p:custDataLst>
              <p:tags r:id="rId143"/>
            </p:custDataLst>
          </p:nvPr>
        </p:nvSpPr>
        <p:spPr bwMode="auto">
          <a:xfrm rot="20855259">
            <a:off x="3979351" y="3381143"/>
            <a:ext cx="84182" cy="51331"/>
          </a:xfrm>
          <a:custGeom>
            <a:avLst/>
            <a:gdLst>
              <a:gd name="T0" fmla="*/ 78 w 88"/>
              <a:gd name="T1" fmla="*/ 0 h 54"/>
              <a:gd name="T2" fmla="*/ 88 w 88"/>
              <a:gd name="T3" fmla="*/ 18 h 54"/>
              <a:gd name="T4" fmla="*/ 64 w 88"/>
              <a:gd name="T5" fmla="*/ 50 h 54"/>
              <a:gd name="T6" fmla="*/ 16 w 88"/>
              <a:gd name="T7" fmla="*/ 54 h 54"/>
              <a:gd name="T8" fmla="*/ 0 w 88"/>
              <a:gd name="T9" fmla="*/ 32 h 54"/>
              <a:gd name="T10" fmla="*/ 78 w 88"/>
              <a:gd name="T11" fmla="*/ 0 h 54"/>
            </a:gdLst>
            <a:ahLst/>
            <a:cxnLst>
              <a:cxn ang="0">
                <a:pos x="T0" y="T1"/>
              </a:cxn>
              <a:cxn ang="0">
                <a:pos x="T2" y="T3"/>
              </a:cxn>
              <a:cxn ang="0">
                <a:pos x="T4" y="T5"/>
              </a:cxn>
              <a:cxn ang="0">
                <a:pos x="T6" y="T7"/>
              </a:cxn>
              <a:cxn ang="0">
                <a:pos x="T8" y="T9"/>
              </a:cxn>
              <a:cxn ang="0">
                <a:pos x="T10" y="T11"/>
              </a:cxn>
            </a:cxnLst>
            <a:rect l="0" t="0" r="r" b="b"/>
            <a:pathLst>
              <a:path w="88" h="54">
                <a:moveTo>
                  <a:pt x="78" y="0"/>
                </a:moveTo>
                <a:lnTo>
                  <a:pt x="88" y="18"/>
                </a:lnTo>
                <a:lnTo>
                  <a:pt x="64" y="50"/>
                </a:lnTo>
                <a:lnTo>
                  <a:pt x="16" y="54"/>
                </a:lnTo>
                <a:lnTo>
                  <a:pt x="0" y="32"/>
                </a:lnTo>
                <a:lnTo>
                  <a:pt x="78" y="0"/>
                </a:lnTo>
                <a:close/>
              </a:path>
            </a:pathLst>
          </a:custGeom>
          <a:solidFill>
            <a:schemeClr val="accent6">
              <a:lumMod val="85000"/>
              <a:lumOff val="1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79" name="Freeform 150"/>
          <p:cNvSpPr/>
          <p:nvPr>
            <p:custDataLst>
              <p:tags r:id="rId144"/>
            </p:custDataLst>
          </p:nvPr>
        </p:nvSpPr>
        <p:spPr bwMode="auto">
          <a:xfrm rot="20855259">
            <a:off x="4020415" y="3238102"/>
            <a:ext cx="26692" cy="22585"/>
          </a:xfrm>
          <a:custGeom>
            <a:avLst/>
            <a:gdLst>
              <a:gd name="T0" fmla="*/ 24 w 28"/>
              <a:gd name="T1" fmla="*/ 6 h 24"/>
              <a:gd name="T2" fmla="*/ 24 w 28"/>
              <a:gd name="T3" fmla="*/ 6 h 24"/>
              <a:gd name="T4" fmla="*/ 20 w 28"/>
              <a:gd name="T5" fmla="*/ 2 h 24"/>
              <a:gd name="T6" fmla="*/ 20 w 28"/>
              <a:gd name="T7" fmla="*/ 2 h 24"/>
              <a:gd name="T8" fmla="*/ 16 w 28"/>
              <a:gd name="T9" fmla="*/ 0 h 24"/>
              <a:gd name="T10" fmla="*/ 16 w 28"/>
              <a:gd name="T11" fmla="*/ 0 h 24"/>
              <a:gd name="T12" fmla="*/ 12 w 28"/>
              <a:gd name="T13" fmla="*/ 0 h 24"/>
              <a:gd name="T14" fmla="*/ 12 w 28"/>
              <a:gd name="T15" fmla="*/ 0 h 24"/>
              <a:gd name="T16" fmla="*/ 6 w 28"/>
              <a:gd name="T17" fmla="*/ 2 h 24"/>
              <a:gd name="T18" fmla="*/ 6 w 28"/>
              <a:gd name="T19" fmla="*/ 2 h 24"/>
              <a:gd name="T20" fmla="*/ 4 w 28"/>
              <a:gd name="T21" fmla="*/ 4 h 24"/>
              <a:gd name="T22" fmla="*/ 4 w 28"/>
              <a:gd name="T23" fmla="*/ 4 h 24"/>
              <a:gd name="T24" fmla="*/ 0 w 28"/>
              <a:gd name="T25" fmla="*/ 8 h 24"/>
              <a:gd name="T26" fmla="*/ 0 w 28"/>
              <a:gd name="T27" fmla="*/ 8 h 24"/>
              <a:gd name="T28" fmla="*/ 0 w 28"/>
              <a:gd name="T29" fmla="*/ 10 h 24"/>
              <a:gd name="T30" fmla="*/ 0 w 28"/>
              <a:gd name="T31" fmla="*/ 10 h 24"/>
              <a:gd name="T32" fmla="*/ 2 w 28"/>
              <a:gd name="T33" fmla="*/ 16 h 24"/>
              <a:gd name="T34" fmla="*/ 2 w 28"/>
              <a:gd name="T35" fmla="*/ 16 h 24"/>
              <a:gd name="T36" fmla="*/ 4 w 28"/>
              <a:gd name="T37" fmla="*/ 20 h 24"/>
              <a:gd name="T38" fmla="*/ 4 w 28"/>
              <a:gd name="T39" fmla="*/ 20 h 24"/>
              <a:gd name="T40" fmla="*/ 8 w 28"/>
              <a:gd name="T41" fmla="*/ 22 h 24"/>
              <a:gd name="T42" fmla="*/ 8 w 28"/>
              <a:gd name="T43" fmla="*/ 22 h 24"/>
              <a:gd name="T44" fmla="*/ 12 w 28"/>
              <a:gd name="T45" fmla="*/ 24 h 24"/>
              <a:gd name="T46" fmla="*/ 12 w 28"/>
              <a:gd name="T47" fmla="*/ 24 h 24"/>
              <a:gd name="T48" fmla="*/ 18 w 28"/>
              <a:gd name="T49" fmla="*/ 24 h 24"/>
              <a:gd name="T50" fmla="*/ 18 w 28"/>
              <a:gd name="T51" fmla="*/ 24 h 24"/>
              <a:gd name="T52" fmla="*/ 22 w 28"/>
              <a:gd name="T53" fmla="*/ 24 h 24"/>
              <a:gd name="T54" fmla="*/ 24 w 28"/>
              <a:gd name="T55" fmla="*/ 22 h 24"/>
              <a:gd name="T56" fmla="*/ 24 w 28"/>
              <a:gd name="T57" fmla="*/ 22 h 24"/>
              <a:gd name="T58" fmla="*/ 28 w 28"/>
              <a:gd name="T59" fmla="*/ 18 h 24"/>
              <a:gd name="T60" fmla="*/ 28 w 28"/>
              <a:gd name="T61" fmla="*/ 18 h 24"/>
              <a:gd name="T62" fmla="*/ 28 w 28"/>
              <a:gd name="T63" fmla="*/ 14 h 24"/>
              <a:gd name="T64" fmla="*/ 28 w 28"/>
              <a:gd name="T65" fmla="*/ 14 h 24"/>
              <a:gd name="T66" fmla="*/ 26 w 28"/>
              <a:gd name="T67" fmla="*/ 8 h 24"/>
              <a:gd name="T68" fmla="*/ 26 w 28"/>
              <a:gd name="T69" fmla="*/ 8 h 24"/>
              <a:gd name="T70" fmla="*/ 24 w 28"/>
              <a:gd name="T71" fmla="*/ 6 h 24"/>
              <a:gd name="T72" fmla="*/ 24 w 28"/>
              <a:gd name="T7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4">
                <a:moveTo>
                  <a:pt x="24" y="6"/>
                </a:moveTo>
                <a:lnTo>
                  <a:pt x="24" y="6"/>
                </a:lnTo>
                <a:lnTo>
                  <a:pt x="20" y="2"/>
                </a:lnTo>
                <a:lnTo>
                  <a:pt x="20" y="2"/>
                </a:lnTo>
                <a:lnTo>
                  <a:pt x="16" y="0"/>
                </a:lnTo>
                <a:lnTo>
                  <a:pt x="16" y="0"/>
                </a:lnTo>
                <a:lnTo>
                  <a:pt x="12" y="0"/>
                </a:lnTo>
                <a:lnTo>
                  <a:pt x="12" y="0"/>
                </a:lnTo>
                <a:lnTo>
                  <a:pt x="6" y="2"/>
                </a:lnTo>
                <a:lnTo>
                  <a:pt x="6" y="2"/>
                </a:lnTo>
                <a:lnTo>
                  <a:pt x="4" y="4"/>
                </a:lnTo>
                <a:lnTo>
                  <a:pt x="4" y="4"/>
                </a:lnTo>
                <a:lnTo>
                  <a:pt x="0" y="8"/>
                </a:lnTo>
                <a:lnTo>
                  <a:pt x="0" y="8"/>
                </a:lnTo>
                <a:lnTo>
                  <a:pt x="0" y="10"/>
                </a:lnTo>
                <a:lnTo>
                  <a:pt x="0" y="10"/>
                </a:lnTo>
                <a:lnTo>
                  <a:pt x="2" y="16"/>
                </a:lnTo>
                <a:lnTo>
                  <a:pt x="2" y="16"/>
                </a:lnTo>
                <a:lnTo>
                  <a:pt x="4" y="20"/>
                </a:lnTo>
                <a:lnTo>
                  <a:pt x="4" y="20"/>
                </a:lnTo>
                <a:lnTo>
                  <a:pt x="8" y="22"/>
                </a:lnTo>
                <a:lnTo>
                  <a:pt x="8" y="22"/>
                </a:lnTo>
                <a:lnTo>
                  <a:pt x="12" y="24"/>
                </a:lnTo>
                <a:lnTo>
                  <a:pt x="12" y="24"/>
                </a:lnTo>
                <a:lnTo>
                  <a:pt x="18" y="24"/>
                </a:lnTo>
                <a:lnTo>
                  <a:pt x="18" y="24"/>
                </a:lnTo>
                <a:lnTo>
                  <a:pt x="22" y="24"/>
                </a:lnTo>
                <a:lnTo>
                  <a:pt x="24" y="22"/>
                </a:lnTo>
                <a:lnTo>
                  <a:pt x="24" y="22"/>
                </a:lnTo>
                <a:lnTo>
                  <a:pt x="28" y="18"/>
                </a:lnTo>
                <a:lnTo>
                  <a:pt x="28" y="18"/>
                </a:lnTo>
                <a:lnTo>
                  <a:pt x="28" y="14"/>
                </a:lnTo>
                <a:lnTo>
                  <a:pt x="28" y="14"/>
                </a:lnTo>
                <a:lnTo>
                  <a:pt x="26" y="8"/>
                </a:lnTo>
                <a:lnTo>
                  <a:pt x="26" y="8"/>
                </a:lnTo>
                <a:lnTo>
                  <a:pt x="24" y="6"/>
                </a:lnTo>
                <a:lnTo>
                  <a:pt x="24" y="6"/>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0" name="Freeform 151"/>
          <p:cNvSpPr/>
          <p:nvPr>
            <p:custDataLst>
              <p:tags r:id="rId145"/>
            </p:custDataLst>
          </p:nvPr>
        </p:nvSpPr>
        <p:spPr bwMode="auto">
          <a:xfrm rot="20855259">
            <a:off x="4050529" y="3266163"/>
            <a:ext cx="26692" cy="26692"/>
          </a:xfrm>
          <a:custGeom>
            <a:avLst/>
            <a:gdLst>
              <a:gd name="T0" fmla="*/ 24 w 28"/>
              <a:gd name="T1" fmla="*/ 4 h 28"/>
              <a:gd name="T2" fmla="*/ 24 w 28"/>
              <a:gd name="T3" fmla="*/ 4 h 28"/>
              <a:gd name="T4" fmla="*/ 20 w 28"/>
              <a:gd name="T5" fmla="*/ 2 h 28"/>
              <a:gd name="T6" fmla="*/ 20 w 28"/>
              <a:gd name="T7" fmla="*/ 2 h 28"/>
              <a:gd name="T8" fmla="*/ 14 w 28"/>
              <a:gd name="T9" fmla="*/ 0 h 28"/>
              <a:gd name="T10" fmla="*/ 14 w 28"/>
              <a:gd name="T11" fmla="*/ 0 h 28"/>
              <a:gd name="T12" fmla="*/ 10 w 28"/>
              <a:gd name="T13" fmla="*/ 0 h 28"/>
              <a:gd name="T14" fmla="*/ 10 w 28"/>
              <a:gd name="T15" fmla="*/ 0 h 28"/>
              <a:gd name="T16" fmla="*/ 4 w 28"/>
              <a:gd name="T17" fmla="*/ 4 h 28"/>
              <a:gd name="T18" fmla="*/ 4 w 28"/>
              <a:gd name="T19" fmla="*/ 4 h 28"/>
              <a:gd name="T20" fmla="*/ 2 w 28"/>
              <a:gd name="T21" fmla="*/ 6 h 28"/>
              <a:gd name="T22" fmla="*/ 2 w 28"/>
              <a:gd name="T23" fmla="*/ 6 h 28"/>
              <a:gd name="T24" fmla="*/ 0 w 28"/>
              <a:gd name="T25" fmla="*/ 12 h 28"/>
              <a:gd name="T26" fmla="*/ 0 w 28"/>
              <a:gd name="T27" fmla="*/ 12 h 28"/>
              <a:gd name="T28" fmla="*/ 2 w 28"/>
              <a:gd name="T29" fmla="*/ 18 h 28"/>
              <a:gd name="T30" fmla="*/ 2 w 28"/>
              <a:gd name="T31" fmla="*/ 18 h 28"/>
              <a:gd name="T32" fmla="*/ 4 w 28"/>
              <a:gd name="T33" fmla="*/ 22 h 28"/>
              <a:gd name="T34" fmla="*/ 4 w 28"/>
              <a:gd name="T35" fmla="*/ 22 h 28"/>
              <a:gd name="T36" fmla="*/ 8 w 28"/>
              <a:gd name="T37" fmla="*/ 26 h 28"/>
              <a:gd name="T38" fmla="*/ 8 w 28"/>
              <a:gd name="T39" fmla="*/ 26 h 28"/>
              <a:gd name="T40" fmla="*/ 10 w 28"/>
              <a:gd name="T41" fmla="*/ 26 h 28"/>
              <a:gd name="T42" fmla="*/ 10 w 28"/>
              <a:gd name="T43" fmla="*/ 26 h 28"/>
              <a:gd name="T44" fmla="*/ 16 w 28"/>
              <a:gd name="T45" fmla="*/ 28 h 28"/>
              <a:gd name="T46" fmla="*/ 16 w 28"/>
              <a:gd name="T47" fmla="*/ 28 h 28"/>
              <a:gd name="T48" fmla="*/ 18 w 28"/>
              <a:gd name="T49" fmla="*/ 28 h 28"/>
              <a:gd name="T50" fmla="*/ 18 w 28"/>
              <a:gd name="T51" fmla="*/ 28 h 28"/>
              <a:gd name="T52" fmla="*/ 22 w 28"/>
              <a:gd name="T53" fmla="*/ 26 h 28"/>
              <a:gd name="T54" fmla="*/ 22 w 28"/>
              <a:gd name="T55" fmla="*/ 26 h 28"/>
              <a:gd name="T56" fmla="*/ 26 w 28"/>
              <a:gd name="T57" fmla="*/ 24 h 28"/>
              <a:gd name="T58" fmla="*/ 26 w 28"/>
              <a:gd name="T59" fmla="*/ 24 h 28"/>
              <a:gd name="T60" fmla="*/ 28 w 28"/>
              <a:gd name="T61" fmla="*/ 20 h 28"/>
              <a:gd name="T62" fmla="*/ 28 w 28"/>
              <a:gd name="T63" fmla="*/ 20 h 28"/>
              <a:gd name="T64" fmla="*/ 28 w 28"/>
              <a:gd name="T65" fmla="*/ 14 h 28"/>
              <a:gd name="T66" fmla="*/ 28 w 28"/>
              <a:gd name="T67" fmla="*/ 14 h 28"/>
              <a:gd name="T68" fmla="*/ 28 w 28"/>
              <a:gd name="T69" fmla="*/ 8 h 28"/>
              <a:gd name="T70" fmla="*/ 28 w 28"/>
              <a:gd name="T71" fmla="*/ 8 h 28"/>
              <a:gd name="T72" fmla="*/ 24 w 28"/>
              <a:gd name="T73" fmla="*/ 4 h 28"/>
              <a:gd name="T74" fmla="*/ 24 w 28"/>
              <a:gd name="T75"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28">
                <a:moveTo>
                  <a:pt x="24" y="4"/>
                </a:moveTo>
                <a:lnTo>
                  <a:pt x="24" y="4"/>
                </a:lnTo>
                <a:lnTo>
                  <a:pt x="20" y="2"/>
                </a:lnTo>
                <a:lnTo>
                  <a:pt x="20" y="2"/>
                </a:lnTo>
                <a:lnTo>
                  <a:pt x="14" y="0"/>
                </a:lnTo>
                <a:lnTo>
                  <a:pt x="14" y="0"/>
                </a:lnTo>
                <a:lnTo>
                  <a:pt x="10" y="0"/>
                </a:lnTo>
                <a:lnTo>
                  <a:pt x="10" y="0"/>
                </a:lnTo>
                <a:lnTo>
                  <a:pt x="4" y="4"/>
                </a:lnTo>
                <a:lnTo>
                  <a:pt x="4" y="4"/>
                </a:lnTo>
                <a:lnTo>
                  <a:pt x="2" y="6"/>
                </a:lnTo>
                <a:lnTo>
                  <a:pt x="2" y="6"/>
                </a:lnTo>
                <a:lnTo>
                  <a:pt x="0" y="12"/>
                </a:lnTo>
                <a:lnTo>
                  <a:pt x="0" y="12"/>
                </a:lnTo>
                <a:lnTo>
                  <a:pt x="2" y="18"/>
                </a:lnTo>
                <a:lnTo>
                  <a:pt x="2" y="18"/>
                </a:lnTo>
                <a:lnTo>
                  <a:pt x="4" y="22"/>
                </a:lnTo>
                <a:lnTo>
                  <a:pt x="4" y="22"/>
                </a:lnTo>
                <a:lnTo>
                  <a:pt x="8" y="26"/>
                </a:lnTo>
                <a:lnTo>
                  <a:pt x="8" y="26"/>
                </a:lnTo>
                <a:lnTo>
                  <a:pt x="10" y="26"/>
                </a:lnTo>
                <a:lnTo>
                  <a:pt x="10" y="26"/>
                </a:lnTo>
                <a:lnTo>
                  <a:pt x="16" y="28"/>
                </a:lnTo>
                <a:lnTo>
                  <a:pt x="16" y="28"/>
                </a:lnTo>
                <a:lnTo>
                  <a:pt x="18" y="28"/>
                </a:lnTo>
                <a:lnTo>
                  <a:pt x="18" y="28"/>
                </a:lnTo>
                <a:lnTo>
                  <a:pt x="22" y="26"/>
                </a:lnTo>
                <a:lnTo>
                  <a:pt x="22" y="26"/>
                </a:lnTo>
                <a:lnTo>
                  <a:pt x="26" y="24"/>
                </a:lnTo>
                <a:lnTo>
                  <a:pt x="26" y="24"/>
                </a:lnTo>
                <a:lnTo>
                  <a:pt x="28" y="20"/>
                </a:lnTo>
                <a:lnTo>
                  <a:pt x="28" y="20"/>
                </a:lnTo>
                <a:lnTo>
                  <a:pt x="28" y="14"/>
                </a:lnTo>
                <a:lnTo>
                  <a:pt x="28" y="14"/>
                </a:lnTo>
                <a:lnTo>
                  <a:pt x="28" y="8"/>
                </a:lnTo>
                <a:lnTo>
                  <a:pt x="28" y="8"/>
                </a:lnTo>
                <a:lnTo>
                  <a:pt x="24" y="4"/>
                </a:lnTo>
                <a:lnTo>
                  <a:pt x="24" y="4"/>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1" name="Freeform 152"/>
          <p:cNvSpPr/>
          <p:nvPr>
            <p:custDataLst>
              <p:tags r:id="rId146"/>
            </p:custDataLst>
          </p:nvPr>
        </p:nvSpPr>
        <p:spPr bwMode="auto">
          <a:xfrm rot="20855259">
            <a:off x="4079959" y="3296961"/>
            <a:ext cx="26692" cy="22585"/>
          </a:xfrm>
          <a:custGeom>
            <a:avLst/>
            <a:gdLst>
              <a:gd name="T0" fmla="*/ 26 w 28"/>
              <a:gd name="T1" fmla="*/ 6 h 24"/>
              <a:gd name="T2" fmla="*/ 26 w 28"/>
              <a:gd name="T3" fmla="*/ 6 h 24"/>
              <a:gd name="T4" fmla="*/ 22 w 28"/>
              <a:gd name="T5" fmla="*/ 4 h 24"/>
              <a:gd name="T6" fmla="*/ 22 w 28"/>
              <a:gd name="T7" fmla="*/ 4 h 24"/>
              <a:gd name="T8" fmla="*/ 16 w 28"/>
              <a:gd name="T9" fmla="*/ 0 h 24"/>
              <a:gd name="T10" fmla="*/ 16 w 28"/>
              <a:gd name="T11" fmla="*/ 0 h 24"/>
              <a:gd name="T12" fmla="*/ 12 w 28"/>
              <a:gd name="T13" fmla="*/ 0 h 24"/>
              <a:gd name="T14" fmla="*/ 12 w 28"/>
              <a:gd name="T15" fmla="*/ 0 h 24"/>
              <a:gd name="T16" fmla="*/ 6 w 28"/>
              <a:gd name="T17" fmla="*/ 0 h 24"/>
              <a:gd name="T18" fmla="*/ 6 w 28"/>
              <a:gd name="T19" fmla="*/ 0 h 24"/>
              <a:gd name="T20" fmla="*/ 2 w 28"/>
              <a:gd name="T21" fmla="*/ 4 h 24"/>
              <a:gd name="T22" fmla="*/ 2 w 28"/>
              <a:gd name="T23" fmla="*/ 4 h 24"/>
              <a:gd name="T24" fmla="*/ 0 w 28"/>
              <a:gd name="T25" fmla="*/ 8 h 24"/>
              <a:gd name="T26" fmla="*/ 0 w 28"/>
              <a:gd name="T27" fmla="*/ 8 h 24"/>
              <a:gd name="T28" fmla="*/ 0 w 28"/>
              <a:gd name="T29" fmla="*/ 12 h 24"/>
              <a:gd name="T30" fmla="*/ 0 w 28"/>
              <a:gd name="T31" fmla="*/ 12 h 24"/>
              <a:gd name="T32" fmla="*/ 2 w 28"/>
              <a:gd name="T33" fmla="*/ 18 h 24"/>
              <a:gd name="T34" fmla="*/ 2 w 28"/>
              <a:gd name="T35" fmla="*/ 18 h 24"/>
              <a:gd name="T36" fmla="*/ 4 w 28"/>
              <a:gd name="T37" fmla="*/ 20 h 24"/>
              <a:gd name="T38" fmla="*/ 4 w 28"/>
              <a:gd name="T39" fmla="*/ 20 h 24"/>
              <a:gd name="T40" fmla="*/ 10 w 28"/>
              <a:gd name="T41" fmla="*/ 24 h 24"/>
              <a:gd name="T42" fmla="*/ 10 w 28"/>
              <a:gd name="T43" fmla="*/ 24 h 24"/>
              <a:gd name="T44" fmla="*/ 14 w 28"/>
              <a:gd name="T45" fmla="*/ 24 h 24"/>
              <a:gd name="T46" fmla="*/ 14 w 28"/>
              <a:gd name="T47" fmla="*/ 24 h 24"/>
              <a:gd name="T48" fmla="*/ 22 w 28"/>
              <a:gd name="T49" fmla="*/ 22 h 24"/>
              <a:gd name="T50" fmla="*/ 22 w 28"/>
              <a:gd name="T51" fmla="*/ 22 h 24"/>
              <a:gd name="T52" fmla="*/ 24 w 28"/>
              <a:gd name="T53" fmla="*/ 18 h 24"/>
              <a:gd name="T54" fmla="*/ 24 w 28"/>
              <a:gd name="T55" fmla="*/ 18 h 24"/>
              <a:gd name="T56" fmla="*/ 28 w 28"/>
              <a:gd name="T57" fmla="*/ 14 h 24"/>
              <a:gd name="T58" fmla="*/ 28 w 28"/>
              <a:gd name="T59" fmla="*/ 14 h 24"/>
              <a:gd name="T60" fmla="*/ 28 w 28"/>
              <a:gd name="T61" fmla="*/ 10 h 24"/>
              <a:gd name="T62" fmla="*/ 28 w 28"/>
              <a:gd name="T63" fmla="*/ 10 h 24"/>
              <a:gd name="T64" fmla="*/ 26 w 28"/>
              <a:gd name="T65" fmla="*/ 6 h 24"/>
              <a:gd name="T66" fmla="*/ 26 w 28"/>
              <a:gd name="T6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24">
                <a:moveTo>
                  <a:pt x="26" y="6"/>
                </a:moveTo>
                <a:lnTo>
                  <a:pt x="26" y="6"/>
                </a:lnTo>
                <a:lnTo>
                  <a:pt x="22" y="4"/>
                </a:lnTo>
                <a:lnTo>
                  <a:pt x="22" y="4"/>
                </a:lnTo>
                <a:lnTo>
                  <a:pt x="16" y="0"/>
                </a:lnTo>
                <a:lnTo>
                  <a:pt x="16" y="0"/>
                </a:lnTo>
                <a:lnTo>
                  <a:pt x="12" y="0"/>
                </a:lnTo>
                <a:lnTo>
                  <a:pt x="12" y="0"/>
                </a:lnTo>
                <a:lnTo>
                  <a:pt x="6" y="0"/>
                </a:lnTo>
                <a:lnTo>
                  <a:pt x="6" y="0"/>
                </a:lnTo>
                <a:lnTo>
                  <a:pt x="2" y="4"/>
                </a:lnTo>
                <a:lnTo>
                  <a:pt x="2" y="4"/>
                </a:lnTo>
                <a:lnTo>
                  <a:pt x="0" y="8"/>
                </a:lnTo>
                <a:lnTo>
                  <a:pt x="0" y="8"/>
                </a:lnTo>
                <a:lnTo>
                  <a:pt x="0" y="12"/>
                </a:lnTo>
                <a:lnTo>
                  <a:pt x="0" y="12"/>
                </a:lnTo>
                <a:lnTo>
                  <a:pt x="2" y="18"/>
                </a:lnTo>
                <a:lnTo>
                  <a:pt x="2" y="18"/>
                </a:lnTo>
                <a:lnTo>
                  <a:pt x="4" y="20"/>
                </a:lnTo>
                <a:lnTo>
                  <a:pt x="4" y="20"/>
                </a:lnTo>
                <a:lnTo>
                  <a:pt x="10" y="24"/>
                </a:lnTo>
                <a:lnTo>
                  <a:pt x="10" y="24"/>
                </a:lnTo>
                <a:lnTo>
                  <a:pt x="14" y="24"/>
                </a:lnTo>
                <a:lnTo>
                  <a:pt x="14" y="24"/>
                </a:lnTo>
                <a:lnTo>
                  <a:pt x="22" y="22"/>
                </a:lnTo>
                <a:lnTo>
                  <a:pt x="22" y="22"/>
                </a:lnTo>
                <a:lnTo>
                  <a:pt x="24" y="18"/>
                </a:lnTo>
                <a:lnTo>
                  <a:pt x="24" y="18"/>
                </a:lnTo>
                <a:lnTo>
                  <a:pt x="28" y="14"/>
                </a:lnTo>
                <a:lnTo>
                  <a:pt x="28" y="14"/>
                </a:lnTo>
                <a:lnTo>
                  <a:pt x="28" y="10"/>
                </a:lnTo>
                <a:lnTo>
                  <a:pt x="28" y="10"/>
                </a:lnTo>
                <a:lnTo>
                  <a:pt x="26" y="6"/>
                </a:lnTo>
                <a:lnTo>
                  <a:pt x="26" y="6"/>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2" name="Freeform 153"/>
          <p:cNvSpPr/>
          <p:nvPr>
            <p:custDataLst>
              <p:tags r:id="rId147"/>
            </p:custDataLst>
          </p:nvPr>
        </p:nvSpPr>
        <p:spPr bwMode="auto">
          <a:xfrm rot="20855259">
            <a:off x="3746652" y="2900690"/>
            <a:ext cx="36274" cy="21217"/>
          </a:xfrm>
          <a:custGeom>
            <a:avLst/>
            <a:gdLst>
              <a:gd name="T0" fmla="*/ 34 w 38"/>
              <a:gd name="T1" fmla="*/ 0 h 22"/>
              <a:gd name="T2" fmla="*/ 34 w 38"/>
              <a:gd name="T3" fmla="*/ 0 h 22"/>
              <a:gd name="T4" fmla="*/ 26 w 38"/>
              <a:gd name="T5" fmla="*/ 4 h 22"/>
              <a:gd name="T6" fmla="*/ 16 w 38"/>
              <a:gd name="T7" fmla="*/ 8 h 22"/>
              <a:gd name="T8" fmla="*/ 16 w 38"/>
              <a:gd name="T9" fmla="*/ 8 h 22"/>
              <a:gd name="T10" fmla="*/ 8 w 38"/>
              <a:gd name="T11" fmla="*/ 12 h 22"/>
              <a:gd name="T12" fmla="*/ 0 w 38"/>
              <a:gd name="T13" fmla="*/ 18 h 22"/>
              <a:gd name="T14" fmla="*/ 0 w 38"/>
              <a:gd name="T15" fmla="*/ 18 h 22"/>
              <a:gd name="T16" fmla="*/ 0 w 38"/>
              <a:gd name="T17" fmla="*/ 22 h 22"/>
              <a:gd name="T18" fmla="*/ 2 w 38"/>
              <a:gd name="T19" fmla="*/ 22 h 22"/>
              <a:gd name="T20" fmla="*/ 2 w 38"/>
              <a:gd name="T21" fmla="*/ 22 h 22"/>
              <a:gd name="T22" fmla="*/ 12 w 38"/>
              <a:gd name="T23" fmla="*/ 20 h 22"/>
              <a:gd name="T24" fmla="*/ 20 w 38"/>
              <a:gd name="T25" fmla="*/ 16 h 22"/>
              <a:gd name="T26" fmla="*/ 20 w 38"/>
              <a:gd name="T27" fmla="*/ 16 h 22"/>
              <a:gd name="T28" fmla="*/ 30 w 38"/>
              <a:gd name="T29" fmla="*/ 12 h 22"/>
              <a:gd name="T30" fmla="*/ 34 w 38"/>
              <a:gd name="T31" fmla="*/ 10 h 22"/>
              <a:gd name="T32" fmla="*/ 38 w 38"/>
              <a:gd name="T33" fmla="*/ 6 h 22"/>
              <a:gd name="T34" fmla="*/ 38 w 38"/>
              <a:gd name="T35" fmla="*/ 6 h 22"/>
              <a:gd name="T36" fmla="*/ 38 w 38"/>
              <a:gd name="T37" fmla="*/ 2 h 22"/>
              <a:gd name="T38" fmla="*/ 36 w 38"/>
              <a:gd name="T39" fmla="*/ 2 h 22"/>
              <a:gd name="T40" fmla="*/ 34 w 38"/>
              <a:gd name="T41" fmla="*/ 0 h 22"/>
              <a:gd name="T42" fmla="*/ 34 w 38"/>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34" y="0"/>
                </a:moveTo>
                <a:lnTo>
                  <a:pt x="34" y="0"/>
                </a:lnTo>
                <a:lnTo>
                  <a:pt x="26" y="4"/>
                </a:lnTo>
                <a:lnTo>
                  <a:pt x="16" y="8"/>
                </a:lnTo>
                <a:lnTo>
                  <a:pt x="16" y="8"/>
                </a:lnTo>
                <a:lnTo>
                  <a:pt x="8" y="12"/>
                </a:lnTo>
                <a:lnTo>
                  <a:pt x="0" y="18"/>
                </a:lnTo>
                <a:lnTo>
                  <a:pt x="0" y="18"/>
                </a:lnTo>
                <a:lnTo>
                  <a:pt x="0" y="22"/>
                </a:lnTo>
                <a:lnTo>
                  <a:pt x="2" y="22"/>
                </a:lnTo>
                <a:lnTo>
                  <a:pt x="2" y="22"/>
                </a:lnTo>
                <a:lnTo>
                  <a:pt x="12" y="20"/>
                </a:lnTo>
                <a:lnTo>
                  <a:pt x="20" y="16"/>
                </a:lnTo>
                <a:lnTo>
                  <a:pt x="20" y="16"/>
                </a:lnTo>
                <a:lnTo>
                  <a:pt x="30" y="12"/>
                </a:lnTo>
                <a:lnTo>
                  <a:pt x="34" y="10"/>
                </a:lnTo>
                <a:lnTo>
                  <a:pt x="38" y="6"/>
                </a:lnTo>
                <a:lnTo>
                  <a:pt x="38" y="6"/>
                </a:lnTo>
                <a:lnTo>
                  <a:pt x="38" y="2"/>
                </a:lnTo>
                <a:lnTo>
                  <a:pt x="36" y="2"/>
                </a:lnTo>
                <a:lnTo>
                  <a:pt x="34" y="0"/>
                </a:lnTo>
                <a:lnTo>
                  <a:pt x="34" y="0"/>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3" name="Freeform 154"/>
          <p:cNvSpPr/>
          <p:nvPr>
            <p:custDataLst>
              <p:tags r:id="rId148"/>
            </p:custDataLst>
          </p:nvPr>
        </p:nvSpPr>
        <p:spPr bwMode="auto">
          <a:xfrm rot="20855259">
            <a:off x="3698059" y="2933541"/>
            <a:ext cx="26692" cy="9582"/>
          </a:xfrm>
          <a:custGeom>
            <a:avLst/>
            <a:gdLst>
              <a:gd name="T0" fmla="*/ 28 w 28"/>
              <a:gd name="T1" fmla="*/ 8 h 10"/>
              <a:gd name="T2" fmla="*/ 28 w 28"/>
              <a:gd name="T3" fmla="*/ 8 h 10"/>
              <a:gd name="T4" fmla="*/ 22 w 28"/>
              <a:gd name="T5" fmla="*/ 4 h 10"/>
              <a:gd name="T6" fmla="*/ 18 w 28"/>
              <a:gd name="T7" fmla="*/ 2 h 10"/>
              <a:gd name="T8" fmla="*/ 18 w 28"/>
              <a:gd name="T9" fmla="*/ 2 h 10"/>
              <a:gd name="T10" fmla="*/ 4 w 28"/>
              <a:gd name="T11" fmla="*/ 0 h 10"/>
              <a:gd name="T12" fmla="*/ 4 w 28"/>
              <a:gd name="T13" fmla="*/ 0 h 10"/>
              <a:gd name="T14" fmla="*/ 2 w 28"/>
              <a:gd name="T15" fmla="*/ 0 h 10"/>
              <a:gd name="T16" fmla="*/ 0 w 28"/>
              <a:gd name="T17" fmla="*/ 2 h 10"/>
              <a:gd name="T18" fmla="*/ 0 w 28"/>
              <a:gd name="T19" fmla="*/ 4 h 10"/>
              <a:gd name="T20" fmla="*/ 2 w 28"/>
              <a:gd name="T21" fmla="*/ 6 h 10"/>
              <a:gd name="T22" fmla="*/ 2 w 28"/>
              <a:gd name="T23" fmla="*/ 6 h 10"/>
              <a:gd name="T24" fmla="*/ 16 w 28"/>
              <a:gd name="T25" fmla="*/ 10 h 10"/>
              <a:gd name="T26" fmla="*/ 16 w 28"/>
              <a:gd name="T27" fmla="*/ 10 h 10"/>
              <a:gd name="T28" fmla="*/ 20 w 28"/>
              <a:gd name="T29" fmla="*/ 10 h 10"/>
              <a:gd name="T30" fmla="*/ 26 w 28"/>
              <a:gd name="T31" fmla="*/ 10 h 10"/>
              <a:gd name="T32" fmla="*/ 26 w 28"/>
              <a:gd name="T33" fmla="*/ 10 h 10"/>
              <a:gd name="T34" fmla="*/ 28 w 28"/>
              <a:gd name="T35" fmla="*/ 10 h 10"/>
              <a:gd name="T36" fmla="*/ 28 w 28"/>
              <a:gd name="T37" fmla="*/ 8 h 10"/>
              <a:gd name="T38" fmla="*/ 28 w 28"/>
              <a:gd name="T3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10">
                <a:moveTo>
                  <a:pt x="28" y="8"/>
                </a:moveTo>
                <a:lnTo>
                  <a:pt x="28" y="8"/>
                </a:lnTo>
                <a:lnTo>
                  <a:pt x="22" y="4"/>
                </a:lnTo>
                <a:lnTo>
                  <a:pt x="18" y="2"/>
                </a:lnTo>
                <a:lnTo>
                  <a:pt x="18" y="2"/>
                </a:lnTo>
                <a:lnTo>
                  <a:pt x="4" y="0"/>
                </a:lnTo>
                <a:lnTo>
                  <a:pt x="4" y="0"/>
                </a:lnTo>
                <a:lnTo>
                  <a:pt x="2" y="0"/>
                </a:lnTo>
                <a:lnTo>
                  <a:pt x="0" y="2"/>
                </a:lnTo>
                <a:lnTo>
                  <a:pt x="0" y="4"/>
                </a:lnTo>
                <a:lnTo>
                  <a:pt x="2" y="6"/>
                </a:lnTo>
                <a:lnTo>
                  <a:pt x="2" y="6"/>
                </a:lnTo>
                <a:lnTo>
                  <a:pt x="16" y="10"/>
                </a:lnTo>
                <a:lnTo>
                  <a:pt x="16" y="10"/>
                </a:lnTo>
                <a:lnTo>
                  <a:pt x="20" y="10"/>
                </a:lnTo>
                <a:lnTo>
                  <a:pt x="26" y="10"/>
                </a:lnTo>
                <a:lnTo>
                  <a:pt x="26" y="10"/>
                </a:lnTo>
                <a:lnTo>
                  <a:pt x="28" y="10"/>
                </a:lnTo>
                <a:lnTo>
                  <a:pt x="28" y="8"/>
                </a:lnTo>
                <a:lnTo>
                  <a:pt x="28" y="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4" name="Freeform 155"/>
          <p:cNvSpPr/>
          <p:nvPr>
            <p:custDataLst>
              <p:tags r:id="rId149"/>
            </p:custDataLst>
          </p:nvPr>
        </p:nvSpPr>
        <p:spPr bwMode="auto">
          <a:xfrm rot="20855259">
            <a:off x="3745968" y="3069054"/>
            <a:ext cx="38327" cy="49277"/>
          </a:xfrm>
          <a:custGeom>
            <a:avLst/>
            <a:gdLst>
              <a:gd name="T0" fmla="*/ 0 w 40"/>
              <a:gd name="T1" fmla="*/ 8 h 52"/>
              <a:gd name="T2" fmla="*/ 0 w 40"/>
              <a:gd name="T3" fmla="*/ 8 h 52"/>
              <a:gd name="T4" fmla="*/ 4 w 40"/>
              <a:gd name="T5" fmla="*/ 2 h 52"/>
              <a:gd name="T6" fmla="*/ 8 w 40"/>
              <a:gd name="T7" fmla="*/ 0 h 52"/>
              <a:gd name="T8" fmla="*/ 14 w 40"/>
              <a:gd name="T9" fmla="*/ 2 h 52"/>
              <a:gd name="T10" fmla="*/ 20 w 40"/>
              <a:gd name="T11" fmla="*/ 6 h 52"/>
              <a:gd name="T12" fmla="*/ 20 w 40"/>
              <a:gd name="T13" fmla="*/ 6 h 52"/>
              <a:gd name="T14" fmla="*/ 28 w 40"/>
              <a:gd name="T15" fmla="*/ 16 h 52"/>
              <a:gd name="T16" fmla="*/ 36 w 40"/>
              <a:gd name="T17" fmla="*/ 28 h 52"/>
              <a:gd name="T18" fmla="*/ 40 w 40"/>
              <a:gd name="T19" fmla="*/ 40 h 52"/>
              <a:gd name="T20" fmla="*/ 40 w 40"/>
              <a:gd name="T21" fmla="*/ 44 h 52"/>
              <a:gd name="T22" fmla="*/ 38 w 40"/>
              <a:gd name="T23" fmla="*/ 48 h 52"/>
              <a:gd name="T24" fmla="*/ 38 w 40"/>
              <a:gd name="T25" fmla="*/ 48 h 52"/>
              <a:gd name="T26" fmla="*/ 32 w 40"/>
              <a:gd name="T27" fmla="*/ 52 h 52"/>
              <a:gd name="T28" fmla="*/ 26 w 40"/>
              <a:gd name="T29" fmla="*/ 52 h 52"/>
              <a:gd name="T30" fmla="*/ 22 w 40"/>
              <a:gd name="T31" fmla="*/ 50 h 52"/>
              <a:gd name="T32" fmla="*/ 16 w 40"/>
              <a:gd name="T33" fmla="*/ 44 h 52"/>
              <a:gd name="T34" fmla="*/ 16 w 40"/>
              <a:gd name="T35" fmla="*/ 44 h 52"/>
              <a:gd name="T36" fmla="*/ 4 w 40"/>
              <a:gd name="T37" fmla="*/ 26 h 52"/>
              <a:gd name="T38" fmla="*/ 0 w 40"/>
              <a:gd name="T39" fmla="*/ 16 h 52"/>
              <a:gd name="T40" fmla="*/ 0 w 40"/>
              <a:gd name="T41" fmla="*/ 12 h 52"/>
              <a:gd name="T42" fmla="*/ 0 w 40"/>
              <a:gd name="T43" fmla="*/ 8 h 52"/>
              <a:gd name="T44" fmla="*/ 0 w 40"/>
              <a:gd name="T45"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2">
                <a:moveTo>
                  <a:pt x="0" y="8"/>
                </a:moveTo>
                <a:lnTo>
                  <a:pt x="0" y="8"/>
                </a:lnTo>
                <a:lnTo>
                  <a:pt x="4" y="2"/>
                </a:lnTo>
                <a:lnTo>
                  <a:pt x="8" y="0"/>
                </a:lnTo>
                <a:lnTo>
                  <a:pt x="14" y="2"/>
                </a:lnTo>
                <a:lnTo>
                  <a:pt x="20" y="6"/>
                </a:lnTo>
                <a:lnTo>
                  <a:pt x="20" y="6"/>
                </a:lnTo>
                <a:lnTo>
                  <a:pt x="28" y="16"/>
                </a:lnTo>
                <a:lnTo>
                  <a:pt x="36" y="28"/>
                </a:lnTo>
                <a:lnTo>
                  <a:pt x="40" y="40"/>
                </a:lnTo>
                <a:lnTo>
                  <a:pt x="40" y="44"/>
                </a:lnTo>
                <a:lnTo>
                  <a:pt x="38" y="48"/>
                </a:lnTo>
                <a:lnTo>
                  <a:pt x="38" y="48"/>
                </a:lnTo>
                <a:lnTo>
                  <a:pt x="32" y="52"/>
                </a:lnTo>
                <a:lnTo>
                  <a:pt x="26" y="52"/>
                </a:lnTo>
                <a:lnTo>
                  <a:pt x="22" y="50"/>
                </a:lnTo>
                <a:lnTo>
                  <a:pt x="16" y="44"/>
                </a:lnTo>
                <a:lnTo>
                  <a:pt x="16" y="44"/>
                </a:lnTo>
                <a:lnTo>
                  <a:pt x="4" y="26"/>
                </a:lnTo>
                <a:lnTo>
                  <a:pt x="0" y="16"/>
                </a:lnTo>
                <a:lnTo>
                  <a:pt x="0" y="12"/>
                </a:lnTo>
                <a:lnTo>
                  <a:pt x="0" y="8"/>
                </a:lnTo>
                <a:lnTo>
                  <a:pt x="0" y="8"/>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5" name="Freeform 156"/>
          <p:cNvSpPr/>
          <p:nvPr>
            <p:custDataLst>
              <p:tags r:id="rId150"/>
            </p:custDataLst>
          </p:nvPr>
        </p:nvSpPr>
        <p:spPr bwMode="auto">
          <a:xfrm rot="20855259">
            <a:off x="3755550" y="2974606"/>
            <a:ext cx="58859" cy="36274"/>
          </a:xfrm>
          <a:custGeom>
            <a:avLst/>
            <a:gdLst>
              <a:gd name="T0" fmla="*/ 56 w 62"/>
              <a:gd name="T1" fmla="*/ 28 h 38"/>
              <a:gd name="T2" fmla="*/ 56 w 62"/>
              <a:gd name="T3" fmla="*/ 28 h 38"/>
              <a:gd name="T4" fmla="*/ 52 w 62"/>
              <a:gd name="T5" fmla="*/ 32 h 38"/>
              <a:gd name="T6" fmla="*/ 46 w 62"/>
              <a:gd name="T7" fmla="*/ 34 h 38"/>
              <a:gd name="T8" fmla="*/ 34 w 62"/>
              <a:gd name="T9" fmla="*/ 38 h 38"/>
              <a:gd name="T10" fmla="*/ 34 w 62"/>
              <a:gd name="T11" fmla="*/ 38 h 38"/>
              <a:gd name="T12" fmla="*/ 18 w 62"/>
              <a:gd name="T13" fmla="*/ 38 h 38"/>
              <a:gd name="T14" fmla="*/ 4 w 62"/>
              <a:gd name="T15" fmla="*/ 34 h 38"/>
              <a:gd name="T16" fmla="*/ 4 w 62"/>
              <a:gd name="T17" fmla="*/ 34 h 38"/>
              <a:gd name="T18" fmla="*/ 4 w 62"/>
              <a:gd name="T19" fmla="*/ 32 h 38"/>
              <a:gd name="T20" fmla="*/ 6 w 62"/>
              <a:gd name="T21" fmla="*/ 30 h 38"/>
              <a:gd name="T22" fmla="*/ 6 w 62"/>
              <a:gd name="T23" fmla="*/ 30 h 38"/>
              <a:gd name="T24" fmla="*/ 14 w 62"/>
              <a:gd name="T25" fmla="*/ 32 h 38"/>
              <a:gd name="T26" fmla="*/ 24 w 62"/>
              <a:gd name="T27" fmla="*/ 34 h 38"/>
              <a:gd name="T28" fmla="*/ 24 w 62"/>
              <a:gd name="T29" fmla="*/ 34 h 38"/>
              <a:gd name="T30" fmla="*/ 16 w 62"/>
              <a:gd name="T31" fmla="*/ 26 h 38"/>
              <a:gd name="T32" fmla="*/ 8 w 62"/>
              <a:gd name="T33" fmla="*/ 20 h 38"/>
              <a:gd name="T34" fmla="*/ 0 w 62"/>
              <a:gd name="T35" fmla="*/ 16 h 38"/>
              <a:gd name="T36" fmla="*/ 0 w 62"/>
              <a:gd name="T37" fmla="*/ 16 h 38"/>
              <a:gd name="T38" fmla="*/ 10 w 62"/>
              <a:gd name="T39" fmla="*/ 16 h 38"/>
              <a:gd name="T40" fmla="*/ 20 w 62"/>
              <a:gd name="T41" fmla="*/ 12 h 38"/>
              <a:gd name="T42" fmla="*/ 24 w 62"/>
              <a:gd name="T43" fmla="*/ 10 h 38"/>
              <a:gd name="T44" fmla="*/ 28 w 62"/>
              <a:gd name="T45" fmla="*/ 6 h 38"/>
              <a:gd name="T46" fmla="*/ 28 w 62"/>
              <a:gd name="T47" fmla="*/ 6 h 38"/>
              <a:gd name="T48" fmla="*/ 34 w 62"/>
              <a:gd name="T49" fmla="*/ 2 h 38"/>
              <a:gd name="T50" fmla="*/ 40 w 62"/>
              <a:gd name="T51" fmla="*/ 0 h 38"/>
              <a:gd name="T52" fmla="*/ 48 w 62"/>
              <a:gd name="T53" fmla="*/ 0 h 38"/>
              <a:gd name="T54" fmla="*/ 54 w 62"/>
              <a:gd name="T55" fmla="*/ 2 h 38"/>
              <a:gd name="T56" fmla="*/ 54 w 62"/>
              <a:gd name="T57" fmla="*/ 2 h 38"/>
              <a:gd name="T58" fmla="*/ 58 w 62"/>
              <a:gd name="T59" fmla="*/ 4 h 38"/>
              <a:gd name="T60" fmla="*/ 58 w 62"/>
              <a:gd name="T61" fmla="*/ 4 h 38"/>
              <a:gd name="T62" fmla="*/ 62 w 62"/>
              <a:gd name="T63" fmla="*/ 10 h 38"/>
              <a:gd name="T64" fmla="*/ 62 w 62"/>
              <a:gd name="T65" fmla="*/ 10 h 38"/>
              <a:gd name="T66" fmla="*/ 62 w 62"/>
              <a:gd name="T67" fmla="*/ 14 h 38"/>
              <a:gd name="T68" fmla="*/ 62 w 62"/>
              <a:gd name="T69" fmla="*/ 18 h 38"/>
              <a:gd name="T70" fmla="*/ 56 w 62"/>
              <a:gd name="T71" fmla="*/ 28 h 38"/>
              <a:gd name="T72" fmla="*/ 56 w 62"/>
              <a:gd name="T73"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38">
                <a:moveTo>
                  <a:pt x="56" y="28"/>
                </a:moveTo>
                <a:lnTo>
                  <a:pt x="56" y="28"/>
                </a:lnTo>
                <a:lnTo>
                  <a:pt x="52" y="32"/>
                </a:lnTo>
                <a:lnTo>
                  <a:pt x="46" y="34"/>
                </a:lnTo>
                <a:lnTo>
                  <a:pt x="34" y="38"/>
                </a:lnTo>
                <a:lnTo>
                  <a:pt x="34" y="38"/>
                </a:lnTo>
                <a:lnTo>
                  <a:pt x="18" y="38"/>
                </a:lnTo>
                <a:lnTo>
                  <a:pt x="4" y="34"/>
                </a:lnTo>
                <a:lnTo>
                  <a:pt x="4" y="34"/>
                </a:lnTo>
                <a:lnTo>
                  <a:pt x="4" y="32"/>
                </a:lnTo>
                <a:lnTo>
                  <a:pt x="6" y="30"/>
                </a:lnTo>
                <a:lnTo>
                  <a:pt x="6" y="30"/>
                </a:lnTo>
                <a:lnTo>
                  <a:pt x="14" y="32"/>
                </a:lnTo>
                <a:lnTo>
                  <a:pt x="24" y="34"/>
                </a:lnTo>
                <a:lnTo>
                  <a:pt x="24" y="34"/>
                </a:lnTo>
                <a:lnTo>
                  <a:pt x="16" y="26"/>
                </a:lnTo>
                <a:lnTo>
                  <a:pt x="8" y="20"/>
                </a:lnTo>
                <a:lnTo>
                  <a:pt x="0" y="16"/>
                </a:lnTo>
                <a:lnTo>
                  <a:pt x="0" y="16"/>
                </a:lnTo>
                <a:lnTo>
                  <a:pt x="10" y="16"/>
                </a:lnTo>
                <a:lnTo>
                  <a:pt x="20" y="12"/>
                </a:lnTo>
                <a:lnTo>
                  <a:pt x="24" y="10"/>
                </a:lnTo>
                <a:lnTo>
                  <a:pt x="28" y="6"/>
                </a:lnTo>
                <a:lnTo>
                  <a:pt x="28" y="6"/>
                </a:lnTo>
                <a:lnTo>
                  <a:pt x="34" y="2"/>
                </a:lnTo>
                <a:lnTo>
                  <a:pt x="40" y="0"/>
                </a:lnTo>
                <a:lnTo>
                  <a:pt x="48" y="0"/>
                </a:lnTo>
                <a:lnTo>
                  <a:pt x="54" y="2"/>
                </a:lnTo>
                <a:lnTo>
                  <a:pt x="54" y="2"/>
                </a:lnTo>
                <a:lnTo>
                  <a:pt x="58" y="4"/>
                </a:lnTo>
                <a:lnTo>
                  <a:pt x="58" y="4"/>
                </a:lnTo>
                <a:lnTo>
                  <a:pt x="62" y="10"/>
                </a:lnTo>
                <a:lnTo>
                  <a:pt x="62" y="10"/>
                </a:lnTo>
                <a:lnTo>
                  <a:pt x="62" y="14"/>
                </a:lnTo>
                <a:lnTo>
                  <a:pt x="62" y="18"/>
                </a:lnTo>
                <a:lnTo>
                  <a:pt x="56" y="28"/>
                </a:lnTo>
                <a:lnTo>
                  <a:pt x="56" y="2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6" name="Freeform 157"/>
          <p:cNvSpPr/>
          <p:nvPr>
            <p:custDataLst>
              <p:tags r:id="rId151"/>
            </p:custDataLst>
          </p:nvPr>
        </p:nvSpPr>
        <p:spPr bwMode="auto">
          <a:xfrm rot="20855259">
            <a:off x="3787717" y="2974606"/>
            <a:ext cx="26692" cy="32167"/>
          </a:xfrm>
          <a:custGeom>
            <a:avLst/>
            <a:gdLst>
              <a:gd name="T0" fmla="*/ 26 w 28"/>
              <a:gd name="T1" fmla="*/ 16 h 34"/>
              <a:gd name="T2" fmla="*/ 26 w 28"/>
              <a:gd name="T3" fmla="*/ 16 h 34"/>
              <a:gd name="T4" fmla="*/ 22 w 28"/>
              <a:gd name="T5" fmla="*/ 24 h 34"/>
              <a:gd name="T6" fmla="*/ 22 w 28"/>
              <a:gd name="T7" fmla="*/ 24 h 34"/>
              <a:gd name="T8" fmla="*/ 18 w 28"/>
              <a:gd name="T9" fmla="*/ 28 h 34"/>
              <a:gd name="T10" fmla="*/ 10 w 28"/>
              <a:gd name="T11" fmla="*/ 32 h 34"/>
              <a:gd name="T12" fmla="*/ 10 w 28"/>
              <a:gd name="T13" fmla="*/ 32 h 34"/>
              <a:gd name="T14" fmla="*/ 0 w 28"/>
              <a:gd name="T15" fmla="*/ 34 h 34"/>
              <a:gd name="T16" fmla="*/ 0 w 28"/>
              <a:gd name="T17" fmla="*/ 34 h 34"/>
              <a:gd name="T18" fmla="*/ 0 w 28"/>
              <a:gd name="T19" fmla="*/ 24 h 34"/>
              <a:gd name="T20" fmla="*/ 0 w 28"/>
              <a:gd name="T21" fmla="*/ 24 h 34"/>
              <a:gd name="T22" fmla="*/ 2 w 28"/>
              <a:gd name="T23" fmla="*/ 18 h 34"/>
              <a:gd name="T24" fmla="*/ 2 w 28"/>
              <a:gd name="T25" fmla="*/ 18 h 34"/>
              <a:gd name="T26" fmla="*/ 8 w 28"/>
              <a:gd name="T27" fmla="*/ 10 h 34"/>
              <a:gd name="T28" fmla="*/ 14 w 28"/>
              <a:gd name="T29" fmla="*/ 6 h 34"/>
              <a:gd name="T30" fmla="*/ 24 w 28"/>
              <a:gd name="T31" fmla="*/ 0 h 34"/>
              <a:gd name="T32" fmla="*/ 24 w 28"/>
              <a:gd name="T33" fmla="*/ 0 h 34"/>
              <a:gd name="T34" fmla="*/ 28 w 28"/>
              <a:gd name="T35" fmla="*/ 6 h 34"/>
              <a:gd name="T36" fmla="*/ 28 w 28"/>
              <a:gd name="T37" fmla="*/ 6 h 34"/>
              <a:gd name="T38" fmla="*/ 28 w 28"/>
              <a:gd name="T39" fmla="*/ 6 h 34"/>
              <a:gd name="T40" fmla="*/ 28 w 28"/>
              <a:gd name="T41" fmla="*/ 6 h 34"/>
              <a:gd name="T42" fmla="*/ 28 w 28"/>
              <a:gd name="T43" fmla="*/ 12 h 34"/>
              <a:gd name="T44" fmla="*/ 26 w 28"/>
              <a:gd name="T45" fmla="*/ 16 h 34"/>
              <a:gd name="T46" fmla="*/ 26 w 28"/>
              <a:gd name="T47"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4">
                <a:moveTo>
                  <a:pt x="26" y="16"/>
                </a:moveTo>
                <a:lnTo>
                  <a:pt x="26" y="16"/>
                </a:lnTo>
                <a:lnTo>
                  <a:pt x="22" y="24"/>
                </a:lnTo>
                <a:lnTo>
                  <a:pt x="22" y="24"/>
                </a:lnTo>
                <a:lnTo>
                  <a:pt x="18" y="28"/>
                </a:lnTo>
                <a:lnTo>
                  <a:pt x="10" y="32"/>
                </a:lnTo>
                <a:lnTo>
                  <a:pt x="10" y="32"/>
                </a:lnTo>
                <a:lnTo>
                  <a:pt x="0" y="34"/>
                </a:lnTo>
                <a:lnTo>
                  <a:pt x="0" y="34"/>
                </a:lnTo>
                <a:lnTo>
                  <a:pt x="0" y="24"/>
                </a:lnTo>
                <a:lnTo>
                  <a:pt x="0" y="24"/>
                </a:lnTo>
                <a:lnTo>
                  <a:pt x="2" y="18"/>
                </a:lnTo>
                <a:lnTo>
                  <a:pt x="2" y="18"/>
                </a:lnTo>
                <a:lnTo>
                  <a:pt x="8" y="10"/>
                </a:lnTo>
                <a:lnTo>
                  <a:pt x="14" y="6"/>
                </a:lnTo>
                <a:lnTo>
                  <a:pt x="24" y="0"/>
                </a:lnTo>
                <a:lnTo>
                  <a:pt x="24" y="0"/>
                </a:lnTo>
                <a:lnTo>
                  <a:pt x="28" y="6"/>
                </a:lnTo>
                <a:lnTo>
                  <a:pt x="28" y="6"/>
                </a:lnTo>
                <a:lnTo>
                  <a:pt x="28" y="6"/>
                </a:lnTo>
                <a:lnTo>
                  <a:pt x="28" y="6"/>
                </a:lnTo>
                <a:lnTo>
                  <a:pt x="28" y="12"/>
                </a:lnTo>
                <a:lnTo>
                  <a:pt x="26" y="16"/>
                </a:lnTo>
                <a:lnTo>
                  <a:pt x="26" y="16"/>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7" name="Freeform 158"/>
          <p:cNvSpPr/>
          <p:nvPr>
            <p:custDataLst>
              <p:tags r:id="rId152"/>
            </p:custDataLst>
          </p:nvPr>
        </p:nvSpPr>
        <p:spPr bwMode="auto">
          <a:xfrm rot="20855259">
            <a:off x="3787717" y="2974606"/>
            <a:ext cx="24639" cy="17110"/>
          </a:xfrm>
          <a:custGeom>
            <a:avLst/>
            <a:gdLst>
              <a:gd name="T0" fmla="*/ 24 w 26"/>
              <a:gd name="T1" fmla="*/ 16 h 18"/>
              <a:gd name="T2" fmla="*/ 24 w 26"/>
              <a:gd name="T3" fmla="*/ 16 h 18"/>
              <a:gd name="T4" fmla="*/ 12 w 26"/>
              <a:gd name="T5" fmla="*/ 18 h 18"/>
              <a:gd name="T6" fmla="*/ 0 w 26"/>
              <a:gd name="T7" fmla="*/ 18 h 18"/>
              <a:gd name="T8" fmla="*/ 0 w 26"/>
              <a:gd name="T9" fmla="*/ 18 h 18"/>
              <a:gd name="T10" fmla="*/ 6 w 26"/>
              <a:gd name="T11" fmla="*/ 10 h 18"/>
              <a:gd name="T12" fmla="*/ 12 w 26"/>
              <a:gd name="T13" fmla="*/ 6 h 18"/>
              <a:gd name="T14" fmla="*/ 22 w 26"/>
              <a:gd name="T15" fmla="*/ 0 h 18"/>
              <a:gd name="T16" fmla="*/ 22 w 26"/>
              <a:gd name="T17" fmla="*/ 0 h 18"/>
              <a:gd name="T18" fmla="*/ 26 w 26"/>
              <a:gd name="T19" fmla="*/ 6 h 18"/>
              <a:gd name="T20" fmla="*/ 26 w 26"/>
              <a:gd name="T21" fmla="*/ 6 h 18"/>
              <a:gd name="T22" fmla="*/ 26 w 26"/>
              <a:gd name="T23" fmla="*/ 6 h 18"/>
              <a:gd name="T24" fmla="*/ 26 w 26"/>
              <a:gd name="T25" fmla="*/ 6 h 18"/>
              <a:gd name="T26" fmla="*/ 26 w 26"/>
              <a:gd name="T27" fmla="*/ 12 h 18"/>
              <a:gd name="T28" fmla="*/ 24 w 26"/>
              <a:gd name="T29" fmla="*/ 16 h 18"/>
              <a:gd name="T30" fmla="*/ 24 w 26"/>
              <a:gd name="T31"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18">
                <a:moveTo>
                  <a:pt x="24" y="16"/>
                </a:moveTo>
                <a:lnTo>
                  <a:pt x="24" y="16"/>
                </a:lnTo>
                <a:lnTo>
                  <a:pt x="12" y="18"/>
                </a:lnTo>
                <a:lnTo>
                  <a:pt x="0" y="18"/>
                </a:lnTo>
                <a:lnTo>
                  <a:pt x="0" y="18"/>
                </a:lnTo>
                <a:lnTo>
                  <a:pt x="6" y="10"/>
                </a:lnTo>
                <a:lnTo>
                  <a:pt x="12" y="6"/>
                </a:lnTo>
                <a:lnTo>
                  <a:pt x="22" y="0"/>
                </a:lnTo>
                <a:lnTo>
                  <a:pt x="22" y="0"/>
                </a:lnTo>
                <a:lnTo>
                  <a:pt x="26" y="6"/>
                </a:lnTo>
                <a:lnTo>
                  <a:pt x="26" y="6"/>
                </a:lnTo>
                <a:lnTo>
                  <a:pt x="26" y="6"/>
                </a:lnTo>
                <a:lnTo>
                  <a:pt x="26" y="6"/>
                </a:lnTo>
                <a:lnTo>
                  <a:pt x="26" y="12"/>
                </a:lnTo>
                <a:lnTo>
                  <a:pt x="24" y="16"/>
                </a:lnTo>
                <a:lnTo>
                  <a:pt x="24" y="16"/>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8" name="Freeform 159"/>
          <p:cNvSpPr/>
          <p:nvPr>
            <p:custDataLst>
              <p:tags r:id="rId153"/>
            </p:custDataLst>
          </p:nvPr>
        </p:nvSpPr>
        <p:spPr bwMode="auto">
          <a:xfrm rot="20855259">
            <a:off x="3941024" y="3143654"/>
            <a:ext cx="95133" cy="102661"/>
          </a:xfrm>
          <a:custGeom>
            <a:avLst/>
            <a:gdLst>
              <a:gd name="T0" fmla="*/ 10 w 100"/>
              <a:gd name="T1" fmla="*/ 0 h 108"/>
              <a:gd name="T2" fmla="*/ 10 w 100"/>
              <a:gd name="T3" fmla="*/ 0 h 108"/>
              <a:gd name="T4" fmla="*/ 8 w 100"/>
              <a:gd name="T5" fmla="*/ 0 h 108"/>
              <a:gd name="T6" fmla="*/ 4 w 100"/>
              <a:gd name="T7" fmla="*/ 2 h 108"/>
              <a:gd name="T8" fmla="*/ 2 w 100"/>
              <a:gd name="T9" fmla="*/ 6 h 108"/>
              <a:gd name="T10" fmla="*/ 0 w 100"/>
              <a:gd name="T11" fmla="*/ 10 h 108"/>
              <a:gd name="T12" fmla="*/ 0 w 100"/>
              <a:gd name="T13" fmla="*/ 16 h 108"/>
              <a:gd name="T14" fmla="*/ 0 w 100"/>
              <a:gd name="T15" fmla="*/ 22 h 108"/>
              <a:gd name="T16" fmla="*/ 0 w 100"/>
              <a:gd name="T17" fmla="*/ 22 h 108"/>
              <a:gd name="T18" fmla="*/ 6 w 100"/>
              <a:gd name="T19" fmla="*/ 46 h 108"/>
              <a:gd name="T20" fmla="*/ 12 w 100"/>
              <a:gd name="T21" fmla="*/ 60 h 108"/>
              <a:gd name="T22" fmla="*/ 18 w 100"/>
              <a:gd name="T23" fmla="*/ 74 h 108"/>
              <a:gd name="T24" fmla="*/ 28 w 100"/>
              <a:gd name="T25" fmla="*/ 88 h 108"/>
              <a:gd name="T26" fmla="*/ 38 w 100"/>
              <a:gd name="T27" fmla="*/ 98 h 108"/>
              <a:gd name="T28" fmla="*/ 48 w 100"/>
              <a:gd name="T29" fmla="*/ 106 h 108"/>
              <a:gd name="T30" fmla="*/ 54 w 100"/>
              <a:gd name="T31" fmla="*/ 108 h 108"/>
              <a:gd name="T32" fmla="*/ 60 w 100"/>
              <a:gd name="T33" fmla="*/ 108 h 108"/>
              <a:gd name="T34" fmla="*/ 60 w 100"/>
              <a:gd name="T35" fmla="*/ 108 h 108"/>
              <a:gd name="T36" fmla="*/ 72 w 100"/>
              <a:gd name="T37" fmla="*/ 106 h 108"/>
              <a:gd name="T38" fmla="*/ 82 w 100"/>
              <a:gd name="T39" fmla="*/ 102 h 108"/>
              <a:gd name="T40" fmla="*/ 90 w 100"/>
              <a:gd name="T41" fmla="*/ 96 h 108"/>
              <a:gd name="T42" fmla="*/ 96 w 100"/>
              <a:gd name="T43" fmla="*/ 88 h 108"/>
              <a:gd name="T44" fmla="*/ 98 w 100"/>
              <a:gd name="T45" fmla="*/ 80 h 108"/>
              <a:gd name="T46" fmla="*/ 100 w 100"/>
              <a:gd name="T47" fmla="*/ 70 h 108"/>
              <a:gd name="T48" fmla="*/ 98 w 100"/>
              <a:gd name="T49" fmla="*/ 60 h 108"/>
              <a:gd name="T50" fmla="*/ 92 w 100"/>
              <a:gd name="T51" fmla="*/ 50 h 108"/>
              <a:gd name="T52" fmla="*/ 92 w 100"/>
              <a:gd name="T53" fmla="*/ 50 h 108"/>
              <a:gd name="T54" fmla="*/ 86 w 100"/>
              <a:gd name="T55" fmla="*/ 40 h 108"/>
              <a:gd name="T56" fmla="*/ 78 w 100"/>
              <a:gd name="T57" fmla="*/ 32 h 108"/>
              <a:gd name="T58" fmla="*/ 58 w 100"/>
              <a:gd name="T59" fmla="*/ 18 h 108"/>
              <a:gd name="T60" fmla="*/ 44 w 100"/>
              <a:gd name="T61" fmla="*/ 8 h 108"/>
              <a:gd name="T62" fmla="*/ 36 w 100"/>
              <a:gd name="T63" fmla="*/ 4 h 108"/>
              <a:gd name="T64" fmla="*/ 10 w 100"/>
              <a:gd name="T6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8">
                <a:moveTo>
                  <a:pt x="10" y="0"/>
                </a:moveTo>
                <a:lnTo>
                  <a:pt x="10" y="0"/>
                </a:lnTo>
                <a:lnTo>
                  <a:pt x="8" y="0"/>
                </a:lnTo>
                <a:lnTo>
                  <a:pt x="4" y="2"/>
                </a:lnTo>
                <a:lnTo>
                  <a:pt x="2" y="6"/>
                </a:lnTo>
                <a:lnTo>
                  <a:pt x="0" y="10"/>
                </a:lnTo>
                <a:lnTo>
                  <a:pt x="0" y="16"/>
                </a:lnTo>
                <a:lnTo>
                  <a:pt x="0" y="22"/>
                </a:lnTo>
                <a:lnTo>
                  <a:pt x="0" y="22"/>
                </a:lnTo>
                <a:lnTo>
                  <a:pt x="6" y="46"/>
                </a:lnTo>
                <a:lnTo>
                  <a:pt x="12" y="60"/>
                </a:lnTo>
                <a:lnTo>
                  <a:pt x="18" y="74"/>
                </a:lnTo>
                <a:lnTo>
                  <a:pt x="28" y="88"/>
                </a:lnTo>
                <a:lnTo>
                  <a:pt x="38" y="98"/>
                </a:lnTo>
                <a:lnTo>
                  <a:pt x="48" y="106"/>
                </a:lnTo>
                <a:lnTo>
                  <a:pt x="54" y="108"/>
                </a:lnTo>
                <a:lnTo>
                  <a:pt x="60" y="108"/>
                </a:lnTo>
                <a:lnTo>
                  <a:pt x="60" y="108"/>
                </a:lnTo>
                <a:lnTo>
                  <a:pt x="72" y="106"/>
                </a:lnTo>
                <a:lnTo>
                  <a:pt x="82" y="102"/>
                </a:lnTo>
                <a:lnTo>
                  <a:pt x="90" y="96"/>
                </a:lnTo>
                <a:lnTo>
                  <a:pt x="96" y="88"/>
                </a:lnTo>
                <a:lnTo>
                  <a:pt x="98" y="80"/>
                </a:lnTo>
                <a:lnTo>
                  <a:pt x="100" y="70"/>
                </a:lnTo>
                <a:lnTo>
                  <a:pt x="98" y="60"/>
                </a:lnTo>
                <a:lnTo>
                  <a:pt x="92" y="50"/>
                </a:lnTo>
                <a:lnTo>
                  <a:pt x="92" y="50"/>
                </a:lnTo>
                <a:lnTo>
                  <a:pt x="86" y="40"/>
                </a:lnTo>
                <a:lnTo>
                  <a:pt x="78" y="32"/>
                </a:lnTo>
                <a:lnTo>
                  <a:pt x="58" y="18"/>
                </a:lnTo>
                <a:lnTo>
                  <a:pt x="44" y="8"/>
                </a:lnTo>
                <a:lnTo>
                  <a:pt x="36" y="4"/>
                </a:lnTo>
                <a:lnTo>
                  <a:pt x="10" y="0"/>
                </a:lnTo>
                <a:close/>
              </a:path>
            </a:pathLst>
          </a:custGeom>
          <a:solidFill>
            <a:srgbClr val="5B381E"/>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89" name="Freeform 160"/>
          <p:cNvSpPr/>
          <p:nvPr>
            <p:custDataLst>
              <p:tags r:id="rId154"/>
            </p:custDataLst>
          </p:nvPr>
        </p:nvSpPr>
        <p:spPr bwMode="auto">
          <a:xfrm rot="20855259">
            <a:off x="3964978" y="3153236"/>
            <a:ext cx="74600" cy="55437"/>
          </a:xfrm>
          <a:custGeom>
            <a:avLst/>
            <a:gdLst>
              <a:gd name="T0" fmla="*/ 0 w 78"/>
              <a:gd name="T1" fmla="*/ 0 h 58"/>
              <a:gd name="T2" fmla="*/ 68 w 78"/>
              <a:gd name="T3" fmla="*/ 14 h 58"/>
              <a:gd name="T4" fmla="*/ 78 w 78"/>
              <a:gd name="T5" fmla="*/ 58 h 58"/>
              <a:gd name="T6" fmla="*/ 8 w 78"/>
              <a:gd name="T7" fmla="*/ 50 h 58"/>
              <a:gd name="T8" fmla="*/ 0 w 78"/>
              <a:gd name="T9" fmla="*/ 0 h 58"/>
            </a:gdLst>
            <a:ahLst/>
            <a:cxnLst>
              <a:cxn ang="0">
                <a:pos x="T0" y="T1"/>
              </a:cxn>
              <a:cxn ang="0">
                <a:pos x="T2" y="T3"/>
              </a:cxn>
              <a:cxn ang="0">
                <a:pos x="T4" y="T5"/>
              </a:cxn>
              <a:cxn ang="0">
                <a:pos x="T6" y="T7"/>
              </a:cxn>
              <a:cxn ang="0">
                <a:pos x="T8" y="T9"/>
              </a:cxn>
            </a:cxnLst>
            <a:rect l="0" t="0" r="r" b="b"/>
            <a:pathLst>
              <a:path w="78" h="58">
                <a:moveTo>
                  <a:pt x="0" y="0"/>
                </a:moveTo>
                <a:lnTo>
                  <a:pt x="68" y="14"/>
                </a:lnTo>
                <a:lnTo>
                  <a:pt x="78" y="58"/>
                </a:lnTo>
                <a:lnTo>
                  <a:pt x="8" y="50"/>
                </a:lnTo>
                <a:lnTo>
                  <a:pt x="0"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0" name="Freeform 161"/>
          <p:cNvSpPr/>
          <p:nvPr>
            <p:custDataLst>
              <p:tags r:id="rId155"/>
            </p:custDataLst>
          </p:nvPr>
        </p:nvSpPr>
        <p:spPr bwMode="auto">
          <a:xfrm rot="20855259">
            <a:off x="3793192" y="3086164"/>
            <a:ext cx="209429" cy="368211"/>
          </a:xfrm>
          <a:custGeom>
            <a:avLst/>
            <a:gdLst>
              <a:gd name="T0" fmla="*/ 184 w 220"/>
              <a:gd name="T1" fmla="*/ 104 h 386"/>
              <a:gd name="T2" fmla="*/ 166 w 220"/>
              <a:gd name="T3" fmla="*/ 86 h 386"/>
              <a:gd name="T4" fmla="*/ 144 w 220"/>
              <a:gd name="T5" fmla="*/ 72 h 386"/>
              <a:gd name="T6" fmla="*/ 96 w 220"/>
              <a:gd name="T7" fmla="*/ 54 h 386"/>
              <a:gd name="T8" fmla="*/ 48 w 220"/>
              <a:gd name="T9" fmla="*/ 34 h 386"/>
              <a:gd name="T10" fmla="*/ 28 w 220"/>
              <a:gd name="T11" fmla="*/ 20 h 386"/>
              <a:gd name="T12" fmla="*/ 10 w 220"/>
              <a:gd name="T13" fmla="*/ 2 h 386"/>
              <a:gd name="T14" fmla="*/ 6 w 220"/>
              <a:gd name="T15" fmla="*/ 0 h 386"/>
              <a:gd name="T16" fmla="*/ 0 w 220"/>
              <a:gd name="T17" fmla="*/ 4 h 386"/>
              <a:gd name="T18" fmla="*/ 0 w 220"/>
              <a:gd name="T19" fmla="*/ 8 h 386"/>
              <a:gd name="T20" fmla="*/ 16 w 220"/>
              <a:gd name="T21" fmla="*/ 30 h 386"/>
              <a:gd name="T22" fmla="*/ 36 w 220"/>
              <a:gd name="T23" fmla="*/ 46 h 386"/>
              <a:gd name="T24" fmla="*/ 84 w 220"/>
              <a:gd name="T25" fmla="*/ 70 h 386"/>
              <a:gd name="T26" fmla="*/ 118 w 220"/>
              <a:gd name="T27" fmla="*/ 86 h 386"/>
              <a:gd name="T28" fmla="*/ 150 w 220"/>
              <a:gd name="T29" fmla="*/ 106 h 386"/>
              <a:gd name="T30" fmla="*/ 174 w 220"/>
              <a:gd name="T31" fmla="*/ 132 h 386"/>
              <a:gd name="T32" fmla="*/ 190 w 220"/>
              <a:gd name="T33" fmla="*/ 166 h 386"/>
              <a:gd name="T34" fmla="*/ 194 w 220"/>
              <a:gd name="T35" fmla="*/ 184 h 386"/>
              <a:gd name="T36" fmla="*/ 196 w 220"/>
              <a:gd name="T37" fmla="*/ 220 h 386"/>
              <a:gd name="T38" fmla="*/ 190 w 220"/>
              <a:gd name="T39" fmla="*/ 254 h 386"/>
              <a:gd name="T40" fmla="*/ 176 w 220"/>
              <a:gd name="T41" fmla="*/ 286 h 386"/>
              <a:gd name="T42" fmla="*/ 166 w 220"/>
              <a:gd name="T43" fmla="*/ 302 h 386"/>
              <a:gd name="T44" fmla="*/ 142 w 220"/>
              <a:gd name="T45" fmla="*/ 330 h 386"/>
              <a:gd name="T46" fmla="*/ 114 w 220"/>
              <a:gd name="T47" fmla="*/ 350 h 386"/>
              <a:gd name="T48" fmla="*/ 100 w 220"/>
              <a:gd name="T49" fmla="*/ 358 h 386"/>
              <a:gd name="T50" fmla="*/ 68 w 220"/>
              <a:gd name="T51" fmla="*/ 366 h 386"/>
              <a:gd name="T52" fmla="*/ 34 w 220"/>
              <a:gd name="T53" fmla="*/ 362 h 386"/>
              <a:gd name="T54" fmla="*/ 22 w 220"/>
              <a:gd name="T55" fmla="*/ 354 h 386"/>
              <a:gd name="T56" fmla="*/ 12 w 220"/>
              <a:gd name="T57" fmla="*/ 342 h 386"/>
              <a:gd name="T58" fmla="*/ 6 w 220"/>
              <a:gd name="T59" fmla="*/ 324 h 386"/>
              <a:gd name="T60" fmla="*/ 4 w 220"/>
              <a:gd name="T61" fmla="*/ 322 h 386"/>
              <a:gd name="T62" fmla="*/ 4 w 220"/>
              <a:gd name="T63" fmla="*/ 324 h 386"/>
              <a:gd name="T64" fmla="*/ 14 w 220"/>
              <a:gd name="T65" fmla="*/ 356 h 386"/>
              <a:gd name="T66" fmla="*/ 34 w 220"/>
              <a:gd name="T67" fmla="*/ 376 h 386"/>
              <a:gd name="T68" fmla="*/ 64 w 220"/>
              <a:gd name="T69" fmla="*/ 386 h 386"/>
              <a:gd name="T70" fmla="*/ 98 w 220"/>
              <a:gd name="T71" fmla="*/ 380 h 386"/>
              <a:gd name="T72" fmla="*/ 116 w 220"/>
              <a:gd name="T73" fmla="*/ 374 h 386"/>
              <a:gd name="T74" fmla="*/ 152 w 220"/>
              <a:gd name="T75" fmla="*/ 350 h 386"/>
              <a:gd name="T76" fmla="*/ 180 w 220"/>
              <a:gd name="T77" fmla="*/ 318 h 386"/>
              <a:gd name="T78" fmla="*/ 202 w 220"/>
              <a:gd name="T79" fmla="*/ 282 h 386"/>
              <a:gd name="T80" fmla="*/ 210 w 220"/>
              <a:gd name="T81" fmla="*/ 262 h 386"/>
              <a:gd name="T82" fmla="*/ 218 w 220"/>
              <a:gd name="T83" fmla="*/ 222 h 386"/>
              <a:gd name="T84" fmla="*/ 218 w 220"/>
              <a:gd name="T85" fmla="*/ 180 h 386"/>
              <a:gd name="T86" fmla="*/ 206 w 220"/>
              <a:gd name="T87" fmla="*/ 140 h 386"/>
              <a:gd name="T88" fmla="*/ 184 w 220"/>
              <a:gd name="T89" fmla="*/ 10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0" h="386">
                <a:moveTo>
                  <a:pt x="184" y="104"/>
                </a:moveTo>
                <a:lnTo>
                  <a:pt x="184" y="104"/>
                </a:lnTo>
                <a:lnTo>
                  <a:pt x="176" y="96"/>
                </a:lnTo>
                <a:lnTo>
                  <a:pt x="166" y="86"/>
                </a:lnTo>
                <a:lnTo>
                  <a:pt x="154" y="80"/>
                </a:lnTo>
                <a:lnTo>
                  <a:pt x="144" y="72"/>
                </a:lnTo>
                <a:lnTo>
                  <a:pt x="120" y="62"/>
                </a:lnTo>
                <a:lnTo>
                  <a:pt x="96" y="54"/>
                </a:lnTo>
                <a:lnTo>
                  <a:pt x="72" y="44"/>
                </a:lnTo>
                <a:lnTo>
                  <a:pt x="48" y="34"/>
                </a:lnTo>
                <a:lnTo>
                  <a:pt x="38" y="28"/>
                </a:lnTo>
                <a:lnTo>
                  <a:pt x="28" y="20"/>
                </a:lnTo>
                <a:lnTo>
                  <a:pt x="18" y="12"/>
                </a:lnTo>
                <a:lnTo>
                  <a:pt x="10" y="2"/>
                </a:lnTo>
                <a:lnTo>
                  <a:pt x="10" y="2"/>
                </a:lnTo>
                <a:lnTo>
                  <a:pt x="6" y="0"/>
                </a:lnTo>
                <a:lnTo>
                  <a:pt x="2" y="0"/>
                </a:lnTo>
                <a:lnTo>
                  <a:pt x="0" y="4"/>
                </a:lnTo>
                <a:lnTo>
                  <a:pt x="0" y="8"/>
                </a:lnTo>
                <a:lnTo>
                  <a:pt x="0" y="8"/>
                </a:lnTo>
                <a:lnTo>
                  <a:pt x="8" y="20"/>
                </a:lnTo>
                <a:lnTo>
                  <a:pt x="16" y="30"/>
                </a:lnTo>
                <a:lnTo>
                  <a:pt x="26" y="40"/>
                </a:lnTo>
                <a:lnTo>
                  <a:pt x="36" y="46"/>
                </a:lnTo>
                <a:lnTo>
                  <a:pt x="58" y="60"/>
                </a:lnTo>
                <a:lnTo>
                  <a:pt x="84" y="70"/>
                </a:lnTo>
                <a:lnTo>
                  <a:pt x="84" y="70"/>
                </a:lnTo>
                <a:lnTo>
                  <a:pt x="118" y="86"/>
                </a:lnTo>
                <a:lnTo>
                  <a:pt x="134" y="96"/>
                </a:lnTo>
                <a:lnTo>
                  <a:pt x="150" y="106"/>
                </a:lnTo>
                <a:lnTo>
                  <a:pt x="162" y="118"/>
                </a:lnTo>
                <a:lnTo>
                  <a:pt x="174" y="132"/>
                </a:lnTo>
                <a:lnTo>
                  <a:pt x="182" y="148"/>
                </a:lnTo>
                <a:lnTo>
                  <a:pt x="190" y="166"/>
                </a:lnTo>
                <a:lnTo>
                  <a:pt x="190" y="166"/>
                </a:lnTo>
                <a:lnTo>
                  <a:pt x="194" y="184"/>
                </a:lnTo>
                <a:lnTo>
                  <a:pt x="196" y="202"/>
                </a:lnTo>
                <a:lnTo>
                  <a:pt x="196" y="220"/>
                </a:lnTo>
                <a:lnTo>
                  <a:pt x="194" y="238"/>
                </a:lnTo>
                <a:lnTo>
                  <a:pt x="190" y="254"/>
                </a:lnTo>
                <a:lnTo>
                  <a:pt x="184" y="270"/>
                </a:lnTo>
                <a:lnTo>
                  <a:pt x="176" y="286"/>
                </a:lnTo>
                <a:lnTo>
                  <a:pt x="166" y="302"/>
                </a:lnTo>
                <a:lnTo>
                  <a:pt x="166" y="302"/>
                </a:lnTo>
                <a:lnTo>
                  <a:pt x="154" y="316"/>
                </a:lnTo>
                <a:lnTo>
                  <a:pt x="142" y="330"/>
                </a:lnTo>
                <a:lnTo>
                  <a:pt x="128" y="340"/>
                </a:lnTo>
                <a:lnTo>
                  <a:pt x="114" y="350"/>
                </a:lnTo>
                <a:lnTo>
                  <a:pt x="114" y="350"/>
                </a:lnTo>
                <a:lnTo>
                  <a:pt x="100" y="358"/>
                </a:lnTo>
                <a:lnTo>
                  <a:pt x="84" y="362"/>
                </a:lnTo>
                <a:lnTo>
                  <a:pt x="68" y="366"/>
                </a:lnTo>
                <a:lnTo>
                  <a:pt x="50" y="366"/>
                </a:lnTo>
                <a:lnTo>
                  <a:pt x="34" y="362"/>
                </a:lnTo>
                <a:lnTo>
                  <a:pt x="28" y="360"/>
                </a:lnTo>
                <a:lnTo>
                  <a:pt x="22" y="354"/>
                </a:lnTo>
                <a:lnTo>
                  <a:pt x="16" y="350"/>
                </a:lnTo>
                <a:lnTo>
                  <a:pt x="12" y="342"/>
                </a:lnTo>
                <a:lnTo>
                  <a:pt x="8" y="334"/>
                </a:lnTo>
                <a:lnTo>
                  <a:pt x="6" y="324"/>
                </a:lnTo>
                <a:lnTo>
                  <a:pt x="6" y="324"/>
                </a:lnTo>
                <a:lnTo>
                  <a:pt x="4" y="322"/>
                </a:lnTo>
                <a:lnTo>
                  <a:pt x="4" y="324"/>
                </a:lnTo>
                <a:lnTo>
                  <a:pt x="4" y="324"/>
                </a:lnTo>
                <a:lnTo>
                  <a:pt x="6" y="340"/>
                </a:lnTo>
                <a:lnTo>
                  <a:pt x="14" y="356"/>
                </a:lnTo>
                <a:lnTo>
                  <a:pt x="22" y="368"/>
                </a:lnTo>
                <a:lnTo>
                  <a:pt x="34" y="376"/>
                </a:lnTo>
                <a:lnTo>
                  <a:pt x="48" y="382"/>
                </a:lnTo>
                <a:lnTo>
                  <a:pt x="64" y="386"/>
                </a:lnTo>
                <a:lnTo>
                  <a:pt x="80" y="384"/>
                </a:lnTo>
                <a:lnTo>
                  <a:pt x="98" y="380"/>
                </a:lnTo>
                <a:lnTo>
                  <a:pt x="98" y="380"/>
                </a:lnTo>
                <a:lnTo>
                  <a:pt x="116" y="374"/>
                </a:lnTo>
                <a:lnTo>
                  <a:pt x="134" y="362"/>
                </a:lnTo>
                <a:lnTo>
                  <a:pt x="152" y="350"/>
                </a:lnTo>
                <a:lnTo>
                  <a:pt x="166" y="334"/>
                </a:lnTo>
                <a:lnTo>
                  <a:pt x="180" y="318"/>
                </a:lnTo>
                <a:lnTo>
                  <a:pt x="192" y="300"/>
                </a:lnTo>
                <a:lnTo>
                  <a:pt x="202" y="282"/>
                </a:lnTo>
                <a:lnTo>
                  <a:pt x="210" y="262"/>
                </a:lnTo>
                <a:lnTo>
                  <a:pt x="210" y="262"/>
                </a:lnTo>
                <a:lnTo>
                  <a:pt x="216" y="242"/>
                </a:lnTo>
                <a:lnTo>
                  <a:pt x="218" y="222"/>
                </a:lnTo>
                <a:lnTo>
                  <a:pt x="220" y="202"/>
                </a:lnTo>
                <a:lnTo>
                  <a:pt x="218" y="180"/>
                </a:lnTo>
                <a:lnTo>
                  <a:pt x="212" y="160"/>
                </a:lnTo>
                <a:lnTo>
                  <a:pt x="206" y="140"/>
                </a:lnTo>
                <a:lnTo>
                  <a:pt x="196" y="122"/>
                </a:lnTo>
                <a:lnTo>
                  <a:pt x="184" y="104"/>
                </a:lnTo>
                <a:lnTo>
                  <a:pt x="184" y="104"/>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1" name="Freeform 162"/>
          <p:cNvSpPr/>
          <p:nvPr>
            <p:custDataLst>
              <p:tags r:id="rId156"/>
            </p:custDataLst>
          </p:nvPr>
        </p:nvSpPr>
        <p:spPr bwMode="auto">
          <a:xfrm rot="20855259">
            <a:off x="3925967" y="2979396"/>
            <a:ext cx="286082" cy="257337"/>
          </a:xfrm>
          <a:custGeom>
            <a:avLst/>
            <a:gdLst>
              <a:gd name="T0" fmla="*/ 168 w 300"/>
              <a:gd name="T1" fmla="*/ 150 h 270"/>
              <a:gd name="T2" fmla="*/ 152 w 300"/>
              <a:gd name="T3" fmla="*/ 130 h 270"/>
              <a:gd name="T4" fmla="*/ 100 w 300"/>
              <a:gd name="T5" fmla="*/ 60 h 270"/>
              <a:gd name="T6" fmla="*/ 76 w 300"/>
              <a:gd name="T7" fmla="*/ 18 h 270"/>
              <a:gd name="T8" fmla="*/ 76 w 300"/>
              <a:gd name="T9" fmla="*/ 6 h 270"/>
              <a:gd name="T10" fmla="*/ 80 w 300"/>
              <a:gd name="T11" fmla="*/ 4 h 270"/>
              <a:gd name="T12" fmla="*/ 96 w 300"/>
              <a:gd name="T13" fmla="*/ 0 h 270"/>
              <a:gd name="T14" fmla="*/ 132 w 300"/>
              <a:gd name="T15" fmla="*/ 10 h 270"/>
              <a:gd name="T16" fmla="*/ 176 w 300"/>
              <a:gd name="T17" fmla="*/ 36 h 270"/>
              <a:gd name="T18" fmla="*/ 222 w 300"/>
              <a:gd name="T19" fmla="*/ 78 h 270"/>
              <a:gd name="T20" fmla="*/ 244 w 300"/>
              <a:gd name="T21" fmla="*/ 102 h 270"/>
              <a:gd name="T22" fmla="*/ 276 w 300"/>
              <a:gd name="T23" fmla="*/ 144 h 270"/>
              <a:gd name="T24" fmla="*/ 294 w 300"/>
              <a:gd name="T25" fmla="*/ 178 h 270"/>
              <a:gd name="T26" fmla="*/ 300 w 300"/>
              <a:gd name="T27" fmla="*/ 202 h 270"/>
              <a:gd name="T28" fmla="*/ 298 w 300"/>
              <a:gd name="T29" fmla="*/ 212 h 270"/>
              <a:gd name="T30" fmla="*/ 282 w 300"/>
              <a:gd name="T31" fmla="*/ 228 h 270"/>
              <a:gd name="T32" fmla="*/ 252 w 300"/>
              <a:gd name="T33" fmla="*/ 246 h 270"/>
              <a:gd name="T34" fmla="*/ 210 w 300"/>
              <a:gd name="T35" fmla="*/ 262 h 270"/>
              <a:gd name="T36" fmla="*/ 156 w 300"/>
              <a:gd name="T37" fmla="*/ 270 h 270"/>
              <a:gd name="T38" fmla="*/ 130 w 300"/>
              <a:gd name="T39" fmla="*/ 270 h 270"/>
              <a:gd name="T40" fmla="*/ 90 w 300"/>
              <a:gd name="T41" fmla="*/ 268 h 270"/>
              <a:gd name="T42" fmla="*/ 58 w 300"/>
              <a:gd name="T43" fmla="*/ 260 h 270"/>
              <a:gd name="T44" fmla="*/ 52 w 300"/>
              <a:gd name="T45" fmla="*/ 258 h 270"/>
              <a:gd name="T46" fmla="*/ 58 w 300"/>
              <a:gd name="T47" fmla="*/ 256 h 270"/>
              <a:gd name="T48" fmla="*/ 66 w 300"/>
              <a:gd name="T49" fmla="*/ 246 h 270"/>
              <a:gd name="T50" fmla="*/ 72 w 300"/>
              <a:gd name="T51" fmla="*/ 226 h 270"/>
              <a:gd name="T52" fmla="*/ 72 w 300"/>
              <a:gd name="T53" fmla="*/ 210 h 270"/>
              <a:gd name="T54" fmla="*/ 68 w 300"/>
              <a:gd name="T55" fmla="*/ 194 h 270"/>
              <a:gd name="T56" fmla="*/ 60 w 300"/>
              <a:gd name="T57" fmla="*/ 180 h 270"/>
              <a:gd name="T58" fmla="*/ 36 w 300"/>
              <a:gd name="T59" fmla="*/ 162 h 270"/>
              <a:gd name="T60" fmla="*/ 12 w 300"/>
              <a:gd name="T61" fmla="*/ 154 h 270"/>
              <a:gd name="T62" fmla="*/ 0 w 300"/>
              <a:gd name="T63" fmla="*/ 15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0" h="270">
                <a:moveTo>
                  <a:pt x="0" y="152"/>
                </a:moveTo>
                <a:lnTo>
                  <a:pt x="168" y="150"/>
                </a:lnTo>
                <a:lnTo>
                  <a:pt x="168" y="150"/>
                </a:lnTo>
                <a:lnTo>
                  <a:pt x="152" y="130"/>
                </a:lnTo>
                <a:lnTo>
                  <a:pt x="118" y="84"/>
                </a:lnTo>
                <a:lnTo>
                  <a:pt x="100" y="60"/>
                </a:lnTo>
                <a:lnTo>
                  <a:pt x="84" y="36"/>
                </a:lnTo>
                <a:lnTo>
                  <a:pt x="76" y="18"/>
                </a:lnTo>
                <a:lnTo>
                  <a:pt x="76" y="10"/>
                </a:lnTo>
                <a:lnTo>
                  <a:pt x="76" y="6"/>
                </a:lnTo>
                <a:lnTo>
                  <a:pt x="76" y="6"/>
                </a:lnTo>
                <a:lnTo>
                  <a:pt x="80" y="4"/>
                </a:lnTo>
                <a:lnTo>
                  <a:pt x="84" y="2"/>
                </a:lnTo>
                <a:lnTo>
                  <a:pt x="96" y="0"/>
                </a:lnTo>
                <a:lnTo>
                  <a:pt x="112" y="4"/>
                </a:lnTo>
                <a:lnTo>
                  <a:pt x="132" y="10"/>
                </a:lnTo>
                <a:lnTo>
                  <a:pt x="152" y="22"/>
                </a:lnTo>
                <a:lnTo>
                  <a:pt x="176" y="36"/>
                </a:lnTo>
                <a:lnTo>
                  <a:pt x="198" y="56"/>
                </a:lnTo>
                <a:lnTo>
                  <a:pt x="222" y="78"/>
                </a:lnTo>
                <a:lnTo>
                  <a:pt x="222" y="78"/>
                </a:lnTo>
                <a:lnTo>
                  <a:pt x="244" y="102"/>
                </a:lnTo>
                <a:lnTo>
                  <a:pt x="262" y="124"/>
                </a:lnTo>
                <a:lnTo>
                  <a:pt x="276" y="144"/>
                </a:lnTo>
                <a:lnTo>
                  <a:pt x="288" y="162"/>
                </a:lnTo>
                <a:lnTo>
                  <a:pt x="294" y="178"/>
                </a:lnTo>
                <a:lnTo>
                  <a:pt x="300" y="192"/>
                </a:lnTo>
                <a:lnTo>
                  <a:pt x="300" y="202"/>
                </a:lnTo>
                <a:lnTo>
                  <a:pt x="298" y="212"/>
                </a:lnTo>
                <a:lnTo>
                  <a:pt x="298" y="212"/>
                </a:lnTo>
                <a:lnTo>
                  <a:pt x="290" y="220"/>
                </a:lnTo>
                <a:lnTo>
                  <a:pt x="282" y="228"/>
                </a:lnTo>
                <a:lnTo>
                  <a:pt x="268" y="238"/>
                </a:lnTo>
                <a:lnTo>
                  <a:pt x="252" y="246"/>
                </a:lnTo>
                <a:lnTo>
                  <a:pt x="232" y="254"/>
                </a:lnTo>
                <a:lnTo>
                  <a:pt x="210" y="262"/>
                </a:lnTo>
                <a:lnTo>
                  <a:pt x="184" y="266"/>
                </a:lnTo>
                <a:lnTo>
                  <a:pt x="156" y="270"/>
                </a:lnTo>
                <a:lnTo>
                  <a:pt x="156" y="270"/>
                </a:lnTo>
                <a:lnTo>
                  <a:pt x="130" y="270"/>
                </a:lnTo>
                <a:lnTo>
                  <a:pt x="108" y="270"/>
                </a:lnTo>
                <a:lnTo>
                  <a:pt x="90" y="268"/>
                </a:lnTo>
                <a:lnTo>
                  <a:pt x="76" y="266"/>
                </a:lnTo>
                <a:lnTo>
                  <a:pt x="58" y="260"/>
                </a:lnTo>
                <a:lnTo>
                  <a:pt x="52" y="258"/>
                </a:lnTo>
                <a:lnTo>
                  <a:pt x="52" y="258"/>
                </a:lnTo>
                <a:lnTo>
                  <a:pt x="56" y="258"/>
                </a:lnTo>
                <a:lnTo>
                  <a:pt x="58" y="256"/>
                </a:lnTo>
                <a:lnTo>
                  <a:pt x="62" y="252"/>
                </a:lnTo>
                <a:lnTo>
                  <a:pt x="66" y="246"/>
                </a:lnTo>
                <a:lnTo>
                  <a:pt x="70" y="238"/>
                </a:lnTo>
                <a:lnTo>
                  <a:pt x="72" y="226"/>
                </a:lnTo>
                <a:lnTo>
                  <a:pt x="72" y="210"/>
                </a:lnTo>
                <a:lnTo>
                  <a:pt x="72" y="210"/>
                </a:lnTo>
                <a:lnTo>
                  <a:pt x="70" y="202"/>
                </a:lnTo>
                <a:lnTo>
                  <a:pt x="68" y="194"/>
                </a:lnTo>
                <a:lnTo>
                  <a:pt x="64" y="186"/>
                </a:lnTo>
                <a:lnTo>
                  <a:pt x="60" y="180"/>
                </a:lnTo>
                <a:lnTo>
                  <a:pt x="48" y="170"/>
                </a:lnTo>
                <a:lnTo>
                  <a:pt x="36" y="162"/>
                </a:lnTo>
                <a:lnTo>
                  <a:pt x="22" y="158"/>
                </a:lnTo>
                <a:lnTo>
                  <a:pt x="12" y="154"/>
                </a:lnTo>
                <a:lnTo>
                  <a:pt x="0" y="152"/>
                </a:lnTo>
                <a:lnTo>
                  <a:pt x="0" y="152"/>
                </a:lnTo>
                <a:close/>
              </a:path>
            </a:pathLst>
          </a:custGeom>
          <a:solidFill>
            <a:schemeClr val="accent4">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192" name="Freeform 163"/>
          <p:cNvSpPr/>
          <p:nvPr>
            <p:custDataLst>
              <p:tags r:id="rId157"/>
            </p:custDataLst>
          </p:nvPr>
        </p:nvSpPr>
        <p:spPr bwMode="auto">
          <a:xfrm rot="20855259">
            <a:off x="4088856" y="3103274"/>
            <a:ext cx="66388" cy="58859"/>
          </a:xfrm>
          <a:custGeom>
            <a:avLst/>
            <a:gdLst>
              <a:gd name="T0" fmla="*/ 14 w 70"/>
              <a:gd name="T1" fmla="*/ 2 h 62"/>
              <a:gd name="T2" fmla="*/ 14 w 70"/>
              <a:gd name="T3" fmla="*/ 2 h 62"/>
              <a:gd name="T4" fmla="*/ 14 w 70"/>
              <a:gd name="T5" fmla="*/ 2 h 62"/>
              <a:gd name="T6" fmla="*/ 14 w 70"/>
              <a:gd name="T7" fmla="*/ 2 h 62"/>
              <a:gd name="T8" fmla="*/ 12 w 70"/>
              <a:gd name="T9" fmla="*/ 2 h 62"/>
              <a:gd name="T10" fmla="*/ 12 w 70"/>
              <a:gd name="T11" fmla="*/ 2 h 62"/>
              <a:gd name="T12" fmla="*/ 10 w 70"/>
              <a:gd name="T13" fmla="*/ 0 h 62"/>
              <a:gd name="T14" fmla="*/ 10 w 70"/>
              <a:gd name="T15" fmla="*/ 0 h 62"/>
              <a:gd name="T16" fmla="*/ 6 w 70"/>
              <a:gd name="T17" fmla="*/ 0 h 62"/>
              <a:gd name="T18" fmla="*/ 4 w 70"/>
              <a:gd name="T19" fmla="*/ 2 h 62"/>
              <a:gd name="T20" fmla="*/ 2 w 70"/>
              <a:gd name="T21" fmla="*/ 8 h 62"/>
              <a:gd name="T22" fmla="*/ 2 w 70"/>
              <a:gd name="T23" fmla="*/ 8 h 62"/>
              <a:gd name="T24" fmla="*/ 0 w 70"/>
              <a:gd name="T25" fmla="*/ 8 h 62"/>
              <a:gd name="T26" fmla="*/ 0 w 70"/>
              <a:gd name="T27" fmla="*/ 8 h 62"/>
              <a:gd name="T28" fmla="*/ 0 w 70"/>
              <a:gd name="T29" fmla="*/ 12 h 62"/>
              <a:gd name="T30" fmla="*/ 0 w 70"/>
              <a:gd name="T31" fmla="*/ 16 h 62"/>
              <a:gd name="T32" fmla="*/ 2 w 70"/>
              <a:gd name="T33" fmla="*/ 26 h 62"/>
              <a:gd name="T34" fmla="*/ 6 w 70"/>
              <a:gd name="T35" fmla="*/ 34 h 62"/>
              <a:gd name="T36" fmla="*/ 10 w 70"/>
              <a:gd name="T37" fmla="*/ 42 h 62"/>
              <a:gd name="T38" fmla="*/ 10 w 70"/>
              <a:gd name="T39" fmla="*/ 42 h 62"/>
              <a:gd name="T40" fmla="*/ 20 w 70"/>
              <a:gd name="T41" fmla="*/ 56 h 62"/>
              <a:gd name="T42" fmla="*/ 26 w 70"/>
              <a:gd name="T43" fmla="*/ 60 h 62"/>
              <a:gd name="T44" fmla="*/ 34 w 70"/>
              <a:gd name="T45" fmla="*/ 62 h 62"/>
              <a:gd name="T46" fmla="*/ 34 w 70"/>
              <a:gd name="T47" fmla="*/ 62 h 62"/>
              <a:gd name="T48" fmla="*/ 38 w 70"/>
              <a:gd name="T49" fmla="*/ 62 h 62"/>
              <a:gd name="T50" fmla="*/ 40 w 70"/>
              <a:gd name="T51" fmla="*/ 62 h 62"/>
              <a:gd name="T52" fmla="*/ 44 w 70"/>
              <a:gd name="T53" fmla="*/ 56 h 62"/>
              <a:gd name="T54" fmla="*/ 46 w 70"/>
              <a:gd name="T55" fmla="*/ 50 h 62"/>
              <a:gd name="T56" fmla="*/ 42 w 70"/>
              <a:gd name="T57" fmla="*/ 42 h 62"/>
              <a:gd name="T58" fmla="*/ 42 w 70"/>
              <a:gd name="T59" fmla="*/ 42 h 62"/>
              <a:gd name="T60" fmla="*/ 34 w 70"/>
              <a:gd name="T61" fmla="*/ 30 h 62"/>
              <a:gd name="T62" fmla="*/ 34 w 70"/>
              <a:gd name="T63" fmla="*/ 30 h 62"/>
              <a:gd name="T64" fmla="*/ 42 w 70"/>
              <a:gd name="T65" fmla="*/ 32 h 62"/>
              <a:gd name="T66" fmla="*/ 42 w 70"/>
              <a:gd name="T67" fmla="*/ 32 h 62"/>
              <a:gd name="T68" fmla="*/ 48 w 70"/>
              <a:gd name="T69" fmla="*/ 34 h 62"/>
              <a:gd name="T70" fmla="*/ 56 w 70"/>
              <a:gd name="T71" fmla="*/ 36 h 62"/>
              <a:gd name="T72" fmla="*/ 64 w 70"/>
              <a:gd name="T73" fmla="*/ 34 h 62"/>
              <a:gd name="T74" fmla="*/ 66 w 70"/>
              <a:gd name="T75" fmla="*/ 32 h 62"/>
              <a:gd name="T76" fmla="*/ 68 w 70"/>
              <a:gd name="T77" fmla="*/ 30 h 62"/>
              <a:gd name="T78" fmla="*/ 68 w 70"/>
              <a:gd name="T79" fmla="*/ 30 h 62"/>
              <a:gd name="T80" fmla="*/ 70 w 70"/>
              <a:gd name="T81" fmla="*/ 22 h 62"/>
              <a:gd name="T82" fmla="*/ 68 w 70"/>
              <a:gd name="T83" fmla="*/ 16 h 62"/>
              <a:gd name="T84" fmla="*/ 60 w 70"/>
              <a:gd name="T85" fmla="*/ 12 h 62"/>
              <a:gd name="T86" fmla="*/ 52 w 70"/>
              <a:gd name="T87" fmla="*/ 8 h 62"/>
              <a:gd name="T88" fmla="*/ 32 w 70"/>
              <a:gd name="T89" fmla="*/ 4 h 62"/>
              <a:gd name="T90" fmla="*/ 14 w 70"/>
              <a:gd name="T91" fmla="*/ 2 h 62"/>
              <a:gd name="T92" fmla="*/ 14 w 70"/>
              <a:gd name="T93"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 h="62">
                <a:moveTo>
                  <a:pt x="14" y="2"/>
                </a:moveTo>
                <a:lnTo>
                  <a:pt x="14" y="2"/>
                </a:lnTo>
                <a:lnTo>
                  <a:pt x="14" y="2"/>
                </a:lnTo>
                <a:lnTo>
                  <a:pt x="14" y="2"/>
                </a:lnTo>
                <a:lnTo>
                  <a:pt x="12" y="2"/>
                </a:lnTo>
                <a:lnTo>
                  <a:pt x="12" y="2"/>
                </a:lnTo>
                <a:lnTo>
                  <a:pt x="10" y="0"/>
                </a:lnTo>
                <a:lnTo>
                  <a:pt x="10" y="0"/>
                </a:lnTo>
                <a:lnTo>
                  <a:pt x="6" y="0"/>
                </a:lnTo>
                <a:lnTo>
                  <a:pt x="4" y="2"/>
                </a:lnTo>
                <a:lnTo>
                  <a:pt x="2" y="8"/>
                </a:lnTo>
                <a:lnTo>
                  <a:pt x="2" y="8"/>
                </a:lnTo>
                <a:lnTo>
                  <a:pt x="0" y="8"/>
                </a:lnTo>
                <a:lnTo>
                  <a:pt x="0" y="8"/>
                </a:lnTo>
                <a:lnTo>
                  <a:pt x="0" y="12"/>
                </a:lnTo>
                <a:lnTo>
                  <a:pt x="0" y="16"/>
                </a:lnTo>
                <a:lnTo>
                  <a:pt x="2" y="26"/>
                </a:lnTo>
                <a:lnTo>
                  <a:pt x="6" y="34"/>
                </a:lnTo>
                <a:lnTo>
                  <a:pt x="10" y="42"/>
                </a:lnTo>
                <a:lnTo>
                  <a:pt x="10" y="42"/>
                </a:lnTo>
                <a:lnTo>
                  <a:pt x="20" y="56"/>
                </a:lnTo>
                <a:lnTo>
                  <a:pt x="26" y="60"/>
                </a:lnTo>
                <a:lnTo>
                  <a:pt x="34" y="62"/>
                </a:lnTo>
                <a:lnTo>
                  <a:pt x="34" y="62"/>
                </a:lnTo>
                <a:lnTo>
                  <a:pt x="38" y="62"/>
                </a:lnTo>
                <a:lnTo>
                  <a:pt x="40" y="62"/>
                </a:lnTo>
                <a:lnTo>
                  <a:pt x="44" y="56"/>
                </a:lnTo>
                <a:lnTo>
                  <a:pt x="46" y="50"/>
                </a:lnTo>
                <a:lnTo>
                  <a:pt x="42" y="42"/>
                </a:lnTo>
                <a:lnTo>
                  <a:pt x="42" y="42"/>
                </a:lnTo>
                <a:lnTo>
                  <a:pt x="34" y="30"/>
                </a:lnTo>
                <a:lnTo>
                  <a:pt x="34" y="30"/>
                </a:lnTo>
                <a:lnTo>
                  <a:pt x="42" y="32"/>
                </a:lnTo>
                <a:lnTo>
                  <a:pt x="42" y="32"/>
                </a:lnTo>
                <a:lnTo>
                  <a:pt x="48" y="34"/>
                </a:lnTo>
                <a:lnTo>
                  <a:pt x="56" y="36"/>
                </a:lnTo>
                <a:lnTo>
                  <a:pt x="64" y="34"/>
                </a:lnTo>
                <a:lnTo>
                  <a:pt x="66" y="32"/>
                </a:lnTo>
                <a:lnTo>
                  <a:pt x="68" y="30"/>
                </a:lnTo>
                <a:lnTo>
                  <a:pt x="68" y="30"/>
                </a:lnTo>
                <a:lnTo>
                  <a:pt x="70" y="22"/>
                </a:lnTo>
                <a:lnTo>
                  <a:pt x="68" y="16"/>
                </a:lnTo>
                <a:lnTo>
                  <a:pt x="60" y="12"/>
                </a:lnTo>
                <a:lnTo>
                  <a:pt x="52" y="8"/>
                </a:lnTo>
                <a:lnTo>
                  <a:pt x="32" y="4"/>
                </a:lnTo>
                <a:lnTo>
                  <a:pt x="14" y="2"/>
                </a:lnTo>
                <a:lnTo>
                  <a:pt x="14" y="2"/>
                </a:lnTo>
                <a:close/>
              </a:path>
            </a:pathLst>
          </a:custGeom>
          <a:solidFill>
            <a:schemeClr val="accent6">
              <a:lumMod val="85000"/>
              <a:lumOff val="1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193" name="Freeform 164"/>
          <p:cNvSpPr/>
          <p:nvPr>
            <p:custDataLst>
              <p:tags r:id="rId158"/>
            </p:custDataLst>
          </p:nvPr>
        </p:nvSpPr>
        <p:spPr bwMode="auto">
          <a:xfrm rot="20855259">
            <a:off x="3651520" y="2817192"/>
            <a:ext cx="196425" cy="101292"/>
          </a:xfrm>
          <a:custGeom>
            <a:avLst/>
            <a:gdLst>
              <a:gd name="T0" fmla="*/ 190 w 206"/>
              <a:gd name="T1" fmla="*/ 26 h 106"/>
              <a:gd name="T2" fmla="*/ 190 w 206"/>
              <a:gd name="T3" fmla="*/ 26 h 106"/>
              <a:gd name="T4" fmla="*/ 178 w 206"/>
              <a:gd name="T5" fmla="*/ 16 h 106"/>
              <a:gd name="T6" fmla="*/ 166 w 206"/>
              <a:gd name="T7" fmla="*/ 8 h 106"/>
              <a:gd name="T8" fmla="*/ 150 w 206"/>
              <a:gd name="T9" fmla="*/ 2 h 106"/>
              <a:gd name="T10" fmla="*/ 132 w 206"/>
              <a:gd name="T11" fmla="*/ 0 h 106"/>
              <a:gd name="T12" fmla="*/ 114 w 206"/>
              <a:gd name="T13" fmla="*/ 2 h 106"/>
              <a:gd name="T14" fmla="*/ 96 w 206"/>
              <a:gd name="T15" fmla="*/ 6 h 106"/>
              <a:gd name="T16" fmla="*/ 76 w 206"/>
              <a:gd name="T17" fmla="*/ 14 h 106"/>
              <a:gd name="T18" fmla="*/ 58 w 206"/>
              <a:gd name="T19" fmla="*/ 24 h 106"/>
              <a:gd name="T20" fmla="*/ 58 w 206"/>
              <a:gd name="T21" fmla="*/ 24 h 106"/>
              <a:gd name="T22" fmla="*/ 54 w 206"/>
              <a:gd name="T23" fmla="*/ 24 h 106"/>
              <a:gd name="T24" fmla="*/ 42 w 206"/>
              <a:gd name="T25" fmla="*/ 24 h 106"/>
              <a:gd name="T26" fmla="*/ 30 w 206"/>
              <a:gd name="T27" fmla="*/ 28 h 106"/>
              <a:gd name="T28" fmla="*/ 22 w 206"/>
              <a:gd name="T29" fmla="*/ 32 h 106"/>
              <a:gd name="T30" fmla="*/ 16 w 206"/>
              <a:gd name="T31" fmla="*/ 36 h 106"/>
              <a:gd name="T32" fmla="*/ 16 w 206"/>
              <a:gd name="T33" fmla="*/ 36 h 106"/>
              <a:gd name="T34" fmla="*/ 12 w 206"/>
              <a:gd name="T35" fmla="*/ 44 h 106"/>
              <a:gd name="T36" fmla="*/ 6 w 206"/>
              <a:gd name="T37" fmla="*/ 52 h 106"/>
              <a:gd name="T38" fmla="*/ 4 w 206"/>
              <a:gd name="T39" fmla="*/ 62 h 106"/>
              <a:gd name="T40" fmla="*/ 2 w 206"/>
              <a:gd name="T41" fmla="*/ 72 h 106"/>
              <a:gd name="T42" fmla="*/ 0 w 206"/>
              <a:gd name="T43" fmla="*/ 82 h 106"/>
              <a:gd name="T44" fmla="*/ 2 w 206"/>
              <a:gd name="T45" fmla="*/ 92 h 106"/>
              <a:gd name="T46" fmla="*/ 6 w 206"/>
              <a:gd name="T47" fmla="*/ 100 h 106"/>
              <a:gd name="T48" fmla="*/ 10 w 206"/>
              <a:gd name="T49" fmla="*/ 104 h 106"/>
              <a:gd name="T50" fmla="*/ 10 w 206"/>
              <a:gd name="T51" fmla="*/ 104 h 106"/>
              <a:gd name="T52" fmla="*/ 18 w 206"/>
              <a:gd name="T53" fmla="*/ 106 h 106"/>
              <a:gd name="T54" fmla="*/ 24 w 206"/>
              <a:gd name="T55" fmla="*/ 106 h 106"/>
              <a:gd name="T56" fmla="*/ 32 w 206"/>
              <a:gd name="T57" fmla="*/ 102 h 106"/>
              <a:gd name="T58" fmla="*/ 40 w 206"/>
              <a:gd name="T59" fmla="*/ 98 h 106"/>
              <a:gd name="T60" fmla="*/ 54 w 206"/>
              <a:gd name="T61" fmla="*/ 86 h 106"/>
              <a:gd name="T62" fmla="*/ 66 w 206"/>
              <a:gd name="T63" fmla="*/ 72 h 106"/>
              <a:gd name="T64" fmla="*/ 66 w 206"/>
              <a:gd name="T65" fmla="*/ 72 h 106"/>
              <a:gd name="T66" fmla="*/ 88 w 206"/>
              <a:gd name="T67" fmla="*/ 80 h 106"/>
              <a:gd name="T68" fmla="*/ 108 w 206"/>
              <a:gd name="T69" fmla="*/ 84 h 106"/>
              <a:gd name="T70" fmla="*/ 124 w 206"/>
              <a:gd name="T71" fmla="*/ 86 h 106"/>
              <a:gd name="T72" fmla="*/ 140 w 206"/>
              <a:gd name="T73" fmla="*/ 84 h 106"/>
              <a:gd name="T74" fmla="*/ 152 w 206"/>
              <a:gd name="T75" fmla="*/ 82 h 106"/>
              <a:gd name="T76" fmla="*/ 160 w 206"/>
              <a:gd name="T77" fmla="*/ 80 h 106"/>
              <a:gd name="T78" fmla="*/ 168 w 206"/>
              <a:gd name="T79" fmla="*/ 78 h 106"/>
              <a:gd name="T80" fmla="*/ 168 w 206"/>
              <a:gd name="T81" fmla="*/ 78 h 106"/>
              <a:gd name="T82" fmla="*/ 168 w 206"/>
              <a:gd name="T83" fmla="*/ 80 h 106"/>
              <a:gd name="T84" fmla="*/ 170 w 206"/>
              <a:gd name="T85" fmla="*/ 90 h 106"/>
              <a:gd name="T86" fmla="*/ 172 w 206"/>
              <a:gd name="T87" fmla="*/ 94 h 106"/>
              <a:gd name="T88" fmla="*/ 176 w 206"/>
              <a:gd name="T89" fmla="*/ 98 h 106"/>
              <a:gd name="T90" fmla="*/ 182 w 206"/>
              <a:gd name="T91" fmla="*/ 100 h 106"/>
              <a:gd name="T92" fmla="*/ 188 w 206"/>
              <a:gd name="T93" fmla="*/ 100 h 106"/>
              <a:gd name="T94" fmla="*/ 188 w 206"/>
              <a:gd name="T95" fmla="*/ 100 h 106"/>
              <a:gd name="T96" fmla="*/ 194 w 206"/>
              <a:gd name="T97" fmla="*/ 98 h 106"/>
              <a:gd name="T98" fmla="*/ 200 w 206"/>
              <a:gd name="T99" fmla="*/ 94 h 106"/>
              <a:gd name="T100" fmla="*/ 204 w 206"/>
              <a:gd name="T101" fmla="*/ 86 h 106"/>
              <a:gd name="T102" fmla="*/ 206 w 206"/>
              <a:gd name="T103" fmla="*/ 76 h 106"/>
              <a:gd name="T104" fmla="*/ 206 w 206"/>
              <a:gd name="T105" fmla="*/ 64 h 106"/>
              <a:gd name="T106" fmla="*/ 204 w 206"/>
              <a:gd name="T107" fmla="*/ 52 h 106"/>
              <a:gd name="T108" fmla="*/ 198 w 206"/>
              <a:gd name="T109" fmla="*/ 40 h 106"/>
              <a:gd name="T110" fmla="*/ 190 w 206"/>
              <a:gd name="T111" fmla="*/ 26 h 106"/>
              <a:gd name="T112" fmla="*/ 190 w 206"/>
              <a:gd name="T113" fmla="*/ 2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6" h="106">
                <a:moveTo>
                  <a:pt x="190" y="26"/>
                </a:moveTo>
                <a:lnTo>
                  <a:pt x="190" y="26"/>
                </a:lnTo>
                <a:lnTo>
                  <a:pt x="178" y="16"/>
                </a:lnTo>
                <a:lnTo>
                  <a:pt x="166" y="8"/>
                </a:lnTo>
                <a:lnTo>
                  <a:pt x="150" y="2"/>
                </a:lnTo>
                <a:lnTo>
                  <a:pt x="132" y="0"/>
                </a:lnTo>
                <a:lnTo>
                  <a:pt x="114" y="2"/>
                </a:lnTo>
                <a:lnTo>
                  <a:pt x="96" y="6"/>
                </a:lnTo>
                <a:lnTo>
                  <a:pt x="76" y="14"/>
                </a:lnTo>
                <a:lnTo>
                  <a:pt x="58" y="24"/>
                </a:lnTo>
                <a:lnTo>
                  <a:pt x="58" y="24"/>
                </a:lnTo>
                <a:lnTo>
                  <a:pt x="54" y="24"/>
                </a:lnTo>
                <a:lnTo>
                  <a:pt x="42" y="24"/>
                </a:lnTo>
                <a:lnTo>
                  <a:pt x="30" y="28"/>
                </a:lnTo>
                <a:lnTo>
                  <a:pt x="22" y="32"/>
                </a:lnTo>
                <a:lnTo>
                  <a:pt x="16" y="36"/>
                </a:lnTo>
                <a:lnTo>
                  <a:pt x="16" y="36"/>
                </a:lnTo>
                <a:lnTo>
                  <a:pt x="12" y="44"/>
                </a:lnTo>
                <a:lnTo>
                  <a:pt x="6" y="52"/>
                </a:lnTo>
                <a:lnTo>
                  <a:pt x="4" y="62"/>
                </a:lnTo>
                <a:lnTo>
                  <a:pt x="2" y="72"/>
                </a:lnTo>
                <a:lnTo>
                  <a:pt x="0" y="82"/>
                </a:lnTo>
                <a:lnTo>
                  <a:pt x="2" y="92"/>
                </a:lnTo>
                <a:lnTo>
                  <a:pt x="6" y="100"/>
                </a:lnTo>
                <a:lnTo>
                  <a:pt x="10" y="104"/>
                </a:lnTo>
                <a:lnTo>
                  <a:pt x="10" y="104"/>
                </a:lnTo>
                <a:lnTo>
                  <a:pt x="18" y="106"/>
                </a:lnTo>
                <a:lnTo>
                  <a:pt x="24" y="106"/>
                </a:lnTo>
                <a:lnTo>
                  <a:pt x="32" y="102"/>
                </a:lnTo>
                <a:lnTo>
                  <a:pt x="40" y="98"/>
                </a:lnTo>
                <a:lnTo>
                  <a:pt x="54" y="86"/>
                </a:lnTo>
                <a:lnTo>
                  <a:pt x="66" y="72"/>
                </a:lnTo>
                <a:lnTo>
                  <a:pt x="66" y="72"/>
                </a:lnTo>
                <a:lnTo>
                  <a:pt x="88" y="80"/>
                </a:lnTo>
                <a:lnTo>
                  <a:pt x="108" y="84"/>
                </a:lnTo>
                <a:lnTo>
                  <a:pt x="124" y="86"/>
                </a:lnTo>
                <a:lnTo>
                  <a:pt x="140" y="84"/>
                </a:lnTo>
                <a:lnTo>
                  <a:pt x="152" y="82"/>
                </a:lnTo>
                <a:lnTo>
                  <a:pt x="160" y="80"/>
                </a:lnTo>
                <a:lnTo>
                  <a:pt x="168" y="78"/>
                </a:lnTo>
                <a:lnTo>
                  <a:pt x="168" y="78"/>
                </a:lnTo>
                <a:lnTo>
                  <a:pt x="168" y="80"/>
                </a:lnTo>
                <a:lnTo>
                  <a:pt x="170" y="90"/>
                </a:lnTo>
                <a:lnTo>
                  <a:pt x="172" y="94"/>
                </a:lnTo>
                <a:lnTo>
                  <a:pt x="176" y="98"/>
                </a:lnTo>
                <a:lnTo>
                  <a:pt x="182" y="100"/>
                </a:lnTo>
                <a:lnTo>
                  <a:pt x="188" y="100"/>
                </a:lnTo>
                <a:lnTo>
                  <a:pt x="188" y="100"/>
                </a:lnTo>
                <a:lnTo>
                  <a:pt x="194" y="98"/>
                </a:lnTo>
                <a:lnTo>
                  <a:pt x="200" y="94"/>
                </a:lnTo>
                <a:lnTo>
                  <a:pt x="204" y="86"/>
                </a:lnTo>
                <a:lnTo>
                  <a:pt x="206" y="76"/>
                </a:lnTo>
                <a:lnTo>
                  <a:pt x="206" y="64"/>
                </a:lnTo>
                <a:lnTo>
                  <a:pt x="204" y="52"/>
                </a:lnTo>
                <a:lnTo>
                  <a:pt x="198" y="40"/>
                </a:lnTo>
                <a:lnTo>
                  <a:pt x="190" y="26"/>
                </a:lnTo>
                <a:lnTo>
                  <a:pt x="190" y="26"/>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4" name="Freeform 165"/>
          <p:cNvSpPr/>
          <p:nvPr>
            <p:custDataLst>
              <p:tags r:id="rId159"/>
            </p:custDataLst>
          </p:nvPr>
        </p:nvSpPr>
        <p:spPr bwMode="auto">
          <a:xfrm rot="20855259">
            <a:off x="3709010" y="2850728"/>
            <a:ext cx="121824" cy="34220"/>
          </a:xfrm>
          <a:custGeom>
            <a:avLst/>
            <a:gdLst>
              <a:gd name="T0" fmla="*/ 122 w 128"/>
              <a:gd name="T1" fmla="*/ 12 h 36"/>
              <a:gd name="T2" fmla="*/ 122 w 128"/>
              <a:gd name="T3" fmla="*/ 12 h 36"/>
              <a:gd name="T4" fmla="*/ 94 w 128"/>
              <a:gd name="T5" fmla="*/ 14 h 36"/>
              <a:gd name="T6" fmla="*/ 64 w 128"/>
              <a:gd name="T7" fmla="*/ 14 h 36"/>
              <a:gd name="T8" fmla="*/ 50 w 128"/>
              <a:gd name="T9" fmla="*/ 14 h 36"/>
              <a:gd name="T10" fmla="*/ 36 w 128"/>
              <a:gd name="T11" fmla="*/ 12 h 36"/>
              <a:gd name="T12" fmla="*/ 22 w 128"/>
              <a:gd name="T13" fmla="*/ 8 h 36"/>
              <a:gd name="T14" fmla="*/ 10 w 128"/>
              <a:gd name="T15" fmla="*/ 0 h 36"/>
              <a:gd name="T16" fmla="*/ 10 w 128"/>
              <a:gd name="T17" fmla="*/ 0 h 36"/>
              <a:gd name="T18" fmla="*/ 6 w 128"/>
              <a:gd name="T19" fmla="*/ 0 h 36"/>
              <a:gd name="T20" fmla="*/ 4 w 128"/>
              <a:gd name="T21" fmla="*/ 0 h 36"/>
              <a:gd name="T22" fmla="*/ 0 w 128"/>
              <a:gd name="T23" fmla="*/ 4 h 36"/>
              <a:gd name="T24" fmla="*/ 0 w 128"/>
              <a:gd name="T25" fmla="*/ 10 h 36"/>
              <a:gd name="T26" fmla="*/ 0 w 128"/>
              <a:gd name="T27" fmla="*/ 12 h 36"/>
              <a:gd name="T28" fmla="*/ 2 w 128"/>
              <a:gd name="T29" fmla="*/ 14 h 36"/>
              <a:gd name="T30" fmla="*/ 2 w 128"/>
              <a:gd name="T31" fmla="*/ 14 h 36"/>
              <a:gd name="T32" fmla="*/ 34 w 128"/>
              <a:gd name="T33" fmla="*/ 26 h 36"/>
              <a:gd name="T34" fmla="*/ 48 w 128"/>
              <a:gd name="T35" fmla="*/ 32 h 36"/>
              <a:gd name="T36" fmla="*/ 64 w 128"/>
              <a:gd name="T37" fmla="*/ 36 h 36"/>
              <a:gd name="T38" fmla="*/ 64 w 128"/>
              <a:gd name="T39" fmla="*/ 36 h 36"/>
              <a:gd name="T40" fmla="*/ 80 w 128"/>
              <a:gd name="T41" fmla="*/ 36 h 36"/>
              <a:gd name="T42" fmla="*/ 96 w 128"/>
              <a:gd name="T43" fmla="*/ 34 h 36"/>
              <a:gd name="T44" fmla="*/ 112 w 128"/>
              <a:gd name="T45" fmla="*/ 30 h 36"/>
              <a:gd name="T46" fmla="*/ 126 w 128"/>
              <a:gd name="T47" fmla="*/ 22 h 36"/>
              <a:gd name="T48" fmla="*/ 126 w 128"/>
              <a:gd name="T49" fmla="*/ 22 h 36"/>
              <a:gd name="T50" fmla="*/ 128 w 128"/>
              <a:gd name="T51" fmla="*/ 20 h 36"/>
              <a:gd name="T52" fmla="*/ 128 w 128"/>
              <a:gd name="T53" fmla="*/ 16 h 36"/>
              <a:gd name="T54" fmla="*/ 126 w 128"/>
              <a:gd name="T55" fmla="*/ 14 h 36"/>
              <a:gd name="T56" fmla="*/ 122 w 128"/>
              <a:gd name="T57" fmla="*/ 12 h 36"/>
              <a:gd name="T58" fmla="*/ 122 w 128"/>
              <a:gd name="T59"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36">
                <a:moveTo>
                  <a:pt x="122" y="12"/>
                </a:moveTo>
                <a:lnTo>
                  <a:pt x="122" y="12"/>
                </a:lnTo>
                <a:lnTo>
                  <a:pt x="94" y="14"/>
                </a:lnTo>
                <a:lnTo>
                  <a:pt x="64" y="14"/>
                </a:lnTo>
                <a:lnTo>
                  <a:pt x="50" y="14"/>
                </a:lnTo>
                <a:lnTo>
                  <a:pt x="36" y="12"/>
                </a:lnTo>
                <a:lnTo>
                  <a:pt x="22" y="8"/>
                </a:lnTo>
                <a:lnTo>
                  <a:pt x="10" y="0"/>
                </a:lnTo>
                <a:lnTo>
                  <a:pt x="10" y="0"/>
                </a:lnTo>
                <a:lnTo>
                  <a:pt x="6" y="0"/>
                </a:lnTo>
                <a:lnTo>
                  <a:pt x="4" y="0"/>
                </a:lnTo>
                <a:lnTo>
                  <a:pt x="0" y="4"/>
                </a:lnTo>
                <a:lnTo>
                  <a:pt x="0" y="10"/>
                </a:lnTo>
                <a:lnTo>
                  <a:pt x="0" y="12"/>
                </a:lnTo>
                <a:lnTo>
                  <a:pt x="2" y="14"/>
                </a:lnTo>
                <a:lnTo>
                  <a:pt x="2" y="14"/>
                </a:lnTo>
                <a:lnTo>
                  <a:pt x="34" y="26"/>
                </a:lnTo>
                <a:lnTo>
                  <a:pt x="48" y="32"/>
                </a:lnTo>
                <a:lnTo>
                  <a:pt x="64" y="36"/>
                </a:lnTo>
                <a:lnTo>
                  <a:pt x="64" y="36"/>
                </a:lnTo>
                <a:lnTo>
                  <a:pt x="80" y="36"/>
                </a:lnTo>
                <a:lnTo>
                  <a:pt x="96" y="34"/>
                </a:lnTo>
                <a:lnTo>
                  <a:pt x="112" y="30"/>
                </a:lnTo>
                <a:lnTo>
                  <a:pt x="126" y="22"/>
                </a:lnTo>
                <a:lnTo>
                  <a:pt x="126" y="22"/>
                </a:lnTo>
                <a:lnTo>
                  <a:pt x="128" y="20"/>
                </a:lnTo>
                <a:lnTo>
                  <a:pt x="128" y="16"/>
                </a:lnTo>
                <a:lnTo>
                  <a:pt x="126" y="14"/>
                </a:lnTo>
                <a:lnTo>
                  <a:pt x="122" y="12"/>
                </a:lnTo>
                <a:lnTo>
                  <a:pt x="122" y="12"/>
                </a:lnTo>
                <a:close/>
              </a:path>
            </a:pathLst>
          </a:custGeom>
          <a:solidFill>
            <a:srgbClr val="754C2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5" name="Freeform 166"/>
          <p:cNvSpPr/>
          <p:nvPr>
            <p:custDataLst>
              <p:tags r:id="rId160"/>
            </p:custDataLst>
          </p:nvPr>
        </p:nvSpPr>
        <p:spPr bwMode="auto">
          <a:xfrm rot="20855259">
            <a:off x="3730227" y="2844568"/>
            <a:ext cx="43802" cy="13004"/>
          </a:xfrm>
          <a:custGeom>
            <a:avLst/>
            <a:gdLst>
              <a:gd name="T0" fmla="*/ 40 w 46"/>
              <a:gd name="T1" fmla="*/ 2 h 14"/>
              <a:gd name="T2" fmla="*/ 40 w 46"/>
              <a:gd name="T3" fmla="*/ 2 h 14"/>
              <a:gd name="T4" fmla="*/ 22 w 46"/>
              <a:gd name="T5" fmla="*/ 0 h 14"/>
              <a:gd name="T6" fmla="*/ 2 w 46"/>
              <a:gd name="T7" fmla="*/ 2 h 14"/>
              <a:gd name="T8" fmla="*/ 2 w 46"/>
              <a:gd name="T9" fmla="*/ 2 h 14"/>
              <a:gd name="T10" fmla="*/ 0 w 46"/>
              <a:gd name="T11" fmla="*/ 4 h 14"/>
              <a:gd name="T12" fmla="*/ 0 w 46"/>
              <a:gd name="T13" fmla="*/ 6 h 14"/>
              <a:gd name="T14" fmla="*/ 0 w 46"/>
              <a:gd name="T15" fmla="*/ 8 h 14"/>
              <a:gd name="T16" fmla="*/ 2 w 46"/>
              <a:gd name="T17" fmla="*/ 10 h 14"/>
              <a:gd name="T18" fmla="*/ 2 w 46"/>
              <a:gd name="T19" fmla="*/ 10 h 14"/>
              <a:gd name="T20" fmla="*/ 22 w 46"/>
              <a:gd name="T21" fmla="*/ 12 h 14"/>
              <a:gd name="T22" fmla="*/ 40 w 46"/>
              <a:gd name="T23" fmla="*/ 14 h 14"/>
              <a:gd name="T24" fmla="*/ 40 w 46"/>
              <a:gd name="T25" fmla="*/ 14 h 14"/>
              <a:gd name="T26" fmla="*/ 44 w 46"/>
              <a:gd name="T27" fmla="*/ 12 h 14"/>
              <a:gd name="T28" fmla="*/ 46 w 46"/>
              <a:gd name="T29" fmla="*/ 8 h 14"/>
              <a:gd name="T30" fmla="*/ 44 w 46"/>
              <a:gd name="T31" fmla="*/ 4 h 14"/>
              <a:gd name="T32" fmla="*/ 40 w 46"/>
              <a:gd name="T33" fmla="*/ 2 h 14"/>
              <a:gd name="T34" fmla="*/ 40 w 46"/>
              <a:gd name="T3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14">
                <a:moveTo>
                  <a:pt x="40" y="2"/>
                </a:moveTo>
                <a:lnTo>
                  <a:pt x="40" y="2"/>
                </a:lnTo>
                <a:lnTo>
                  <a:pt x="22" y="0"/>
                </a:lnTo>
                <a:lnTo>
                  <a:pt x="2" y="2"/>
                </a:lnTo>
                <a:lnTo>
                  <a:pt x="2" y="2"/>
                </a:lnTo>
                <a:lnTo>
                  <a:pt x="0" y="4"/>
                </a:lnTo>
                <a:lnTo>
                  <a:pt x="0" y="6"/>
                </a:lnTo>
                <a:lnTo>
                  <a:pt x="0" y="8"/>
                </a:lnTo>
                <a:lnTo>
                  <a:pt x="2" y="10"/>
                </a:lnTo>
                <a:lnTo>
                  <a:pt x="2" y="10"/>
                </a:lnTo>
                <a:lnTo>
                  <a:pt x="22" y="12"/>
                </a:lnTo>
                <a:lnTo>
                  <a:pt x="40" y="14"/>
                </a:lnTo>
                <a:lnTo>
                  <a:pt x="40" y="14"/>
                </a:lnTo>
                <a:lnTo>
                  <a:pt x="44" y="12"/>
                </a:lnTo>
                <a:lnTo>
                  <a:pt x="46" y="8"/>
                </a:lnTo>
                <a:lnTo>
                  <a:pt x="44" y="4"/>
                </a:lnTo>
                <a:lnTo>
                  <a:pt x="40" y="2"/>
                </a:lnTo>
                <a:lnTo>
                  <a:pt x="40" y="2"/>
                </a:lnTo>
                <a:close/>
              </a:path>
            </a:pathLst>
          </a:custGeom>
          <a:solidFill>
            <a:srgbClr val="754C2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6" name="Freeform 167"/>
          <p:cNvSpPr/>
          <p:nvPr>
            <p:custDataLst>
              <p:tags r:id="rId161"/>
            </p:custDataLst>
          </p:nvPr>
        </p:nvSpPr>
        <p:spPr bwMode="auto">
          <a:xfrm rot="20855259">
            <a:off x="3672052" y="2884948"/>
            <a:ext cx="30798" cy="30798"/>
          </a:xfrm>
          <a:custGeom>
            <a:avLst/>
            <a:gdLst>
              <a:gd name="T0" fmla="*/ 24 w 32"/>
              <a:gd name="T1" fmla="*/ 0 h 32"/>
              <a:gd name="T2" fmla="*/ 24 w 32"/>
              <a:gd name="T3" fmla="*/ 0 h 32"/>
              <a:gd name="T4" fmla="*/ 14 w 32"/>
              <a:gd name="T5" fmla="*/ 10 h 32"/>
              <a:gd name="T6" fmla="*/ 4 w 32"/>
              <a:gd name="T7" fmla="*/ 16 h 32"/>
              <a:gd name="T8" fmla="*/ 4 w 32"/>
              <a:gd name="T9" fmla="*/ 16 h 32"/>
              <a:gd name="T10" fmla="*/ 0 w 32"/>
              <a:gd name="T11" fmla="*/ 18 h 32"/>
              <a:gd name="T12" fmla="*/ 0 w 32"/>
              <a:gd name="T13" fmla="*/ 22 h 32"/>
              <a:gd name="T14" fmla="*/ 0 w 32"/>
              <a:gd name="T15" fmla="*/ 28 h 32"/>
              <a:gd name="T16" fmla="*/ 6 w 32"/>
              <a:gd name="T17" fmla="*/ 32 h 32"/>
              <a:gd name="T18" fmla="*/ 8 w 32"/>
              <a:gd name="T19" fmla="*/ 32 h 32"/>
              <a:gd name="T20" fmla="*/ 12 w 32"/>
              <a:gd name="T21" fmla="*/ 30 h 32"/>
              <a:gd name="T22" fmla="*/ 12 w 32"/>
              <a:gd name="T23" fmla="*/ 30 h 32"/>
              <a:gd name="T24" fmla="*/ 18 w 32"/>
              <a:gd name="T25" fmla="*/ 26 h 32"/>
              <a:gd name="T26" fmla="*/ 24 w 32"/>
              <a:gd name="T27" fmla="*/ 20 h 32"/>
              <a:gd name="T28" fmla="*/ 32 w 32"/>
              <a:gd name="T29" fmla="*/ 6 h 32"/>
              <a:gd name="T30" fmla="*/ 32 w 32"/>
              <a:gd name="T31" fmla="*/ 6 h 32"/>
              <a:gd name="T32" fmla="*/ 32 w 32"/>
              <a:gd name="T33" fmla="*/ 2 h 32"/>
              <a:gd name="T34" fmla="*/ 30 w 32"/>
              <a:gd name="T35" fmla="*/ 0 h 32"/>
              <a:gd name="T36" fmla="*/ 28 w 32"/>
              <a:gd name="T37" fmla="*/ 0 h 32"/>
              <a:gd name="T38" fmla="*/ 24 w 32"/>
              <a:gd name="T39" fmla="*/ 0 h 32"/>
              <a:gd name="T40" fmla="*/ 24 w 32"/>
              <a:gd name="T4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24" y="0"/>
                </a:moveTo>
                <a:lnTo>
                  <a:pt x="24" y="0"/>
                </a:lnTo>
                <a:lnTo>
                  <a:pt x="14" y="10"/>
                </a:lnTo>
                <a:lnTo>
                  <a:pt x="4" y="16"/>
                </a:lnTo>
                <a:lnTo>
                  <a:pt x="4" y="16"/>
                </a:lnTo>
                <a:lnTo>
                  <a:pt x="0" y="18"/>
                </a:lnTo>
                <a:lnTo>
                  <a:pt x="0" y="22"/>
                </a:lnTo>
                <a:lnTo>
                  <a:pt x="0" y="28"/>
                </a:lnTo>
                <a:lnTo>
                  <a:pt x="6" y="32"/>
                </a:lnTo>
                <a:lnTo>
                  <a:pt x="8" y="32"/>
                </a:lnTo>
                <a:lnTo>
                  <a:pt x="12" y="30"/>
                </a:lnTo>
                <a:lnTo>
                  <a:pt x="12" y="30"/>
                </a:lnTo>
                <a:lnTo>
                  <a:pt x="18" y="26"/>
                </a:lnTo>
                <a:lnTo>
                  <a:pt x="24" y="20"/>
                </a:lnTo>
                <a:lnTo>
                  <a:pt x="32" y="6"/>
                </a:lnTo>
                <a:lnTo>
                  <a:pt x="32" y="6"/>
                </a:lnTo>
                <a:lnTo>
                  <a:pt x="32" y="2"/>
                </a:lnTo>
                <a:lnTo>
                  <a:pt x="30" y="0"/>
                </a:lnTo>
                <a:lnTo>
                  <a:pt x="28" y="0"/>
                </a:lnTo>
                <a:lnTo>
                  <a:pt x="24" y="0"/>
                </a:lnTo>
                <a:lnTo>
                  <a:pt x="24" y="0"/>
                </a:lnTo>
                <a:close/>
              </a:path>
            </a:pathLst>
          </a:custGeom>
          <a:solidFill>
            <a:srgbClr val="754C2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7" name="Freeform 168"/>
          <p:cNvSpPr/>
          <p:nvPr>
            <p:custDataLst>
              <p:tags r:id="rId162"/>
            </p:custDataLst>
          </p:nvPr>
        </p:nvSpPr>
        <p:spPr bwMode="auto">
          <a:xfrm rot="20855259">
            <a:off x="4170300" y="3547454"/>
            <a:ext cx="55437" cy="68441"/>
          </a:xfrm>
          <a:custGeom>
            <a:avLst/>
            <a:gdLst>
              <a:gd name="T0" fmla="*/ 54 w 58"/>
              <a:gd name="T1" fmla="*/ 24 h 72"/>
              <a:gd name="T2" fmla="*/ 54 w 58"/>
              <a:gd name="T3" fmla="*/ 24 h 72"/>
              <a:gd name="T4" fmla="*/ 52 w 58"/>
              <a:gd name="T5" fmla="*/ 22 h 72"/>
              <a:gd name="T6" fmla="*/ 52 w 58"/>
              <a:gd name="T7" fmla="*/ 22 h 72"/>
              <a:gd name="T8" fmla="*/ 42 w 58"/>
              <a:gd name="T9" fmla="*/ 14 h 72"/>
              <a:gd name="T10" fmla="*/ 26 w 58"/>
              <a:gd name="T11" fmla="*/ 4 h 72"/>
              <a:gd name="T12" fmla="*/ 20 w 58"/>
              <a:gd name="T13" fmla="*/ 0 h 72"/>
              <a:gd name="T14" fmla="*/ 12 w 58"/>
              <a:gd name="T15" fmla="*/ 0 h 72"/>
              <a:gd name="T16" fmla="*/ 6 w 58"/>
              <a:gd name="T17" fmla="*/ 2 h 72"/>
              <a:gd name="T18" fmla="*/ 2 w 58"/>
              <a:gd name="T19" fmla="*/ 8 h 72"/>
              <a:gd name="T20" fmla="*/ 2 w 58"/>
              <a:gd name="T21" fmla="*/ 8 h 72"/>
              <a:gd name="T22" fmla="*/ 0 w 58"/>
              <a:gd name="T23" fmla="*/ 14 h 72"/>
              <a:gd name="T24" fmla="*/ 2 w 58"/>
              <a:gd name="T25" fmla="*/ 20 h 72"/>
              <a:gd name="T26" fmla="*/ 4 w 58"/>
              <a:gd name="T27" fmla="*/ 24 h 72"/>
              <a:gd name="T28" fmla="*/ 10 w 58"/>
              <a:gd name="T29" fmla="*/ 28 h 72"/>
              <a:gd name="T30" fmla="*/ 22 w 58"/>
              <a:gd name="T31" fmla="*/ 34 h 72"/>
              <a:gd name="T32" fmla="*/ 36 w 58"/>
              <a:gd name="T33" fmla="*/ 36 h 72"/>
              <a:gd name="T34" fmla="*/ 36 w 58"/>
              <a:gd name="T35" fmla="*/ 36 h 72"/>
              <a:gd name="T36" fmla="*/ 22 w 58"/>
              <a:gd name="T37" fmla="*/ 44 h 72"/>
              <a:gd name="T38" fmla="*/ 16 w 58"/>
              <a:gd name="T39" fmla="*/ 50 h 72"/>
              <a:gd name="T40" fmla="*/ 12 w 58"/>
              <a:gd name="T41" fmla="*/ 56 h 72"/>
              <a:gd name="T42" fmla="*/ 12 w 58"/>
              <a:gd name="T43" fmla="*/ 56 h 72"/>
              <a:gd name="T44" fmla="*/ 10 w 58"/>
              <a:gd name="T45" fmla="*/ 60 h 72"/>
              <a:gd name="T46" fmla="*/ 10 w 58"/>
              <a:gd name="T47" fmla="*/ 64 h 72"/>
              <a:gd name="T48" fmla="*/ 14 w 58"/>
              <a:gd name="T49" fmla="*/ 68 h 72"/>
              <a:gd name="T50" fmla="*/ 20 w 58"/>
              <a:gd name="T51" fmla="*/ 72 h 72"/>
              <a:gd name="T52" fmla="*/ 24 w 58"/>
              <a:gd name="T53" fmla="*/ 72 h 72"/>
              <a:gd name="T54" fmla="*/ 28 w 58"/>
              <a:gd name="T55" fmla="*/ 70 h 72"/>
              <a:gd name="T56" fmla="*/ 28 w 58"/>
              <a:gd name="T57" fmla="*/ 70 h 72"/>
              <a:gd name="T58" fmla="*/ 36 w 58"/>
              <a:gd name="T59" fmla="*/ 62 h 72"/>
              <a:gd name="T60" fmla="*/ 44 w 58"/>
              <a:gd name="T61" fmla="*/ 54 h 72"/>
              <a:gd name="T62" fmla="*/ 56 w 58"/>
              <a:gd name="T63" fmla="*/ 34 h 72"/>
              <a:gd name="T64" fmla="*/ 56 w 58"/>
              <a:gd name="T65" fmla="*/ 34 h 72"/>
              <a:gd name="T66" fmla="*/ 58 w 58"/>
              <a:gd name="T67" fmla="*/ 32 h 72"/>
              <a:gd name="T68" fmla="*/ 58 w 58"/>
              <a:gd name="T69" fmla="*/ 28 h 72"/>
              <a:gd name="T70" fmla="*/ 56 w 58"/>
              <a:gd name="T71" fmla="*/ 26 h 72"/>
              <a:gd name="T72" fmla="*/ 54 w 58"/>
              <a:gd name="T73" fmla="*/ 24 h 72"/>
              <a:gd name="T74" fmla="*/ 54 w 58"/>
              <a:gd name="T75" fmla="*/ 2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72">
                <a:moveTo>
                  <a:pt x="54" y="24"/>
                </a:moveTo>
                <a:lnTo>
                  <a:pt x="54" y="24"/>
                </a:lnTo>
                <a:lnTo>
                  <a:pt x="52" y="22"/>
                </a:lnTo>
                <a:lnTo>
                  <a:pt x="52" y="22"/>
                </a:lnTo>
                <a:lnTo>
                  <a:pt x="42" y="14"/>
                </a:lnTo>
                <a:lnTo>
                  <a:pt x="26" y="4"/>
                </a:lnTo>
                <a:lnTo>
                  <a:pt x="20" y="0"/>
                </a:lnTo>
                <a:lnTo>
                  <a:pt x="12" y="0"/>
                </a:lnTo>
                <a:lnTo>
                  <a:pt x="6" y="2"/>
                </a:lnTo>
                <a:lnTo>
                  <a:pt x="2" y="8"/>
                </a:lnTo>
                <a:lnTo>
                  <a:pt x="2" y="8"/>
                </a:lnTo>
                <a:lnTo>
                  <a:pt x="0" y="14"/>
                </a:lnTo>
                <a:lnTo>
                  <a:pt x="2" y="20"/>
                </a:lnTo>
                <a:lnTo>
                  <a:pt x="4" y="24"/>
                </a:lnTo>
                <a:lnTo>
                  <a:pt x="10" y="28"/>
                </a:lnTo>
                <a:lnTo>
                  <a:pt x="22" y="34"/>
                </a:lnTo>
                <a:lnTo>
                  <a:pt x="36" y="36"/>
                </a:lnTo>
                <a:lnTo>
                  <a:pt x="36" y="36"/>
                </a:lnTo>
                <a:lnTo>
                  <a:pt x="22" y="44"/>
                </a:lnTo>
                <a:lnTo>
                  <a:pt x="16" y="50"/>
                </a:lnTo>
                <a:lnTo>
                  <a:pt x="12" y="56"/>
                </a:lnTo>
                <a:lnTo>
                  <a:pt x="12" y="56"/>
                </a:lnTo>
                <a:lnTo>
                  <a:pt x="10" y="60"/>
                </a:lnTo>
                <a:lnTo>
                  <a:pt x="10" y="64"/>
                </a:lnTo>
                <a:lnTo>
                  <a:pt x="14" y="68"/>
                </a:lnTo>
                <a:lnTo>
                  <a:pt x="20" y="72"/>
                </a:lnTo>
                <a:lnTo>
                  <a:pt x="24" y="72"/>
                </a:lnTo>
                <a:lnTo>
                  <a:pt x="28" y="70"/>
                </a:lnTo>
                <a:lnTo>
                  <a:pt x="28" y="70"/>
                </a:lnTo>
                <a:lnTo>
                  <a:pt x="36" y="62"/>
                </a:lnTo>
                <a:lnTo>
                  <a:pt x="44" y="54"/>
                </a:lnTo>
                <a:lnTo>
                  <a:pt x="56" y="34"/>
                </a:lnTo>
                <a:lnTo>
                  <a:pt x="56" y="34"/>
                </a:lnTo>
                <a:lnTo>
                  <a:pt x="58" y="32"/>
                </a:lnTo>
                <a:lnTo>
                  <a:pt x="58" y="28"/>
                </a:lnTo>
                <a:lnTo>
                  <a:pt x="56" y="26"/>
                </a:lnTo>
                <a:lnTo>
                  <a:pt x="54" y="24"/>
                </a:lnTo>
                <a:lnTo>
                  <a:pt x="54" y="24"/>
                </a:lnTo>
                <a:close/>
              </a:path>
            </a:pathLst>
          </a:custGeom>
          <a:solidFill>
            <a:schemeClr val="accent6">
              <a:lumMod val="85000"/>
              <a:lumOff val="1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8" name="Freeform 169"/>
          <p:cNvSpPr/>
          <p:nvPr>
            <p:custDataLst>
              <p:tags r:id="rId163"/>
            </p:custDataLst>
          </p:nvPr>
        </p:nvSpPr>
        <p:spPr bwMode="auto">
          <a:xfrm rot="20855259">
            <a:off x="3713116" y="3075213"/>
            <a:ext cx="72547" cy="108821"/>
          </a:xfrm>
          <a:custGeom>
            <a:avLst/>
            <a:gdLst>
              <a:gd name="T0" fmla="*/ 0 w 76"/>
              <a:gd name="T1" fmla="*/ 52 h 114"/>
              <a:gd name="T2" fmla="*/ 0 w 76"/>
              <a:gd name="T3" fmla="*/ 52 h 114"/>
              <a:gd name="T4" fmla="*/ 2 w 76"/>
              <a:gd name="T5" fmla="*/ 44 h 114"/>
              <a:gd name="T6" fmla="*/ 4 w 76"/>
              <a:gd name="T7" fmla="*/ 36 h 114"/>
              <a:gd name="T8" fmla="*/ 8 w 76"/>
              <a:gd name="T9" fmla="*/ 26 h 114"/>
              <a:gd name="T10" fmla="*/ 12 w 76"/>
              <a:gd name="T11" fmla="*/ 18 h 114"/>
              <a:gd name="T12" fmla="*/ 18 w 76"/>
              <a:gd name="T13" fmla="*/ 10 h 114"/>
              <a:gd name="T14" fmla="*/ 26 w 76"/>
              <a:gd name="T15" fmla="*/ 4 h 114"/>
              <a:gd name="T16" fmla="*/ 32 w 76"/>
              <a:gd name="T17" fmla="*/ 0 h 114"/>
              <a:gd name="T18" fmla="*/ 38 w 76"/>
              <a:gd name="T19" fmla="*/ 0 h 114"/>
              <a:gd name="T20" fmla="*/ 38 w 76"/>
              <a:gd name="T21" fmla="*/ 0 h 114"/>
              <a:gd name="T22" fmla="*/ 48 w 76"/>
              <a:gd name="T23" fmla="*/ 4 h 114"/>
              <a:gd name="T24" fmla="*/ 50 w 76"/>
              <a:gd name="T25" fmla="*/ 10 h 114"/>
              <a:gd name="T26" fmla="*/ 50 w 76"/>
              <a:gd name="T27" fmla="*/ 14 h 114"/>
              <a:gd name="T28" fmla="*/ 48 w 76"/>
              <a:gd name="T29" fmla="*/ 14 h 114"/>
              <a:gd name="T30" fmla="*/ 48 w 76"/>
              <a:gd name="T31" fmla="*/ 14 h 114"/>
              <a:gd name="T32" fmla="*/ 56 w 76"/>
              <a:gd name="T33" fmla="*/ 16 h 114"/>
              <a:gd name="T34" fmla="*/ 60 w 76"/>
              <a:gd name="T35" fmla="*/ 18 h 114"/>
              <a:gd name="T36" fmla="*/ 62 w 76"/>
              <a:gd name="T37" fmla="*/ 22 h 114"/>
              <a:gd name="T38" fmla="*/ 62 w 76"/>
              <a:gd name="T39" fmla="*/ 22 h 114"/>
              <a:gd name="T40" fmla="*/ 60 w 76"/>
              <a:gd name="T41" fmla="*/ 30 h 114"/>
              <a:gd name="T42" fmla="*/ 60 w 76"/>
              <a:gd name="T43" fmla="*/ 32 h 114"/>
              <a:gd name="T44" fmla="*/ 60 w 76"/>
              <a:gd name="T45" fmla="*/ 32 h 114"/>
              <a:gd name="T46" fmla="*/ 60 w 76"/>
              <a:gd name="T47" fmla="*/ 34 h 114"/>
              <a:gd name="T48" fmla="*/ 64 w 76"/>
              <a:gd name="T49" fmla="*/ 34 h 114"/>
              <a:gd name="T50" fmla="*/ 68 w 76"/>
              <a:gd name="T51" fmla="*/ 40 h 114"/>
              <a:gd name="T52" fmla="*/ 68 w 76"/>
              <a:gd name="T53" fmla="*/ 50 h 114"/>
              <a:gd name="T54" fmla="*/ 68 w 76"/>
              <a:gd name="T55" fmla="*/ 50 h 114"/>
              <a:gd name="T56" fmla="*/ 74 w 76"/>
              <a:gd name="T57" fmla="*/ 56 h 114"/>
              <a:gd name="T58" fmla="*/ 76 w 76"/>
              <a:gd name="T59" fmla="*/ 64 h 114"/>
              <a:gd name="T60" fmla="*/ 76 w 76"/>
              <a:gd name="T61" fmla="*/ 72 h 114"/>
              <a:gd name="T62" fmla="*/ 72 w 76"/>
              <a:gd name="T63" fmla="*/ 82 h 114"/>
              <a:gd name="T64" fmla="*/ 72 w 76"/>
              <a:gd name="T65" fmla="*/ 82 h 114"/>
              <a:gd name="T66" fmla="*/ 70 w 76"/>
              <a:gd name="T67" fmla="*/ 90 h 114"/>
              <a:gd name="T68" fmla="*/ 64 w 76"/>
              <a:gd name="T69" fmla="*/ 96 h 114"/>
              <a:gd name="T70" fmla="*/ 52 w 76"/>
              <a:gd name="T71" fmla="*/ 106 h 114"/>
              <a:gd name="T72" fmla="*/ 46 w 76"/>
              <a:gd name="T73" fmla="*/ 110 h 114"/>
              <a:gd name="T74" fmla="*/ 40 w 76"/>
              <a:gd name="T75" fmla="*/ 112 h 114"/>
              <a:gd name="T76" fmla="*/ 32 w 76"/>
              <a:gd name="T77" fmla="*/ 114 h 114"/>
              <a:gd name="T78" fmla="*/ 28 w 76"/>
              <a:gd name="T79" fmla="*/ 112 h 114"/>
              <a:gd name="T80" fmla="*/ 28 w 76"/>
              <a:gd name="T81" fmla="*/ 112 h 114"/>
              <a:gd name="T82" fmla="*/ 22 w 76"/>
              <a:gd name="T83" fmla="*/ 108 h 114"/>
              <a:gd name="T84" fmla="*/ 18 w 76"/>
              <a:gd name="T85" fmla="*/ 104 h 114"/>
              <a:gd name="T86" fmla="*/ 10 w 76"/>
              <a:gd name="T87" fmla="*/ 88 h 114"/>
              <a:gd name="T88" fmla="*/ 2 w 76"/>
              <a:gd name="T89" fmla="*/ 72 h 114"/>
              <a:gd name="T90" fmla="*/ 0 w 76"/>
              <a:gd name="T91" fmla="*/ 52 h 114"/>
              <a:gd name="T92" fmla="*/ 0 w 76"/>
              <a:gd name="T9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114">
                <a:moveTo>
                  <a:pt x="0" y="52"/>
                </a:moveTo>
                <a:lnTo>
                  <a:pt x="0" y="52"/>
                </a:lnTo>
                <a:lnTo>
                  <a:pt x="2" y="44"/>
                </a:lnTo>
                <a:lnTo>
                  <a:pt x="4" y="36"/>
                </a:lnTo>
                <a:lnTo>
                  <a:pt x="8" y="26"/>
                </a:lnTo>
                <a:lnTo>
                  <a:pt x="12" y="18"/>
                </a:lnTo>
                <a:lnTo>
                  <a:pt x="18" y="10"/>
                </a:lnTo>
                <a:lnTo>
                  <a:pt x="26" y="4"/>
                </a:lnTo>
                <a:lnTo>
                  <a:pt x="32" y="0"/>
                </a:lnTo>
                <a:lnTo>
                  <a:pt x="38" y="0"/>
                </a:lnTo>
                <a:lnTo>
                  <a:pt x="38" y="0"/>
                </a:lnTo>
                <a:lnTo>
                  <a:pt x="48" y="4"/>
                </a:lnTo>
                <a:lnTo>
                  <a:pt x="50" y="10"/>
                </a:lnTo>
                <a:lnTo>
                  <a:pt x="50" y="14"/>
                </a:lnTo>
                <a:lnTo>
                  <a:pt x="48" y="14"/>
                </a:lnTo>
                <a:lnTo>
                  <a:pt x="48" y="14"/>
                </a:lnTo>
                <a:lnTo>
                  <a:pt x="56" y="16"/>
                </a:lnTo>
                <a:lnTo>
                  <a:pt x="60" y="18"/>
                </a:lnTo>
                <a:lnTo>
                  <a:pt x="62" y="22"/>
                </a:lnTo>
                <a:lnTo>
                  <a:pt x="62" y="22"/>
                </a:lnTo>
                <a:lnTo>
                  <a:pt x="60" y="30"/>
                </a:lnTo>
                <a:lnTo>
                  <a:pt x="60" y="32"/>
                </a:lnTo>
                <a:lnTo>
                  <a:pt x="60" y="32"/>
                </a:lnTo>
                <a:lnTo>
                  <a:pt x="60" y="34"/>
                </a:lnTo>
                <a:lnTo>
                  <a:pt x="64" y="34"/>
                </a:lnTo>
                <a:lnTo>
                  <a:pt x="68" y="40"/>
                </a:lnTo>
                <a:lnTo>
                  <a:pt x="68" y="50"/>
                </a:lnTo>
                <a:lnTo>
                  <a:pt x="68" y="50"/>
                </a:lnTo>
                <a:lnTo>
                  <a:pt x="74" y="56"/>
                </a:lnTo>
                <a:lnTo>
                  <a:pt x="76" y="64"/>
                </a:lnTo>
                <a:lnTo>
                  <a:pt x="76" y="72"/>
                </a:lnTo>
                <a:lnTo>
                  <a:pt x="72" y="82"/>
                </a:lnTo>
                <a:lnTo>
                  <a:pt x="72" y="82"/>
                </a:lnTo>
                <a:lnTo>
                  <a:pt x="70" y="90"/>
                </a:lnTo>
                <a:lnTo>
                  <a:pt x="64" y="96"/>
                </a:lnTo>
                <a:lnTo>
                  <a:pt x="52" y="106"/>
                </a:lnTo>
                <a:lnTo>
                  <a:pt x="46" y="110"/>
                </a:lnTo>
                <a:lnTo>
                  <a:pt x="40" y="112"/>
                </a:lnTo>
                <a:lnTo>
                  <a:pt x="32" y="114"/>
                </a:lnTo>
                <a:lnTo>
                  <a:pt x="28" y="112"/>
                </a:lnTo>
                <a:lnTo>
                  <a:pt x="28" y="112"/>
                </a:lnTo>
                <a:lnTo>
                  <a:pt x="22" y="108"/>
                </a:lnTo>
                <a:lnTo>
                  <a:pt x="18" y="104"/>
                </a:lnTo>
                <a:lnTo>
                  <a:pt x="10" y="88"/>
                </a:lnTo>
                <a:lnTo>
                  <a:pt x="2" y="72"/>
                </a:lnTo>
                <a:lnTo>
                  <a:pt x="0" y="52"/>
                </a:lnTo>
                <a:lnTo>
                  <a:pt x="0" y="52"/>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199" name="Freeform 170"/>
          <p:cNvSpPr/>
          <p:nvPr>
            <p:custDataLst>
              <p:tags r:id="rId164"/>
            </p:custDataLst>
          </p:nvPr>
        </p:nvSpPr>
        <p:spPr bwMode="auto">
          <a:xfrm rot="20855259">
            <a:off x="3735702" y="3070423"/>
            <a:ext cx="51331" cy="91711"/>
          </a:xfrm>
          <a:custGeom>
            <a:avLst/>
            <a:gdLst>
              <a:gd name="T0" fmla="*/ 36 w 54"/>
              <a:gd name="T1" fmla="*/ 92 h 96"/>
              <a:gd name="T2" fmla="*/ 46 w 54"/>
              <a:gd name="T3" fmla="*/ 74 h 96"/>
              <a:gd name="T4" fmla="*/ 46 w 54"/>
              <a:gd name="T5" fmla="*/ 60 h 96"/>
              <a:gd name="T6" fmla="*/ 44 w 54"/>
              <a:gd name="T7" fmla="*/ 56 h 96"/>
              <a:gd name="T8" fmla="*/ 36 w 54"/>
              <a:gd name="T9" fmla="*/ 70 h 96"/>
              <a:gd name="T10" fmla="*/ 32 w 54"/>
              <a:gd name="T11" fmla="*/ 70 h 96"/>
              <a:gd name="T12" fmla="*/ 32 w 54"/>
              <a:gd name="T13" fmla="*/ 66 h 96"/>
              <a:gd name="T14" fmla="*/ 38 w 54"/>
              <a:gd name="T15" fmla="*/ 56 h 96"/>
              <a:gd name="T16" fmla="*/ 38 w 54"/>
              <a:gd name="T17" fmla="*/ 46 h 96"/>
              <a:gd name="T18" fmla="*/ 36 w 54"/>
              <a:gd name="T19" fmla="*/ 42 h 96"/>
              <a:gd name="T20" fmla="*/ 34 w 54"/>
              <a:gd name="T21" fmla="*/ 42 h 96"/>
              <a:gd name="T22" fmla="*/ 32 w 54"/>
              <a:gd name="T23" fmla="*/ 42 h 96"/>
              <a:gd name="T24" fmla="*/ 22 w 54"/>
              <a:gd name="T25" fmla="*/ 50 h 96"/>
              <a:gd name="T26" fmla="*/ 20 w 54"/>
              <a:gd name="T27" fmla="*/ 50 h 96"/>
              <a:gd name="T28" fmla="*/ 20 w 54"/>
              <a:gd name="T29" fmla="*/ 48 h 96"/>
              <a:gd name="T30" fmla="*/ 30 w 54"/>
              <a:gd name="T31" fmla="*/ 38 h 96"/>
              <a:gd name="T32" fmla="*/ 32 w 54"/>
              <a:gd name="T33" fmla="*/ 28 h 96"/>
              <a:gd name="T34" fmla="*/ 32 w 54"/>
              <a:gd name="T35" fmla="*/ 24 h 96"/>
              <a:gd name="T36" fmla="*/ 26 w 54"/>
              <a:gd name="T37" fmla="*/ 20 h 96"/>
              <a:gd name="T38" fmla="*/ 20 w 54"/>
              <a:gd name="T39" fmla="*/ 20 h 96"/>
              <a:gd name="T40" fmla="*/ 2 w 54"/>
              <a:gd name="T41" fmla="*/ 32 h 96"/>
              <a:gd name="T42" fmla="*/ 0 w 54"/>
              <a:gd name="T43" fmla="*/ 32 h 96"/>
              <a:gd name="T44" fmla="*/ 0 w 54"/>
              <a:gd name="T45" fmla="*/ 30 h 96"/>
              <a:gd name="T46" fmla="*/ 14 w 54"/>
              <a:gd name="T47" fmla="*/ 18 h 96"/>
              <a:gd name="T48" fmla="*/ 20 w 54"/>
              <a:gd name="T49" fmla="*/ 14 h 96"/>
              <a:gd name="T50" fmla="*/ 20 w 54"/>
              <a:gd name="T51" fmla="*/ 14 h 96"/>
              <a:gd name="T52" fmla="*/ 18 w 54"/>
              <a:gd name="T53" fmla="*/ 6 h 96"/>
              <a:gd name="T54" fmla="*/ 12 w 54"/>
              <a:gd name="T55" fmla="*/ 4 h 96"/>
              <a:gd name="T56" fmla="*/ 8 w 54"/>
              <a:gd name="T57" fmla="*/ 4 h 96"/>
              <a:gd name="T58" fmla="*/ 6 w 54"/>
              <a:gd name="T59" fmla="*/ 0 h 96"/>
              <a:gd name="T60" fmla="*/ 14 w 54"/>
              <a:gd name="T61" fmla="*/ 0 h 96"/>
              <a:gd name="T62" fmla="*/ 22 w 54"/>
              <a:gd name="T63" fmla="*/ 2 h 96"/>
              <a:gd name="T64" fmla="*/ 26 w 54"/>
              <a:gd name="T65" fmla="*/ 8 h 96"/>
              <a:gd name="T66" fmla="*/ 26 w 54"/>
              <a:gd name="T67" fmla="*/ 14 h 96"/>
              <a:gd name="T68" fmla="*/ 30 w 54"/>
              <a:gd name="T69" fmla="*/ 14 h 96"/>
              <a:gd name="T70" fmla="*/ 38 w 54"/>
              <a:gd name="T71" fmla="*/ 24 h 96"/>
              <a:gd name="T72" fmla="*/ 36 w 54"/>
              <a:gd name="T73" fmla="*/ 36 h 96"/>
              <a:gd name="T74" fmla="*/ 42 w 54"/>
              <a:gd name="T75" fmla="*/ 38 h 96"/>
              <a:gd name="T76" fmla="*/ 44 w 54"/>
              <a:gd name="T77" fmla="*/ 42 h 96"/>
              <a:gd name="T78" fmla="*/ 44 w 54"/>
              <a:gd name="T79" fmla="*/ 54 h 96"/>
              <a:gd name="T80" fmla="*/ 50 w 54"/>
              <a:gd name="T81" fmla="*/ 56 h 96"/>
              <a:gd name="T82" fmla="*/ 54 w 54"/>
              <a:gd name="T83" fmla="*/ 66 h 96"/>
              <a:gd name="T84" fmla="*/ 46 w 54"/>
              <a:gd name="T85" fmla="*/ 86 h 96"/>
              <a:gd name="T86" fmla="*/ 40 w 54"/>
              <a:gd name="T87" fmla="*/ 96 h 96"/>
              <a:gd name="T88" fmla="*/ 36 w 54"/>
              <a:gd name="T89" fmla="*/ 96 h 96"/>
              <a:gd name="T90" fmla="*/ 36 w 54"/>
              <a:gd name="T9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96">
                <a:moveTo>
                  <a:pt x="36" y="92"/>
                </a:moveTo>
                <a:lnTo>
                  <a:pt x="36" y="92"/>
                </a:lnTo>
                <a:lnTo>
                  <a:pt x="42" y="84"/>
                </a:lnTo>
                <a:lnTo>
                  <a:pt x="46" y="74"/>
                </a:lnTo>
                <a:lnTo>
                  <a:pt x="48" y="66"/>
                </a:lnTo>
                <a:lnTo>
                  <a:pt x="46" y="60"/>
                </a:lnTo>
                <a:lnTo>
                  <a:pt x="44" y="56"/>
                </a:lnTo>
                <a:lnTo>
                  <a:pt x="44" y="56"/>
                </a:lnTo>
                <a:lnTo>
                  <a:pt x="36" y="70"/>
                </a:lnTo>
                <a:lnTo>
                  <a:pt x="36" y="70"/>
                </a:lnTo>
                <a:lnTo>
                  <a:pt x="34" y="70"/>
                </a:lnTo>
                <a:lnTo>
                  <a:pt x="32" y="70"/>
                </a:lnTo>
                <a:lnTo>
                  <a:pt x="32" y="68"/>
                </a:lnTo>
                <a:lnTo>
                  <a:pt x="32" y="66"/>
                </a:lnTo>
                <a:lnTo>
                  <a:pt x="32" y="66"/>
                </a:lnTo>
                <a:lnTo>
                  <a:pt x="38" y="56"/>
                </a:lnTo>
                <a:lnTo>
                  <a:pt x="38" y="52"/>
                </a:lnTo>
                <a:lnTo>
                  <a:pt x="38" y="46"/>
                </a:lnTo>
                <a:lnTo>
                  <a:pt x="38" y="46"/>
                </a:lnTo>
                <a:lnTo>
                  <a:pt x="36" y="42"/>
                </a:lnTo>
                <a:lnTo>
                  <a:pt x="34" y="42"/>
                </a:lnTo>
                <a:lnTo>
                  <a:pt x="34" y="42"/>
                </a:lnTo>
                <a:lnTo>
                  <a:pt x="32" y="42"/>
                </a:lnTo>
                <a:lnTo>
                  <a:pt x="32" y="42"/>
                </a:lnTo>
                <a:lnTo>
                  <a:pt x="26" y="46"/>
                </a:lnTo>
                <a:lnTo>
                  <a:pt x="22" y="50"/>
                </a:lnTo>
                <a:lnTo>
                  <a:pt x="22" y="50"/>
                </a:lnTo>
                <a:lnTo>
                  <a:pt x="20" y="50"/>
                </a:lnTo>
                <a:lnTo>
                  <a:pt x="20" y="48"/>
                </a:lnTo>
                <a:lnTo>
                  <a:pt x="20" y="48"/>
                </a:lnTo>
                <a:lnTo>
                  <a:pt x="24" y="42"/>
                </a:lnTo>
                <a:lnTo>
                  <a:pt x="30" y="38"/>
                </a:lnTo>
                <a:lnTo>
                  <a:pt x="30" y="38"/>
                </a:lnTo>
                <a:lnTo>
                  <a:pt x="32" y="28"/>
                </a:lnTo>
                <a:lnTo>
                  <a:pt x="32" y="28"/>
                </a:lnTo>
                <a:lnTo>
                  <a:pt x="32" y="24"/>
                </a:lnTo>
                <a:lnTo>
                  <a:pt x="28" y="20"/>
                </a:lnTo>
                <a:lnTo>
                  <a:pt x="26" y="20"/>
                </a:lnTo>
                <a:lnTo>
                  <a:pt x="20" y="20"/>
                </a:lnTo>
                <a:lnTo>
                  <a:pt x="20" y="20"/>
                </a:lnTo>
                <a:lnTo>
                  <a:pt x="12" y="26"/>
                </a:lnTo>
                <a:lnTo>
                  <a:pt x="2" y="32"/>
                </a:lnTo>
                <a:lnTo>
                  <a:pt x="2" y="32"/>
                </a:lnTo>
                <a:lnTo>
                  <a:pt x="0" y="32"/>
                </a:lnTo>
                <a:lnTo>
                  <a:pt x="0" y="30"/>
                </a:lnTo>
                <a:lnTo>
                  <a:pt x="0" y="30"/>
                </a:lnTo>
                <a:lnTo>
                  <a:pt x="8" y="22"/>
                </a:lnTo>
                <a:lnTo>
                  <a:pt x="14" y="18"/>
                </a:lnTo>
                <a:lnTo>
                  <a:pt x="20" y="14"/>
                </a:lnTo>
                <a:lnTo>
                  <a:pt x="20" y="14"/>
                </a:lnTo>
                <a:lnTo>
                  <a:pt x="20" y="14"/>
                </a:lnTo>
                <a:lnTo>
                  <a:pt x="20" y="14"/>
                </a:lnTo>
                <a:lnTo>
                  <a:pt x="20" y="10"/>
                </a:lnTo>
                <a:lnTo>
                  <a:pt x="18" y="6"/>
                </a:lnTo>
                <a:lnTo>
                  <a:pt x="18" y="6"/>
                </a:lnTo>
                <a:lnTo>
                  <a:pt x="12" y="4"/>
                </a:lnTo>
                <a:lnTo>
                  <a:pt x="8" y="4"/>
                </a:lnTo>
                <a:lnTo>
                  <a:pt x="8" y="4"/>
                </a:lnTo>
                <a:lnTo>
                  <a:pt x="6" y="2"/>
                </a:lnTo>
                <a:lnTo>
                  <a:pt x="6" y="0"/>
                </a:lnTo>
                <a:lnTo>
                  <a:pt x="6" y="0"/>
                </a:lnTo>
                <a:lnTo>
                  <a:pt x="14" y="0"/>
                </a:lnTo>
                <a:lnTo>
                  <a:pt x="20" y="0"/>
                </a:lnTo>
                <a:lnTo>
                  <a:pt x="22" y="2"/>
                </a:lnTo>
                <a:lnTo>
                  <a:pt x="22" y="2"/>
                </a:lnTo>
                <a:lnTo>
                  <a:pt x="26" y="8"/>
                </a:lnTo>
                <a:lnTo>
                  <a:pt x="26" y="14"/>
                </a:lnTo>
                <a:lnTo>
                  <a:pt x="26" y="14"/>
                </a:lnTo>
                <a:lnTo>
                  <a:pt x="30" y="14"/>
                </a:lnTo>
                <a:lnTo>
                  <a:pt x="30" y="14"/>
                </a:lnTo>
                <a:lnTo>
                  <a:pt x="36" y="18"/>
                </a:lnTo>
                <a:lnTo>
                  <a:pt x="38" y="24"/>
                </a:lnTo>
                <a:lnTo>
                  <a:pt x="38" y="30"/>
                </a:lnTo>
                <a:lnTo>
                  <a:pt x="36" y="36"/>
                </a:lnTo>
                <a:lnTo>
                  <a:pt x="36" y="36"/>
                </a:lnTo>
                <a:lnTo>
                  <a:pt x="42" y="38"/>
                </a:lnTo>
                <a:lnTo>
                  <a:pt x="42" y="38"/>
                </a:lnTo>
                <a:lnTo>
                  <a:pt x="44" y="42"/>
                </a:lnTo>
                <a:lnTo>
                  <a:pt x="46" y="46"/>
                </a:lnTo>
                <a:lnTo>
                  <a:pt x="44" y="54"/>
                </a:lnTo>
                <a:lnTo>
                  <a:pt x="44" y="54"/>
                </a:lnTo>
                <a:lnTo>
                  <a:pt x="50" y="56"/>
                </a:lnTo>
                <a:lnTo>
                  <a:pt x="52" y="62"/>
                </a:lnTo>
                <a:lnTo>
                  <a:pt x="54" y="66"/>
                </a:lnTo>
                <a:lnTo>
                  <a:pt x="52" y="74"/>
                </a:lnTo>
                <a:lnTo>
                  <a:pt x="46" y="86"/>
                </a:lnTo>
                <a:lnTo>
                  <a:pt x="40" y="96"/>
                </a:lnTo>
                <a:lnTo>
                  <a:pt x="40" y="96"/>
                </a:lnTo>
                <a:lnTo>
                  <a:pt x="38" y="96"/>
                </a:lnTo>
                <a:lnTo>
                  <a:pt x="36" y="96"/>
                </a:lnTo>
                <a:lnTo>
                  <a:pt x="36" y="94"/>
                </a:lnTo>
                <a:lnTo>
                  <a:pt x="36" y="92"/>
                </a:lnTo>
                <a:lnTo>
                  <a:pt x="36" y="92"/>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0" name="Freeform 171"/>
          <p:cNvSpPr/>
          <p:nvPr>
            <p:custDataLst>
              <p:tags r:id="rId165"/>
            </p:custDataLst>
          </p:nvPr>
        </p:nvSpPr>
        <p:spPr bwMode="auto">
          <a:xfrm rot="20855259">
            <a:off x="3889009" y="3177874"/>
            <a:ext cx="39696" cy="49277"/>
          </a:xfrm>
          <a:custGeom>
            <a:avLst/>
            <a:gdLst>
              <a:gd name="T0" fmla="*/ 14 w 42"/>
              <a:gd name="T1" fmla="*/ 0 h 52"/>
              <a:gd name="T2" fmla="*/ 14 w 42"/>
              <a:gd name="T3" fmla="*/ 0 h 52"/>
              <a:gd name="T4" fmla="*/ 6 w 42"/>
              <a:gd name="T5" fmla="*/ 2 h 52"/>
              <a:gd name="T6" fmla="*/ 2 w 42"/>
              <a:gd name="T7" fmla="*/ 4 h 52"/>
              <a:gd name="T8" fmla="*/ 0 w 42"/>
              <a:gd name="T9" fmla="*/ 10 h 52"/>
              <a:gd name="T10" fmla="*/ 2 w 42"/>
              <a:gd name="T11" fmla="*/ 18 h 52"/>
              <a:gd name="T12" fmla="*/ 2 w 42"/>
              <a:gd name="T13" fmla="*/ 18 h 52"/>
              <a:gd name="T14" fmla="*/ 6 w 42"/>
              <a:gd name="T15" fmla="*/ 30 h 52"/>
              <a:gd name="T16" fmla="*/ 14 w 42"/>
              <a:gd name="T17" fmla="*/ 42 h 52"/>
              <a:gd name="T18" fmla="*/ 22 w 42"/>
              <a:gd name="T19" fmla="*/ 50 h 52"/>
              <a:gd name="T20" fmla="*/ 26 w 42"/>
              <a:gd name="T21" fmla="*/ 52 h 52"/>
              <a:gd name="T22" fmla="*/ 30 w 42"/>
              <a:gd name="T23" fmla="*/ 52 h 52"/>
              <a:gd name="T24" fmla="*/ 30 w 42"/>
              <a:gd name="T25" fmla="*/ 52 h 52"/>
              <a:gd name="T26" fmla="*/ 38 w 42"/>
              <a:gd name="T27" fmla="*/ 50 h 52"/>
              <a:gd name="T28" fmla="*/ 40 w 42"/>
              <a:gd name="T29" fmla="*/ 46 h 52"/>
              <a:gd name="T30" fmla="*/ 42 w 42"/>
              <a:gd name="T31" fmla="*/ 40 h 52"/>
              <a:gd name="T32" fmla="*/ 38 w 42"/>
              <a:gd name="T33" fmla="*/ 32 h 52"/>
              <a:gd name="T34" fmla="*/ 38 w 42"/>
              <a:gd name="T35" fmla="*/ 32 h 52"/>
              <a:gd name="T36" fmla="*/ 28 w 42"/>
              <a:gd name="T37" fmla="*/ 12 h 52"/>
              <a:gd name="T38" fmla="*/ 22 w 42"/>
              <a:gd name="T39" fmla="*/ 4 h 52"/>
              <a:gd name="T40" fmla="*/ 18 w 42"/>
              <a:gd name="T41" fmla="*/ 2 h 52"/>
              <a:gd name="T42" fmla="*/ 14 w 42"/>
              <a:gd name="T43" fmla="*/ 0 h 52"/>
              <a:gd name="T44" fmla="*/ 14 w 42"/>
              <a:gd name="T4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52">
                <a:moveTo>
                  <a:pt x="14" y="0"/>
                </a:moveTo>
                <a:lnTo>
                  <a:pt x="14" y="0"/>
                </a:lnTo>
                <a:lnTo>
                  <a:pt x="6" y="2"/>
                </a:lnTo>
                <a:lnTo>
                  <a:pt x="2" y="4"/>
                </a:lnTo>
                <a:lnTo>
                  <a:pt x="0" y="10"/>
                </a:lnTo>
                <a:lnTo>
                  <a:pt x="2" y="18"/>
                </a:lnTo>
                <a:lnTo>
                  <a:pt x="2" y="18"/>
                </a:lnTo>
                <a:lnTo>
                  <a:pt x="6" y="30"/>
                </a:lnTo>
                <a:lnTo>
                  <a:pt x="14" y="42"/>
                </a:lnTo>
                <a:lnTo>
                  <a:pt x="22" y="50"/>
                </a:lnTo>
                <a:lnTo>
                  <a:pt x="26" y="52"/>
                </a:lnTo>
                <a:lnTo>
                  <a:pt x="30" y="52"/>
                </a:lnTo>
                <a:lnTo>
                  <a:pt x="30" y="52"/>
                </a:lnTo>
                <a:lnTo>
                  <a:pt x="38" y="50"/>
                </a:lnTo>
                <a:lnTo>
                  <a:pt x="40" y="46"/>
                </a:lnTo>
                <a:lnTo>
                  <a:pt x="42" y="40"/>
                </a:lnTo>
                <a:lnTo>
                  <a:pt x="38" y="32"/>
                </a:lnTo>
                <a:lnTo>
                  <a:pt x="38" y="32"/>
                </a:lnTo>
                <a:lnTo>
                  <a:pt x="28" y="12"/>
                </a:lnTo>
                <a:lnTo>
                  <a:pt x="22" y="4"/>
                </a:lnTo>
                <a:lnTo>
                  <a:pt x="18" y="2"/>
                </a:lnTo>
                <a:lnTo>
                  <a:pt x="14" y="0"/>
                </a:lnTo>
                <a:lnTo>
                  <a:pt x="14"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1" name="Freeform 172"/>
          <p:cNvSpPr/>
          <p:nvPr>
            <p:custDataLst>
              <p:tags r:id="rId166"/>
            </p:custDataLst>
          </p:nvPr>
        </p:nvSpPr>
        <p:spPr bwMode="auto">
          <a:xfrm rot="20855259">
            <a:off x="3897222" y="3150498"/>
            <a:ext cx="99239" cy="80076"/>
          </a:xfrm>
          <a:custGeom>
            <a:avLst/>
            <a:gdLst>
              <a:gd name="T0" fmla="*/ 64 w 104"/>
              <a:gd name="T1" fmla="*/ 6 h 84"/>
              <a:gd name="T2" fmla="*/ 64 w 104"/>
              <a:gd name="T3" fmla="*/ 6 h 84"/>
              <a:gd name="T4" fmla="*/ 58 w 104"/>
              <a:gd name="T5" fmla="*/ 4 h 84"/>
              <a:gd name="T6" fmla="*/ 48 w 104"/>
              <a:gd name="T7" fmla="*/ 2 h 84"/>
              <a:gd name="T8" fmla="*/ 38 w 104"/>
              <a:gd name="T9" fmla="*/ 0 h 84"/>
              <a:gd name="T10" fmla="*/ 28 w 104"/>
              <a:gd name="T11" fmla="*/ 0 h 84"/>
              <a:gd name="T12" fmla="*/ 18 w 104"/>
              <a:gd name="T13" fmla="*/ 2 h 84"/>
              <a:gd name="T14" fmla="*/ 10 w 104"/>
              <a:gd name="T15" fmla="*/ 6 h 84"/>
              <a:gd name="T16" fmla="*/ 4 w 104"/>
              <a:gd name="T17" fmla="*/ 10 h 84"/>
              <a:gd name="T18" fmla="*/ 0 w 104"/>
              <a:gd name="T19" fmla="*/ 16 h 84"/>
              <a:gd name="T20" fmla="*/ 0 w 104"/>
              <a:gd name="T21" fmla="*/ 16 h 84"/>
              <a:gd name="T22" fmla="*/ 0 w 104"/>
              <a:gd name="T23" fmla="*/ 24 h 84"/>
              <a:gd name="T24" fmla="*/ 2 w 104"/>
              <a:gd name="T25" fmla="*/ 30 h 84"/>
              <a:gd name="T26" fmla="*/ 6 w 104"/>
              <a:gd name="T27" fmla="*/ 32 h 84"/>
              <a:gd name="T28" fmla="*/ 8 w 104"/>
              <a:gd name="T29" fmla="*/ 32 h 84"/>
              <a:gd name="T30" fmla="*/ 8 w 104"/>
              <a:gd name="T31" fmla="*/ 32 h 84"/>
              <a:gd name="T32" fmla="*/ 6 w 104"/>
              <a:gd name="T33" fmla="*/ 38 h 84"/>
              <a:gd name="T34" fmla="*/ 6 w 104"/>
              <a:gd name="T35" fmla="*/ 42 h 84"/>
              <a:gd name="T36" fmla="*/ 10 w 104"/>
              <a:gd name="T37" fmla="*/ 46 h 84"/>
              <a:gd name="T38" fmla="*/ 10 w 104"/>
              <a:gd name="T39" fmla="*/ 46 h 84"/>
              <a:gd name="T40" fmla="*/ 16 w 104"/>
              <a:gd name="T41" fmla="*/ 50 h 84"/>
              <a:gd name="T42" fmla="*/ 20 w 104"/>
              <a:gd name="T43" fmla="*/ 50 h 84"/>
              <a:gd name="T44" fmla="*/ 20 w 104"/>
              <a:gd name="T45" fmla="*/ 50 h 84"/>
              <a:gd name="T46" fmla="*/ 18 w 104"/>
              <a:gd name="T47" fmla="*/ 50 h 84"/>
              <a:gd name="T48" fmla="*/ 18 w 104"/>
              <a:gd name="T49" fmla="*/ 54 h 84"/>
              <a:gd name="T50" fmla="*/ 20 w 104"/>
              <a:gd name="T51" fmla="*/ 60 h 84"/>
              <a:gd name="T52" fmla="*/ 30 w 104"/>
              <a:gd name="T53" fmla="*/ 66 h 84"/>
              <a:gd name="T54" fmla="*/ 30 w 104"/>
              <a:gd name="T55" fmla="*/ 66 h 84"/>
              <a:gd name="T56" fmla="*/ 34 w 104"/>
              <a:gd name="T57" fmla="*/ 74 h 84"/>
              <a:gd name="T58" fmla="*/ 38 w 104"/>
              <a:gd name="T59" fmla="*/ 78 h 84"/>
              <a:gd name="T60" fmla="*/ 46 w 104"/>
              <a:gd name="T61" fmla="*/ 82 h 84"/>
              <a:gd name="T62" fmla="*/ 56 w 104"/>
              <a:gd name="T63" fmla="*/ 84 h 84"/>
              <a:gd name="T64" fmla="*/ 56 w 104"/>
              <a:gd name="T65" fmla="*/ 84 h 84"/>
              <a:gd name="T66" fmla="*/ 64 w 104"/>
              <a:gd name="T67" fmla="*/ 84 h 84"/>
              <a:gd name="T68" fmla="*/ 72 w 104"/>
              <a:gd name="T69" fmla="*/ 84 h 84"/>
              <a:gd name="T70" fmla="*/ 86 w 104"/>
              <a:gd name="T71" fmla="*/ 78 h 84"/>
              <a:gd name="T72" fmla="*/ 94 w 104"/>
              <a:gd name="T73" fmla="*/ 74 h 84"/>
              <a:gd name="T74" fmla="*/ 98 w 104"/>
              <a:gd name="T75" fmla="*/ 70 h 84"/>
              <a:gd name="T76" fmla="*/ 102 w 104"/>
              <a:gd name="T77" fmla="*/ 64 h 84"/>
              <a:gd name="T78" fmla="*/ 104 w 104"/>
              <a:gd name="T79" fmla="*/ 58 h 84"/>
              <a:gd name="T80" fmla="*/ 104 w 104"/>
              <a:gd name="T81" fmla="*/ 58 h 84"/>
              <a:gd name="T82" fmla="*/ 102 w 104"/>
              <a:gd name="T83" fmla="*/ 52 h 84"/>
              <a:gd name="T84" fmla="*/ 100 w 104"/>
              <a:gd name="T85" fmla="*/ 46 h 84"/>
              <a:gd name="T86" fmla="*/ 92 w 104"/>
              <a:gd name="T87" fmla="*/ 32 h 84"/>
              <a:gd name="T88" fmla="*/ 80 w 104"/>
              <a:gd name="T89" fmla="*/ 18 h 84"/>
              <a:gd name="T90" fmla="*/ 64 w 104"/>
              <a:gd name="T91" fmla="*/ 6 h 84"/>
              <a:gd name="T92" fmla="*/ 64 w 104"/>
              <a:gd name="T9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84">
                <a:moveTo>
                  <a:pt x="64" y="6"/>
                </a:moveTo>
                <a:lnTo>
                  <a:pt x="64" y="6"/>
                </a:lnTo>
                <a:lnTo>
                  <a:pt x="58" y="4"/>
                </a:lnTo>
                <a:lnTo>
                  <a:pt x="48" y="2"/>
                </a:lnTo>
                <a:lnTo>
                  <a:pt x="38" y="0"/>
                </a:lnTo>
                <a:lnTo>
                  <a:pt x="28" y="0"/>
                </a:lnTo>
                <a:lnTo>
                  <a:pt x="18" y="2"/>
                </a:lnTo>
                <a:lnTo>
                  <a:pt x="10" y="6"/>
                </a:lnTo>
                <a:lnTo>
                  <a:pt x="4" y="10"/>
                </a:lnTo>
                <a:lnTo>
                  <a:pt x="0" y="16"/>
                </a:lnTo>
                <a:lnTo>
                  <a:pt x="0" y="16"/>
                </a:lnTo>
                <a:lnTo>
                  <a:pt x="0" y="24"/>
                </a:lnTo>
                <a:lnTo>
                  <a:pt x="2" y="30"/>
                </a:lnTo>
                <a:lnTo>
                  <a:pt x="6" y="32"/>
                </a:lnTo>
                <a:lnTo>
                  <a:pt x="8" y="32"/>
                </a:lnTo>
                <a:lnTo>
                  <a:pt x="8" y="32"/>
                </a:lnTo>
                <a:lnTo>
                  <a:pt x="6" y="38"/>
                </a:lnTo>
                <a:lnTo>
                  <a:pt x="6" y="42"/>
                </a:lnTo>
                <a:lnTo>
                  <a:pt x="10" y="46"/>
                </a:lnTo>
                <a:lnTo>
                  <a:pt x="10" y="46"/>
                </a:lnTo>
                <a:lnTo>
                  <a:pt x="16" y="50"/>
                </a:lnTo>
                <a:lnTo>
                  <a:pt x="20" y="50"/>
                </a:lnTo>
                <a:lnTo>
                  <a:pt x="20" y="50"/>
                </a:lnTo>
                <a:lnTo>
                  <a:pt x="18" y="50"/>
                </a:lnTo>
                <a:lnTo>
                  <a:pt x="18" y="54"/>
                </a:lnTo>
                <a:lnTo>
                  <a:pt x="20" y="60"/>
                </a:lnTo>
                <a:lnTo>
                  <a:pt x="30" y="66"/>
                </a:lnTo>
                <a:lnTo>
                  <a:pt x="30" y="66"/>
                </a:lnTo>
                <a:lnTo>
                  <a:pt x="34" y="74"/>
                </a:lnTo>
                <a:lnTo>
                  <a:pt x="38" y="78"/>
                </a:lnTo>
                <a:lnTo>
                  <a:pt x="46" y="82"/>
                </a:lnTo>
                <a:lnTo>
                  <a:pt x="56" y="84"/>
                </a:lnTo>
                <a:lnTo>
                  <a:pt x="56" y="84"/>
                </a:lnTo>
                <a:lnTo>
                  <a:pt x="64" y="84"/>
                </a:lnTo>
                <a:lnTo>
                  <a:pt x="72" y="84"/>
                </a:lnTo>
                <a:lnTo>
                  <a:pt x="86" y="78"/>
                </a:lnTo>
                <a:lnTo>
                  <a:pt x="94" y="74"/>
                </a:lnTo>
                <a:lnTo>
                  <a:pt x="98" y="70"/>
                </a:lnTo>
                <a:lnTo>
                  <a:pt x="102" y="64"/>
                </a:lnTo>
                <a:lnTo>
                  <a:pt x="104" y="58"/>
                </a:lnTo>
                <a:lnTo>
                  <a:pt x="104" y="58"/>
                </a:lnTo>
                <a:lnTo>
                  <a:pt x="102" y="52"/>
                </a:lnTo>
                <a:lnTo>
                  <a:pt x="100" y="46"/>
                </a:lnTo>
                <a:lnTo>
                  <a:pt x="92" y="32"/>
                </a:lnTo>
                <a:lnTo>
                  <a:pt x="80" y="18"/>
                </a:lnTo>
                <a:lnTo>
                  <a:pt x="64" y="6"/>
                </a:lnTo>
                <a:lnTo>
                  <a:pt x="64" y="6"/>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2" name="Freeform 173"/>
          <p:cNvSpPr/>
          <p:nvPr>
            <p:custDataLst>
              <p:tags r:id="rId167"/>
            </p:custDataLst>
          </p:nvPr>
        </p:nvSpPr>
        <p:spPr bwMode="auto">
          <a:xfrm rot="20855259">
            <a:off x="3894484" y="3163502"/>
            <a:ext cx="70494" cy="72547"/>
          </a:xfrm>
          <a:custGeom>
            <a:avLst/>
            <a:gdLst>
              <a:gd name="T0" fmla="*/ 72 w 74"/>
              <a:gd name="T1" fmla="*/ 70 h 76"/>
              <a:gd name="T2" fmla="*/ 52 w 74"/>
              <a:gd name="T3" fmla="*/ 70 h 76"/>
              <a:gd name="T4" fmla="*/ 40 w 74"/>
              <a:gd name="T5" fmla="*/ 64 h 76"/>
              <a:gd name="T6" fmla="*/ 38 w 74"/>
              <a:gd name="T7" fmla="*/ 58 h 76"/>
              <a:gd name="T8" fmla="*/ 52 w 74"/>
              <a:gd name="T9" fmla="*/ 58 h 76"/>
              <a:gd name="T10" fmla="*/ 54 w 74"/>
              <a:gd name="T11" fmla="*/ 56 h 76"/>
              <a:gd name="T12" fmla="*/ 52 w 74"/>
              <a:gd name="T13" fmla="*/ 52 h 76"/>
              <a:gd name="T14" fmla="*/ 40 w 74"/>
              <a:gd name="T15" fmla="*/ 52 h 76"/>
              <a:gd name="T16" fmla="*/ 30 w 74"/>
              <a:gd name="T17" fmla="*/ 50 h 76"/>
              <a:gd name="T18" fmla="*/ 28 w 74"/>
              <a:gd name="T19" fmla="*/ 46 h 76"/>
              <a:gd name="T20" fmla="*/ 30 w 74"/>
              <a:gd name="T21" fmla="*/ 42 h 76"/>
              <a:gd name="T22" fmla="*/ 30 w 74"/>
              <a:gd name="T23" fmla="*/ 42 h 76"/>
              <a:gd name="T24" fmla="*/ 42 w 74"/>
              <a:gd name="T25" fmla="*/ 36 h 76"/>
              <a:gd name="T26" fmla="*/ 42 w 74"/>
              <a:gd name="T27" fmla="*/ 34 h 76"/>
              <a:gd name="T28" fmla="*/ 42 w 74"/>
              <a:gd name="T29" fmla="*/ 34 h 76"/>
              <a:gd name="T30" fmla="*/ 26 w 74"/>
              <a:gd name="T31" fmla="*/ 38 h 76"/>
              <a:gd name="T32" fmla="*/ 18 w 74"/>
              <a:gd name="T33" fmla="*/ 36 h 76"/>
              <a:gd name="T34" fmla="*/ 14 w 74"/>
              <a:gd name="T35" fmla="*/ 32 h 76"/>
              <a:gd name="T36" fmla="*/ 14 w 74"/>
              <a:gd name="T37" fmla="*/ 24 h 76"/>
              <a:gd name="T38" fmla="*/ 16 w 74"/>
              <a:gd name="T39" fmla="*/ 22 h 76"/>
              <a:gd name="T40" fmla="*/ 36 w 74"/>
              <a:gd name="T41" fmla="*/ 12 h 76"/>
              <a:gd name="T42" fmla="*/ 36 w 74"/>
              <a:gd name="T43" fmla="*/ 10 h 76"/>
              <a:gd name="T44" fmla="*/ 36 w 74"/>
              <a:gd name="T45" fmla="*/ 8 h 76"/>
              <a:gd name="T46" fmla="*/ 18 w 74"/>
              <a:gd name="T47" fmla="*/ 14 h 76"/>
              <a:gd name="T48" fmla="*/ 12 w 74"/>
              <a:gd name="T49" fmla="*/ 16 h 76"/>
              <a:gd name="T50" fmla="*/ 12 w 74"/>
              <a:gd name="T51" fmla="*/ 16 h 76"/>
              <a:gd name="T52" fmla="*/ 4 w 74"/>
              <a:gd name="T53" fmla="*/ 12 h 76"/>
              <a:gd name="T54" fmla="*/ 6 w 74"/>
              <a:gd name="T55" fmla="*/ 6 h 76"/>
              <a:gd name="T56" fmla="*/ 8 w 74"/>
              <a:gd name="T57" fmla="*/ 2 h 76"/>
              <a:gd name="T58" fmla="*/ 6 w 74"/>
              <a:gd name="T59" fmla="*/ 0 h 76"/>
              <a:gd name="T60" fmla="*/ 0 w 74"/>
              <a:gd name="T61" fmla="*/ 6 h 76"/>
              <a:gd name="T62" fmla="*/ 0 w 74"/>
              <a:gd name="T63" fmla="*/ 14 h 76"/>
              <a:gd name="T64" fmla="*/ 2 w 74"/>
              <a:gd name="T65" fmla="*/ 20 h 76"/>
              <a:gd name="T66" fmla="*/ 8 w 74"/>
              <a:gd name="T67" fmla="*/ 22 h 76"/>
              <a:gd name="T68" fmla="*/ 6 w 74"/>
              <a:gd name="T69" fmla="*/ 28 h 76"/>
              <a:gd name="T70" fmla="*/ 12 w 74"/>
              <a:gd name="T71" fmla="*/ 38 h 76"/>
              <a:gd name="T72" fmla="*/ 22 w 74"/>
              <a:gd name="T73" fmla="*/ 42 h 76"/>
              <a:gd name="T74" fmla="*/ 22 w 74"/>
              <a:gd name="T75" fmla="*/ 48 h 76"/>
              <a:gd name="T76" fmla="*/ 24 w 74"/>
              <a:gd name="T77" fmla="*/ 52 h 76"/>
              <a:gd name="T78" fmla="*/ 34 w 74"/>
              <a:gd name="T79" fmla="*/ 58 h 76"/>
              <a:gd name="T80" fmla="*/ 34 w 74"/>
              <a:gd name="T81" fmla="*/ 64 h 76"/>
              <a:gd name="T82" fmla="*/ 42 w 74"/>
              <a:gd name="T83" fmla="*/ 72 h 76"/>
              <a:gd name="T84" fmla="*/ 62 w 74"/>
              <a:gd name="T85" fmla="*/ 76 h 76"/>
              <a:gd name="T86" fmla="*/ 74 w 74"/>
              <a:gd name="T87" fmla="*/ 74 h 76"/>
              <a:gd name="T88" fmla="*/ 74 w 74"/>
              <a:gd name="T89" fmla="*/ 72 h 76"/>
              <a:gd name="T90" fmla="*/ 72 w 74"/>
              <a:gd name="T91" fmla="*/ 7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76">
                <a:moveTo>
                  <a:pt x="72" y="70"/>
                </a:moveTo>
                <a:lnTo>
                  <a:pt x="72" y="70"/>
                </a:lnTo>
                <a:lnTo>
                  <a:pt x="62" y="70"/>
                </a:lnTo>
                <a:lnTo>
                  <a:pt x="52" y="70"/>
                </a:lnTo>
                <a:lnTo>
                  <a:pt x="42" y="66"/>
                </a:lnTo>
                <a:lnTo>
                  <a:pt x="40" y="64"/>
                </a:lnTo>
                <a:lnTo>
                  <a:pt x="38" y="58"/>
                </a:lnTo>
                <a:lnTo>
                  <a:pt x="38" y="58"/>
                </a:lnTo>
                <a:lnTo>
                  <a:pt x="52" y="58"/>
                </a:lnTo>
                <a:lnTo>
                  <a:pt x="52" y="58"/>
                </a:lnTo>
                <a:lnTo>
                  <a:pt x="54" y="58"/>
                </a:lnTo>
                <a:lnTo>
                  <a:pt x="54" y="56"/>
                </a:lnTo>
                <a:lnTo>
                  <a:pt x="54" y="54"/>
                </a:lnTo>
                <a:lnTo>
                  <a:pt x="52" y="52"/>
                </a:lnTo>
                <a:lnTo>
                  <a:pt x="52" y="52"/>
                </a:lnTo>
                <a:lnTo>
                  <a:pt x="40" y="52"/>
                </a:lnTo>
                <a:lnTo>
                  <a:pt x="34" y="52"/>
                </a:lnTo>
                <a:lnTo>
                  <a:pt x="30" y="50"/>
                </a:lnTo>
                <a:lnTo>
                  <a:pt x="30" y="50"/>
                </a:lnTo>
                <a:lnTo>
                  <a:pt x="28" y="46"/>
                </a:lnTo>
                <a:lnTo>
                  <a:pt x="30" y="42"/>
                </a:lnTo>
                <a:lnTo>
                  <a:pt x="30" y="42"/>
                </a:lnTo>
                <a:lnTo>
                  <a:pt x="30" y="42"/>
                </a:lnTo>
                <a:lnTo>
                  <a:pt x="30" y="42"/>
                </a:lnTo>
                <a:lnTo>
                  <a:pt x="36" y="38"/>
                </a:lnTo>
                <a:lnTo>
                  <a:pt x="42" y="36"/>
                </a:lnTo>
                <a:lnTo>
                  <a:pt x="42" y="36"/>
                </a:lnTo>
                <a:lnTo>
                  <a:pt x="42" y="34"/>
                </a:lnTo>
                <a:lnTo>
                  <a:pt x="42" y="34"/>
                </a:lnTo>
                <a:lnTo>
                  <a:pt x="42" y="34"/>
                </a:lnTo>
                <a:lnTo>
                  <a:pt x="34" y="34"/>
                </a:lnTo>
                <a:lnTo>
                  <a:pt x="26" y="38"/>
                </a:lnTo>
                <a:lnTo>
                  <a:pt x="26" y="38"/>
                </a:lnTo>
                <a:lnTo>
                  <a:pt x="18" y="36"/>
                </a:lnTo>
                <a:lnTo>
                  <a:pt x="18" y="36"/>
                </a:lnTo>
                <a:lnTo>
                  <a:pt x="14" y="32"/>
                </a:lnTo>
                <a:lnTo>
                  <a:pt x="12" y="28"/>
                </a:lnTo>
                <a:lnTo>
                  <a:pt x="14" y="24"/>
                </a:lnTo>
                <a:lnTo>
                  <a:pt x="16" y="22"/>
                </a:lnTo>
                <a:lnTo>
                  <a:pt x="16" y="22"/>
                </a:lnTo>
                <a:lnTo>
                  <a:pt x="26" y="16"/>
                </a:lnTo>
                <a:lnTo>
                  <a:pt x="36" y="12"/>
                </a:lnTo>
                <a:lnTo>
                  <a:pt x="36" y="12"/>
                </a:lnTo>
                <a:lnTo>
                  <a:pt x="36" y="10"/>
                </a:lnTo>
                <a:lnTo>
                  <a:pt x="36" y="8"/>
                </a:lnTo>
                <a:lnTo>
                  <a:pt x="36" y="8"/>
                </a:lnTo>
                <a:lnTo>
                  <a:pt x="24" y="10"/>
                </a:lnTo>
                <a:lnTo>
                  <a:pt x="18" y="14"/>
                </a:lnTo>
                <a:lnTo>
                  <a:pt x="12" y="16"/>
                </a:lnTo>
                <a:lnTo>
                  <a:pt x="12" y="16"/>
                </a:lnTo>
                <a:lnTo>
                  <a:pt x="12" y="16"/>
                </a:lnTo>
                <a:lnTo>
                  <a:pt x="12" y="16"/>
                </a:lnTo>
                <a:lnTo>
                  <a:pt x="8" y="16"/>
                </a:lnTo>
                <a:lnTo>
                  <a:pt x="4" y="12"/>
                </a:lnTo>
                <a:lnTo>
                  <a:pt x="4" y="12"/>
                </a:lnTo>
                <a:lnTo>
                  <a:pt x="6" y="6"/>
                </a:lnTo>
                <a:lnTo>
                  <a:pt x="8" y="2"/>
                </a:lnTo>
                <a:lnTo>
                  <a:pt x="8" y="2"/>
                </a:lnTo>
                <a:lnTo>
                  <a:pt x="8" y="0"/>
                </a:lnTo>
                <a:lnTo>
                  <a:pt x="6" y="0"/>
                </a:lnTo>
                <a:lnTo>
                  <a:pt x="6" y="0"/>
                </a:lnTo>
                <a:lnTo>
                  <a:pt x="0" y="6"/>
                </a:lnTo>
                <a:lnTo>
                  <a:pt x="0" y="10"/>
                </a:lnTo>
                <a:lnTo>
                  <a:pt x="0" y="14"/>
                </a:lnTo>
                <a:lnTo>
                  <a:pt x="0" y="14"/>
                </a:lnTo>
                <a:lnTo>
                  <a:pt x="2" y="20"/>
                </a:lnTo>
                <a:lnTo>
                  <a:pt x="8" y="22"/>
                </a:lnTo>
                <a:lnTo>
                  <a:pt x="8" y="22"/>
                </a:lnTo>
                <a:lnTo>
                  <a:pt x="6" y="28"/>
                </a:lnTo>
                <a:lnTo>
                  <a:pt x="6" y="28"/>
                </a:lnTo>
                <a:lnTo>
                  <a:pt x="8" y="34"/>
                </a:lnTo>
                <a:lnTo>
                  <a:pt x="12" y="38"/>
                </a:lnTo>
                <a:lnTo>
                  <a:pt x="16" y="42"/>
                </a:lnTo>
                <a:lnTo>
                  <a:pt x="22" y="42"/>
                </a:lnTo>
                <a:lnTo>
                  <a:pt x="22" y="42"/>
                </a:lnTo>
                <a:lnTo>
                  <a:pt x="22" y="48"/>
                </a:lnTo>
                <a:lnTo>
                  <a:pt x="22" y="48"/>
                </a:lnTo>
                <a:lnTo>
                  <a:pt x="24" y="52"/>
                </a:lnTo>
                <a:lnTo>
                  <a:pt x="26" y="54"/>
                </a:lnTo>
                <a:lnTo>
                  <a:pt x="34" y="58"/>
                </a:lnTo>
                <a:lnTo>
                  <a:pt x="34" y="58"/>
                </a:lnTo>
                <a:lnTo>
                  <a:pt x="34" y="64"/>
                </a:lnTo>
                <a:lnTo>
                  <a:pt x="36" y="68"/>
                </a:lnTo>
                <a:lnTo>
                  <a:pt x="42" y="72"/>
                </a:lnTo>
                <a:lnTo>
                  <a:pt x="48" y="74"/>
                </a:lnTo>
                <a:lnTo>
                  <a:pt x="62" y="76"/>
                </a:lnTo>
                <a:lnTo>
                  <a:pt x="74" y="74"/>
                </a:lnTo>
                <a:lnTo>
                  <a:pt x="74" y="74"/>
                </a:lnTo>
                <a:lnTo>
                  <a:pt x="74" y="72"/>
                </a:lnTo>
                <a:lnTo>
                  <a:pt x="74" y="72"/>
                </a:lnTo>
                <a:lnTo>
                  <a:pt x="74" y="70"/>
                </a:lnTo>
                <a:lnTo>
                  <a:pt x="72" y="70"/>
                </a:lnTo>
                <a:lnTo>
                  <a:pt x="72" y="7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3" name="Freeform 174"/>
          <p:cNvSpPr/>
          <p:nvPr>
            <p:custDataLst>
              <p:tags r:id="rId168"/>
            </p:custDataLst>
          </p:nvPr>
        </p:nvSpPr>
        <p:spPr bwMode="auto">
          <a:xfrm rot="20855259">
            <a:off x="4272277" y="2900690"/>
            <a:ext cx="2162043" cy="676879"/>
          </a:xfrm>
          <a:custGeom>
            <a:avLst/>
            <a:gdLst>
              <a:gd name="T0" fmla="*/ 2260 w 2268"/>
              <a:gd name="T1" fmla="*/ 688 h 710"/>
              <a:gd name="T2" fmla="*/ 2260 w 2268"/>
              <a:gd name="T3" fmla="*/ 688 h 710"/>
              <a:gd name="T4" fmla="*/ 2234 w 2268"/>
              <a:gd name="T5" fmla="*/ 684 h 710"/>
              <a:gd name="T6" fmla="*/ 2200 w 2268"/>
              <a:gd name="T7" fmla="*/ 674 h 710"/>
              <a:gd name="T8" fmla="*/ 2106 w 2268"/>
              <a:gd name="T9" fmla="*/ 648 h 710"/>
              <a:gd name="T10" fmla="*/ 1986 w 2268"/>
              <a:gd name="T11" fmla="*/ 612 h 710"/>
              <a:gd name="T12" fmla="*/ 1842 w 2268"/>
              <a:gd name="T13" fmla="*/ 568 h 710"/>
              <a:gd name="T14" fmla="*/ 1506 w 2268"/>
              <a:gd name="T15" fmla="*/ 458 h 710"/>
              <a:gd name="T16" fmla="*/ 1132 w 2268"/>
              <a:gd name="T17" fmla="*/ 338 h 710"/>
              <a:gd name="T18" fmla="*/ 760 w 2268"/>
              <a:gd name="T19" fmla="*/ 216 h 710"/>
              <a:gd name="T20" fmla="*/ 584 w 2268"/>
              <a:gd name="T21" fmla="*/ 160 h 710"/>
              <a:gd name="T22" fmla="*/ 422 w 2268"/>
              <a:gd name="T23" fmla="*/ 110 h 710"/>
              <a:gd name="T24" fmla="*/ 280 w 2268"/>
              <a:gd name="T25" fmla="*/ 68 h 710"/>
              <a:gd name="T26" fmla="*/ 158 w 2268"/>
              <a:gd name="T27" fmla="*/ 34 h 710"/>
              <a:gd name="T28" fmla="*/ 66 w 2268"/>
              <a:gd name="T29" fmla="*/ 12 h 710"/>
              <a:gd name="T30" fmla="*/ 32 w 2268"/>
              <a:gd name="T31" fmla="*/ 4 h 710"/>
              <a:gd name="T32" fmla="*/ 6 w 2268"/>
              <a:gd name="T33" fmla="*/ 0 h 710"/>
              <a:gd name="T34" fmla="*/ 6 w 2268"/>
              <a:gd name="T35" fmla="*/ 0 h 710"/>
              <a:gd name="T36" fmla="*/ 2 w 2268"/>
              <a:gd name="T37" fmla="*/ 2 h 710"/>
              <a:gd name="T38" fmla="*/ 0 w 2268"/>
              <a:gd name="T39" fmla="*/ 6 h 710"/>
              <a:gd name="T40" fmla="*/ 0 w 2268"/>
              <a:gd name="T41" fmla="*/ 10 h 710"/>
              <a:gd name="T42" fmla="*/ 4 w 2268"/>
              <a:gd name="T43" fmla="*/ 12 h 710"/>
              <a:gd name="T44" fmla="*/ 4 w 2268"/>
              <a:gd name="T45" fmla="*/ 12 h 710"/>
              <a:gd name="T46" fmla="*/ 64 w 2268"/>
              <a:gd name="T47" fmla="*/ 28 h 710"/>
              <a:gd name="T48" fmla="*/ 158 w 2268"/>
              <a:gd name="T49" fmla="*/ 54 h 710"/>
              <a:gd name="T50" fmla="*/ 278 w 2268"/>
              <a:gd name="T51" fmla="*/ 92 h 710"/>
              <a:gd name="T52" fmla="*/ 420 w 2268"/>
              <a:gd name="T53" fmla="*/ 136 h 710"/>
              <a:gd name="T54" fmla="*/ 758 w 2268"/>
              <a:gd name="T55" fmla="*/ 246 h 710"/>
              <a:gd name="T56" fmla="*/ 1132 w 2268"/>
              <a:gd name="T57" fmla="*/ 370 h 710"/>
              <a:gd name="T58" fmla="*/ 1504 w 2268"/>
              <a:gd name="T59" fmla="*/ 490 h 710"/>
              <a:gd name="T60" fmla="*/ 1842 w 2268"/>
              <a:gd name="T61" fmla="*/ 598 h 710"/>
              <a:gd name="T62" fmla="*/ 1984 w 2268"/>
              <a:gd name="T63" fmla="*/ 640 h 710"/>
              <a:gd name="T64" fmla="*/ 2104 w 2268"/>
              <a:gd name="T65" fmla="*/ 676 h 710"/>
              <a:gd name="T66" fmla="*/ 2198 w 2268"/>
              <a:gd name="T67" fmla="*/ 698 h 710"/>
              <a:gd name="T68" fmla="*/ 2232 w 2268"/>
              <a:gd name="T69" fmla="*/ 706 h 710"/>
              <a:gd name="T70" fmla="*/ 2258 w 2268"/>
              <a:gd name="T71" fmla="*/ 710 h 710"/>
              <a:gd name="T72" fmla="*/ 2258 w 2268"/>
              <a:gd name="T73" fmla="*/ 710 h 710"/>
              <a:gd name="T74" fmla="*/ 2262 w 2268"/>
              <a:gd name="T75" fmla="*/ 710 h 710"/>
              <a:gd name="T76" fmla="*/ 2266 w 2268"/>
              <a:gd name="T77" fmla="*/ 708 h 710"/>
              <a:gd name="T78" fmla="*/ 2268 w 2268"/>
              <a:gd name="T79" fmla="*/ 704 h 710"/>
              <a:gd name="T80" fmla="*/ 2268 w 2268"/>
              <a:gd name="T81" fmla="*/ 700 h 710"/>
              <a:gd name="T82" fmla="*/ 2268 w 2268"/>
              <a:gd name="T83" fmla="*/ 696 h 710"/>
              <a:gd name="T84" fmla="*/ 2266 w 2268"/>
              <a:gd name="T85" fmla="*/ 694 h 710"/>
              <a:gd name="T86" fmla="*/ 2264 w 2268"/>
              <a:gd name="T87" fmla="*/ 690 h 710"/>
              <a:gd name="T88" fmla="*/ 2260 w 2268"/>
              <a:gd name="T89" fmla="*/ 688 h 710"/>
              <a:gd name="T90" fmla="*/ 2260 w 2268"/>
              <a:gd name="T91" fmla="*/ 68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68" h="710">
                <a:moveTo>
                  <a:pt x="2260" y="688"/>
                </a:moveTo>
                <a:lnTo>
                  <a:pt x="2260" y="688"/>
                </a:lnTo>
                <a:lnTo>
                  <a:pt x="2234" y="684"/>
                </a:lnTo>
                <a:lnTo>
                  <a:pt x="2200" y="674"/>
                </a:lnTo>
                <a:lnTo>
                  <a:pt x="2106" y="648"/>
                </a:lnTo>
                <a:lnTo>
                  <a:pt x="1986" y="612"/>
                </a:lnTo>
                <a:lnTo>
                  <a:pt x="1842" y="568"/>
                </a:lnTo>
                <a:lnTo>
                  <a:pt x="1506" y="458"/>
                </a:lnTo>
                <a:lnTo>
                  <a:pt x="1132" y="338"/>
                </a:lnTo>
                <a:lnTo>
                  <a:pt x="760" y="216"/>
                </a:lnTo>
                <a:lnTo>
                  <a:pt x="584" y="160"/>
                </a:lnTo>
                <a:lnTo>
                  <a:pt x="422" y="110"/>
                </a:lnTo>
                <a:lnTo>
                  <a:pt x="280" y="68"/>
                </a:lnTo>
                <a:lnTo>
                  <a:pt x="158" y="34"/>
                </a:lnTo>
                <a:lnTo>
                  <a:pt x="66" y="12"/>
                </a:lnTo>
                <a:lnTo>
                  <a:pt x="32" y="4"/>
                </a:lnTo>
                <a:lnTo>
                  <a:pt x="6" y="0"/>
                </a:lnTo>
                <a:lnTo>
                  <a:pt x="6" y="0"/>
                </a:lnTo>
                <a:lnTo>
                  <a:pt x="2" y="2"/>
                </a:lnTo>
                <a:lnTo>
                  <a:pt x="0" y="6"/>
                </a:lnTo>
                <a:lnTo>
                  <a:pt x="0" y="10"/>
                </a:lnTo>
                <a:lnTo>
                  <a:pt x="4" y="12"/>
                </a:lnTo>
                <a:lnTo>
                  <a:pt x="4" y="12"/>
                </a:lnTo>
                <a:lnTo>
                  <a:pt x="64" y="28"/>
                </a:lnTo>
                <a:lnTo>
                  <a:pt x="158" y="54"/>
                </a:lnTo>
                <a:lnTo>
                  <a:pt x="278" y="92"/>
                </a:lnTo>
                <a:lnTo>
                  <a:pt x="420" y="136"/>
                </a:lnTo>
                <a:lnTo>
                  <a:pt x="758" y="246"/>
                </a:lnTo>
                <a:lnTo>
                  <a:pt x="1132" y="370"/>
                </a:lnTo>
                <a:lnTo>
                  <a:pt x="1504" y="490"/>
                </a:lnTo>
                <a:lnTo>
                  <a:pt x="1842" y="598"/>
                </a:lnTo>
                <a:lnTo>
                  <a:pt x="1984" y="640"/>
                </a:lnTo>
                <a:lnTo>
                  <a:pt x="2104" y="676"/>
                </a:lnTo>
                <a:lnTo>
                  <a:pt x="2198" y="698"/>
                </a:lnTo>
                <a:lnTo>
                  <a:pt x="2232" y="706"/>
                </a:lnTo>
                <a:lnTo>
                  <a:pt x="2258" y="710"/>
                </a:lnTo>
                <a:lnTo>
                  <a:pt x="2258" y="710"/>
                </a:lnTo>
                <a:lnTo>
                  <a:pt x="2262" y="710"/>
                </a:lnTo>
                <a:lnTo>
                  <a:pt x="2266" y="708"/>
                </a:lnTo>
                <a:lnTo>
                  <a:pt x="2268" y="704"/>
                </a:lnTo>
                <a:lnTo>
                  <a:pt x="2268" y="700"/>
                </a:lnTo>
                <a:lnTo>
                  <a:pt x="2268" y="696"/>
                </a:lnTo>
                <a:lnTo>
                  <a:pt x="2266" y="694"/>
                </a:lnTo>
                <a:lnTo>
                  <a:pt x="2264" y="690"/>
                </a:lnTo>
                <a:lnTo>
                  <a:pt x="2260" y="688"/>
                </a:lnTo>
                <a:lnTo>
                  <a:pt x="2260" y="688"/>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4" name="Freeform 175"/>
          <p:cNvSpPr/>
          <p:nvPr>
            <p:custDataLst>
              <p:tags r:id="rId169"/>
            </p:custDataLst>
          </p:nvPr>
        </p:nvSpPr>
        <p:spPr bwMode="auto">
          <a:xfrm rot="20855259">
            <a:off x="4157297" y="2906165"/>
            <a:ext cx="173155" cy="160151"/>
          </a:xfrm>
          <a:custGeom>
            <a:avLst/>
            <a:gdLst>
              <a:gd name="T0" fmla="*/ 152 w 182"/>
              <a:gd name="T1" fmla="*/ 168 h 168"/>
              <a:gd name="T2" fmla="*/ 152 w 182"/>
              <a:gd name="T3" fmla="*/ 168 h 168"/>
              <a:gd name="T4" fmla="*/ 158 w 182"/>
              <a:gd name="T5" fmla="*/ 160 h 168"/>
              <a:gd name="T6" fmla="*/ 168 w 182"/>
              <a:gd name="T7" fmla="*/ 138 h 168"/>
              <a:gd name="T8" fmla="*/ 174 w 182"/>
              <a:gd name="T9" fmla="*/ 124 h 168"/>
              <a:gd name="T10" fmla="*/ 178 w 182"/>
              <a:gd name="T11" fmla="*/ 108 h 168"/>
              <a:gd name="T12" fmla="*/ 182 w 182"/>
              <a:gd name="T13" fmla="*/ 90 h 168"/>
              <a:gd name="T14" fmla="*/ 182 w 182"/>
              <a:gd name="T15" fmla="*/ 72 h 168"/>
              <a:gd name="T16" fmla="*/ 182 w 182"/>
              <a:gd name="T17" fmla="*/ 72 h 168"/>
              <a:gd name="T18" fmla="*/ 182 w 182"/>
              <a:gd name="T19" fmla="*/ 54 h 168"/>
              <a:gd name="T20" fmla="*/ 180 w 182"/>
              <a:gd name="T21" fmla="*/ 40 h 168"/>
              <a:gd name="T22" fmla="*/ 176 w 182"/>
              <a:gd name="T23" fmla="*/ 28 h 168"/>
              <a:gd name="T24" fmla="*/ 170 w 182"/>
              <a:gd name="T25" fmla="*/ 18 h 168"/>
              <a:gd name="T26" fmla="*/ 164 w 182"/>
              <a:gd name="T27" fmla="*/ 10 h 168"/>
              <a:gd name="T28" fmla="*/ 156 w 182"/>
              <a:gd name="T29" fmla="*/ 4 h 168"/>
              <a:gd name="T30" fmla="*/ 148 w 182"/>
              <a:gd name="T31" fmla="*/ 2 h 168"/>
              <a:gd name="T32" fmla="*/ 138 w 182"/>
              <a:gd name="T33" fmla="*/ 0 h 168"/>
              <a:gd name="T34" fmla="*/ 138 w 182"/>
              <a:gd name="T35" fmla="*/ 0 h 168"/>
              <a:gd name="T36" fmla="*/ 122 w 182"/>
              <a:gd name="T37" fmla="*/ 0 h 168"/>
              <a:gd name="T38" fmla="*/ 102 w 182"/>
              <a:gd name="T39" fmla="*/ 2 h 168"/>
              <a:gd name="T40" fmla="*/ 78 w 182"/>
              <a:gd name="T41" fmla="*/ 8 h 168"/>
              <a:gd name="T42" fmla="*/ 52 w 182"/>
              <a:gd name="T43" fmla="*/ 14 h 168"/>
              <a:gd name="T44" fmla="*/ 30 w 182"/>
              <a:gd name="T45" fmla="*/ 24 h 168"/>
              <a:gd name="T46" fmla="*/ 20 w 182"/>
              <a:gd name="T47" fmla="*/ 30 h 168"/>
              <a:gd name="T48" fmla="*/ 12 w 182"/>
              <a:gd name="T49" fmla="*/ 38 h 168"/>
              <a:gd name="T50" fmla="*/ 6 w 182"/>
              <a:gd name="T51" fmla="*/ 44 h 168"/>
              <a:gd name="T52" fmla="*/ 2 w 182"/>
              <a:gd name="T53" fmla="*/ 52 h 168"/>
              <a:gd name="T54" fmla="*/ 0 w 182"/>
              <a:gd name="T55" fmla="*/ 60 h 168"/>
              <a:gd name="T56" fmla="*/ 2 w 182"/>
              <a:gd name="T57" fmla="*/ 70 h 168"/>
              <a:gd name="T58" fmla="*/ 2 w 182"/>
              <a:gd name="T59" fmla="*/ 70 h 168"/>
              <a:gd name="T60" fmla="*/ 4 w 182"/>
              <a:gd name="T61" fmla="*/ 78 h 168"/>
              <a:gd name="T62" fmla="*/ 10 w 182"/>
              <a:gd name="T63" fmla="*/ 86 h 168"/>
              <a:gd name="T64" fmla="*/ 22 w 182"/>
              <a:gd name="T65" fmla="*/ 102 h 168"/>
              <a:gd name="T66" fmla="*/ 38 w 182"/>
              <a:gd name="T67" fmla="*/ 118 h 168"/>
              <a:gd name="T68" fmla="*/ 54 w 182"/>
              <a:gd name="T69" fmla="*/ 130 h 168"/>
              <a:gd name="T70" fmla="*/ 84 w 182"/>
              <a:gd name="T71" fmla="*/ 146 h 168"/>
              <a:gd name="T72" fmla="*/ 96 w 182"/>
              <a:gd name="T73" fmla="*/ 152 h 168"/>
              <a:gd name="T74" fmla="*/ 96 w 182"/>
              <a:gd name="T75" fmla="*/ 152 h 168"/>
              <a:gd name="T76" fmla="*/ 122 w 182"/>
              <a:gd name="T77" fmla="*/ 160 h 168"/>
              <a:gd name="T78" fmla="*/ 142 w 182"/>
              <a:gd name="T79" fmla="*/ 166 h 168"/>
              <a:gd name="T80" fmla="*/ 152 w 182"/>
              <a:gd name="T81" fmla="*/ 168 h 168"/>
              <a:gd name="T82" fmla="*/ 152 w 182"/>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2" h="168">
                <a:moveTo>
                  <a:pt x="152" y="168"/>
                </a:moveTo>
                <a:lnTo>
                  <a:pt x="152" y="168"/>
                </a:lnTo>
                <a:lnTo>
                  <a:pt x="158" y="160"/>
                </a:lnTo>
                <a:lnTo>
                  <a:pt x="168" y="138"/>
                </a:lnTo>
                <a:lnTo>
                  <a:pt x="174" y="124"/>
                </a:lnTo>
                <a:lnTo>
                  <a:pt x="178" y="108"/>
                </a:lnTo>
                <a:lnTo>
                  <a:pt x="182" y="90"/>
                </a:lnTo>
                <a:lnTo>
                  <a:pt x="182" y="72"/>
                </a:lnTo>
                <a:lnTo>
                  <a:pt x="182" y="72"/>
                </a:lnTo>
                <a:lnTo>
                  <a:pt x="182" y="54"/>
                </a:lnTo>
                <a:lnTo>
                  <a:pt x="180" y="40"/>
                </a:lnTo>
                <a:lnTo>
                  <a:pt x="176" y="28"/>
                </a:lnTo>
                <a:lnTo>
                  <a:pt x="170" y="18"/>
                </a:lnTo>
                <a:lnTo>
                  <a:pt x="164" y="10"/>
                </a:lnTo>
                <a:lnTo>
                  <a:pt x="156" y="4"/>
                </a:lnTo>
                <a:lnTo>
                  <a:pt x="148" y="2"/>
                </a:lnTo>
                <a:lnTo>
                  <a:pt x="138" y="0"/>
                </a:lnTo>
                <a:lnTo>
                  <a:pt x="138" y="0"/>
                </a:lnTo>
                <a:lnTo>
                  <a:pt x="122" y="0"/>
                </a:lnTo>
                <a:lnTo>
                  <a:pt x="102" y="2"/>
                </a:lnTo>
                <a:lnTo>
                  <a:pt x="78" y="8"/>
                </a:lnTo>
                <a:lnTo>
                  <a:pt x="52" y="14"/>
                </a:lnTo>
                <a:lnTo>
                  <a:pt x="30" y="24"/>
                </a:lnTo>
                <a:lnTo>
                  <a:pt x="20" y="30"/>
                </a:lnTo>
                <a:lnTo>
                  <a:pt x="12" y="38"/>
                </a:lnTo>
                <a:lnTo>
                  <a:pt x="6" y="44"/>
                </a:lnTo>
                <a:lnTo>
                  <a:pt x="2" y="52"/>
                </a:lnTo>
                <a:lnTo>
                  <a:pt x="0" y="60"/>
                </a:lnTo>
                <a:lnTo>
                  <a:pt x="2" y="70"/>
                </a:lnTo>
                <a:lnTo>
                  <a:pt x="2" y="70"/>
                </a:lnTo>
                <a:lnTo>
                  <a:pt x="4" y="78"/>
                </a:lnTo>
                <a:lnTo>
                  <a:pt x="10" y="86"/>
                </a:lnTo>
                <a:lnTo>
                  <a:pt x="22" y="102"/>
                </a:lnTo>
                <a:lnTo>
                  <a:pt x="38" y="118"/>
                </a:lnTo>
                <a:lnTo>
                  <a:pt x="54" y="130"/>
                </a:lnTo>
                <a:lnTo>
                  <a:pt x="84" y="146"/>
                </a:lnTo>
                <a:lnTo>
                  <a:pt x="96" y="152"/>
                </a:lnTo>
                <a:lnTo>
                  <a:pt x="96" y="152"/>
                </a:lnTo>
                <a:lnTo>
                  <a:pt x="122" y="160"/>
                </a:lnTo>
                <a:lnTo>
                  <a:pt x="142" y="166"/>
                </a:lnTo>
                <a:lnTo>
                  <a:pt x="152" y="168"/>
                </a:lnTo>
                <a:lnTo>
                  <a:pt x="152" y="168"/>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5" name="Freeform 176"/>
          <p:cNvSpPr/>
          <p:nvPr>
            <p:custDataLst>
              <p:tags r:id="rId170"/>
            </p:custDataLst>
          </p:nvPr>
        </p:nvSpPr>
        <p:spPr bwMode="auto">
          <a:xfrm rot="20855259">
            <a:off x="4136764" y="2915746"/>
            <a:ext cx="106768" cy="118402"/>
          </a:xfrm>
          <a:custGeom>
            <a:avLst/>
            <a:gdLst>
              <a:gd name="T0" fmla="*/ 38 w 112"/>
              <a:gd name="T1" fmla="*/ 18 h 124"/>
              <a:gd name="T2" fmla="*/ 38 w 112"/>
              <a:gd name="T3" fmla="*/ 18 h 124"/>
              <a:gd name="T4" fmla="*/ 32 w 112"/>
              <a:gd name="T5" fmla="*/ 18 h 124"/>
              <a:gd name="T6" fmla="*/ 24 w 112"/>
              <a:gd name="T7" fmla="*/ 20 h 124"/>
              <a:gd name="T8" fmla="*/ 12 w 112"/>
              <a:gd name="T9" fmla="*/ 24 h 124"/>
              <a:gd name="T10" fmla="*/ 8 w 112"/>
              <a:gd name="T11" fmla="*/ 28 h 124"/>
              <a:gd name="T12" fmla="*/ 4 w 112"/>
              <a:gd name="T13" fmla="*/ 32 h 124"/>
              <a:gd name="T14" fmla="*/ 4 w 112"/>
              <a:gd name="T15" fmla="*/ 32 h 124"/>
              <a:gd name="T16" fmla="*/ 0 w 112"/>
              <a:gd name="T17" fmla="*/ 40 h 124"/>
              <a:gd name="T18" fmla="*/ 0 w 112"/>
              <a:gd name="T19" fmla="*/ 52 h 124"/>
              <a:gd name="T20" fmla="*/ 0 w 112"/>
              <a:gd name="T21" fmla="*/ 66 h 124"/>
              <a:gd name="T22" fmla="*/ 2 w 112"/>
              <a:gd name="T23" fmla="*/ 82 h 124"/>
              <a:gd name="T24" fmla="*/ 4 w 112"/>
              <a:gd name="T25" fmla="*/ 96 h 124"/>
              <a:gd name="T26" fmla="*/ 10 w 112"/>
              <a:gd name="T27" fmla="*/ 110 h 124"/>
              <a:gd name="T28" fmla="*/ 16 w 112"/>
              <a:gd name="T29" fmla="*/ 118 h 124"/>
              <a:gd name="T30" fmla="*/ 20 w 112"/>
              <a:gd name="T31" fmla="*/ 122 h 124"/>
              <a:gd name="T32" fmla="*/ 24 w 112"/>
              <a:gd name="T33" fmla="*/ 124 h 124"/>
              <a:gd name="T34" fmla="*/ 24 w 112"/>
              <a:gd name="T35" fmla="*/ 124 h 124"/>
              <a:gd name="T36" fmla="*/ 30 w 112"/>
              <a:gd name="T37" fmla="*/ 124 h 124"/>
              <a:gd name="T38" fmla="*/ 34 w 112"/>
              <a:gd name="T39" fmla="*/ 120 h 124"/>
              <a:gd name="T40" fmla="*/ 48 w 112"/>
              <a:gd name="T41" fmla="*/ 110 h 124"/>
              <a:gd name="T42" fmla="*/ 62 w 112"/>
              <a:gd name="T43" fmla="*/ 92 h 124"/>
              <a:gd name="T44" fmla="*/ 76 w 112"/>
              <a:gd name="T45" fmla="*/ 72 h 124"/>
              <a:gd name="T46" fmla="*/ 102 w 112"/>
              <a:gd name="T47" fmla="*/ 34 h 124"/>
              <a:gd name="T48" fmla="*/ 112 w 112"/>
              <a:gd name="T49" fmla="*/ 18 h 124"/>
              <a:gd name="T50" fmla="*/ 44 w 112"/>
              <a:gd name="T51" fmla="*/ 0 h 124"/>
              <a:gd name="T52" fmla="*/ 38 w 112"/>
              <a:gd name="T53" fmla="*/ 1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2" h="124">
                <a:moveTo>
                  <a:pt x="38" y="18"/>
                </a:moveTo>
                <a:lnTo>
                  <a:pt x="38" y="18"/>
                </a:lnTo>
                <a:lnTo>
                  <a:pt x="32" y="18"/>
                </a:lnTo>
                <a:lnTo>
                  <a:pt x="24" y="20"/>
                </a:lnTo>
                <a:lnTo>
                  <a:pt x="12" y="24"/>
                </a:lnTo>
                <a:lnTo>
                  <a:pt x="8" y="28"/>
                </a:lnTo>
                <a:lnTo>
                  <a:pt x="4" y="32"/>
                </a:lnTo>
                <a:lnTo>
                  <a:pt x="4" y="32"/>
                </a:lnTo>
                <a:lnTo>
                  <a:pt x="0" y="40"/>
                </a:lnTo>
                <a:lnTo>
                  <a:pt x="0" y="52"/>
                </a:lnTo>
                <a:lnTo>
                  <a:pt x="0" y="66"/>
                </a:lnTo>
                <a:lnTo>
                  <a:pt x="2" y="82"/>
                </a:lnTo>
                <a:lnTo>
                  <a:pt x="4" y="96"/>
                </a:lnTo>
                <a:lnTo>
                  <a:pt x="10" y="110"/>
                </a:lnTo>
                <a:lnTo>
                  <a:pt x="16" y="118"/>
                </a:lnTo>
                <a:lnTo>
                  <a:pt x="20" y="122"/>
                </a:lnTo>
                <a:lnTo>
                  <a:pt x="24" y="124"/>
                </a:lnTo>
                <a:lnTo>
                  <a:pt x="24" y="124"/>
                </a:lnTo>
                <a:lnTo>
                  <a:pt x="30" y="124"/>
                </a:lnTo>
                <a:lnTo>
                  <a:pt x="34" y="120"/>
                </a:lnTo>
                <a:lnTo>
                  <a:pt x="48" y="110"/>
                </a:lnTo>
                <a:lnTo>
                  <a:pt x="62" y="92"/>
                </a:lnTo>
                <a:lnTo>
                  <a:pt x="76" y="72"/>
                </a:lnTo>
                <a:lnTo>
                  <a:pt x="102" y="34"/>
                </a:lnTo>
                <a:lnTo>
                  <a:pt x="112" y="18"/>
                </a:lnTo>
                <a:lnTo>
                  <a:pt x="44" y="0"/>
                </a:lnTo>
                <a:lnTo>
                  <a:pt x="38" y="18"/>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6" name="Freeform 177"/>
          <p:cNvSpPr/>
          <p:nvPr>
            <p:custDataLst>
              <p:tags r:id="rId171"/>
            </p:custDataLst>
          </p:nvPr>
        </p:nvSpPr>
        <p:spPr bwMode="auto">
          <a:xfrm rot="20855259">
            <a:off x="4179882" y="3177190"/>
            <a:ext cx="173155" cy="247755"/>
          </a:xfrm>
          <a:custGeom>
            <a:avLst/>
            <a:gdLst>
              <a:gd name="T0" fmla="*/ 182 w 182"/>
              <a:gd name="T1" fmla="*/ 44 h 260"/>
              <a:gd name="T2" fmla="*/ 116 w 182"/>
              <a:gd name="T3" fmla="*/ 0 h 260"/>
              <a:gd name="T4" fmla="*/ 36 w 182"/>
              <a:gd name="T5" fmla="*/ 24 h 260"/>
              <a:gd name="T6" fmla="*/ 36 w 182"/>
              <a:gd name="T7" fmla="*/ 24 h 260"/>
              <a:gd name="T8" fmla="*/ 30 w 182"/>
              <a:gd name="T9" fmla="*/ 32 h 260"/>
              <a:gd name="T10" fmla="*/ 22 w 182"/>
              <a:gd name="T11" fmla="*/ 58 h 260"/>
              <a:gd name="T12" fmla="*/ 12 w 182"/>
              <a:gd name="T13" fmla="*/ 94 h 260"/>
              <a:gd name="T14" fmla="*/ 2 w 182"/>
              <a:gd name="T15" fmla="*/ 136 h 260"/>
              <a:gd name="T16" fmla="*/ 0 w 182"/>
              <a:gd name="T17" fmla="*/ 156 h 260"/>
              <a:gd name="T18" fmla="*/ 0 w 182"/>
              <a:gd name="T19" fmla="*/ 178 h 260"/>
              <a:gd name="T20" fmla="*/ 2 w 182"/>
              <a:gd name="T21" fmla="*/ 198 h 260"/>
              <a:gd name="T22" fmla="*/ 6 w 182"/>
              <a:gd name="T23" fmla="*/ 216 h 260"/>
              <a:gd name="T24" fmla="*/ 14 w 182"/>
              <a:gd name="T25" fmla="*/ 232 h 260"/>
              <a:gd name="T26" fmla="*/ 18 w 182"/>
              <a:gd name="T27" fmla="*/ 238 h 260"/>
              <a:gd name="T28" fmla="*/ 24 w 182"/>
              <a:gd name="T29" fmla="*/ 244 h 260"/>
              <a:gd name="T30" fmla="*/ 30 w 182"/>
              <a:gd name="T31" fmla="*/ 250 h 260"/>
              <a:gd name="T32" fmla="*/ 38 w 182"/>
              <a:gd name="T33" fmla="*/ 254 h 260"/>
              <a:gd name="T34" fmla="*/ 48 w 182"/>
              <a:gd name="T35" fmla="*/ 258 h 260"/>
              <a:gd name="T36" fmla="*/ 58 w 182"/>
              <a:gd name="T37" fmla="*/ 260 h 260"/>
              <a:gd name="T38" fmla="*/ 58 w 182"/>
              <a:gd name="T39" fmla="*/ 260 h 260"/>
              <a:gd name="T40" fmla="*/ 68 w 182"/>
              <a:gd name="T41" fmla="*/ 260 h 260"/>
              <a:gd name="T42" fmla="*/ 76 w 182"/>
              <a:gd name="T43" fmla="*/ 260 h 260"/>
              <a:gd name="T44" fmla="*/ 86 w 182"/>
              <a:gd name="T45" fmla="*/ 258 h 260"/>
              <a:gd name="T46" fmla="*/ 94 w 182"/>
              <a:gd name="T47" fmla="*/ 256 h 260"/>
              <a:gd name="T48" fmla="*/ 110 w 182"/>
              <a:gd name="T49" fmla="*/ 246 h 260"/>
              <a:gd name="T50" fmla="*/ 124 w 182"/>
              <a:gd name="T51" fmla="*/ 234 h 260"/>
              <a:gd name="T52" fmla="*/ 136 w 182"/>
              <a:gd name="T53" fmla="*/ 218 h 260"/>
              <a:gd name="T54" fmla="*/ 146 w 182"/>
              <a:gd name="T55" fmla="*/ 200 h 260"/>
              <a:gd name="T56" fmla="*/ 154 w 182"/>
              <a:gd name="T57" fmla="*/ 180 h 260"/>
              <a:gd name="T58" fmla="*/ 162 w 182"/>
              <a:gd name="T59" fmla="*/ 158 h 260"/>
              <a:gd name="T60" fmla="*/ 172 w 182"/>
              <a:gd name="T61" fmla="*/ 118 h 260"/>
              <a:gd name="T62" fmla="*/ 178 w 182"/>
              <a:gd name="T63" fmla="*/ 80 h 260"/>
              <a:gd name="T64" fmla="*/ 182 w 182"/>
              <a:gd name="T65" fmla="*/ 44 h 260"/>
              <a:gd name="T66" fmla="*/ 182 w 182"/>
              <a:gd name="T67"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2" h="260">
                <a:moveTo>
                  <a:pt x="182" y="44"/>
                </a:moveTo>
                <a:lnTo>
                  <a:pt x="116" y="0"/>
                </a:lnTo>
                <a:lnTo>
                  <a:pt x="36" y="24"/>
                </a:lnTo>
                <a:lnTo>
                  <a:pt x="36" y="24"/>
                </a:lnTo>
                <a:lnTo>
                  <a:pt x="30" y="32"/>
                </a:lnTo>
                <a:lnTo>
                  <a:pt x="22" y="58"/>
                </a:lnTo>
                <a:lnTo>
                  <a:pt x="12" y="94"/>
                </a:lnTo>
                <a:lnTo>
                  <a:pt x="2" y="136"/>
                </a:lnTo>
                <a:lnTo>
                  <a:pt x="0" y="156"/>
                </a:lnTo>
                <a:lnTo>
                  <a:pt x="0" y="178"/>
                </a:lnTo>
                <a:lnTo>
                  <a:pt x="2" y="198"/>
                </a:lnTo>
                <a:lnTo>
                  <a:pt x="6" y="216"/>
                </a:lnTo>
                <a:lnTo>
                  <a:pt x="14" y="232"/>
                </a:lnTo>
                <a:lnTo>
                  <a:pt x="18" y="238"/>
                </a:lnTo>
                <a:lnTo>
                  <a:pt x="24" y="244"/>
                </a:lnTo>
                <a:lnTo>
                  <a:pt x="30" y="250"/>
                </a:lnTo>
                <a:lnTo>
                  <a:pt x="38" y="254"/>
                </a:lnTo>
                <a:lnTo>
                  <a:pt x="48" y="258"/>
                </a:lnTo>
                <a:lnTo>
                  <a:pt x="58" y="260"/>
                </a:lnTo>
                <a:lnTo>
                  <a:pt x="58" y="260"/>
                </a:lnTo>
                <a:lnTo>
                  <a:pt x="68" y="260"/>
                </a:lnTo>
                <a:lnTo>
                  <a:pt x="76" y="260"/>
                </a:lnTo>
                <a:lnTo>
                  <a:pt x="86" y="258"/>
                </a:lnTo>
                <a:lnTo>
                  <a:pt x="94" y="256"/>
                </a:lnTo>
                <a:lnTo>
                  <a:pt x="110" y="246"/>
                </a:lnTo>
                <a:lnTo>
                  <a:pt x="124" y="234"/>
                </a:lnTo>
                <a:lnTo>
                  <a:pt x="136" y="218"/>
                </a:lnTo>
                <a:lnTo>
                  <a:pt x="146" y="200"/>
                </a:lnTo>
                <a:lnTo>
                  <a:pt x="154" y="180"/>
                </a:lnTo>
                <a:lnTo>
                  <a:pt x="162" y="158"/>
                </a:lnTo>
                <a:lnTo>
                  <a:pt x="172" y="118"/>
                </a:lnTo>
                <a:lnTo>
                  <a:pt x="178" y="80"/>
                </a:lnTo>
                <a:lnTo>
                  <a:pt x="182" y="44"/>
                </a:lnTo>
                <a:lnTo>
                  <a:pt x="182" y="44"/>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7" name="Freeform 178"/>
          <p:cNvSpPr/>
          <p:nvPr>
            <p:custDataLst>
              <p:tags r:id="rId172"/>
            </p:custDataLst>
          </p:nvPr>
        </p:nvSpPr>
        <p:spPr bwMode="auto">
          <a:xfrm rot="20855259">
            <a:off x="4895088" y="3804107"/>
            <a:ext cx="164258" cy="102661"/>
          </a:xfrm>
          <a:custGeom>
            <a:avLst/>
            <a:gdLst>
              <a:gd name="T0" fmla="*/ 142 w 172"/>
              <a:gd name="T1" fmla="*/ 0 h 108"/>
              <a:gd name="T2" fmla="*/ 142 w 172"/>
              <a:gd name="T3" fmla="*/ 0 h 108"/>
              <a:gd name="T4" fmla="*/ 150 w 172"/>
              <a:gd name="T5" fmla="*/ 8 h 108"/>
              <a:gd name="T6" fmla="*/ 160 w 172"/>
              <a:gd name="T7" fmla="*/ 22 h 108"/>
              <a:gd name="T8" fmla="*/ 168 w 172"/>
              <a:gd name="T9" fmla="*/ 38 h 108"/>
              <a:gd name="T10" fmla="*/ 172 w 172"/>
              <a:gd name="T11" fmla="*/ 48 h 108"/>
              <a:gd name="T12" fmla="*/ 172 w 172"/>
              <a:gd name="T13" fmla="*/ 48 h 108"/>
              <a:gd name="T14" fmla="*/ 148 w 172"/>
              <a:gd name="T15" fmla="*/ 68 h 108"/>
              <a:gd name="T16" fmla="*/ 122 w 172"/>
              <a:gd name="T17" fmla="*/ 86 h 108"/>
              <a:gd name="T18" fmla="*/ 94 w 172"/>
              <a:gd name="T19" fmla="*/ 108 h 108"/>
              <a:gd name="T20" fmla="*/ 94 w 172"/>
              <a:gd name="T21" fmla="*/ 108 h 108"/>
              <a:gd name="T22" fmla="*/ 44 w 172"/>
              <a:gd name="T23" fmla="*/ 96 h 108"/>
              <a:gd name="T24" fmla="*/ 12 w 172"/>
              <a:gd name="T25" fmla="*/ 88 h 108"/>
              <a:gd name="T26" fmla="*/ 2 w 172"/>
              <a:gd name="T27" fmla="*/ 84 h 108"/>
              <a:gd name="T28" fmla="*/ 0 w 172"/>
              <a:gd name="T29" fmla="*/ 82 h 108"/>
              <a:gd name="T30" fmla="*/ 0 w 172"/>
              <a:gd name="T31" fmla="*/ 82 h 108"/>
              <a:gd name="T32" fmla="*/ 0 w 172"/>
              <a:gd name="T33" fmla="*/ 82 h 108"/>
              <a:gd name="T34" fmla="*/ 12 w 172"/>
              <a:gd name="T35" fmla="*/ 76 h 108"/>
              <a:gd name="T36" fmla="*/ 30 w 172"/>
              <a:gd name="T37" fmla="*/ 70 h 108"/>
              <a:gd name="T38" fmla="*/ 56 w 172"/>
              <a:gd name="T39" fmla="*/ 64 h 108"/>
              <a:gd name="T40" fmla="*/ 92 w 172"/>
              <a:gd name="T41" fmla="*/ 18 h 108"/>
              <a:gd name="T42" fmla="*/ 142 w 172"/>
              <a:gd name="T4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08">
                <a:moveTo>
                  <a:pt x="142" y="0"/>
                </a:moveTo>
                <a:lnTo>
                  <a:pt x="142" y="0"/>
                </a:lnTo>
                <a:lnTo>
                  <a:pt x="150" y="8"/>
                </a:lnTo>
                <a:lnTo>
                  <a:pt x="160" y="22"/>
                </a:lnTo>
                <a:lnTo>
                  <a:pt x="168" y="38"/>
                </a:lnTo>
                <a:lnTo>
                  <a:pt x="172" y="48"/>
                </a:lnTo>
                <a:lnTo>
                  <a:pt x="172" y="48"/>
                </a:lnTo>
                <a:lnTo>
                  <a:pt x="148" y="68"/>
                </a:lnTo>
                <a:lnTo>
                  <a:pt x="122" y="86"/>
                </a:lnTo>
                <a:lnTo>
                  <a:pt x="94" y="108"/>
                </a:lnTo>
                <a:lnTo>
                  <a:pt x="94" y="108"/>
                </a:lnTo>
                <a:lnTo>
                  <a:pt x="44" y="96"/>
                </a:lnTo>
                <a:lnTo>
                  <a:pt x="12" y="88"/>
                </a:lnTo>
                <a:lnTo>
                  <a:pt x="2" y="84"/>
                </a:lnTo>
                <a:lnTo>
                  <a:pt x="0" y="82"/>
                </a:lnTo>
                <a:lnTo>
                  <a:pt x="0" y="82"/>
                </a:lnTo>
                <a:lnTo>
                  <a:pt x="0" y="82"/>
                </a:lnTo>
                <a:lnTo>
                  <a:pt x="12" y="76"/>
                </a:lnTo>
                <a:lnTo>
                  <a:pt x="30" y="70"/>
                </a:lnTo>
                <a:lnTo>
                  <a:pt x="56" y="64"/>
                </a:lnTo>
                <a:lnTo>
                  <a:pt x="92" y="18"/>
                </a:lnTo>
                <a:lnTo>
                  <a:pt x="142" y="0"/>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8" name="Freeform 179"/>
          <p:cNvSpPr/>
          <p:nvPr>
            <p:custDataLst>
              <p:tags r:id="rId173"/>
            </p:custDataLst>
          </p:nvPr>
        </p:nvSpPr>
        <p:spPr bwMode="auto">
          <a:xfrm rot="20855259">
            <a:off x="4667864" y="3857491"/>
            <a:ext cx="221064" cy="70494"/>
          </a:xfrm>
          <a:custGeom>
            <a:avLst/>
            <a:gdLst>
              <a:gd name="T0" fmla="*/ 216 w 232"/>
              <a:gd name="T1" fmla="*/ 18 h 74"/>
              <a:gd name="T2" fmla="*/ 216 w 232"/>
              <a:gd name="T3" fmla="*/ 18 h 74"/>
              <a:gd name="T4" fmla="*/ 220 w 232"/>
              <a:gd name="T5" fmla="*/ 26 h 74"/>
              <a:gd name="T6" fmla="*/ 226 w 232"/>
              <a:gd name="T7" fmla="*/ 44 h 74"/>
              <a:gd name="T8" fmla="*/ 230 w 232"/>
              <a:gd name="T9" fmla="*/ 62 h 74"/>
              <a:gd name="T10" fmla="*/ 232 w 232"/>
              <a:gd name="T11" fmla="*/ 74 h 74"/>
              <a:gd name="T12" fmla="*/ 232 w 232"/>
              <a:gd name="T13" fmla="*/ 74 h 74"/>
              <a:gd name="T14" fmla="*/ 106 w 232"/>
              <a:gd name="T15" fmla="*/ 42 h 74"/>
              <a:gd name="T16" fmla="*/ 32 w 232"/>
              <a:gd name="T17" fmla="*/ 22 h 74"/>
              <a:gd name="T18" fmla="*/ 10 w 232"/>
              <a:gd name="T19" fmla="*/ 16 h 74"/>
              <a:gd name="T20" fmla="*/ 0 w 232"/>
              <a:gd name="T21" fmla="*/ 12 h 74"/>
              <a:gd name="T22" fmla="*/ 0 w 232"/>
              <a:gd name="T23" fmla="*/ 12 h 74"/>
              <a:gd name="T24" fmla="*/ 6 w 232"/>
              <a:gd name="T25" fmla="*/ 10 h 74"/>
              <a:gd name="T26" fmla="*/ 18 w 232"/>
              <a:gd name="T27" fmla="*/ 8 h 74"/>
              <a:gd name="T28" fmla="*/ 60 w 232"/>
              <a:gd name="T29" fmla="*/ 4 h 74"/>
              <a:gd name="T30" fmla="*/ 122 w 232"/>
              <a:gd name="T31" fmla="*/ 0 h 74"/>
              <a:gd name="T32" fmla="*/ 216 w 232"/>
              <a:gd name="T33"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74">
                <a:moveTo>
                  <a:pt x="216" y="18"/>
                </a:moveTo>
                <a:lnTo>
                  <a:pt x="216" y="18"/>
                </a:lnTo>
                <a:lnTo>
                  <a:pt x="220" y="26"/>
                </a:lnTo>
                <a:lnTo>
                  <a:pt x="226" y="44"/>
                </a:lnTo>
                <a:lnTo>
                  <a:pt x="230" y="62"/>
                </a:lnTo>
                <a:lnTo>
                  <a:pt x="232" y="74"/>
                </a:lnTo>
                <a:lnTo>
                  <a:pt x="232" y="74"/>
                </a:lnTo>
                <a:lnTo>
                  <a:pt x="106" y="42"/>
                </a:lnTo>
                <a:lnTo>
                  <a:pt x="32" y="22"/>
                </a:lnTo>
                <a:lnTo>
                  <a:pt x="10" y="16"/>
                </a:lnTo>
                <a:lnTo>
                  <a:pt x="0" y="12"/>
                </a:lnTo>
                <a:lnTo>
                  <a:pt x="0" y="12"/>
                </a:lnTo>
                <a:lnTo>
                  <a:pt x="6" y="10"/>
                </a:lnTo>
                <a:lnTo>
                  <a:pt x="18" y="8"/>
                </a:lnTo>
                <a:lnTo>
                  <a:pt x="60" y="4"/>
                </a:lnTo>
                <a:lnTo>
                  <a:pt x="122" y="0"/>
                </a:lnTo>
                <a:lnTo>
                  <a:pt x="216" y="18"/>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09" name="Freeform 180"/>
          <p:cNvSpPr/>
          <p:nvPr>
            <p:custDataLst>
              <p:tags r:id="rId174"/>
            </p:custDataLst>
          </p:nvPr>
        </p:nvSpPr>
        <p:spPr bwMode="auto">
          <a:xfrm rot="20855259">
            <a:off x="4574101" y="3442056"/>
            <a:ext cx="468819" cy="461290"/>
          </a:xfrm>
          <a:custGeom>
            <a:avLst/>
            <a:gdLst>
              <a:gd name="T0" fmla="*/ 0 w 492"/>
              <a:gd name="T1" fmla="*/ 62 h 484"/>
              <a:gd name="T2" fmla="*/ 0 w 492"/>
              <a:gd name="T3" fmla="*/ 62 h 484"/>
              <a:gd name="T4" fmla="*/ 154 w 492"/>
              <a:gd name="T5" fmla="*/ 266 h 484"/>
              <a:gd name="T6" fmla="*/ 264 w 492"/>
              <a:gd name="T7" fmla="*/ 408 h 484"/>
              <a:gd name="T8" fmla="*/ 304 w 492"/>
              <a:gd name="T9" fmla="*/ 458 h 484"/>
              <a:gd name="T10" fmla="*/ 326 w 492"/>
              <a:gd name="T11" fmla="*/ 482 h 484"/>
              <a:gd name="T12" fmla="*/ 326 w 492"/>
              <a:gd name="T13" fmla="*/ 482 h 484"/>
              <a:gd name="T14" fmla="*/ 344 w 492"/>
              <a:gd name="T15" fmla="*/ 484 h 484"/>
              <a:gd name="T16" fmla="*/ 364 w 492"/>
              <a:gd name="T17" fmla="*/ 484 h 484"/>
              <a:gd name="T18" fmla="*/ 390 w 492"/>
              <a:gd name="T19" fmla="*/ 482 h 484"/>
              <a:gd name="T20" fmla="*/ 416 w 492"/>
              <a:gd name="T21" fmla="*/ 480 h 484"/>
              <a:gd name="T22" fmla="*/ 444 w 492"/>
              <a:gd name="T23" fmla="*/ 476 h 484"/>
              <a:gd name="T24" fmla="*/ 470 w 492"/>
              <a:gd name="T25" fmla="*/ 468 h 484"/>
              <a:gd name="T26" fmla="*/ 482 w 492"/>
              <a:gd name="T27" fmla="*/ 462 h 484"/>
              <a:gd name="T28" fmla="*/ 492 w 492"/>
              <a:gd name="T29" fmla="*/ 456 h 484"/>
              <a:gd name="T30" fmla="*/ 492 w 492"/>
              <a:gd name="T31" fmla="*/ 456 h 484"/>
              <a:gd name="T32" fmla="*/ 444 w 492"/>
              <a:gd name="T33" fmla="*/ 402 h 484"/>
              <a:gd name="T34" fmla="*/ 384 w 492"/>
              <a:gd name="T35" fmla="*/ 336 h 484"/>
              <a:gd name="T36" fmla="*/ 252 w 492"/>
              <a:gd name="T37" fmla="*/ 184 h 484"/>
              <a:gd name="T38" fmla="*/ 142 w 492"/>
              <a:gd name="T39" fmla="*/ 56 h 484"/>
              <a:gd name="T40" fmla="*/ 108 w 492"/>
              <a:gd name="T41" fmla="*/ 14 h 484"/>
              <a:gd name="T42" fmla="*/ 98 w 492"/>
              <a:gd name="T43" fmla="*/ 0 h 484"/>
              <a:gd name="T44" fmla="*/ 98 w 492"/>
              <a:gd name="T45" fmla="*/ 0 h 484"/>
              <a:gd name="T46" fmla="*/ 50 w 492"/>
              <a:gd name="T47" fmla="*/ 30 h 484"/>
              <a:gd name="T48" fmla="*/ 16 w 492"/>
              <a:gd name="T49" fmla="*/ 54 h 484"/>
              <a:gd name="T50" fmla="*/ 0 w 492"/>
              <a:gd name="T51" fmla="*/ 62 h 484"/>
              <a:gd name="T52" fmla="*/ 0 w 492"/>
              <a:gd name="T53" fmla="*/ 6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2" h="484">
                <a:moveTo>
                  <a:pt x="0" y="62"/>
                </a:moveTo>
                <a:lnTo>
                  <a:pt x="0" y="62"/>
                </a:lnTo>
                <a:lnTo>
                  <a:pt x="154" y="266"/>
                </a:lnTo>
                <a:lnTo>
                  <a:pt x="264" y="408"/>
                </a:lnTo>
                <a:lnTo>
                  <a:pt x="304" y="458"/>
                </a:lnTo>
                <a:lnTo>
                  <a:pt x="326" y="482"/>
                </a:lnTo>
                <a:lnTo>
                  <a:pt x="326" y="482"/>
                </a:lnTo>
                <a:lnTo>
                  <a:pt x="344" y="484"/>
                </a:lnTo>
                <a:lnTo>
                  <a:pt x="364" y="484"/>
                </a:lnTo>
                <a:lnTo>
                  <a:pt x="390" y="482"/>
                </a:lnTo>
                <a:lnTo>
                  <a:pt x="416" y="480"/>
                </a:lnTo>
                <a:lnTo>
                  <a:pt x="444" y="476"/>
                </a:lnTo>
                <a:lnTo>
                  <a:pt x="470" y="468"/>
                </a:lnTo>
                <a:lnTo>
                  <a:pt x="482" y="462"/>
                </a:lnTo>
                <a:lnTo>
                  <a:pt x="492" y="456"/>
                </a:lnTo>
                <a:lnTo>
                  <a:pt x="492" y="456"/>
                </a:lnTo>
                <a:lnTo>
                  <a:pt x="444" y="402"/>
                </a:lnTo>
                <a:lnTo>
                  <a:pt x="384" y="336"/>
                </a:lnTo>
                <a:lnTo>
                  <a:pt x="252" y="184"/>
                </a:lnTo>
                <a:lnTo>
                  <a:pt x="142" y="56"/>
                </a:lnTo>
                <a:lnTo>
                  <a:pt x="108" y="14"/>
                </a:lnTo>
                <a:lnTo>
                  <a:pt x="98" y="0"/>
                </a:lnTo>
                <a:lnTo>
                  <a:pt x="98" y="0"/>
                </a:lnTo>
                <a:lnTo>
                  <a:pt x="50" y="30"/>
                </a:lnTo>
                <a:lnTo>
                  <a:pt x="16" y="54"/>
                </a:lnTo>
                <a:lnTo>
                  <a:pt x="0" y="62"/>
                </a:lnTo>
                <a:lnTo>
                  <a:pt x="0" y="62"/>
                </a:lnTo>
                <a:close/>
              </a:path>
            </a:pathLst>
          </a:custGeom>
          <a:solidFill>
            <a:schemeClr val="tx2">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0" name="Freeform 181"/>
          <p:cNvSpPr/>
          <p:nvPr>
            <p:custDataLst>
              <p:tags r:id="rId175"/>
            </p:custDataLst>
          </p:nvPr>
        </p:nvSpPr>
        <p:spPr bwMode="auto">
          <a:xfrm rot="20855259">
            <a:off x="4546724" y="3394147"/>
            <a:ext cx="303192" cy="509199"/>
          </a:xfrm>
          <a:custGeom>
            <a:avLst/>
            <a:gdLst>
              <a:gd name="T0" fmla="*/ 318 w 318"/>
              <a:gd name="T1" fmla="*/ 534 h 534"/>
              <a:gd name="T2" fmla="*/ 318 w 318"/>
              <a:gd name="T3" fmla="*/ 534 h 534"/>
              <a:gd name="T4" fmla="*/ 208 w 318"/>
              <a:gd name="T5" fmla="*/ 506 h 534"/>
              <a:gd name="T6" fmla="*/ 142 w 318"/>
              <a:gd name="T7" fmla="*/ 488 h 534"/>
              <a:gd name="T8" fmla="*/ 104 w 318"/>
              <a:gd name="T9" fmla="*/ 476 h 534"/>
              <a:gd name="T10" fmla="*/ 104 w 318"/>
              <a:gd name="T11" fmla="*/ 476 h 534"/>
              <a:gd name="T12" fmla="*/ 86 w 318"/>
              <a:gd name="T13" fmla="*/ 448 h 534"/>
              <a:gd name="T14" fmla="*/ 68 w 318"/>
              <a:gd name="T15" fmla="*/ 418 h 534"/>
              <a:gd name="T16" fmla="*/ 46 w 318"/>
              <a:gd name="T17" fmla="*/ 382 h 534"/>
              <a:gd name="T18" fmla="*/ 26 w 318"/>
              <a:gd name="T19" fmla="*/ 342 h 534"/>
              <a:gd name="T20" fmla="*/ 12 w 318"/>
              <a:gd name="T21" fmla="*/ 302 h 534"/>
              <a:gd name="T22" fmla="*/ 6 w 318"/>
              <a:gd name="T23" fmla="*/ 284 h 534"/>
              <a:gd name="T24" fmla="*/ 2 w 318"/>
              <a:gd name="T25" fmla="*/ 268 h 534"/>
              <a:gd name="T26" fmla="*/ 0 w 318"/>
              <a:gd name="T27" fmla="*/ 252 h 534"/>
              <a:gd name="T28" fmla="*/ 2 w 318"/>
              <a:gd name="T29" fmla="*/ 238 h 534"/>
              <a:gd name="T30" fmla="*/ 2 w 318"/>
              <a:gd name="T31" fmla="*/ 238 h 534"/>
              <a:gd name="T32" fmla="*/ 6 w 318"/>
              <a:gd name="T33" fmla="*/ 224 h 534"/>
              <a:gd name="T34" fmla="*/ 14 w 318"/>
              <a:gd name="T35" fmla="*/ 208 h 534"/>
              <a:gd name="T36" fmla="*/ 36 w 318"/>
              <a:gd name="T37" fmla="*/ 170 h 534"/>
              <a:gd name="T38" fmla="*/ 64 w 318"/>
              <a:gd name="T39" fmla="*/ 132 h 534"/>
              <a:gd name="T40" fmla="*/ 92 w 318"/>
              <a:gd name="T41" fmla="*/ 92 h 534"/>
              <a:gd name="T42" fmla="*/ 92 w 318"/>
              <a:gd name="T43" fmla="*/ 92 h 534"/>
              <a:gd name="T44" fmla="*/ 128 w 318"/>
              <a:gd name="T45" fmla="*/ 46 h 534"/>
              <a:gd name="T46" fmla="*/ 144 w 318"/>
              <a:gd name="T47" fmla="*/ 26 h 534"/>
              <a:gd name="T48" fmla="*/ 266 w 318"/>
              <a:gd name="T49" fmla="*/ 0 h 534"/>
              <a:gd name="T50" fmla="*/ 266 w 318"/>
              <a:gd name="T51" fmla="*/ 0 h 534"/>
              <a:gd name="T52" fmla="*/ 270 w 318"/>
              <a:gd name="T53" fmla="*/ 4 h 534"/>
              <a:gd name="T54" fmla="*/ 276 w 318"/>
              <a:gd name="T55" fmla="*/ 18 h 534"/>
              <a:gd name="T56" fmla="*/ 282 w 318"/>
              <a:gd name="T57" fmla="*/ 38 h 534"/>
              <a:gd name="T58" fmla="*/ 282 w 318"/>
              <a:gd name="T59" fmla="*/ 50 h 534"/>
              <a:gd name="T60" fmla="*/ 284 w 318"/>
              <a:gd name="T61" fmla="*/ 64 h 534"/>
              <a:gd name="T62" fmla="*/ 284 w 318"/>
              <a:gd name="T63" fmla="*/ 64 h 534"/>
              <a:gd name="T64" fmla="*/ 282 w 318"/>
              <a:gd name="T65" fmla="*/ 70 h 534"/>
              <a:gd name="T66" fmla="*/ 280 w 318"/>
              <a:gd name="T67" fmla="*/ 80 h 534"/>
              <a:gd name="T68" fmla="*/ 272 w 318"/>
              <a:gd name="T69" fmla="*/ 100 h 534"/>
              <a:gd name="T70" fmla="*/ 272 w 318"/>
              <a:gd name="T71" fmla="*/ 100 h 534"/>
              <a:gd name="T72" fmla="*/ 258 w 318"/>
              <a:gd name="T73" fmla="*/ 124 h 534"/>
              <a:gd name="T74" fmla="*/ 242 w 318"/>
              <a:gd name="T75" fmla="*/ 150 h 534"/>
              <a:gd name="T76" fmla="*/ 208 w 318"/>
              <a:gd name="T77" fmla="*/ 200 h 534"/>
              <a:gd name="T78" fmla="*/ 166 w 318"/>
              <a:gd name="T79" fmla="*/ 258 h 534"/>
              <a:gd name="T80" fmla="*/ 166 w 318"/>
              <a:gd name="T81" fmla="*/ 258 h 534"/>
              <a:gd name="T82" fmla="*/ 238 w 318"/>
              <a:gd name="T83" fmla="*/ 386 h 534"/>
              <a:gd name="T84" fmla="*/ 290 w 318"/>
              <a:gd name="T85" fmla="*/ 480 h 534"/>
              <a:gd name="T86" fmla="*/ 310 w 318"/>
              <a:gd name="T87" fmla="*/ 514 h 534"/>
              <a:gd name="T88" fmla="*/ 318 w 318"/>
              <a:gd name="T89" fmla="*/ 534 h 534"/>
              <a:gd name="T90" fmla="*/ 318 w 318"/>
              <a:gd name="T91"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8" h="534">
                <a:moveTo>
                  <a:pt x="318" y="534"/>
                </a:moveTo>
                <a:lnTo>
                  <a:pt x="318" y="534"/>
                </a:lnTo>
                <a:lnTo>
                  <a:pt x="208" y="506"/>
                </a:lnTo>
                <a:lnTo>
                  <a:pt x="142" y="488"/>
                </a:lnTo>
                <a:lnTo>
                  <a:pt x="104" y="476"/>
                </a:lnTo>
                <a:lnTo>
                  <a:pt x="104" y="476"/>
                </a:lnTo>
                <a:lnTo>
                  <a:pt x="86" y="448"/>
                </a:lnTo>
                <a:lnTo>
                  <a:pt x="68" y="418"/>
                </a:lnTo>
                <a:lnTo>
                  <a:pt x="46" y="382"/>
                </a:lnTo>
                <a:lnTo>
                  <a:pt x="26" y="342"/>
                </a:lnTo>
                <a:lnTo>
                  <a:pt x="12" y="302"/>
                </a:lnTo>
                <a:lnTo>
                  <a:pt x="6" y="284"/>
                </a:lnTo>
                <a:lnTo>
                  <a:pt x="2" y="268"/>
                </a:lnTo>
                <a:lnTo>
                  <a:pt x="0" y="252"/>
                </a:lnTo>
                <a:lnTo>
                  <a:pt x="2" y="238"/>
                </a:lnTo>
                <a:lnTo>
                  <a:pt x="2" y="238"/>
                </a:lnTo>
                <a:lnTo>
                  <a:pt x="6" y="224"/>
                </a:lnTo>
                <a:lnTo>
                  <a:pt x="14" y="208"/>
                </a:lnTo>
                <a:lnTo>
                  <a:pt x="36" y="170"/>
                </a:lnTo>
                <a:lnTo>
                  <a:pt x="64" y="132"/>
                </a:lnTo>
                <a:lnTo>
                  <a:pt x="92" y="92"/>
                </a:lnTo>
                <a:lnTo>
                  <a:pt x="92" y="92"/>
                </a:lnTo>
                <a:lnTo>
                  <a:pt x="128" y="46"/>
                </a:lnTo>
                <a:lnTo>
                  <a:pt x="144" y="26"/>
                </a:lnTo>
                <a:lnTo>
                  <a:pt x="266" y="0"/>
                </a:lnTo>
                <a:lnTo>
                  <a:pt x="266" y="0"/>
                </a:lnTo>
                <a:lnTo>
                  <a:pt x="270" y="4"/>
                </a:lnTo>
                <a:lnTo>
                  <a:pt x="276" y="18"/>
                </a:lnTo>
                <a:lnTo>
                  <a:pt x="282" y="38"/>
                </a:lnTo>
                <a:lnTo>
                  <a:pt x="282" y="50"/>
                </a:lnTo>
                <a:lnTo>
                  <a:pt x="284" y="64"/>
                </a:lnTo>
                <a:lnTo>
                  <a:pt x="284" y="64"/>
                </a:lnTo>
                <a:lnTo>
                  <a:pt x="282" y="70"/>
                </a:lnTo>
                <a:lnTo>
                  <a:pt x="280" y="80"/>
                </a:lnTo>
                <a:lnTo>
                  <a:pt x="272" y="100"/>
                </a:lnTo>
                <a:lnTo>
                  <a:pt x="272" y="100"/>
                </a:lnTo>
                <a:lnTo>
                  <a:pt x="258" y="124"/>
                </a:lnTo>
                <a:lnTo>
                  <a:pt x="242" y="150"/>
                </a:lnTo>
                <a:lnTo>
                  <a:pt x="208" y="200"/>
                </a:lnTo>
                <a:lnTo>
                  <a:pt x="166" y="258"/>
                </a:lnTo>
                <a:lnTo>
                  <a:pt x="166" y="258"/>
                </a:lnTo>
                <a:lnTo>
                  <a:pt x="238" y="386"/>
                </a:lnTo>
                <a:lnTo>
                  <a:pt x="290" y="480"/>
                </a:lnTo>
                <a:lnTo>
                  <a:pt x="310" y="514"/>
                </a:lnTo>
                <a:lnTo>
                  <a:pt x="318" y="534"/>
                </a:lnTo>
                <a:lnTo>
                  <a:pt x="318" y="534"/>
                </a:lnTo>
                <a:close/>
              </a:path>
            </a:pathLst>
          </a:custGeom>
          <a:solidFill>
            <a:schemeClr val="accent6">
              <a:lumMod val="65000"/>
              <a:lumOff val="3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1" name="Freeform 182"/>
          <p:cNvSpPr/>
          <p:nvPr>
            <p:custDataLst>
              <p:tags r:id="rId176"/>
            </p:custDataLst>
          </p:nvPr>
        </p:nvSpPr>
        <p:spPr bwMode="auto">
          <a:xfrm rot="20855259">
            <a:off x="4589158" y="3392778"/>
            <a:ext cx="182737" cy="95133"/>
          </a:xfrm>
          <a:custGeom>
            <a:avLst/>
            <a:gdLst>
              <a:gd name="T0" fmla="*/ 180 w 192"/>
              <a:gd name="T1" fmla="*/ 100 h 100"/>
              <a:gd name="T2" fmla="*/ 180 w 192"/>
              <a:gd name="T3" fmla="*/ 100 h 100"/>
              <a:gd name="T4" fmla="*/ 166 w 192"/>
              <a:gd name="T5" fmla="*/ 98 h 100"/>
              <a:gd name="T6" fmla="*/ 150 w 192"/>
              <a:gd name="T7" fmla="*/ 96 h 100"/>
              <a:gd name="T8" fmla="*/ 118 w 192"/>
              <a:gd name="T9" fmla="*/ 86 h 100"/>
              <a:gd name="T10" fmla="*/ 80 w 192"/>
              <a:gd name="T11" fmla="*/ 72 h 100"/>
              <a:gd name="T12" fmla="*/ 0 w 192"/>
              <a:gd name="T13" fmla="*/ 92 h 100"/>
              <a:gd name="T14" fmla="*/ 0 w 192"/>
              <a:gd name="T15" fmla="*/ 92 h 100"/>
              <a:gd name="T16" fmla="*/ 36 w 192"/>
              <a:gd name="T17" fmla="*/ 46 h 100"/>
              <a:gd name="T18" fmla="*/ 52 w 192"/>
              <a:gd name="T19" fmla="*/ 26 h 100"/>
              <a:gd name="T20" fmla="*/ 174 w 192"/>
              <a:gd name="T21" fmla="*/ 0 h 100"/>
              <a:gd name="T22" fmla="*/ 174 w 192"/>
              <a:gd name="T23" fmla="*/ 0 h 100"/>
              <a:gd name="T24" fmla="*/ 178 w 192"/>
              <a:gd name="T25" fmla="*/ 4 h 100"/>
              <a:gd name="T26" fmla="*/ 184 w 192"/>
              <a:gd name="T27" fmla="*/ 18 h 100"/>
              <a:gd name="T28" fmla="*/ 190 w 192"/>
              <a:gd name="T29" fmla="*/ 38 h 100"/>
              <a:gd name="T30" fmla="*/ 190 w 192"/>
              <a:gd name="T31" fmla="*/ 50 h 100"/>
              <a:gd name="T32" fmla="*/ 192 w 192"/>
              <a:gd name="T33" fmla="*/ 64 h 100"/>
              <a:gd name="T34" fmla="*/ 192 w 192"/>
              <a:gd name="T35" fmla="*/ 64 h 100"/>
              <a:gd name="T36" fmla="*/ 190 w 192"/>
              <a:gd name="T37" fmla="*/ 70 h 100"/>
              <a:gd name="T38" fmla="*/ 188 w 192"/>
              <a:gd name="T39" fmla="*/ 80 h 100"/>
              <a:gd name="T40" fmla="*/ 180 w 192"/>
              <a:gd name="T41" fmla="*/ 100 h 100"/>
              <a:gd name="T42" fmla="*/ 180 w 192"/>
              <a:gd name="T4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00">
                <a:moveTo>
                  <a:pt x="180" y="100"/>
                </a:moveTo>
                <a:lnTo>
                  <a:pt x="180" y="100"/>
                </a:lnTo>
                <a:lnTo>
                  <a:pt x="166" y="98"/>
                </a:lnTo>
                <a:lnTo>
                  <a:pt x="150" y="96"/>
                </a:lnTo>
                <a:lnTo>
                  <a:pt x="118" y="86"/>
                </a:lnTo>
                <a:lnTo>
                  <a:pt x="80" y="72"/>
                </a:lnTo>
                <a:lnTo>
                  <a:pt x="0" y="92"/>
                </a:lnTo>
                <a:lnTo>
                  <a:pt x="0" y="92"/>
                </a:lnTo>
                <a:lnTo>
                  <a:pt x="36" y="46"/>
                </a:lnTo>
                <a:lnTo>
                  <a:pt x="52" y="26"/>
                </a:lnTo>
                <a:lnTo>
                  <a:pt x="174" y="0"/>
                </a:lnTo>
                <a:lnTo>
                  <a:pt x="174" y="0"/>
                </a:lnTo>
                <a:lnTo>
                  <a:pt x="178" y="4"/>
                </a:lnTo>
                <a:lnTo>
                  <a:pt x="184" y="18"/>
                </a:lnTo>
                <a:lnTo>
                  <a:pt x="190" y="38"/>
                </a:lnTo>
                <a:lnTo>
                  <a:pt x="190" y="50"/>
                </a:lnTo>
                <a:lnTo>
                  <a:pt x="192" y="64"/>
                </a:lnTo>
                <a:lnTo>
                  <a:pt x="192" y="64"/>
                </a:lnTo>
                <a:lnTo>
                  <a:pt x="190" y="70"/>
                </a:lnTo>
                <a:lnTo>
                  <a:pt x="188" y="80"/>
                </a:lnTo>
                <a:lnTo>
                  <a:pt x="180" y="100"/>
                </a:lnTo>
                <a:lnTo>
                  <a:pt x="180" y="100"/>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2" name="Freeform 183"/>
          <p:cNvSpPr/>
          <p:nvPr>
            <p:custDataLst>
              <p:tags r:id="rId177"/>
            </p:custDataLst>
          </p:nvPr>
        </p:nvSpPr>
        <p:spPr bwMode="auto">
          <a:xfrm rot="20855259">
            <a:off x="4435166" y="3432474"/>
            <a:ext cx="58859" cy="62965"/>
          </a:xfrm>
          <a:custGeom>
            <a:avLst/>
            <a:gdLst>
              <a:gd name="T0" fmla="*/ 56 w 62"/>
              <a:gd name="T1" fmla="*/ 0 h 66"/>
              <a:gd name="T2" fmla="*/ 56 w 62"/>
              <a:gd name="T3" fmla="*/ 0 h 66"/>
              <a:gd name="T4" fmla="*/ 60 w 62"/>
              <a:gd name="T5" fmla="*/ 6 h 66"/>
              <a:gd name="T6" fmla="*/ 62 w 62"/>
              <a:gd name="T7" fmla="*/ 14 h 66"/>
              <a:gd name="T8" fmla="*/ 60 w 62"/>
              <a:gd name="T9" fmla="*/ 24 h 66"/>
              <a:gd name="T10" fmla="*/ 56 w 62"/>
              <a:gd name="T11" fmla="*/ 36 h 66"/>
              <a:gd name="T12" fmla="*/ 50 w 62"/>
              <a:gd name="T13" fmla="*/ 46 h 66"/>
              <a:gd name="T14" fmla="*/ 44 w 62"/>
              <a:gd name="T15" fmla="*/ 54 h 66"/>
              <a:gd name="T16" fmla="*/ 38 w 62"/>
              <a:gd name="T17" fmla="*/ 62 h 66"/>
              <a:gd name="T18" fmla="*/ 32 w 62"/>
              <a:gd name="T19" fmla="*/ 66 h 66"/>
              <a:gd name="T20" fmla="*/ 32 w 62"/>
              <a:gd name="T21" fmla="*/ 66 h 66"/>
              <a:gd name="T22" fmla="*/ 26 w 62"/>
              <a:gd name="T23" fmla="*/ 66 h 66"/>
              <a:gd name="T24" fmla="*/ 20 w 62"/>
              <a:gd name="T25" fmla="*/ 64 h 66"/>
              <a:gd name="T26" fmla="*/ 14 w 62"/>
              <a:gd name="T27" fmla="*/ 56 h 66"/>
              <a:gd name="T28" fmla="*/ 8 w 62"/>
              <a:gd name="T29" fmla="*/ 50 h 66"/>
              <a:gd name="T30" fmla="*/ 2 w 62"/>
              <a:gd name="T31" fmla="*/ 32 h 66"/>
              <a:gd name="T32" fmla="*/ 0 w 62"/>
              <a:gd name="T33" fmla="*/ 24 h 66"/>
              <a:gd name="T34" fmla="*/ 0 w 62"/>
              <a:gd name="T35" fmla="*/ 18 h 66"/>
              <a:gd name="T36" fmla="*/ 0 w 62"/>
              <a:gd name="T37" fmla="*/ 18 h 66"/>
              <a:gd name="T38" fmla="*/ 4 w 62"/>
              <a:gd name="T39" fmla="*/ 14 h 66"/>
              <a:gd name="T40" fmla="*/ 10 w 62"/>
              <a:gd name="T41" fmla="*/ 10 h 66"/>
              <a:gd name="T42" fmla="*/ 30 w 62"/>
              <a:gd name="T43" fmla="*/ 4 h 66"/>
              <a:gd name="T44" fmla="*/ 56 w 62"/>
              <a:gd name="T45" fmla="*/ 0 h 66"/>
              <a:gd name="T46" fmla="*/ 56 w 62"/>
              <a:gd name="T4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66">
                <a:moveTo>
                  <a:pt x="56" y="0"/>
                </a:moveTo>
                <a:lnTo>
                  <a:pt x="56" y="0"/>
                </a:lnTo>
                <a:lnTo>
                  <a:pt x="60" y="6"/>
                </a:lnTo>
                <a:lnTo>
                  <a:pt x="62" y="14"/>
                </a:lnTo>
                <a:lnTo>
                  <a:pt x="60" y="24"/>
                </a:lnTo>
                <a:lnTo>
                  <a:pt x="56" y="36"/>
                </a:lnTo>
                <a:lnTo>
                  <a:pt x="50" y="46"/>
                </a:lnTo>
                <a:lnTo>
                  <a:pt x="44" y="54"/>
                </a:lnTo>
                <a:lnTo>
                  <a:pt x="38" y="62"/>
                </a:lnTo>
                <a:lnTo>
                  <a:pt x="32" y="66"/>
                </a:lnTo>
                <a:lnTo>
                  <a:pt x="32" y="66"/>
                </a:lnTo>
                <a:lnTo>
                  <a:pt x="26" y="66"/>
                </a:lnTo>
                <a:lnTo>
                  <a:pt x="20" y="64"/>
                </a:lnTo>
                <a:lnTo>
                  <a:pt x="14" y="56"/>
                </a:lnTo>
                <a:lnTo>
                  <a:pt x="8" y="50"/>
                </a:lnTo>
                <a:lnTo>
                  <a:pt x="2" y="32"/>
                </a:lnTo>
                <a:lnTo>
                  <a:pt x="0" y="24"/>
                </a:lnTo>
                <a:lnTo>
                  <a:pt x="0" y="18"/>
                </a:lnTo>
                <a:lnTo>
                  <a:pt x="0" y="18"/>
                </a:lnTo>
                <a:lnTo>
                  <a:pt x="4" y="14"/>
                </a:lnTo>
                <a:lnTo>
                  <a:pt x="10" y="10"/>
                </a:lnTo>
                <a:lnTo>
                  <a:pt x="30" y="4"/>
                </a:lnTo>
                <a:lnTo>
                  <a:pt x="56" y="0"/>
                </a:lnTo>
                <a:lnTo>
                  <a:pt x="56"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3" name="Freeform 184"/>
          <p:cNvSpPr/>
          <p:nvPr>
            <p:custDataLst>
              <p:tags r:id="rId178"/>
            </p:custDataLst>
          </p:nvPr>
        </p:nvSpPr>
        <p:spPr bwMode="auto">
          <a:xfrm rot="20855259">
            <a:off x="4165510" y="2915746"/>
            <a:ext cx="182737" cy="213535"/>
          </a:xfrm>
          <a:custGeom>
            <a:avLst/>
            <a:gdLst>
              <a:gd name="T0" fmla="*/ 114 w 192"/>
              <a:gd name="T1" fmla="*/ 224 h 224"/>
              <a:gd name="T2" fmla="*/ 98 w 192"/>
              <a:gd name="T3" fmla="*/ 210 h 224"/>
              <a:gd name="T4" fmla="*/ 94 w 192"/>
              <a:gd name="T5" fmla="*/ 206 h 224"/>
              <a:gd name="T6" fmla="*/ 88 w 192"/>
              <a:gd name="T7" fmla="*/ 204 h 224"/>
              <a:gd name="T8" fmla="*/ 70 w 192"/>
              <a:gd name="T9" fmla="*/ 200 h 224"/>
              <a:gd name="T10" fmla="*/ 52 w 192"/>
              <a:gd name="T11" fmla="*/ 194 h 224"/>
              <a:gd name="T12" fmla="*/ 44 w 192"/>
              <a:gd name="T13" fmla="*/ 188 h 224"/>
              <a:gd name="T14" fmla="*/ 30 w 192"/>
              <a:gd name="T15" fmla="*/ 178 h 224"/>
              <a:gd name="T16" fmla="*/ 22 w 192"/>
              <a:gd name="T17" fmla="*/ 164 h 224"/>
              <a:gd name="T18" fmla="*/ 8 w 192"/>
              <a:gd name="T19" fmla="*/ 126 h 224"/>
              <a:gd name="T20" fmla="*/ 2 w 192"/>
              <a:gd name="T21" fmla="*/ 70 h 224"/>
              <a:gd name="T22" fmla="*/ 0 w 192"/>
              <a:gd name="T23" fmla="*/ 56 h 224"/>
              <a:gd name="T24" fmla="*/ 0 w 192"/>
              <a:gd name="T25" fmla="*/ 56 h 224"/>
              <a:gd name="T26" fmla="*/ 2 w 192"/>
              <a:gd name="T27" fmla="*/ 54 h 224"/>
              <a:gd name="T28" fmla="*/ 6 w 192"/>
              <a:gd name="T29" fmla="*/ 42 h 224"/>
              <a:gd name="T30" fmla="*/ 16 w 192"/>
              <a:gd name="T31" fmla="*/ 24 h 224"/>
              <a:gd name="T32" fmla="*/ 30 w 192"/>
              <a:gd name="T33" fmla="*/ 12 h 224"/>
              <a:gd name="T34" fmla="*/ 54 w 192"/>
              <a:gd name="T35" fmla="*/ 2 h 224"/>
              <a:gd name="T36" fmla="*/ 64 w 192"/>
              <a:gd name="T37" fmla="*/ 0 h 224"/>
              <a:gd name="T38" fmla="*/ 86 w 192"/>
              <a:gd name="T39" fmla="*/ 4 h 224"/>
              <a:gd name="T40" fmla="*/ 112 w 192"/>
              <a:gd name="T41" fmla="*/ 14 h 224"/>
              <a:gd name="T42" fmla="*/ 120 w 192"/>
              <a:gd name="T43" fmla="*/ 20 h 224"/>
              <a:gd name="T44" fmla="*/ 136 w 192"/>
              <a:gd name="T45" fmla="*/ 72 h 224"/>
              <a:gd name="T46" fmla="*/ 146 w 192"/>
              <a:gd name="T47" fmla="*/ 102 h 224"/>
              <a:gd name="T48" fmla="*/ 148 w 192"/>
              <a:gd name="T49" fmla="*/ 88 h 224"/>
              <a:gd name="T50" fmla="*/ 152 w 192"/>
              <a:gd name="T51" fmla="*/ 78 h 224"/>
              <a:gd name="T52" fmla="*/ 164 w 192"/>
              <a:gd name="T53" fmla="*/ 72 h 224"/>
              <a:gd name="T54" fmla="*/ 172 w 192"/>
              <a:gd name="T55" fmla="*/ 70 h 224"/>
              <a:gd name="T56" fmla="*/ 184 w 192"/>
              <a:gd name="T57" fmla="*/ 80 h 224"/>
              <a:gd name="T58" fmla="*/ 192 w 192"/>
              <a:gd name="T59" fmla="*/ 94 h 224"/>
              <a:gd name="T60" fmla="*/ 192 w 192"/>
              <a:gd name="T61" fmla="*/ 116 h 224"/>
              <a:gd name="T62" fmla="*/ 188 w 192"/>
              <a:gd name="T63" fmla="*/ 122 h 224"/>
              <a:gd name="T64" fmla="*/ 172 w 192"/>
              <a:gd name="T65" fmla="*/ 126 h 224"/>
              <a:gd name="T66" fmla="*/ 162 w 192"/>
              <a:gd name="T67" fmla="*/ 124 h 224"/>
              <a:gd name="T68" fmla="*/ 160 w 192"/>
              <a:gd name="T69" fmla="*/ 154 h 224"/>
              <a:gd name="T70" fmla="*/ 174 w 192"/>
              <a:gd name="T71" fmla="*/ 20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224">
                <a:moveTo>
                  <a:pt x="174" y="202"/>
                </a:moveTo>
                <a:lnTo>
                  <a:pt x="114" y="224"/>
                </a:lnTo>
                <a:lnTo>
                  <a:pt x="114" y="224"/>
                </a:lnTo>
                <a:lnTo>
                  <a:pt x="98" y="210"/>
                </a:lnTo>
                <a:lnTo>
                  <a:pt x="98" y="210"/>
                </a:lnTo>
                <a:lnTo>
                  <a:pt x="94" y="206"/>
                </a:lnTo>
                <a:lnTo>
                  <a:pt x="94" y="206"/>
                </a:lnTo>
                <a:lnTo>
                  <a:pt x="88" y="204"/>
                </a:lnTo>
                <a:lnTo>
                  <a:pt x="82" y="202"/>
                </a:lnTo>
                <a:lnTo>
                  <a:pt x="70" y="200"/>
                </a:lnTo>
                <a:lnTo>
                  <a:pt x="58" y="196"/>
                </a:lnTo>
                <a:lnTo>
                  <a:pt x="52" y="194"/>
                </a:lnTo>
                <a:lnTo>
                  <a:pt x="44" y="188"/>
                </a:lnTo>
                <a:lnTo>
                  <a:pt x="44" y="188"/>
                </a:lnTo>
                <a:lnTo>
                  <a:pt x="30" y="178"/>
                </a:lnTo>
                <a:lnTo>
                  <a:pt x="30" y="178"/>
                </a:lnTo>
                <a:lnTo>
                  <a:pt x="26" y="172"/>
                </a:lnTo>
                <a:lnTo>
                  <a:pt x="22" y="164"/>
                </a:lnTo>
                <a:lnTo>
                  <a:pt x="14" y="146"/>
                </a:lnTo>
                <a:lnTo>
                  <a:pt x="8" y="126"/>
                </a:lnTo>
                <a:lnTo>
                  <a:pt x="4" y="106"/>
                </a:lnTo>
                <a:lnTo>
                  <a:pt x="2" y="70"/>
                </a:lnTo>
                <a:lnTo>
                  <a:pt x="0" y="56"/>
                </a:lnTo>
                <a:lnTo>
                  <a:pt x="0" y="56"/>
                </a:lnTo>
                <a:lnTo>
                  <a:pt x="0" y="56"/>
                </a:lnTo>
                <a:lnTo>
                  <a:pt x="0" y="56"/>
                </a:lnTo>
                <a:lnTo>
                  <a:pt x="2" y="54"/>
                </a:lnTo>
                <a:lnTo>
                  <a:pt x="2" y="54"/>
                </a:lnTo>
                <a:lnTo>
                  <a:pt x="2" y="54"/>
                </a:lnTo>
                <a:lnTo>
                  <a:pt x="6" y="42"/>
                </a:lnTo>
                <a:lnTo>
                  <a:pt x="10" y="32"/>
                </a:lnTo>
                <a:lnTo>
                  <a:pt x="16" y="24"/>
                </a:lnTo>
                <a:lnTo>
                  <a:pt x="22" y="16"/>
                </a:lnTo>
                <a:lnTo>
                  <a:pt x="30" y="12"/>
                </a:lnTo>
                <a:lnTo>
                  <a:pt x="38" y="8"/>
                </a:lnTo>
                <a:lnTo>
                  <a:pt x="54" y="2"/>
                </a:lnTo>
                <a:lnTo>
                  <a:pt x="54" y="2"/>
                </a:lnTo>
                <a:lnTo>
                  <a:pt x="64" y="0"/>
                </a:lnTo>
                <a:lnTo>
                  <a:pt x="76" y="2"/>
                </a:lnTo>
                <a:lnTo>
                  <a:pt x="86" y="4"/>
                </a:lnTo>
                <a:lnTo>
                  <a:pt x="96" y="6"/>
                </a:lnTo>
                <a:lnTo>
                  <a:pt x="112" y="14"/>
                </a:lnTo>
                <a:lnTo>
                  <a:pt x="116" y="18"/>
                </a:lnTo>
                <a:lnTo>
                  <a:pt x="120" y="20"/>
                </a:lnTo>
                <a:lnTo>
                  <a:pt x="120" y="20"/>
                </a:lnTo>
                <a:lnTo>
                  <a:pt x="136" y="72"/>
                </a:lnTo>
                <a:lnTo>
                  <a:pt x="146" y="102"/>
                </a:lnTo>
                <a:lnTo>
                  <a:pt x="146" y="102"/>
                </a:lnTo>
                <a:lnTo>
                  <a:pt x="146" y="96"/>
                </a:lnTo>
                <a:lnTo>
                  <a:pt x="148" y="88"/>
                </a:lnTo>
                <a:lnTo>
                  <a:pt x="150" y="82"/>
                </a:lnTo>
                <a:lnTo>
                  <a:pt x="152" y="78"/>
                </a:lnTo>
                <a:lnTo>
                  <a:pt x="158" y="74"/>
                </a:lnTo>
                <a:lnTo>
                  <a:pt x="164" y="72"/>
                </a:lnTo>
                <a:lnTo>
                  <a:pt x="164" y="72"/>
                </a:lnTo>
                <a:lnTo>
                  <a:pt x="172" y="70"/>
                </a:lnTo>
                <a:lnTo>
                  <a:pt x="180" y="74"/>
                </a:lnTo>
                <a:lnTo>
                  <a:pt x="184" y="80"/>
                </a:lnTo>
                <a:lnTo>
                  <a:pt x="188" y="86"/>
                </a:lnTo>
                <a:lnTo>
                  <a:pt x="192" y="94"/>
                </a:lnTo>
                <a:lnTo>
                  <a:pt x="192" y="102"/>
                </a:lnTo>
                <a:lnTo>
                  <a:pt x="192" y="116"/>
                </a:lnTo>
                <a:lnTo>
                  <a:pt x="192" y="116"/>
                </a:lnTo>
                <a:lnTo>
                  <a:pt x="188" y="122"/>
                </a:lnTo>
                <a:lnTo>
                  <a:pt x="180" y="126"/>
                </a:lnTo>
                <a:lnTo>
                  <a:pt x="172" y="126"/>
                </a:lnTo>
                <a:lnTo>
                  <a:pt x="162" y="124"/>
                </a:lnTo>
                <a:lnTo>
                  <a:pt x="162" y="124"/>
                </a:lnTo>
                <a:lnTo>
                  <a:pt x="162" y="138"/>
                </a:lnTo>
                <a:lnTo>
                  <a:pt x="160" y="154"/>
                </a:lnTo>
                <a:lnTo>
                  <a:pt x="158" y="172"/>
                </a:lnTo>
                <a:lnTo>
                  <a:pt x="174" y="202"/>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4" name="Freeform 185"/>
          <p:cNvSpPr/>
          <p:nvPr>
            <p:custDataLst>
              <p:tags r:id="rId179"/>
            </p:custDataLst>
          </p:nvPr>
        </p:nvSpPr>
        <p:spPr bwMode="auto">
          <a:xfrm rot="20855259">
            <a:off x="4165510" y="2926013"/>
            <a:ext cx="104714" cy="198478"/>
          </a:xfrm>
          <a:custGeom>
            <a:avLst/>
            <a:gdLst>
              <a:gd name="T0" fmla="*/ 110 w 110"/>
              <a:gd name="T1" fmla="*/ 188 h 208"/>
              <a:gd name="T2" fmla="*/ 104 w 110"/>
              <a:gd name="T3" fmla="*/ 190 h 208"/>
              <a:gd name="T4" fmla="*/ 94 w 110"/>
              <a:gd name="T5" fmla="*/ 190 h 208"/>
              <a:gd name="T6" fmla="*/ 90 w 110"/>
              <a:gd name="T7" fmla="*/ 188 h 208"/>
              <a:gd name="T8" fmla="*/ 86 w 110"/>
              <a:gd name="T9" fmla="*/ 180 h 208"/>
              <a:gd name="T10" fmla="*/ 86 w 110"/>
              <a:gd name="T11" fmla="*/ 174 h 208"/>
              <a:gd name="T12" fmla="*/ 86 w 110"/>
              <a:gd name="T13" fmla="*/ 152 h 208"/>
              <a:gd name="T14" fmla="*/ 80 w 110"/>
              <a:gd name="T15" fmla="*/ 144 h 208"/>
              <a:gd name="T16" fmla="*/ 72 w 110"/>
              <a:gd name="T17" fmla="*/ 134 h 208"/>
              <a:gd name="T18" fmla="*/ 68 w 110"/>
              <a:gd name="T19" fmla="*/ 126 h 208"/>
              <a:gd name="T20" fmla="*/ 64 w 110"/>
              <a:gd name="T21" fmla="*/ 124 h 208"/>
              <a:gd name="T22" fmla="*/ 56 w 110"/>
              <a:gd name="T23" fmla="*/ 128 h 208"/>
              <a:gd name="T24" fmla="*/ 50 w 110"/>
              <a:gd name="T25" fmla="*/ 132 h 208"/>
              <a:gd name="T26" fmla="*/ 54 w 110"/>
              <a:gd name="T27" fmla="*/ 0 h 208"/>
              <a:gd name="T28" fmla="*/ 38 w 110"/>
              <a:gd name="T29" fmla="*/ 6 h 208"/>
              <a:gd name="T30" fmla="*/ 22 w 110"/>
              <a:gd name="T31" fmla="*/ 14 h 208"/>
              <a:gd name="T32" fmla="*/ 10 w 110"/>
              <a:gd name="T33" fmla="*/ 30 h 208"/>
              <a:gd name="T34" fmla="*/ 2 w 110"/>
              <a:gd name="T35" fmla="*/ 52 h 208"/>
              <a:gd name="T36" fmla="*/ 2 w 110"/>
              <a:gd name="T37" fmla="*/ 52 h 208"/>
              <a:gd name="T38" fmla="*/ 0 w 110"/>
              <a:gd name="T39" fmla="*/ 54 h 208"/>
              <a:gd name="T40" fmla="*/ 0 w 110"/>
              <a:gd name="T41" fmla="*/ 54 h 208"/>
              <a:gd name="T42" fmla="*/ 4 w 110"/>
              <a:gd name="T43" fmla="*/ 104 h 208"/>
              <a:gd name="T44" fmla="*/ 14 w 110"/>
              <a:gd name="T45" fmla="*/ 144 h 208"/>
              <a:gd name="T46" fmla="*/ 26 w 110"/>
              <a:gd name="T47" fmla="*/ 170 h 208"/>
              <a:gd name="T48" fmla="*/ 30 w 110"/>
              <a:gd name="T49" fmla="*/ 176 h 208"/>
              <a:gd name="T50" fmla="*/ 44 w 110"/>
              <a:gd name="T51" fmla="*/ 186 h 208"/>
              <a:gd name="T52" fmla="*/ 58 w 110"/>
              <a:gd name="T53" fmla="*/ 194 h 208"/>
              <a:gd name="T54" fmla="*/ 82 w 110"/>
              <a:gd name="T55" fmla="*/ 200 h 208"/>
              <a:gd name="T56" fmla="*/ 94 w 110"/>
              <a:gd name="T57" fmla="*/ 204 h 208"/>
              <a:gd name="T58" fmla="*/ 98 w 110"/>
              <a:gd name="T59" fmla="*/ 208 h 208"/>
              <a:gd name="T60" fmla="*/ 102 w 110"/>
              <a:gd name="T61" fmla="*/ 204 h 208"/>
              <a:gd name="T62" fmla="*/ 110 w 110"/>
              <a:gd name="T63" fmla="*/ 194 h 208"/>
              <a:gd name="T64" fmla="*/ 110 w 110"/>
              <a:gd name="T65" fmla="*/ 18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208">
                <a:moveTo>
                  <a:pt x="110" y="188"/>
                </a:moveTo>
                <a:lnTo>
                  <a:pt x="110" y="188"/>
                </a:lnTo>
                <a:lnTo>
                  <a:pt x="108" y="188"/>
                </a:lnTo>
                <a:lnTo>
                  <a:pt x="104" y="190"/>
                </a:lnTo>
                <a:lnTo>
                  <a:pt x="98" y="190"/>
                </a:lnTo>
                <a:lnTo>
                  <a:pt x="94" y="190"/>
                </a:lnTo>
                <a:lnTo>
                  <a:pt x="90" y="188"/>
                </a:lnTo>
                <a:lnTo>
                  <a:pt x="90" y="188"/>
                </a:lnTo>
                <a:lnTo>
                  <a:pt x="88" y="184"/>
                </a:lnTo>
                <a:lnTo>
                  <a:pt x="86" y="180"/>
                </a:lnTo>
                <a:lnTo>
                  <a:pt x="86" y="174"/>
                </a:lnTo>
                <a:lnTo>
                  <a:pt x="86" y="174"/>
                </a:lnTo>
                <a:lnTo>
                  <a:pt x="86" y="162"/>
                </a:lnTo>
                <a:lnTo>
                  <a:pt x="86" y="152"/>
                </a:lnTo>
                <a:lnTo>
                  <a:pt x="86" y="152"/>
                </a:lnTo>
                <a:lnTo>
                  <a:pt x="80" y="144"/>
                </a:lnTo>
                <a:lnTo>
                  <a:pt x="76" y="140"/>
                </a:lnTo>
                <a:lnTo>
                  <a:pt x="72" y="134"/>
                </a:lnTo>
                <a:lnTo>
                  <a:pt x="68" y="126"/>
                </a:lnTo>
                <a:lnTo>
                  <a:pt x="68" y="126"/>
                </a:lnTo>
                <a:lnTo>
                  <a:pt x="66" y="124"/>
                </a:lnTo>
                <a:lnTo>
                  <a:pt x="64" y="124"/>
                </a:lnTo>
                <a:lnTo>
                  <a:pt x="64" y="124"/>
                </a:lnTo>
                <a:lnTo>
                  <a:pt x="56" y="128"/>
                </a:lnTo>
                <a:lnTo>
                  <a:pt x="50" y="132"/>
                </a:lnTo>
                <a:lnTo>
                  <a:pt x="50" y="132"/>
                </a:lnTo>
                <a:lnTo>
                  <a:pt x="52" y="74"/>
                </a:lnTo>
                <a:lnTo>
                  <a:pt x="54" y="0"/>
                </a:lnTo>
                <a:lnTo>
                  <a:pt x="54" y="0"/>
                </a:lnTo>
                <a:lnTo>
                  <a:pt x="38" y="6"/>
                </a:lnTo>
                <a:lnTo>
                  <a:pt x="30" y="10"/>
                </a:lnTo>
                <a:lnTo>
                  <a:pt x="22" y="14"/>
                </a:lnTo>
                <a:lnTo>
                  <a:pt x="16" y="22"/>
                </a:lnTo>
                <a:lnTo>
                  <a:pt x="10" y="30"/>
                </a:lnTo>
                <a:lnTo>
                  <a:pt x="6" y="40"/>
                </a:lnTo>
                <a:lnTo>
                  <a:pt x="2" y="52"/>
                </a:lnTo>
                <a:lnTo>
                  <a:pt x="2" y="52"/>
                </a:lnTo>
                <a:lnTo>
                  <a:pt x="2" y="52"/>
                </a:lnTo>
                <a:lnTo>
                  <a:pt x="0" y="54"/>
                </a:lnTo>
                <a:lnTo>
                  <a:pt x="0" y="54"/>
                </a:lnTo>
                <a:lnTo>
                  <a:pt x="0" y="54"/>
                </a:lnTo>
                <a:lnTo>
                  <a:pt x="0" y="54"/>
                </a:lnTo>
                <a:lnTo>
                  <a:pt x="2" y="68"/>
                </a:lnTo>
                <a:lnTo>
                  <a:pt x="4" y="104"/>
                </a:lnTo>
                <a:lnTo>
                  <a:pt x="8" y="124"/>
                </a:lnTo>
                <a:lnTo>
                  <a:pt x="14" y="144"/>
                </a:lnTo>
                <a:lnTo>
                  <a:pt x="22" y="162"/>
                </a:lnTo>
                <a:lnTo>
                  <a:pt x="26" y="170"/>
                </a:lnTo>
                <a:lnTo>
                  <a:pt x="30" y="176"/>
                </a:lnTo>
                <a:lnTo>
                  <a:pt x="30" y="176"/>
                </a:lnTo>
                <a:lnTo>
                  <a:pt x="44" y="186"/>
                </a:lnTo>
                <a:lnTo>
                  <a:pt x="44" y="186"/>
                </a:lnTo>
                <a:lnTo>
                  <a:pt x="52" y="192"/>
                </a:lnTo>
                <a:lnTo>
                  <a:pt x="58" y="194"/>
                </a:lnTo>
                <a:lnTo>
                  <a:pt x="70" y="198"/>
                </a:lnTo>
                <a:lnTo>
                  <a:pt x="82" y="200"/>
                </a:lnTo>
                <a:lnTo>
                  <a:pt x="88" y="202"/>
                </a:lnTo>
                <a:lnTo>
                  <a:pt x="94" y="204"/>
                </a:lnTo>
                <a:lnTo>
                  <a:pt x="94" y="204"/>
                </a:lnTo>
                <a:lnTo>
                  <a:pt x="98" y="208"/>
                </a:lnTo>
                <a:lnTo>
                  <a:pt x="98" y="208"/>
                </a:lnTo>
                <a:lnTo>
                  <a:pt x="102" y="204"/>
                </a:lnTo>
                <a:lnTo>
                  <a:pt x="106" y="200"/>
                </a:lnTo>
                <a:lnTo>
                  <a:pt x="110" y="194"/>
                </a:lnTo>
                <a:lnTo>
                  <a:pt x="110" y="188"/>
                </a:lnTo>
                <a:lnTo>
                  <a:pt x="110" y="188"/>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5" name="Freeform 186"/>
          <p:cNvSpPr/>
          <p:nvPr>
            <p:custDataLst>
              <p:tags r:id="rId180"/>
            </p:custDataLst>
          </p:nvPr>
        </p:nvSpPr>
        <p:spPr bwMode="auto">
          <a:xfrm rot="20855259">
            <a:off x="4168932" y="2979396"/>
            <a:ext cx="87604" cy="143041"/>
          </a:xfrm>
          <a:custGeom>
            <a:avLst/>
            <a:gdLst>
              <a:gd name="T0" fmla="*/ 8 w 92"/>
              <a:gd name="T1" fmla="*/ 46 h 150"/>
              <a:gd name="T2" fmla="*/ 8 w 92"/>
              <a:gd name="T3" fmla="*/ 46 h 150"/>
              <a:gd name="T4" fmla="*/ 6 w 92"/>
              <a:gd name="T5" fmla="*/ 24 h 150"/>
              <a:gd name="T6" fmla="*/ 6 w 92"/>
              <a:gd name="T7" fmla="*/ 2 h 150"/>
              <a:gd name="T8" fmla="*/ 6 w 92"/>
              <a:gd name="T9" fmla="*/ 2 h 150"/>
              <a:gd name="T10" fmla="*/ 6 w 92"/>
              <a:gd name="T11" fmla="*/ 0 h 150"/>
              <a:gd name="T12" fmla="*/ 4 w 92"/>
              <a:gd name="T13" fmla="*/ 2 h 150"/>
              <a:gd name="T14" fmla="*/ 4 w 92"/>
              <a:gd name="T15" fmla="*/ 2 h 150"/>
              <a:gd name="T16" fmla="*/ 0 w 92"/>
              <a:gd name="T17" fmla="*/ 26 h 150"/>
              <a:gd name="T18" fmla="*/ 0 w 92"/>
              <a:gd name="T19" fmla="*/ 50 h 150"/>
              <a:gd name="T20" fmla="*/ 0 w 92"/>
              <a:gd name="T21" fmla="*/ 50 h 150"/>
              <a:gd name="T22" fmla="*/ 4 w 92"/>
              <a:gd name="T23" fmla="*/ 76 h 150"/>
              <a:gd name="T24" fmla="*/ 8 w 92"/>
              <a:gd name="T25" fmla="*/ 90 h 150"/>
              <a:gd name="T26" fmla="*/ 12 w 92"/>
              <a:gd name="T27" fmla="*/ 102 h 150"/>
              <a:gd name="T28" fmla="*/ 12 w 92"/>
              <a:gd name="T29" fmla="*/ 102 h 150"/>
              <a:gd name="T30" fmla="*/ 18 w 92"/>
              <a:gd name="T31" fmla="*/ 114 h 150"/>
              <a:gd name="T32" fmla="*/ 24 w 92"/>
              <a:gd name="T33" fmla="*/ 124 h 150"/>
              <a:gd name="T34" fmla="*/ 34 w 92"/>
              <a:gd name="T35" fmla="*/ 132 h 150"/>
              <a:gd name="T36" fmla="*/ 44 w 92"/>
              <a:gd name="T37" fmla="*/ 140 h 150"/>
              <a:gd name="T38" fmla="*/ 44 w 92"/>
              <a:gd name="T39" fmla="*/ 140 h 150"/>
              <a:gd name="T40" fmla="*/ 54 w 92"/>
              <a:gd name="T41" fmla="*/ 146 h 150"/>
              <a:gd name="T42" fmla="*/ 66 w 92"/>
              <a:gd name="T43" fmla="*/ 148 h 150"/>
              <a:gd name="T44" fmla="*/ 78 w 92"/>
              <a:gd name="T45" fmla="*/ 150 h 150"/>
              <a:gd name="T46" fmla="*/ 90 w 92"/>
              <a:gd name="T47" fmla="*/ 148 h 150"/>
              <a:gd name="T48" fmla="*/ 90 w 92"/>
              <a:gd name="T49" fmla="*/ 148 h 150"/>
              <a:gd name="T50" fmla="*/ 92 w 92"/>
              <a:gd name="T51" fmla="*/ 146 h 150"/>
              <a:gd name="T52" fmla="*/ 90 w 92"/>
              <a:gd name="T53" fmla="*/ 142 h 150"/>
              <a:gd name="T54" fmla="*/ 88 w 92"/>
              <a:gd name="T55" fmla="*/ 140 h 150"/>
              <a:gd name="T56" fmla="*/ 86 w 92"/>
              <a:gd name="T57" fmla="*/ 140 h 150"/>
              <a:gd name="T58" fmla="*/ 86 w 92"/>
              <a:gd name="T59" fmla="*/ 140 h 150"/>
              <a:gd name="T60" fmla="*/ 76 w 92"/>
              <a:gd name="T61" fmla="*/ 140 h 150"/>
              <a:gd name="T62" fmla="*/ 64 w 92"/>
              <a:gd name="T63" fmla="*/ 140 h 150"/>
              <a:gd name="T64" fmla="*/ 64 w 92"/>
              <a:gd name="T65" fmla="*/ 140 h 150"/>
              <a:gd name="T66" fmla="*/ 54 w 92"/>
              <a:gd name="T67" fmla="*/ 136 h 150"/>
              <a:gd name="T68" fmla="*/ 46 w 92"/>
              <a:gd name="T69" fmla="*/ 130 h 150"/>
              <a:gd name="T70" fmla="*/ 46 w 92"/>
              <a:gd name="T71" fmla="*/ 130 h 150"/>
              <a:gd name="T72" fmla="*/ 36 w 92"/>
              <a:gd name="T73" fmla="*/ 122 h 150"/>
              <a:gd name="T74" fmla="*/ 28 w 92"/>
              <a:gd name="T75" fmla="*/ 114 h 150"/>
              <a:gd name="T76" fmla="*/ 22 w 92"/>
              <a:gd name="T77" fmla="*/ 102 h 150"/>
              <a:gd name="T78" fmla="*/ 18 w 92"/>
              <a:gd name="T79" fmla="*/ 92 h 150"/>
              <a:gd name="T80" fmla="*/ 18 w 92"/>
              <a:gd name="T81" fmla="*/ 92 h 150"/>
              <a:gd name="T82" fmla="*/ 10 w 92"/>
              <a:gd name="T83" fmla="*/ 70 h 150"/>
              <a:gd name="T84" fmla="*/ 8 w 92"/>
              <a:gd name="T85" fmla="*/ 46 h 150"/>
              <a:gd name="T86" fmla="*/ 8 w 92"/>
              <a:gd name="T87" fmla="*/ 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150">
                <a:moveTo>
                  <a:pt x="8" y="46"/>
                </a:moveTo>
                <a:lnTo>
                  <a:pt x="8" y="46"/>
                </a:lnTo>
                <a:lnTo>
                  <a:pt x="6" y="24"/>
                </a:lnTo>
                <a:lnTo>
                  <a:pt x="6" y="2"/>
                </a:lnTo>
                <a:lnTo>
                  <a:pt x="6" y="2"/>
                </a:lnTo>
                <a:lnTo>
                  <a:pt x="6" y="0"/>
                </a:lnTo>
                <a:lnTo>
                  <a:pt x="4" y="2"/>
                </a:lnTo>
                <a:lnTo>
                  <a:pt x="4" y="2"/>
                </a:lnTo>
                <a:lnTo>
                  <a:pt x="0" y="26"/>
                </a:lnTo>
                <a:lnTo>
                  <a:pt x="0" y="50"/>
                </a:lnTo>
                <a:lnTo>
                  <a:pt x="0" y="50"/>
                </a:lnTo>
                <a:lnTo>
                  <a:pt x="4" y="76"/>
                </a:lnTo>
                <a:lnTo>
                  <a:pt x="8" y="90"/>
                </a:lnTo>
                <a:lnTo>
                  <a:pt x="12" y="102"/>
                </a:lnTo>
                <a:lnTo>
                  <a:pt x="12" y="102"/>
                </a:lnTo>
                <a:lnTo>
                  <a:pt x="18" y="114"/>
                </a:lnTo>
                <a:lnTo>
                  <a:pt x="24" y="124"/>
                </a:lnTo>
                <a:lnTo>
                  <a:pt x="34" y="132"/>
                </a:lnTo>
                <a:lnTo>
                  <a:pt x="44" y="140"/>
                </a:lnTo>
                <a:lnTo>
                  <a:pt x="44" y="140"/>
                </a:lnTo>
                <a:lnTo>
                  <a:pt x="54" y="146"/>
                </a:lnTo>
                <a:lnTo>
                  <a:pt x="66" y="148"/>
                </a:lnTo>
                <a:lnTo>
                  <a:pt x="78" y="150"/>
                </a:lnTo>
                <a:lnTo>
                  <a:pt x="90" y="148"/>
                </a:lnTo>
                <a:lnTo>
                  <a:pt x="90" y="148"/>
                </a:lnTo>
                <a:lnTo>
                  <a:pt x="92" y="146"/>
                </a:lnTo>
                <a:lnTo>
                  <a:pt x="90" y="142"/>
                </a:lnTo>
                <a:lnTo>
                  <a:pt x="88" y="140"/>
                </a:lnTo>
                <a:lnTo>
                  <a:pt x="86" y="140"/>
                </a:lnTo>
                <a:lnTo>
                  <a:pt x="86" y="140"/>
                </a:lnTo>
                <a:lnTo>
                  <a:pt x="76" y="140"/>
                </a:lnTo>
                <a:lnTo>
                  <a:pt x="64" y="140"/>
                </a:lnTo>
                <a:lnTo>
                  <a:pt x="64" y="140"/>
                </a:lnTo>
                <a:lnTo>
                  <a:pt x="54" y="136"/>
                </a:lnTo>
                <a:lnTo>
                  <a:pt x="46" y="130"/>
                </a:lnTo>
                <a:lnTo>
                  <a:pt x="46" y="130"/>
                </a:lnTo>
                <a:lnTo>
                  <a:pt x="36" y="122"/>
                </a:lnTo>
                <a:lnTo>
                  <a:pt x="28" y="114"/>
                </a:lnTo>
                <a:lnTo>
                  <a:pt x="22" y="102"/>
                </a:lnTo>
                <a:lnTo>
                  <a:pt x="18" y="92"/>
                </a:lnTo>
                <a:lnTo>
                  <a:pt x="18" y="92"/>
                </a:lnTo>
                <a:lnTo>
                  <a:pt x="10" y="70"/>
                </a:lnTo>
                <a:lnTo>
                  <a:pt x="8" y="46"/>
                </a:lnTo>
                <a:lnTo>
                  <a:pt x="8" y="4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6" name="Freeform 187"/>
          <p:cNvSpPr/>
          <p:nvPr>
            <p:custDataLst>
              <p:tags r:id="rId181"/>
            </p:custDataLst>
          </p:nvPr>
        </p:nvSpPr>
        <p:spPr bwMode="auto">
          <a:xfrm rot="20855259">
            <a:off x="4260642" y="3099852"/>
            <a:ext cx="36274" cy="30798"/>
          </a:xfrm>
          <a:custGeom>
            <a:avLst/>
            <a:gdLst>
              <a:gd name="T0" fmla="*/ 38 w 38"/>
              <a:gd name="T1" fmla="*/ 26 h 32"/>
              <a:gd name="T2" fmla="*/ 38 w 38"/>
              <a:gd name="T3" fmla="*/ 26 h 32"/>
              <a:gd name="T4" fmla="*/ 30 w 38"/>
              <a:gd name="T5" fmla="*/ 20 h 32"/>
              <a:gd name="T6" fmla="*/ 22 w 38"/>
              <a:gd name="T7" fmla="*/ 14 h 32"/>
              <a:gd name="T8" fmla="*/ 22 w 38"/>
              <a:gd name="T9" fmla="*/ 14 h 32"/>
              <a:gd name="T10" fmla="*/ 6 w 38"/>
              <a:gd name="T11" fmla="*/ 2 h 32"/>
              <a:gd name="T12" fmla="*/ 6 w 38"/>
              <a:gd name="T13" fmla="*/ 2 h 32"/>
              <a:gd name="T14" fmla="*/ 4 w 38"/>
              <a:gd name="T15" fmla="*/ 0 h 32"/>
              <a:gd name="T16" fmla="*/ 2 w 38"/>
              <a:gd name="T17" fmla="*/ 2 h 32"/>
              <a:gd name="T18" fmla="*/ 0 w 38"/>
              <a:gd name="T19" fmla="*/ 2 h 32"/>
              <a:gd name="T20" fmla="*/ 2 w 38"/>
              <a:gd name="T21" fmla="*/ 4 h 32"/>
              <a:gd name="T22" fmla="*/ 2 w 38"/>
              <a:gd name="T23" fmla="*/ 4 h 32"/>
              <a:gd name="T24" fmla="*/ 18 w 38"/>
              <a:gd name="T25" fmla="*/ 18 h 32"/>
              <a:gd name="T26" fmla="*/ 34 w 38"/>
              <a:gd name="T27" fmla="*/ 30 h 32"/>
              <a:gd name="T28" fmla="*/ 34 w 38"/>
              <a:gd name="T29" fmla="*/ 30 h 32"/>
              <a:gd name="T30" fmla="*/ 36 w 38"/>
              <a:gd name="T31" fmla="*/ 32 h 32"/>
              <a:gd name="T32" fmla="*/ 38 w 38"/>
              <a:gd name="T33" fmla="*/ 30 h 32"/>
              <a:gd name="T34" fmla="*/ 38 w 38"/>
              <a:gd name="T35" fmla="*/ 28 h 32"/>
              <a:gd name="T36" fmla="*/ 38 w 38"/>
              <a:gd name="T37" fmla="*/ 26 h 32"/>
              <a:gd name="T38" fmla="*/ 38 w 38"/>
              <a:gd name="T3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2">
                <a:moveTo>
                  <a:pt x="38" y="26"/>
                </a:moveTo>
                <a:lnTo>
                  <a:pt x="38" y="26"/>
                </a:lnTo>
                <a:lnTo>
                  <a:pt x="30" y="20"/>
                </a:lnTo>
                <a:lnTo>
                  <a:pt x="22" y="14"/>
                </a:lnTo>
                <a:lnTo>
                  <a:pt x="22" y="14"/>
                </a:lnTo>
                <a:lnTo>
                  <a:pt x="6" y="2"/>
                </a:lnTo>
                <a:lnTo>
                  <a:pt x="6" y="2"/>
                </a:lnTo>
                <a:lnTo>
                  <a:pt x="4" y="0"/>
                </a:lnTo>
                <a:lnTo>
                  <a:pt x="2" y="2"/>
                </a:lnTo>
                <a:lnTo>
                  <a:pt x="0" y="2"/>
                </a:lnTo>
                <a:lnTo>
                  <a:pt x="2" y="4"/>
                </a:lnTo>
                <a:lnTo>
                  <a:pt x="2" y="4"/>
                </a:lnTo>
                <a:lnTo>
                  <a:pt x="18" y="18"/>
                </a:lnTo>
                <a:lnTo>
                  <a:pt x="34" y="30"/>
                </a:lnTo>
                <a:lnTo>
                  <a:pt x="34" y="30"/>
                </a:lnTo>
                <a:lnTo>
                  <a:pt x="36" y="32"/>
                </a:lnTo>
                <a:lnTo>
                  <a:pt x="38" y="30"/>
                </a:lnTo>
                <a:lnTo>
                  <a:pt x="38" y="28"/>
                </a:lnTo>
                <a:lnTo>
                  <a:pt x="38" y="26"/>
                </a:lnTo>
                <a:lnTo>
                  <a:pt x="38" y="2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7" name="Freeform 188"/>
          <p:cNvSpPr/>
          <p:nvPr>
            <p:custDataLst>
              <p:tags r:id="rId182"/>
            </p:custDataLst>
          </p:nvPr>
        </p:nvSpPr>
        <p:spPr bwMode="auto">
          <a:xfrm rot="20855259">
            <a:off x="4206574" y="2986925"/>
            <a:ext cx="22585" cy="70494"/>
          </a:xfrm>
          <a:custGeom>
            <a:avLst/>
            <a:gdLst>
              <a:gd name="T0" fmla="*/ 8 w 24"/>
              <a:gd name="T1" fmla="*/ 0 h 74"/>
              <a:gd name="T2" fmla="*/ 8 w 24"/>
              <a:gd name="T3" fmla="*/ 0 h 74"/>
              <a:gd name="T4" fmla="*/ 8 w 24"/>
              <a:gd name="T5" fmla="*/ 2 h 74"/>
              <a:gd name="T6" fmla="*/ 6 w 24"/>
              <a:gd name="T7" fmla="*/ 10 h 74"/>
              <a:gd name="T8" fmla="*/ 2 w 24"/>
              <a:gd name="T9" fmla="*/ 36 h 74"/>
              <a:gd name="T10" fmla="*/ 0 w 24"/>
              <a:gd name="T11" fmla="*/ 62 h 74"/>
              <a:gd name="T12" fmla="*/ 0 w 24"/>
              <a:gd name="T13" fmla="*/ 70 h 74"/>
              <a:gd name="T14" fmla="*/ 0 w 24"/>
              <a:gd name="T15" fmla="*/ 74 h 74"/>
              <a:gd name="T16" fmla="*/ 0 w 24"/>
              <a:gd name="T17" fmla="*/ 74 h 74"/>
              <a:gd name="T18" fmla="*/ 6 w 24"/>
              <a:gd name="T19" fmla="*/ 72 h 74"/>
              <a:gd name="T20" fmla="*/ 14 w 24"/>
              <a:gd name="T21" fmla="*/ 66 h 74"/>
              <a:gd name="T22" fmla="*/ 24 w 24"/>
              <a:gd name="T23" fmla="*/ 58 h 74"/>
              <a:gd name="T24" fmla="*/ 24 w 24"/>
              <a:gd name="T25" fmla="*/ 58 h 74"/>
              <a:gd name="T26" fmla="*/ 14 w 24"/>
              <a:gd name="T27" fmla="*/ 60 h 74"/>
              <a:gd name="T28" fmla="*/ 8 w 24"/>
              <a:gd name="T29" fmla="*/ 64 h 74"/>
              <a:gd name="T30" fmla="*/ 8 w 24"/>
              <a:gd name="T31" fmla="*/ 64 h 74"/>
              <a:gd name="T32" fmla="*/ 10 w 24"/>
              <a:gd name="T33" fmla="*/ 32 h 74"/>
              <a:gd name="T34" fmla="*/ 12 w 24"/>
              <a:gd name="T35" fmla="*/ 10 h 74"/>
              <a:gd name="T36" fmla="*/ 10 w 24"/>
              <a:gd name="T37" fmla="*/ 4 h 74"/>
              <a:gd name="T38" fmla="*/ 8 w 24"/>
              <a:gd name="T39" fmla="*/ 0 h 74"/>
              <a:gd name="T40" fmla="*/ 8 w 24"/>
              <a:gd name="T4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74">
                <a:moveTo>
                  <a:pt x="8" y="0"/>
                </a:moveTo>
                <a:lnTo>
                  <a:pt x="8" y="0"/>
                </a:lnTo>
                <a:lnTo>
                  <a:pt x="8" y="2"/>
                </a:lnTo>
                <a:lnTo>
                  <a:pt x="6" y="10"/>
                </a:lnTo>
                <a:lnTo>
                  <a:pt x="2" y="36"/>
                </a:lnTo>
                <a:lnTo>
                  <a:pt x="0" y="62"/>
                </a:lnTo>
                <a:lnTo>
                  <a:pt x="0" y="70"/>
                </a:lnTo>
                <a:lnTo>
                  <a:pt x="0" y="74"/>
                </a:lnTo>
                <a:lnTo>
                  <a:pt x="0" y="74"/>
                </a:lnTo>
                <a:lnTo>
                  <a:pt x="6" y="72"/>
                </a:lnTo>
                <a:lnTo>
                  <a:pt x="14" y="66"/>
                </a:lnTo>
                <a:lnTo>
                  <a:pt x="24" y="58"/>
                </a:lnTo>
                <a:lnTo>
                  <a:pt x="24" y="58"/>
                </a:lnTo>
                <a:lnTo>
                  <a:pt x="14" y="60"/>
                </a:lnTo>
                <a:lnTo>
                  <a:pt x="8" y="64"/>
                </a:lnTo>
                <a:lnTo>
                  <a:pt x="8" y="64"/>
                </a:lnTo>
                <a:lnTo>
                  <a:pt x="10" y="32"/>
                </a:lnTo>
                <a:lnTo>
                  <a:pt x="12" y="10"/>
                </a:lnTo>
                <a:lnTo>
                  <a:pt x="10" y="4"/>
                </a:lnTo>
                <a:lnTo>
                  <a:pt x="8" y="0"/>
                </a:lnTo>
                <a:lnTo>
                  <a:pt x="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18" name="Rectangle 189"/>
          <p:cNvSpPr>
            <a:spLocks noChangeArrowheads="1"/>
          </p:cNvSpPr>
          <p:nvPr>
            <p:custDataLst>
              <p:tags r:id="rId183"/>
            </p:custDataLst>
          </p:nvPr>
        </p:nvSpPr>
        <p:spPr bwMode="auto">
          <a:xfrm rot="20855259">
            <a:off x="4201783" y="3099168"/>
            <a:ext cx="2053" cy="684"/>
          </a:xfrm>
          <a:prstGeom prst="rect">
            <a:avLst/>
          </a:prstGeom>
          <a:solidFill>
            <a:srgbClr val="EE9292"/>
          </a:solidFill>
          <a:ln>
            <a:noFill/>
          </a:ln>
          <a:extLst>
            <a:ext uri="{91240B29-F687-4F45-9708-019B960494DF}">
              <a14:hiddenLine xmlns:a14="http://schemas.microsoft.com/office/drawing/2010/main" w="9525">
                <a:solidFill>
                  <a:schemeClr val="accent6"/>
                </a:solidFill>
                <a:miter lim="800000"/>
                <a:headEnd/>
                <a:tailEnd/>
              </a14:hiddenLine>
            </a:ext>
          </a:extLst>
        </p:spPr>
        <p:txBody>
          <a:bodyPr vert="horz" wrap="square" lIns="91440" tIns="45720" rIns="91440" bIns="45720" numCol="1" anchor="t" anchorCtr="0" compatLnSpc="1"/>
          <a:p>
            <a:endParaRPr lang="zh-CN" altLang="en-US"/>
          </a:p>
        </p:txBody>
      </p:sp>
      <p:sp>
        <p:nvSpPr>
          <p:cNvPr id="219" name="Freeform 190"/>
          <p:cNvSpPr/>
          <p:nvPr>
            <p:custDataLst>
              <p:tags r:id="rId184"/>
            </p:custDataLst>
          </p:nvPr>
        </p:nvSpPr>
        <p:spPr bwMode="auto">
          <a:xfrm rot="20855259">
            <a:off x="4230528" y="2991716"/>
            <a:ext cx="17110" cy="15057"/>
          </a:xfrm>
          <a:custGeom>
            <a:avLst/>
            <a:gdLst>
              <a:gd name="T0" fmla="*/ 14 w 18"/>
              <a:gd name="T1" fmla="*/ 4 h 16"/>
              <a:gd name="T2" fmla="*/ 14 w 18"/>
              <a:gd name="T3" fmla="*/ 4 h 16"/>
              <a:gd name="T4" fmla="*/ 12 w 18"/>
              <a:gd name="T5" fmla="*/ 2 h 16"/>
              <a:gd name="T6" fmla="*/ 12 w 18"/>
              <a:gd name="T7" fmla="*/ 2 h 16"/>
              <a:gd name="T8" fmla="*/ 8 w 18"/>
              <a:gd name="T9" fmla="*/ 0 h 16"/>
              <a:gd name="T10" fmla="*/ 8 w 18"/>
              <a:gd name="T11" fmla="*/ 0 h 16"/>
              <a:gd name="T12" fmla="*/ 4 w 18"/>
              <a:gd name="T13" fmla="*/ 2 h 16"/>
              <a:gd name="T14" fmla="*/ 4 w 18"/>
              <a:gd name="T15" fmla="*/ 2 h 16"/>
              <a:gd name="T16" fmla="*/ 2 w 18"/>
              <a:gd name="T17" fmla="*/ 4 h 16"/>
              <a:gd name="T18" fmla="*/ 2 w 18"/>
              <a:gd name="T19" fmla="*/ 4 h 16"/>
              <a:gd name="T20" fmla="*/ 0 w 18"/>
              <a:gd name="T21" fmla="*/ 6 h 16"/>
              <a:gd name="T22" fmla="*/ 0 w 18"/>
              <a:gd name="T23" fmla="*/ 6 h 16"/>
              <a:gd name="T24" fmla="*/ 0 w 18"/>
              <a:gd name="T25" fmla="*/ 6 h 16"/>
              <a:gd name="T26" fmla="*/ 0 w 18"/>
              <a:gd name="T27" fmla="*/ 6 h 16"/>
              <a:gd name="T28" fmla="*/ 0 w 18"/>
              <a:gd name="T29" fmla="*/ 10 h 16"/>
              <a:gd name="T30" fmla="*/ 0 w 18"/>
              <a:gd name="T31" fmla="*/ 12 h 16"/>
              <a:gd name="T32" fmla="*/ 0 w 18"/>
              <a:gd name="T33" fmla="*/ 12 h 16"/>
              <a:gd name="T34" fmla="*/ 2 w 18"/>
              <a:gd name="T35" fmla="*/ 14 h 16"/>
              <a:gd name="T36" fmla="*/ 2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4 w 18"/>
              <a:gd name="T51" fmla="*/ 16 h 16"/>
              <a:gd name="T52" fmla="*/ 16 w 18"/>
              <a:gd name="T53" fmla="*/ 14 h 16"/>
              <a:gd name="T54" fmla="*/ 16 w 18"/>
              <a:gd name="T55" fmla="*/ 14 h 16"/>
              <a:gd name="T56" fmla="*/ 16 w 18"/>
              <a:gd name="T57" fmla="*/ 14 h 16"/>
              <a:gd name="T58" fmla="*/ 16 w 18"/>
              <a:gd name="T59" fmla="*/ 14 h 16"/>
              <a:gd name="T60" fmla="*/ 18 w 18"/>
              <a:gd name="T61" fmla="*/ 10 h 16"/>
              <a:gd name="T62" fmla="*/ 18 w 18"/>
              <a:gd name="T63" fmla="*/ 8 h 16"/>
              <a:gd name="T64" fmla="*/ 18 w 18"/>
              <a:gd name="T65" fmla="*/ 8 h 16"/>
              <a:gd name="T66" fmla="*/ 14 w 18"/>
              <a:gd name="T67" fmla="*/ 4 h 16"/>
              <a:gd name="T68" fmla="*/ 14 w 18"/>
              <a:gd name="T6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4" y="4"/>
                </a:moveTo>
                <a:lnTo>
                  <a:pt x="14" y="4"/>
                </a:lnTo>
                <a:lnTo>
                  <a:pt x="12" y="2"/>
                </a:lnTo>
                <a:lnTo>
                  <a:pt x="12" y="2"/>
                </a:lnTo>
                <a:lnTo>
                  <a:pt x="8" y="0"/>
                </a:lnTo>
                <a:lnTo>
                  <a:pt x="8" y="0"/>
                </a:lnTo>
                <a:lnTo>
                  <a:pt x="4" y="2"/>
                </a:lnTo>
                <a:lnTo>
                  <a:pt x="4" y="2"/>
                </a:lnTo>
                <a:lnTo>
                  <a:pt x="2" y="4"/>
                </a:lnTo>
                <a:lnTo>
                  <a:pt x="2" y="4"/>
                </a:lnTo>
                <a:lnTo>
                  <a:pt x="0" y="6"/>
                </a:lnTo>
                <a:lnTo>
                  <a:pt x="0" y="6"/>
                </a:lnTo>
                <a:lnTo>
                  <a:pt x="0" y="6"/>
                </a:lnTo>
                <a:lnTo>
                  <a:pt x="0" y="6"/>
                </a:lnTo>
                <a:lnTo>
                  <a:pt x="0" y="10"/>
                </a:lnTo>
                <a:lnTo>
                  <a:pt x="0" y="12"/>
                </a:lnTo>
                <a:lnTo>
                  <a:pt x="0" y="12"/>
                </a:lnTo>
                <a:lnTo>
                  <a:pt x="2" y="14"/>
                </a:lnTo>
                <a:lnTo>
                  <a:pt x="2" y="14"/>
                </a:lnTo>
                <a:lnTo>
                  <a:pt x="6" y="16"/>
                </a:lnTo>
                <a:lnTo>
                  <a:pt x="6" y="16"/>
                </a:lnTo>
                <a:lnTo>
                  <a:pt x="8" y="16"/>
                </a:lnTo>
                <a:lnTo>
                  <a:pt x="8" y="16"/>
                </a:lnTo>
                <a:lnTo>
                  <a:pt x="12" y="16"/>
                </a:lnTo>
                <a:lnTo>
                  <a:pt x="12" y="16"/>
                </a:lnTo>
                <a:lnTo>
                  <a:pt x="14" y="16"/>
                </a:lnTo>
                <a:lnTo>
                  <a:pt x="16" y="14"/>
                </a:lnTo>
                <a:lnTo>
                  <a:pt x="16" y="14"/>
                </a:lnTo>
                <a:lnTo>
                  <a:pt x="16" y="14"/>
                </a:lnTo>
                <a:lnTo>
                  <a:pt x="16" y="14"/>
                </a:lnTo>
                <a:lnTo>
                  <a:pt x="18" y="10"/>
                </a:lnTo>
                <a:lnTo>
                  <a:pt x="18" y="8"/>
                </a:lnTo>
                <a:lnTo>
                  <a:pt x="18" y="8"/>
                </a:lnTo>
                <a:lnTo>
                  <a:pt x="14" y="4"/>
                </a:lnTo>
                <a:lnTo>
                  <a:pt x="14" y="4"/>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0" name="Freeform 191"/>
          <p:cNvSpPr/>
          <p:nvPr>
            <p:custDataLst>
              <p:tags r:id="rId185"/>
            </p:custDataLst>
          </p:nvPr>
        </p:nvSpPr>
        <p:spPr bwMode="auto">
          <a:xfrm rot="20855259">
            <a:off x="4181251" y="3014301"/>
            <a:ext cx="17110" cy="15057"/>
          </a:xfrm>
          <a:custGeom>
            <a:avLst/>
            <a:gdLst>
              <a:gd name="T0" fmla="*/ 16 w 18"/>
              <a:gd name="T1" fmla="*/ 4 h 16"/>
              <a:gd name="T2" fmla="*/ 16 w 18"/>
              <a:gd name="T3" fmla="*/ 4 h 16"/>
              <a:gd name="T4" fmla="*/ 12 w 18"/>
              <a:gd name="T5" fmla="*/ 2 h 16"/>
              <a:gd name="T6" fmla="*/ 12 w 18"/>
              <a:gd name="T7" fmla="*/ 2 h 16"/>
              <a:gd name="T8" fmla="*/ 8 w 18"/>
              <a:gd name="T9" fmla="*/ 0 h 16"/>
              <a:gd name="T10" fmla="*/ 8 w 18"/>
              <a:gd name="T11" fmla="*/ 0 h 16"/>
              <a:gd name="T12" fmla="*/ 6 w 18"/>
              <a:gd name="T13" fmla="*/ 2 h 16"/>
              <a:gd name="T14" fmla="*/ 6 w 18"/>
              <a:gd name="T15" fmla="*/ 2 h 16"/>
              <a:gd name="T16" fmla="*/ 2 w 18"/>
              <a:gd name="T17" fmla="*/ 2 h 16"/>
              <a:gd name="T18" fmla="*/ 2 w 18"/>
              <a:gd name="T19" fmla="*/ 2 h 16"/>
              <a:gd name="T20" fmla="*/ 0 w 18"/>
              <a:gd name="T21" fmla="*/ 6 h 16"/>
              <a:gd name="T22" fmla="*/ 0 w 18"/>
              <a:gd name="T23" fmla="*/ 6 h 16"/>
              <a:gd name="T24" fmla="*/ 0 w 18"/>
              <a:gd name="T25" fmla="*/ 6 h 16"/>
              <a:gd name="T26" fmla="*/ 0 w 18"/>
              <a:gd name="T27" fmla="*/ 6 h 16"/>
              <a:gd name="T28" fmla="*/ 0 w 18"/>
              <a:gd name="T29" fmla="*/ 10 h 16"/>
              <a:gd name="T30" fmla="*/ 2 w 18"/>
              <a:gd name="T31" fmla="*/ 12 h 16"/>
              <a:gd name="T32" fmla="*/ 2 w 18"/>
              <a:gd name="T33" fmla="*/ 12 h 16"/>
              <a:gd name="T34" fmla="*/ 2 w 18"/>
              <a:gd name="T35" fmla="*/ 14 h 16"/>
              <a:gd name="T36" fmla="*/ 2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4 w 18"/>
              <a:gd name="T51" fmla="*/ 16 h 16"/>
              <a:gd name="T52" fmla="*/ 18 w 18"/>
              <a:gd name="T53" fmla="*/ 12 h 16"/>
              <a:gd name="T54" fmla="*/ 18 w 18"/>
              <a:gd name="T55" fmla="*/ 12 h 16"/>
              <a:gd name="T56" fmla="*/ 18 w 18"/>
              <a:gd name="T57" fmla="*/ 12 h 16"/>
              <a:gd name="T58" fmla="*/ 18 w 18"/>
              <a:gd name="T59" fmla="*/ 12 h 16"/>
              <a:gd name="T60" fmla="*/ 18 w 18"/>
              <a:gd name="T61" fmla="*/ 10 h 16"/>
              <a:gd name="T62" fmla="*/ 18 w 18"/>
              <a:gd name="T63" fmla="*/ 6 h 16"/>
              <a:gd name="T64" fmla="*/ 18 w 18"/>
              <a:gd name="T65" fmla="*/ 6 h 16"/>
              <a:gd name="T66" fmla="*/ 16 w 18"/>
              <a:gd name="T67" fmla="*/ 4 h 16"/>
              <a:gd name="T68" fmla="*/ 16 w 18"/>
              <a:gd name="T6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6" y="4"/>
                </a:moveTo>
                <a:lnTo>
                  <a:pt x="16" y="4"/>
                </a:lnTo>
                <a:lnTo>
                  <a:pt x="12" y="2"/>
                </a:lnTo>
                <a:lnTo>
                  <a:pt x="12" y="2"/>
                </a:lnTo>
                <a:lnTo>
                  <a:pt x="8" y="0"/>
                </a:lnTo>
                <a:lnTo>
                  <a:pt x="8" y="0"/>
                </a:lnTo>
                <a:lnTo>
                  <a:pt x="6" y="2"/>
                </a:lnTo>
                <a:lnTo>
                  <a:pt x="6" y="2"/>
                </a:lnTo>
                <a:lnTo>
                  <a:pt x="2" y="2"/>
                </a:lnTo>
                <a:lnTo>
                  <a:pt x="2" y="2"/>
                </a:lnTo>
                <a:lnTo>
                  <a:pt x="0" y="6"/>
                </a:lnTo>
                <a:lnTo>
                  <a:pt x="0" y="6"/>
                </a:lnTo>
                <a:lnTo>
                  <a:pt x="0" y="6"/>
                </a:lnTo>
                <a:lnTo>
                  <a:pt x="0" y="6"/>
                </a:lnTo>
                <a:lnTo>
                  <a:pt x="0" y="10"/>
                </a:lnTo>
                <a:lnTo>
                  <a:pt x="2" y="12"/>
                </a:lnTo>
                <a:lnTo>
                  <a:pt x="2" y="12"/>
                </a:lnTo>
                <a:lnTo>
                  <a:pt x="2" y="14"/>
                </a:lnTo>
                <a:lnTo>
                  <a:pt x="2" y="14"/>
                </a:lnTo>
                <a:lnTo>
                  <a:pt x="6" y="16"/>
                </a:lnTo>
                <a:lnTo>
                  <a:pt x="6" y="16"/>
                </a:lnTo>
                <a:lnTo>
                  <a:pt x="8" y="16"/>
                </a:lnTo>
                <a:lnTo>
                  <a:pt x="8" y="16"/>
                </a:lnTo>
                <a:lnTo>
                  <a:pt x="12" y="16"/>
                </a:lnTo>
                <a:lnTo>
                  <a:pt x="12" y="16"/>
                </a:lnTo>
                <a:lnTo>
                  <a:pt x="14" y="16"/>
                </a:lnTo>
                <a:lnTo>
                  <a:pt x="18" y="12"/>
                </a:lnTo>
                <a:lnTo>
                  <a:pt x="18" y="12"/>
                </a:lnTo>
                <a:lnTo>
                  <a:pt x="18" y="12"/>
                </a:lnTo>
                <a:lnTo>
                  <a:pt x="18" y="12"/>
                </a:lnTo>
                <a:lnTo>
                  <a:pt x="18" y="10"/>
                </a:lnTo>
                <a:lnTo>
                  <a:pt x="18" y="6"/>
                </a:lnTo>
                <a:lnTo>
                  <a:pt x="18" y="6"/>
                </a:lnTo>
                <a:lnTo>
                  <a:pt x="16" y="4"/>
                </a:lnTo>
                <a:lnTo>
                  <a:pt x="16" y="4"/>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1" name="Line 192"/>
          <p:cNvSpPr>
            <a:spLocks noChangeShapeType="1"/>
          </p:cNvSpPr>
          <p:nvPr>
            <p:custDataLst>
              <p:tags r:id="rId186"/>
            </p:custDataLst>
          </p:nvPr>
        </p:nvSpPr>
        <p:spPr bwMode="auto">
          <a:xfrm rot="20855259">
            <a:off x="4338665" y="303757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2" name="Line 193"/>
          <p:cNvSpPr>
            <a:spLocks noChangeShapeType="1"/>
          </p:cNvSpPr>
          <p:nvPr>
            <p:custDataLst>
              <p:tags r:id="rId187"/>
            </p:custDataLst>
          </p:nvPr>
        </p:nvSpPr>
        <p:spPr bwMode="auto">
          <a:xfrm rot="20855259">
            <a:off x="4338665" y="303757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3" name="Freeform 194"/>
          <p:cNvSpPr/>
          <p:nvPr>
            <p:custDataLst>
              <p:tags r:id="rId188"/>
            </p:custDataLst>
          </p:nvPr>
        </p:nvSpPr>
        <p:spPr bwMode="auto">
          <a:xfrm rot="20855259">
            <a:off x="4307866" y="2978028"/>
            <a:ext cx="24639" cy="32167"/>
          </a:xfrm>
          <a:custGeom>
            <a:avLst/>
            <a:gdLst>
              <a:gd name="T0" fmla="*/ 18 w 26"/>
              <a:gd name="T1" fmla="*/ 0 h 34"/>
              <a:gd name="T2" fmla="*/ 18 w 26"/>
              <a:gd name="T3" fmla="*/ 0 h 34"/>
              <a:gd name="T4" fmla="*/ 12 w 26"/>
              <a:gd name="T5" fmla="*/ 0 h 34"/>
              <a:gd name="T6" fmla="*/ 8 w 26"/>
              <a:gd name="T7" fmla="*/ 2 h 34"/>
              <a:gd name="T8" fmla="*/ 8 w 26"/>
              <a:gd name="T9" fmla="*/ 2 h 34"/>
              <a:gd name="T10" fmla="*/ 4 w 26"/>
              <a:gd name="T11" fmla="*/ 8 h 34"/>
              <a:gd name="T12" fmla="*/ 2 w 26"/>
              <a:gd name="T13" fmla="*/ 14 h 34"/>
              <a:gd name="T14" fmla="*/ 0 w 26"/>
              <a:gd name="T15" fmla="*/ 20 h 34"/>
              <a:gd name="T16" fmla="*/ 2 w 26"/>
              <a:gd name="T17" fmla="*/ 26 h 34"/>
              <a:gd name="T18" fmla="*/ 2 w 26"/>
              <a:gd name="T19" fmla="*/ 26 h 34"/>
              <a:gd name="T20" fmla="*/ 2 w 26"/>
              <a:gd name="T21" fmla="*/ 28 h 34"/>
              <a:gd name="T22" fmla="*/ 4 w 26"/>
              <a:gd name="T23" fmla="*/ 28 h 34"/>
              <a:gd name="T24" fmla="*/ 6 w 26"/>
              <a:gd name="T25" fmla="*/ 28 h 34"/>
              <a:gd name="T26" fmla="*/ 8 w 26"/>
              <a:gd name="T27" fmla="*/ 26 h 34"/>
              <a:gd name="T28" fmla="*/ 8 w 26"/>
              <a:gd name="T29" fmla="*/ 26 h 34"/>
              <a:gd name="T30" fmla="*/ 8 w 26"/>
              <a:gd name="T31" fmla="*/ 24 h 34"/>
              <a:gd name="T32" fmla="*/ 10 w 26"/>
              <a:gd name="T33" fmla="*/ 22 h 34"/>
              <a:gd name="T34" fmla="*/ 14 w 26"/>
              <a:gd name="T35" fmla="*/ 22 h 34"/>
              <a:gd name="T36" fmla="*/ 16 w 26"/>
              <a:gd name="T37" fmla="*/ 24 h 34"/>
              <a:gd name="T38" fmla="*/ 16 w 26"/>
              <a:gd name="T39" fmla="*/ 24 h 34"/>
              <a:gd name="T40" fmla="*/ 18 w 26"/>
              <a:gd name="T41" fmla="*/ 26 h 34"/>
              <a:gd name="T42" fmla="*/ 16 w 26"/>
              <a:gd name="T43" fmla="*/ 28 h 34"/>
              <a:gd name="T44" fmla="*/ 14 w 26"/>
              <a:gd name="T45" fmla="*/ 28 h 34"/>
              <a:gd name="T46" fmla="*/ 12 w 26"/>
              <a:gd name="T47" fmla="*/ 28 h 34"/>
              <a:gd name="T48" fmla="*/ 12 w 26"/>
              <a:gd name="T49" fmla="*/ 28 h 34"/>
              <a:gd name="T50" fmla="*/ 10 w 26"/>
              <a:gd name="T51" fmla="*/ 28 h 34"/>
              <a:gd name="T52" fmla="*/ 8 w 26"/>
              <a:gd name="T53" fmla="*/ 28 h 34"/>
              <a:gd name="T54" fmla="*/ 8 w 26"/>
              <a:gd name="T55" fmla="*/ 30 h 34"/>
              <a:gd name="T56" fmla="*/ 8 w 26"/>
              <a:gd name="T57" fmla="*/ 32 h 34"/>
              <a:gd name="T58" fmla="*/ 8 w 26"/>
              <a:gd name="T59" fmla="*/ 32 h 34"/>
              <a:gd name="T60" fmla="*/ 14 w 26"/>
              <a:gd name="T61" fmla="*/ 34 h 34"/>
              <a:gd name="T62" fmla="*/ 20 w 26"/>
              <a:gd name="T63" fmla="*/ 32 h 34"/>
              <a:gd name="T64" fmla="*/ 22 w 26"/>
              <a:gd name="T65" fmla="*/ 28 h 34"/>
              <a:gd name="T66" fmla="*/ 22 w 26"/>
              <a:gd name="T67" fmla="*/ 24 h 34"/>
              <a:gd name="T68" fmla="*/ 22 w 26"/>
              <a:gd name="T69" fmla="*/ 24 h 34"/>
              <a:gd name="T70" fmla="*/ 18 w 26"/>
              <a:gd name="T71" fmla="*/ 18 h 34"/>
              <a:gd name="T72" fmla="*/ 12 w 26"/>
              <a:gd name="T73" fmla="*/ 16 h 34"/>
              <a:gd name="T74" fmla="*/ 12 w 26"/>
              <a:gd name="T75" fmla="*/ 16 h 34"/>
              <a:gd name="T76" fmla="*/ 8 w 26"/>
              <a:gd name="T77" fmla="*/ 18 h 34"/>
              <a:gd name="T78" fmla="*/ 8 w 26"/>
              <a:gd name="T79" fmla="*/ 18 h 34"/>
              <a:gd name="T80" fmla="*/ 8 w 26"/>
              <a:gd name="T81" fmla="*/ 14 h 34"/>
              <a:gd name="T82" fmla="*/ 8 w 26"/>
              <a:gd name="T83" fmla="*/ 14 h 34"/>
              <a:gd name="T84" fmla="*/ 12 w 26"/>
              <a:gd name="T85" fmla="*/ 10 h 34"/>
              <a:gd name="T86" fmla="*/ 12 w 26"/>
              <a:gd name="T87" fmla="*/ 10 h 34"/>
              <a:gd name="T88" fmla="*/ 16 w 26"/>
              <a:gd name="T89" fmla="*/ 6 h 34"/>
              <a:gd name="T90" fmla="*/ 16 w 26"/>
              <a:gd name="T91" fmla="*/ 6 h 34"/>
              <a:gd name="T92" fmla="*/ 18 w 26"/>
              <a:gd name="T93" fmla="*/ 8 h 34"/>
              <a:gd name="T94" fmla="*/ 20 w 26"/>
              <a:gd name="T95" fmla="*/ 12 h 34"/>
              <a:gd name="T96" fmla="*/ 20 w 26"/>
              <a:gd name="T97" fmla="*/ 12 h 34"/>
              <a:gd name="T98" fmla="*/ 22 w 26"/>
              <a:gd name="T99" fmla="*/ 14 h 34"/>
              <a:gd name="T100" fmla="*/ 24 w 26"/>
              <a:gd name="T101" fmla="*/ 14 h 34"/>
              <a:gd name="T102" fmla="*/ 26 w 26"/>
              <a:gd name="T103" fmla="*/ 12 h 34"/>
              <a:gd name="T104" fmla="*/ 24 w 26"/>
              <a:gd name="T105" fmla="*/ 10 h 34"/>
              <a:gd name="T106" fmla="*/ 24 w 26"/>
              <a:gd name="T107" fmla="*/ 10 h 34"/>
              <a:gd name="T108" fmla="*/ 22 w 26"/>
              <a:gd name="T109" fmla="*/ 6 h 34"/>
              <a:gd name="T110" fmla="*/ 18 w 26"/>
              <a:gd name="T111" fmla="*/ 0 h 34"/>
              <a:gd name="T112" fmla="*/ 18 w 26"/>
              <a:gd name="T11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 h="34">
                <a:moveTo>
                  <a:pt x="18" y="0"/>
                </a:moveTo>
                <a:lnTo>
                  <a:pt x="18" y="0"/>
                </a:lnTo>
                <a:lnTo>
                  <a:pt x="12" y="0"/>
                </a:lnTo>
                <a:lnTo>
                  <a:pt x="8" y="2"/>
                </a:lnTo>
                <a:lnTo>
                  <a:pt x="8" y="2"/>
                </a:lnTo>
                <a:lnTo>
                  <a:pt x="4" y="8"/>
                </a:lnTo>
                <a:lnTo>
                  <a:pt x="2" y="14"/>
                </a:lnTo>
                <a:lnTo>
                  <a:pt x="0" y="20"/>
                </a:lnTo>
                <a:lnTo>
                  <a:pt x="2" y="26"/>
                </a:lnTo>
                <a:lnTo>
                  <a:pt x="2" y="26"/>
                </a:lnTo>
                <a:lnTo>
                  <a:pt x="2" y="28"/>
                </a:lnTo>
                <a:lnTo>
                  <a:pt x="4" y="28"/>
                </a:lnTo>
                <a:lnTo>
                  <a:pt x="6" y="28"/>
                </a:lnTo>
                <a:lnTo>
                  <a:pt x="8" y="26"/>
                </a:lnTo>
                <a:lnTo>
                  <a:pt x="8" y="26"/>
                </a:lnTo>
                <a:lnTo>
                  <a:pt x="8" y="24"/>
                </a:lnTo>
                <a:lnTo>
                  <a:pt x="10" y="22"/>
                </a:lnTo>
                <a:lnTo>
                  <a:pt x="14" y="22"/>
                </a:lnTo>
                <a:lnTo>
                  <a:pt x="16" y="24"/>
                </a:lnTo>
                <a:lnTo>
                  <a:pt x="16" y="24"/>
                </a:lnTo>
                <a:lnTo>
                  <a:pt x="18" y="26"/>
                </a:lnTo>
                <a:lnTo>
                  <a:pt x="16" y="28"/>
                </a:lnTo>
                <a:lnTo>
                  <a:pt x="14" y="28"/>
                </a:lnTo>
                <a:lnTo>
                  <a:pt x="12" y="28"/>
                </a:lnTo>
                <a:lnTo>
                  <a:pt x="12" y="28"/>
                </a:lnTo>
                <a:lnTo>
                  <a:pt x="10" y="28"/>
                </a:lnTo>
                <a:lnTo>
                  <a:pt x="8" y="28"/>
                </a:lnTo>
                <a:lnTo>
                  <a:pt x="8" y="30"/>
                </a:lnTo>
                <a:lnTo>
                  <a:pt x="8" y="32"/>
                </a:lnTo>
                <a:lnTo>
                  <a:pt x="8" y="32"/>
                </a:lnTo>
                <a:lnTo>
                  <a:pt x="14" y="34"/>
                </a:lnTo>
                <a:lnTo>
                  <a:pt x="20" y="32"/>
                </a:lnTo>
                <a:lnTo>
                  <a:pt x="22" y="28"/>
                </a:lnTo>
                <a:lnTo>
                  <a:pt x="22" y="24"/>
                </a:lnTo>
                <a:lnTo>
                  <a:pt x="22" y="24"/>
                </a:lnTo>
                <a:lnTo>
                  <a:pt x="18" y="18"/>
                </a:lnTo>
                <a:lnTo>
                  <a:pt x="12" y="16"/>
                </a:lnTo>
                <a:lnTo>
                  <a:pt x="12" y="16"/>
                </a:lnTo>
                <a:lnTo>
                  <a:pt x="8" y="18"/>
                </a:lnTo>
                <a:lnTo>
                  <a:pt x="8" y="18"/>
                </a:lnTo>
                <a:lnTo>
                  <a:pt x="8" y="14"/>
                </a:lnTo>
                <a:lnTo>
                  <a:pt x="8" y="14"/>
                </a:lnTo>
                <a:lnTo>
                  <a:pt x="12" y="10"/>
                </a:lnTo>
                <a:lnTo>
                  <a:pt x="12" y="10"/>
                </a:lnTo>
                <a:lnTo>
                  <a:pt x="16" y="6"/>
                </a:lnTo>
                <a:lnTo>
                  <a:pt x="16" y="6"/>
                </a:lnTo>
                <a:lnTo>
                  <a:pt x="18" y="8"/>
                </a:lnTo>
                <a:lnTo>
                  <a:pt x="20" y="12"/>
                </a:lnTo>
                <a:lnTo>
                  <a:pt x="20" y="12"/>
                </a:lnTo>
                <a:lnTo>
                  <a:pt x="22" y="14"/>
                </a:lnTo>
                <a:lnTo>
                  <a:pt x="24" y="14"/>
                </a:lnTo>
                <a:lnTo>
                  <a:pt x="26" y="12"/>
                </a:lnTo>
                <a:lnTo>
                  <a:pt x="24" y="10"/>
                </a:lnTo>
                <a:lnTo>
                  <a:pt x="24" y="10"/>
                </a:lnTo>
                <a:lnTo>
                  <a:pt x="22" y="6"/>
                </a:lnTo>
                <a:lnTo>
                  <a:pt x="18" y="0"/>
                </a:lnTo>
                <a:lnTo>
                  <a:pt x="1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4" name="Freeform 195"/>
          <p:cNvSpPr/>
          <p:nvPr>
            <p:custDataLst>
              <p:tags r:id="rId189"/>
            </p:custDataLst>
          </p:nvPr>
        </p:nvSpPr>
        <p:spPr bwMode="auto">
          <a:xfrm rot="20855259">
            <a:off x="4268171" y="3082057"/>
            <a:ext cx="150570" cy="196425"/>
          </a:xfrm>
          <a:custGeom>
            <a:avLst/>
            <a:gdLst>
              <a:gd name="T0" fmla="*/ 156 w 158"/>
              <a:gd name="T1" fmla="*/ 0 h 206"/>
              <a:gd name="T2" fmla="*/ 156 w 158"/>
              <a:gd name="T3" fmla="*/ 2 h 206"/>
              <a:gd name="T4" fmla="*/ 158 w 158"/>
              <a:gd name="T5" fmla="*/ 132 h 206"/>
              <a:gd name="T6" fmla="*/ 158 w 158"/>
              <a:gd name="T7" fmla="*/ 206 h 206"/>
              <a:gd name="T8" fmla="*/ 94 w 158"/>
              <a:gd name="T9" fmla="*/ 146 h 206"/>
              <a:gd name="T10" fmla="*/ 0 w 158"/>
              <a:gd name="T11" fmla="*/ 60 h 206"/>
              <a:gd name="T12" fmla="*/ 0 w 158"/>
              <a:gd name="T13" fmla="*/ 60 h 206"/>
              <a:gd name="T14" fmla="*/ 0 w 158"/>
              <a:gd name="T15" fmla="*/ 60 h 206"/>
              <a:gd name="T16" fmla="*/ 16 w 158"/>
              <a:gd name="T17" fmla="*/ 48 h 206"/>
              <a:gd name="T18" fmla="*/ 32 w 158"/>
              <a:gd name="T19" fmla="*/ 38 h 206"/>
              <a:gd name="T20" fmla="*/ 62 w 158"/>
              <a:gd name="T21" fmla="*/ 24 h 206"/>
              <a:gd name="T22" fmla="*/ 62 w 158"/>
              <a:gd name="T23" fmla="*/ 24 h 206"/>
              <a:gd name="T24" fmla="*/ 78 w 158"/>
              <a:gd name="T25" fmla="*/ 18 h 206"/>
              <a:gd name="T26" fmla="*/ 100 w 158"/>
              <a:gd name="T27" fmla="*/ 10 h 206"/>
              <a:gd name="T28" fmla="*/ 126 w 158"/>
              <a:gd name="T29" fmla="*/ 4 h 206"/>
              <a:gd name="T30" fmla="*/ 156 w 158"/>
              <a:gd name="T31" fmla="*/ 0 h 206"/>
              <a:gd name="T32" fmla="*/ 156 w 158"/>
              <a:gd name="T3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206">
                <a:moveTo>
                  <a:pt x="156" y="0"/>
                </a:moveTo>
                <a:lnTo>
                  <a:pt x="156" y="2"/>
                </a:lnTo>
                <a:lnTo>
                  <a:pt x="158" y="132"/>
                </a:lnTo>
                <a:lnTo>
                  <a:pt x="158" y="206"/>
                </a:lnTo>
                <a:lnTo>
                  <a:pt x="94" y="146"/>
                </a:lnTo>
                <a:lnTo>
                  <a:pt x="0" y="60"/>
                </a:lnTo>
                <a:lnTo>
                  <a:pt x="0" y="60"/>
                </a:lnTo>
                <a:lnTo>
                  <a:pt x="0" y="60"/>
                </a:lnTo>
                <a:lnTo>
                  <a:pt x="16" y="48"/>
                </a:lnTo>
                <a:lnTo>
                  <a:pt x="32" y="38"/>
                </a:lnTo>
                <a:lnTo>
                  <a:pt x="62" y="24"/>
                </a:lnTo>
                <a:lnTo>
                  <a:pt x="62" y="24"/>
                </a:lnTo>
                <a:lnTo>
                  <a:pt x="78" y="18"/>
                </a:lnTo>
                <a:lnTo>
                  <a:pt x="100" y="10"/>
                </a:lnTo>
                <a:lnTo>
                  <a:pt x="126" y="4"/>
                </a:lnTo>
                <a:lnTo>
                  <a:pt x="156" y="0"/>
                </a:lnTo>
                <a:lnTo>
                  <a:pt x="15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5" name="Freeform 196"/>
          <p:cNvSpPr/>
          <p:nvPr>
            <p:custDataLst>
              <p:tags r:id="rId190"/>
            </p:custDataLst>
          </p:nvPr>
        </p:nvSpPr>
        <p:spPr bwMode="auto">
          <a:xfrm rot="20855259">
            <a:off x="4264749" y="3048521"/>
            <a:ext cx="492089" cy="495511"/>
          </a:xfrm>
          <a:custGeom>
            <a:avLst/>
            <a:gdLst>
              <a:gd name="T0" fmla="*/ 422 w 516"/>
              <a:gd name="T1" fmla="*/ 210 h 520"/>
              <a:gd name="T2" fmla="*/ 422 w 516"/>
              <a:gd name="T3" fmla="*/ 210 h 520"/>
              <a:gd name="T4" fmla="*/ 474 w 516"/>
              <a:gd name="T5" fmla="*/ 310 h 520"/>
              <a:gd name="T6" fmla="*/ 474 w 516"/>
              <a:gd name="T7" fmla="*/ 310 h 520"/>
              <a:gd name="T8" fmla="*/ 516 w 516"/>
              <a:gd name="T9" fmla="*/ 396 h 520"/>
              <a:gd name="T10" fmla="*/ 340 w 516"/>
              <a:gd name="T11" fmla="*/ 462 h 520"/>
              <a:gd name="T12" fmla="*/ 326 w 516"/>
              <a:gd name="T13" fmla="*/ 468 h 520"/>
              <a:gd name="T14" fmla="*/ 190 w 516"/>
              <a:gd name="T15" fmla="*/ 520 h 520"/>
              <a:gd name="T16" fmla="*/ 190 w 516"/>
              <a:gd name="T17" fmla="*/ 520 h 520"/>
              <a:gd name="T18" fmla="*/ 166 w 516"/>
              <a:gd name="T19" fmla="*/ 486 h 520"/>
              <a:gd name="T20" fmla="*/ 142 w 516"/>
              <a:gd name="T21" fmla="*/ 450 h 520"/>
              <a:gd name="T22" fmla="*/ 112 w 516"/>
              <a:gd name="T23" fmla="*/ 404 h 520"/>
              <a:gd name="T24" fmla="*/ 112 w 516"/>
              <a:gd name="T25" fmla="*/ 404 h 520"/>
              <a:gd name="T26" fmla="*/ 86 w 516"/>
              <a:gd name="T27" fmla="*/ 360 h 520"/>
              <a:gd name="T28" fmla="*/ 60 w 516"/>
              <a:gd name="T29" fmla="*/ 314 h 520"/>
              <a:gd name="T30" fmla="*/ 60 w 516"/>
              <a:gd name="T31" fmla="*/ 314 h 520"/>
              <a:gd name="T32" fmla="*/ 34 w 516"/>
              <a:gd name="T33" fmla="*/ 256 h 520"/>
              <a:gd name="T34" fmla="*/ 22 w 516"/>
              <a:gd name="T35" fmla="*/ 228 h 520"/>
              <a:gd name="T36" fmla="*/ 12 w 516"/>
              <a:gd name="T37" fmla="*/ 202 h 520"/>
              <a:gd name="T38" fmla="*/ 6 w 516"/>
              <a:gd name="T39" fmla="*/ 176 h 520"/>
              <a:gd name="T40" fmla="*/ 2 w 516"/>
              <a:gd name="T41" fmla="*/ 152 h 520"/>
              <a:gd name="T42" fmla="*/ 0 w 516"/>
              <a:gd name="T43" fmla="*/ 130 h 520"/>
              <a:gd name="T44" fmla="*/ 2 w 516"/>
              <a:gd name="T45" fmla="*/ 112 h 520"/>
              <a:gd name="T46" fmla="*/ 2 w 516"/>
              <a:gd name="T47" fmla="*/ 112 h 520"/>
              <a:gd name="T48" fmla="*/ 6 w 516"/>
              <a:gd name="T49" fmla="*/ 102 h 520"/>
              <a:gd name="T50" fmla="*/ 6 w 516"/>
              <a:gd name="T51" fmla="*/ 102 h 520"/>
              <a:gd name="T52" fmla="*/ 10 w 516"/>
              <a:gd name="T53" fmla="*/ 90 h 520"/>
              <a:gd name="T54" fmla="*/ 18 w 516"/>
              <a:gd name="T55" fmla="*/ 78 h 520"/>
              <a:gd name="T56" fmla="*/ 26 w 516"/>
              <a:gd name="T57" fmla="*/ 68 h 520"/>
              <a:gd name="T58" fmla="*/ 34 w 516"/>
              <a:gd name="T59" fmla="*/ 60 h 520"/>
              <a:gd name="T60" fmla="*/ 34 w 516"/>
              <a:gd name="T61" fmla="*/ 60 h 520"/>
              <a:gd name="T62" fmla="*/ 128 w 516"/>
              <a:gd name="T63" fmla="*/ 146 h 520"/>
              <a:gd name="T64" fmla="*/ 192 w 516"/>
              <a:gd name="T65" fmla="*/ 206 h 520"/>
              <a:gd name="T66" fmla="*/ 192 w 516"/>
              <a:gd name="T67" fmla="*/ 132 h 520"/>
              <a:gd name="T68" fmla="*/ 190 w 516"/>
              <a:gd name="T69" fmla="*/ 2 h 520"/>
              <a:gd name="T70" fmla="*/ 190 w 516"/>
              <a:gd name="T71" fmla="*/ 0 h 520"/>
              <a:gd name="T72" fmla="*/ 190 w 516"/>
              <a:gd name="T73" fmla="*/ 0 h 520"/>
              <a:gd name="T74" fmla="*/ 222 w 516"/>
              <a:gd name="T75" fmla="*/ 0 h 520"/>
              <a:gd name="T76" fmla="*/ 222 w 516"/>
              <a:gd name="T77" fmla="*/ 0 h 520"/>
              <a:gd name="T78" fmla="*/ 240 w 516"/>
              <a:gd name="T79" fmla="*/ 0 h 520"/>
              <a:gd name="T80" fmla="*/ 256 w 516"/>
              <a:gd name="T81" fmla="*/ 4 h 520"/>
              <a:gd name="T82" fmla="*/ 272 w 516"/>
              <a:gd name="T83" fmla="*/ 8 h 520"/>
              <a:gd name="T84" fmla="*/ 286 w 516"/>
              <a:gd name="T85" fmla="*/ 14 h 520"/>
              <a:gd name="T86" fmla="*/ 286 w 516"/>
              <a:gd name="T87" fmla="*/ 14 h 520"/>
              <a:gd name="T88" fmla="*/ 300 w 516"/>
              <a:gd name="T89" fmla="*/ 24 h 520"/>
              <a:gd name="T90" fmla="*/ 314 w 516"/>
              <a:gd name="T91" fmla="*/ 40 h 520"/>
              <a:gd name="T92" fmla="*/ 330 w 516"/>
              <a:gd name="T93" fmla="*/ 60 h 520"/>
              <a:gd name="T94" fmla="*/ 348 w 516"/>
              <a:gd name="T95" fmla="*/ 86 h 520"/>
              <a:gd name="T96" fmla="*/ 384 w 516"/>
              <a:gd name="T97" fmla="*/ 144 h 520"/>
              <a:gd name="T98" fmla="*/ 422 w 516"/>
              <a:gd name="T99" fmla="*/ 210 h 520"/>
              <a:gd name="T100" fmla="*/ 422 w 516"/>
              <a:gd name="T101" fmla="*/ 21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6" h="520">
                <a:moveTo>
                  <a:pt x="422" y="210"/>
                </a:moveTo>
                <a:lnTo>
                  <a:pt x="422" y="210"/>
                </a:lnTo>
                <a:lnTo>
                  <a:pt x="474" y="310"/>
                </a:lnTo>
                <a:lnTo>
                  <a:pt x="474" y="310"/>
                </a:lnTo>
                <a:lnTo>
                  <a:pt x="516" y="396"/>
                </a:lnTo>
                <a:lnTo>
                  <a:pt x="340" y="462"/>
                </a:lnTo>
                <a:lnTo>
                  <a:pt x="326" y="468"/>
                </a:lnTo>
                <a:lnTo>
                  <a:pt x="190" y="520"/>
                </a:lnTo>
                <a:lnTo>
                  <a:pt x="190" y="520"/>
                </a:lnTo>
                <a:lnTo>
                  <a:pt x="166" y="486"/>
                </a:lnTo>
                <a:lnTo>
                  <a:pt x="142" y="450"/>
                </a:lnTo>
                <a:lnTo>
                  <a:pt x="112" y="404"/>
                </a:lnTo>
                <a:lnTo>
                  <a:pt x="112" y="404"/>
                </a:lnTo>
                <a:lnTo>
                  <a:pt x="86" y="360"/>
                </a:lnTo>
                <a:lnTo>
                  <a:pt x="60" y="314"/>
                </a:lnTo>
                <a:lnTo>
                  <a:pt x="60" y="314"/>
                </a:lnTo>
                <a:lnTo>
                  <a:pt x="34" y="256"/>
                </a:lnTo>
                <a:lnTo>
                  <a:pt x="22" y="228"/>
                </a:lnTo>
                <a:lnTo>
                  <a:pt x="12" y="202"/>
                </a:lnTo>
                <a:lnTo>
                  <a:pt x="6" y="176"/>
                </a:lnTo>
                <a:lnTo>
                  <a:pt x="2" y="152"/>
                </a:lnTo>
                <a:lnTo>
                  <a:pt x="0" y="130"/>
                </a:lnTo>
                <a:lnTo>
                  <a:pt x="2" y="112"/>
                </a:lnTo>
                <a:lnTo>
                  <a:pt x="2" y="112"/>
                </a:lnTo>
                <a:lnTo>
                  <a:pt x="6" y="102"/>
                </a:lnTo>
                <a:lnTo>
                  <a:pt x="6" y="102"/>
                </a:lnTo>
                <a:lnTo>
                  <a:pt x="10" y="90"/>
                </a:lnTo>
                <a:lnTo>
                  <a:pt x="18" y="78"/>
                </a:lnTo>
                <a:lnTo>
                  <a:pt x="26" y="68"/>
                </a:lnTo>
                <a:lnTo>
                  <a:pt x="34" y="60"/>
                </a:lnTo>
                <a:lnTo>
                  <a:pt x="34" y="60"/>
                </a:lnTo>
                <a:lnTo>
                  <a:pt x="128" y="146"/>
                </a:lnTo>
                <a:lnTo>
                  <a:pt x="192" y="206"/>
                </a:lnTo>
                <a:lnTo>
                  <a:pt x="192" y="132"/>
                </a:lnTo>
                <a:lnTo>
                  <a:pt x="190" y="2"/>
                </a:lnTo>
                <a:lnTo>
                  <a:pt x="190" y="0"/>
                </a:lnTo>
                <a:lnTo>
                  <a:pt x="190" y="0"/>
                </a:lnTo>
                <a:lnTo>
                  <a:pt x="222" y="0"/>
                </a:lnTo>
                <a:lnTo>
                  <a:pt x="222" y="0"/>
                </a:lnTo>
                <a:lnTo>
                  <a:pt x="240" y="0"/>
                </a:lnTo>
                <a:lnTo>
                  <a:pt x="256" y="4"/>
                </a:lnTo>
                <a:lnTo>
                  <a:pt x="272" y="8"/>
                </a:lnTo>
                <a:lnTo>
                  <a:pt x="286" y="14"/>
                </a:lnTo>
                <a:lnTo>
                  <a:pt x="286" y="14"/>
                </a:lnTo>
                <a:lnTo>
                  <a:pt x="300" y="24"/>
                </a:lnTo>
                <a:lnTo>
                  <a:pt x="314" y="40"/>
                </a:lnTo>
                <a:lnTo>
                  <a:pt x="330" y="60"/>
                </a:lnTo>
                <a:lnTo>
                  <a:pt x="348" y="86"/>
                </a:lnTo>
                <a:lnTo>
                  <a:pt x="384" y="144"/>
                </a:lnTo>
                <a:lnTo>
                  <a:pt x="422" y="210"/>
                </a:lnTo>
                <a:lnTo>
                  <a:pt x="422" y="210"/>
                </a:lnTo>
                <a:close/>
              </a:path>
            </a:pathLst>
          </a:custGeom>
          <a:solidFill>
            <a:schemeClr val="accent6">
              <a:lumMod val="65000"/>
              <a:lumOff val="3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6" name="Freeform 197"/>
          <p:cNvSpPr/>
          <p:nvPr>
            <p:custDataLst>
              <p:tags r:id="rId191"/>
            </p:custDataLst>
          </p:nvPr>
        </p:nvSpPr>
        <p:spPr bwMode="auto">
          <a:xfrm rot="20855259">
            <a:off x="4468702" y="3273691"/>
            <a:ext cx="138935" cy="217642"/>
          </a:xfrm>
          <a:custGeom>
            <a:avLst/>
            <a:gdLst>
              <a:gd name="T0" fmla="*/ 146 w 146"/>
              <a:gd name="T1" fmla="*/ 222 h 228"/>
              <a:gd name="T2" fmla="*/ 132 w 146"/>
              <a:gd name="T3" fmla="*/ 228 h 228"/>
              <a:gd name="T4" fmla="*/ 132 w 146"/>
              <a:gd name="T5" fmla="*/ 228 h 228"/>
              <a:gd name="T6" fmla="*/ 124 w 146"/>
              <a:gd name="T7" fmla="*/ 216 h 228"/>
              <a:gd name="T8" fmla="*/ 124 w 146"/>
              <a:gd name="T9" fmla="*/ 216 h 228"/>
              <a:gd name="T10" fmla="*/ 90 w 146"/>
              <a:gd name="T11" fmla="*/ 164 h 228"/>
              <a:gd name="T12" fmla="*/ 58 w 146"/>
              <a:gd name="T13" fmla="*/ 112 h 228"/>
              <a:gd name="T14" fmla="*/ 58 w 146"/>
              <a:gd name="T15" fmla="*/ 112 h 228"/>
              <a:gd name="T16" fmla="*/ 30 w 146"/>
              <a:gd name="T17" fmla="*/ 60 h 228"/>
              <a:gd name="T18" fmla="*/ 30 w 146"/>
              <a:gd name="T19" fmla="*/ 60 h 228"/>
              <a:gd name="T20" fmla="*/ 14 w 146"/>
              <a:gd name="T21" fmla="*/ 34 h 228"/>
              <a:gd name="T22" fmla="*/ 14 w 146"/>
              <a:gd name="T23" fmla="*/ 34 h 228"/>
              <a:gd name="T24" fmla="*/ 8 w 146"/>
              <a:gd name="T25" fmla="*/ 20 h 228"/>
              <a:gd name="T26" fmla="*/ 0 w 146"/>
              <a:gd name="T27" fmla="*/ 6 h 228"/>
              <a:gd name="T28" fmla="*/ 0 w 146"/>
              <a:gd name="T29" fmla="*/ 6 h 228"/>
              <a:gd name="T30" fmla="*/ 0 w 146"/>
              <a:gd name="T31" fmla="*/ 2 h 228"/>
              <a:gd name="T32" fmla="*/ 2 w 146"/>
              <a:gd name="T33" fmla="*/ 0 h 228"/>
              <a:gd name="T34" fmla="*/ 6 w 146"/>
              <a:gd name="T35" fmla="*/ 0 h 228"/>
              <a:gd name="T36" fmla="*/ 10 w 146"/>
              <a:gd name="T37" fmla="*/ 4 h 228"/>
              <a:gd name="T38" fmla="*/ 10 w 146"/>
              <a:gd name="T39" fmla="*/ 4 h 228"/>
              <a:gd name="T40" fmla="*/ 14 w 146"/>
              <a:gd name="T41" fmla="*/ 12 h 228"/>
              <a:gd name="T42" fmla="*/ 20 w 146"/>
              <a:gd name="T43" fmla="*/ 20 h 228"/>
              <a:gd name="T44" fmla="*/ 20 w 146"/>
              <a:gd name="T45" fmla="*/ 20 h 228"/>
              <a:gd name="T46" fmla="*/ 28 w 146"/>
              <a:gd name="T47" fmla="*/ 34 h 228"/>
              <a:gd name="T48" fmla="*/ 28 w 146"/>
              <a:gd name="T49" fmla="*/ 34 h 228"/>
              <a:gd name="T50" fmla="*/ 44 w 146"/>
              <a:gd name="T51" fmla="*/ 64 h 228"/>
              <a:gd name="T52" fmla="*/ 44 w 146"/>
              <a:gd name="T53" fmla="*/ 64 h 228"/>
              <a:gd name="T54" fmla="*/ 94 w 146"/>
              <a:gd name="T55" fmla="*/ 144 h 228"/>
              <a:gd name="T56" fmla="*/ 146 w 146"/>
              <a:gd name="T57" fmla="*/ 222 h 228"/>
              <a:gd name="T58" fmla="*/ 146 w 146"/>
              <a:gd name="T59" fmla="*/ 22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228">
                <a:moveTo>
                  <a:pt x="146" y="222"/>
                </a:moveTo>
                <a:lnTo>
                  <a:pt x="132" y="228"/>
                </a:lnTo>
                <a:lnTo>
                  <a:pt x="132" y="228"/>
                </a:lnTo>
                <a:lnTo>
                  <a:pt x="124" y="216"/>
                </a:lnTo>
                <a:lnTo>
                  <a:pt x="124" y="216"/>
                </a:lnTo>
                <a:lnTo>
                  <a:pt x="90" y="164"/>
                </a:lnTo>
                <a:lnTo>
                  <a:pt x="58" y="112"/>
                </a:lnTo>
                <a:lnTo>
                  <a:pt x="58" y="112"/>
                </a:lnTo>
                <a:lnTo>
                  <a:pt x="30" y="60"/>
                </a:lnTo>
                <a:lnTo>
                  <a:pt x="30" y="60"/>
                </a:lnTo>
                <a:lnTo>
                  <a:pt x="14" y="34"/>
                </a:lnTo>
                <a:lnTo>
                  <a:pt x="14" y="34"/>
                </a:lnTo>
                <a:lnTo>
                  <a:pt x="8" y="20"/>
                </a:lnTo>
                <a:lnTo>
                  <a:pt x="0" y="6"/>
                </a:lnTo>
                <a:lnTo>
                  <a:pt x="0" y="6"/>
                </a:lnTo>
                <a:lnTo>
                  <a:pt x="0" y="2"/>
                </a:lnTo>
                <a:lnTo>
                  <a:pt x="2" y="0"/>
                </a:lnTo>
                <a:lnTo>
                  <a:pt x="6" y="0"/>
                </a:lnTo>
                <a:lnTo>
                  <a:pt x="10" y="4"/>
                </a:lnTo>
                <a:lnTo>
                  <a:pt x="10" y="4"/>
                </a:lnTo>
                <a:lnTo>
                  <a:pt x="14" y="12"/>
                </a:lnTo>
                <a:lnTo>
                  <a:pt x="20" y="20"/>
                </a:lnTo>
                <a:lnTo>
                  <a:pt x="20" y="20"/>
                </a:lnTo>
                <a:lnTo>
                  <a:pt x="28" y="34"/>
                </a:lnTo>
                <a:lnTo>
                  <a:pt x="28" y="34"/>
                </a:lnTo>
                <a:lnTo>
                  <a:pt x="44" y="64"/>
                </a:lnTo>
                <a:lnTo>
                  <a:pt x="44" y="64"/>
                </a:lnTo>
                <a:lnTo>
                  <a:pt x="94" y="144"/>
                </a:lnTo>
                <a:lnTo>
                  <a:pt x="146" y="222"/>
                </a:lnTo>
                <a:lnTo>
                  <a:pt x="146" y="222"/>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7" name="Freeform 198"/>
          <p:cNvSpPr/>
          <p:nvPr>
            <p:custDataLst>
              <p:tags r:id="rId192"/>
            </p:custDataLst>
          </p:nvPr>
        </p:nvSpPr>
        <p:spPr bwMode="auto">
          <a:xfrm rot="20855259">
            <a:off x="4246270" y="3075213"/>
            <a:ext cx="262812" cy="245702"/>
          </a:xfrm>
          <a:custGeom>
            <a:avLst/>
            <a:gdLst>
              <a:gd name="T0" fmla="*/ 214 w 276"/>
              <a:gd name="T1" fmla="*/ 82 h 258"/>
              <a:gd name="T2" fmla="*/ 276 w 276"/>
              <a:gd name="T3" fmla="*/ 132 h 258"/>
              <a:gd name="T4" fmla="*/ 180 w 276"/>
              <a:gd name="T5" fmla="*/ 258 h 258"/>
              <a:gd name="T6" fmla="*/ 180 w 276"/>
              <a:gd name="T7" fmla="*/ 230 h 258"/>
              <a:gd name="T8" fmla="*/ 88 w 276"/>
              <a:gd name="T9" fmla="*/ 204 h 258"/>
              <a:gd name="T10" fmla="*/ 86 w 276"/>
              <a:gd name="T11" fmla="*/ 158 h 258"/>
              <a:gd name="T12" fmla="*/ 54 w 276"/>
              <a:gd name="T13" fmla="*/ 188 h 258"/>
              <a:gd name="T14" fmla="*/ 0 w 276"/>
              <a:gd name="T15" fmla="*/ 102 h 258"/>
              <a:gd name="T16" fmla="*/ 0 w 276"/>
              <a:gd name="T17" fmla="*/ 102 h 258"/>
              <a:gd name="T18" fmla="*/ 0 w 276"/>
              <a:gd name="T19" fmla="*/ 102 h 258"/>
              <a:gd name="T20" fmla="*/ 4 w 276"/>
              <a:gd name="T21" fmla="*/ 90 h 258"/>
              <a:gd name="T22" fmla="*/ 12 w 276"/>
              <a:gd name="T23" fmla="*/ 78 h 258"/>
              <a:gd name="T24" fmla="*/ 20 w 276"/>
              <a:gd name="T25" fmla="*/ 68 h 258"/>
              <a:gd name="T26" fmla="*/ 28 w 276"/>
              <a:gd name="T27" fmla="*/ 60 h 258"/>
              <a:gd name="T28" fmla="*/ 28 w 276"/>
              <a:gd name="T29" fmla="*/ 60 h 258"/>
              <a:gd name="T30" fmla="*/ 122 w 276"/>
              <a:gd name="T31" fmla="*/ 146 h 258"/>
              <a:gd name="T32" fmla="*/ 186 w 276"/>
              <a:gd name="T33" fmla="*/ 206 h 258"/>
              <a:gd name="T34" fmla="*/ 186 w 276"/>
              <a:gd name="T35" fmla="*/ 132 h 258"/>
              <a:gd name="T36" fmla="*/ 184 w 276"/>
              <a:gd name="T37" fmla="*/ 2 h 258"/>
              <a:gd name="T38" fmla="*/ 184 w 276"/>
              <a:gd name="T39" fmla="*/ 0 h 258"/>
              <a:gd name="T40" fmla="*/ 184 w 276"/>
              <a:gd name="T41" fmla="*/ 0 h 258"/>
              <a:gd name="T42" fmla="*/ 216 w 276"/>
              <a:gd name="T43" fmla="*/ 0 h 258"/>
              <a:gd name="T44" fmla="*/ 216 w 276"/>
              <a:gd name="T45" fmla="*/ 0 h 258"/>
              <a:gd name="T46" fmla="*/ 256 w 276"/>
              <a:gd name="T47" fmla="*/ 62 h 258"/>
              <a:gd name="T48" fmla="*/ 214 w 276"/>
              <a:gd name="T49" fmla="*/ 8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58">
                <a:moveTo>
                  <a:pt x="214" y="82"/>
                </a:moveTo>
                <a:lnTo>
                  <a:pt x="276" y="132"/>
                </a:lnTo>
                <a:lnTo>
                  <a:pt x="180" y="258"/>
                </a:lnTo>
                <a:lnTo>
                  <a:pt x="180" y="230"/>
                </a:lnTo>
                <a:lnTo>
                  <a:pt x="88" y="204"/>
                </a:lnTo>
                <a:lnTo>
                  <a:pt x="86" y="158"/>
                </a:lnTo>
                <a:lnTo>
                  <a:pt x="54" y="188"/>
                </a:lnTo>
                <a:lnTo>
                  <a:pt x="0" y="102"/>
                </a:lnTo>
                <a:lnTo>
                  <a:pt x="0" y="102"/>
                </a:lnTo>
                <a:lnTo>
                  <a:pt x="0" y="102"/>
                </a:lnTo>
                <a:lnTo>
                  <a:pt x="4" y="90"/>
                </a:lnTo>
                <a:lnTo>
                  <a:pt x="12" y="78"/>
                </a:lnTo>
                <a:lnTo>
                  <a:pt x="20" y="68"/>
                </a:lnTo>
                <a:lnTo>
                  <a:pt x="28" y="60"/>
                </a:lnTo>
                <a:lnTo>
                  <a:pt x="28" y="60"/>
                </a:lnTo>
                <a:lnTo>
                  <a:pt x="122" y="146"/>
                </a:lnTo>
                <a:lnTo>
                  <a:pt x="186" y="206"/>
                </a:lnTo>
                <a:lnTo>
                  <a:pt x="186" y="132"/>
                </a:lnTo>
                <a:lnTo>
                  <a:pt x="184" y="2"/>
                </a:lnTo>
                <a:lnTo>
                  <a:pt x="184" y="0"/>
                </a:lnTo>
                <a:lnTo>
                  <a:pt x="184" y="0"/>
                </a:lnTo>
                <a:lnTo>
                  <a:pt x="216" y="0"/>
                </a:lnTo>
                <a:lnTo>
                  <a:pt x="216" y="0"/>
                </a:lnTo>
                <a:lnTo>
                  <a:pt x="256" y="62"/>
                </a:lnTo>
                <a:lnTo>
                  <a:pt x="214" y="82"/>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8" name="Freeform 199"/>
          <p:cNvSpPr/>
          <p:nvPr>
            <p:custDataLst>
              <p:tags r:id="rId193"/>
            </p:custDataLst>
          </p:nvPr>
        </p:nvSpPr>
        <p:spPr bwMode="auto">
          <a:xfrm rot="20855259">
            <a:off x="4350984" y="3127913"/>
            <a:ext cx="72547" cy="140988"/>
          </a:xfrm>
          <a:custGeom>
            <a:avLst/>
            <a:gdLst>
              <a:gd name="T0" fmla="*/ 76 w 76"/>
              <a:gd name="T1" fmla="*/ 74 h 148"/>
              <a:gd name="T2" fmla="*/ 76 w 76"/>
              <a:gd name="T3" fmla="*/ 148 h 148"/>
              <a:gd name="T4" fmla="*/ 12 w 76"/>
              <a:gd name="T5" fmla="*/ 88 h 148"/>
              <a:gd name="T6" fmla="*/ 12 w 76"/>
              <a:gd name="T7" fmla="*/ 88 h 148"/>
              <a:gd name="T8" fmla="*/ 4 w 76"/>
              <a:gd name="T9" fmla="*/ 38 h 148"/>
              <a:gd name="T10" fmla="*/ 0 w 76"/>
              <a:gd name="T11" fmla="*/ 14 h 148"/>
              <a:gd name="T12" fmla="*/ 6 w 76"/>
              <a:gd name="T13" fmla="*/ 8 h 148"/>
              <a:gd name="T14" fmla="*/ 14 w 76"/>
              <a:gd name="T15" fmla="*/ 0 h 148"/>
              <a:gd name="T16" fmla="*/ 76 w 76"/>
              <a:gd name="T1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8">
                <a:moveTo>
                  <a:pt x="76" y="74"/>
                </a:moveTo>
                <a:lnTo>
                  <a:pt x="76" y="148"/>
                </a:lnTo>
                <a:lnTo>
                  <a:pt x="12" y="88"/>
                </a:lnTo>
                <a:lnTo>
                  <a:pt x="12" y="88"/>
                </a:lnTo>
                <a:lnTo>
                  <a:pt x="4" y="38"/>
                </a:lnTo>
                <a:lnTo>
                  <a:pt x="0" y="14"/>
                </a:lnTo>
                <a:lnTo>
                  <a:pt x="6" y="8"/>
                </a:lnTo>
                <a:lnTo>
                  <a:pt x="14" y="0"/>
                </a:lnTo>
                <a:lnTo>
                  <a:pt x="76" y="74"/>
                </a:lnTo>
                <a:close/>
              </a:path>
            </a:pathLst>
          </a:custGeom>
          <a:solidFill>
            <a:schemeClr val="accent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29" name="Freeform 200"/>
          <p:cNvSpPr/>
          <p:nvPr>
            <p:custDataLst>
              <p:tags r:id="rId194"/>
            </p:custDataLst>
          </p:nvPr>
        </p:nvSpPr>
        <p:spPr bwMode="auto">
          <a:xfrm rot="20855259">
            <a:off x="4352353" y="3135441"/>
            <a:ext cx="72547" cy="133459"/>
          </a:xfrm>
          <a:custGeom>
            <a:avLst/>
            <a:gdLst>
              <a:gd name="T0" fmla="*/ 74 w 76"/>
              <a:gd name="T1" fmla="*/ 92 h 140"/>
              <a:gd name="T2" fmla="*/ 76 w 76"/>
              <a:gd name="T3" fmla="*/ 140 h 140"/>
              <a:gd name="T4" fmla="*/ 12 w 76"/>
              <a:gd name="T5" fmla="*/ 80 h 140"/>
              <a:gd name="T6" fmla="*/ 12 w 76"/>
              <a:gd name="T7" fmla="*/ 80 h 140"/>
              <a:gd name="T8" fmla="*/ 4 w 76"/>
              <a:gd name="T9" fmla="*/ 30 h 140"/>
              <a:gd name="T10" fmla="*/ 0 w 76"/>
              <a:gd name="T11" fmla="*/ 6 h 140"/>
              <a:gd name="T12" fmla="*/ 6 w 76"/>
              <a:gd name="T13" fmla="*/ 0 h 140"/>
              <a:gd name="T14" fmla="*/ 54 w 76"/>
              <a:gd name="T15" fmla="*/ 102 h 140"/>
              <a:gd name="T16" fmla="*/ 74 w 76"/>
              <a:gd name="T17" fmla="*/ 9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0">
                <a:moveTo>
                  <a:pt x="74" y="92"/>
                </a:moveTo>
                <a:lnTo>
                  <a:pt x="76" y="140"/>
                </a:lnTo>
                <a:lnTo>
                  <a:pt x="12" y="80"/>
                </a:lnTo>
                <a:lnTo>
                  <a:pt x="12" y="80"/>
                </a:lnTo>
                <a:lnTo>
                  <a:pt x="4" y="30"/>
                </a:lnTo>
                <a:lnTo>
                  <a:pt x="0" y="6"/>
                </a:lnTo>
                <a:lnTo>
                  <a:pt x="6" y="0"/>
                </a:lnTo>
                <a:lnTo>
                  <a:pt x="54" y="102"/>
                </a:lnTo>
                <a:lnTo>
                  <a:pt x="74" y="92"/>
                </a:lnTo>
                <a:close/>
              </a:path>
            </a:pathLst>
          </a:custGeom>
          <a:solidFill>
            <a:schemeClr val="accent4">
              <a:lumMod val="60000"/>
              <a:lumOff val="4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0" name="Freeform 201"/>
          <p:cNvSpPr/>
          <p:nvPr>
            <p:custDataLst>
              <p:tags r:id="rId195"/>
            </p:custDataLst>
          </p:nvPr>
        </p:nvSpPr>
        <p:spPr bwMode="auto">
          <a:xfrm rot="20855259">
            <a:off x="4342771" y="3073845"/>
            <a:ext cx="58859" cy="65019"/>
          </a:xfrm>
          <a:custGeom>
            <a:avLst/>
            <a:gdLst>
              <a:gd name="T0" fmla="*/ 4 w 62"/>
              <a:gd name="T1" fmla="*/ 48 h 68"/>
              <a:gd name="T2" fmla="*/ 28 w 62"/>
              <a:gd name="T3" fmla="*/ 68 h 68"/>
              <a:gd name="T4" fmla="*/ 62 w 62"/>
              <a:gd name="T5" fmla="*/ 0 h 68"/>
              <a:gd name="T6" fmla="*/ 0 w 62"/>
              <a:gd name="T7" fmla="*/ 36 h 68"/>
              <a:gd name="T8" fmla="*/ 4 w 62"/>
              <a:gd name="T9" fmla="*/ 48 h 68"/>
            </a:gdLst>
            <a:ahLst/>
            <a:cxnLst>
              <a:cxn ang="0">
                <a:pos x="T0" y="T1"/>
              </a:cxn>
              <a:cxn ang="0">
                <a:pos x="T2" y="T3"/>
              </a:cxn>
              <a:cxn ang="0">
                <a:pos x="T4" y="T5"/>
              </a:cxn>
              <a:cxn ang="0">
                <a:pos x="T6" y="T7"/>
              </a:cxn>
              <a:cxn ang="0">
                <a:pos x="T8" y="T9"/>
              </a:cxn>
            </a:cxnLst>
            <a:rect l="0" t="0" r="r" b="b"/>
            <a:pathLst>
              <a:path w="62" h="68">
                <a:moveTo>
                  <a:pt x="4" y="48"/>
                </a:moveTo>
                <a:lnTo>
                  <a:pt x="28" y="68"/>
                </a:lnTo>
                <a:lnTo>
                  <a:pt x="62" y="0"/>
                </a:lnTo>
                <a:lnTo>
                  <a:pt x="0" y="36"/>
                </a:lnTo>
                <a:lnTo>
                  <a:pt x="4" y="4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1" name="Freeform 202"/>
          <p:cNvSpPr/>
          <p:nvPr>
            <p:custDataLst>
              <p:tags r:id="rId196"/>
            </p:custDataLst>
          </p:nvPr>
        </p:nvSpPr>
        <p:spPr bwMode="auto">
          <a:xfrm rot="20855259">
            <a:off x="4262011" y="3132019"/>
            <a:ext cx="66388" cy="49277"/>
          </a:xfrm>
          <a:custGeom>
            <a:avLst/>
            <a:gdLst>
              <a:gd name="T0" fmla="*/ 0 w 70"/>
              <a:gd name="T1" fmla="*/ 18 h 52"/>
              <a:gd name="T2" fmla="*/ 62 w 70"/>
              <a:gd name="T3" fmla="*/ 52 h 52"/>
              <a:gd name="T4" fmla="*/ 70 w 70"/>
              <a:gd name="T5" fmla="*/ 18 h 52"/>
              <a:gd name="T6" fmla="*/ 44 w 70"/>
              <a:gd name="T7" fmla="*/ 0 h 52"/>
              <a:gd name="T8" fmla="*/ 0 w 70"/>
              <a:gd name="T9" fmla="*/ 18 h 52"/>
            </a:gdLst>
            <a:ahLst/>
            <a:cxnLst>
              <a:cxn ang="0">
                <a:pos x="T0" y="T1"/>
              </a:cxn>
              <a:cxn ang="0">
                <a:pos x="T2" y="T3"/>
              </a:cxn>
              <a:cxn ang="0">
                <a:pos x="T4" y="T5"/>
              </a:cxn>
              <a:cxn ang="0">
                <a:pos x="T6" y="T7"/>
              </a:cxn>
              <a:cxn ang="0">
                <a:pos x="T8" y="T9"/>
              </a:cxn>
            </a:cxnLst>
            <a:rect l="0" t="0" r="r" b="b"/>
            <a:pathLst>
              <a:path w="70" h="52">
                <a:moveTo>
                  <a:pt x="0" y="18"/>
                </a:moveTo>
                <a:lnTo>
                  <a:pt x="62" y="52"/>
                </a:lnTo>
                <a:lnTo>
                  <a:pt x="70" y="18"/>
                </a:lnTo>
                <a:lnTo>
                  <a:pt x="44" y="0"/>
                </a:lnTo>
                <a:lnTo>
                  <a:pt x="0" y="1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2" name="Freeform 203"/>
          <p:cNvSpPr/>
          <p:nvPr>
            <p:custDataLst>
              <p:tags r:id="rId197"/>
            </p:custDataLst>
          </p:nvPr>
        </p:nvSpPr>
        <p:spPr bwMode="auto">
          <a:xfrm rot="20855259">
            <a:off x="4296916" y="3099168"/>
            <a:ext cx="62965" cy="57490"/>
          </a:xfrm>
          <a:custGeom>
            <a:avLst/>
            <a:gdLst>
              <a:gd name="T0" fmla="*/ 58 w 66"/>
              <a:gd name="T1" fmla="*/ 12 h 60"/>
              <a:gd name="T2" fmla="*/ 58 w 66"/>
              <a:gd name="T3" fmla="*/ 12 h 60"/>
              <a:gd name="T4" fmla="*/ 62 w 66"/>
              <a:gd name="T5" fmla="*/ 22 h 60"/>
              <a:gd name="T6" fmla="*/ 66 w 66"/>
              <a:gd name="T7" fmla="*/ 34 h 60"/>
              <a:gd name="T8" fmla="*/ 66 w 66"/>
              <a:gd name="T9" fmla="*/ 50 h 60"/>
              <a:gd name="T10" fmla="*/ 66 w 66"/>
              <a:gd name="T11" fmla="*/ 50 h 60"/>
              <a:gd name="T12" fmla="*/ 60 w 66"/>
              <a:gd name="T13" fmla="*/ 54 h 60"/>
              <a:gd name="T14" fmla="*/ 48 w 66"/>
              <a:gd name="T15" fmla="*/ 58 h 60"/>
              <a:gd name="T16" fmla="*/ 48 w 66"/>
              <a:gd name="T17" fmla="*/ 58 h 60"/>
              <a:gd name="T18" fmla="*/ 40 w 66"/>
              <a:gd name="T19" fmla="*/ 60 h 60"/>
              <a:gd name="T20" fmla="*/ 34 w 66"/>
              <a:gd name="T21" fmla="*/ 58 h 60"/>
              <a:gd name="T22" fmla="*/ 34 w 66"/>
              <a:gd name="T23" fmla="*/ 58 h 60"/>
              <a:gd name="T24" fmla="*/ 22 w 66"/>
              <a:gd name="T25" fmla="*/ 46 h 60"/>
              <a:gd name="T26" fmla="*/ 12 w 66"/>
              <a:gd name="T27" fmla="*/ 36 h 60"/>
              <a:gd name="T28" fmla="*/ 0 w 66"/>
              <a:gd name="T29" fmla="*/ 16 h 60"/>
              <a:gd name="T30" fmla="*/ 0 w 66"/>
              <a:gd name="T31" fmla="*/ 16 h 60"/>
              <a:gd name="T32" fmla="*/ 4 w 66"/>
              <a:gd name="T33" fmla="*/ 14 h 60"/>
              <a:gd name="T34" fmla="*/ 4 w 66"/>
              <a:gd name="T35" fmla="*/ 14 h 60"/>
              <a:gd name="T36" fmla="*/ 20 w 66"/>
              <a:gd name="T37" fmla="*/ 8 h 60"/>
              <a:gd name="T38" fmla="*/ 20 w 66"/>
              <a:gd name="T39" fmla="*/ 8 h 60"/>
              <a:gd name="T40" fmla="*/ 28 w 66"/>
              <a:gd name="T41" fmla="*/ 4 h 60"/>
              <a:gd name="T42" fmla="*/ 28 w 66"/>
              <a:gd name="T43" fmla="*/ 4 h 60"/>
              <a:gd name="T44" fmla="*/ 32 w 66"/>
              <a:gd name="T45" fmla="*/ 2 h 60"/>
              <a:gd name="T46" fmla="*/ 32 w 66"/>
              <a:gd name="T47" fmla="*/ 2 h 60"/>
              <a:gd name="T48" fmla="*/ 42 w 66"/>
              <a:gd name="T49" fmla="*/ 0 h 60"/>
              <a:gd name="T50" fmla="*/ 42 w 66"/>
              <a:gd name="T51" fmla="*/ 0 h 60"/>
              <a:gd name="T52" fmla="*/ 52 w 66"/>
              <a:gd name="T53" fmla="*/ 6 h 60"/>
              <a:gd name="T54" fmla="*/ 58 w 66"/>
              <a:gd name="T55" fmla="*/ 12 h 60"/>
              <a:gd name="T56" fmla="*/ 58 w 66"/>
              <a:gd name="T57"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 h="60">
                <a:moveTo>
                  <a:pt x="58" y="12"/>
                </a:moveTo>
                <a:lnTo>
                  <a:pt x="58" y="12"/>
                </a:lnTo>
                <a:lnTo>
                  <a:pt x="62" y="22"/>
                </a:lnTo>
                <a:lnTo>
                  <a:pt x="66" y="34"/>
                </a:lnTo>
                <a:lnTo>
                  <a:pt x="66" y="50"/>
                </a:lnTo>
                <a:lnTo>
                  <a:pt x="66" y="50"/>
                </a:lnTo>
                <a:lnTo>
                  <a:pt x="60" y="54"/>
                </a:lnTo>
                <a:lnTo>
                  <a:pt x="48" y="58"/>
                </a:lnTo>
                <a:lnTo>
                  <a:pt x="48" y="58"/>
                </a:lnTo>
                <a:lnTo>
                  <a:pt x="40" y="60"/>
                </a:lnTo>
                <a:lnTo>
                  <a:pt x="34" y="58"/>
                </a:lnTo>
                <a:lnTo>
                  <a:pt x="34" y="58"/>
                </a:lnTo>
                <a:lnTo>
                  <a:pt x="22" y="46"/>
                </a:lnTo>
                <a:lnTo>
                  <a:pt x="12" y="36"/>
                </a:lnTo>
                <a:lnTo>
                  <a:pt x="0" y="16"/>
                </a:lnTo>
                <a:lnTo>
                  <a:pt x="0" y="16"/>
                </a:lnTo>
                <a:lnTo>
                  <a:pt x="4" y="14"/>
                </a:lnTo>
                <a:lnTo>
                  <a:pt x="4" y="14"/>
                </a:lnTo>
                <a:lnTo>
                  <a:pt x="20" y="8"/>
                </a:lnTo>
                <a:lnTo>
                  <a:pt x="20" y="8"/>
                </a:lnTo>
                <a:lnTo>
                  <a:pt x="28" y="4"/>
                </a:lnTo>
                <a:lnTo>
                  <a:pt x="28" y="4"/>
                </a:lnTo>
                <a:lnTo>
                  <a:pt x="32" y="2"/>
                </a:lnTo>
                <a:lnTo>
                  <a:pt x="32" y="2"/>
                </a:lnTo>
                <a:lnTo>
                  <a:pt x="42" y="0"/>
                </a:lnTo>
                <a:lnTo>
                  <a:pt x="42" y="0"/>
                </a:lnTo>
                <a:lnTo>
                  <a:pt x="52" y="6"/>
                </a:lnTo>
                <a:lnTo>
                  <a:pt x="58" y="12"/>
                </a:lnTo>
                <a:lnTo>
                  <a:pt x="58" y="12"/>
                </a:lnTo>
                <a:close/>
              </a:path>
            </a:pathLst>
          </a:custGeom>
          <a:solidFill>
            <a:schemeClr val="accent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3" name="Freeform 204"/>
          <p:cNvSpPr/>
          <p:nvPr>
            <p:custDataLst>
              <p:tags r:id="rId198"/>
            </p:custDataLst>
          </p:nvPr>
        </p:nvSpPr>
        <p:spPr bwMode="auto">
          <a:xfrm rot="20855259">
            <a:off x="4296916" y="3103274"/>
            <a:ext cx="45855" cy="55437"/>
          </a:xfrm>
          <a:custGeom>
            <a:avLst/>
            <a:gdLst>
              <a:gd name="T0" fmla="*/ 4 w 48"/>
              <a:gd name="T1" fmla="*/ 12 h 58"/>
              <a:gd name="T2" fmla="*/ 0 w 48"/>
              <a:gd name="T3" fmla="*/ 16 h 58"/>
              <a:gd name="T4" fmla="*/ 12 w 48"/>
              <a:gd name="T5" fmla="*/ 34 h 58"/>
              <a:gd name="T6" fmla="*/ 12 w 48"/>
              <a:gd name="T7" fmla="*/ 34 h 58"/>
              <a:gd name="T8" fmla="*/ 22 w 48"/>
              <a:gd name="T9" fmla="*/ 44 h 58"/>
              <a:gd name="T10" fmla="*/ 34 w 48"/>
              <a:gd name="T11" fmla="*/ 56 h 58"/>
              <a:gd name="T12" fmla="*/ 34 w 48"/>
              <a:gd name="T13" fmla="*/ 56 h 58"/>
              <a:gd name="T14" fmla="*/ 40 w 48"/>
              <a:gd name="T15" fmla="*/ 58 h 58"/>
              <a:gd name="T16" fmla="*/ 48 w 48"/>
              <a:gd name="T17" fmla="*/ 56 h 58"/>
              <a:gd name="T18" fmla="*/ 32 w 48"/>
              <a:gd name="T19" fmla="*/ 38 h 58"/>
              <a:gd name="T20" fmla="*/ 42 w 48"/>
              <a:gd name="T21" fmla="*/ 6 h 58"/>
              <a:gd name="T22" fmla="*/ 32 w 48"/>
              <a:gd name="T23" fmla="*/ 0 h 58"/>
              <a:gd name="T24" fmla="*/ 4 w 48"/>
              <a:gd name="T25"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58">
                <a:moveTo>
                  <a:pt x="4" y="12"/>
                </a:moveTo>
                <a:lnTo>
                  <a:pt x="0" y="16"/>
                </a:lnTo>
                <a:lnTo>
                  <a:pt x="12" y="34"/>
                </a:lnTo>
                <a:lnTo>
                  <a:pt x="12" y="34"/>
                </a:lnTo>
                <a:lnTo>
                  <a:pt x="22" y="44"/>
                </a:lnTo>
                <a:lnTo>
                  <a:pt x="34" y="56"/>
                </a:lnTo>
                <a:lnTo>
                  <a:pt x="34" y="56"/>
                </a:lnTo>
                <a:lnTo>
                  <a:pt x="40" y="58"/>
                </a:lnTo>
                <a:lnTo>
                  <a:pt x="48" y="56"/>
                </a:lnTo>
                <a:lnTo>
                  <a:pt x="32" y="38"/>
                </a:lnTo>
                <a:lnTo>
                  <a:pt x="42" y="6"/>
                </a:lnTo>
                <a:lnTo>
                  <a:pt x="32" y="0"/>
                </a:lnTo>
                <a:lnTo>
                  <a:pt x="4" y="12"/>
                </a:lnTo>
                <a:close/>
              </a:path>
            </a:pathLst>
          </a:custGeom>
          <a:solidFill>
            <a:schemeClr val="accent4">
              <a:lumMod val="60000"/>
              <a:lumOff val="4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4" name="Freeform 206"/>
          <p:cNvSpPr/>
          <p:nvPr>
            <p:custDataLst>
              <p:tags r:id="rId199"/>
            </p:custDataLst>
          </p:nvPr>
        </p:nvSpPr>
        <p:spPr bwMode="auto">
          <a:xfrm rot="20855259">
            <a:off x="4318132" y="3076582"/>
            <a:ext cx="82129" cy="49277"/>
          </a:xfrm>
          <a:custGeom>
            <a:avLst/>
            <a:gdLst>
              <a:gd name="T0" fmla="*/ 86 w 86"/>
              <a:gd name="T1" fmla="*/ 0 h 52"/>
              <a:gd name="T2" fmla="*/ 48 w 86"/>
              <a:gd name="T3" fmla="*/ 52 h 52"/>
              <a:gd name="T4" fmla="*/ 0 w 86"/>
              <a:gd name="T5" fmla="*/ 20 h 52"/>
              <a:gd name="T6" fmla="*/ 0 w 86"/>
              <a:gd name="T7" fmla="*/ 20 h 52"/>
              <a:gd name="T8" fmla="*/ 16 w 86"/>
              <a:gd name="T9" fmla="*/ 14 h 52"/>
              <a:gd name="T10" fmla="*/ 36 w 86"/>
              <a:gd name="T11" fmla="*/ 8 h 52"/>
              <a:gd name="T12" fmla="*/ 60 w 86"/>
              <a:gd name="T13" fmla="*/ 4 h 52"/>
              <a:gd name="T14" fmla="*/ 86 w 86"/>
              <a:gd name="T15" fmla="*/ 0 h 52"/>
              <a:gd name="T16" fmla="*/ 86 w 86"/>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52">
                <a:moveTo>
                  <a:pt x="86" y="0"/>
                </a:moveTo>
                <a:lnTo>
                  <a:pt x="48" y="52"/>
                </a:lnTo>
                <a:lnTo>
                  <a:pt x="0" y="20"/>
                </a:lnTo>
                <a:lnTo>
                  <a:pt x="0" y="20"/>
                </a:lnTo>
                <a:lnTo>
                  <a:pt x="16" y="14"/>
                </a:lnTo>
                <a:lnTo>
                  <a:pt x="36" y="8"/>
                </a:lnTo>
                <a:lnTo>
                  <a:pt x="60" y="4"/>
                </a:lnTo>
                <a:lnTo>
                  <a:pt x="86" y="0"/>
                </a:lnTo>
                <a:lnTo>
                  <a:pt x="8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5" name="Freeform 207"/>
          <p:cNvSpPr/>
          <p:nvPr>
            <p:custDataLst>
              <p:tags r:id="rId200"/>
            </p:custDataLst>
          </p:nvPr>
        </p:nvSpPr>
        <p:spPr bwMode="auto">
          <a:xfrm rot="20855259">
            <a:off x="4257905" y="3111487"/>
            <a:ext cx="66388" cy="55437"/>
          </a:xfrm>
          <a:custGeom>
            <a:avLst/>
            <a:gdLst>
              <a:gd name="T0" fmla="*/ 70 w 70"/>
              <a:gd name="T1" fmla="*/ 0 h 58"/>
              <a:gd name="T2" fmla="*/ 56 w 70"/>
              <a:gd name="T3" fmla="*/ 58 h 58"/>
              <a:gd name="T4" fmla="*/ 0 w 70"/>
              <a:gd name="T5" fmla="*/ 40 h 58"/>
              <a:gd name="T6" fmla="*/ 0 w 70"/>
              <a:gd name="T7" fmla="*/ 40 h 58"/>
              <a:gd name="T8" fmla="*/ 16 w 70"/>
              <a:gd name="T9" fmla="*/ 28 h 58"/>
              <a:gd name="T10" fmla="*/ 32 w 70"/>
              <a:gd name="T11" fmla="*/ 18 h 58"/>
              <a:gd name="T12" fmla="*/ 62 w 70"/>
              <a:gd name="T13" fmla="*/ 4 h 58"/>
              <a:gd name="T14" fmla="*/ 62 w 70"/>
              <a:gd name="T15" fmla="*/ 4 h 58"/>
              <a:gd name="T16" fmla="*/ 70 w 70"/>
              <a:gd name="T17" fmla="*/ 0 h 58"/>
              <a:gd name="T18" fmla="*/ 70 w 7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58">
                <a:moveTo>
                  <a:pt x="70" y="0"/>
                </a:moveTo>
                <a:lnTo>
                  <a:pt x="56" y="58"/>
                </a:lnTo>
                <a:lnTo>
                  <a:pt x="0" y="40"/>
                </a:lnTo>
                <a:lnTo>
                  <a:pt x="0" y="40"/>
                </a:lnTo>
                <a:lnTo>
                  <a:pt x="16" y="28"/>
                </a:lnTo>
                <a:lnTo>
                  <a:pt x="32" y="18"/>
                </a:lnTo>
                <a:lnTo>
                  <a:pt x="62" y="4"/>
                </a:lnTo>
                <a:lnTo>
                  <a:pt x="62" y="4"/>
                </a:lnTo>
                <a:lnTo>
                  <a:pt x="70" y="0"/>
                </a:lnTo>
                <a:lnTo>
                  <a:pt x="70"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6" name="Freeform 208"/>
          <p:cNvSpPr/>
          <p:nvPr>
            <p:custDataLst>
              <p:tags r:id="rId201"/>
            </p:custDataLst>
          </p:nvPr>
        </p:nvSpPr>
        <p:spPr bwMode="auto">
          <a:xfrm rot="20855259">
            <a:off x="4605583" y="3332551"/>
            <a:ext cx="108821" cy="55437"/>
          </a:xfrm>
          <a:custGeom>
            <a:avLst/>
            <a:gdLst>
              <a:gd name="T0" fmla="*/ 0 w 114"/>
              <a:gd name="T1" fmla="*/ 38 h 58"/>
              <a:gd name="T2" fmla="*/ 102 w 114"/>
              <a:gd name="T3" fmla="*/ 0 h 58"/>
              <a:gd name="T4" fmla="*/ 114 w 114"/>
              <a:gd name="T5" fmla="*/ 20 h 58"/>
              <a:gd name="T6" fmla="*/ 80 w 114"/>
              <a:gd name="T7" fmla="*/ 54 h 58"/>
              <a:gd name="T8" fmla="*/ 10 w 114"/>
              <a:gd name="T9" fmla="*/ 58 h 58"/>
              <a:gd name="T10" fmla="*/ 0 w 114"/>
              <a:gd name="T11" fmla="*/ 38 h 58"/>
            </a:gdLst>
            <a:ahLst/>
            <a:cxnLst>
              <a:cxn ang="0">
                <a:pos x="T0" y="T1"/>
              </a:cxn>
              <a:cxn ang="0">
                <a:pos x="T2" y="T3"/>
              </a:cxn>
              <a:cxn ang="0">
                <a:pos x="T4" y="T5"/>
              </a:cxn>
              <a:cxn ang="0">
                <a:pos x="T6" y="T7"/>
              </a:cxn>
              <a:cxn ang="0">
                <a:pos x="T8" y="T9"/>
              </a:cxn>
              <a:cxn ang="0">
                <a:pos x="T10" y="T11"/>
              </a:cxn>
            </a:cxnLst>
            <a:rect l="0" t="0" r="r" b="b"/>
            <a:pathLst>
              <a:path w="114" h="58">
                <a:moveTo>
                  <a:pt x="0" y="38"/>
                </a:moveTo>
                <a:lnTo>
                  <a:pt x="102" y="0"/>
                </a:lnTo>
                <a:lnTo>
                  <a:pt x="114" y="20"/>
                </a:lnTo>
                <a:lnTo>
                  <a:pt x="80" y="54"/>
                </a:lnTo>
                <a:lnTo>
                  <a:pt x="10" y="58"/>
                </a:lnTo>
                <a:lnTo>
                  <a:pt x="0" y="38"/>
                </a:lnTo>
                <a:close/>
              </a:path>
            </a:pathLst>
          </a:custGeom>
          <a:solidFill>
            <a:srgbClr val="40404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7" name="Freeform 209"/>
          <p:cNvSpPr/>
          <p:nvPr>
            <p:custDataLst>
              <p:tags r:id="rId202"/>
            </p:custDataLst>
          </p:nvPr>
        </p:nvSpPr>
        <p:spPr bwMode="auto">
          <a:xfrm rot="20855259">
            <a:off x="4452961" y="3448900"/>
            <a:ext cx="82129" cy="51331"/>
          </a:xfrm>
          <a:custGeom>
            <a:avLst/>
            <a:gdLst>
              <a:gd name="T0" fmla="*/ 76 w 86"/>
              <a:gd name="T1" fmla="*/ 0 h 54"/>
              <a:gd name="T2" fmla="*/ 86 w 86"/>
              <a:gd name="T3" fmla="*/ 18 h 54"/>
              <a:gd name="T4" fmla="*/ 62 w 86"/>
              <a:gd name="T5" fmla="*/ 50 h 54"/>
              <a:gd name="T6" fmla="*/ 14 w 86"/>
              <a:gd name="T7" fmla="*/ 54 h 54"/>
              <a:gd name="T8" fmla="*/ 0 w 86"/>
              <a:gd name="T9" fmla="*/ 32 h 54"/>
              <a:gd name="T10" fmla="*/ 76 w 86"/>
              <a:gd name="T11" fmla="*/ 0 h 54"/>
            </a:gdLst>
            <a:ahLst/>
            <a:cxnLst>
              <a:cxn ang="0">
                <a:pos x="T0" y="T1"/>
              </a:cxn>
              <a:cxn ang="0">
                <a:pos x="T2" y="T3"/>
              </a:cxn>
              <a:cxn ang="0">
                <a:pos x="T4" y="T5"/>
              </a:cxn>
              <a:cxn ang="0">
                <a:pos x="T6" y="T7"/>
              </a:cxn>
              <a:cxn ang="0">
                <a:pos x="T8" y="T9"/>
              </a:cxn>
              <a:cxn ang="0">
                <a:pos x="T10" y="T11"/>
              </a:cxn>
            </a:cxnLst>
            <a:rect l="0" t="0" r="r" b="b"/>
            <a:pathLst>
              <a:path w="86" h="54">
                <a:moveTo>
                  <a:pt x="76" y="0"/>
                </a:moveTo>
                <a:lnTo>
                  <a:pt x="86" y="18"/>
                </a:lnTo>
                <a:lnTo>
                  <a:pt x="62" y="50"/>
                </a:lnTo>
                <a:lnTo>
                  <a:pt x="14" y="54"/>
                </a:lnTo>
                <a:lnTo>
                  <a:pt x="0" y="32"/>
                </a:lnTo>
                <a:lnTo>
                  <a:pt x="76" y="0"/>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8" name="Freeform 210"/>
          <p:cNvSpPr/>
          <p:nvPr>
            <p:custDataLst>
              <p:tags r:id="rId203"/>
            </p:custDataLst>
          </p:nvPr>
        </p:nvSpPr>
        <p:spPr bwMode="auto">
          <a:xfrm rot="20855259">
            <a:off x="4491972" y="3305859"/>
            <a:ext cx="26692" cy="22585"/>
          </a:xfrm>
          <a:custGeom>
            <a:avLst/>
            <a:gdLst>
              <a:gd name="T0" fmla="*/ 24 w 28"/>
              <a:gd name="T1" fmla="*/ 6 h 24"/>
              <a:gd name="T2" fmla="*/ 24 w 28"/>
              <a:gd name="T3" fmla="*/ 6 h 24"/>
              <a:gd name="T4" fmla="*/ 20 w 28"/>
              <a:gd name="T5" fmla="*/ 2 h 24"/>
              <a:gd name="T6" fmla="*/ 20 w 28"/>
              <a:gd name="T7" fmla="*/ 2 h 24"/>
              <a:gd name="T8" fmla="*/ 16 w 28"/>
              <a:gd name="T9" fmla="*/ 0 h 24"/>
              <a:gd name="T10" fmla="*/ 16 w 28"/>
              <a:gd name="T11" fmla="*/ 0 h 24"/>
              <a:gd name="T12" fmla="*/ 12 w 28"/>
              <a:gd name="T13" fmla="*/ 0 h 24"/>
              <a:gd name="T14" fmla="*/ 12 w 28"/>
              <a:gd name="T15" fmla="*/ 0 h 24"/>
              <a:gd name="T16" fmla="*/ 6 w 28"/>
              <a:gd name="T17" fmla="*/ 2 h 24"/>
              <a:gd name="T18" fmla="*/ 6 w 28"/>
              <a:gd name="T19" fmla="*/ 2 h 24"/>
              <a:gd name="T20" fmla="*/ 4 w 28"/>
              <a:gd name="T21" fmla="*/ 4 h 24"/>
              <a:gd name="T22" fmla="*/ 4 w 28"/>
              <a:gd name="T23" fmla="*/ 4 h 24"/>
              <a:gd name="T24" fmla="*/ 2 w 28"/>
              <a:gd name="T25" fmla="*/ 8 h 24"/>
              <a:gd name="T26" fmla="*/ 2 w 28"/>
              <a:gd name="T27" fmla="*/ 8 h 24"/>
              <a:gd name="T28" fmla="*/ 0 w 28"/>
              <a:gd name="T29" fmla="*/ 10 h 24"/>
              <a:gd name="T30" fmla="*/ 0 w 28"/>
              <a:gd name="T31" fmla="*/ 10 h 24"/>
              <a:gd name="T32" fmla="*/ 4 w 28"/>
              <a:gd name="T33" fmla="*/ 16 h 24"/>
              <a:gd name="T34" fmla="*/ 4 w 28"/>
              <a:gd name="T35" fmla="*/ 16 h 24"/>
              <a:gd name="T36" fmla="*/ 4 w 28"/>
              <a:gd name="T37" fmla="*/ 20 h 24"/>
              <a:gd name="T38" fmla="*/ 4 w 28"/>
              <a:gd name="T39" fmla="*/ 20 h 24"/>
              <a:gd name="T40" fmla="*/ 8 w 28"/>
              <a:gd name="T41" fmla="*/ 22 h 24"/>
              <a:gd name="T42" fmla="*/ 8 w 28"/>
              <a:gd name="T43" fmla="*/ 22 h 24"/>
              <a:gd name="T44" fmla="*/ 12 w 28"/>
              <a:gd name="T45" fmla="*/ 24 h 24"/>
              <a:gd name="T46" fmla="*/ 12 w 28"/>
              <a:gd name="T47" fmla="*/ 24 h 24"/>
              <a:gd name="T48" fmla="*/ 18 w 28"/>
              <a:gd name="T49" fmla="*/ 24 h 24"/>
              <a:gd name="T50" fmla="*/ 18 w 28"/>
              <a:gd name="T51" fmla="*/ 24 h 24"/>
              <a:gd name="T52" fmla="*/ 22 w 28"/>
              <a:gd name="T53" fmla="*/ 24 h 24"/>
              <a:gd name="T54" fmla="*/ 26 w 28"/>
              <a:gd name="T55" fmla="*/ 22 h 24"/>
              <a:gd name="T56" fmla="*/ 26 w 28"/>
              <a:gd name="T57" fmla="*/ 22 h 24"/>
              <a:gd name="T58" fmla="*/ 28 w 28"/>
              <a:gd name="T59" fmla="*/ 16 h 24"/>
              <a:gd name="T60" fmla="*/ 28 w 28"/>
              <a:gd name="T61" fmla="*/ 16 h 24"/>
              <a:gd name="T62" fmla="*/ 28 w 28"/>
              <a:gd name="T63" fmla="*/ 14 h 24"/>
              <a:gd name="T64" fmla="*/ 28 w 28"/>
              <a:gd name="T65" fmla="*/ 14 h 24"/>
              <a:gd name="T66" fmla="*/ 26 w 28"/>
              <a:gd name="T67" fmla="*/ 8 h 24"/>
              <a:gd name="T68" fmla="*/ 26 w 28"/>
              <a:gd name="T69" fmla="*/ 8 h 24"/>
              <a:gd name="T70" fmla="*/ 24 w 28"/>
              <a:gd name="T71" fmla="*/ 6 h 24"/>
              <a:gd name="T72" fmla="*/ 24 w 28"/>
              <a:gd name="T7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24">
                <a:moveTo>
                  <a:pt x="24" y="6"/>
                </a:moveTo>
                <a:lnTo>
                  <a:pt x="24" y="6"/>
                </a:lnTo>
                <a:lnTo>
                  <a:pt x="20" y="2"/>
                </a:lnTo>
                <a:lnTo>
                  <a:pt x="20" y="2"/>
                </a:lnTo>
                <a:lnTo>
                  <a:pt x="16" y="0"/>
                </a:lnTo>
                <a:lnTo>
                  <a:pt x="16" y="0"/>
                </a:lnTo>
                <a:lnTo>
                  <a:pt x="12" y="0"/>
                </a:lnTo>
                <a:lnTo>
                  <a:pt x="12" y="0"/>
                </a:lnTo>
                <a:lnTo>
                  <a:pt x="6" y="2"/>
                </a:lnTo>
                <a:lnTo>
                  <a:pt x="6" y="2"/>
                </a:lnTo>
                <a:lnTo>
                  <a:pt x="4" y="4"/>
                </a:lnTo>
                <a:lnTo>
                  <a:pt x="4" y="4"/>
                </a:lnTo>
                <a:lnTo>
                  <a:pt x="2" y="8"/>
                </a:lnTo>
                <a:lnTo>
                  <a:pt x="2" y="8"/>
                </a:lnTo>
                <a:lnTo>
                  <a:pt x="0" y="10"/>
                </a:lnTo>
                <a:lnTo>
                  <a:pt x="0" y="10"/>
                </a:lnTo>
                <a:lnTo>
                  <a:pt x="4" y="16"/>
                </a:lnTo>
                <a:lnTo>
                  <a:pt x="4" y="16"/>
                </a:lnTo>
                <a:lnTo>
                  <a:pt x="4" y="20"/>
                </a:lnTo>
                <a:lnTo>
                  <a:pt x="4" y="20"/>
                </a:lnTo>
                <a:lnTo>
                  <a:pt x="8" y="22"/>
                </a:lnTo>
                <a:lnTo>
                  <a:pt x="8" y="22"/>
                </a:lnTo>
                <a:lnTo>
                  <a:pt x="12" y="24"/>
                </a:lnTo>
                <a:lnTo>
                  <a:pt x="12" y="24"/>
                </a:lnTo>
                <a:lnTo>
                  <a:pt x="18" y="24"/>
                </a:lnTo>
                <a:lnTo>
                  <a:pt x="18" y="24"/>
                </a:lnTo>
                <a:lnTo>
                  <a:pt x="22" y="24"/>
                </a:lnTo>
                <a:lnTo>
                  <a:pt x="26" y="22"/>
                </a:lnTo>
                <a:lnTo>
                  <a:pt x="26" y="22"/>
                </a:lnTo>
                <a:lnTo>
                  <a:pt x="28" y="16"/>
                </a:lnTo>
                <a:lnTo>
                  <a:pt x="28" y="16"/>
                </a:lnTo>
                <a:lnTo>
                  <a:pt x="28" y="14"/>
                </a:lnTo>
                <a:lnTo>
                  <a:pt x="28" y="14"/>
                </a:lnTo>
                <a:lnTo>
                  <a:pt x="26" y="8"/>
                </a:lnTo>
                <a:lnTo>
                  <a:pt x="26" y="8"/>
                </a:lnTo>
                <a:lnTo>
                  <a:pt x="24" y="6"/>
                </a:lnTo>
                <a:lnTo>
                  <a:pt x="24" y="6"/>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39" name="Freeform 211"/>
          <p:cNvSpPr/>
          <p:nvPr>
            <p:custDataLst>
              <p:tags r:id="rId204"/>
            </p:custDataLst>
          </p:nvPr>
        </p:nvSpPr>
        <p:spPr bwMode="auto">
          <a:xfrm rot="20855259">
            <a:off x="4522086" y="3334604"/>
            <a:ext cx="26692" cy="26692"/>
          </a:xfrm>
          <a:custGeom>
            <a:avLst/>
            <a:gdLst>
              <a:gd name="T0" fmla="*/ 24 w 28"/>
              <a:gd name="T1" fmla="*/ 4 h 28"/>
              <a:gd name="T2" fmla="*/ 24 w 28"/>
              <a:gd name="T3" fmla="*/ 4 h 28"/>
              <a:gd name="T4" fmla="*/ 20 w 28"/>
              <a:gd name="T5" fmla="*/ 2 h 28"/>
              <a:gd name="T6" fmla="*/ 20 w 28"/>
              <a:gd name="T7" fmla="*/ 2 h 28"/>
              <a:gd name="T8" fmla="*/ 14 w 28"/>
              <a:gd name="T9" fmla="*/ 0 h 28"/>
              <a:gd name="T10" fmla="*/ 14 w 28"/>
              <a:gd name="T11" fmla="*/ 0 h 28"/>
              <a:gd name="T12" fmla="*/ 10 w 28"/>
              <a:gd name="T13" fmla="*/ 0 h 28"/>
              <a:gd name="T14" fmla="*/ 10 w 28"/>
              <a:gd name="T15" fmla="*/ 0 h 28"/>
              <a:gd name="T16" fmla="*/ 4 w 28"/>
              <a:gd name="T17" fmla="*/ 4 h 28"/>
              <a:gd name="T18" fmla="*/ 4 w 28"/>
              <a:gd name="T19" fmla="*/ 4 h 28"/>
              <a:gd name="T20" fmla="*/ 2 w 28"/>
              <a:gd name="T21" fmla="*/ 6 h 28"/>
              <a:gd name="T22" fmla="*/ 2 w 28"/>
              <a:gd name="T23" fmla="*/ 6 h 28"/>
              <a:gd name="T24" fmla="*/ 0 w 28"/>
              <a:gd name="T25" fmla="*/ 12 h 28"/>
              <a:gd name="T26" fmla="*/ 0 w 28"/>
              <a:gd name="T27" fmla="*/ 12 h 28"/>
              <a:gd name="T28" fmla="*/ 2 w 28"/>
              <a:gd name="T29" fmla="*/ 18 h 28"/>
              <a:gd name="T30" fmla="*/ 2 w 28"/>
              <a:gd name="T31" fmla="*/ 18 h 28"/>
              <a:gd name="T32" fmla="*/ 4 w 28"/>
              <a:gd name="T33" fmla="*/ 22 h 28"/>
              <a:gd name="T34" fmla="*/ 4 w 28"/>
              <a:gd name="T35" fmla="*/ 22 h 28"/>
              <a:gd name="T36" fmla="*/ 8 w 28"/>
              <a:gd name="T37" fmla="*/ 26 h 28"/>
              <a:gd name="T38" fmla="*/ 8 w 28"/>
              <a:gd name="T39" fmla="*/ 26 h 28"/>
              <a:gd name="T40" fmla="*/ 10 w 28"/>
              <a:gd name="T41" fmla="*/ 26 h 28"/>
              <a:gd name="T42" fmla="*/ 10 w 28"/>
              <a:gd name="T43" fmla="*/ 26 h 28"/>
              <a:gd name="T44" fmla="*/ 16 w 28"/>
              <a:gd name="T45" fmla="*/ 28 h 28"/>
              <a:gd name="T46" fmla="*/ 16 w 28"/>
              <a:gd name="T47" fmla="*/ 28 h 28"/>
              <a:gd name="T48" fmla="*/ 20 w 28"/>
              <a:gd name="T49" fmla="*/ 28 h 28"/>
              <a:gd name="T50" fmla="*/ 20 w 28"/>
              <a:gd name="T51" fmla="*/ 28 h 28"/>
              <a:gd name="T52" fmla="*/ 22 w 28"/>
              <a:gd name="T53" fmla="*/ 26 h 28"/>
              <a:gd name="T54" fmla="*/ 22 w 28"/>
              <a:gd name="T55" fmla="*/ 26 h 28"/>
              <a:gd name="T56" fmla="*/ 26 w 28"/>
              <a:gd name="T57" fmla="*/ 24 h 28"/>
              <a:gd name="T58" fmla="*/ 26 w 28"/>
              <a:gd name="T59" fmla="*/ 24 h 28"/>
              <a:gd name="T60" fmla="*/ 28 w 28"/>
              <a:gd name="T61" fmla="*/ 20 h 28"/>
              <a:gd name="T62" fmla="*/ 28 w 28"/>
              <a:gd name="T63" fmla="*/ 20 h 28"/>
              <a:gd name="T64" fmla="*/ 28 w 28"/>
              <a:gd name="T65" fmla="*/ 12 h 28"/>
              <a:gd name="T66" fmla="*/ 28 w 28"/>
              <a:gd name="T67" fmla="*/ 12 h 28"/>
              <a:gd name="T68" fmla="*/ 28 w 28"/>
              <a:gd name="T69" fmla="*/ 8 h 28"/>
              <a:gd name="T70" fmla="*/ 28 w 28"/>
              <a:gd name="T71" fmla="*/ 8 h 28"/>
              <a:gd name="T72" fmla="*/ 24 w 28"/>
              <a:gd name="T73" fmla="*/ 4 h 28"/>
              <a:gd name="T74" fmla="*/ 24 w 28"/>
              <a:gd name="T75"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28">
                <a:moveTo>
                  <a:pt x="24" y="4"/>
                </a:moveTo>
                <a:lnTo>
                  <a:pt x="24" y="4"/>
                </a:lnTo>
                <a:lnTo>
                  <a:pt x="20" y="2"/>
                </a:lnTo>
                <a:lnTo>
                  <a:pt x="20" y="2"/>
                </a:lnTo>
                <a:lnTo>
                  <a:pt x="14" y="0"/>
                </a:lnTo>
                <a:lnTo>
                  <a:pt x="14" y="0"/>
                </a:lnTo>
                <a:lnTo>
                  <a:pt x="10" y="0"/>
                </a:lnTo>
                <a:lnTo>
                  <a:pt x="10" y="0"/>
                </a:lnTo>
                <a:lnTo>
                  <a:pt x="4" y="4"/>
                </a:lnTo>
                <a:lnTo>
                  <a:pt x="4" y="4"/>
                </a:lnTo>
                <a:lnTo>
                  <a:pt x="2" y="6"/>
                </a:lnTo>
                <a:lnTo>
                  <a:pt x="2" y="6"/>
                </a:lnTo>
                <a:lnTo>
                  <a:pt x="0" y="12"/>
                </a:lnTo>
                <a:lnTo>
                  <a:pt x="0" y="12"/>
                </a:lnTo>
                <a:lnTo>
                  <a:pt x="2" y="18"/>
                </a:lnTo>
                <a:lnTo>
                  <a:pt x="2" y="18"/>
                </a:lnTo>
                <a:lnTo>
                  <a:pt x="4" y="22"/>
                </a:lnTo>
                <a:lnTo>
                  <a:pt x="4" y="22"/>
                </a:lnTo>
                <a:lnTo>
                  <a:pt x="8" y="26"/>
                </a:lnTo>
                <a:lnTo>
                  <a:pt x="8" y="26"/>
                </a:lnTo>
                <a:lnTo>
                  <a:pt x="10" y="26"/>
                </a:lnTo>
                <a:lnTo>
                  <a:pt x="10" y="26"/>
                </a:lnTo>
                <a:lnTo>
                  <a:pt x="16" y="28"/>
                </a:lnTo>
                <a:lnTo>
                  <a:pt x="16" y="28"/>
                </a:lnTo>
                <a:lnTo>
                  <a:pt x="20" y="28"/>
                </a:lnTo>
                <a:lnTo>
                  <a:pt x="20" y="28"/>
                </a:lnTo>
                <a:lnTo>
                  <a:pt x="22" y="26"/>
                </a:lnTo>
                <a:lnTo>
                  <a:pt x="22" y="26"/>
                </a:lnTo>
                <a:lnTo>
                  <a:pt x="26" y="24"/>
                </a:lnTo>
                <a:lnTo>
                  <a:pt x="26" y="24"/>
                </a:lnTo>
                <a:lnTo>
                  <a:pt x="28" y="20"/>
                </a:lnTo>
                <a:lnTo>
                  <a:pt x="28" y="20"/>
                </a:lnTo>
                <a:lnTo>
                  <a:pt x="28" y="12"/>
                </a:lnTo>
                <a:lnTo>
                  <a:pt x="28" y="12"/>
                </a:lnTo>
                <a:lnTo>
                  <a:pt x="28" y="8"/>
                </a:lnTo>
                <a:lnTo>
                  <a:pt x="28" y="8"/>
                </a:lnTo>
                <a:lnTo>
                  <a:pt x="24" y="4"/>
                </a:lnTo>
                <a:lnTo>
                  <a:pt x="24" y="4"/>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0" name="Freeform 212"/>
          <p:cNvSpPr/>
          <p:nvPr>
            <p:custDataLst>
              <p:tags r:id="rId205"/>
            </p:custDataLst>
          </p:nvPr>
        </p:nvSpPr>
        <p:spPr bwMode="auto">
          <a:xfrm rot="20855259">
            <a:off x="4552200" y="3364718"/>
            <a:ext cx="26692" cy="22585"/>
          </a:xfrm>
          <a:custGeom>
            <a:avLst/>
            <a:gdLst>
              <a:gd name="T0" fmla="*/ 26 w 28"/>
              <a:gd name="T1" fmla="*/ 6 h 24"/>
              <a:gd name="T2" fmla="*/ 26 w 28"/>
              <a:gd name="T3" fmla="*/ 6 h 24"/>
              <a:gd name="T4" fmla="*/ 22 w 28"/>
              <a:gd name="T5" fmla="*/ 4 h 24"/>
              <a:gd name="T6" fmla="*/ 22 w 28"/>
              <a:gd name="T7" fmla="*/ 4 h 24"/>
              <a:gd name="T8" fmla="*/ 16 w 28"/>
              <a:gd name="T9" fmla="*/ 0 h 24"/>
              <a:gd name="T10" fmla="*/ 16 w 28"/>
              <a:gd name="T11" fmla="*/ 0 h 24"/>
              <a:gd name="T12" fmla="*/ 14 w 28"/>
              <a:gd name="T13" fmla="*/ 0 h 24"/>
              <a:gd name="T14" fmla="*/ 14 w 28"/>
              <a:gd name="T15" fmla="*/ 0 h 24"/>
              <a:gd name="T16" fmla="*/ 6 w 28"/>
              <a:gd name="T17" fmla="*/ 0 h 24"/>
              <a:gd name="T18" fmla="*/ 6 w 28"/>
              <a:gd name="T19" fmla="*/ 0 h 24"/>
              <a:gd name="T20" fmla="*/ 2 w 28"/>
              <a:gd name="T21" fmla="*/ 4 h 24"/>
              <a:gd name="T22" fmla="*/ 2 w 28"/>
              <a:gd name="T23" fmla="*/ 4 h 24"/>
              <a:gd name="T24" fmla="*/ 0 w 28"/>
              <a:gd name="T25" fmla="*/ 8 h 24"/>
              <a:gd name="T26" fmla="*/ 0 w 28"/>
              <a:gd name="T27" fmla="*/ 8 h 24"/>
              <a:gd name="T28" fmla="*/ 0 w 28"/>
              <a:gd name="T29" fmla="*/ 12 h 24"/>
              <a:gd name="T30" fmla="*/ 0 w 28"/>
              <a:gd name="T31" fmla="*/ 12 h 24"/>
              <a:gd name="T32" fmla="*/ 2 w 28"/>
              <a:gd name="T33" fmla="*/ 18 h 24"/>
              <a:gd name="T34" fmla="*/ 2 w 28"/>
              <a:gd name="T35" fmla="*/ 18 h 24"/>
              <a:gd name="T36" fmla="*/ 4 w 28"/>
              <a:gd name="T37" fmla="*/ 20 h 24"/>
              <a:gd name="T38" fmla="*/ 4 w 28"/>
              <a:gd name="T39" fmla="*/ 20 h 24"/>
              <a:gd name="T40" fmla="*/ 10 w 28"/>
              <a:gd name="T41" fmla="*/ 22 h 24"/>
              <a:gd name="T42" fmla="*/ 10 w 28"/>
              <a:gd name="T43" fmla="*/ 22 h 24"/>
              <a:gd name="T44" fmla="*/ 14 w 28"/>
              <a:gd name="T45" fmla="*/ 24 h 24"/>
              <a:gd name="T46" fmla="*/ 14 w 28"/>
              <a:gd name="T47" fmla="*/ 24 h 24"/>
              <a:gd name="T48" fmla="*/ 22 w 28"/>
              <a:gd name="T49" fmla="*/ 22 h 24"/>
              <a:gd name="T50" fmla="*/ 22 w 28"/>
              <a:gd name="T51" fmla="*/ 22 h 24"/>
              <a:gd name="T52" fmla="*/ 26 w 28"/>
              <a:gd name="T53" fmla="*/ 18 h 24"/>
              <a:gd name="T54" fmla="*/ 26 w 28"/>
              <a:gd name="T55" fmla="*/ 18 h 24"/>
              <a:gd name="T56" fmla="*/ 28 w 28"/>
              <a:gd name="T57" fmla="*/ 14 h 24"/>
              <a:gd name="T58" fmla="*/ 28 w 28"/>
              <a:gd name="T59" fmla="*/ 14 h 24"/>
              <a:gd name="T60" fmla="*/ 28 w 28"/>
              <a:gd name="T61" fmla="*/ 10 h 24"/>
              <a:gd name="T62" fmla="*/ 28 w 28"/>
              <a:gd name="T63" fmla="*/ 10 h 24"/>
              <a:gd name="T64" fmla="*/ 26 w 28"/>
              <a:gd name="T65" fmla="*/ 6 h 24"/>
              <a:gd name="T66" fmla="*/ 26 w 28"/>
              <a:gd name="T6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24">
                <a:moveTo>
                  <a:pt x="26" y="6"/>
                </a:moveTo>
                <a:lnTo>
                  <a:pt x="26" y="6"/>
                </a:lnTo>
                <a:lnTo>
                  <a:pt x="22" y="4"/>
                </a:lnTo>
                <a:lnTo>
                  <a:pt x="22" y="4"/>
                </a:lnTo>
                <a:lnTo>
                  <a:pt x="16" y="0"/>
                </a:lnTo>
                <a:lnTo>
                  <a:pt x="16" y="0"/>
                </a:lnTo>
                <a:lnTo>
                  <a:pt x="14" y="0"/>
                </a:lnTo>
                <a:lnTo>
                  <a:pt x="14" y="0"/>
                </a:lnTo>
                <a:lnTo>
                  <a:pt x="6" y="0"/>
                </a:lnTo>
                <a:lnTo>
                  <a:pt x="6" y="0"/>
                </a:lnTo>
                <a:lnTo>
                  <a:pt x="2" y="4"/>
                </a:lnTo>
                <a:lnTo>
                  <a:pt x="2" y="4"/>
                </a:lnTo>
                <a:lnTo>
                  <a:pt x="0" y="8"/>
                </a:lnTo>
                <a:lnTo>
                  <a:pt x="0" y="8"/>
                </a:lnTo>
                <a:lnTo>
                  <a:pt x="0" y="12"/>
                </a:lnTo>
                <a:lnTo>
                  <a:pt x="0" y="12"/>
                </a:lnTo>
                <a:lnTo>
                  <a:pt x="2" y="18"/>
                </a:lnTo>
                <a:lnTo>
                  <a:pt x="2" y="18"/>
                </a:lnTo>
                <a:lnTo>
                  <a:pt x="4" y="20"/>
                </a:lnTo>
                <a:lnTo>
                  <a:pt x="4" y="20"/>
                </a:lnTo>
                <a:lnTo>
                  <a:pt x="10" y="22"/>
                </a:lnTo>
                <a:lnTo>
                  <a:pt x="10" y="22"/>
                </a:lnTo>
                <a:lnTo>
                  <a:pt x="14" y="24"/>
                </a:lnTo>
                <a:lnTo>
                  <a:pt x="14" y="24"/>
                </a:lnTo>
                <a:lnTo>
                  <a:pt x="22" y="22"/>
                </a:lnTo>
                <a:lnTo>
                  <a:pt x="22" y="22"/>
                </a:lnTo>
                <a:lnTo>
                  <a:pt x="26" y="18"/>
                </a:lnTo>
                <a:lnTo>
                  <a:pt x="26" y="18"/>
                </a:lnTo>
                <a:lnTo>
                  <a:pt x="28" y="14"/>
                </a:lnTo>
                <a:lnTo>
                  <a:pt x="28" y="14"/>
                </a:lnTo>
                <a:lnTo>
                  <a:pt x="28" y="10"/>
                </a:lnTo>
                <a:lnTo>
                  <a:pt x="28" y="10"/>
                </a:lnTo>
                <a:lnTo>
                  <a:pt x="26" y="6"/>
                </a:lnTo>
                <a:lnTo>
                  <a:pt x="26" y="6"/>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1" name="Freeform 213"/>
          <p:cNvSpPr/>
          <p:nvPr>
            <p:custDataLst>
              <p:tags r:id="rId206"/>
            </p:custDataLst>
          </p:nvPr>
        </p:nvSpPr>
        <p:spPr bwMode="auto">
          <a:xfrm rot="20855259">
            <a:off x="4218893" y="2968446"/>
            <a:ext cx="36274" cy="21217"/>
          </a:xfrm>
          <a:custGeom>
            <a:avLst/>
            <a:gdLst>
              <a:gd name="T0" fmla="*/ 36 w 38"/>
              <a:gd name="T1" fmla="*/ 0 h 22"/>
              <a:gd name="T2" fmla="*/ 36 w 38"/>
              <a:gd name="T3" fmla="*/ 0 h 22"/>
              <a:gd name="T4" fmla="*/ 26 w 38"/>
              <a:gd name="T5" fmla="*/ 4 h 22"/>
              <a:gd name="T6" fmla="*/ 16 w 38"/>
              <a:gd name="T7" fmla="*/ 8 h 22"/>
              <a:gd name="T8" fmla="*/ 16 w 38"/>
              <a:gd name="T9" fmla="*/ 8 h 22"/>
              <a:gd name="T10" fmla="*/ 8 w 38"/>
              <a:gd name="T11" fmla="*/ 12 h 22"/>
              <a:gd name="T12" fmla="*/ 0 w 38"/>
              <a:gd name="T13" fmla="*/ 18 h 22"/>
              <a:gd name="T14" fmla="*/ 0 w 38"/>
              <a:gd name="T15" fmla="*/ 18 h 22"/>
              <a:gd name="T16" fmla="*/ 0 w 38"/>
              <a:gd name="T17" fmla="*/ 22 h 22"/>
              <a:gd name="T18" fmla="*/ 2 w 38"/>
              <a:gd name="T19" fmla="*/ 22 h 22"/>
              <a:gd name="T20" fmla="*/ 2 w 38"/>
              <a:gd name="T21" fmla="*/ 22 h 22"/>
              <a:gd name="T22" fmla="*/ 12 w 38"/>
              <a:gd name="T23" fmla="*/ 20 h 22"/>
              <a:gd name="T24" fmla="*/ 20 w 38"/>
              <a:gd name="T25" fmla="*/ 16 h 22"/>
              <a:gd name="T26" fmla="*/ 20 w 38"/>
              <a:gd name="T27" fmla="*/ 16 h 22"/>
              <a:gd name="T28" fmla="*/ 30 w 38"/>
              <a:gd name="T29" fmla="*/ 12 h 22"/>
              <a:gd name="T30" fmla="*/ 34 w 38"/>
              <a:gd name="T31" fmla="*/ 8 h 22"/>
              <a:gd name="T32" fmla="*/ 38 w 38"/>
              <a:gd name="T33" fmla="*/ 6 h 22"/>
              <a:gd name="T34" fmla="*/ 38 w 38"/>
              <a:gd name="T35" fmla="*/ 6 h 22"/>
              <a:gd name="T36" fmla="*/ 38 w 38"/>
              <a:gd name="T37" fmla="*/ 2 h 22"/>
              <a:gd name="T38" fmla="*/ 38 w 38"/>
              <a:gd name="T39" fmla="*/ 2 h 22"/>
              <a:gd name="T40" fmla="*/ 36 w 38"/>
              <a:gd name="T41" fmla="*/ 0 h 22"/>
              <a:gd name="T42" fmla="*/ 36 w 38"/>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36" y="0"/>
                </a:moveTo>
                <a:lnTo>
                  <a:pt x="36" y="0"/>
                </a:lnTo>
                <a:lnTo>
                  <a:pt x="26" y="4"/>
                </a:lnTo>
                <a:lnTo>
                  <a:pt x="16" y="8"/>
                </a:lnTo>
                <a:lnTo>
                  <a:pt x="16" y="8"/>
                </a:lnTo>
                <a:lnTo>
                  <a:pt x="8" y="12"/>
                </a:lnTo>
                <a:lnTo>
                  <a:pt x="0" y="18"/>
                </a:lnTo>
                <a:lnTo>
                  <a:pt x="0" y="18"/>
                </a:lnTo>
                <a:lnTo>
                  <a:pt x="0" y="22"/>
                </a:lnTo>
                <a:lnTo>
                  <a:pt x="2" y="22"/>
                </a:lnTo>
                <a:lnTo>
                  <a:pt x="2" y="22"/>
                </a:lnTo>
                <a:lnTo>
                  <a:pt x="12" y="20"/>
                </a:lnTo>
                <a:lnTo>
                  <a:pt x="20" y="16"/>
                </a:lnTo>
                <a:lnTo>
                  <a:pt x="20" y="16"/>
                </a:lnTo>
                <a:lnTo>
                  <a:pt x="30" y="12"/>
                </a:lnTo>
                <a:lnTo>
                  <a:pt x="34" y="8"/>
                </a:lnTo>
                <a:lnTo>
                  <a:pt x="38" y="6"/>
                </a:lnTo>
                <a:lnTo>
                  <a:pt x="38" y="6"/>
                </a:lnTo>
                <a:lnTo>
                  <a:pt x="38" y="2"/>
                </a:lnTo>
                <a:lnTo>
                  <a:pt x="38" y="2"/>
                </a:lnTo>
                <a:lnTo>
                  <a:pt x="36" y="0"/>
                </a:lnTo>
                <a:lnTo>
                  <a:pt x="36" y="0"/>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2" name="Freeform 214"/>
          <p:cNvSpPr/>
          <p:nvPr>
            <p:custDataLst>
              <p:tags r:id="rId207"/>
            </p:custDataLst>
          </p:nvPr>
        </p:nvSpPr>
        <p:spPr bwMode="auto">
          <a:xfrm rot="20855259">
            <a:off x="4169616" y="3001982"/>
            <a:ext cx="26692" cy="9582"/>
          </a:xfrm>
          <a:custGeom>
            <a:avLst/>
            <a:gdLst>
              <a:gd name="T0" fmla="*/ 28 w 28"/>
              <a:gd name="T1" fmla="*/ 8 h 10"/>
              <a:gd name="T2" fmla="*/ 28 w 28"/>
              <a:gd name="T3" fmla="*/ 8 h 10"/>
              <a:gd name="T4" fmla="*/ 24 w 28"/>
              <a:gd name="T5" fmla="*/ 4 h 10"/>
              <a:gd name="T6" fmla="*/ 18 w 28"/>
              <a:gd name="T7" fmla="*/ 2 h 10"/>
              <a:gd name="T8" fmla="*/ 18 w 28"/>
              <a:gd name="T9" fmla="*/ 2 h 10"/>
              <a:gd name="T10" fmla="*/ 4 w 28"/>
              <a:gd name="T11" fmla="*/ 0 h 10"/>
              <a:gd name="T12" fmla="*/ 4 w 28"/>
              <a:gd name="T13" fmla="*/ 0 h 10"/>
              <a:gd name="T14" fmla="*/ 2 w 28"/>
              <a:gd name="T15" fmla="*/ 0 h 10"/>
              <a:gd name="T16" fmla="*/ 0 w 28"/>
              <a:gd name="T17" fmla="*/ 2 h 10"/>
              <a:gd name="T18" fmla="*/ 0 w 28"/>
              <a:gd name="T19" fmla="*/ 4 h 10"/>
              <a:gd name="T20" fmla="*/ 2 w 28"/>
              <a:gd name="T21" fmla="*/ 6 h 10"/>
              <a:gd name="T22" fmla="*/ 2 w 28"/>
              <a:gd name="T23" fmla="*/ 6 h 10"/>
              <a:gd name="T24" fmla="*/ 16 w 28"/>
              <a:gd name="T25" fmla="*/ 10 h 10"/>
              <a:gd name="T26" fmla="*/ 16 w 28"/>
              <a:gd name="T27" fmla="*/ 10 h 10"/>
              <a:gd name="T28" fmla="*/ 20 w 28"/>
              <a:gd name="T29" fmla="*/ 10 h 10"/>
              <a:gd name="T30" fmla="*/ 26 w 28"/>
              <a:gd name="T31" fmla="*/ 10 h 10"/>
              <a:gd name="T32" fmla="*/ 26 w 28"/>
              <a:gd name="T33" fmla="*/ 10 h 10"/>
              <a:gd name="T34" fmla="*/ 28 w 28"/>
              <a:gd name="T35" fmla="*/ 10 h 10"/>
              <a:gd name="T36" fmla="*/ 28 w 28"/>
              <a:gd name="T37" fmla="*/ 8 h 10"/>
              <a:gd name="T38" fmla="*/ 28 w 28"/>
              <a:gd name="T3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10">
                <a:moveTo>
                  <a:pt x="28" y="8"/>
                </a:moveTo>
                <a:lnTo>
                  <a:pt x="28" y="8"/>
                </a:lnTo>
                <a:lnTo>
                  <a:pt x="24" y="4"/>
                </a:lnTo>
                <a:lnTo>
                  <a:pt x="18" y="2"/>
                </a:lnTo>
                <a:lnTo>
                  <a:pt x="18" y="2"/>
                </a:lnTo>
                <a:lnTo>
                  <a:pt x="4" y="0"/>
                </a:lnTo>
                <a:lnTo>
                  <a:pt x="4" y="0"/>
                </a:lnTo>
                <a:lnTo>
                  <a:pt x="2" y="0"/>
                </a:lnTo>
                <a:lnTo>
                  <a:pt x="0" y="2"/>
                </a:lnTo>
                <a:lnTo>
                  <a:pt x="0" y="4"/>
                </a:lnTo>
                <a:lnTo>
                  <a:pt x="2" y="6"/>
                </a:lnTo>
                <a:lnTo>
                  <a:pt x="2" y="6"/>
                </a:lnTo>
                <a:lnTo>
                  <a:pt x="16" y="10"/>
                </a:lnTo>
                <a:lnTo>
                  <a:pt x="16" y="10"/>
                </a:lnTo>
                <a:lnTo>
                  <a:pt x="20" y="10"/>
                </a:lnTo>
                <a:lnTo>
                  <a:pt x="26" y="10"/>
                </a:lnTo>
                <a:lnTo>
                  <a:pt x="26" y="10"/>
                </a:lnTo>
                <a:lnTo>
                  <a:pt x="28" y="10"/>
                </a:lnTo>
                <a:lnTo>
                  <a:pt x="28" y="8"/>
                </a:lnTo>
                <a:lnTo>
                  <a:pt x="28" y="8"/>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3" name="Freeform 215"/>
          <p:cNvSpPr/>
          <p:nvPr>
            <p:custDataLst>
              <p:tags r:id="rId208"/>
            </p:custDataLst>
          </p:nvPr>
        </p:nvSpPr>
        <p:spPr bwMode="auto">
          <a:xfrm rot="20855259">
            <a:off x="4227106" y="3042362"/>
            <a:ext cx="58859" cy="36274"/>
          </a:xfrm>
          <a:custGeom>
            <a:avLst/>
            <a:gdLst>
              <a:gd name="T0" fmla="*/ 56 w 62"/>
              <a:gd name="T1" fmla="*/ 28 h 38"/>
              <a:gd name="T2" fmla="*/ 56 w 62"/>
              <a:gd name="T3" fmla="*/ 28 h 38"/>
              <a:gd name="T4" fmla="*/ 52 w 62"/>
              <a:gd name="T5" fmla="*/ 32 h 38"/>
              <a:gd name="T6" fmla="*/ 46 w 62"/>
              <a:gd name="T7" fmla="*/ 34 h 38"/>
              <a:gd name="T8" fmla="*/ 34 w 62"/>
              <a:gd name="T9" fmla="*/ 38 h 38"/>
              <a:gd name="T10" fmla="*/ 34 w 62"/>
              <a:gd name="T11" fmla="*/ 38 h 38"/>
              <a:gd name="T12" fmla="*/ 18 w 62"/>
              <a:gd name="T13" fmla="*/ 38 h 38"/>
              <a:gd name="T14" fmla="*/ 4 w 62"/>
              <a:gd name="T15" fmla="*/ 34 h 38"/>
              <a:gd name="T16" fmla="*/ 4 w 62"/>
              <a:gd name="T17" fmla="*/ 34 h 38"/>
              <a:gd name="T18" fmla="*/ 4 w 62"/>
              <a:gd name="T19" fmla="*/ 32 h 38"/>
              <a:gd name="T20" fmla="*/ 6 w 62"/>
              <a:gd name="T21" fmla="*/ 30 h 38"/>
              <a:gd name="T22" fmla="*/ 6 w 62"/>
              <a:gd name="T23" fmla="*/ 30 h 38"/>
              <a:gd name="T24" fmla="*/ 14 w 62"/>
              <a:gd name="T25" fmla="*/ 32 h 38"/>
              <a:gd name="T26" fmla="*/ 24 w 62"/>
              <a:gd name="T27" fmla="*/ 34 h 38"/>
              <a:gd name="T28" fmla="*/ 24 w 62"/>
              <a:gd name="T29" fmla="*/ 34 h 38"/>
              <a:gd name="T30" fmla="*/ 16 w 62"/>
              <a:gd name="T31" fmla="*/ 26 h 38"/>
              <a:gd name="T32" fmla="*/ 8 w 62"/>
              <a:gd name="T33" fmla="*/ 20 h 38"/>
              <a:gd name="T34" fmla="*/ 0 w 62"/>
              <a:gd name="T35" fmla="*/ 16 h 38"/>
              <a:gd name="T36" fmla="*/ 0 w 62"/>
              <a:gd name="T37" fmla="*/ 16 h 38"/>
              <a:gd name="T38" fmla="*/ 10 w 62"/>
              <a:gd name="T39" fmla="*/ 16 h 38"/>
              <a:gd name="T40" fmla="*/ 20 w 62"/>
              <a:gd name="T41" fmla="*/ 12 h 38"/>
              <a:gd name="T42" fmla="*/ 24 w 62"/>
              <a:gd name="T43" fmla="*/ 10 h 38"/>
              <a:gd name="T44" fmla="*/ 28 w 62"/>
              <a:gd name="T45" fmla="*/ 6 h 38"/>
              <a:gd name="T46" fmla="*/ 28 w 62"/>
              <a:gd name="T47" fmla="*/ 6 h 38"/>
              <a:gd name="T48" fmla="*/ 34 w 62"/>
              <a:gd name="T49" fmla="*/ 2 h 38"/>
              <a:gd name="T50" fmla="*/ 40 w 62"/>
              <a:gd name="T51" fmla="*/ 0 h 38"/>
              <a:gd name="T52" fmla="*/ 48 w 62"/>
              <a:gd name="T53" fmla="*/ 0 h 38"/>
              <a:gd name="T54" fmla="*/ 54 w 62"/>
              <a:gd name="T55" fmla="*/ 2 h 38"/>
              <a:gd name="T56" fmla="*/ 54 w 62"/>
              <a:gd name="T57" fmla="*/ 2 h 38"/>
              <a:gd name="T58" fmla="*/ 58 w 62"/>
              <a:gd name="T59" fmla="*/ 4 h 38"/>
              <a:gd name="T60" fmla="*/ 58 w 62"/>
              <a:gd name="T61" fmla="*/ 4 h 38"/>
              <a:gd name="T62" fmla="*/ 62 w 62"/>
              <a:gd name="T63" fmla="*/ 10 h 38"/>
              <a:gd name="T64" fmla="*/ 62 w 62"/>
              <a:gd name="T65" fmla="*/ 10 h 38"/>
              <a:gd name="T66" fmla="*/ 62 w 62"/>
              <a:gd name="T67" fmla="*/ 14 h 38"/>
              <a:gd name="T68" fmla="*/ 62 w 62"/>
              <a:gd name="T69" fmla="*/ 18 h 38"/>
              <a:gd name="T70" fmla="*/ 56 w 62"/>
              <a:gd name="T71" fmla="*/ 28 h 38"/>
              <a:gd name="T72" fmla="*/ 56 w 62"/>
              <a:gd name="T73"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38">
                <a:moveTo>
                  <a:pt x="56" y="28"/>
                </a:moveTo>
                <a:lnTo>
                  <a:pt x="56" y="28"/>
                </a:lnTo>
                <a:lnTo>
                  <a:pt x="52" y="32"/>
                </a:lnTo>
                <a:lnTo>
                  <a:pt x="46" y="34"/>
                </a:lnTo>
                <a:lnTo>
                  <a:pt x="34" y="38"/>
                </a:lnTo>
                <a:lnTo>
                  <a:pt x="34" y="38"/>
                </a:lnTo>
                <a:lnTo>
                  <a:pt x="18" y="38"/>
                </a:lnTo>
                <a:lnTo>
                  <a:pt x="4" y="34"/>
                </a:lnTo>
                <a:lnTo>
                  <a:pt x="4" y="34"/>
                </a:lnTo>
                <a:lnTo>
                  <a:pt x="4" y="32"/>
                </a:lnTo>
                <a:lnTo>
                  <a:pt x="6" y="30"/>
                </a:lnTo>
                <a:lnTo>
                  <a:pt x="6" y="30"/>
                </a:lnTo>
                <a:lnTo>
                  <a:pt x="14" y="32"/>
                </a:lnTo>
                <a:lnTo>
                  <a:pt x="24" y="34"/>
                </a:lnTo>
                <a:lnTo>
                  <a:pt x="24" y="34"/>
                </a:lnTo>
                <a:lnTo>
                  <a:pt x="16" y="26"/>
                </a:lnTo>
                <a:lnTo>
                  <a:pt x="8" y="20"/>
                </a:lnTo>
                <a:lnTo>
                  <a:pt x="0" y="16"/>
                </a:lnTo>
                <a:lnTo>
                  <a:pt x="0" y="16"/>
                </a:lnTo>
                <a:lnTo>
                  <a:pt x="10" y="16"/>
                </a:lnTo>
                <a:lnTo>
                  <a:pt x="20" y="12"/>
                </a:lnTo>
                <a:lnTo>
                  <a:pt x="24" y="10"/>
                </a:lnTo>
                <a:lnTo>
                  <a:pt x="28" y="6"/>
                </a:lnTo>
                <a:lnTo>
                  <a:pt x="28" y="6"/>
                </a:lnTo>
                <a:lnTo>
                  <a:pt x="34" y="2"/>
                </a:lnTo>
                <a:lnTo>
                  <a:pt x="40" y="0"/>
                </a:lnTo>
                <a:lnTo>
                  <a:pt x="48" y="0"/>
                </a:lnTo>
                <a:lnTo>
                  <a:pt x="54" y="2"/>
                </a:lnTo>
                <a:lnTo>
                  <a:pt x="54" y="2"/>
                </a:lnTo>
                <a:lnTo>
                  <a:pt x="58" y="4"/>
                </a:lnTo>
                <a:lnTo>
                  <a:pt x="58" y="4"/>
                </a:lnTo>
                <a:lnTo>
                  <a:pt x="62" y="10"/>
                </a:lnTo>
                <a:lnTo>
                  <a:pt x="62" y="10"/>
                </a:lnTo>
                <a:lnTo>
                  <a:pt x="62" y="14"/>
                </a:lnTo>
                <a:lnTo>
                  <a:pt x="62" y="18"/>
                </a:lnTo>
                <a:lnTo>
                  <a:pt x="56" y="28"/>
                </a:lnTo>
                <a:lnTo>
                  <a:pt x="56" y="2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4" name="Freeform 216"/>
          <p:cNvSpPr/>
          <p:nvPr>
            <p:custDataLst>
              <p:tags r:id="rId209"/>
            </p:custDataLst>
          </p:nvPr>
        </p:nvSpPr>
        <p:spPr bwMode="auto">
          <a:xfrm rot="20855259">
            <a:off x="4259273" y="3043046"/>
            <a:ext cx="26692" cy="32167"/>
          </a:xfrm>
          <a:custGeom>
            <a:avLst/>
            <a:gdLst>
              <a:gd name="T0" fmla="*/ 28 w 28"/>
              <a:gd name="T1" fmla="*/ 16 h 34"/>
              <a:gd name="T2" fmla="*/ 28 w 28"/>
              <a:gd name="T3" fmla="*/ 16 h 34"/>
              <a:gd name="T4" fmla="*/ 22 w 28"/>
              <a:gd name="T5" fmla="*/ 24 h 34"/>
              <a:gd name="T6" fmla="*/ 22 w 28"/>
              <a:gd name="T7" fmla="*/ 24 h 34"/>
              <a:gd name="T8" fmla="*/ 18 w 28"/>
              <a:gd name="T9" fmla="*/ 28 h 34"/>
              <a:gd name="T10" fmla="*/ 10 w 28"/>
              <a:gd name="T11" fmla="*/ 32 h 34"/>
              <a:gd name="T12" fmla="*/ 10 w 28"/>
              <a:gd name="T13" fmla="*/ 32 h 34"/>
              <a:gd name="T14" fmla="*/ 0 w 28"/>
              <a:gd name="T15" fmla="*/ 34 h 34"/>
              <a:gd name="T16" fmla="*/ 0 w 28"/>
              <a:gd name="T17" fmla="*/ 34 h 34"/>
              <a:gd name="T18" fmla="*/ 0 w 28"/>
              <a:gd name="T19" fmla="*/ 24 h 34"/>
              <a:gd name="T20" fmla="*/ 0 w 28"/>
              <a:gd name="T21" fmla="*/ 24 h 34"/>
              <a:gd name="T22" fmla="*/ 2 w 28"/>
              <a:gd name="T23" fmla="*/ 18 h 34"/>
              <a:gd name="T24" fmla="*/ 2 w 28"/>
              <a:gd name="T25" fmla="*/ 18 h 34"/>
              <a:gd name="T26" fmla="*/ 8 w 28"/>
              <a:gd name="T27" fmla="*/ 10 h 34"/>
              <a:gd name="T28" fmla="*/ 14 w 28"/>
              <a:gd name="T29" fmla="*/ 6 h 34"/>
              <a:gd name="T30" fmla="*/ 24 w 28"/>
              <a:gd name="T31" fmla="*/ 0 h 34"/>
              <a:gd name="T32" fmla="*/ 24 w 28"/>
              <a:gd name="T33" fmla="*/ 0 h 34"/>
              <a:gd name="T34" fmla="*/ 28 w 28"/>
              <a:gd name="T35" fmla="*/ 6 h 34"/>
              <a:gd name="T36" fmla="*/ 28 w 28"/>
              <a:gd name="T37" fmla="*/ 6 h 34"/>
              <a:gd name="T38" fmla="*/ 28 w 28"/>
              <a:gd name="T39" fmla="*/ 6 h 34"/>
              <a:gd name="T40" fmla="*/ 28 w 28"/>
              <a:gd name="T41" fmla="*/ 6 h 34"/>
              <a:gd name="T42" fmla="*/ 28 w 28"/>
              <a:gd name="T43" fmla="*/ 12 h 34"/>
              <a:gd name="T44" fmla="*/ 28 w 28"/>
              <a:gd name="T45" fmla="*/ 16 h 34"/>
              <a:gd name="T46" fmla="*/ 28 w 28"/>
              <a:gd name="T47"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4">
                <a:moveTo>
                  <a:pt x="28" y="16"/>
                </a:moveTo>
                <a:lnTo>
                  <a:pt x="28" y="16"/>
                </a:lnTo>
                <a:lnTo>
                  <a:pt x="22" y="24"/>
                </a:lnTo>
                <a:lnTo>
                  <a:pt x="22" y="24"/>
                </a:lnTo>
                <a:lnTo>
                  <a:pt x="18" y="28"/>
                </a:lnTo>
                <a:lnTo>
                  <a:pt x="10" y="32"/>
                </a:lnTo>
                <a:lnTo>
                  <a:pt x="10" y="32"/>
                </a:lnTo>
                <a:lnTo>
                  <a:pt x="0" y="34"/>
                </a:lnTo>
                <a:lnTo>
                  <a:pt x="0" y="34"/>
                </a:lnTo>
                <a:lnTo>
                  <a:pt x="0" y="24"/>
                </a:lnTo>
                <a:lnTo>
                  <a:pt x="0" y="24"/>
                </a:lnTo>
                <a:lnTo>
                  <a:pt x="2" y="18"/>
                </a:lnTo>
                <a:lnTo>
                  <a:pt x="2" y="18"/>
                </a:lnTo>
                <a:lnTo>
                  <a:pt x="8" y="10"/>
                </a:lnTo>
                <a:lnTo>
                  <a:pt x="14" y="6"/>
                </a:lnTo>
                <a:lnTo>
                  <a:pt x="24" y="0"/>
                </a:lnTo>
                <a:lnTo>
                  <a:pt x="24" y="0"/>
                </a:lnTo>
                <a:lnTo>
                  <a:pt x="28" y="6"/>
                </a:lnTo>
                <a:lnTo>
                  <a:pt x="28" y="6"/>
                </a:lnTo>
                <a:lnTo>
                  <a:pt x="28" y="6"/>
                </a:lnTo>
                <a:lnTo>
                  <a:pt x="28" y="6"/>
                </a:lnTo>
                <a:lnTo>
                  <a:pt x="28" y="12"/>
                </a:lnTo>
                <a:lnTo>
                  <a:pt x="28" y="16"/>
                </a:lnTo>
                <a:lnTo>
                  <a:pt x="28" y="16"/>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5" name="Freeform 217"/>
          <p:cNvSpPr/>
          <p:nvPr>
            <p:custDataLst>
              <p:tags r:id="rId210"/>
            </p:custDataLst>
          </p:nvPr>
        </p:nvSpPr>
        <p:spPr bwMode="auto">
          <a:xfrm rot="20855259">
            <a:off x="4259958" y="3043046"/>
            <a:ext cx="24639" cy="17110"/>
          </a:xfrm>
          <a:custGeom>
            <a:avLst/>
            <a:gdLst>
              <a:gd name="T0" fmla="*/ 26 w 26"/>
              <a:gd name="T1" fmla="*/ 16 h 18"/>
              <a:gd name="T2" fmla="*/ 26 w 26"/>
              <a:gd name="T3" fmla="*/ 16 h 18"/>
              <a:gd name="T4" fmla="*/ 12 w 26"/>
              <a:gd name="T5" fmla="*/ 18 h 18"/>
              <a:gd name="T6" fmla="*/ 0 w 26"/>
              <a:gd name="T7" fmla="*/ 18 h 18"/>
              <a:gd name="T8" fmla="*/ 0 w 26"/>
              <a:gd name="T9" fmla="*/ 18 h 18"/>
              <a:gd name="T10" fmla="*/ 6 w 26"/>
              <a:gd name="T11" fmla="*/ 10 h 18"/>
              <a:gd name="T12" fmla="*/ 12 w 26"/>
              <a:gd name="T13" fmla="*/ 6 h 18"/>
              <a:gd name="T14" fmla="*/ 22 w 26"/>
              <a:gd name="T15" fmla="*/ 0 h 18"/>
              <a:gd name="T16" fmla="*/ 22 w 26"/>
              <a:gd name="T17" fmla="*/ 0 h 18"/>
              <a:gd name="T18" fmla="*/ 26 w 26"/>
              <a:gd name="T19" fmla="*/ 6 h 18"/>
              <a:gd name="T20" fmla="*/ 26 w 26"/>
              <a:gd name="T21" fmla="*/ 6 h 18"/>
              <a:gd name="T22" fmla="*/ 26 w 26"/>
              <a:gd name="T23" fmla="*/ 6 h 18"/>
              <a:gd name="T24" fmla="*/ 26 w 26"/>
              <a:gd name="T25" fmla="*/ 6 h 18"/>
              <a:gd name="T26" fmla="*/ 26 w 26"/>
              <a:gd name="T27" fmla="*/ 12 h 18"/>
              <a:gd name="T28" fmla="*/ 26 w 26"/>
              <a:gd name="T29" fmla="*/ 16 h 18"/>
              <a:gd name="T30" fmla="*/ 26 w 26"/>
              <a:gd name="T31"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18">
                <a:moveTo>
                  <a:pt x="26" y="16"/>
                </a:moveTo>
                <a:lnTo>
                  <a:pt x="26" y="16"/>
                </a:lnTo>
                <a:lnTo>
                  <a:pt x="12" y="18"/>
                </a:lnTo>
                <a:lnTo>
                  <a:pt x="0" y="18"/>
                </a:lnTo>
                <a:lnTo>
                  <a:pt x="0" y="18"/>
                </a:lnTo>
                <a:lnTo>
                  <a:pt x="6" y="10"/>
                </a:lnTo>
                <a:lnTo>
                  <a:pt x="12" y="6"/>
                </a:lnTo>
                <a:lnTo>
                  <a:pt x="22" y="0"/>
                </a:lnTo>
                <a:lnTo>
                  <a:pt x="22" y="0"/>
                </a:lnTo>
                <a:lnTo>
                  <a:pt x="26" y="6"/>
                </a:lnTo>
                <a:lnTo>
                  <a:pt x="26" y="6"/>
                </a:lnTo>
                <a:lnTo>
                  <a:pt x="26" y="6"/>
                </a:lnTo>
                <a:lnTo>
                  <a:pt x="26" y="6"/>
                </a:lnTo>
                <a:lnTo>
                  <a:pt x="26" y="12"/>
                </a:lnTo>
                <a:lnTo>
                  <a:pt x="26" y="16"/>
                </a:lnTo>
                <a:lnTo>
                  <a:pt x="26" y="16"/>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6" name="Freeform 218"/>
          <p:cNvSpPr/>
          <p:nvPr>
            <p:custDataLst>
              <p:tags r:id="rId211"/>
            </p:custDataLst>
          </p:nvPr>
        </p:nvSpPr>
        <p:spPr bwMode="auto">
          <a:xfrm rot="20855259">
            <a:off x="4412581" y="3211410"/>
            <a:ext cx="95133" cy="102661"/>
          </a:xfrm>
          <a:custGeom>
            <a:avLst/>
            <a:gdLst>
              <a:gd name="T0" fmla="*/ 10 w 100"/>
              <a:gd name="T1" fmla="*/ 0 h 108"/>
              <a:gd name="T2" fmla="*/ 10 w 100"/>
              <a:gd name="T3" fmla="*/ 0 h 108"/>
              <a:gd name="T4" fmla="*/ 8 w 100"/>
              <a:gd name="T5" fmla="*/ 0 h 108"/>
              <a:gd name="T6" fmla="*/ 4 w 100"/>
              <a:gd name="T7" fmla="*/ 2 h 108"/>
              <a:gd name="T8" fmla="*/ 2 w 100"/>
              <a:gd name="T9" fmla="*/ 6 h 108"/>
              <a:gd name="T10" fmla="*/ 0 w 100"/>
              <a:gd name="T11" fmla="*/ 10 h 108"/>
              <a:gd name="T12" fmla="*/ 0 w 100"/>
              <a:gd name="T13" fmla="*/ 14 h 108"/>
              <a:gd name="T14" fmla="*/ 0 w 100"/>
              <a:gd name="T15" fmla="*/ 22 h 108"/>
              <a:gd name="T16" fmla="*/ 0 w 100"/>
              <a:gd name="T17" fmla="*/ 22 h 108"/>
              <a:gd name="T18" fmla="*/ 6 w 100"/>
              <a:gd name="T19" fmla="*/ 46 h 108"/>
              <a:gd name="T20" fmla="*/ 12 w 100"/>
              <a:gd name="T21" fmla="*/ 60 h 108"/>
              <a:gd name="T22" fmla="*/ 18 w 100"/>
              <a:gd name="T23" fmla="*/ 74 h 108"/>
              <a:gd name="T24" fmla="*/ 28 w 100"/>
              <a:gd name="T25" fmla="*/ 88 h 108"/>
              <a:gd name="T26" fmla="*/ 38 w 100"/>
              <a:gd name="T27" fmla="*/ 98 h 108"/>
              <a:gd name="T28" fmla="*/ 48 w 100"/>
              <a:gd name="T29" fmla="*/ 106 h 108"/>
              <a:gd name="T30" fmla="*/ 54 w 100"/>
              <a:gd name="T31" fmla="*/ 108 h 108"/>
              <a:gd name="T32" fmla="*/ 60 w 100"/>
              <a:gd name="T33" fmla="*/ 108 h 108"/>
              <a:gd name="T34" fmla="*/ 60 w 100"/>
              <a:gd name="T35" fmla="*/ 108 h 108"/>
              <a:gd name="T36" fmla="*/ 72 w 100"/>
              <a:gd name="T37" fmla="*/ 106 h 108"/>
              <a:gd name="T38" fmla="*/ 82 w 100"/>
              <a:gd name="T39" fmla="*/ 102 h 108"/>
              <a:gd name="T40" fmla="*/ 90 w 100"/>
              <a:gd name="T41" fmla="*/ 96 h 108"/>
              <a:gd name="T42" fmla="*/ 96 w 100"/>
              <a:gd name="T43" fmla="*/ 88 h 108"/>
              <a:gd name="T44" fmla="*/ 100 w 100"/>
              <a:gd name="T45" fmla="*/ 80 h 108"/>
              <a:gd name="T46" fmla="*/ 100 w 100"/>
              <a:gd name="T47" fmla="*/ 70 h 108"/>
              <a:gd name="T48" fmla="*/ 98 w 100"/>
              <a:gd name="T49" fmla="*/ 60 h 108"/>
              <a:gd name="T50" fmla="*/ 94 w 100"/>
              <a:gd name="T51" fmla="*/ 50 h 108"/>
              <a:gd name="T52" fmla="*/ 94 w 100"/>
              <a:gd name="T53" fmla="*/ 50 h 108"/>
              <a:gd name="T54" fmla="*/ 86 w 100"/>
              <a:gd name="T55" fmla="*/ 40 h 108"/>
              <a:gd name="T56" fmla="*/ 78 w 100"/>
              <a:gd name="T57" fmla="*/ 32 h 108"/>
              <a:gd name="T58" fmla="*/ 58 w 100"/>
              <a:gd name="T59" fmla="*/ 18 h 108"/>
              <a:gd name="T60" fmla="*/ 44 w 100"/>
              <a:gd name="T61" fmla="*/ 8 h 108"/>
              <a:gd name="T62" fmla="*/ 36 w 100"/>
              <a:gd name="T63" fmla="*/ 4 h 108"/>
              <a:gd name="T64" fmla="*/ 10 w 100"/>
              <a:gd name="T6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8">
                <a:moveTo>
                  <a:pt x="10" y="0"/>
                </a:moveTo>
                <a:lnTo>
                  <a:pt x="10" y="0"/>
                </a:lnTo>
                <a:lnTo>
                  <a:pt x="8" y="0"/>
                </a:lnTo>
                <a:lnTo>
                  <a:pt x="4" y="2"/>
                </a:lnTo>
                <a:lnTo>
                  <a:pt x="2" y="6"/>
                </a:lnTo>
                <a:lnTo>
                  <a:pt x="0" y="10"/>
                </a:lnTo>
                <a:lnTo>
                  <a:pt x="0" y="14"/>
                </a:lnTo>
                <a:lnTo>
                  <a:pt x="0" y="22"/>
                </a:lnTo>
                <a:lnTo>
                  <a:pt x="0" y="22"/>
                </a:lnTo>
                <a:lnTo>
                  <a:pt x="6" y="46"/>
                </a:lnTo>
                <a:lnTo>
                  <a:pt x="12" y="60"/>
                </a:lnTo>
                <a:lnTo>
                  <a:pt x="18" y="74"/>
                </a:lnTo>
                <a:lnTo>
                  <a:pt x="28" y="88"/>
                </a:lnTo>
                <a:lnTo>
                  <a:pt x="38" y="98"/>
                </a:lnTo>
                <a:lnTo>
                  <a:pt x="48" y="106"/>
                </a:lnTo>
                <a:lnTo>
                  <a:pt x="54" y="108"/>
                </a:lnTo>
                <a:lnTo>
                  <a:pt x="60" y="108"/>
                </a:lnTo>
                <a:lnTo>
                  <a:pt x="60" y="108"/>
                </a:lnTo>
                <a:lnTo>
                  <a:pt x="72" y="106"/>
                </a:lnTo>
                <a:lnTo>
                  <a:pt x="82" y="102"/>
                </a:lnTo>
                <a:lnTo>
                  <a:pt x="90" y="96"/>
                </a:lnTo>
                <a:lnTo>
                  <a:pt x="96" y="88"/>
                </a:lnTo>
                <a:lnTo>
                  <a:pt x="100" y="80"/>
                </a:lnTo>
                <a:lnTo>
                  <a:pt x="100" y="70"/>
                </a:lnTo>
                <a:lnTo>
                  <a:pt x="98" y="60"/>
                </a:lnTo>
                <a:lnTo>
                  <a:pt x="94" y="50"/>
                </a:lnTo>
                <a:lnTo>
                  <a:pt x="94" y="50"/>
                </a:lnTo>
                <a:lnTo>
                  <a:pt x="86" y="40"/>
                </a:lnTo>
                <a:lnTo>
                  <a:pt x="78" y="32"/>
                </a:lnTo>
                <a:lnTo>
                  <a:pt x="58" y="18"/>
                </a:lnTo>
                <a:lnTo>
                  <a:pt x="44" y="8"/>
                </a:lnTo>
                <a:lnTo>
                  <a:pt x="36" y="4"/>
                </a:lnTo>
                <a:lnTo>
                  <a:pt x="10" y="0"/>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7" name="Freeform 219"/>
          <p:cNvSpPr/>
          <p:nvPr>
            <p:custDataLst>
              <p:tags r:id="rId212"/>
            </p:custDataLst>
          </p:nvPr>
        </p:nvSpPr>
        <p:spPr bwMode="auto">
          <a:xfrm rot="20855259">
            <a:off x="4436535" y="3221677"/>
            <a:ext cx="74600" cy="55437"/>
          </a:xfrm>
          <a:custGeom>
            <a:avLst/>
            <a:gdLst>
              <a:gd name="T0" fmla="*/ 0 w 78"/>
              <a:gd name="T1" fmla="*/ 0 h 58"/>
              <a:gd name="T2" fmla="*/ 68 w 78"/>
              <a:gd name="T3" fmla="*/ 14 h 58"/>
              <a:gd name="T4" fmla="*/ 78 w 78"/>
              <a:gd name="T5" fmla="*/ 58 h 58"/>
              <a:gd name="T6" fmla="*/ 10 w 78"/>
              <a:gd name="T7" fmla="*/ 50 h 58"/>
              <a:gd name="T8" fmla="*/ 0 w 78"/>
              <a:gd name="T9" fmla="*/ 0 h 58"/>
            </a:gdLst>
            <a:ahLst/>
            <a:cxnLst>
              <a:cxn ang="0">
                <a:pos x="T0" y="T1"/>
              </a:cxn>
              <a:cxn ang="0">
                <a:pos x="T2" y="T3"/>
              </a:cxn>
              <a:cxn ang="0">
                <a:pos x="T4" y="T5"/>
              </a:cxn>
              <a:cxn ang="0">
                <a:pos x="T6" y="T7"/>
              </a:cxn>
              <a:cxn ang="0">
                <a:pos x="T8" y="T9"/>
              </a:cxn>
            </a:cxnLst>
            <a:rect l="0" t="0" r="r" b="b"/>
            <a:pathLst>
              <a:path w="78" h="58">
                <a:moveTo>
                  <a:pt x="0" y="0"/>
                </a:moveTo>
                <a:lnTo>
                  <a:pt x="68" y="14"/>
                </a:lnTo>
                <a:lnTo>
                  <a:pt x="78" y="58"/>
                </a:lnTo>
                <a:lnTo>
                  <a:pt x="10" y="50"/>
                </a:lnTo>
                <a:lnTo>
                  <a:pt x="0"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8" name="Freeform 220"/>
          <p:cNvSpPr/>
          <p:nvPr>
            <p:custDataLst>
              <p:tags r:id="rId213"/>
            </p:custDataLst>
          </p:nvPr>
        </p:nvSpPr>
        <p:spPr bwMode="auto">
          <a:xfrm rot="20855259">
            <a:off x="4397524" y="3047153"/>
            <a:ext cx="286082" cy="257337"/>
          </a:xfrm>
          <a:custGeom>
            <a:avLst/>
            <a:gdLst>
              <a:gd name="T0" fmla="*/ 168 w 300"/>
              <a:gd name="T1" fmla="*/ 150 h 270"/>
              <a:gd name="T2" fmla="*/ 152 w 300"/>
              <a:gd name="T3" fmla="*/ 130 h 270"/>
              <a:gd name="T4" fmla="*/ 100 w 300"/>
              <a:gd name="T5" fmla="*/ 60 h 270"/>
              <a:gd name="T6" fmla="*/ 76 w 300"/>
              <a:gd name="T7" fmla="*/ 18 h 270"/>
              <a:gd name="T8" fmla="*/ 76 w 300"/>
              <a:gd name="T9" fmla="*/ 6 h 270"/>
              <a:gd name="T10" fmla="*/ 80 w 300"/>
              <a:gd name="T11" fmla="*/ 4 h 270"/>
              <a:gd name="T12" fmla="*/ 96 w 300"/>
              <a:gd name="T13" fmla="*/ 0 h 270"/>
              <a:gd name="T14" fmla="*/ 132 w 300"/>
              <a:gd name="T15" fmla="*/ 10 h 270"/>
              <a:gd name="T16" fmla="*/ 176 w 300"/>
              <a:gd name="T17" fmla="*/ 36 h 270"/>
              <a:gd name="T18" fmla="*/ 222 w 300"/>
              <a:gd name="T19" fmla="*/ 78 h 270"/>
              <a:gd name="T20" fmla="*/ 244 w 300"/>
              <a:gd name="T21" fmla="*/ 102 h 270"/>
              <a:gd name="T22" fmla="*/ 276 w 300"/>
              <a:gd name="T23" fmla="*/ 144 h 270"/>
              <a:gd name="T24" fmla="*/ 296 w 300"/>
              <a:gd name="T25" fmla="*/ 178 h 270"/>
              <a:gd name="T26" fmla="*/ 300 w 300"/>
              <a:gd name="T27" fmla="*/ 202 h 270"/>
              <a:gd name="T28" fmla="*/ 298 w 300"/>
              <a:gd name="T29" fmla="*/ 212 h 270"/>
              <a:gd name="T30" fmla="*/ 282 w 300"/>
              <a:gd name="T31" fmla="*/ 228 h 270"/>
              <a:gd name="T32" fmla="*/ 252 w 300"/>
              <a:gd name="T33" fmla="*/ 246 h 270"/>
              <a:gd name="T34" fmla="*/ 210 w 300"/>
              <a:gd name="T35" fmla="*/ 260 h 270"/>
              <a:gd name="T36" fmla="*/ 156 w 300"/>
              <a:gd name="T37" fmla="*/ 268 h 270"/>
              <a:gd name="T38" fmla="*/ 130 w 300"/>
              <a:gd name="T39" fmla="*/ 270 h 270"/>
              <a:gd name="T40" fmla="*/ 90 w 300"/>
              <a:gd name="T41" fmla="*/ 268 h 270"/>
              <a:gd name="T42" fmla="*/ 58 w 300"/>
              <a:gd name="T43" fmla="*/ 260 h 270"/>
              <a:gd name="T44" fmla="*/ 52 w 300"/>
              <a:gd name="T45" fmla="*/ 258 h 270"/>
              <a:gd name="T46" fmla="*/ 60 w 300"/>
              <a:gd name="T47" fmla="*/ 256 h 270"/>
              <a:gd name="T48" fmla="*/ 66 w 300"/>
              <a:gd name="T49" fmla="*/ 246 h 270"/>
              <a:gd name="T50" fmla="*/ 72 w 300"/>
              <a:gd name="T51" fmla="*/ 226 h 270"/>
              <a:gd name="T52" fmla="*/ 72 w 300"/>
              <a:gd name="T53" fmla="*/ 210 h 270"/>
              <a:gd name="T54" fmla="*/ 68 w 300"/>
              <a:gd name="T55" fmla="*/ 194 h 270"/>
              <a:gd name="T56" fmla="*/ 60 w 300"/>
              <a:gd name="T57" fmla="*/ 180 h 270"/>
              <a:gd name="T58" fmla="*/ 36 w 300"/>
              <a:gd name="T59" fmla="*/ 162 h 270"/>
              <a:gd name="T60" fmla="*/ 12 w 300"/>
              <a:gd name="T61" fmla="*/ 154 h 270"/>
              <a:gd name="T62" fmla="*/ 0 w 300"/>
              <a:gd name="T63" fmla="*/ 15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0" h="270">
                <a:moveTo>
                  <a:pt x="0" y="152"/>
                </a:moveTo>
                <a:lnTo>
                  <a:pt x="168" y="150"/>
                </a:lnTo>
                <a:lnTo>
                  <a:pt x="168" y="150"/>
                </a:lnTo>
                <a:lnTo>
                  <a:pt x="152" y="130"/>
                </a:lnTo>
                <a:lnTo>
                  <a:pt x="118" y="84"/>
                </a:lnTo>
                <a:lnTo>
                  <a:pt x="100" y="60"/>
                </a:lnTo>
                <a:lnTo>
                  <a:pt x="86" y="36"/>
                </a:lnTo>
                <a:lnTo>
                  <a:pt x="76" y="18"/>
                </a:lnTo>
                <a:lnTo>
                  <a:pt x="76" y="10"/>
                </a:lnTo>
                <a:lnTo>
                  <a:pt x="76" y="6"/>
                </a:lnTo>
                <a:lnTo>
                  <a:pt x="76" y="6"/>
                </a:lnTo>
                <a:lnTo>
                  <a:pt x="80" y="4"/>
                </a:lnTo>
                <a:lnTo>
                  <a:pt x="84" y="2"/>
                </a:lnTo>
                <a:lnTo>
                  <a:pt x="96" y="0"/>
                </a:lnTo>
                <a:lnTo>
                  <a:pt x="112" y="4"/>
                </a:lnTo>
                <a:lnTo>
                  <a:pt x="132" y="10"/>
                </a:lnTo>
                <a:lnTo>
                  <a:pt x="152" y="22"/>
                </a:lnTo>
                <a:lnTo>
                  <a:pt x="176" y="36"/>
                </a:lnTo>
                <a:lnTo>
                  <a:pt x="200" y="56"/>
                </a:lnTo>
                <a:lnTo>
                  <a:pt x="222" y="78"/>
                </a:lnTo>
                <a:lnTo>
                  <a:pt x="222" y="78"/>
                </a:lnTo>
                <a:lnTo>
                  <a:pt x="244" y="102"/>
                </a:lnTo>
                <a:lnTo>
                  <a:pt x="262" y="124"/>
                </a:lnTo>
                <a:lnTo>
                  <a:pt x="276" y="144"/>
                </a:lnTo>
                <a:lnTo>
                  <a:pt x="288" y="162"/>
                </a:lnTo>
                <a:lnTo>
                  <a:pt x="296" y="178"/>
                </a:lnTo>
                <a:lnTo>
                  <a:pt x="300" y="192"/>
                </a:lnTo>
                <a:lnTo>
                  <a:pt x="300" y="202"/>
                </a:lnTo>
                <a:lnTo>
                  <a:pt x="298" y="212"/>
                </a:lnTo>
                <a:lnTo>
                  <a:pt x="298" y="212"/>
                </a:lnTo>
                <a:lnTo>
                  <a:pt x="292" y="220"/>
                </a:lnTo>
                <a:lnTo>
                  <a:pt x="282" y="228"/>
                </a:lnTo>
                <a:lnTo>
                  <a:pt x="268" y="236"/>
                </a:lnTo>
                <a:lnTo>
                  <a:pt x="252" y="246"/>
                </a:lnTo>
                <a:lnTo>
                  <a:pt x="232" y="254"/>
                </a:lnTo>
                <a:lnTo>
                  <a:pt x="210" y="260"/>
                </a:lnTo>
                <a:lnTo>
                  <a:pt x="184" y="266"/>
                </a:lnTo>
                <a:lnTo>
                  <a:pt x="156" y="268"/>
                </a:lnTo>
                <a:lnTo>
                  <a:pt x="156" y="268"/>
                </a:lnTo>
                <a:lnTo>
                  <a:pt x="130" y="270"/>
                </a:lnTo>
                <a:lnTo>
                  <a:pt x="108" y="268"/>
                </a:lnTo>
                <a:lnTo>
                  <a:pt x="90" y="268"/>
                </a:lnTo>
                <a:lnTo>
                  <a:pt x="76" y="266"/>
                </a:lnTo>
                <a:lnTo>
                  <a:pt x="58" y="260"/>
                </a:lnTo>
                <a:lnTo>
                  <a:pt x="52" y="258"/>
                </a:lnTo>
                <a:lnTo>
                  <a:pt x="52" y="258"/>
                </a:lnTo>
                <a:lnTo>
                  <a:pt x="56" y="258"/>
                </a:lnTo>
                <a:lnTo>
                  <a:pt x="60" y="256"/>
                </a:lnTo>
                <a:lnTo>
                  <a:pt x="62" y="252"/>
                </a:lnTo>
                <a:lnTo>
                  <a:pt x="66" y="246"/>
                </a:lnTo>
                <a:lnTo>
                  <a:pt x="70" y="238"/>
                </a:lnTo>
                <a:lnTo>
                  <a:pt x="72" y="226"/>
                </a:lnTo>
                <a:lnTo>
                  <a:pt x="72" y="210"/>
                </a:lnTo>
                <a:lnTo>
                  <a:pt x="72" y="210"/>
                </a:lnTo>
                <a:lnTo>
                  <a:pt x="70" y="202"/>
                </a:lnTo>
                <a:lnTo>
                  <a:pt x="68" y="194"/>
                </a:lnTo>
                <a:lnTo>
                  <a:pt x="64" y="186"/>
                </a:lnTo>
                <a:lnTo>
                  <a:pt x="60" y="180"/>
                </a:lnTo>
                <a:lnTo>
                  <a:pt x="48" y="170"/>
                </a:lnTo>
                <a:lnTo>
                  <a:pt x="36" y="162"/>
                </a:lnTo>
                <a:lnTo>
                  <a:pt x="22" y="158"/>
                </a:lnTo>
                <a:lnTo>
                  <a:pt x="12" y="154"/>
                </a:lnTo>
                <a:lnTo>
                  <a:pt x="0" y="152"/>
                </a:lnTo>
                <a:lnTo>
                  <a:pt x="0" y="152"/>
                </a:lnTo>
                <a:close/>
              </a:path>
            </a:pathLst>
          </a:custGeom>
          <a:solidFill>
            <a:schemeClr val="accent6">
              <a:lumMod val="75000"/>
              <a:lumOff val="2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49" name="Freeform 221"/>
          <p:cNvSpPr/>
          <p:nvPr>
            <p:custDataLst>
              <p:tags r:id="rId214"/>
            </p:custDataLst>
          </p:nvPr>
        </p:nvSpPr>
        <p:spPr bwMode="auto">
          <a:xfrm rot="20855259">
            <a:off x="4569310" y="3185403"/>
            <a:ext cx="66388" cy="58859"/>
          </a:xfrm>
          <a:custGeom>
            <a:avLst/>
            <a:gdLst>
              <a:gd name="T0" fmla="*/ 16 w 70"/>
              <a:gd name="T1" fmla="*/ 0 h 62"/>
              <a:gd name="T2" fmla="*/ 16 w 70"/>
              <a:gd name="T3" fmla="*/ 0 h 62"/>
              <a:gd name="T4" fmla="*/ 14 w 70"/>
              <a:gd name="T5" fmla="*/ 0 h 62"/>
              <a:gd name="T6" fmla="*/ 14 w 70"/>
              <a:gd name="T7" fmla="*/ 0 h 62"/>
              <a:gd name="T8" fmla="*/ 12 w 70"/>
              <a:gd name="T9" fmla="*/ 0 h 62"/>
              <a:gd name="T10" fmla="*/ 12 w 70"/>
              <a:gd name="T11" fmla="*/ 0 h 62"/>
              <a:gd name="T12" fmla="*/ 10 w 70"/>
              <a:gd name="T13" fmla="*/ 0 h 62"/>
              <a:gd name="T14" fmla="*/ 10 w 70"/>
              <a:gd name="T15" fmla="*/ 0 h 62"/>
              <a:gd name="T16" fmla="*/ 6 w 70"/>
              <a:gd name="T17" fmla="*/ 0 h 62"/>
              <a:gd name="T18" fmla="*/ 4 w 70"/>
              <a:gd name="T19" fmla="*/ 0 h 62"/>
              <a:gd name="T20" fmla="*/ 2 w 70"/>
              <a:gd name="T21" fmla="*/ 6 h 62"/>
              <a:gd name="T22" fmla="*/ 2 w 70"/>
              <a:gd name="T23" fmla="*/ 6 h 62"/>
              <a:gd name="T24" fmla="*/ 0 w 70"/>
              <a:gd name="T25" fmla="*/ 8 h 62"/>
              <a:gd name="T26" fmla="*/ 0 w 70"/>
              <a:gd name="T27" fmla="*/ 8 h 62"/>
              <a:gd name="T28" fmla="*/ 0 w 70"/>
              <a:gd name="T29" fmla="*/ 12 h 62"/>
              <a:gd name="T30" fmla="*/ 0 w 70"/>
              <a:gd name="T31" fmla="*/ 16 h 62"/>
              <a:gd name="T32" fmla="*/ 2 w 70"/>
              <a:gd name="T33" fmla="*/ 24 h 62"/>
              <a:gd name="T34" fmla="*/ 6 w 70"/>
              <a:gd name="T35" fmla="*/ 34 h 62"/>
              <a:gd name="T36" fmla="*/ 10 w 70"/>
              <a:gd name="T37" fmla="*/ 42 h 62"/>
              <a:gd name="T38" fmla="*/ 10 w 70"/>
              <a:gd name="T39" fmla="*/ 42 h 62"/>
              <a:gd name="T40" fmla="*/ 20 w 70"/>
              <a:gd name="T41" fmla="*/ 54 h 62"/>
              <a:gd name="T42" fmla="*/ 26 w 70"/>
              <a:gd name="T43" fmla="*/ 58 h 62"/>
              <a:gd name="T44" fmla="*/ 34 w 70"/>
              <a:gd name="T45" fmla="*/ 62 h 62"/>
              <a:gd name="T46" fmla="*/ 34 w 70"/>
              <a:gd name="T47" fmla="*/ 62 h 62"/>
              <a:gd name="T48" fmla="*/ 38 w 70"/>
              <a:gd name="T49" fmla="*/ 62 h 62"/>
              <a:gd name="T50" fmla="*/ 42 w 70"/>
              <a:gd name="T51" fmla="*/ 60 h 62"/>
              <a:gd name="T52" fmla="*/ 46 w 70"/>
              <a:gd name="T53" fmla="*/ 54 h 62"/>
              <a:gd name="T54" fmla="*/ 46 w 70"/>
              <a:gd name="T55" fmla="*/ 48 h 62"/>
              <a:gd name="T56" fmla="*/ 44 w 70"/>
              <a:gd name="T57" fmla="*/ 42 h 62"/>
              <a:gd name="T58" fmla="*/ 44 w 70"/>
              <a:gd name="T59" fmla="*/ 42 h 62"/>
              <a:gd name="T60" fmla="*/ 34 w 70"/>
              <a:gd name="T61" fmla="*/ 30 h 62"/>
              <a:gd name="T62" fmla="*/ 34 w 70"/>
              <a:gd name="T63" fmla="*/ 30 h 62"/>
              <a:gd name="T64" fmla="*/ 42 w 70"/>
              <a:gd name="T65" fmla="*/ 32 h 62"/>
              <a:gd name="T66" fmla="*/ 42 w 70"/>
              <a:gd name="T67" fmla="*/ 32 h 62"/>
              <a:gd name="T68" fmla="*/ 48 w 70"/>
              <a:gd name="T69" fmla="*/ 34 h 62"/>
              <a:gd name="T70" fmla="*/ 56 w 70"/>
              <a:gd name="T71" fmla="*/ 34 h 62"/>
              <a:gd name="T72" fmla="*/ 64 w 70"/>
              <a:gd name="T73" fmla="*/ 32 h 62"/>
              <a:gd name="T74" fmla="*/ 66 w 70"/>
              <a:gd name="T75" fmla="*/ 30 h 62"/>
              <a:gd name="T76" fmla="*/ 68 w 70"/>
              <a:gd name="T77" fmla="*/ 28 h 62"/>
              <a:gd name="T78" fmla="*/ 68 w 70"/>
              <a:gd name="T79" fmla="*/ 28 h 62"/>
              <a:gd name="T80" fmla="*/ 70 w 70"/>
              <a:gd name="T81" fmla="*/ 20 h 62"/>
              <a:gd name="T82" fmla="*/ 68 w 70"/>
              <a:gd name="T83" fmla="*/ 16 h 62"/>
              <a:gd name="T84" fmla="*/ 62 w 70"/>
              <a:gd name="T85" fmla="*/ 10 h 62"/>
              <a:gd name="T86" fmla="*/ 52 w 70"/>
              <a:gd name="T87" fmla="*/ 8 h 62"/>
              <a:gd name="T88" fmla="*/ 32 w 70"/>
              <a:gd name="T89" fmla="*/ 4 h 62"/>
              <a:gd name="T90" fmla="*/ 16 w 70"/>
              <a:gd name="T91" fmla="*/ 0 h 62"/>
              <a:gd name="T92" fmla="*/ 16 w 70"/>
              <a:gd name="T9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 h="62">
                <a:moveTo>
                  <a:pt x="16" y="0"/>
                </a:moveTo>
                <a:lnTo>
                  <a:pt x="16" y="0"/>
                </a:lnTo>
                <a:lnTo>
                  <a:pt x="14" y="0"/>
                </a:lnTo>
                <a:lnTo>
                  <a:pt x="14" y="0"/>
                </a:lnTo>
                <a:lnTo>
                  <a:pt x="12" y="0"/>
                </a:lnTo>
                <a:lnTo>
                  <a:pt x="12" y="0"/>
                </a:lnTo>
                <a:lnTo>
                  <a:pt x="10" y="0"/>
                </a:lnTo>
                <a:lnTo>
                  <a:pt x="10" y="0"/>
                </a:lnTo>
                <a:lnTo>
                  <a:pt x="6" y="0"/>
                </a:lnTo>
                <a:lnTo>
                  <a:pt x="4" y="0"/>
                </a:lnTo>
                <a:lnTo>
                  <a:pt x="2" y="6"/>
                </a:lnTo>
                <a:lnTo>
                  <a:pt x="2" y="6"/>
                </a:lnTo>
                <a:lnTo>
                  <a:pt x="0" y="8"/>
                </a:lnTo>
                <a:lnTo>
                  <a:pt x="0" y="8"/>
                </a:lnTo>
                <a:lnTo>
                  <a:pt x="0" y="12"/>
                </a:lnTo>
                <a:lnTo>
                  <a:pt x="0" y="16"/>
                </a:lnTo>
                <a:lnTo>
                  <a:pt x="2" y="24"/>
                </a:lnTo>
                <a:lnTo>
                  <a:pt x="6" y="34"/>
                </a:lnTo>
                <a:lnTo>
                  <a:pt x="10" y="42"/>
                </a:lnTo>
                <a:lnTo>
                  <a:pt x="10" y="42"/>
                </a:lnTo>
                <a:lnTo>
                  <a:pt x="20" y="54"/>
                </a:lnTo>
                <a:lnTo>
                  <a:pt x="26" y="58"/>
                </a:lnTo>
                <a:lnTo>
                  <a:pt x="34" y="62"/>
                </a:lnTo>
                <a:lnTo>
                  <a:pt x="34" y="62"/>
                </a:lnTo>
                <a:lnTo>
                  <a:pt x="38" y="62"/>
                </a:lnTo>
                <a:lnTo>
                  <a:pt x="42" y="60"/>
                </a:lnTo>
                <a:lnTo>
                  <a:pt x="46" y="54"/>
                </a:lnTo>
                <a:lnTo>
                  <a:pt x="46" y="48"/>
                </a:lnTo>
                <a:lnTo>
                  <a:pt x="44" y="42"/>
                </a:lnTo>
                <a:lnTo>
                  <a:pt x="44" y="42"/>
                </a:lnTo>
                <a:lnTo>
                  <a:pt x="34" y="30"/>
                </a:lnTo>
                <a:lnTo>
                  <a:pt x="34" y="30"/>
                </a:lnTo>
                <a:lnTo>
                  <a:pt x="42" y="32"/>
                </a:lnTo>
                <a:lnTo>
                  <a:pt x="42" y="32"/>
                </a:lnTo>
                <a:lnTo>
                  <a:pt x="48" y="34"/>
                </a:lnTo>
                <a:lnTo>
                  <a:pt x="56" y="34"/>
                </a:lnTo>
                <a:lnTo>
                  <a:pt x="64" y="32"/>
                </a:lnTo>
                <a:lnTo>
                  <a:pt x="66" y="30"/>
                </a:lnTo>
                <a:lnTo>
                  <a:pt x="68" y="28"/>
                </a:lnTo>
                <a:lnTo>
                  <a:pt x="68" y="28"/>
                </a:lnTo>
                <a:lnTo>
                  <a:pt x="70" y="20"/>
                </a:lnTo>
                <a:lnTo>
                  <a:pt x="68" y="16"/>
                </a:lnTo>
                <a:lnTo>
                  <a:pt x="62" y="10"/>
                </a:lnTo>
                <a:lnTo>
                  <a:pt x="52" y="8"/>
                </a:lnTo>
                <a:lnTo>
                  <a:pt x="32" y="4"/>
                </a:lnTo>
                <a:lnTo>
                  <a:pt x="16" y="0"/>
                </a:lnTo>
                <a:lnTo>
                  <a:pt x="16" y="0"/>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0" name="Freeform 222"/>
          <p:cNvSpPr/>
          <p:nvPr>
            <p:custDataLst>
              <p:tags r:id="rId215"/>
            </p:custDataLst>
          </p:nvPr>
        </p:nvSpPr>
        <p:spPr bwMode="auto">
          <a:xfrm rot="20855259">
            <a:off x="4142240" y="2877420"/>
            <a:ext cx="190950" cy="97186"/>
          </a:xfrm>
          <a:custGeom>
            <a:avLst/>
            <a:gdLst>
              <a:gd name="T0" fmla="*/ 144 w 200"/>
              <a:gd name="T1" fmla="*/ 96 h 102"/>
              <a:gd name="T2" fmla="*/ 144 w 200"/>
              <a:gd name="T3" fmla="*/ 96 h 102"/>
              <a:gd name="T4" fmla="*/ 122 w 200"/>
              <a:gd name="T5" fmla="*/ 92 h 102"/>
              <a:gd name="T6" fmla="*/ 100 w 200"/>
              <a:gd name="T7" fmla="*/ 88 h 102"/>
              <a:gd name="T8" fmla="*/ 76 w 200"/>
              <a:gd name="T9" fmla="*/ 82 h 102"/>
              <a:gd name="T10" fmla="*/ 50 w 200"/>
              <a:gd name="T11" fmla="*/ 72 h 102"/>
              <a:gd name="T12" fmla="*/ 28 w 200"/>
              <a:gd name="T13" fmla="*/ 62 h 102"/>
              <a:gd name="T14" fmla="*/ 18 w 200"/>
              <a:gd name="T15" fmla="*/ 54 h 102"/>
              <a:gd name="T16" fmla="*/ 10 w 200"/>
              <a:gd name="T17" fmla="*/ 48 h 102"/>
              <a:gd name="T18" fmla="*/ 4 w 200"/>
              <a:gd name="T19" fmla="*/ 40 h 102"/>
              <a:gd name="T20" fmla="*/ 0 w 200"/>
              <a:gd name="T21" fmla="*/ 32 h 102"/>
              <a:gd name="T22" fmla="*/ 0 w 200"/>
              <a:gd name="T23" fmla="*/ 32 h 102"/>
              <a:gd name="T24" fmla="*/ 0 w 200"/>
              <a:gd name="T25" fmla="*/ 24 h 102"/>
              <a:gd name="T26" fmla="*/ 2 w 200"/>
              <a:gd name="T27" fmla="*/ 16 h 102"/>
              <a:gd name="T28" fmla="*/ 6 w 200"/>
              <a:gd name="T29" fmla="*/ 10 h 102"/>
              <a:gd name="T30" fmla="*/ 14 w 200"/>
              <a:gd name="T31" fmla="*/ 6 h 102"/>
              <a:gd name="T32" fmla="*/ 22 w 200"/>
              <a:gd name="T33" fmla="*/ 4 h 102"/>
              <a:gd name="T34" fmla="*/ 34 w 200"/>
              <a:gd name="T35" fmla="*/ 2 h 102"/>
              <a:gd name="T36" fmla="*/ 58 w 200"/>
              <a:gd name="T37" fmla="*/ 0 h 102"/>
              <a:gd name="T38" fmla="*/ 86 w 200"/>
              <a:gd name="T39" fmla="*/ 2 h 102"/>
              <a:gd name="T40" fmla="*/ 112 w 200"/>
              <a:gd name="T41" fmla="*/ 8 h 102"/>
              <a:gd name="T42" fmla="*/ 136 w 200"/>
              <a:gd name="T43" fmla="*/ 14 h 102"/>
              <a:gd name="T44" fmla="*/ 144 w 200"/>
              <a:gd name="T45" fmla="*/ 18 h 102"/>
              <a:gd name="T46" fmla="*/ 152 w 200"/>
              <a:gd name="T47" fmla="*/ 24 h 102"/>
              <a:gd name="T48" fmla="*/ 152 w 200"/>
              <a:gd name="T49" fmla="*/ 24 h 102"/>
              <a:gd name="T50" fmla="*/ 166 w 200"/>
              <a:gd name="T51" fmla="*/ 36 h 102"/>
              <a:gd name="T52" fmla="*/ 178 w 200"/>
              <a:gd name="T53" fmla="*/ 48 h 102"/>
              <a:gd name="T54" fmla="*/ 188 w 200"/>
              <a:gd name="T55" fmla="*/ 60 h 102"/>
              <a:gd name="T56" fmla="*/ 194 w 200"/>
              <a:gd name="T57" fmla="*/ 72 h 102"/>
              <a:gd name="T58" fmla="*/ 198 w 200"/>
              <a:gd name="T59" fmla="*/ 84 h 102"/>
              <a:gd name="T60" fmla="*/ 200 w 200"/>
              <a:gd name="T61" fmla="*/ 92 h 102"/>
              <a:gd name="T62" fmla="*/ 198 w 200"/>
              <a:gd name="T63" fmla="*/ 100 h 102"/>
              <a:gd name="T64" fmla="*/ 194 w 200"/>
              <a:gd name="T65" fmla="*/ 102 h 102"/>
              <a:gd name="T66" fmla="*/ 192 w 200"/>
              <a:gd name="T67" fmla="*/ 102 h 102"/>
              <a:gd name="T68" fmla="*/ 192 w 200"/>
              <a:gd name="T69" fmla="*/ 102 h 102"/>
              <a:gd name="T70" fmla="*/ 176 w 200"/>
              <a:gd name="T71" fmla="*/ 102 h 102"/>
              <a:gd name="T72" fmla="*/ 160 w 200"/>
              <a:gd name="T73" fmla="*/ 100 h 102"/>
              <a:gd name="T74" fmla="*/ 144 w 200"/>
              <a:gd name="T75" fmla="*/ 96 h 102"/>
              <a:gd name="T76" fmla="*/ 144 w 200"/>
              <a:gd name="T77" fmla="*/ 9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0" h="102">
                <a:moveTo>
                  <a:pt x="144" y="96"/>
                </a:moveTo>
                <a:lnTo>
                  <a:pt x="144" y="96"/>
                </a:lnTo>
                <a:lnTo>
                  <a:pt x="122" y="92"/>
                </a:lnTo>
                <a:lnTo>
                  <a:pt x="100" y="88"/>
                </a:lnTo>
                <a:lnTo>
                  <a:pt x="76" y="82"/>
                </a:lnTo>
                <a:lnTo>
                  <a:pt x="50" y="72"/>
                </a:lnTo>
                <a:lnTo>
                  <a:pt x="28" y="62"/>
                </a:lnTo>
                <a:lnTo>
                  <a:pt x="18" y="54"/>
                </a:lnTo>
                <a:lnTo>
                  <a:pt x="10" y="48"/>
                </a:lnTo>
                <a:lnTo>
                  <a:pt x="4" y="40"/>
                </a:lnTo>
                <a:lnTo>
                  <a:pt x="0" y="32"/>
                </a:lnTo>
                <a:lnTo>
                  <a:pt x="0" y="32"/>
                </a:lnTo>
                <a:lnTo>
                  <a:pt x="0" y="24"/>
                </a:lnTo>
                <a:lnTo>
                  <a:pt x="2" y="16"/>
                </a:lnTo>
                <a:lnTo>
                  <a:pt x="6" y="10"/>
                </a:lnTo>
                <a:lnTo>
                  <a:pt x="14" y="6"/>
                </a:lnTo>
                <a:lnTo>
                  <a:pt x="22" y="4"/>
                </a:lnTo>
                <a:lnTo>
                  <a:pt x="34" y="2"/>
                </a:lnTo>
                <a:lnTo>
                  <a:pt x="58" y="0"/>
                </a:lnTo>
                <a:lnTo>
                  <a:pt x="86" y="2"/>
                </a:lnTo>
                <a:lnTo>
                  <a:pt x="112" y="8"/>
                </a:lnTo>
                <a:lnTo>
                  <a:pt x="136" y="14"/>
                </a:lnTo>
                <a:lnTo>
                  <a:pt x="144" y="18"/>
                </a:lnTo>
                <a:lnTo>
                  <a:pt x="152" y="24"/>
                </a:lnTo>
                <a:lnTo>
                  <a:pt x="152" y="24"/>
                </a:lnTo>
                <a:lnTo>
                  <a:pt x="166" y="36"/>
                </a:lnTo>
                <a:lnTo>
                  <a:pt x="178" y="48"/>
                </a:lnTo>
                <a:lnTo>
                  <a:pt x="188" y="60"/>
                </a:lnTo>
                <a:lnTo>
                  <a:pt x="194" y="72"/>
                </a:lnTo>
                <a:lnTo>
                  <a:pt x="198" y="84"/>
                </a:lnTo>
                <a:lnTo>
                  <a:pt x="200" y="92"/>
                </a:lnTo>
                <a:lnTo>
                  <a:pt x="198" y="100"/>
                </a:lnTo>
                <a:lnTo>
                  <a:pt x="194" y="102"/>
                </a:lnTo>
                <a:lnTo>
                  <a:pt x="192" y="102"/>
                </a:lnTo>
                <a:lnTo>
                  <a:pt x="192" y="102"/>
                </a:lnTo>
                <a:lnTo>
                  <a:pt x="176" y="102"/>
                </a:lnTo>
                <a:lnTo>
                  <a:pt x="160" y="100"/>
                </a:lnTo>
                <a:lnTo>
                  <a:pt x="144" y="96"/>
                </a:lnTo>
                <a:lnTo>
                  <a:pt x="144" y="96"/>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1" name="Freeform 223"/>
          <p:cNvSpPr/>
          <p:nvPr>
            <p:custDataLst>
              <p:tags r:id="rId216"/>
            </p:custDataLst>
          </p:nvPr>
        </p:nvSpPr>
        <p:spPr bwMode="auto">
          <a:xfrm rot="20855259">
            <a:off x="4140186" y="2934225"/>
            <a:ext cx="65019" cy="66388"/>
          </a:xfrm>
          <a:custGeom>
            <a:avLst/>
            <a:gdLst>
              <a:gd name="T0" fmla="*/ 68 w 68"/>
              <a:gd name="T1" fmla="*/ 12 h 70"/>
              <a:gd name="T2" fmla="*/ 68 w 68"/>
              <a:gd name="T3" fmla="*/ 12 h 70"/>
              <a:gd name="T4" fmla="*/ 64 w 68"/>
              <a:gd name="T5" fmla="*/ 20 h 70"/>
              <a:gd name="T6" fmla="*/ 50 w 68"/>
              <a:gd name="T7" fmla="*/ 38 h 70"/>
              <a:gd name="T8" fmla="*/ 40 w 68"/>
              <a:gd name="T9" fmla="*/ 48 h 70"/>
              <a:gd name="T10" fmla="*/ 30 w 68"/>
              <a:gd name="T11" fmla="*/ 56 h 70"/>
              <a:gd name="T12" fmla="*/ 20 w 68"/>
              <a:gd name="T13" fmla="*/ 64 h 70"/>
              <a:gd name="T14" fmla="*/ 8 w 68"/>
              <a:gd name="T15" fmla="*/ 70 h 70"/>
              <a:gd name="T16" fmla="*/ 8 w 68"/>
              <a:gd name="T17" fmla="*/ 70 h 70"/>
              <a:gd name="T18" fmla="*/ 4 w 68"/>
              <a:gd name="T19" fmla="*/ 62 h 70"/>
              <a:gd name="T20" fmla="*/ 0 w 68"/>
              <a:gd name="T21" fmla="*/ 50 h 70"/>
              <a:gd name="T22" fmla="*/ 0 w 68"/>
              <a:gd name="T23" fmla="*/ 38 h 70"/>
              <a:gd name="T24" fmla="*/ 0 w 68"/>
              <a:gd name="T25" fmla="*/ 38 h 70"/>
              <a:gd name="T26" fmla="*/ 0 w 68"/>
              <a:gd name="T27" fmla="*/ 30 h 70"/>
              <a:gd name="T28" fmla="*/ 2 w 68"/>
              <a:gd name="T29" fmla="*/ 24 h 70"/>
              <a:gd name="T30" fmla="*/ 10 w 68"/>
              <a:gd name="T31" fmla="*/ 12 h 70"/>
              <a:gd name="T32" fmla="*/ 18 w 68"/>
              <a:gd name="T33" fmla="*/ 4 h 70"/>
              <a:gd name="T34" fmla="*/ 26 w 68"/>
              <a:gd name="T35" fmla="*/ 0 h 70"/>
              <a:gd name="T36" fmla="*/ 26 w 68"/>
              <a:gd name="T37" fmla="*/ 0 h 70"/>
              <a:gd name="T38" fmla="*/ 30 w 68"/>
              <a:gd name="T39" fmla="*/ 0 h 70"/>
              <a:gd name="T40" fmla="*/ 36 w 68"/>
              <a:gd name="T41" fmla="*/ 0 h 70"/>
              <a:gd name="T42" fmla="*/ 50 w 68"/>
              <a:gd name="T43" fmla="*/ 4 h 70"/>
              <a:gd name="T44" fmla="*/ 68 w 68"/>
              <a:gd name="T45" fmla="*/ 12 h 70"/>
              <a:gd name="T46" fmla="*/ 68 w 68"/>
              <a:gd name="T47"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70">
                <a:moveTo>
                  <a:pt x="68" y="12"/>
                </a:moveTo>
                <a:lnTo>
                  <a:pt x="68" y="12"/>
                </a:lnTo>
                <a:lnTo>
                  <a:pt x="64" y="20"/>
                </a:lnTo>
                <a:lnTo>
                  <a:pt x="50" y="38"/>
                </a:lnTo>
                <a:lnTo>
                  <a:pt x="40" y="48"/>
                </a:lnTo>
                <a:lnTo>
                  <a:pt x="30" y="56"/>
                </a:lnTo>
                <a:lnTo>
                  <a:pt x="20" y="64"/>
                </a:lnTo>
                <a:lnTo>
                  <a:pt x="8" y="70"/>
                </a:lnTo>
                <a:lnTo>
                  <a:pt x="8" y="70"/>
                </a:lnTo>
                <a:lnTo>
                  <a:pt x="4" y="62"/>
                </a:lnTo>
                <a:lnTo>
                  <a:pt x="0" y="50"/>
                </a:lnTo>
                <a:lnTo>
                  <a:pt x="0" y="38"/>
                </a:lnTo>
                <a:lnTo>
                  <a:pt x="0" y="38"/>
                </a:lnTo>
                <a:lnTo>
                  <a:pt x="0" y="30"/>
                </a:lnTo>
                <a:lnTo>
                  <a:pt x="2" y="24"/>
                </a:lnTo>
                <a:lnTo>
                  <a:pt x="10" y="12"/>
                </a:lnTo>
                <a:lnTo>
                  <a:pt x="18" y="4"/>
                </a:lnTo>
                <a:lnTo>
                  <a:pt x="26" y="0"/>
                </a:lnTo>
                <a:lnTo>
                  <a:pt x="26" y="0"/>
                </a:lnTo>
                <a:lnTo>
                  <a:pt x="30" y="0"/>
                </a:lnTo>
                <a:lnTo>
                  <a:pt x="36" y="0"/>
                </a:lnTo>
                <a:lnTo>
                  <a:pt x="50" y="4"/>
                </a:lnTo>
                <a:lnTo>
                  <a:pt x="68" y="12"/>
                </a:lnTo>
                <a:lnTo>
                  <a:pt x="68" y="12"/>
                </a:lnTo>
                <a:close/>
              </a:path>
            </a:pathLst>
          </a:custGeom>
          <a:solidFill>
            <a:srgbClr val="60381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2" name="Freeform 224"/>
          <p:cNvSpPr/>
          <p:nvPr>
            <p:custDataLst>
              <p:tags r:id="rId217"/>
            </p:custDataLst>
          </p:nvPr>
        </p:nvSpPr>
        <p:spPr bwMode="auto">
          <a:xfrm rot="20855259">
            <a:off x="4160034" y="2901374"/>
            <a:ext cx="150570" cy="53384"/>
          </a:xfrm>
          <a:custGeom>
            <a:avLst/>
            <a:gdLst>
              <a:gd name="T0" fmla="*/ 152 w 158"/>
              <a:gd name="T1" fmla="*/ 42 h 56"/>
              <a:gd name="T2" fmla="*/ 152 w 158"/>
              <a:gd name="T3" fmla="*/ 42 h 56"/>
              <a:gd name="T4" fmla="*/ 80 w 158"/>
              <a:gd name="T5" fmla="*/ 24 h 56"/>
              <a:gd name="T6" fmla="*/ 44 w 158"/>
              <a:gd name="T7" fmla="*/ 12 h 56"/>
              <a:gd name="T8" fmla="*/ 8 w 158"/>
              <a:gd name="T9" fmla="*/ 0 h 56"/>
              <a:gd name="T10" fmla="*/ 8 w 158"/>
              <a:gd name="T11" fmla="*/ 0 h 56"/>
              <a:gd name="T12" fmla="*/ 4 w 158"/>
              <a:gd name="T13" fmla="*/ 0 h 56"/>
              <a:gd name="T14" fmla="*/ 0 w 158"/>
              <a:gd name="T15" fmla="*/ 2 h 56"/>
              <a:gd name="T16" fmla="*/ 0 w 158"/>
              <a:gd name="T17" fmla="*/ 4 h 56"/>
              <a:gd name="T18" fmla="*/ 2 w 158"/>
              <a:gd name="T19" fmla="*/ 8 h 56"/>
              <a:gd name="T20" fmla="*/ 2 w 158"/>
              <a:gd name="T21" fmla="*/ 8 h 56"/>
              <a:gd name="T22" fmla="*/ 18 w 158"/>
              <a:gd name="T23" fmla="*/ 20 h 56"/>
              <a:gd name="T24" fmla="*/ 36 w 158"/>
              <a:gd name="T25" fmla="*/ 30 h 56"/>
              <a:gd name="T26" fmla="*/ 54 w 158"/>
              <a:gd name="T27" fmla="*/ 38 h 56"/>
              <a:gd name="T28" fmla="*/ 72 w 158"/>
              <a:gd name="T29" fmla="*/ 46 h 56"/>
              <a:gd name="T30" fmla="*/ 92 w 158"/>
              <a:gd name="T31" fmla="*/ 52 h 56"/>
              <a:gd name="T32" fmla="*/ 112 w 158"/>
              <a:gd name="T33" fmla="*/ 56 h 56"/>
              <a:gd name="T34" fmla="*/ 130 w 158"/>
              <a:gd name="T35" fmla="*/ 56 h 56"/>
              <a:gd name="T36" fmla="*/ 150 w 158"/>
              <a:gd name="T37" fmla="*/ 56 h 56"/>
              <a:gd name="T38" fmla="*/ 150 w 158"/>
              <a:gd name="T39" fmla="*/ 56 h 56"/>
              <a:gd name="T40" fmla="*/ 156 w 158"/>
              <a:gd name="T41" fmla="*/ 54 h 56"/>
              <a:gd name="T42" fmla="*/ 158 w 158"/>
              <a:gd name="T43" fmla="*/ 50 h 56"/>
              <a:gd name="T44" fmla="*/ 156 w 158"/>
              <a:gd name="T45" fmla="*/ 46 h 56"/>
              <a:gd name="T46" fmla="*/ 152 w 158"/>
              <a:gd name="T47" fmla="*/ 42 h 56"/>
              <a:gd name="T48" fmla="*/ 152 w 158"/>
              <a:gd name="T49"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8" h="56">
                <a:moveTo>
                  <a:pt x="152" y="42"/>
                </a:moveTo>
                <a:lnTo>
                  <a:pt x="152" y="42"/>
                </a:lnTo>
                <a:lnTo>
                  <a:pt x="80" y="24"/>
                </a:lnTo>
                <a:lnTo>
                  <a:pt x="44" y="12"/>
                </a:lnTo>
                <a:lnTo>
                  <a:pt x="8" y="0"/>
                </a:lnTo>
                <a:lnTo>
                  <a:pt x="8" y="0"/>
                </a:lnTo>
                <a:lnTo>
                  <a:pt x="4" y="0"/>
                </a:lnTo>
                <a:lnTo>
                  <a:pt x="0" y="2"/>
                </a:lnTo>
                <a:lnTo>
                  <a:pt x="0" y="4"/>
                </a:lnTo>
                <a:lnTo>
                  <a:pt x="2" y="8"/>
                </a:lnTo>
                <a:lnTo>
                  <a:pt x="2" y="8"/>
                </a:lnTo>
                <a:lnTo>
                  <a:pt x="18" y="20"/>
                </a:lnTo>
                <a:lnTo>
                  <a:pt x="36" y="30"/>
                </a:lnTo>
                <a:lnTo>
                  <a:pt x="54" y="38"/>
                </a:lnTo>
                <a:lnTo>
                  <a:pt x="72" y="46"/>
                </a:lnTo>
                <a:lnTo>
                  <a:pt x="92" y="52"/>
                </a:lnTo>
                <a:lnTo>
                  <a:pt x="112" y="56"/>
                </a:lnTo>
                <a:lnTo>
                  <a:pt x="130" y="56"/>
                </a:lnTo>
                <a:lnTo>
                  <a:pt x="150" y="56"/>
                </a:lnTo>
                <a:lnTo>
                  <a:pt x="150" y="56"/>
                </a:lnTo>
                <a:lnTo>
                  <a:pt x="156" y="54"/>
                </a:lnTo>
                <a:lnTo>
                  <a:pt x="158" y="50"/>
                </a:lnTo>
                <a:lnTo>
                  <a:pt x="156" y="46"/>
                </a:lnTo>
                <a:lnTo>
                  <a:pt x="152" y="42"/>
                </a:lnTo>
                <a:lnTo>
                  <a:pt x="152" y="42"/>
                </a:lnTo>
                <a:close/>
              </a:path>
            </a:pathLst>
          </a:custGeom>
          <a:solidFill>
            <a:srgbClr val="3D2412"/>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3" name="Freeform 225"/>
          <p:cNvSpPr/>
          <p:nvPr>
            <p:custDataLst>
              <p:tags r:id="rId218"/>
            </p:custDataLst>
          </p:nvPr>
        </p:nvSpPr>
        <p:spPr bwMode="auto">
          <a:xfrm rot="20855259">
            <a:off x="4636382" y="3604945"/>
            <a:ext cx="53384" cy="58859"/>
          </a:xfrm>
          <a:custGeom>
            <a:avLst/>
            <a:gdLst>
              <a:gd name="T0" fmla="*/ 52 w 56"/>
              <a:gd name="T1" fmla="*/ 28 h 62"/>
              <a:gd name="T2" fmla="*/ 52 w 56"/>
              <a:gd name="T3" fmla="*/ 28 h 62"/>
              <a:gd name="T4" fmla="*/ 52 w 56"/>
              <a:gd name="T5" fmla="*/ 26 h 62"/>
              <a:gd name="T6" fmla="*/ 52 w 56"/>
              <a:gd name="T7" fmla="*/ 26 h 62"/>
              <a:gd name="T8" fmla="*/ 46 w 56"/>
              <a:gd name="T9" fmla="*/ 16 h 62"/>
              <a:gd name="T10" fmla="*/ 36 w 56"/>
              <a:gd name="T11" fmla="*/ 8 h 62"/>
              <a:gd name="T12" fmla="*/ 26 w 56"/>
              <a:gd name="T13" fmla="*/ 2 h 62"/>
              <a:gd name="T14" fmla="*/ 16 w 56"/>
              <a:gd name="T15" fmla="*/ 0 h 62"/>
              <a:gd name="T16" fmla="*/ 16 w 56"/>
              <a:gd name="T17" fmla="*/ 0 h 62"/>
              <a:gd name="T18" fmla="*/ 10 w 56"/>
              <a:gd name="T19" fmla="*/ 2 h 62"/>
              <a:gd name="T20" fmla="*/ 6 w 56"/>
              <a:gd name="T21" fmla="*/ 6 h 62"/>
              <a:gd name="T22" fmla="*/ 6 w 56"/>
              <a:gd name="T23" fmla="*/ 12 h 62"/>
              <a:gd name="T24" fmla="*/ 10 w 56"/>
              <a:gd name="T25" fmla="*/ 16 h 62"/>
              <a:gd name="T26" fmla="*/ 10 w 56"/>
              <a:gd name="T27" fmla="*/ 16 h 62"/>
              <a:gd name="T28" fmla="*/ 26 w 56"/>
              <a:gd name="T29" fmla="*/ 30 h 62"/>
              <a:gd name="T30" fmla="*/ 26 w 56"/>
              <a:gd name="T31" fmla="*/ 30 h 62"/>
              <a:gd name="T32" fmla="*/ 18 w 56"/>
              <a:gd name="T33" fmla="*/ 32 h 62"/>
              <a:gd name="T34" fmla="*/ 12 w 56"/>
              <a:gd name="T35" fmla="*/ 36 h 62"/>
              <a:gd name="T36" fmla="*/ 6 w 56"/>
              <a:gd name="T37" fmla="*/ 40 h 62"/>
              <a:gd name="T38" fmla="*/ 2 w 56"/>
              <a:gd name="T39" fmla="*/ 46 h 62"/>
              <a:gd name="T40" fmla="*/ 2 w 56"/>
              <a:gd name="T41" fmla="*/ 46 h 62"/>
              <a:gd name="T42" fmla="*/ 0 w 56"/>
              <a:gd name="T43" fmla="*/ 52 h 62"/>
              <a:gd name="T44" fmla="*/ 0 w 56"/>
              <a:gd name="T45" fmla="*/ 58 h 62"/>
              <a:gd name="T46" fmla="*/ 4 w 56"/>
              <a:gd name="T47" fmla="*/ 62 h 62"/>
              <a:gd name="T48" fmla="*/ 10 w 56"/>
              <a:gd name="T49" fmla="*/ 62 h 62"/>
              <a:gd name="T50" fmla="*/ 10 w 56"/>
              <a:gd name="T51" fmla="*/ 62 h 62"/>
              <a:gd name="T52" fmla="*/ 22 w 56"/>
              <a:gd name="T53" fmla="*/ 60 h 62"/>
              <a:gd name="T54" fmla="*/ 34 w 56"/>
              <a:gd name="T55" fmla="*/ 56 h 62"/>
              <a:gd name="T56" fmla="*/ 44 w 56"/>
              <a:gd name="T57" fmla="*/ 50 h 62"/>
              <a:gd name="T58" fmla="*/ 54 w 56"/>
              <a:gd name="T59" fmla="*/ 42 h 62"/>
              <a:gd name="T60" fmla="*/ 54 w 56"/>
              <a:gd name="T61" fmla="*/ 42 h 62"/>
              <a:gd name="T62" fmla="*/ 56 w 56"/>
              <a:gd name="T63" fmla="*/ 38 h 62"/>
              <a:gd name="T64" fmla="*/ 56 w 56"/>
              <a:gd name="T65" fmla="*/ 34 h 62"/>
              <a:gd name="T66" fmla="*/ 56 w 56"/>
              <a:gd name="T67" fmla="*/ 32 h 62"/>
              <a:gd name="T68" fmla="*/ 52 w 56"/>
              <a:gd name="T69" fmla="*/ 28 h 62"/>
              <a:gd name="T70" fmla="*/ 52 w 56"/>
              <a:gd name="T71"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 h="62">
                <a:moveTo>
                  <a:pt x="52" y="28"/>
                </a:moveTo>
                <a:lnTo>
                  <a:pt x="52" y="28"/>
                </a:lnTo>
                <a:lnTo>
                  <a:pt x="52" y="26"/>
                </a:lnTo>
                <a:lnTo>
                  <a:pt x="52" y="26"/>
                </a:lnTo>
                <a:lnTo>
                  <a:pt x="46" y="16"/>
                </a:lnTo>
                <a:lnTo>
                  <a:pt x="36" y="8"/>
                </a:lnTo>
                <a:lnTo>
                  <a:pt x="26" y="2"/>
                </a:lnTo>
                <a:lnTo>
                  <a:pt x="16" y="0"/>
                </a:lnTo>
                <a:lnTo>
                  <a:pt x="16" y="0"/>
                </a:lnTo>
                <a:lnTo>
                  <a:pt x="10" y="2"/>
                </a:lnTo>
                <a:lnTo>
                  <a:pt x="6" y="6"/>
                </a:lnTo>
                <a:lnTo>
                  <a:pt x="6" y="12"/>
                </a:lnTo>
                <a:lnTo>
                  <a:pt x="10" y="16"/>
                </a:lnTo>
                <a:lnTo>
                  <a:pt x="10" y="16"/>
                </a:lnTo>
                <a:lnTo>
                  <a:pt x="26" y="30"/>
                </a:lnTo>
                <a:lnTo>
                  <a:pt x="26" y="30"/>
                </a:lnTo>
                <a:lnTo>
                  <a:pt x="18" y="32"/>
                </a:lnTo>
                <a:lnTo>
                  <a:pt x="12" y="36"/>
                </a:lnTo>
                <a:lnTo>
                  <a:pt x="6" y="40"/>
                </a:lnTo>
                <a:lnTo>
                  <a:pt x="2" y="46"/>
                </a:lnTo>
                <a:lnTo>
                  <a:pt x="2" y="46"/>
                </a:lnTo>
                <a:lnTo>
                  <a:pt x="0" y="52"/>
                </a:lnTo>
                <a:lnTo>
                  <a:pt x="0" y="58"/>
                </a:lnTo>
                <a:lnTo>
                  <a:pt x="4" y="62"/>
                </a:lnTo>
                <a:lnTo>
                  <a:pt x="10" y="62"/>
                </a:lnTo>
                <a:lnTo>
                  <a:pt x="10" y="62"/>
                </a:lnTo>
                <a:lnTo>
                  <a:pt x="22" y="60"/>
                </a:lnTo>
                <a:lnTo>
                  <a:pt x="34" y="56"/>
                </a:lnTo>
                <a:lnTo>
                  <a:pt x="44" y="50"/>
                </a:lnTo>
                <a:lnTo>
                  <a:pt x="54" y="42"/>
                </a:lnTo>
                <a:lnTo>
                  <a:pt x="54" y="42"/>
                </a:lnTo>
                <a:lnTo>
                  <a:pt x="56" y="38"/>
                </a:lnTo>
                <a:lnTo>
                  <a:pt x="56" y="34"/>
                </a:lnTo>
                <a:lnTo>
                  <a:pt x="56" y="32"/>
                </a:lnTo>
                <a:lnTo>
                  <a:pt x="52" y="28"/>
                </a:lnTo>
                <a:lnTo>
                  <a:pt x="52" y="28"/>
                </a:lnTo>
                <a:close/>
              </a:path>
            </a:pathLst>
          </a:custGeom>
          <a:solidFill>
            <a:srgbClr val="40404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4" name="Freeform 226"/>
          <p:cNvSpPr/>
          <p:nvPr>
            <p:custDataLst>
              <p:tags r:id="rId219"/>
            </p:custDataLst>
          </p:nvPr>
        </p:nvSpPr>
        <p:spPr bwMode="auto">
          <a:xfrm rot="20855259">
            <a:off x="4266117" y="3165555"/>
            <a:ext cx="211482" cy="377793"/>
          </a:xfrm>
          <a:custGeom>
            <a:avLst/>
            <a:gdLst>
              <a:gd name="T0" fmla="*/ 220 w 222"/>
              <a:gd name="T1" fmla="*/ 218 h 396"/>
              <a:gd name="T2" fmla="*/ 212 w 222"/>
              <a:gd name="T3" fmla="*/ 184 h 396"/>
              <a:gd name="T4" fmla="*/ 198 w 222"/>
              <a:gd name="T5" fmla="*/ 150 h 396"/>
              <a:gd name="T6" fmla="*/ 180 w 222"/>
              <a:gd name="T7" fmla="*/ 120 h 396"/>
              <a:gd name="T8" fmla="*/ 156 w 222"/>
              <a:gd name="T9" fmla="*/ 92 h 396"/>
              <a:gd name="T10" fmla="*/ 140 w 222"/>
              <a:gd name="T11" fmla="*/ 78 h 396"/>
              <a:gd name="T12" fmla="*/ 86 w 222"/>
              <a:gd name="T13" fmla="*/ 44 h 396"/>
              <a:gd name="T14" fmla="*/ 46 w 222"/>
              <a:gd name="T15" fmla="*/ 20 h 396"/>
              <a:gd name="T16" fmla="*/ 4 w 222"/>
              <a:gd name="T17" fmla="*/ 0 h 396"/>
              <a:gd name="T18" fmla="*/ 2 w 222"/>
              <a:gd name="T19" fmla="*/ 0 h 396"/>
              <a:gd name="T20" fmla="*/ 0 w 222"/>
              <a:gd name="T21" fmla="*/ 4 h 396"/>
              <a:gd name="T22" fmla="*/ 0 w 222"/>
              <a:gd name="T23" fmla="*/ 6 h 396"/>
              <a:gd name="T24" fmla="*/ 52 w 222"/>
              <a:gd name="T25" fmla="*/ 44 h 396"/>
              <a:gd name="T26" fmla="*/ 132 w 222"/>
              <a:gd name="T27" fmla="*/ 96 h 396"/>
              <a:gd name="T28" fmla="*/ 166 w 222"/>
              <a:gd name="T29" fmla="*/ 128 h 396"/>
              <a:gd name="T30" fmla="*/ 184 w 222"/>
              <a:gd name="T31" fmla="*/ 154 h 396"/>
              <a:gd name="T32" fmla="*/ 190 w 222"/>
              <a:gd name="T33" fmla="*/ 170 h 396"/>
              <a:gd name="T34" fmla="*/ 198 w 222"/>
              <a:gd name="T35" fmla="*/ 200 h 396"/>
              <a:gd name="T36" fmla="*/ 200 w 222"/>
              <a:gd name="T37" fmla="*/ 262 h 396"/>
              <a:gd name="T38" fmla="*/ 196 w 222"/>
              <a:gd name="T39" fmla="*/ 292 h 396"/>
              <a:gd name="T40" fmla="*/ 184 w 222"/>
              <a:gd name="T41" fmla="*/ 330 h 396"/>
              <a:gd name="T42" fmla="*/ 162 w 222"/>
              <a:gd name="T43" fmla="*/ 356 h 396"/>
              <a:gd name="T44" fmla="*/ 132 w 222"/>
              <a:gd name="T45" fmla="*/ 372 h 396"/>
              <a:gd name="T46" fmla="*/ 94 w 222"/>
              <a:gd name="T47" fmla="*/ 374 h 396"/>
              <a:gd name="T48" fmla="*/ 90 w 222"/>
              <a:gd name="T49" fmla="*/ 374 h 396"/>
              <a:gd name="T50" fmla="*/ 86 w 222"/>
              <a:gd name="T51" fmla="*/ 380 h 396"/>
              <a:gd name="T52" fmla="*/ 88 w 222"/>
              <a:gd name="T53" fmla="*/ 384 h 396"/>
              <a:gd name="T54" fmla="*/ 114 w 222"/>
              <a:gd name="T55" fmla="*/ 396 h 396"/>
              <a:gd name="T56" fmla="*/ 142 w 222"/>
              <a:gd name="T57" fmla="*/ 394 h 396"/>
              <a:gd name="T58" fmla="*/ 168 w 222"/>
              <a:gd name="T59" fmla="*/ 382 h 396"/>
              <a:gd name="T60" fmla="*/ 190 w 222"/>
              <a:gd name="T61" fmla="*/ 364 h 396"/>
              <a:gd name="T62" fmla="*/ 200 w 222"/>
              <a:gd name="T63" fmla="*/ 348 h 396"/>
              <a:gd name="T64" fmla="*/ 216 w 222"/>
              <a:gd name="T65" fmla="*/ 314 h 396"/>
              <a:gd name="T66" fmla="*/ 222 w 222"/>
              <a:gd name="T67" fmla="*/ 276 h 396"/>
              <a:gd name="T68" fmla="*/ 222 w 222"/>
              <a:gd name="T69" fmla="*/ 238 h 396"/>
              <a:gd name="T70" fmla="*/ 220 w 222"/>
              <a:gd name="T71" fmla="*/ 218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2" h="396">
                <a:moveTo>
                  <a:pt x="220" y="218"/>
                </a:moveTo>
                <a:lnTo>
                  <a:pt x="220" y="218"/>
                </a:lnTo>
                <a:lnTo>
                  <a:pt x="216" y="200"/>
                </a:lnTo>
                <a:lnTo>
                  <a:pt x="212" y="184"/>
                </a:lnTo>
                <a:lnTo>
                  <a:pt x="206" y="166"/>
                </a:lnTo>
                <a:lnTo>
                  <a:pt x="198" y="150"/>
                </a:lnTo>
                <a:lnTo>
                  <a:pt x="190" y="134"/>
                </a:lnTo>
                <a:lnTo>
                  <a:pt x="180" y="120"/>
                </a:lnTo>
                <a:lnTo>
                  <a:pt x="168" y="106"/>
                </a:lnTo>
                <a:lnTo>
                  <a:pt x="156" y="92"/>
                </a:lnTo>
                <a:lnTo>
                  <a:pt x="156" y="92"/>
                </a:lnTo>
                <a:lnTo>
                  <a:pt x="140" y="78"/>
                </a:lnTo>
                <a:lnTo>
                  <a:pt x="122" y="66"/>
                </a:lnTo>
                <a:lnTo>
                  <a:pt x="86" y="44"/>
                </a:lnTo>
                <a:lnTo>
                  <a:pt x="86" y="44"/>
                </a:lnTo>
                <a:lnTo>
                  <a:pt x="46" y="20"/>
                </a:lnTo>
                <a:lnTo>
                  <a:pt x="26" y="10"/>
                </a:lnTo>
                <a:lnTo>
                  <a:pt x="4" y="0"/>
                </a:lnTo>
                <a:lnTo>
                  <a:pt x="4" y="0"/>
                </a:lnTo>
                <a:lnTo>
                  <a:pt x="2" y="0"/>
                </a:lnTo>
                <a:lnTo>
                  <a:pt x="0" y="2"/>
                </a:lnTo>
                <a:lnTo>
                  <a:pt x="0" y="4"/>
                </a:lnTo>
                <a:lnTo>
                  <a:pt x="0" y="6"/>
                </a:lnTo>
                <a:lnTo>
                  <a:pt x="0" y="6"/>
                </a:lnTo>
                <a:lnTo>
                  <a:pt x="24" y="26"/>
                </a:lnTo>
                <a:lnTo>
                  <a:pt x="52" y="44"/>
                </a:lnTo>
                <a:lnTo>
                  <a:pt x="106" y="78"/>
                </a:lnTo>
                <a:lnTo>
                  <a:pt x="132" y="96"/>
                </a:lnTo>
                <a:lnTo>
                  <a:pt x="156" y="116"/>
                </a:lnTo>
                <a:lnTo>
                  <a:pt x="166" y="128"/>
                </a:lnTo>
                <a:lnTo>
                  <a:pt x="176" y="140"/>
                </a:lnTo>
                <a:lnTo>
                  <a:pt x="184" y="154"/>
                </a:lnTo>
                <a:lnTo>
                  <a:pt x="190" y="170"/>
                </a:lnTo>
                <a:lnTo>
                  <a:pt x="190" y="170"/>
                </a:lnTo>
                <a:lnTo>
                  <a:pt x="194" y="184"/>
                </a:lnTo>
                <a:lnTo>
                  <a:pt x="198" y="200"/>
                </a:lnTo>
                <a:lnTo>
                  <a:pt x="200" y="230"/>
                </a:lnTo>
                <a:lnTo>
                  <a:pt x="200" y="262"/>
                </a:lnTo>
                <a:lnTo>
                  <a:pt x="196" y="292"/>
                </a:lnTo>
                <a:lnTo>
                  <a:pt x="196" y="292"/>
                </a:lnTo>
                <a:lnTo>
                  <a:pt x="190" y="312"/>
                </a:lnTo>
                <a:lnTo>
                  <a:pt x="184" y="330"/>
                </a:lnTo>
                <a:lnTo>
                  <a:pt x="174" y="346"/>
                </a:lnTo>
                <a:lnTo>
                  <a:pt x="162" y="356"/>
                </a:lnTo>
                <a:lnTo>
                  <a:pt x="148" y="366"/>
                </a:lnTo>
                <a:lnTo>
                  <a:pt x="132" y="372"/>
                </a:lnTo>
                <a:lnTo>
                  <a:pt x="114" y="374"/>
                </a:lnTo>
                <a:lnTo>
                  <a:pt x="94" y="374"/>
                </a:lnTo>
                <a:lnTo>
                  <a:pt x="94" y="374"/>
                </a:lnTo>
                <a:lnTo>
                  <a:pt x="90" y="374"/>
                </a:lnTo>
                <a:lnTo>
                  <a:pt x="88" y="376"/>
                </a:lnTo>
                <a:lnTo>
                  <a:pt x="86" y="380"/>
                </a:lnTo>
                <a:lnTo>
                  <a:pt x="88" y="384"/>
                </a:lnTo>
                <a:lnTo>
                  <a:pt x="88" y="384"/>
                </a:lnTo>
                <a:lnTo>
                  <a:pt x="100" y="392"/>
                </a:lnTo>
                <a:lnTo>
                  <a:pt x="114" y="396"/>
                </a:lnTo>
                <a:lnTo>
                  <a:pt x="128" y="396"/>
                </a:lnTo>
                <a:lnTo>
                  <a:pt x="142" y="394"/>
                </a:lnTo>
                <a:lnTo>
                  <a:pt x="156" y="390"/>
                </a:lnTo>
                <a:lnTo>
                  <a:pt x="168" y="382"/>
                </a:lnTo>
                <a:lnTo>
                  <a:pt x="180" y="374"/>
                </a:lnTo>
                <a:lnTo>
                  <a:pt x="190" y="364"/>
                </a:lnTo>
                <a:lnTo>
                  <a:pt x="190" y="364"/>
                </a:lnTo>
                <a:lnTo>
                  <a:pt x="200" y="348"/>
                </a:lnTo>
                <a:lnTo>
                  <a:pt x="208" y="332"/>
                </a:lnTo>
                <a:lnTo>
                  <a:pt x="216" y="314"/>
                </a:lnTo>
                <a:lnTo>
                  <a:pt x="220" y="294"/>
                </a:lnTo>
                <a:lnTo>
                  <a:pt x="222" y="276"/>
                </a:lnTo>
                <a:lnTo>
                  <a:pt x="222" y="256"/>
                </a:lnTo>
                <a:lnTo>
                  <a:pt x="222" y="238"/>
                </a:lnTo>
                <a:lnTo>
                  <a:pt x="220" y="218"/>
                </a:lnTo>
                <a:lnTo>
                  <a:pt x="220" y="218"/>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5" name="Freeform 227"/>
          <p:cNvSpPr/>
          <p:nvPr>
            <p:custDataLst>
              <p:tags r:id="rId220"/>
            </p:custDataLst>
          </p:nvPr>
        </p:nvSpPr>
        <p:spPr bwMode="auto">
          <a:xfrm rot="20855259">
            <a:off x="4217525" y="3136810"/>
            <a:ext cx="38327" cy="49277"/>
          </a:xfrm>
          <a:custGeom>
            <a:avLst/>
            <a:gdLst>
              <a:gd name="T0" fmla="*/ 0 w 40"/>
              <a:gd name="T1" fmla="*/ 8 h 52"/>
              <a:gd name="T2" fmla="*/ 0 w 40"/>
              <a:gd name="T3" fmla="*/ 8 h 52"/>
              <a:gd name="T4" fmla="*/ 4 w 40"/>
              <a:gd name="T5" fmla="*/ 2 h 52"/>
              <a:gd name="T6" fmla="*/ 8 w 40"/>
              <a:gd name="T7" fmla="*/ 0 h 52"/>
              <a:gd name="T8" fmla="*/ 14 w 40"/>
              <a:gd name="T9" fmla="*/ 0 h 52"/>
              <a:gd name="T10" fmla="*/ 22 w 40"/>
              <a:gd name="T11" fmla="*/ 6 h 52"/>
              <a:gd name="T12" fmla="*/ 22 w 40"/>
              <a:gd name="T13" fmla="*/ 6 h 52"/>
              <a:gd name="T14" fmla="*/ 30 w 40"/>
              <a:gd name="T15" fmla="*/ 16 h 52"/>
              <a:gd name="T16" fmla="*/ 36 w 40"/>
              <a:gd name="T17" fmla="*/ 28 h 52"/>
              <a:gd name="T18" fmla="*/ 40 w 40"/>
              <a:gd name="T19" fmla="*/ 40 h 52"/>
              <a:gd name="T20" fmla="*/ 40 w 40"/>
              <a:gd name="T21" fmla="*/ 44 h 52"/>
              <a:gd name="T22" fmla="*/ 38 w 40"/>
              <a:gd name="T23" fmla="*/ 48 h 52"/>
              <a:gd name="T24" fmla="*/ 38 w 40"/>
              <a:gd name="T25" fmla="*/ 48 h 52"/>
              <a:gd name="T26" fmla="*/ 32 w 40"/>
              <a:gd name="T27" fmla="*/ 52 h 52"/>
              <a:gd name="T28" fmla="*/ 26 w 40"/>
              <a:gd name="T29" fmla="*/ 52 h 52"/>
              <a:gd name="T30" fmla="*/ 22 w 40"/>
              <a:gd name="T31" fmla="*/ 50 h 52"/>
              <a:gd name="T32" fmla="*/ 16 w 40"/>
              <a:gd name="T33" fmla="*/ 44 h 52"/>
              <a:gd name="T34" fmla="*/ 16 w 40"/>
              <a:gd name="T35" fmla="*/ 44 h 52"/>
              <a:gd name="T36" fmla="*/ 4 w 40"/>
              <a:gd name="T37" fmla="*/ 26 h 52"/>
              <a:gd name="T38" fmla="*/ 0 w 40"/>
              <a:gd name="T39" fmla="*/ 16 h 52"/>
              <a:gd name="T40" fmla="*/ 0 w 40"/>
              <a:gd name="T41" fmla="*/ 12 h 52"/>
              <a:gd name="T42" fmla="*/ 0 w 40"/>
              <a:gd name="T43" fmla="*/ 8 h 52"/>
              <a:gd name="T44" fmla="*/ 0 w 40"/>
              <a:gd name="T45"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2">
                <a:moveTo>
                  <a:pt x="0" y="8"/>
                </a:moveTo>
                <a:lnTo>
                  <a:pt x="0" y="8"/>
                </a:lnTo>
                <a:lnTo>
                  <a:pt x="4" y="2"/>
                </a:lnTo>
                <a:lnTo>
                  <a:pt x="8" y="0"/>
                </a:lnTo>
                <a:lnTo>
                  <a:pt x="14" y="0"/>
                </a:lnTo>
                <a:lnTo>
                  <a:pt x="22" y="6"/>
                </a:lnTo>
                <a:lnTo>
                  <a:pt x="22" y="6"/>
                </a:lnTo>
                <a:lnTo>
                  <a:pt x="30" y="16"/>
                </a:lnTo>
                <a:lnTo>
                  <a:pt x="36" y="28"/>
                </a:lnTo>
                <a:lnTo>
                  <a:pt x="40" y="40"/>
                </a:lnTo>
                <a:lnTo>
                  <a:pt x="40" y="44"/>
                </a:lnTo>
                <a:lnTo>
                  <a:pt x="38" y="48"/>
                </a:lnTo>
                <a:lnTo>
                  <a:pt x="38" y="48"/>
                </a:lnTo>
                <a:lnTo>
                  <a:pt x="32" y="52"/>
                </a:lnTo>
                <a:lnTo>
                  <a:pt x="26" y="52"/>
                </a:lnTo>
                <a:lnTo>
                  <a:pt x="22" y="50"/>
                </a:lnTo>
                <a:lnTo>
                  <a:pt x="16" y="44"/>
                </a:lnTo>
                <a:lnTo>
                  <a:pt x="16" y="44"/>
                </a:lnTo>
                <a:lnTo>
                  <a:pt x="4" y="26"/>
                </a:lnTo>
                <a:lnTo>
                  <a:pt x="0" y="16"/>
                </a:lnTo>
                <a:lnTo>
                  <a:pt x="0" y="12"/>
                </a:lnTo>
                <a:lnTo>
                  <a:pt x="0" y="8"/>
                </a:lnTo>
                <a:lnTo>
                  <a:pt x="0" y="8"/>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6" name="Freeform 228"/>
          <p:cNvSpPr/>
          <p:nvPr>
            <p:custDataLst>
              <p:tags r:id="rId221"/>
            </p:custDataLst>
          </p:nvPr>
        </p:nvSpPr>
        <p:spPr bwMode="auto">
          <a:xfrm rot="20855259">
            <a:off x="4185357" y="3142970"/>
            <a:ext cx="72547" cy="108821"/>
          </a:xfrm>
          <a:custGeom>
            <a:avLst/>
            <a:gdLst>
              <a:gd name="T0" fmla="*/ 0 w 76"/>
              <a:gd name="T1" fmla="*/ 52 h 114"/>
              <a:gd name="T2" fmla="*/ 0 w 76"/>
              <a:gd name="T3" fmla="*/ 52 h 114"/>
              <a:gd name="T4" fmla="*/ 2 w 76"/>
              <a:gd name="T5" fmla="*/ 44 h 114"/>
              <a:gd name="T6" fmla="*/ 4 w 76"/>
              <a:gd name="T7" fmla="*/ 36 h 114"/>
              <a:gd name="T8" fmla="*/ 8 w 76"/>
              <a:gd name="T9" fmla="*/ 26 h 114"/>
              <a:gd name="T10" fmla="*/ 14 w 76"/>
              <a:gd name="T11" fmla="*/ 16 h 114"/>
              <a:gd name="T12" fmla="*/ 20 w 76"/>
              <a:gd name="T13" fmla="*/ 10 h 114"/>
              <a:gd name="T14" fmla="*/ 26 w 76"/>
              <a:gd name="T15" fmla="*/ 4 h 114"/>
              <a:gd name="T16" fmla="*/ 32 w 76"/>
              <a:gd name="T17" fmla="*/ 0 h 114"/>
              <a:gd name="T18" fmla="*/ 38 w 76"/>
              <a:gd name="T19" fmla="*/ 0 h 114"/>
              <a:gd name="T20" fmla="*/ 38 w 76"/>
              <a:gd name="T21" fmla="*/ 0 h 114"/>
              <a:gd name="T22" fmla="*/ 48 w 76"/>
              <a:gd name="T23" fmla="*/ 4 h 114"/>
              <a:gd name="T24" fmla="*/ 50 w 76"/>
              <a:gd name="T25" fmla="*/ 10 h 114"/>
              <a:gd name="T26" fmla="*/ 50 w 76"/>
              <a:gd name="T27" fmla="*/ 12 h 114"/>
              <a:gd name="T28" fmla="*/ 50 w 76"/>
              <a:gd name="T29" fmla="*/ 14 h 114"/>
              <a:gd name="T30" fmla="*/ 50 w 76"/>
              <a:gd name="T31" fmla="*/ 14 h 114"/>
              <a:gd name="T32" fmla="*/ 56 w 76"/>
              <a:gd name="T33" fmla="*/ 16 h 114"/>
              <a:gd name="T34" fmla="*/ 60 w 76"/>
              <a:gd name="T35" fmla="*/ 18 h 114"/>
              <a:gd name="T36" fmla="*/ 62 w 76"/>
              <a:gd name="T37" fmla="*/ 22 h 114"/>
              <a:gd name="T38" fmla="*/ 62 w 76"/>
              <a:gd name="T39" fmla="*/ 22 h 114"/>
              <a:gd name="T40" fmla="*/ 60 w 76"/>
              <a:gd name="T41" fmla="*/ 30 h 114"/>
              <a:gd name="T42" fmla="*/ 60 w 76"/>
              <a:gd name="T43" fmla="*/ 32 h 114"/>
              <a:gd name="T44" fmla="*/ 60 w 76"/>
              <a:gd name="T45" fmla="*/ 32 h 114"/>
              <a:gd name="T46" fmla="*/ 62 w 76"/>
              <a:gd name="T47" fmla="*/ 32 h 114"/>
              <a:gd name="T48" fmla="*/ 64 w 76"/>
              <a:gd name="T49" fmla="*/ 34 h 114"/>
              <a:gd name="T50" fmla="*/ 68 w 76"/>
              <a:gd name="T51" fmla="*/ 40 h 114"/>
              <a:gd name="T52" fmla="*/ 70 w 76"/>
              <a:gd name="T53" fmla="*/ 50 h 114"/>
              <a:gd name="T54" fmla="*/ 70 w 76"/>
              <a:gd name="T55" fmla="*/ 50 h 114"/>
              <a:gd name="T56" fmla="*/ 74 w 76"/>
              <a:gd name="T57" fmla="*/ 56 h 114"/>
              <a:gd name="T58" fmla="*/ 76 w 76"/>
              <a:gd name="T59" fmla="*/ 64 h 114"/>
              <a:gd name="T60" fmla="*/ 76 w 76"/>
              <a:gd name="T61" fmla="*/ 72 h 114"/>
              <a:gd name="T62" fmla="*/ 72 w 76"/>
              <a:gd name="T63" fmla="*/ 82 h 114"/>
              <a:gd name="T64" fmla="*/ 72 w 76"/>
              <a:gd name="T65" fmla="*/ 82 h 114"/>
              <a:gd name="T66" fmla="*/ 70 w 76"/>
              <a:gd name="T67" fmla="*/ 90 h 114"/>
              <a:gd name="T68" fmla="*/ 66 w 76"/>
              <a:gd name="T69" fmla="*/ 96 h 114"/>
              <a:gd name="T70" fmla="*/ 52 w 76"/>
              <a:gd name="T71" fmla="*/ 106 h 114"/>
              <a:gd name="T72" fmla="*/ 46 w 76"/>
              <a:gd name="T73" fmla="*/ 110 h 114"/>
              <a:gd name="T74" fmla="*/ 40 w 76"/>
              <a:gd name="T75" fmla="*/ 112 h 114"/>
              <a:gd name="T76" fmla="*/ 34 w 76"/>
              <a:gd name="T77" fmla="*/ 114 h 114"/>
              <a:gd name="T78" fmla="*/ 28 w 76"/>
              <a:gd name="T79" fmla="*/ 112 h 114"/>
              <a:gd name="T80" fmla="*/ 28 w 76"/>
              <a:gd name="T81" fmla="*/ 112 h 114"/>
              <a:gd name="T82" fmla="*/ 22 w 76"/>
              <a:gd name="T83" fmla="*/ 108 h 114"/>
              <a:gd name="T84" fmla="*/ 18 w 76"/>
              <a:gd name="T85" fmla="*/ 104 h 114"/>
              <a:gd name="T86" fmla="*/ 10 w 76"/>
              <a:gd name="T87" fmla="*/ 88 h 114"/>
              <a:gd name="T88" fmla="*/ 4 w 76"/>
              <a:gd name="T89" fmla="*/ 72 h 114"/>
              <a:gd name="T90" fmla="*/ 0 w 76"/>
              <a:gd name="T91" fmla="*/ 52 h 114"/>
              <a:gd name="T92" fmla="*/ 0 w 76"/>
              <a:gd name="T9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114">
                <a:moveTo>
                  <a:pt x="0" y="52"/>
                </a:moveTo>
                <a:lnTo>
                  <a:pt x="0" y="52"/>
                </a:lnTo>
                <a:lnTo>
                  <a:pt x="2" y="44"/>
                </a:lnTo>
                <a:lnTo>
                  <a:pt x="4" y="36"/>
                </a:lnTo>
                <a:lnTo>
                  <a:pt x="8" y="26"/>
                </a:lnTo>
                <a:lnTo>
                  <a:pt x="14" y="16"/>
                </a:lnTo>
                <a:lnTo>
                  <a:pt x="20" y="10"/>
                </a:lnTo>
                <a:lnTo>
                  <a:pt x="26" y="4"/>
                </a:lnTo>
                <a:lnTo>
                  <a:pt x="32" y="0"/>
                </a:lnTo>
                <a:lnTo>
                  <a:pt x="38" y="0"/>
                </a:lnTo>
                <a:lnTo>
                  <a:pt x="38" y="0"/>
                </a:lnTo>
                <a:lnTo>
                  <a:pt x="48" y="4"/>
                </a:lnTo>
                <a:lnTo>
                  <a:pt x="50" y="10"/>
                </a:lnTo>
                <a:lnTo>
                  <a:pt x="50" y="12"/>
                </a:lnTo>
                <a:lnTo>
                  <a:pt x="50" y="14"/>
                </a:lnTo>
                <a:lnTo>
                  <a:pt x="50" y="14"/>
                </a:lnTo>
                <a:lnTo>
                  <a:pt x="56" y="16"/>
                </a:lnTo>
                <a:lnTo>
                  <a:pt x="60" y="18"/>
                </a:lnTo>
                <a:lnTo>
                  <a:pt x="62" y="22"/>
                </a:lnTo>
                <a:lnTo>
                  <a:pt x="62" y="22"/>
                </a:lnTo>
                <a:lnTo>
                  <a:pt x="60" y="30"/>
                </a:lnTo>
                <a:lnTo>
                  <a:pt x="60" y="32"/>
                </a:lnTo>
                <a:lnTo>
                  <a:pt x="60" y="32"/>
                </a:lnTo>
                <a:lnTo>
                  <a:pt x="62" y="32"/>
                </a:lnTo>
                <a:lnTo>
                  <a:pt x="64" y="34"/>
                </a:lnTo>
                <a:lnTo>
                  <a:pt x="68" y="40"/>
                </a:lnTo>
                <a:lnTo>
                  <a:pt x="70" y="50"/>
                </a:lnTo>
                <a:lnTo>
                  <a:pt x="70" y="50"/>
                </a:lnTo>
                <a:lnTo>
                  <a:pt x="74" y="56"/>
                </a:lnTo>
                <a:lnTo>
                  <a:pt x="76" y="64"/>
                </a:lnTo>
                <a:lnTo>
                  <a:pt x="76" y="72"/>
                </a:lnTo>
                <a:lnTo>
                  <a:pt x="72" y="82"/>
                </a:lnTo>
                <a:lnTo>
                  <a:pt x="72" y="82"/>
                </a:lnTo>
                <a:lnTo>
                  <a:pt x="70" y="90"/>
                </a:lnTo>
                <a:lnTo>
                  <a:pt x="66" y="96"/>
                </a:lnTo>
                <a:lnTo>
                  <a:pt x="52" y="106"/>
                </a:lnTo>
                <a:lnTo>
                  <a:pt x="46" y="110"/>
                </a:lnTo>
                <a:lnTo>
                  <a:pt x="40" y="112"/>
                </a:lnTo>
                <a:lnTo>
                  <a:pt x="34" y="114"/>
                </a:lnTo>
                <a:lnTo>
                  <a:pt x="28" y="112"/>
                </a:lnTo>
                <a:lnTo>
                  <a:pt x="28" y="112"/>
                </a:lnTo>
                <a:lnTo>
                  <a:pt x="22" y="108"/>
                </a:lnTo>
                <a:lnTo>
                  <a:pt x="18" y="104"/>
                </a:lnTo>
                <a:lnTo>
                  <a:pt x="10" y="88"/>
                </a:lnTo>
                <a:lnTo>
                  <a:pt x="4" y="72"/>
                </a:lnTo>
                <a:lnTo>
                  <a:pt x="0" y="52"/>
                </a:lnTo>
                <a:lnTo>
                  <a:pt x="0" y="52"/>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7" name="Freeform 229"/>
          <p:cNvSpPr/>
          <p:nvPr>
            <p:custDataLst>
              <p:tags r:id="rId222"/>
            </p:custDataLst>
          </p:nvPr>
        </p:nvSpPr>
        <p:spPr bwMode="auto">
          <a:xfrm rot="20855259">
            <a:off x="4207258" y="3138179"/>
            <a:ext cx="51331" cy="91711"/>
          </a:xfrm>
          <a:custGeom>
            <a:avLst/>
            <a:gdLst>
              <a:gd name="T0" fmla="*/ 36 w 54"/>
              <a:gd name="T1" fmla="*/ 92 h 96"/>
              <a:gd name="T2" fmla="*/ 46 w 54"/>
              <a:gd name="T3" fmla="*/ 74 h 96"/>
              <a:gd name="T4" fmla="*/ 46 w 54"/>
              <a:gd name="T5" fmla="*/ 60 h 96"/>
              <a:gd name="T6" fmla="*/ 44 w 54"/>
              <a:gd name="T7" fmla="*/ 56 h 96"/>
              <a:gd name="T8" fmla="*/ 36 w 54"/>
              <a:gd name="T9" fmla="*/ 70 h 96"/>
              <a:gd name="T10" fmla="*/ 32 w 54"/>
              <a:gd name="T11" fmla="*/ 70 h 96"/>
              <a:gd name="T12" fmla="*/ 32 w 54"/>
              <a:gd name="T13" fmla="*/ 66 h 96"/>
              <a:gd name="T14" fmla="*/ 38 w 54"/>
              <a:gd name="T15" fmla="*/ 56 h 96"/>
              <a:gd name="T16" fmla="*/ 40 w 54"/>
              <a:gd name="T17" fmla="*/ 46 h 96"/>
              <a:gd name="T18" fmla="*/ 36 w 54"/>
              <a:gd name="T19" fmla="*/ 42 h 96"/>
              <a:gd name="T20" fmla="*/ 34 w 54"/>
              <a:gd name="T21" fmla="*/ 42 h 96"/>
              <a:gd name="T22" fmla="*/ 32 w 54"/>
              <a:gd name="T23" fmla="*/ 42 h 96"/>
              <a:gd name="T24" fmla="*/ 22 w 54"/>
              <a:gd name="T25" fmla="*/ 50 h 96"/>
              <a:gd name="T26" fmla="*/ 20 w 54"/>
              <a:gd name="T27" fmla="*/ 50 h 96"/>
              <a:gd name="T28" fmla="*/ 20 w 54"/>
              <a:gd name="T29" fmla="*/ 48 h 96"/>
              <a:gd name="T30" fmla="*/ 30 w 54"/>
              <a:gd name="T31" fmla="*/ 38 h 96"/>
              <a:gd name="T32" fmla="*/ 32 w 54"/>
              <a:gd name="T33" fmla="*/ 28 h 96"/>
              <a:gd name="T34" fmla="*/ 32 w 54"/>
              <a:gd name="T35" fmla="*/ 24 h 96"/>
              <a:gd name="T36" fmla="*/ 26 w 54"/>
              <a:gd name="T37" fmla="*/ 20 h 96"/>
              <a:gd name="T38" fmla="*/ 20 w 54"/>
              <a:gd name="T39" fmla="*/ 20 h 96"/>
              <a:gd name="T40" fmla="*/ 2 w 54"/>
              <a:gd name="T41" fmla="*/ 32 h 96"/>
              <a:gd name="T42" fmla="*/ 0 w 54"/>
              <a:gd name="T43" fmla="*/ 32 h 96"/>
              <a:gd name="T44" fmla="*/ 0 w 54"/>
              <a:gd name="T45" fmla="*/ 30 h 96"/>
              <a:gd name="T46" fmla="*/ 14 w 54"/>
              <a:gd name="T47" fmla="*/ 18 h 96"/>
              <a:gd name="T48" fmla="*/ 20 w 54"/>
              <a:gd name="T49" fmla="*/ 14 h 96"/>
              <a:gd name="T50" fmla="*/ 20 w 54"/>
              <a:gd name="T51" fmla="*/ 14 h 96"/>
              <a:gd name="T52" fmla="*/ 18 w 54"/>
              <a:gd name="T53" fmla="*/ 6 h 96"/>
              <a:gd name="T54" fmla="*/ 12 w 54"/>
              <a:gd name="T55" fmla="*/ 4 h 96"/>
              <a:gd name="T56" fmla="*/ 8 w 54"/>
              <a:gd name="T57" fmla="*/ 4 h 96"/>
              <a:gd name="T58" fmla="*/ 6 w 54"/>
              <a:gd name="T59" fmla="*/ 0 h 96"/>
              <a:gd name="T60" fmla="*/ 16 w 54"/>
              <a:gd name="T61" fmla="*/ 0 h 96"/>
              <a:gd name="T62" fmla="*/ 24 w 54"/>
              <a:gd name="T63" fmla="*/ 2 h 96"/>
              <a:gd name="T64" fmla="*/ 26 w 54"/>
              <a:gd name="T65" fmla="*/ 8 h 96"/>
              <a:gd name="T66" fmla="*/ 26 w 54"/>
              <a:gd name="T67" fmla="*/ 14 h 96"/>
              <a:gd name="T68" fmla="*/ 30 w 54"/>
              <a:gd name="T69" fmla="*/ 14 h 96"/>
              <a:gd name="T70" fmla="*/ 38 w 54"/>
              <a:gd name="T71" fmla="*/ 24 h 96"/>
              <a:gd name="T72" fmla="*/ 36 w 54"/>
              <a:gd name="T73" fmla="*/ 36 h 96"/>
              <a:gd name="T74" fmla="*/ 42 w 54"/>
              <a:gd name="T75" fmla="*/ 38 h 96"/>
              <a:gd name="T76" fmla="*/ 44 w 54"/>
              <a:gd name="T77" fmla="*/ 42 h 96"/>
              <a:gd name="T78" fmla="*/ 44 w 54"/>
              <a:gd name="T79" fmla="*/ 54 h 96"/>
              <a:gd name="T80" fmla="*/ 50 w 54"/>
              <a:gd name="T81" fmla="*/ 56 h 96"/>
              <a:gd name="T82" fmla="*/ 54 w 54"/>
              <a:gd name="T83" fmla="*/ 66 h 96"/>
              <a:gd name="T84" fmla="*/ 46 w 54"/>
              <a:gd name="T85" fmla="*/ 86 h 96"/>
              <a:gd name="T86" fmla="*/ 40 w 54"/>
              <a:gd name="T87" fmla="*/ 96 h 96"/>
              <a:gd name="T88" fmla="*/ 38 w 54"/>
              <a:gd name="T89" fmla="*/ 96 h 96"/>
              <a:gd name="T90" fmla="*/ 36 w 54"/>
              <a:gd name="T9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96">
                <a:moveTo>
                  <a:pt x="36" y="92"/>
                </a:moveTo>
                <a:lnTo>
                  <a:pt x="36" y="92"/>
                </a:lnTo>
                <a:lnTo>
                  <a:pt x="42" y="84"/>
                </a:lnTo>
                <a:lnTo>
                  <a:pt x="46" y="74"/>
                </a:lnTo>
                <a:lnTo>
                  <a:pt x="48" y="66"/>
                </a:lnTo>
                <a:lnTo>
                  <a:pt x="46" y="60"/>
                </a:lnTo>
                <a:lnTo>
                  <a:pt x="44" y="56"/>
                </a:lnTo>
                <a:lnTo>
                  <a:pt x="44" y="56"/>
                </a:lnTo>
                <a:lnTo>
                  <a:pt x="36" y="70"/>
                </a:lnTo>
                <a:lnTo>
                  <a:pt x="36" y="70"/>
                </a:lnTo>
                <a:lnTo>
                  <a:pt x="34" y="70"/>
                </a:lnTo>
                <a:lnTo>
                  <a:pt x="32" y="70"/>
                </a:lnTo>
                <a:lnTo>
                  <a:pt x="32" y="68"/>
                </a:lnTo>
                <a:lnTo>
                  <a:pt x="32" y="66"/>
                </a:lnTo>
                <a:lnTo>
                  <a:pt x="32" y="66"/>
                </a:lnTo>
                <a:lnTo>
                  <a:pt x="38" y="56"/>
                </a:lnTo>
                <a:lnTo>
                  <a:pt x="40" y="52"/>
                </a:lnTo>
                <a:lnTo>
                  <a:pt x="40" y="46"/>
                </a:lnTo>
                <a:lnTo>
                  <a:pt x="40" y="46"/>
                </a:lnTo>
                <a:lnTo>
                  <a:pt x="36" y="42"/>
                </a:lnTo>
                <a:lnTo>
                  <a:pt x="34" y="42"/>
                </a:lnTo>
                <a:lnTo>
                  <a:pt x="34" y="42"/>
                </a:lnTo>
                <a:lnTo>
                  <a:pt x="32" y="42"/>
                </a:lnTo>
                <a:lnTo>
                  <a:pt x="32" y="42"/>
                </a:lnTo>
                <a:lnTo>
                  <a:pt x="26" y="46"/>
                </a:lnTo>
                <a:lnTo>
                  <a:pt x="22" y="50"/>
                </a:lnTo>
                <a:lnTo>
                  <a:pt x="22" y="50"/>
                </a:lnTo>
                <a:lnTo>
                  <a:pt x="20" y="50"/>
                </a:lnTo>
                <a:lnTo>
                  <a:pt x="20" y="48"/>
                </a:lnTo>
                <a:lnTo>
                  <a:pt x="20" y="48"/>
                </a:lnTo>
                <a:lnTo>
                  <a:pt x="24" y="42"/>
                </a:lnTo>
                <a:lnTo>
                  <a:pt x="30" y="38"/>
                </a:lnTo>
                <a:lnTo>
                  <a:pt x="30" y="38"/>
                </a:lnTo>
                <a:lnTo>
                  <a:pt x="32" y="28"/>
                </a:lnTo>
                <a:lnTo>
                  <a:pt x="32" y="28"/>
                </a:lnTo>
                <a:lnTo>
                  <a:pt x="32" y="24"/>
                </a:lnTo>
                <a:lnTo>
                  <a:pt x="30" y="20"/>
                </a:lnTo>
                <a:lnTo>
                  <a:pt x="26" y="20"/>
                </a:lnTo>
                <a:lnTo>
                  <a:pt x="20" y="20"/>
                </a:lnTo>
                <a:lnTo>
                  <a:pt x="20" y="20"/>
                </a:lnTo>
                <a:lnTo>
                  <a:pt x="12" y="26"/>
                </a:lnTo>
                <a:lnTo>
                  <a:pt x="2" y="32"/>
                </a:lnTo>
                <a:lnTo>
                  <a:pt x="2" y="32"/>
                </a:lnTo>
                <a:lnTo>
                  <a:pt x="0" y="32"/>
                </a:lnTo>
                <a:lnTo>
                  <a:pt x="0" y="30"/>
                </a:lnTo>
                <a:lnTo>
                  <a:pt x="0" y="30"/>
                </a:lnTo>
                <a:lnTo>
                  <a:pt x="8" y="22"/>
                </a:lnTo>
                <a:lnTo>
                  <a:pt x="14" y="18"/>
                </a:lnTo>
                <a:lnTo>
                  <a:pt x="20" y="14"/>
                </a:lnTo>
                <a:lnTo>
                  <a:pt x="20" y="14"/>
                </a:lnTo>
                <a:lnTo>
                  <a:pt x="20" y="14"/>
                </a:lnTo>
                <a:lnTo>
                  <a:pt x="20" y="14"/>
                </a:lnTo>
                <a:lnTo>
                  <a:pt x="20" y="10"/>
                </a:lnTo>
                <a:lnTo>
                  <a:pt x="18" y="6"/>
                </a:lnTo>
                <a:lnTo>
                  <a:pt x="18" y="6"/>
                </a:lnTo>
                <a:lnTo>
                  <a:pt x="12" y="4"/>
                </a:lnTo>
                <a:lnTo>
                  <a:pt x="8" y="4"/>
                </a:lnTo>
                <a:lnTo>
                  <a:pt x="8" y="4"/>
                </a:lnTo>
                <a:lnTo>
                  <a:pt x="6" y="2"/>
                </a:lnTo>
                <a:lnTo>
                  <a:pt x="6" y="0"/>
                </a:lnTo>
                <a:lnTo>
                  <a:pt x="6" y="0"/>
                </a:lnTo>
                <a:lnTo>
                  <a:pt x="16" y="0"/>
                </a:lnTo>
                <a:lnTo>
                  <a:pt x="20" y="0"/>
                </a:lnTo>
                <a:lnTo>
                  <a:pt x="24" y="2"/>
                </a:lnTo>
                <a:lnTo>
                  <a:pt x="24" y="2"/>
                </a:lnTo>
                <a:lnTo>
                  <a:pt x="26" y="8"/>
                </a:lnTo>
                <a:lnTo>
                  <a:pt x="26" y="14"/>
                </a:lnTo>
                <a:lnTo>
                  <a:pt x="26" y="14"/>
                </a:lnTo>
                <a:lnTo>
                  <a:pt x="30" y="14"/>
                </a:lnTo>
                <a:lnTo>
                  <a:pt x="30" y="14"/>
                </a:lnTo>
                <a:lnTo>
                  <a:pt x="36" y="18"/>
                </a:lnTo>
                <a:lnTo>
                  <a:pt x="38" y="24"/>
                </a:lnTo>
                <a:lnTo>
                  <a:pt x="38" y="30"/>
                </a:lnTo>
                <a:lnTo>
                  <a:pt x="36" y="36"/>
                </a:lnTo>
                <a:lnTo>
                  <a:pt x="36" y="36"/>
                </a:lnTo>
                <a:lnTo>
                  <a:pt x="42" y="38"/>
                </a:lnTo>
                <a:lnTo>
                  <a:pt x="42" y="38"/>
                </a:lnTo>
                <a:lnTo>
                  <a:pt x="44" y="42"/>
                </a:lnTo>
                <a:lnTo>
                  <a:pt x="46" y="46"/>
                </a:lnTo>
                <a:lnTo>
                  <a:pt x="44" y="54"/>
                </a:lnTo>
                <a:lnTo>
                  <a:pt x="44" y="54"/>
                </a:lnTo>
                <a:lnTo>
                  <a:pt x="50" y="56"/>
                </a:lnTo>
                <a:lnTo>
                  <a:pt x="54" y="62"/>
                </a:lnTo>
                <a:lnTo>
                  <a:pt x="54" y="66"/>
                </a:lnTo>
                <a:lnTo>
                  <a:pt x="52" y="74"/>
                </a:lnTo>
                <a:lnTo>
                  <a:pt x="46" y="86"/>
                </a:lnTo>
                <a:lnTo>
                  <a:pt x="40" y="96"/>
                </a:lnTo>
                <a:lnTo>
                  <a:pt x="40" y="96"/>
                </a:lnTo>
                <a:lnTo>
                  <a:pt x="38" y="96"/>
                </a:lnTo>
                <a:lnTo>
                  <a:pt x="38" y="96"/>
                </a:lnTo>
                <a:lnTo>
                  <a:pt x="36" y="94"/>
                </a:lnTo>
                <a:lnTo>
                  <a:pt x="36" y="92"/>
                </a:lnTo>
                <a:lnTo>
                  <a:pt x="36" y="92"/>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8" name="Freeform 230"/>
          <p:cNvSpPr/>
          <p:nvPr>
            <p:custDataLst>
              <p:tags r:id="rId223"/>
            </p:custDataLst>
          </p:nvPr>
        </p:nvSpPr>
        <p:spPr bwMode="auto">
          <a:xfrm rot="20855259">
            <a:off x="4362619" y="3245631"/>
            <a:ext cx="38327" cy="49277"/>
          </a:xfrm>
          <a:custGeom>
            <a:avLst/>
            <a:gdLst>
              <a:gd name="T0" fmla="*/ 12 w 40"/>
              <a:gd name="T1" fmla="*/ 0 h 52"/>
              <a:gd name="T2" fmla="*/ 12 w 40"/>
              <a:gd name="T3" fmla="*/ 0 h 52"/>
              <a:gd name="T4" fmla="*/ 6 w 40"/>
              <a:gd name="T5" fmla="*/ 2 h 52"/>
              <a:gd name="T6" fmla="*/ 0 w 40"/>
              <a:gd name="T7" fmla="*/ 4 h 52"/>
              <a:gd name="T8" fmla="*/ 0 w 40"/>
              <a:gd name="T9" fmla="*/ 10 h 52"/>
              <a:gd name="T10" fmla="*/ 0 w 40"/>
              <a:gd name="T11" fmla="*/ 18 h 52"/>
              <a:gd name="T12" fmla="*/ 0 w 40"/>
              <a:gd name="T13" fmla="*/ 18 h 52"/>
              <a:gd name="T14" fmla="*/ 4 w 40"/>
              <a:gd name="T15" fmla="*/ 30 h 52"/>
              <a:gd name="T16" fmla="*/ 12 w 40"/>
              <a:gd name="T17" fmla="*/ 42 h 52"/>
              <a:gd name="T18" fmla="*/ 20 w 40"/>
              <a:gd name="T19" fmla="*/ 50 h 52"/>
              <a:gd name="T20" fmla="*/ 24 w 40"/>
              <a:gd name="T21" fmla="*/ 52 h 52"/>
              <a:gd name="T22" fmla="*/ 28 w 40"/>
              <a:gd name="T23" fmla="*/ 52 h 52"/>
              <a:gd name="T24" fmla="*/ 28 w 40"/>
              <a:gd name="T25" fmla="*/ 52 h 52"/>
              <a:gd name="T26" fmla="*/ 36 w 40"/>
              <a:gd name="T27" fmla="*/ 50 h 52"/>
              <a:gd name="T28" fmla="*/ 38 w 40"/>
              <a:gd name="T29" fmla="*/ 46 h 52"/>
              <a:gd name="T30" fmla="*/ 40 w 40"/>
              <a:gd name="T31" fmla="*/ 40 h 52"/>
              <a:gd name="T32" fmla="*/ 36 w 40"/>
              <a:gd name="T33" fmla="*/ 32 h 52"/>
              <a:gd name="T34" fmla="*/ 36 w 40"/>
              <a:gd name="T35" fmla="*/ 32 h 52"/>
              <a:gd name="T36" fmla="*/ 26 w 40"/>
              <a:gd name="T37" fmla="*/ 12 h 52"/>
              <a:gd name="T38" fmla="*/ 20 w 40"/>
              <a:gd name="T39" fmla="*/ 4 h 52"/>
              <a:gd name="T40" fmla="*/ 16 w 40"/>
              <a:gd name="T41" fmla="*/ 2 h 52"/>
              <a:gd name="T42" fmla="*/ 12 w 40"/>
              <a:gd name="T43" fmla="*/ 0 h 52"/>
              <a:gd name="T44" fmla="*/ 12 w 40"/>
              <a:gd name="T4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2">
                <a:moveTo>
                  <a:pt x="12" y="0"/>
                </a:moveTo>
                <a:lnTo>
                  <a:pt x="12" y="0"/>
                </a:lnTo>
                <a:lnTo>
                  <a:pt x="6" y="2"/>
                </a:lnTo>
                <a:lnTo>
                  <a:pt x="0" y="4"/>
                </a:lnTo>
                <a:lnTo>
                  <a:pt x="0" y="10"/>
                </a:lnTo>
                <a:lnTo>
                  <a:pt x="0" y="18"/>
                </a:lnTo>
                <a:lnTo>
                  <a:pt x="0" y="18"/>
                </a:lnTo>
                <a:lnTo>
                  <a:pt x="4" y="30"/>
                </a:lnTo>
                <a:lnTo>
                  <a:pt x="12" y="42"/>
                </a:lnTo>
                <a:lnTo>
                  <a:pt x="20" y="50"/>
                </a:lnTo>
                <a:lnTo>
                  <a:pt x="24" y="52"/>
                </a:lnTo>
                <a:lnTo>
                  <a:pt x="28" y="52"/>
                </a:lnTo>
                <a:lnTo>
                  <a:pt x="28" y="52"/>
                </a:lnTo>
                <a:lnTo>
                  <a:pt x="36" y="50"/>
                </a:lnTo>
                <a:lnTo>
                  <a:pt x="38" y="46"/>
                </a:lnTo>
                <a:lnTo>
                  <a:pt x="40" y="40"/>
                </a:lnTo>
                <a:lnTo>
                  <a:pt x="36" y="32"/>
                </a:lnTo>
                <a:lnTo>
                  <a:pt x="36" y="32"/>
                </a:lnTo>
                <a:lnTo>
                  <a:pt x="26" y="12"/>
                </a:lnTo>
                <a:lnTo>
                  <a:pt x="20" y="4"/>
                </a:lnTo>
                <a:lnTo>
                  <a:pt x="16" y="2"/>
                </a:lnTo>
                <a:lnTo>
                  <a:pt x="12" y="0"/>
                </a:lnTo>
                <a:lnTo>
                  <a:pt x="12"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59" name="Freeform 231"/>
          <p:cNvSpPr/>
          <p:nvPr>
            <p:custDataLst>
              <p:tags r:id="rId224"/>
            </p:custDataLst>
          </p:nvPr>
        </p:nvSpPr>
        <p:spPr bwMode="auto">
          <a:xfrm rot="20855259">
            <a:off x="4368779" y="3218254"/>
            <a:ext cx="99239" cy="80076"/>
          </a:xfrm>
          <a:custGeom>
            <a:avLst/>
            <a:gdLst>
              <a:gd name="T0" fmla="*/ 66 w 104"/>
              <a:gd name="T1" fmla="*/ 6 h 84"/>
              <a:gd name="T2" fmla="*/ 66 w 104"/>
              <a:gd name="T3" fmla="*/ 6 h 84"/>
              <a:gd name="T4" fmla="*/ 58 w 104"/>
              <a:gd name="T5" fmla="*/ 4 h 84"/>
              <a:gd name="T6" fmla="*/ 48 w 104"/>
              <a:gd name="T7" fmla="*/ 2 h 84"/>
              <a:gd name="T8" fmla="*/ 38 w 104"/>
              <a:gd name="T9" fmla="*/ 0 h 84"/>
              <a:gd name="T10" fmla="*/ 28 w 104"/>
              <a:gd name="T11" fmla="*/ 0 h 84"/>
              <a:gd name="T12" fmla="*/ 18 w 104"/>
              <a:gd name="T13" fmla="*/ 2 h 84"/>
              <a:gd name="T14" fmla="*/ 10 w 104"/>
              <a:gd name="T15" fmla="*/ 6 h 84"/>
              <a:gd name="T16" fmla="*/ 4 w 104"/>
              <a:gd name="T17" fmla="*/ 10 h 84"/>
              <a:gd name="T18" fmla="*/ 0 w 104"/>
              <a:gd name="T19" fmla="*/ 16 h 84"/>
              <a:gd name="T20" fmla="*/ 0 w 104"/>
              <a:gd name="T21" fmla="*/ 16 h 84"/>
              <a:gd name="T22" fmla="*/ 0 w 104"/>
              <a:gd name="T23" fmla="*/ 24 h 84"/>
              <a:gd name="T24" fmla="*/ 2 w 104"/>
              <a:gd name="T25" fmla="*/ 30 h 84"/>
              <a:gd name="T26" fmla="*/ 6 w 104"/>
              <a:gd name="T27" fmla="*/ 32 h 84"/>
              <a:gd name="T28" fmla="*/ 8 w 104"/>
              <a:gd name="T29" fmla="*/ 32 h 84"/>
              <a:gd name="T30" fmla="*/ 8 w 104"/>
              <a:gd name="T31" fmla="*/ 32 h 84"/>
              <a:gd name="T32" fmla="*/ 6 w 104"/>
              <a:gd name="T33" fmla="*/ 38 h 84"/>
              <a:gd name="T34" fmla="*/ 6 w 104"/>
              <a:gd name="T35" fmla="*/ 42 h 84"/>
              <a:gd name="T36" fmla="*/ 10 w 104"/>
              <a:gd name="T37" fmla="*/ 46 h 84"/>
              <a:gd name="T38" fmla="*/ 10 w 104"/>
              <a:gd name="T39" fmla="*/ 46 h 84"/>
              <a:gd name="T40" fmla="*/ 16 w 104"/>
              <a:gd name="T41" fmla="*/ 50 h 84"/>
              <a:gd name="T42" fmla="*/ 20 w 104"/>
              <a:gd name="T43" fmla="*/ 48 h 84"/>
              <a:gd name="T44" fmla="*/ 20 w 104"/>
              <a:gd name="T45" fmla="*/ 48 h 84"/>
              <a:gd name="T46" fmla="*/ 18 w 104"/>
              <a:gd name="T47" fmla="*/ 50 h 84"/>
              <a:gd name="T48" fmla="*/ 18 w 104"/>
              <a:gd name="T49" fmla="*/ 54 h 84"/>
              <a:gd name="T50" fmla="*/ 22 w 104"/>
              <a:gd name="T51" fmla="*/ 60 h 84"/>
              <a:gd name="T52" fmla="*/ 30 w 104"/>
              <a:gd name="T53" fmla="*/ 66 h 84"/>
              <a:gd name="T54" fmla="*/ 30 w 104"/>
              <a:gd name="T55" fmla="*/ 66 h 84"/>
              <a:gd name="T56" fmla="*/ 34 w 104"/>
              <a:gd name="T57" fmla="*/ 72 h 84"/>
              <a:gd name="T58" fmla="*/ 38 w 104"/>
              <a:gd name="T59" fmla="*/ 78 h 84"/>
              <a:gd name="T60" fmla="*/ 46 w 104"/>
              <a:gd name="T61" fmla="*/ 82 h 84"/>
              <a:gd name="T62" fmla="*/ 56 w 104"/>
              <a:gd name="T63" fmla="*/ 84 h 84"/>
              <a:gd name="T64" fmla="*/ 56 w 104"/>
              <a:gd name="T65" fmla="*/ 84 h 84"/>
              <a:gd name="T66" fmla="*/ 64 w 104"/>
              <a:gd name="T67" fmla="*/ 84 h 84"/>
              <a:gd name="T68" fmla="*/ 72 w 104"/>
              <a:gd name="T69" fmla="*/ 84 h 84"/>
              <a:gd name="T70" fmla="*/ 86 w 104"/>
              <a:gd name="T71" fmla="*/ 78 h 84"/>
              <a:gd name="T72" fmla="*/ 94 w 104"/>
              <a:gd name="T73" fmla="*/ 74 h 84"/>
              <a:gd name="T74" fmla="*/ 98 w 104"/>
              <a:gd name="T75" fmla="*/ 70 h 84"/>
              <a:gd name="T76" fmla="*/ 102 w 104"/>
              <a:gd name="T77" fmla="*/ 64 h 84"/>
              <a:gd name="T78" fmla="*/ 104 w 104"/>
              <a:gd name="T79" fmla="*/ 58 h 84"/>
              <a:gd name="T80" fmla="*/ 104 w 104"/>
              <a:gd name="T81" fmla="*/ 58 h 84"/>
              <a:gd name="T82" fmla="*/ 104 w 104"/>
              <a:gd name="T83" fmla="*/ 52 h 84"/>
              <a:gd name="T84" fmla="*/ 100 w 104"/>
              <a:gd name="T85" fmla="*/ 46 h 84"/>
              <a:gd name="T86" fmla="*/ 92 w 104"/>
              <a:gd name="T87" fmla="*/ 32 h 84"/>
              <a:gd name="T88" fmla="*/ 80 w 104"/>
              <a:gd name="T89" fmla="*/ 18 h 84"/>
              <a:gd name="T90" fmla="*/ 66 w 104"/>
              <a:gd name="T91" fmla="*/ 6 h 84"/>
              <a:gd name="T92" fmla="*/ 66 w 104"/>
              <a:gd name="T9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84">
                <a:moveTo>
                  <a:pt x="66" y="6"/>
                </a:moveTo>
                <a:lnTo>
                  <a:pt x="66" y="6"/>
                </a:lnTo>
                <a:lnTo>
                  <a:pt x="58" y="4"/>
                </a:lnTo>
                <a:lnTo>
                  <a:pt x="48" y="2"/>
                </a:lnTo>
                <a:lnTo>
                  <a:pt x="38" y="0"/>
                </a:lnTo>
                <a:lnTo>
                  <a:pt x="28" y="0"/>
                </a:lnTo>
                <a:lnTo>
                  <a:pt x="18" y="2"/>
                </a:lnTo>
                <a:lnTo>
                  <a:pt x="10" y="6"/>
                </a:lnTo>
                <a:lnTo>
                  <a:pt x="4" y="10"/>
                </a:lnTo>
                <a:lnTo>
                  <a:pt x="0" y="16"/>
                </a:lnTo>
                <a:lnTo>
                  <a:pt x="0" y="16"/>
                </a:lnTo>
                <a:lnTo>
                  <a:pt x="0" y="24"/>
                </a:lnTo>
                <a:lnTo>
                  <a:pt x="2" y="30"/>
                </a:lnTo>
                <a:lnTo>
                  <a:pt x="6" y="32"/>
                </a:lnTo>
                <a:lnTo>
                  <a:pt x="8" y="32"/>
                </a:lnTo>
                <a:lnTo>
                  <a:pt x="8" y="32"/>
                </a:lnTo>
                <a:lnTo>
                  <a:pt x="6" y="38"/>
                </a:lnTo>
                <a:lnTo>
                  <a:pt x="6" y="42"/>
                </a:lnTo>
                <a:lnTo>
                  <a:pt x="10" y="46"/>
                </a:lnTo>
                <a:lnTo>
                  <a:pt x="10" y="46"/>
                </a:lnTo>
                <a:lnTo>
                  <a:pt x="16" y="50"/>
                </a:lnTo>
                <a:lnTo>
                  <a:pt x="20" y="48"/>
                </a:lnTo>
                <a:lnTo>
                  <a:pt x="20" y="48"/>
                </a:lnTo>
                <a:lnTo>
                  <a:pt x="18" y="50"/>
                </a:lnTo>
                <a:lnTo>
                  <a:pt x="18" y="54"/>
                </a:lnTo>
                <a:lnTo>
                  <a:pt x="22" y="60"/>
                </a:lnTo>
                <a:lnTo>
                  <a:pt x="30" y="66"/>
                </a:lnTo>
                <a:lnTo>
                  <a:pt x="30" y="66"/>
                </a:lnTo>
                <a:lnTo>
                  <a:pt x="34" y="72"/>
                </a:lnTo>
                <a:lnTo>
                  <a:pt x="38" y="78"/>
                </a:lnTo>
                <a:lnTo>
                  <a:pt x="46" y="82"/>
                </a:lnTo>
                <a:lnTo>
                  <a:pt x="56" y="84"/>
                </a:lnTo>
                <a:lnTo>
                  <a:pt x="56" y="84"/>
                </a:lnTo>
                <a:lnTo>
                  <a:pt x="64" y="84"/>
                </a:lnTo>
                <a:lnTo>
                  <a:pt x="72" y="84"/>
                </a:lnTo>
                <a:lnTo>
                  <a:pt x="86" y="78"/>
                </a:lnTo>
                <a:lnTo>
                  <a:pt x="94" y="74"/>
                </a:lnTo>
                <a:lnTo>
                  <a:pt x="98" y="70"/>
                </a:lnTo>
                <a:lnTo>
                  <a:pt x="102" y="64"/>
                </a:lnTo>
                <a:lnTo>
                  <a:pt x="104" y="58"/>
                </a:lnTo>
                <a:lnTo>
                  <a:pt x="104" y="58"/>
                </a:lnTo>
                <a:lnTo>
                  <a:pt x="104" y="52"/>
                </a:lnTo>
                <a:lnTo>
                  <a:pt x="100" y="46"/>
                </a:lnTo>
                <a:lnTo>
                  <a:pt x="92" y="32"/>
                </a:lnTo>
                <a:lnTo>
                  <a:pt x="80" y="18"/>
                </a:lnTo>
                <a:lnTo>
                  <a:pt x="66" y="6"/>
                </a:lnTo>
                <a:lnTo>
                  <a:pt x="66" y="6"/>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0" name="Freeform 232"/>
          <p:cNvSpPr/>
          <p:nvPr>
            <p:custDataLst>
              <p:tags r:id="rId225"/>
            </p:custDataLst>
          </p:nvPr>
        </p:nvSpPr>
        <p:spPr bwMode="auto">
          <a:xfrm rot="20855259">
            <a:off x="4366041" y="3229889"/>
            <a:ext cx="70494" cy="74600"/>
          </a:xfrm>
          <a:custGeom>
            <a:avLst/>
            <a:gdLst>
              <a:gd name="T0" fmla="*/ 72 w 74"/>
              <a:gd name="T1" fmla="*/ 72 h 78"/>
              <a:gd name="T2" fmla="*/ 52 w 74"/>
              <a:gd name="T3" fmla="*/ 72 h 78"/>
              <a:gd name="T4" fmla="*/ 40 w 74"/>
              <a:gd name="T5" fmla="*/ 64 h 78"/>
              <a:gd name="T6" fmla="*/ 38 w 74"/>
              <a:gd name="T7" fmla="*/ 60 h 78"/>
              <a:gd name="T8" fmla="*/ 52 w 74"/>
              <a:gd name="T9" fmla="*/ 60 h 78"/>
              <a:gd name="T10" fmla="*/ 54 w 74"/>
              <a:gd name="T11" fmla="*/ 58 h 78"/>
              <a:gd name="T12" fmla="*/ 52 w 74"/>
              <a:gd name="T13" fmla="*/ 54 h 78"/>
              <a:gd name="T14" fmla="*/ 40 w 74"/>
              <a:gd name="T15" fmla="*/ 54 h 78"/>
              <a:gd name="T16" fmla="*/ 30 w 74"/>
              <a:gd name="T17" fmla="*/ 52 h 78"/>
              <a:gd name="T18" fmla="*/ 28 w 74"/>
              <a:gd name="T19" fmla="*/ 48 h 78"/>
              <a:gd name="T20" fmla="*/ 30 w 74"/>
              <a:gd name="T21" fmla="*/ 44 h 78"/>
              <a:gd name="T22" fmla="*/ 30 w 74"/>
              <a:gd name="T23" fmla="*/ 42 h 78"/>
              <a:gd name="T24" fmla="*/ 42 w 74"/>
              <a:gd name="T25" fmla="*/ 38 h 78"/>
              <a:gd name="T26" fmla="*/ 42 w 74"/>
              <a:gd name="T27" fmla="*/ 36 h 78"/>
              <a:gd name="T28" fmla="*/ 42 w 74"/>
              <a:gd name="T29" fmla="*/ 36 h 78"/>
              <a:gd name="T30" fmla="*/ 26 w 74"/>
              <a:gd name="T31" fmla="*/ 40 h 78"/>
              <a:gd name="T32" fmla="*/ 18 w 74"/>
              <a:gd name="T33" fmla="*/ 38 h 78"/>
              <a:gd name="T34" fmla="*/ 14 w 74"/>
              <a:gd name="T35" fmla="*/ 34 h 78"/>
              <a:gd name="T36" fmla="*/ 14 w 74"/>
              <a:gd name="T37" fmla="*/ 26 h 78"/>
              <a:gd name="T38" fmla="*/ 18 w 74"/>
              <a:gd name="T39" fmla="*/ 24 h 78"/>
              <a:gd name="T40" fmla="*/ 36 w 74"/>
              <a:gd name="T41" fmla="*/ 12 h 78"/>
              <a:gd name="T42" fmla="*/ 38 w 74"/>
              <a:gd name="T43" fmla="*/ 12 h 78"/>
              <a:gd name="T44" fmla="*/ 36 w 74"/>
              <a:gd name="T45" fmla="*/ 10 h 78"/>
              <a:gd name="T46" fmla="*/ 18 w 74"/>
              <a:gd name="T47" fmla="*/ 16 h 78"/>
              <a:gd name="T48" fmla="*/ 12 w 74"/>
              <a:gd name="T49" fmla="*/ 18 h 78"/>
              <a:gd name="T50" fmla="*/ 12 w 74"/>
              <a:gd name="T51" fmla="*/ 18 h 78"/>
              <a:gd name="T52" fmla="*/ 6 w 74"/>
              <a:gd name="T53" fmla="*/ 14 h 78"/>
              <a:gd name="T54" fmla="*/ 6 w 74"/>
              <a:gd name="T55" fmla="*/ 8 h 78"/>
              <a:gd name="T56" fmla="*/ 8 w 74"/>
              <a:gd name="T57" fmla="*/ 2 h 78"/>
              <a:gd name="T58" fmla="*/ 6 w 74"/>
              <a:gd name="T59" fmla="*/ 0 h 78"/>
              <a:gd name="T60" fmla="*/ 2 w 74"/>
              <a:gd name="T61" fmla="*/ 8 h 78"/>
              <a:gd name="T62" fmla="*/ 0 w 74"/>
              <a:gd name="T63" fmla="*/ 16 h 78"/>
              <a:gd name="T64" fmla="*/ 4 w 74"/>
              <a:gd name="T65" fmla="*/ 22 h 78"/>
              <a:gd name="T66" fmla="*/ 8 w 74"/>
              <a:gd name="T67" fmla="*/ 24 h 78"/>
              <a:gd name="T68" fmla="*/ 6 w 74"/>
              <a:gd name="T69" fmla="*/ 28 h 78"/>
              <a:gd name="T70" fmla="*/ 12 w 74"/>
              <a:gd name="T71" fmla="*/ 40 h 78"/>
              <a:gd name="T72" fmla="*/ 22 w 74"/>
              <a:gd name="T73" fmla="*/ 44 h 78"/>
              <a:gd name="T74" fmla="*/ 22 w 74"/>
              <a:gd name="T75" fmla="*/ 50 h 78"/>
              <a:gd name="T76" fmla="*/ 24 w 74"/>
              <a:gd name="T77" fmla="*/ 54 h 78"/>
              <a:gd name="T78" fmla="*/ 34 w 74"/>
              <a:gd name="T79" fmla="*/ 60 h 78"/>
              <a:gd name="T80" fmla="*/ 34 w 74"/>
              <a:gd name="T81" fmla="*/ 66 h 78"/>
              <a:gd name="T82" fmla="*/ 42 w 74"/>
              <a:gd name="T83" fmla="*/ 74 h 78"/>
              <a:gd name="T84" fmla="*/ 62 w 74"/>
              <a:gd name="T85" fmla="*/ 78 h 78"/>
              <a:gd name="T86" fmla="*/ 74 w 74"/>
              <a:gd name="T87" fmla="*/ 76 h 78"/>
              <a:gd name="T88" fmla="*/ 74 w 74"/>
              <a:gd name="T89" fmla="*/ 74 h 78"/>
              <a:gd name="T90" fmla="*/ 72 w 74"/>
              <a:gd name="T91" fmla="*/ 7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78">
                <a:moveTo>
                  <a:pt x="72" y="72"/>
                </a:moveTo>
                <a:lnTo>
                  <a:pt x="72" y="72"/>
                </a:lnTo>
                <a:lnTo>
                  <a:pt x="64" y="72"/>
                </a:lnTo>
                <a:lnTo>
                  <a:pt x="52" y="72"/>
                </a:lnTo>
                <a:lnTo>
                  <a:pt x="44" y="68"/>
                </a:lnTo>
                <a:lnTo>
                  <a:pt x="40" y="64"/>
                </a:lnTo>
                <a:lnTo>
                  <a:pt x="38" y="60"/>
                </a:lnTo>
                <a:lnTo>
                  <a:pt x="38" y="60"/>
                </a:lnTo>
                <a:lnTo>
                  <a:pt x="52" y="60"/>
                </a:lnTo>
                <a:lnTo>
                  <a:pt x="52" y="60"/>
                </a:lnTo>
                <a:lnTo>
                  <a:pt x="54" y="60"/>
                </a:lnTo>
                <a:lnTo>
                  <a:pt x="54" y="58"/>
                </a:lnTo>
                <a:lnTo>
                  <a:pt x="54" y="56"/>
                </a:lnTo>
                <a:lnTo>
                  <a:pt x="52" y="54"/>
                </a:lnTo>
                <a:lnTo>
                  <a:pt x="52" y="54"/>
                </a:lnTo>
                <a:lnTo>
                  <a:pt x="40" y="54"/>
                </a:lnTo>
                <a:lnTo>
                  <a:pt x="36" y="54"/>
                </a:lnTo>
                <a:lnTo>
                  <a:pt x="30" y="52"/>
                </a:lnTo>
                <a:lnTo>
                  <a:pt x="30" y="52"/>
                </a:lnTo>
                <a:lnTo>
                  <a:pt x="28" y="48"/>
                </a:lnTo>
                <a:lnTo>
                  <a:pt x="30" y="44"/>
                </a:lnTo>
                <a:lnTo>
                  <a:pt x="30" y="44"/>
                </a:lnTo>
                <a:lnTo>
                  <a:pt x="30" y="42"/>
                </a:lnTo>
                <a:lnTo>
                  <a:pt x="30" y="42"/>
                </a:lnTo>
                <a:lnTo>
                  <a:pt x="36" y="40"/>
                </a:lnTo>
                <a:lnTo>
                  <a:pt x="42" y="38"/>
                </a:lnTo>
                <a:lnTo>
                  <a:pt x="42" y="38"/>
                </a:lnTo>
                <a:lnTo>
                  <a:pt x="42" y="36"/>
                </a:lnTo>
                <a:lnTo>
                  <a:pt x="42" y="36"/>
                </a:lnTo>
                <a:lnTo>
                  <a:pt x="42" y="36"/>
                </a:lnTo>
                <a:lnTo>
                  <a:pt x="34" y="36"/>
                </a:lnTo>
                <a:lnTo>
                  <a:pt x="26" y="40"/>
                </a:lnTo>
                <a:lnTo>
                  <a:pt x="26" y="40"/>
                </a:lnTo>
                <a:lnTo>
                  <a:pt x="18" y="38"/>
                </a:lnTo>
                <a:lnTo>
                  <a:pt x="18" y="38"/>
                </a:lnTo>
                <a:lnTo>
                  <a:pt x="14" y="34"/>
                </a:lnTo>
                <a:lnTo>
                  <a:pt x="14" y="30"/>
                </a:lnTo>
                <a:lnTo>
                  <a:pt x="14" y="26"/>
                </a:lnTo>
                <a:lnTo>
                  <a:pt x="18" y="24"/>
                </a:lnTo>
                <a:lnTo>
                  <a:pt x="18" y="24"/>
                </a:lnTo>
                <a:lnTo>
                  <a:pt x="26" y="18"/>
                </a:lnTo>
                <a:lnTo>
                  <a:pt x="36" y="12"/>
                </a:lnTo>
                <a:lnTo>
                  <a:pt x="36" y="12"/>
                </a:lnTo>
                <a:lnTo>
                  <a:pt x="38" y="12"/>
                </a:lnTo>
                <a:lnTo>
                  <a:pt x="36" y="10"/>
                </a:lnTo>
                <a:lnTo>
                  <a:pt x="36" y="10"/>
                </a:lnTo>
                <a:lnTo>
                  <a:pt x="24" y="12"/>
                </a:lnTo>
                <a:lnTo>
                  <a:pt x="18" y="16"/>
                </a:lnTo>
                <a:lnTo>
                  <a:pt x="12" y="18"/>
                </a:lnTo>
                <a:lnTo>
                  <a:pt x="12" y="18"/>
                </a:lnTo>
                <a:lnTo>
                  <a:pt x="12" y="18"/>
                </a:lnTo>
                <a:lnTo>
                  <a:pt x="12" y="18"/>
                </a:lnTo>
                <a:lnTo>
                  <a:pt x="8" y="18"/>
                </a:lnTo>
                <a:lnTo>
                  <a:pt x="6" y="14"/>
                </a:lnTo>
                <a:lnTo>
                  <a:pt x="6" y="14"/>
                </a:lnTo>
                <a:lnTo>
                  <a:pt x="6" y="8"/>
                </a:lnTo>
                <a:lnTo>
                  <a:pt x="8" y="2"/>
                </a:lnTo>
                <a:lnTo>
                  <a:pt x="8" y="2"/>
                </a:lnTo>
                <a:lnTo>
                  <a:pt x="8" y="0"/>
                </a:lnTo>
                <a:lnTo>
                  <a:pt x="6" y="0"/>
                </a:lnTo>
                <a:lnTo>
                  <a:pt x="6" y="0"/>
                </a:lnTo>
                <a:lnTo>
                  <a:pt x="2" y="8"/>
                </a:lnTo>
                <a:lnTo>
                  <a:pt x="0" y="12"/>
                </a:lnTo>
                <a:lnTo>
                  <a:pt x="0" y="16"/>
                </a:lnTo>
                <a:lnTo>
                  <a:pt x="0" y="16"/>
                </a:lnTo>
                <a:lnTo>
                  <a:pt x="4" y="22"/>
                </a:lnTo>
                <a:lnTo>
                  <a:pt x="8" y="24"/>
                </a:lnTo>
                <a:lnTo>
                  <a:pt x="8" y="24"/>
                </a:lnTo>
                <a:lnTo>
                  <a:pt x="6" y="28"/>
                </a:lnTo>
                <a:lnTo>
                  <a:pt x="6" y="28"/>
                </a:lnTo>
                <a:lnTo>
                  <a:pt x="8" y="36"/>
                </a:lnTo>
                <a:lnTo>
                  <a:pt x="12" y="40"/>
                </a:lnTo>
                <a:lnTo>
                  <a:pt x="16" y="44"/>
                </a:lnTo>
                <a:lnTo>
                  <a:pt x="22" y="44"/>
                </a:lnTo>
                <a:lnTo>
                  <a:pt x="22" y="44"/>
                </a:lnTo>
                <a:lnTo>
                  <a:pt x="22" y="50"/>
                </a:lnTo>
                <a:lnTo>
                  <a:pt x="22" y="50"/>
                </a:lnTo>
                <a:lnTo>
                  <a:pt x="24" y="54"/>
                </a:lnTo>
                <a:lnTo>
                  <a:pt x="26" y="56"/>
                </a:lnTo>
                <a:lnTo>
                  <a:pt x="34" y="60"/>
                </a:lnTo>
                <a:lnTo>
                  <a:pt x="34" y="60"/>
                </a:lnTo>
                <a:lnTo>
                  <a:pt x="34" y="66"/>
                </a:lnTo>
                <a:lnTo>
                  <a:pt x="38" y="70"/>
                </a:lnTo>
                <a:lnTo>
                  <a:pt x="42" y="74"/>
                </a:lnTo>
                <a:lnTo>
                  <a:pt x="48" y="76"/>
                </a:lnTo>
                <a:lnTo>
                  <a:pt x="62" y="78"/>
                </a:lnTo>
                <a:lnTo>
                  <a:pt x="74" y="76"/>
                </a:lnTo>
                <a:lnTo>
                  <a:pt x="74" y="76"/>
                </a:lnTo>
                <a:lnTo>
                  <a:pt x="74" y="74"/>
                </a:lnTo>
                <a:lnTo>
                  <a:pt x="74" y="74"/>
                </a:lnTo>
                <a:lnTo>
                  <a:pt x="74" y="72"/>
                </a:lnTo>
                <a:lnTo>
                  <a:pt x="72" y="72"/>
                </a:lnTo>
                <a:lnTo>
                  <a:pt x="72" y="72"/>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1" name="Freeform 233"/>
          <p:cNvSpPr/>
          <p:nvPr>
            <p:custDataLst>
              <p:tags r:id="rId226"/>
            </p:custDataLst>
          </p:nvPr>
        </p:nvSpPr>
        <p:spPr bwMode="auto">
          <a:xfrm rot="20855259">
            <a:off x="4494709" y="2963655"/>
            <a:ext cx="34220" cy="112243"/>
          </a:xfrm>
          <a:custGeom>
            <a:avLst/>
            <a:gdLst>
              <a:gd name="T0" fmla="*/ 8 w 36"/>
              <a:gd name="T1" fmla="*/ 8 h 118"/>
              <a:gd name="T2" fmla="*/ 8 w 36"/>
              <a:gd name="T3" fmla="*/ 8 h 118"/>
              <a:gd name="T4" fmla="*/ 4 w 36"/>
              <a:gd name="T5" fmla="*/ 22 h 118"/>
              <a:gd name="T6" fmla="*/ 2 w 36"/>
              <a:gd name="T7" fmla="*/ 36 h 118"/>
              <a:gd name="T8" fmla="*/ 0 w 36"/>
              <a:gd name="T9" fmla="*/ 54 h 118"/>
              <a:gd name="T10" fmla="*/ 0 w 36"/>
              <a:gd name="T11" fmla="*/ 72 h 118"/>
              <a:gd name="T12" fmla="*/ 4 w 36"/>
              <a:gd name="T13" fmla="*/ 82 h 118"/>
              <a:gd name="T14" fmla="*/ 6 w 36"/>
              <a:gd name="T15" fmla="*/ 90 h 118"/>
              <a:gd name="T16" fmla="*/ 12 w 36"/>
              <a:gd name="T17" fmla="*/ 98 h 118"/>
              <a:gd name="T18" fmla="*/ 18 w 36"/>
              <a:gd name="T19" fmla="*/ 106 h 118"/>
              <a:gd name="T20" fmla="*/ 26 w 36"/>
              <a:gd name="T21" fmla="*/ 112 h 118"/>
              <a:gd name="T22" fmla="*/ 36 w 36"/>
              <a:gd name="T23" fmla="*/ 118 h 118"/>
              <a:gd name="T24" fmla="*/ 34 w 36"/>
              <a:gd name="T25" fmla="*/ 0 h 118"/>
              <a:gd name="T26" fmla="*/ 8 w 36"/>
              <a:gd name="T27" fmla="*/ 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18">
                <a:moveTo>
                  <a:pt x="8" y="8"/>
                </a:moveTo>
                <a:lnTo>
                  <a:pt x="8" y="8"/>
                </a:lnTo>
                <a:lnTo>
                  <a:pt x="4" y="22"/>
                </a:lnTo>
                <a:lnTo>
                  <a:pt x="2" y="36"/>
                </a:lnTo>
                <a:lnTo>
                  <a:pt x="0" y="54"/>
                </a:lnTo>
                <a:lnTo>
                  <a:pt x="0" y="72"/>
                </a:lnTo>
                <a:lnTo>
                  <a:pt x="4" y="82"/>
                </a:lnTo>
                <a:lnTo>
                  <a:pt x="6" y="90"/>
                </a:lnTo>
                <a:lnTo>
                  <a:pt x="12" y="98"/>
                </a:lnTo>
                <a:lnTo>
                  <a:pt x="18" y="106"/>
                </a:lnTo>
                <a:lnTo>
                  <a:pt x="26" y="112"/>
                </a:lnTo>
                <a:lnTo>
                  <a:pt x="36" y="118"/>
                </a:lnTo>
                <a:lnTo>
                  <a:pt x="34" y="0"/>
                </a:lnTo>
                <a:lnTo>
                  <a:pt x="8" y="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2" name="Freeform 234"/>
          <p:cNvSpPr/>
          <p:nvPr>
            <p:custDataLst>
              <p:tags r:id="rId227"/>
            </p:custDataLst>
          </p:nvPr>
        </p:nvSpPr>
        <p:spPr bwMode="auto">
          <a:xfrm rot="20855259">
            <a:off x="4503607" y="2917800"/>
            <a:ext cx="175208" cy="160151"/>
          </a:xfrm>
          <a:custGeom>
            <a:avLst/>
            <a:gdLst>
              <a:gd name="T0" fmla="*/ 152 w 184"/>
              <a:gd name="T1" fmla="*/ 168 h 168"/>
              <a:gd name="T2" fmla="*/ 152 w 184"/>
              <a:gd name="T3" fmla="*/ 168 h 168"/>
              <a:gd name="T4" fmla="*/ 158 w 184"/>
              <a:gd name="T5" fmla="*/ 160 h 168"/>
              <a:gd name="T6" fmla="*/ 170 w 184"/>
              <a:gd name="T7" fmla="*/ 138 h 168"/>
              <a:gd name="T8" fmla="*/ 174 w 184"/>
              <a:gd name="T9" fmla="*/ 124 h 168"/>
              <a:gd name="T10" fmla="*/ 180 w 184"/>
              <a:gd name="T11" fmla="*/ 108 h 168"/>
              <a:gd name="T12" fmla="*/ 182 w 184"/>
              <a:gd name="T13" fmla="*/ 90 h 168"/>
              <a:gd name="T14" fmla="*/ 184 w 184"/>
              <a:gd name="T15" fmla="*/ 72 h 168"/>
              <a:gd name="T16" fmla="*/ 184 w 184"/>
              <a:gd name="T17" fmla="*/ 72 h 168"/>
              <a:gd name="T18" fmla="*/ 182 w 184"/>
              <a:gd name="T19" fmla="*/ 54 h 168"/>
              <a:gd name="T20" fmla="*/ 180 w 184"/>
              <a:gd name="T21" fmla="*/ 40 h 168"/>
              <a:gd name="T22" fmla="*/ 176 w 184"/>
              <a:gd name="T23" fmla="*/ 28 h 168"/>
              <a:gd name="T24" fmla="*/ 170 w 184"/>
              <a:gd name="T25" fmla="*/ 18 h 168"/>
              <a:gd name="T26" fmla="*/ 164 w 184"/>
              <a:gd name="T27" fmla="*/ 10 h 168"/>
              <a:gd name="T28" fmla="*/ 158 w 184"/>
              <a:gd name="T29" fmla="*/ 4 h 168"/>
              <a:gd name="T30" fmla="*/ 148 w 184"/>
              <a:gd name="T31" fmla="*/ 2 h 168"/>
              <a:gd name="T32" fmla="*/ 138 w 184"/>
              <a:gd name="T33" fmla="*/ 0 h 168"/>
              <a:gd name="T34" fmla="*/ 138 w 184"/>
              <a:gd name="T35" fmla="*/ 0 h 168"/>
              <a:gd name="T36" fmla="*/ 124 w 184"/>
              <a:gd name="T37" fmla="*/ 0 h 168"/>
              <a:gd name="T38" fmla="*/ 102 w 184"/>
              <a:gd name="T39" fmla="*/ 2 h 168"/>
              <a:gd name="T40" fmla="*/ 78 w 184"/>
              <a:gd name="T41" fmla="*/ 8 h 168"/>
              <a:gd name="T42" fmla="*/ 54 w 184"/>
              <a:gd name="T43" fmla="*/ 14 h 168"/>
              <a:gd name="T44" fmla="*/ 30 w 184"/>
              <a:gd name="T45" fmla="*/ 24 h 168"/>
              <a:gd name="T46" fmla="*/ 20 w 184"/>
              <a:gd name="T47" fmla="*/ 30 h 168"/>
              <a:gd name="T48" fmla="*/ 12 w 184"/>
              <a:gd name="T49" fmla="*/ 38 h 168"/>
              <a:gd name="T50" fmla="*/ 6 w 184"/>
              <a:gd name="T51" fmla="*/ 44 h 168"/>
              <a:gd name="T52" fmla="*/ 2 w 184"/>
              <a:gd name="T53" fmla="*/ 52 h 168"/>
              <a:gd name="T54" fmla="*/ 0 w 184"/>
              <a:gd name="T55" fmla="*/ 60 h 168"/>
              <a:gd name="T56" fmla="*/ 2 w 184"/>
              <a:gd name="T57" fmla="*/ 70 h 168"/>
              <a:gd name="T58" fmla="*/ 2 w 184"/>
              <a:gd name="T59" fmla="*/ 70 h 168"/>
              <a:gd name="T60" fmla="*/ 6 w 184"/>
              <a:gd name="T61" fmla="*/ 78 h 168"/>
              <a:gd name="T62" fmla="*/ 10 w 184"/>
              <a:gd name="T63" fmla="*/ 86 h 168"/>
              <a:gd name="T64" fmla="*/ 22 w 184"/>
              <a:gd name="T65" fmla="*/ 102 h 168"/>
              <a:gd name="T66" fmla="*/ 38 w 184"/>
              <a:gd name="T67" fmla="*/ 118 h 168"/>
              <a:gd name="T68" fmla="*/ 54 w 184"/>
              <a:gd name="T69" fmla="*/ 130 h 168"/>
              <a:gd name="T70" fmla="*/ 84 w 184"/>
              <a:gd name="T71" fmla="*/ 146 h 168"/>
              <a:gd name="T72" fmla="*/ 96 w 184"/>
              <a:gd name="T73" fmla="*/ 152 h 168"/>
              <a:gd name="T74" fmla="*/ 96 w 184"/>
              <a:gd name="T75" fmla="*/ 152 h 168"/>
              <a:gd name="T76" fmla="*/ 124 w 184"/>
              <a:gd name="T77" fmla="*/ 160 h 168"/>
              <a:gd name="T78" fmla="*/ 142 w 184"/>
              <a:gd name="T79" fmla="*/ 166 h 168"/>
              <a:gd name="T80" fmla="*/ 152 w 184"/>
              <a:gd name="T81" fmla="*/ 168 h 168"/>
              <a:gd name="T82" fmla="*/ 152 w 184"/>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4" h="168">
                <a:moveTo>
                  <a:pt x="152" y="168"/>
                </a:moveTo>
                <a:lnTo>
                  <a:pt x="152" y="168"/>
                </a:lnTo>
                <a:lnTo>
                  <a:pt x="158" y="160"/>
                </a:lnTo>
                <a:lnTo>
                  <a:pt x="170" y="138"/>
                </a:lnTo>
                <a:lnTo>
                  <a:pt x="174" y="124"/>
                </a:lnTo>
                <a:lnTo>
                  <a:pt x="180" y="108"/>
                </a:lnTo>
                <a:lnTo>
                  <a:pt x="182" y="90"/>
                </a:lnTo>
                <a:lnTo>
                  <a:pt x="184" y="72"/>
                </a:lnTo>
                <a:lnTo>
                  <a:pt x="184" y="72"/>
                </a:lnTo>
                <a:lnTo>
                  <a:pt x="182" y="54"/>
                </a:lnTo>
                <a:lnTo>
                  <a:pt x="180" y="40"/>
                </a:lnTo>
                <a:lnTo>
                  <a:pt x="176" y="28"/>
                </a:lnTo>
                <a:lnTo>
                  <a:pt x="170" y="18"/>
                </a:lnTo>
                <a:lnTo>
                  <a:pt x="164" y="10"/>
                </a:lnTo>
                <a:lnTo>
                  <a:pt x="158" y="4"/>
                </a:lnTo>
                <a:lnTo>
                  <a:pt x="148" y="2"/>
                </a:lnTo>
                <a:lnTo>
                  <a:pt x="138" y="0"/>
                </a:lnTo>
                <a:lnTo>
                  <a:pt x="138" y="0"/>
                </a:lnTo>
                <a:lnTo>
                  <a:pt x="124" y="0"/>
                </a:lnTo>
                <a:lnTo>
                  <a:pt x="102" y="2"/>
                </a:lnTo>
                <a:lnTo>
                  <a:pt x="78" y="8"/>
                </a:lnTo>
                <a:lnTo>
                  <a:pt x="54" y="14"/>
                </a:lnTo>
                <a:lnTo>
                  <a:pt x="30" y="24"/>
                </a:lnTo>
                <a:lnTo>
                  <a:pt x="20" y="30"/>
                </a:lnTo>
                <a:lnTo>
                  <a:pt x="12" y="38"/>
                </a:lnTo>
                <a:lnTo>
                  <a:pt x="6" y="44"/>
                </a:lnTo>
                <a:lnTo>
                  <a:pt x="2" y="52"/>
                </a:lnTo>
                <a:lnTo>
                  <a:pt x="0" y="60"/>
                </a:lnTo>
                <a:lnTo>
                  <a:pt x="2" y="70"/>
                </a:lnTo>
                <a:lnTo>
                  <a:pt x="2" y="70"/>
                </a:lnTo>
                <a:lnTo>
                  <a:pt x="6" y="78"/>
                </a:lnTo>
                <a:lnTo>
                  <a:pt x="10" y="86"/>
                </a:lnTo>
                <a:lnTo>
                  <a:pt x="22" y="102"/>
                </a:lnTo>
                <a:lnTo>
                  <a:pt x="38" y="118"/>
                </a:lnTo>
                <a:lnTo>
                  <a:pt x="54" y="130"/>
                </a:lnTo>
                <a:lnTo>
                  <a:pt x="84" y="146"/>
                </a:lnTo>
                <a:lnTo>
                  <a:pt x="96" y="152"/>
                </a:lnTo>
                <a:lnTo>
                  <a:pt x="96" y="152"/>
                </a:lnTo>
                <a:lnTo>
                  <a:pt x="124" y="160"/>
                </a:lnTo>
                <a:lnTo>
                  <a:pt x="142" y="166"/>
                </a:lnTo>
                <a:lnTo>
                  <a:pt x="152" y="168"/>
                </a:lnTo>
                <a:lnTo>
                  <a:pt x="152" y="16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3" name="Freeform 235"/>
          <p:cNvSpPr/>
          <p:nvPr>
            <p:custDataLst>
              <p:tags r:id="rId228"/>
            </p:custDataLst>
          </p:nvPr>
        </p:nvSpPr>
        <p:spPr bwMode="auto">
          <a:xfrm rot="20855259">
            <a:off x="4436535" y="2895899"/>
            <a:ext cx="217642" cy="106768"/>
          </a:xfrm>
          <a:custGeom>
            <a:avLst/>
            <a:gdLst>
              <a:gd name="T0" fmla="*/ 228 w 228"/>
              <a:gd name="T1" fmla="*/ 50 h 112"/>
              <a:gd name="T2" fmla="*/ 228 w 228"/>
              <a:gd name="T3" fmla="*/ 50 h 112"/>
              <a:gd name="T4" fmla="*/ 222 w 228"/>
              <a:gd name="T5" fmla="*/ 42 h 112"/>
              <a:gd name="T6" fmla="*/ 216 w 228"/>
              <a:gd name="T7" fmla="*/ 34 h 112"/>
              <a:gd name="T8" fmla="*/ 202 w 228"/>
              <a:gd name="T9" fmla="*/ 26 h 112"/>
              <a:gd name="T10" fmla="*/ 184 w 228"/>
              <a:gd name="T11" fmla="*/ 16 h 112"/>
              <a:gd name="T12" fmla="*/ 158 w 228"/>
              <a:gd name="T13" fmla="*/ 8 h 112"/>
              <a:gd name="T14" fmla="*/ 122 w 228"/>
              <a:gd name="T15" fmla="*/ 4 h 112"/>
              <a:gd name="T16" fmla="*/ 78 w 228"/>
              <a:gd name="T17" fmla="*/ 0 h 112"/>
              <a:gd name="T18" fmla="*/ 78 w 228"/>
              <a:gd name="T19" fmla="*/ 0 h 112"/>
              <a:gd name="T20" fmla="*/ 58 w 228"/>
              <a:gd name="T21" fmla="*/ 2 h 112"/>
              <a:gd name="T22" fmla="*/ 52 w 228"/>
              <a:gd name="T23" fmla="*/ 2 h 112"/>
              <a:gd name="T24" fmla="*/ 50 w 228"/>
              <a:gd name="T25" fmla="*/ 4 h 112"/>
              <a:gd name="T26" fmla="*/ 48 w 228"/>
              <a:gd name="T27" fmla="*/ 6 h 112"/>
              <a:gd name="T28" fmla="*/ 48 w 228"/>
              <a:gd name="T29" fmla="*/ 10 h 112"/>
              <a:gd name="T30" fmla="*/ 54 w 228"/>
              <a:gd name="T31" fmla="*/ 14 h 112"/>
              <a:gd name="T32" fmla="*/ 70 w 228"/>
              <a:gd name="T33" fmla="*/ 24 h 112"/>
              <a:gd name="T34" fmla="*/ 80 w 228"/>
              <a:gd name="T35" fmla="*/ 28 h 112"/>
              <a:gd name="T36" fmla="*/ 80 w 228"/>
              <a:gd name="T37" fmla="*/ 28 h 112"/>
              <a:gd name="T38" fmla="*/ 66 w 228"/>
              <a:gd name="T39" fmla="*/ 32 h 112"/>
              <a:gd name="T40" fmla="*/ 38 w 228"/>
              <a:gd name="T41" fmla="*/ 40 h 112"/>
              <a:gd name="T42" fmla="*/ 24 w 228"/>
              <a:gd name="T43" fmla="*/ 46 h 112"/>
              <a:gd name="T44" fmla="*/ 12 w 228"/>
              <a:gd name="T45" fmla="*/ 52 h 112"/>
              <a:gd name="T46" fmla="*/ 4 w 228"/>
              <a:gd name="T47" fmla="*/ 58 h 112"/>
              <a:gd name="T48" fmla="*/ 4 w 228"/>
              <a:gd name="T49" fmla="*/ 62 h 112"/>
              <a:gd name="T50" fmla="*/ 4 w 228"/>
              <a:gd name="T51" fmla="*/ 64 h 112"/>
              <a:gd name="T52" fmla="*/ 4 w 228"/>
              <a:gd name="T53" fmla="*/ 64 h 112"/>
              <a:gd name="T54" fmla="*/ 10 w 228"/>
              <a:gd name="T55" fmla="*/ 70 h 112"/>
              <a:gd name="T56" fmla="*/ 16 w 228"/>
              <a:gd name="T57" fmla="*/ 74 h 112"/>
              <a:gd name="T58" fmla="*/ 22 w 228"/>
              <a:gd name="T59" fmla="*/ 74 h 112"/>
              <a:gd name="T60" fmla="*/ 30 w 228"/>
              <a:gd name="T61" fmla="*/ 74 h 112"/>
              <a:gd name="T62" fmla="*/ 42 w 228"/>
              <a:gd name="T63" fmla="*/ 70 h 112"/>
              <a:gd name="T64" fmla="*/ 48 w 228"/>
              <a:gd name="T65" fmla="*/ 68 h 112"/>
              <a:gd name="T66" fmla="*/ 48 w 228"/>
              <a:gd name="T67" fmla="*/ 68 h 112"/>
              <a:gd name="T68" fmla="*/ 38 w 228"/>
              <a:gd name="T69" fmla="*/ 74 h 112"/>
              <a:gd name="T70" fmla="*/ 18 w 228"/>
              <a:gd name="T71" fmla="*/ 86 h 112"/>
              <a:gd name="T72" fmla="*/ 8 w 228"/>
              <a:gd name="T73" fmla="*/ 94 h 112"/>
              <a:gd name="T74" fmla="*/ 2 w 228"/>
              <a:gd name="T75" fmla="*/ 100 h 112"/>
              <a:gd name="T76" fmla="*/ 0 w 228"/>
              <a:gd name="T77" fmla="*/ 104 h 112"/>
              <a:gd name="T78" fmla="*/ 0 w 228"/>
              <a:gd name="T79" fmla="*/ 106 h 112"/>
              <a:gd name="T80" fmla="*/ 2 w 228"/>
              <a:gd name="T81" fmla="*/ 108 h 112"/>
              <a:gd name="T82" fmla="*/ 6 w 228"/>
              <a:gd name="T83" fmla="*/ 112 h 112"/>
              <a:gd name="T84" fmla="*/ 6 w 228"/>
              <a:gd name="T85" fmla="*/ 112 h 112"/>
              <a:gd name="T86" fmla="*/ 12 w 228"/>
              <a:gd name="T87" fmla="*/ 112 h 112"/>
              <a:gd name="T88" fmla="*/ 20 w 228"/>
              <a:gd name="T89" fmla="*/ 112 h 112"/>
              <a:gd name="T90" fmla="*/ 46 w 228"/>
              <a:gd name="T91" fmla="*/ 108 h 112"/>
              <a:gd name="T92" fmla="*/ 76 w 228"/>
              <a:gd name="T93" fmla="*/ 100 h 112"/>
              <a:gd name="T94" fmla="*/ 110 w 228"/>
              <a:gd name="T95" fmla="*/ 90 h 112"/>
              <a:gd name="T96" fmla="*/ 170 w 228"/>
              <a:gd name="T97" fmla="*/ 72 h 112"/>
              <a:gd name="T98" fmla="*/ 198 w 228"/>
              <a:gd name="T99" fmla="*/ 64 h 112"/>
              <a:gd name="T100" fmla="*/ 228 w 228"/>
              <a:gd name="T101" fmla="*/ 5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8" h="112">
                <a:moveTo>
                  <a:pt x="228" y="50"/>
                </a:moveTo>
                <a:lnTo>
                  <a:pt x="228" y="50"/>
                </a:lnTo>
                <a:lnTo>
                  <a:pt x="222" y="42"/>
                </a:lnTo>
                <a:lnTo>
                  <a:pt x="216" y="34"/>
                </a:lnTo>
                <a:lnTo>
                  <a:pt x="202" y="26"/>
                </a:lnTo>
                <a:lnTo>
                  <a:pt x="184" y="16"/>
                </a:lnTo>
                <a:lnTo>
                  <a:pt x="158" y="8"/>
                </a:lnTo>
                <a:lnTo>
                  <a:pt x="122" y="4"/>
                </a:lnTo>
                <a:lnTo>
                  <a:pt x="78" y="0"/>
                </a:lnTo>
                <a:lnTo>
                  <a:pt x="78" y="0"/>
                </a:lnTo>
                <a:lnTo>
                  <a:pt x="58" y="2"/>
                </a:lnTo>
                <a:lnTo>
                  <a:pt x="52" y="2"/>
                </a:lnTo>
                <a:lnTo>
                  <a:pt x="50" y="4"/>
                </a:lnTo>
                <a:lnTo>
                  <a:pt x="48" y="6"/>
                </a:lnTo>
                <a:lnTo>
                  <a:pt x="48" y="10"/>
                </a:lnTo>
                <a:lnTo>
                  <a:pt x="54" y="14"/>
                </a:lnTo>
                <a:lnTo>
                  <a:pt x="70" y="24"/>
                </a:lnTo>
                <a:lnTo>
                  <a:pt x="80" y="28"/>
                </a:lnTo>
                <a:lnTo>
                  <a:pt x="80" y="28"/>
                </a:lnTo>
                <a:lnTo>
                  <a:pt x="66" y="32"/>
                </a:lnTo>
                <a:lnTo>
                  <a:pt x="38" y="40"/>
                </a:lnTo>
                <a:lnTo>
                  <a:pt x="24" y="46"/>
                </a:lnTo>
                <a:lnTo>
                  <a:pt x="12" y="52"/>
                </a:lnTo>
                <a:lnTo>
                  <a:pt x="4" y="58"/>
                </a:lnTo>
                <a:lnTo>
                  <a:pt x="4" y="62"/>
                </a:lnTo>
                <a:lnTo>
                  <a:pt x="4" y="64"/>
                </a:lnTo>
                <a:lnTo>
                  <a:pt x="4" y="64"/>
                </a:lnTo>
                <a:lnTo>
                  <a:pt x="10" y="70"/>
                </a:lnTo>
                <a:lnTo>
                  <a:pt x="16" y="74"/>
                </a:lnTo>
                <a:lnTo>
                  <a:pt x="22" y="74"/>
                </a:lnTo>
                <a:lnTo>
                  <a:pt x="30" y="74"/>
                </a:lnTo>
                <a:lnTo>
                  <a:pt x="42" y="70"/>
                </a:lnTo>
                <a:lnTo>
                  <a:pt x="48" y="68"/>
                </a:lnTo>
                <a:lnTo>
                  <a:pt x="48" y="68"/>
                </a:lnTo>
                <a:lnTo>
                  <a:pt x="38" y="74"/>
                </a:lnTo>
                <a:lnTo>
                  <a:pt x="18" y="86"/>
                </a:lnTo>
                <a:lnTo>
                  <a:pt x="8" y="94"/>
                </a:lnTo>
                <a:lnTo>
                  <a:pt x="2" y="100"/>
                </a:lnTo>
                <a:lnTo>
                  <a:pt x="0" y="104"/>
                </a:lnTo>
                <a:lnTo>
                  <a:pt x="0" y="106"/>
                </a:lnTo>
                <a:lnTo>
                  <a:pt x="2" y="108"/>
                </a:lnTo>
                <a:lnTo>
                  <a:pt x="6" y="112"/>
                </a:lnTo>
                <a:lnTo>
                  <a:pt x="6" y="112"/>
                </a:lnTo>
                <a:lnTo>
                  <a:pt x="12" y="112"/>
                </a:lnTo>
                <a:lnTo>
                  <a:pt x="20" y="112"/>
                </a:lnTo>
                <a:lnTo>
                  <a:pt x="46" y="108"/>
                </a:lnTo>
                <a:lnTo>
                  <a:pt x="76" y="100"/>
                </a:lnTo>
                <a:lnTo>
                  <a:pt x="110" y="90"/>
                </a:lnTo>
                <a:lnTo>
                  <a:pt x="170" y="72"/>
                </a:lnTo>
                <a:lnTo>
                  <a:pt x="198" y="64"/>
                </a:lnTo>
                <a:lnTo>
                  <a:pt x="228" y="50"/>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4" name="Freeform 236"/>
          <p:cNvSpPr/>
          <p:nvPr>
            <p:custDataLst>
              <p:tags r:id="rId229"/>
            </p:custDataLst>
          </p:nvPr>
        </p:nvSpPr>
        <p:spPr bwMode="auto">
          <a:xfrm rot="20855259">
            <a:off x="4459120" y="2906165"/>
            <a:ext cx="162205" cy="82129"/>
          </a:xfrm>
          <a:custGeom>
            <a:avLst/>
            <a:gdLst>
              <a:gd name="T0" fmla="*/ 168 w 170"/>
              <a:gd name="T1" fmla="*/ 32 h 86"/>
              <a:gd name="T2" fmla="*/ 168 w 170"/>
              <a:gd name="T3" fmla="*/ 32 h 86"/>
              <a:gd name="T4" fmla="*/ 168 w 170"/>
              <a:gd name="T5" fmla="*/ 28 h 86"/>
              <a:gd name="T6" fmla="*/ 166 w 170"/>
              <a:gd name="T7" fmla="*/ 26 h 86"/>
              <a:gd name="T8" fmla="*/ 166 w 170"/>
              <a:gd name="T9" fmla="*/ 26 h 86"/>
              <a:gd name="T10" fmla="*/ 142 w 170"/>
              <a:gd name="T11" fmla="*/ 14 h 86"/>
              <a:gd name="T12" fmla="*/ 118 w 170"/>
              <a:gd name="T13" fmla="*/ 8 h 86"/>
              <a:gd name="T14" fmla="*/ 94 w 170"/>
              <a:gd name="T15" fmla="*/ 4 h 86"/>
              <a:gd name="T16" fmla="*/ 70 w 170"/>
              <a:gd name="T17" fmla="*/ 0 h 86"/>
              <a:gd name="T18" fmla="*/ 70 w 170"/>
              <a:gd name="T19" fmla="*/ 0 h 86"/>
              <a:gd name="T20" fmla="*/ 66 w 170"/>
              <a:gd name="T21" fmla="*/ 2 h 86"/>
              <a:gd name="T22" fmla="*/ 66 w 170"/>
              <a:gd name="T23" fmla="*/ 4 h 86"/>
              <a:gd name="T24" fmla="*/ 66 w 170"/>
              <a:gd name="T25" fmla="*/ 6 h 86"/>
              <a:gd name="T26" fmla="*/ 68 w 170"/>
              <a:gd name="T27" fmla="*/ 8 h 86"/>
              <a:gd name="T28" fmla="*/ 68 w 170"/>
              <a:gd name="T29" fmla="*/ 8 h 86"/>
              <a:gd name="T30" fmla="*/ 90 w 170"/>
              <a:gd name="T31" fmla="*/ 14 h 86"/>
              <a:gd name="T32" fmla="*/ 112 w 170"/>
              <a:gd name="T33" fmla="*/ 22 h 86"/>
              <a:gd name="T34" fmla="*/ 112 w 170"/>
              <a:gd name="T35" fmla="*/ 22 h 86"/>
              <a:gd name="T36" fmla="*/ 86 w 170"/>
              <a:gd name="T37" fmla="*/ 22 h 86"/>
              <a:gd name="T38" fmla="*/ 58 w 170"/>
              <a:gd name="T39" fmla="*/ 26 h 86"/>
              <a:gd name="T40" fmla="*/ 32 w 170"/>
              <a:gd name="T41" fmla="*/ 32 h 86"/>
              <a:gd name="T42" fmla="*/ 6 w 170"/>
              <a:gd name="T43" fmla="*/ 40 h 86"/>
              <a:gd name="T44" fmla="*/ 6 w 170"/>
              <a:gd name="T45" fmla="*/ 40 h 86"/>
              <a:gd name="T46" fmla="*/ 2 w 170"/>
              <a:gd name="T47" fmla="*/ 42 h 86"/>
              <a:gd name="T48" fmla="*/ 0 w 170"/>
              <a:gd name="T49" fmla="*/ 44 h 86"/>
              <a:gd name="T50" fmla="*/ 0 w 170"/>
              <a:gd name="T51" fmla="*/ 50 h 86"/>
              <a:gd name="T52" fmla="*/ 4 w 170"/>
              <a:gd name="T53" fmla="*/ 54 h 86"/>
              <a:gd name="T54" fmla="*/ 6 w 170"/>
              <a:gd name="T55" fmla="*/ 54 h 86"/>
              <a:gd name="T56" fmla="*/ 10 w 170"/>
              <a:gd name="T57" fmla="*/ 54 h 86"/>
              <a:gd name="T58" fmla="*/ 10 w 170"/>
              <a:gd name="T59" fmla="*/ 54 h 86"/>
              <a:gd name="T60" fmla="*/ 36 w 170"/>
              <a:gd name="T61" fmla="*/ 48 h 86"/>
              <a:gd name="T62" fmla="*/ 62 w 170"/>
              <a:gd name="T63" fmla="*/ 42 h 86"/>
              <a:gd name="T64" fmla="*/ 90 w 170"/>
              <a:gd name="T65" fmla="*/ 38 h 86"/>
              <a:gd name="T66" fmla="*/ 118 w 170"/>
              <a:gd name="T67" fmla="*/ 38 h 86"/>
              <a:gd name="T68" fmla="*/ 118 w 170"/>
              <a:gd name="T69" fmla="*/ 38 h 86"/>
              <a:gd name="T70" fmla="*/ 88 w 170"/>
              <a:gd name="T71" fmla="*/ 44 h 86"/>
              <a:gd name="T72" fmla="*/ 60 w 170"/>
              <a:gd name="T73" fmla="*/ 54 h 86"/>
              <a:gd name="T74" fmla="*/ 30 w 170"/>
              <a:gd name="T75" fmla="*/ 66 h 86"/>
              <a:gd name="T76" fmla="*/ 2 w 170"/>
              <a:gd name="T77" fmla="*/ 80 h 86"/>
              <a:gd name="T78" fmla="*/ 2 w 170"/>
              <a:gd name="T79" fmla="*/ 80 h 86"/>
              <a:gd name="T80" fmla="*/ 2 w 170"/>
              <a:gd name="T81" fmla="*/ 82 h 86"/>
              <a:gd name="T82" fmla="*/ 2 w 170"/>
              <a:gd name="T83" fmla="*/ 84 h 86"/>
              <a:gd name="T84" fmla="*/ 2 w 170"/>
              <a:gd name="T85" fmla="*/ 86 h 86"/>
              <a:gd name="T86" fmla="*/ 6 w 170"/>
              <a:gd name="T87" fmla="*/ 86 h 86"/>
              <a:gd name="T88" fmla="*/ 6 w 170"/>
              <a:gd name="T89" fmla="*/ 86 h 86"/>
              <a:gd name="T90" fmla="*/ 44 w 170"/>
              <a:gd name="T91" fmla="*/ 72 h 86"/>
              <a:gd name="T92" fmla="*/ 84 w 170"/>
              <a:gd name="T93" fmla="*/ 62 h 86"/>
              <a:gd name="T94" fmla="*/ 126 w 170"/>
              <a:gd name="T95" fmla="*/ 52 h 86"/>
              <a:gd name="T96" fmla="*/ 166 w 170"/>
              <a:gd name="T97" fmla="*/ 42 h 86"/>
              <a:gd name="T98" fmla="*/ 166 w 170"/>
              <a:gd name="T99" fmla="*/ 42 h 86"/>
              <a:gd name="T100" fmla="*/ 168 w 170"/>
              <a:gd name="T101" fmla="*/ 40 h 86"/>
              <a:gd name="T102" fmla="*/ 170 w 170"/>
              <a:gd name="T103" fmla="*/ 38 h 86"/>
              <a:gd name="T104" fmla="*/ 170 w 170"/>
              <a:gd name="T105" fmla="*/ 34 h 86"/>
              <a:gd name="T106" fmla="*/ 168 w 170"/>
              <a:gd name="T107" fmla="*/ 32 h 86"/>
              <a:gd name="T108" fmla="*/ 168 w 170"/>
              <a:gd name="T109" fmla="*/ 3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 h="86">
                <a:moveTo>
                  <a:pt x="168" y="32"/>
                </a:moveTo>
                <a:lnTo>
                  <a:pt x="168" y="32"/>
                </a:lnTo>
                <a:lnTo>
                  <a:pt x="168" y="28"/>
                </a:lnTo>
                <a:lnTo>
                  <a:pt x="166" y="26"/>
                </a:lnTo>
                <a:lnTo>
                  <a:pt x="166" y="26"/>
                </a:lnTo>
                <a:lnTo>
                  <a:pt x="142" y="14"/>
                </a:lnTo>
                <a:lnTo>
                  <a:pt x="118" y="8"/>
                </a:lnTo>
                <a:lnTo>
                  <a:pt x="94" y="4"/>
                </a:lnTo>
                <a:lnTo>
                  <a:pt x="70" y="0"/>
                </a:lnTo>
                <a:lnTo>
                  <a:pt x="70" y="0"/>
                </a:lnTo>
                <a:lnTo>
                  <a:pt x="66" y="2"/>
                </a:lnTo>
                <a:lnTo>
                  <a:pt x="66" y="4"/>
                </a:lnTo>
                <a:lnTo>
                  <a:pt x="66" y="6"/>
                </a:lnTo>
                <a:lnTo>
                  <a:pt x="68" y="8"/>
                </a:lnTo>
                <a:lnTo>
                  <a:pt x="68" y="8"/>
                </a:lnTo>
                <a:lnTo>
                  <a:pt x="90" y="14"/>
                </a:lnTo>
                <a:lnTo>
                  <a:pt x="112" y="22"/>
                </a:lnTo>
                <a:lnTo>
                  <a:pt x="112" y="22"/>
                </a:lnTo>
                <a:lnTo>
                  <a:pt x="86" y="22"/>
                </a:lnTo>
                <a:lnTo>
                  <a:pt x="58" y="26"/>
                </a:lnTo>
                <a:lnTo>
                  <a:pt x="32" y="32"/>
                </a:lnTo>
                <a:lnTo>
                  <a:pt x="6" y="40"/>
                </a:lnTo>
                <a:lnTo>
                  <a:pt x="6" y="40"/>
                </a:lnTo>
                <a:lnTo>
                  <a:pt x="2" y="42"/>
                </a:lnTo>
                <a:lnTo>
                  <a:pt x="0" y="44"/>
                </a:lnTo>
                <a:lnTo>
                  <a:pt x="0" y="50"/>
                </a:lnTo>
                <a:lnTo>
                  <a:pt x="4" y="54"/>
                </a:lnTo>
                <a:lnTo>
                  <a:pt x="6" y="54"/>
                </a:lnTo>
                <a:lnTo>
                  <a:pt x="10" y="54"/>
                </a:lnTo>
                <a:lnTo>
                  <a:pt x="10" y="54"/>
                </a:lnTo>
                <a:lnTo>
                  <a:pt x="36" y="48"/>
                </a:lnTo>
                <a:lnTo>
                  <a:pt x="62" y="42"/>
                </a:lnTo>
                <a:lnTo>
                  <a:pt x="90" y="38"/>
                </a:lnTo>
                <a:lnTo>
                  <a:pt x="118" y="38"/>
                </a:lnTo>
                <a:lnTo>
                  <a:pt x="118" y="38"/>
                </a:lnTo>
                <a:lnTo>
                  <a:pt x="88" y="44"/>
                </a:lnTo>
                <a:lnTo>
                  <a:pt x="60" y="54"/>
                </a:lnTo>
                <a:lnTo>
                  <a:pt x="30" y="66"/>
                </a:lnTo>
                <a:lnTo>
                  <a:pt x="2" y="80"/>
                </a:lnTo>
                <a:lnTo>
                  <a:pt x="2" y="80"/>
                </a:lnTo>
                <a:lnTo>
                  <a:pt x="2" y="82"/>
                </a:lnTo>
                <a:lnTo>
                  <a:pt x="2" y="84"/>
                </a:lnTo>
                <a:lnTo>
                  <a:pt x="2" y="86"/>
                </a:lnTo>
                <a:lnTo>
                  <a:pt x="6" y="86"/>
                </a:lnTo>
                <a:lnTo>
                  <a:pt x="6" y="86"/>
                </a:lnTo>
                <a:lnTo>
                  <a:pt x="44" y="72"/>
                </a:lnTo>
                <a:lnTo>
                  <a:pt x="84" y="62"/>
                </a:lnTo>
                <a:lnTo>
                  <a:pt x="126" y="52"/>
                </a:lnTo>
                <a:lnTo>
                  <a:pt x="166" y="42"/>
                </a:lnTo>
                <a:lnTo>
                  <a:pt x="166" y="42"/>
                </a:lnTo>
                <a:lnTo>
                  <a:pt x="168" y="40"/>
                </a:lnTo>
                <a:lnTo>
                  <a:pt x="170" y="38"/>
                </a:lnTo>
                <a:lnTo>
                  <a:pt x="170" y="34"/>
                </a:lnTo>
                <a:lnTo>
                  <a:pt x="168" y="32"/>
                </a:lnTo>
                <a:lnTo>
                  <a:pt x="168" y="32"/>
                </a:lnTo>
                <a:close/>
              </a:path>
            </a:pathLst>
          </a:custGeom>
          <a:solidFill>
            <a:srgbClr val="6D462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5" name="Freeform 237"/>
          <p:cNvSpPr/>
          <p:nvPr>
            <p:custDataLst>
              <p:tags r:id="rId230"/>
            </p:custDataLst>
          </p:nvPr>
        </p:nvSpPr>
        <p:spPr bwMode="auto">
          <a:xfrm rot="20855259">
            <a:off x="4526192" y="3189509"/>
            <a:ext cx="173155" cy="247755"/>
          </a:xfrm>
          <a:custGeom>
            <a:avLst/>
            <a:gdLst>
              <a:gd name="T0" fmla="*/ 182 w 182"/>
              <a:gd name="T1" fmla="*/ 44 h 260"/>
              <a:gd name="T2" fmla="*/ 116 w 182"/>
              <a:gd name="T3" fmla="*/ 0 h 260"/>
              <a:gd name="T4" fmla="*/ 36 w 182"/>
              <a:gd name="T5" fmla="*/ 24 h 260"/>
              <a:gd name="T6" fmla="*/ 36 w 182"/>
              <a:gd name="T7" fmla="*/ 24 h 260"/>
              <a:gd name="T8" fmla="*/ 30 w 182"/>
              <a:gd name="T9" fmla="*/ 32 h 260"/>
              <a:gd name="T10" fmla="*/ 22 w 182"/>
              <a:gd name="T11" fmla="*/ 58 h 260"/>
              <a:gd name="T12" fmla="*/ 12 w 182"/>
              <a:gd name="T13" fmla="*/ 94 h 260"/>
              <a:gd name="T14" fmla="*/ 2 w 182"/>
              <a:gd name="T15" fmla="*/ 136 h 260"/>
              <a:gd name="T16" fmla="*/ 0 w 182"/>
              <a:gd name="T17" fmla="*/ 156 h 260"/>
              <a:gd name="T18" fmla="*/ 0 w 182"/>
              <a:gd name="T19" fmla="*/ 178 h 260"/>
              <a:gd name="T20" fmla="*/ 2 w 182"/>
              <a:gd name="T21" fmla="*/ 198 h 260"/>
              <a:gd name="T22" fmla="*/ 6 w 182"/>
              <a:gd name="T23" fmla="*/ 216 h 260"/>
              <a:gd name="T24" fmla="*/ 14 w 182"/>
              <a:gd name="T25" fmla="*/ 232 h 260"/>
              <a:gd name="T26" fmla="*/ 18 w 182"/>
              <a:gd name="T27" fmla="*/ 238 h 260"/>
              <a:gd name="T28" fmla="*/ 24 w 182"/>
              <a:gd name="T29" fmla="*/ 244 h 260"/>
              <a:gd name="T30" fmla="*/ 30 w 182"/>
              <a:gd name="T31" fmla="*/ 250 h 260"/>
              <a:gd name="T32" fmla="*/ 38 w 182"/>
              <a:gd name="T33" fmla="*/ 254 h 260"/>
              <a:gd name="T34" fmla="*/ 48 w 182"/>
              <a:gd name="T35" fmla="*/ 258 h 260"/>
              <a:gd name="T36" fmla="*/ 58 w 182"/>
              <a:gd name="T37" fmla="*/ 260 h 260"/>
              <a:gd name="T38" fmla="*/ 58 w 182"/>
              <a:gd name="T39" fmla="*/ 260 h 260"/>
              <a:gd name="T40" fmla="*/ 68 w 182"/>
              <a:gd name="T41" fmla="*/ 260 h 260"/>
              <a:gd name="T42" fmla="*/ 78 w 182"/>
              <a:gd name="T43" fmla="*/ 260 h 260"/>
              <a:gd name="T44" fmla="*/ 86 w 182"/>
              <a:gd name="T45" fmla="*/ 258 h 260"/>
              <a:gd name="T46" fmla="*/ 94 w 182"/>
              <a:gd name="T47" fmla="*/ 256 h 260"/>
              <a:gd name="T48" fmla="*/ 110 w 182"/>
              <a:gd name="T49" fmla="*/ 246 h 260"/>
              <a:gd name="T50" fmla="*/ 124 w 182"/>
              <a:gd name="T51" fmla="*/ 234 h 260"/>
              <a:gd name="T52" fmla="*/ 136 w 182"/>
              <a:gd name="T53" fmla="*/ 218 h 260"/>
              <a:gd name="T54" fmla="*/ 146 w 182"/>
              <a:gd name="T55" fmla="*/ 200 h 260"/>
              <a:gd name="T56" fmla="*/ 154 w 182"/>
              <a:gd name="T57" fmla="*/ 180 h 260"/>
              <a:gd name="T58" fmla="*/ 162 w 182"/>
              <a:gd name="T59" fmla="*/ 158 h 260"/>
              <a:gd name="T60" fmla="*/ 172 w 182"/>
              <a:gd name="T61" fmla="*/ 118 h 260"/>
              <a:gd name="T62" fmla="*/ 178 w 182"/>
              <a:gd name="T63" fmla="*/ 80 h 260"/>
              <a:gd name="T64" fmla="*/ 182 w 182"/>
              <a:gd name="T65" fmla="*/ 44 h 260"/>
              <a:gd name="T66" fmla="*/ 182 w 182"/>
              <a:gd name="T67"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2" h="260">
                <a:moveTo>
                  <a:pt x="182" y="44"/>
                </a:moveTo>
                <a:lnTo>
                  <a:pt x="116" y="0"/>
                </a:lnTo>
                <a:lnTo>
                  <a:pt x="36" y="24"/>
                </a:lnTo>
                <a:lnTo>
                  <a:pt x="36" y="24"/>
                </a:lnTo>
                <a:lnTo>
                  <a:pt x="30" y="32"/>
                </a:lnTo>
                <a:lnTo>
                  <a:pt x="22" y="58"/>
                </a:lnTo>
                <a:lnTo>
                  <a:pt x="12" y="94"/>
                </a:lnTo>
                <a:lnTo>
                  <a:pt x="2" y="136"/>
                </a:lnTo>
                <a:lnTo>
                  <a:pt x="0" y="156"/>
                </a:lnTo>
                <a:lnTo>
                  <a:pt x="0" y="178"/>
                </a:lnTo>
                <a:lnTo>
                  <a:pt x="2" y="198"/>
                </a:lnTo>
                <a:lnTo>
                  <a:pt x="6" y="216"/>
                </a:lnTo>
                <a:lnTo>
                  <a:pt x="14" y="232"/>
                </a:lnTo>
                <a:lnTo>
                  <a:pt x="18" y="238"/>
                </a:lnTo>
                <a:lnTo>
                  <a:pt x="24" y="244"/>
                </a:lnTo>
                <a:lnTo>
                  <a:pt x="30" y="250"/>
                </a:lnTo>
                <a:lnTo>
                  <a:pt x="38" y="254"/>
                </a:lnTo>
                <a:lnTo>
                  <a:pt x="48" y="258"/>
                </a:lnTo>
                <a:lnTo>
                  <a:pt x="58" y="260"/>
                </a:lnTo>
                <a:lnTo>
                  <a:pt x="58" y="260"/>
                </a:lnTo>
                <a:lnTo>
                  <a:pt x="68" y="260"/>
                </a:lnTo>
                <a:lnTo>
                  <a:pt x="78" y="260"/>
                </a:lnTo>
                <a:lnTo>
                  <a:pt x="86" y="258"/>
                </a:lnTo>
                <a:lnTo>
                  <a:pt x="94" y="256"/>
                </a:lnTo>
                <a:lnTo>
                  <a:pt x="110" y="246"/>
                </a:lnTo>
                <a:lnTo>
                  <a:pt x="124" y="234"/>
                </a:lnTo>
                <a:lnTo>
                  <a:pt x="136" y="218"/>
                </a:lnTo>
                <a:lnTo>
                  <a:pt x="146" y="200"/>
                </a:lnTo>
                <a:lnTo>
                  <a:pt x="154" y="180"/>
                </a:lnTo>
                <a:lnTo>
                  <a:pt x="162" y="158"/>
                </a:lnTo>
                <a:lnTo>
                  <a:pt x="172" y="118"/>
                </a:lnTo>
                <a:lnTo>
                  <a:pt x="178" y="80"/>
                </a:lnTo>
                <a:lnTo>
                  <a:pt x="182" y="44"/>
                </a:lnTo>
                <a:lnTo>
                  <a:pt x="182" y="44"/>
                </a:lnTo>
                <a:close/>
              </a:path>
            </a:pathLst>
          </a:custGeom>
          <a:solidFill>
            <a:schemeClr val="accent2"/>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6" name="Freeform 238"/>
          <p:cNvSpPr/>
          <p:nvPr>
            <p:custDataLst>
              <p:tags r:id="rId231"/>
            </p:custDataLst>
          </p:nvPr>
        </p:nvSpPr>
        <p:spPr bwMode="auto">
          <a:xfrm rot="20855259">
            <a:off x="5241398" y="3815742"/>
            <a:ext cx="164258" cy="102661"/>
          </a:xfrm>
          <a:custGeom>
            <a:avLst/>
            <a:gdLst>
              <a:gd name="T0" fmla="*/ 142 w 172"/>
              <a:gd name="T1" fmla="*/ 0 h 108"/>
              <a:gd name="T2" fmla="*/ 142 w 172"/>
              <a:gd name="T3" fmla="*/ 0 h 108"/>
              <a:gd name="T4" fmla="*/ 150 w 172"/>
              <a:gd name="T5" fmla="*/ 8 h 108"/>
              <a:gd name="T6" fmla="*/ 160 w 172"/>
              <a:gd name="T7" fmla="*/ 22 h 108"/>
              <a:gd name="T8" fmla="*/ 168 w 172"/>
              <a:gd name="T9" fmla="*/ 38 h 108"/>
              <a:gd name="T10" fmla="*/ 172 w 172"/>
              <a:gd name="T11" fmla="*/ 48 h 108"/>
              <a:gd name="T12" fmla="*/ 172 w 172"/>
              <a:gd name="T13" fmla="*/ 48 h 108"/>
              <a:gd name="T14" fmla="*/ 148 w 172"/>
              <a:gd name="T15" fmla="*/ 68 h 108"/>
              <a:gd name="T16" fmla="*/ 122 w 172"/>
              <a:gd name="T17" fmla="*/ 86 h 108"/>
              <a:gd name="T18" fmla="*/ 94 w 172"/>
              <a:gd name="T19" fmla="*/ 108 h 108"/>
              <a:gd name="T20" fmla="*/ 94 w 172"/>
              <a:gd name="T21" fmla="*/ 108 h 108"/>
              <a:gd name="T22" fmla="*/ 44 w 172"/>
              <a:gd name="T23" fmla="*/ 96 h 108"/>
              <a:gd name="T24" fmla="*/ 12 w 172"/>
              <a:gd name="T25" fmla="*/ 88 h 108"/>
              <a:gd name="T26" fmla="*/ 2 w 172"/>
              <a:gd name="T27" fmla="*/ 84 h 108"/>
              <a:gd name="T28" fmla="*/ 0 w 172"/>
              <a:gd name="T29" fmla="*/ 82 h 108"/>
              <a:gd name="T30" fmla="*/ 0 w 172"/>
              <a:gd name="T31" fmla="*/ 82 h 108"/>
              <a:gd name="T32" fmla="*/ 0 w 172"/>
              <a:gd name="T33" fmla="*/ 82 h 108"/>
              <a:gd name="T34" fmla="*/ 12 w 172"/>
              <a:gd name="T35" fmla="*/ 76 h 108"/>
              <a:gd name="T36" fmla="*/ 30 w 172"/>
              <a:gd name="T37" fmla="*/ 70 h 108"/>
              <a:gd name="T38" fmla="*/ 56 w 172"/>
              <a:gd name="T39" fmla="*/ 64 h 108"/>
              <a:gd name="T40" fmla="*/ 92 w 172"/>
              <a:gd name="T41" fmla="*/ 18 h 108"/>
              <a:gd name="T42" fmla="*/ 142 w 172"/>
              <a:gd name="T4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08">
                <a:moveTo>
                  <a:pt x="142" y="0"/>
                </a:moveTo>
                <a:lnTo>
                  <a:pt x="142" y="0"/>
                </a:lnTo>
                <a:lnTo>
                  <a:pt x="150" y="8"/>
                </a:lnTo>
                <a:lnTo>
                  <a:pt x="160" y="22"/>
                </a:lnTo>
                <a:lnTo>
                  <a:pt x="168" y="38"/>
                </a:lnTo>
                <a:lnTo>
                  <a:pt x="172" y="48"/>
                </a:lnTo>
                <a:lnTo>
                  <a:pt x="172" y="48"/>
                </a:lnTo>
                <a:lnTo>
                  <a:pt x="148" y="68"/>
                </a:lnTo>
                <a:lnTo>
                  <a:pt x="122" y="86"/>
                </a:lnTo>
                <a:lnTo>
                  <a:pt x="94" y="108"/>
                </a:lnTo>
                <a:lnTo>
                  <a:pt x="94" y="108"/>
                </a:lnTo>
                <a:lnTo>
                  <a:pt x="44" y="96"/>
                </a:lnTo>
                <a:lnTo>
                  <a:pt x="12" y="88"/>
                </a:lnTo>
                <a:lnTo>
                  <a:pt x="2" y="84"/>
                </a:lnTo>
                <a:lnTo>
                  <a:pt x="0" y="82"/>
                </a:lnTo>
                <a:lnTo>
                  <a:pt x="0" y="82"/>
                </a:lnTo>
                <a:lnTo>
                  <a:pt x="0" y="82"/>
                </a:lnTo>
                <a:lnTo>
                  <a:pt x="12" y="76"/>
                </a:lnTo>
                <a:lnTo>
                  <a:pt x="30" y="70"/>
                </a:lnTo>
                <a:lnTo>
                  <a:pt x="56" y="64"/>
                </a:lnTo>
                <a:lnTo>
                  <a:pt x="92" y="18"/>
                </a:lnTo>
                <a:lnTo>
                  <a:pt x="142" y="0"/>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7" name="Freeform 239"/>
          <p:cNvSpPr/>
          <p:nvPr>
            <p:custDataLst>
              <p:tags r:id="rId232"/>
            </p:custDataLst>
          </p:nvPr>
        </p:nvSpPr>
        <p:spPr bwMode="auto">
          <a:xfrm rot="20855259">
            <a:off x="5014175" y="3869126"/>
            <a:ext cx="221064" cy="70494"/>
          </a:xfrm>
          <a:custGeom>
            <a:avLst/>
            <a:gdLst>
              <a:gd name="T0" fmla="*/ 216 w 232"/>
              <a:gd name="T1" fmla="*/ 18 h 74"/>
              <a:gd name="T2" fmla="*/ 216 w 232"/>
              <a:gd name="T3" fmla="*/ 18 h 74"/>
              <a:gd name="T4" fmla="*/ 220 w 232"/>
              <a:gd name="T5" fmla="*/ 26 h 74"/>
              <a:gd name="T6" fmla="*/ 226 w 232"/>
              <a:gd name="T7" fmla="*/ 44 h 74"/>
              <a:gd name="T8" fmla="*/ 230 w 232"/>
              <a:gd name="T9" fmla="*/ 62 h 74"/>
              <a:gd name="T10" fmla="*/ 232 w 232"/>
              <a:gd name="T11" fmla="*/ 74 h 74"/>
              <a:gd name="T12" fmla="*/ 232 w 232"/>
              <a:gd name="T13" fmla="*/ 74 h 74"/>
              <a:gd name="T14" fmla="*/ 106 w 232"/>
              <a:gd name="T15" fmla="*/ 42 h 74"/>
              <a:gd name="T16" fmla="*/ 32 w 232"/>
              <a:gd name="T17" fmla="*/ 22 h 74"/>
              <a:gd name="T18" fmla="*/ 10 w 232"/>
              <a:gd name="T19" fmla="*/ 16 h 74"/>
              <a:gd name="T20" fmla="*/ 0 w 232"/>
              <a:gd name="T21" fmla="*/ 12 h 74"/>
              <a:gd name="T22" fmla="*/ 0 w 232"/>
              <a:gd name="T23" fmla="*/ 12 h 74"/>
              <a:gd name="T24" fmla="*/ 6 w 232"/>
              <a:gd name="T25" fmla="*/ 10 h 74"/>
              <a:gd name="T26" fmla="*/ 18 w 232"/>
              <a:gd name="T27" fmla="*/ 8 h 74"/>
              <a:gd name="T28" fmla="*/ 60 w 232"/>
              <a:gd name="T29" fmla="*/ 4 h 74"/>
              <a:gd name="T30" fmla="*/ 122 w 232"/>
              <a:gd name="T31" fmla="*/ 0 h 74"/>
              <a:gd name="T32" fmla="*/ 216 w 232"/>
              <a:gd name="T33"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74">
                <a:moveTo>
                  <a:pt x="216" y="18"/>
                </a:moveTo>
                <a:lnTo>
                  <a:pt x="216" y="18"/>
                </a:lnTo>
                <a:lnTo>
                  <a:pt x="220" y="26"/>
                </a:lnTo>
                <a:lnTo>
                  <a:pt x="226" y="44"/>
                </a:lnTo>
                <a:lnTo>
                  <a:pt x="230" y="62"/>
                </a:lnTo>
                <a:lnTo>
                  <a:pt x="232" y="74"/>
                </a:lnTo>
                <a:lnTo>
                  <a:pt x="232" y="74"/>
                </a:lnTo>
                <a:lnTo>
                  <a:pt x="106" y="42"/>
                </a:lnTo>
                <a:lnTo>
                  <a:pt x="32" y="22"/>
                </a:lnTo>
                <a:lnTo>
                  <a:pt x="10" y="16"/>
                </a:lnTo>
                <a:lnTo>
                  <a:pt x="0" y="12"/>
                </a:lnTo>
                <a:lnTo>
                  <a:pt x="0" y="12"/>
                </a:lnTo>
                <a:lnTo>
                  <a:pt x="6" y="10"/>
                </a:lnTo>
                <a:lnTo>
                  <a:pt x="18" y="8"/>
                </a:lnTo>
                <a:lnTo>
                  <a:pt x="60" y="4"/>
                </a:lnTo>
                <a:lnTo>
                  <a:pt x="122" y="0"/>
                </a:lnTo>
                <a:lnTo>
                  <a:pt x="216" y="18"/>
                </a:lnTo>
                <a:close/>
              </a:path>
            </a:pathLst>
          </a:custGeom>
          <a:solidFill>
            <a:srgbClr val="2A2B2A"/>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8" name="Freeform 240"/>
          <p:cNvSpPr/>
          <p:nvPr>
            <p:custDataLst>
              <p:tags r:id="rId233"/>
            </p:custDataLst>
          </p:nvPr>
        </p:nvSpPr>
        <p:spPr bwMode="auto">
          <a:xfrm rot="20855259">
            <a:off x="4886875" y="3419470"/>
            <a:ext cx="468819" cy="461290"/>
          </a:xfrm>
          <a:custGeom>
            <a:avLst/>
            <a:gdLst>
              <a:gd name="T0" fmla="*/ 0 w 492"/>
              <a:gd name="T1" fmla="*/ 62 h 484"/>
              <a:gd name="T2" fmla="*/ 0 w 492"/>
              <a:gd name="T3" fmla="*/ 62 h 484"/>
              <a:gd name="T4" fmla="*/ 154 w 492"/>
              <a:gd name="T5" fmla="*/ 266 h 484"/>
              <a:gd name="T6" fmla="*/ 264 w 492"/>
              <a:gd name="T7" fmla="*/ 408 h 484"/>
              <a:gd name="T8" fmla="*/ 304 w 492"/>
              <a:gd name="T9" fmla="*/ 458 h 484"/>
              <a:gd name="T10" fmla="*/ 326 w 492"/>
              <a:gd name="T11" fmla="*/ 482 h 484"/>
              <a:gd name="T12" fmla="*/ 326 w 492"/>
              <a:gd name="T13" fmla="*/ 482 h 484"/>
              <a:gd name="T14" fmla="*/ 344 w 492"/>
              <a:gd name="T15" fmla="*/ 484 h 484"/>
              <a:gd name="T16" fmla="*/ 364 w 492"/>
              <a:gd name="T17" fmla="*/ 484 h 484"/>
              <a:gd name="T18" fmla="*/ 390 w 492"/>
              <a:gd name="T19" fmla="*/ 482 h 484"/>
              <a:gd name="T20" fmla="*/ 418 w 492"/>
              <a:gd name="T21" fmla="*/ 480 h 484"/>
              <a:gd name="T22" fmla="*/ 444 w 492"/>
              <a:gd name="T23" fmla="*/ 476 h 484"/>
              <a:gd name="T24" fmla="*/ 470 w 492"/>
              <a:gd name="T25" fmla="*/ 468 h 484"/>
              <a:gd name="T26" fmla="*/ 482 w 492"/>
              <a:gd name="T27" fmla="*/ 462 h 484"/>
              <a:gd name="T28" fmla="*/ 492 w 492"/>
              <a:gd name="T29" fmla="*/ 456 h 484"/>
              <a:gd name="T30" fmla="*/ 492 w 492"/>
              <a:gd name="T31" fmla="*/ 456 h 484"/>
              <a:gd name="T32" fmla="*/ 444 w 492"/>
              <a:gd name="T33" fmla="*/ 402 h 484"/>
              <a:gd name="T34" fmla="*/ 384 w 492"/>
              <a:gd name="T35" fmla="*/ 336 h 484"/>
              <a:gd name="T36" fmla="*/ 252 w 492"/>
              <a:gd name="T37" fmla="*/ 184 h 484"/>
              <a:gd name="T38" fmla="*/ 142 w 492"/>
              <a:gd name="T39" fmla="*/ 56 h 484"/>
              <a:gd name="T40" fmla="*/ 108 w 492"/>
              <a:gd name="T41" fmla="*/ 14 h 484"/>
              <a:gd name="T42" fmla="*/ 98 w 492"/>
              <a:gd name="T43" fmla="*/ 0 h 484"/>
              <a:gd name="T44" fmla="*/ 98 w 492"/>
              <a:gd name="T45" fmla="*/ 0 h 484"/>
              <a:gd name="T46" fmla="*/ 50 w 492"/>
              <a:gd name="T47" fmla="*/ 30 h 484"/>
              <a:gd name="T48" fmla="*/ 16 w 492"/>
              <a:gd name="T49" fmla="*/ 54 h 484"/>
              <a:gd name="T50" fmla="*/ 0 w 492"/>
              <a:gd name="T51" fmla="*/ 62 h 484"/>
              <a:gd name="T52" fmla="*/ 0 w 492"/>
              <a:gd name="T53" fmla="*/ 6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2" h="484">
                <a:moveTo>
                  <a:pt x="0" y="62"/>
                </a:moveTo>
                <a:lnTo>
                  <a:pt x="0" y="62"/>
                </a:lnTo>
                <a:lnTo>
                  <a:pt x="154" y="266"/>
                </a:lnTo>
                <a:lnTo>
                  <a:pt x="264" y="408"/>
                </a:lnTo>
                <a:lnTo>
                  <a:pt x="304" y="458"/>
                </a:lnTo>
                <a:lnTo>
                  <a:pt x="326" y="482"/>
                </a:lnTo>
                <a:lnTo>
                  <a:pt x="326" y="482"/>
                </a:lnTo>
                <a:lnTo>
                  <a:pt x="344" y="484"/>
                </a:lnTo>
                <a:lnTo>
                  <a:pt x="364" y="484"/>
                </a:lnTo>
                <a:lnTo>
                  <a:pt x="390" y="482"/>
                </a:lnTo>
                <a:lnTo>
                  <a:pt x="418" y="480"/>
                </a:lnTo>
                <a:lnTo>
                  <a:pt x="444" y="476"/>
                </a:lnTo>
                <a:lnTo>
                  <a:pt x="470" y="468"/>
                </a:lnTo>
                <a:lnTo>
                  <a:pt x="482" y="462"/>
                </a:lnTo>
                <a:lnTo>
                  <a:pt x="492" y="456"/>
                </a:lnTo>
                <a:lnTo>
                  <a:pt x="492" y="456"/>
                </a:lnTo>
                <a:lnTo>
                  <a:pt x="444" y="402"/>
                </a:lnTo>
                <a:lnTo>
                  <a:pt x="384" y="336"/>
                </a:lnTo>
                <a:lnTo>
                  <a:pt x="252" y="184"/>
                </a:lnTo>
                <a:lnTo>
                  <a:pt x="142" y="56"/>
                </a:lnTo>
                <a:lnTo>
                  <a:pt x="108" y="14"/>
                </a:lnTo>
                <a:lnTo>
                  <a:pt x="98" y="0"/>
                </a:lnTo>
                <a:lnTo>
                  <a:pt x="98" y="0"/>
                </a:lnTo>
                <a:lnTo>
                  <a:pt x="50" y="30"/>
                </a:lnTo>
                <a:lnTo>
                  <a:pt x="16" y="54"/>
                </a:lnTo>
                <a:lnTo>
                  <a:pt x="0" y="62"/>
                </a:lnTo>
                <a:lnTo>
                  <a:pt x="0" y="62"/>
                </a:lnTo>
                <a:close/>
              </a:path>
            </a:pathLst>
          </a:custGeom>
          <a:solidFill>
            <a:schemeClr val="accent2">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69" name="Freeform 241"/>
          <p:cNvSpPr/>
          <p:nvPr>
            <p:custDataLst>
              <p:tags r:id="rId234"/>
            </p:custDataLst>
          </p:nvPr>
        </p:nvSpPr>
        <p:spPr bwMode="auto">
          <a:xfrm rot="20855259">
            <a:off x="4893034" y="3405782"/>
            <a:ext cx="303192" cy="509199"/>
          </a:xfrm>
          <a:custGeom>
            <a:avLst/>
            <a:gdLst>
              <a:gd name="T0" fmla="*/ 318 w 318"/>
              <a:gd name="T1" fmla="*/ 534 h 534"/>
              <a:gd name="T2" fmla="*/ 318 w 318"/>
              <a:gd name="T3" fmla="*/ 534 h 534"/>
              <a:gd name="T4" fmla="*/ 208 w 318"/>
              <a:gd name="T5" fmla="*/ 506 h 534"/>
              <a:gd name="T6" fmla="*/ 142 w 318"/>
              <a:gd name="T7" fmla="*/ 488 h 534"/>
              <a:gd name="T8" fmla="*/ 104 w 318"/>
              <a:gd name="T9" fmla="*/ 476 h 534"/>
              <a:gd name="T10" fmla="*/ 104 w 318"/>
              <a:gd name="T11" fmla="*/ 476 h 534"/>
              <a:gd name="T12" fmla="*/ 86 w 318"/>
              <a:gd name="T13" fmla="*/ 448 h 534"/>
              <a:gd name="T14" fmla="*/ 68 w 318"/>
              <a:gd name="T15" fmla="*/ 418 h 534"/>
              <a:gd name="T16" fmla="*/ 46 w 318"/>
              <a:gd name="T17" fmla="*/ 382 h 534"/>
              <a:gd name="T18" fmla="*/ 28 w 318"/>
              <a:gd name="T19" fmla="*/ 342 h 534"/>
              <a:gd name="T20" fmla="*/ 12 w 318"/>
              <a:gd name="T21" fmla="*/ 302 h 534"/>
              <a:gd name="T22" fmla="*/ 6 w 318"/>
              <a:gd name="T23" fmla="*/ 284 h 534"/>
              <a:gd name="T24" fmla="*/ 2 w 318"/>
              <a:gd name="T25" fmla="*/ 268 h 534"/>
              <a:gd name="T26" fmla="*/ 0 w 318"/>
              <a:gd name="T27" fmla="*/ 252 h 534"/>
              <a:gd name="T28" fmla="*/ 2 w 318"/>
              <a:gd name="T29" fmla="*/ 238 h 534"/>
              <a:gd name="T30" fmla="*/ 2 w 318"/>
              <a:gd name="T31" fmla="*/ 238 h 534"/>
              <a:gd name="T32" fmla="*/ 8 w 318"/>
              <a:gd name="T33" fmla="*/ 224 h 534"/>
              <a:gd name="T34" fmla="*/ 14 w 318"/>
              <a:gd name="T35" fmla="*/ 208 h 534"/>
              <a:gd name="T36" fmla="*/ 36 w 318"/>
              <a:gd name="T37" fmla="*/ 170 h 534"/>
              <a:gd name="T38" fmla="*/ 64 w 318"/>
              <a:gd name="T39" fmla="*/ 130 h 534"/>
              <a:gd name="T40" fmla="*/ 92 w 318"/>
              <a:gd name="T41" fmla="*/ 92 h 534"/>
              <a:gd name="T42" fmla="*/ 92 w 318"/>
              <a:gd name="T43" fmla="*/ 92 h 534"/>
              <a:gd name="T44" fmla="*/ 130 w 318"/>
              <a:gd name="T45" fmla="*/ 46 h 534"/>
              <a:gd name="T46" fmla="*/ 144 w 318"/>
              <a:gd name="T47" fmla="*/ 26 h 534"/>
              <a:gd name="T48" fmla="*/ 266 w 318"/>
              <a:gd name="T49" fmla="*/ 0 h 534"/>
              <a:gd name="T50" fmla="*/ 266 w 318"/>
              <a:gd name="T51" fmla="*/ 0 h 534"/>
              <a:gd name="T52" fmla="*/ 270 w 318"/>
              <a:gd name="T53" fmla="*/ 4 h 534"/>
              <a:gd name="T54" fmla="*/ 276 w 318"/>
              <a:gd name="T55" fmla="*/ 18 h 534"/>
              <a:gd name="T56" fmla="*/ 282 w 318"/>
              <a:gd name="T57" fmla="*/ 38 h 534"/>
              <a:gd name="T58" fmla="*/ 284 w 318"/>
              <a:gd name="T59" fmla="*/ 50 h 534"/>
              <a:gd name="T60" fmla="*/ 284 w 318"/>
              <a:gd name="T61" fmla="*/ 64 h 534"/>
              <a:gd name="T62" fmla="*/ 284 w 318"/>
              <a:gd name="T63" fmla="*/ 64 h 534"/>
              <a:gd name="T64" fmla="*/ 284 w 318"/>
              <a:gd name="T65" fmla="*/ 70 h 534"/>
              <a:gd name="T66" fmla="*/ 280 w 318"/>
              <a:gd name="T67" fmla="*/ 80 h 534"/>
              <a:gd name="T68" fmla="*/ 272 w 318"/>
              <a:gd name="T69" fmla="*/ 100 h 534"/>
              <a:gd name="T70" fmla="*/ 272 w 318"/>
              <a:gd name="T71" fmla="*/ 100 h 534"/>
              <a:gd name="T72" fmla="*/ 258 w 318"/>
              <a:gd name="T73" fmla="*/ 124 h 534"/>
              <a:gd name="T74" fmla="*/ 242 w 318"/>
              <a:gd name="T75" fmla="*/ 150 h 534"/>
              <a:gd name="T76" fmla="*/ 208 w 318"/>
              <a:gd name="T77" fmla="*/ 200 h 534"/>
              <a:gd name="T78" fmla="*/ 166 w 318"/>
              <a:gd name="T79" fmla="*/ 258 h 534"/>
              <a:gd name="T80" fmla="*/ 166 w 318"/>
              <a:gd name="T81" fmla="*/ 258 h 534"/>
              <a:gd name="T82" fmla="*/ 238 w 318"/>
              <a:gd name="T83" fmla="*/ 386 h 534"/>
              <a:gd name="T84" fmla="*/ 290 w 318"/>
              <a:gd name="T85" fmla="*/ 480 h 534"/>
              <a:gd name="T86" fmla="*/ 310 w 318"/>
              <a:gd name="T87" fmla="*/ 514 h 534"/>
              <a:gd name="T88" fmla="*/ 318 w 318"/>
              <a:gd name="T89" fmla="*/ 534 h 534"/>
              <a:gd name="T90" fmla="*/ 318 w 318"/>
              <a:gd name="T91"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8" h="534">
                <a:moveTo>
                  <a:pt x="318" y="534"/>
                </a:moveTo>
                <a:lnTo>
                  <a:pt x="318" y="534"/>
                </a:lnTo>
                <a:lnTo>
                  <a:pt x="208" y="506"/>
                </a:lnTo>
                <a:lnTo>
                  <a:pt x="142" y="488"/>
                </a:lnTo>
                <a:lnTo>
                  <a:pt x="104" y="476"/>
                </a:lnTo>
                <a:lnTo>
                  <a:pt x="104" y="476"/>
                </a:lnTo>
                <a:lnTo>
                  <a:pt x="86" y="448"/>
                </a:lnTo>
                <a:lnTo>
                  <a:pt x="68" y="418"/>
                </a:lnTo>
                <a:lnTo>
                  <a:pt x="46" y="382"/>
                </a:lnTo>
                <a:lnTo>
                  <a:pt x="28" y="342"/>
                </a:lnTo>
                <a:lnTo>
                  <a:pt x="12" y="302"/>
                </a:lnTo>
                <a:lnTo>
                  <a:pt x="6" y="284"/>
                </a:lnTo>
                <a:lnTo>
                  <a:pt x="2" y="268"/>
                </a:lnTo>
                <a:lnTo>
                  <a:pt x="0" y="252"/>
                </a:lnTo>
                <a:lnTo>
                  <a:pt x="2" y="238"/>
                </a:lnTo>
                <a:lnTo>
                  <a:pt x="2" y="238"/>
                </a:lnTo>
                <a:lnTo>
                  <a:pt x="8" y="224"/>
                </a:lnTo>
                <a:lnTo>
                  <a:pt x="14" y="208"/>
                </a:lnTo>
                <a:lnTo>
                  <a:pt x="36" y="170"/>
                </a:lnTo>
                <a:lnTo>
                  <a:pt x="64" y="130"/>
                </a:lnTo>
                <a:lnTo>
                  <a:pt x="92" y="92"/>
                </a:lnTo>
                <a:lnTo>
                  <a:pt x="92" y="92"/>
                </a:lnTo>
                <a:lnTo>
                  <a:pt x="130" y="46"/>
                </a:lnTo>
                <a:lnTo>
                  <a:pt x="144" y="26"/>
                </a:lnTo>
                <a:lnTo>
                  <a:pt x="266" y="0"/>
                </a:lnTo>
                <a:lnTo>
                  <a:pt x="266" y="0"/>
                </a:lnTo>
                <a:lnTo>
                  <a:pt x="270" y="4"/>
                </a:lnTo>
                <a:lnTo>
                  <a:pt x="276" y="18"/>
                </a:lnTo>
                <a:lnTo>
                  <a:pt x="282" y="38"/>
                </a:lnTo>
                <a:lnTo>
                  <a:pt x="284" y="50"/>
                </a:lnTo>
                <a:lnTo>
                  <a:pt x="284" y="64"/>
                </a:lnTo>
                <a:lnTo>
                  <a:pt x="284" y="64"/>
                </a:lnTo>
                <a:lnTo>
                  <a:pt x="284" y="70"/>
                </a:lnTo>
                <a:lnTo>
                  <a:pt x="280" y="80"/>
                </a:lnTo>
                <a:lnTo>
                  <a:pt x="272" y="100"/>
                </a:lnTo>
                <a:lnTo>
                  <a:pt x="272" y="100"/>
                </a:lnTo>
                <a:lnTo>
                  <a:pt x="258" y="124"/>
                </a:lnTo>
                <a:lnTo>
                  <a:pt x="242" y="150"/>
                </a:lnTo>
                <a:lnTo>
                  <a:pt x="208" y="200"/>
                </a:lnTo>
                <a:lnTo>
                  <a:pt x="166" y="258"/>
                </a:lnTo>
                <a:lnTo>
                  <a:pt x="166" y="258"/>
                </a:lnTo>
                <a:lnTo>
                  <a:pt x="238" y="386"/>
                </a:lnTo>
                <a:lnTo>
                  <a:pt x="290" y="480"/>
                </a:lnTo>
                <a:lnTo>
                  <a:pt x="310" y="514"/>
                </a:lnTo>
                <a:lnTo>
                  <a:pt x="318" y="534"/>
                </a:lnTo>
                <a:lnTo>
                  <a:pt x="318" y="534"/>
                </a:lnTo>
                <a:close/>
              </a:path>
            </a:pathLst>
          </a:custGeom>
          <a:solidFill>
            <a:schemeClr val="accent2"/>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0" name="Freeform 242"/>
          <p:cNvSpPr/>
          <p:nvPr>
            <p:custDataLst>
              <p:tags r:id="rId235"/>
            </p:custDataLst>
          </p:nvPr>
        </p:nvSpPr>
        <p:spPr bwMode="auto">
          <a:xfrm rot="20855259">
            <a:off x="4935468" y="3404413"/>
            <a:ext cx="182737" cy="95133"/>
          </a:xfrm>
          <a:custGeom>
            <a:avLst/>
            <a:gdLst>
              <a:gd name="T0" fmla="*/ 180 w 192"/>
              <a:gd name="T1" fmla="*/ 100 h 100"/>
              <a:gd name="T2" fmla="*/ 180 w 192"/>
              <a:gd name="T3" fmla="*/ 100 h 100"/>
              <a:gd name="T4" fmla="*/ 166 w 192"/>
              <a:gd name="T5" fmla="*/ 98 h 100"/>
              <a:gd name="T6" fmla="*/ 150 w 192"/>
              <a:gd name="T7" fmla="*/ 96 h 100"/>
              <a:gd name="T8" fmla="*/ 118 w 192"/>
              <a:gd name="T9" fmla="*/ 86 h 100"/>
              <a:gd name="T10" fmla="*/ 80 w 192"/>
              <a:gd name="T11" fmla="*/ 72 h 100"/>
              <a:gd name="T12" fmla="*/ 0 w 192"/>
              <a:gd name="T13" fmla="*/ 92 h 100"/>
              <a:gd name="T14" fmla="*/ 0 w 192"/>
              <a:gd name="T15" fmla="*/ 92 h 100"/>
              <a:gd name="T16" fmla="*/ 38 w 192"/>
              <a:gd name="T17" fmla="*/ 46 h 100"/>
              <a:gd name="T18" fmla="*/ 52 w 192"/>
              <a:gd name="T19" fmla="*/ 26 h 100"/>
              <a:gd name="T20" fmla="*/ 174 w 192"/>
              <a:gd name="T21" fmla="*/ 0 h 100"/>
              <a:gd name="T22" fmla="*/ 174 w 192"/>
              <a:gd name="T23" fmla="*/ 0 h 100"/>
              <a:gd name="T24" fmla="*/ 178 w 192"/>
              <a:gd name="T25" fmla="*/ 4 h 100"/>
              <a:gd name="T26" fmla="*/ 184 w 192"/>
              <a:gd name="T27" fmla="*/ 18 h 100"/>
              <a:gd name="T28" fmla="*/ 190 w 192"/>
              <a:gd name="T29" fmla="*/ 38 h 100"/>
              <a:gd name="T30" fmla="*/ 192 w 192"/>
              <a:gd name="T31" fmla="*/ 50 h 100"/>
              <a:gd name="T32" fmla="*/ 192 w 192"/>
              <a:gd name="T33" fmla="*/ 64 h 100"/>
              <a:gd name="T34" fmla="*/ 192 w 192"/>
              <a:gd name="T35" fmla="*/ 64 h 100"/>
              <a:gd name="T36" fmla="*/ 192 w 192"/>
              <a:gd name="T37" fmla="*/ 70 h 100"/>
              <a:gd name="T38" fmla="*/ 188 w 192"/>
              <a:gd name="T39" fmla="*/ 80 h 100"/>
              <a:gd name="T40" fmla="*/ 180 w 192"/>
              <a:gd name="T41" fmla="*/ 100 h 100"/>
              <a:gd name="T42" fmla="*/ 180 w 192"/>
              <a:gd name="T4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00">
                <a:moveTo>
                  <a:pt x="180" y="100"/>
                </a:moveTo>
                <a:lnTo>
                  <a:pt x="180" y="100"/>
                </a:lnTo>
                <a:lnTo>
                  <a:pt x="166" y="98"/>
                </a:lnTo>
                <a:lnTo>
                  <a:pt x="150" y="96"/>
                </a:lnTo>
                <a:lnTo>
                  <a:pt x="118" y="86"/>
                </a:lnTo>
                <a:lnTo>
                  <a:pt x="80" y="72"/>
                </a:lnTo>
                <a:lnTo>
                  <a:pt x="0" y="92"/>
                </a:lnTo>
                <a:lnTo>
                  <a:pt x="0" y="92"/>
                </a:lnTo>
                <a:lnTo>
                  <a:pt x="38" y="46"/>
                </a:lnTo>
                <a:lnTo>
                  <a:pt x="52" y="26"/>
                </a:lnTo>
                <a:lnTo>
                  <a:pt x="174" y="0"/>
                </a:lnTo>
                <a:lnTo>
                  <a:pt x="174" y="0"/>
                </a:lnTo>
                <a:lnTo>
                  <a:pt x="178" y="4"/>
                </a:lnTo>
                <a:lnTo>
                  <a:pt x="184" y="18"/>
                </a:lnTo>
                <a:lnTo>
                  <a:pt x="190" y="38"/>
                </a:lnTo>
                <a:lnTo>
                  <a:pt x="192" y="50"/>
                </a:lnTo>
                <a:lnTo>
                  <a:pt x="192" y="64"/>
                </a:lnTo>
                <a:lnTo>
                  <a:pt x="192" y="64"/>
                </a:lnTo>
                <a:lnTo>
                  <a:pt x="192" y="70"/>
                </a:lnTo>
                <a:lnTo>
                  <a:pt x="188" y="80"/>
                </a:lnTo>
                <a:lnTo>
                  <a:pt x="180" y="100"/>
                </a:lnTo>
                <a:lnTo>
                  <a:pt x="180" y="100"/>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1" name="Freeform 243"/>
          <p:cNvSpPr/>
          <p:nvPr>
            <p:custDataLst>
              <p:tags r:id="rId236"/>
            </p:custDataLst>
          </p:nvPr>
        </p:nvSpPr>
        <p:spPr bwMode="auto">
          <a:xfrm rot="20855259">
            <a:off x="4780792" y="3444109"/>
            <a:ext cx="58859" cy="62965"/>
          </a:xfrm>
          <a:custGeom>
            <a:avLst/>
            <a:gdLst>
              <a:gd name="T0" fmla="*/ 56 w 62"/>
              <a:gd name="T1" fmla="*/ 0 h 66"/>
              <a:gd name="T2" fmla="*/ 56 w 62"/>
              <a:gd name="T3" fmla="*/ 0 h 66"/>
              <a:gd name="T4" fmla="*/ 60 w 62"/>
              <a:gd name="T5" fmla="*/ 6 h 66"/>
              <a:gd name="T6" fmla="*/ 62 w 62"/>
              <a:gd name="T7" fmla="*/ 14 h 66"/>
              <a:gd name="T8" fmla="*/ 60 w 62"/>
              <a:gd name="T9" fmla="*/ 24 h 66"/>
              <a:gd name="T10" fmla="*/ 56 w 62"/>
              <a:gd name="T11" fmla="*/ 36 h 66"/>
              <a:gd name="T12" fmla="*/ 50 w 62"/>
              <a:gd name="T13" fmla="*/ 46 h 66"/>
              <a:gd name="T14" fmla="*/ 44 w 62"/>
              <a:gd name="T15" fmla="*/ 54 h 66"/>
              <a:gd name="T16" fmla="*/ 38 w 62"/>
              <a:gd name="T17" fmla="*/ 62 h 66"/>
              <a:gd name="T18" fmla="*/ 32 w 62"/>
              <a:gd name="T19" fmla="*/ 66 h 66"/>
              <a:gd name="T20" fmla="*/ 32 w 62"/>
              <a:gd name="T21" fmla="*/ 66 h 66"/>
              <a:gd name="T22" fmla="*/ 26 w 62"/>
              <a:gd name="T23" fmla="*/ 66 h 66"/>
              <a:gd name="T24" fmla="*/ 20 w 62"/>
              <a:gd name="T25" fmla="*/ 64 h 66"/>
              <a:gd name="T26" fmla="*/ 14 w 62"/>
              <a:gd name="T27" fmla="*/ 56 h 66"/>
              <a:gd name="T28" fmla="*/ 10 w 62"/>
              <a:gd name="T29" fmla="*/ 48 h 66"/>
              <a:gd name="T30" fmla="*/ 2 w 62"/>
              <a:gd name="T31" fmla="*/ 32 h 66"/>
              <a:gd name="T32" fmla="*/ 0 w 62"/>
              <a:gd name="T33" fmla="*/ 24 h 66"/>
              <a:gd name="T34" fmla="*/ 0 w 62"/>
              <a:gd name="T35" fmla="*/ 18 h 66"/>
              <a:gd name="T36" fmla="*/ 0 w 62"/>
              <a:gd name="T37" fmla="*/ 18 h 66"/>
              <a:gd name="T38" fmla="*/ 4 w 62"/>
              <a:gd name="T39" fmla="*/ 14 h 66"/>
              <a:gd name="T40" fmla="*/ 10 w 62"/>
              <a:gd name="T41" fmla="*/ 10 h 66"/>
              <a:gd name="T42" fmla="*/ 30 w 62"/>
              <a:gd name="T43" fmla="*/ 4 h 66"/>
              <a:gd name="T44" fmla="*/ 56 w 62"/>
              <a:gd name="T45" fmla="*/ 0 h 66"/>
              <a:gd name="T46" fmla="*/ 56 w 62"/>
              <a:gd name="T4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66">
                <a:moveTo>
                  <a:pt x="56" y="0"/>
                </a:moveTo>
                <a:lnTo>
                  <a:pt x="56" y="0"/>
                </a:lnTo>
                <a:lnTo>
                  <a:pt x="60" y="6"/>
                </a:lnTo>
                <a:lnTo>
                  <a:pt x="62" y="14"/>
                </a:lnTo>
                <a:lnTo>
                  <a:pt x="60" y="24"/>
                </a:lnTo>
                <a:lnTo>
                  <a:pt x="56" y="36"/>
                </a:lnTo>
                <a:lnTo>
                  <a:pt x="50" y="46"/>
                </a:lnTo>
                <a:lnTo>
                  <a:pt x="44" y="54"/>
                </a:lnTo>
                <a:lnTo>
                  <a:pt x="38" y="62"/>
                </a:lnTo>
                <a:lnTo>
                  <a:pt x="32" y="66"/>
                </a:lnTo>
                <a:lnTo>
                  <a:pt x="32" y="66"/>
                </a:lnTo>
                <a:lnTo>
                  <a:pt x="26" y="66"/>
                </a:lnTo>
                <a:lnTo>
                  <a:pt x="20" y="64"/>
                </a:lnTo>
                <a:lnTo>
                  <a:pt x="14" y="56"/>
                </a:lnTo>
                <a:lnTo>
                  <a:pt x="10" y="48"/>
                </a:lnTo>
                <a:lnTo>
                  <a:pt x="2" y="32"/>
                </a:lnTo>
                <a:lnTo>
                  <a:pt x="0" y="24"/>
                </a:lnTo>
                <a:lnTo>
                  <a:pt x="0" y="18"/>
                </a:lnTo>
                <a:lnTo>
                  <a:pt x="0" y="18"/>
                </a:lnTo>
                <a:lnTo>
                  <a:pt x="4" y="14"/>
                </a:lnTo>
                <a:lnTo>
                  <a:pt x="10" y="10"/>
                </a:lnTo>
                <a:lnTo>
                  <a:pt x="30" y="4"/>
                </a:lnTo>
                <a:lnTo>
                  <a:pt x="56" y="0"/>
                </a:lnTo>
                <a:lnTo>
                  <a:pt x="56" y="0"/>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2" name="Freeform 244"/>
          <p:cNvSpPr/>
          <p:nvPr>
            <p:custDataLst>
              <p:tags r:id="rId237"/>
            </p:custDataLst>
          </p:nvPr>
        </p:nvSpPr>
        <p:spPr bwMode="auto">
          <a:xfrm rot="20855259">
            <a:off x="4513873" y="2946545"/>
            <a:ext cx="182737" cy="194372"/>
          </a:xfrm>
          <a:custGeom>
            <a:avLst/>
            <a:gdLst>
              <a:gd name="T0" fmla="*/ 174 w 192"/>
              <a:gd name="T1" fmla="*/ 182 h 204"/>
              <a:gd name="T2" fmla="*/ 114 w 192"/>
              <a:gd name="T3" fmla="*/ 204 h 204"/>
              <a:gd name="T4" fmla="*/ 114 w 192"/>
              <a:gd name="T5" fmla="*/ 204 h 204"/>
              <a:gd name="T6" fmla="*/ 98 w 192"/>
              <a:gd name="T7" fmla="*/ 190 h 204"/>
              <a:gd name="T8" fmla="*/ 98 w 192"/>
              <a:gd name="T9" fmla="*/ 190 h 204"/>
              <a:gd name="T10" fmla="*/ 94 w 192"/>
              <a:gd name="T11" fmla="*/ 186 h 204"/>
              <a:gd name="T12" fmla="*/ 94 w 192"/>
              <a:gd name="T13" fmla="*/ 186 h 204"/>
              <a:gd name="T14" fmla="*/ 88 w 192"/>
              <a:gd name="T15" fmla="*/ 184 h 204"/>
              <a:gd name="T16" fmla="*/ 82 w 192"/>
              <a:gd name="T17" fmla="*/ 182 h 204"/>
              <a:gd name="T18" fmla="*/ 70 w 192"/>
              <a:gd name="T19" fmla="*/ 180 h 204"/>
              <a:gd name="T20" fmla="*/ 58 w 192"/>
              <a:gd name="T21" fmla="*/ 176 h 204"/>
              <a:gd name="T22" fmla="*/ 52 w 192"/>
              <a:gd name="T23" fmla="*/ 174 h 204"/>
              <a:gd name="T24" fmla="*/ 44 w 192"/>
              <a:gd name="T25" fmla="*/ 168 h 204"/>
              <a:gd name="T26" fmla="*/ 44 w 192"/>
              <a:gd name="T27" fmla="*/ 168 h 204"/>
              <a:gd name="T28" fmla="*/ 30 w 192"/>
              <a:gd name="T29" fmla="*/ 158 h 204"/>
              <a:gd name="T30" fmla="*/ 30 w 192"/>
              <a:gd name="T31" fmla="*/ 158 h 204"/>
              <a:gd name="T32" fmla="*/ 26 w 192"/>
              <a:gd name="T33" fmla="*/ 152 h 204"/>
              <a:gd name="T34" fmla="*/ 22 w 192"/>
              <a:gd name="T35" fmla="*/ 144 h 204"/>
              <a:gd name="T36" fmla="*/ 14 w 192"/>
              <a:gd name="T37" fmla="*/ 126 h 204"/>
              <a:gd name="T38" fmla="*/ 8 w 192"/>
              <a:gd name="T39" fmla="*/ 106 h 204"/>
              <a:gd name="T40" fmla="*/ 6 w 192"/>
              <a:gd name="T41" fmla="*/ 86 h 204"/>
              <a:gd name="T42" fmla="*/ 2 w 192"/>
              <a:gd name="T43" fmla="*/ 50 h 204"/>
              <a:gd name="T44" fmla="*/ 0 w 192"/>
              <a:gd name="T45" fmla="*/ 36 h 204"/>
              <a:gd name="T46" fmla="*/ 0 w 192"/>
              <a:gd name="T47" fmla="*/ 36 h 204"/>
              <a:gd name="T48" fmla="*/ 0 w 192"/>
              <a:gd name="T49" fmla="*/ 36 h 204"/>
              <a:gd name="T50" fmla="*/ 0 w 192"/>
              <a:gd name="T51" fmla="*/ 36 h 204"/>
              <a:gd name="T52" fmla="*/ 56 w 192"/>
              <a:gd name="T53" fmla="*/ 18 h 204"/>
              <a:gd name="T54" fmla="*/ 56 w 192"/>
              <a:gd name="T55" fmla="*/ 18 h 204"/>
              <a:gd name="T56" fmla="*/ 58 w 192"/>
              <a:gd name="T57" fmla="*/ 18 h 204"/>
              <a:gd name="T58" fmla="*/ 58 w 192"/>
              <a:gd name="T59" fmla="*/ 18 h 204"/>
              <a:gd name="T60" fmla="*/ 94 w 192"/>
              <a:gd name="T61" fmla="*/ 6 h 204"/>
              <a:gd name="T62" fmla="*/ 120 w 192"/>
              <a:gd name="T63" fmla="*/ 0 h 204"/>
              <a:gd name="T64" fmla="*/ 120 w 192"/>
              <a:gd name="T65" fmla="*/ 0 h 204"/>
              <a:gd name="T66" fmla="*/ 138 w 192"/>
              <a:gd name="T67" fmla="*/ 52 h 204"/>
              <a:gd name="T68" fmla="*/ 146 w 192"/>
              <a:gd name="T69" fmla="*/ 82 h 204"/>
              <a:gd name="T70" fmla="*/ 146 w 192"/>
              <a:gd name="T71" fmla="*/ 82 h 204"/>
              <a:gd name="T72" fmla="*/ 146 w 192"/>
              <a:gd name="T73" fmla="*/ 76 h 204"/>
              <a:gd name="T74" fmla="*/ 148 w 192"/>
              <a:gd name="T75" fmla="*/ 68 h 204"/>
              <a:gd name="T76" fmla="*/ 150 w 192"/>
              <a:gd name="T77" fmla="*/ 64 h 204"/>
              <a:gd name="T78" fmla="*/ 152 w 192"/>
              <a:gd name="T79" fmla="*/ 58 h 204"/>
              <a:gd name="T80" fmla="*/ 158 w 192"/>
              <a:gd name="T81" fmla="*/ 54 h 204"/>
              <a:gd name="T82" fmla="*/ 164 w 192"/>
              <a:gd name="T83" fmla="*/ 52 h 204"/>
              <a:gd name="T84" fmla="*/ 164 w 192"/>
              <a:gd name="T85" fmla="*/ 52 h 204"/>
              <a:gd name="T86" fmla="*/ 172 w 192"/>
              <a:gd name="T87" fmla="*/ 50 h 204"/>
              <a:gd name="T88" fmla="*/ 180 w 192"/>
              <a:gd name="T89" fmla="*/ 54 h 204"/>
              <a:gd name="T90" fmla="*/ 184 w 192"/>
              <a:gd name="T91" fmla="*/ 60 h 204"/>
              <a:gd name="T92" fmla="*/ 188 w 192"/>
              <a:gd name="T93" fmla="*/ 66 h 204"/>
              <a:gd name="T94" fmla="*/ 192 w 192"/>
              <a:gd name="T95" fmla="*/ 74 h 204"/>
              <a:gd name="T96" fmla="*/ 192 w 192"/>
              <a:gd name="T97" fmla="*/ 82 h 204"/>
              <a:gd name="T98" fmla="*/ 192 w 192"/>
              <a:gd name="T99" fmla="*/ 96 h 204"/>
              <a:gd name="T100" fmla="*/ 192 w 192"/>
              <a:gd name="T101" fmla="*/ 96 h 204"/>
              <a:gd name="T102" fmla="*/ 188 w 192"/>
              <a:gd name="T103" fmla="*/ 102 h 204"/>
              <a:gd name="T104" fmla="*/ 182 w 192"/>
              <a:gd name="T105" fmla="*/ 106 h 204"/>
              <a:gd name="T106" fmla="*/ 172 w 192"/>
              <a:gd name="T107" fmla="*/ 106 h 204"/>
              <a:gd name="T108" fmla="*/ 162 w 192"/>
              <a:gd name="T109" fmla="*/ 104 h 204"/>
              <a:gd name="T110" fmla="*/ 162 w 192"/>
              <a:gd name="T111" fmla="*/ 104 h 204"/>
              <a:gd name="T112" fmla="*/ 162 w 192"/>
              <a:gd name="T113" fmla="*/ 118 h 204"/>
              <a:gd name="T114" fmla="*/ 160 w 192"/>
              <a:gd name="T115" fmla="*/ 134 h 204"/>
              <a:gd name="T116" fmla="*/ 158 w 192"/>
              <a:gd name="T117" fmla="*/ 152 h 204"/>
              <a:gd name="T118" fmla="*/ 174 w 192"/>
              <a:gd name="T119" fmla="*/ 18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 h="204">
                <a:moveTo>
                  <a:pt x="174" y="182"/>
                </a:moveTo>
                <a:lnTo>
                  <a:pt x="114" y="204"/>
                </a:lnTo>
                <a:lnTo>
                  <a:pt x="114" y="204"/>
                </a:lnTo>
                <a:lnTo>
                  <a:pt x="98" y="190"/>
                </a:lnTo>
                <a:lnTo>
                  <a:pt x="98" y="190"/>
                </a:lnTo>
                <a:lnTo>
                  <a:pt x="94" y="186"/>
                </a:lnTo>
                <a:lnTo>
                  <a:pt x="94" y="186"/>
                </a:lnTo>
                <a:lnTo>
                  <a:pt x="88" y="184"/>
                </a:lnTo>
                <a:lnTo>
                  <a:pt x="82" y="182"/>
                </a:lnTo>
                <a:lnTo>
                  <a:pt x="70" y="180"/>
                </a:lnTo>
                <a:lnTo>
                  <a:pt x="58" y="176"/>
                </a:lnTo>
                <a:lnTo>
                  <a:pt x="52" y="174"/>
                </a:lnTo>
                <a:lnTo>
                  <a:pt x="44" y="168"/>
                </a:lnTo>
                <a:lnTo>
                  <a:pt x="44" y="168"/>
                </a:lnTo>
                <a:lnTo>
                  <a:pt x="30" y="158"/>
                </a:lnTo>
                <a:lnTo>
                  <a:pt x="30" y="158"/>
                </a:lnTo>
                <a:lnTo>
                  <a:pt x="26" y="152"/>
                </a:lnTo>
                <a:lnTo>
                  <a:pt x="22" y="144"/>
                </a:lnTo>
                <a:lnTo>
                  <a:pt x="14" y="126"/>
                </a:lnTo>
                <a:lnTo>
                  <a:pt x="8" y="106"/>
                </a:lnTo>
                <a:lnTo>
                  <a:pt x="6" y="86"/>
                </a:lnTo>
                <a:lnTo>
                  <a:pt x="2" y="50"/>
                </a:lnTo>
                <a:lnTo>
                  <a:pt x="0" y="36"/>
                </a:lnTo>
                <a:lnTo>
                  <a:pt x="0" y="36"/>
                </a:lnTo>
                <a:lnTo>
                  <a:pt x="0" y="36"/>
                </a:lnTo>
                <a:lnTo>
                  <a:pt x="0" y="36"/>
                </a:lnTo>
                <a:lnTo>
                  <a:pt x="56" y="18"/>
                </a:lnTo>
                <a:lnTo>
                  <a:pt x="56" y="18"/>
                </a:lnTo>
                <a:lnTo>
                  <a:pt x="58" y="18"/>
                </a:lnTo>
                <a:lnTo>
                  <a:pt x="58" y="18"/>
                </a:lnTo>
                <a:lnTo>
                  <a:pt x="94" y="6"/>
                </a:lnTo>
                <a:lnTo>
                  <a:pt x="120" y="0"/>
                </a:lnTo>
                <a:lnTo>
                  <a:pt x="120" y="0"/>
                </a:lnTo>
                <a:lnTo>
                  <a:pt x="138" y="52"/>
                </a:lnTo>
                <a:lnTo>
                  <a:pt x="146" y="82"/>
                </a:lnTo>
                <a:lnTo>
                  <a:pt x="146" y="82"/>
                </a:lnTo>
                <a:lnTo>
                  <a:pt x="146" y="76"/>
                </a:lnTo>
                <a:lnTo>
                  <a:pt x="148" y="68"/>
                </a:lnTo>
                <a:lnTo>
                  <a:pt x="150" y="64"/>
                </a:lnTo>
                <a:lnTo>
                  <a:pt x="152" y="58"/>
                </a:lnTo>
                <a:lnTo>
                  <a:pt x="158" y="54"/>
                </a:lnTo>
                <a:lnTo>
                  <a:pt x="164" y="52"/>
                </a:lnTo>
                <a:lnTo>
                  <a:pt x="164" y="52"/>
                </a:lnTo>
                <a:lnTo>
                  <a:pt x="172" y="50"/>
                </a:lnTo>
                <a:lnTo>
                  <a:pt x="180" y="54"/>
                </a:lnTo>
                <a:lnTo>
                  <a:pt x="184" y="60"/>
                </a:lnTo>
                <a:lnTo>
                  <a:pt x="188" y="66"/>
                </a:lnTo>
                <a:lnTo>
                  <a:pt x="192" y="74"/>
                </a:lnTo>
                <a:lnTo>
                  <a:pt x="192" y="82"/>
                </a:lnTo>
                <a:lnTo>
                  <a:pt x="192" y="96"/>
                </a:lnTo>
                <a:lnTo>
                  <a:pt x="192" y="96"/>
                </a:lnTo>
                <a:lnTo>
                  <a:pt x="188" y="102"/>
                </a:lnTo>
                <a:lnTo>
                  <a:pt x="182" y="106"/>
                </a:lnTo>
                <a:lnTo>
                  <a:pt x="172" y="106"/>
                </a:lnTo>
                <a:lnTo>
                  <a:pt x="162" y="104"/>
                </a:lnTo>
                <a:lnTo>
                  <a:pt x="162" y="104"/>
                </a:lnTo>
                <a:lnTo>
                  <a:pt x="162" y="118"/>
                </a:lnTo>
                <a:lnTo>
                  <a:pt x="160" y="134"/>
                </a:lnTo>
                <a:lnTo>
                  <a:pt x="158" y="152"/>
                </a:lnTo>
                <a:lnTo>
                  <a:pt x="174" y="182"/>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3" name="Freeform 245"/>
          <p:cNvSpPr/>
          <p:nvPr>
            <p:custDataLst>
              <p:tags r:id="rId238"/>
            </p:custDataLst>
          </p:nvPr>
        </p:nvSpPr>
        <p:spPr bwMode="auto">
          <a:xfrm rot="20855259">
            <a:off x="4515242" y="2971868"/>
            <a:ext cx="104714" cy="164258"/>
          </a:xfrm>
          <a:custGeom>
            <a:avLst/>
            <a:gdLst>
              <a:gd name="T0" fmla="*/ 110 w 110"/>
              <a:gd name="T1" fmla="*/ 152 h 172"/>
              <a:gd name="T2" fmla="*/ 110 w 110"/>
              <a:gd name="T3" fmla="*/ 152 h 172"/>
              <a:gd name="T4" fmla="*/ 110 w 110"/>
              <a:gd name="T5" fmla="*/ 152 h 172"/>
              <a:gd name="T6" fmla="*/ 104 w 110"/>
              <a:gd name="T7" fmla="*/ 154 h 172"/>
              <a:gd name="T8" fmla="*/ 98 w 110"/>
              <a:gd name="T9" fmla="*/ 154 h 172"/>
              <a:gd name="T10" fmla="*/ 94 w 110"/>
              <a:gd name="T11" fmla="*/ 154 h 172"/>
              <a:gd name="T12" fmla="*/ 90 w 110"/>
              <a:gd name="T13" fmla="*/ 152 h 172"/>
              <a:gd name="T14" fmla="*/ 90 w 110"/>
              <a:gd name="T15" fmla="*/ 152 h 172"/>
              <a:gd name="T16" fmla="*/ 88 w 110"/>
              <a:gd name="T17" fmla="*/ 148 h 172"/>
              <a:gd name="T18" fmla="*/ 86 w 110"/>
              <a:gd name="T19" fmla="*/ 144 h 172"/>
              <a:gd name="T20" fmla="*/ 86 w 110"/>
              <a:gd name="T21" fmla="*/ 138 h 172"/>
              <a:gd name="T22" fmla="*/ 86 w 110"/>
              <a:gd name="T23" fmla="*/ 138 h 172"/>
              <a:gd name="T24" fmla="*/ 88 w 110"/>
              <a:gd name="T25" fmla="*/ 126 h 172"/>
              <a:gd name="T26" fmla="*/ 86 w 110"/>
              <a:gd name="T27" fmla="*/ 116 h 172"/>
              <a:gd name="T28" fmla="*/ 86 w 110"/>
              <a:gd name="T29" fmla="*/ 116 h 172"/>
              <a:gd name="T30" fmla="*/ 80 w 110"/>
              <a:gd name="T31" fmla="*/ 108 h 172"/>
              <a:gd name="T32" fmla="*/ 76 w 110"/>
              <a:gd name="T33" fmla="*/ 104 h 172"/>
              <a:gd name="T34" fmla="*/ 72 w 110"/>
              <a:gd name="T35" fmla="*/ 98 h 172"/>
              <a:gd name="T36" fmla="*/ 68 w 110"/>
              <a:gd name="T37" fmla="*/ 90 h 172"/>
              <a:gd name="T38" fmla="*/ 68 w 110"/>
              <a:gd name="T39" fmla="*/ 90 h 172"/>
              <a:gd name="T40" fmla="*/ 66 w 110"/>
              <a:gd name="T41" fmla="*/ 88 h 172"/>
              <a:gd name="T42" fmla="*/ 64 w 110"/>
              <a:gd name="T43" fmla="*/ 88 h 172"/>
              <a:gd name="T44" fmla="*/ 64 w 110"/>
              <a:gd name="T45" fmla="*/ 88 h 172"/>
              <a:gd name="T46" fmla="*/ 50 w 110"/>
              <a:gd name="T47" fmla="*/ 96 h 172"/>
              <a:gd name="T48" fmla="*/ 50 w 110"/>
              <a:gd name="T49" fmla="*/ 96 h 172"/>
              <a:gd name="T50" fmla="*/ 52 w 110"/>
              <a:gd name="T51" fmla="*/ 50 h 172"/>
              <a:gd name="T52" fmla="*/ 56 w 110"/>
              <a:gd name="T53" fmla="*/ 0 h 172"/>
              <a:gd name="T54" fmla="*/ 56 w 110"/>
              <a:gd name="T55" fmla="*/ 0 h 172"/>
              <a:gd name="T56" fmla="*/ 0 w 110"/>
              <a:gd name="T57" fmla="*/ 18 h 172"/>
              <a:gd name="T58" fmla="*/ 0 w 110"/>
              <a:gd name="T59" fmla="*/ 18 h 172"/>
              <a:gd name="T60" fmla="*/ 0 w 110"/>
              <a:gd name="T61" fmla="*/ 18 h 172"/>
              <a:gd name="T62" fmla="*/ 0 w 110"/>
              <a:gd name="T63" fmla="*/ 18 h 172"/>
              <a:gd name="T64" fmla="*/ 2 w 110"/>
              <a:gd name="T65" fmla="*/ 32 h 172"/>
              <a:gd name="T66" fmla="*/ 6 w 110"/>
              <a:gd name="T67" fmla="*/ 68 h 172"/>
              <a:gd name="T68" fmla="*/ 8 w 110"/>
              <a:gd name="T69" fmla="*/ 88 h 172"/>
              <a:gd name="T70" fmla="*/ 14 w 110"/>
              <a:gd name="T71" fmla="*/ 108 h 172"/>
              <a:gd name="T72" fmla="*/ 22 w 110"/>
              <a:gd name="T73" fmla="*/ 126 h 172"/>
              <a:gd name="T74" fmla="*/ 26 w 110"/>
              <a:gd name="T75" fmla="*/ 134 h 172"/>
              <a:gd name="T76" fmla="*/ 30 w 110"/>
              <a:gd name="T77" fmla="*/ 140 h 172"/>
              <a:gd name="T78" fmla="*/ 30 w 110"/>
              <a:gd name="T79" fmla="*/ 140 h 172"/>
              <a:gd name="T80" fmla="*/ 44 w 110"/>
              <a:gd name="T81" fmla="*/ 150 h 172"/>
              <a:gd name="T82" fmla="*/ 44 w 110"/>
              <a:gd name="T83" fmla="*/ 150 h 172"/>
              <a:gd name="T84" fmla="*/ 52 w 110"/>
              <a:gd name="T85" fmla="*/ 156 h 172"/>
              <a:gd name="T86" fmla="*/ 58 w 110"/>
              <a:gd name="T87" fmla="*/ 158 h 172"/>
              <a:gd name="T88" fmla="*/ 70 w 110"/>
              <a:gd name="T89" fmla="*/ 162 h 172"/>
              <a:gd name="T90" fmla="*/ 82 w 110"/>
              <a:gd name="T91" fmla="*/ 164 h 172"/>
              <a:gd name="T92" fmla="*/ 88 w 110"/>
              <a:gd name="T93" fmla="*/ 166 h 172"/>
              <a:gd name="T94" fmla="*/ 94 w 110"/>
              <a:gd name="T95" fmla="*/ 168 h 172"/>
              <a:gd name="T96" fmla="*/ 94 w 110"/>
              <a:gd name="T97" fmla="*/ 168 h 172"/>
              <a:gd name="T98" fmla="*/ 98 w 110"/>
              <a:gd name="T99" fmla="*/ 172 h 172"/>
              <a:gd name="T100" fmla="*/ 98 w 110"/>
              <a:gd name="T101" fmla="*/ 172 h 172"/>
              <a:gd name="T102" fmla="*/ 102 w 110"/>
              <a:gd name="T103" fmla="*/ 168 h 172"/>
              <a:gd name="T104" fmla="*/ 106 w 110"/>
              <a:gd name="T105" fmla="*/ 164 h 172"/>
              <a:gd name="T106" fmla="*/ 110 w 110"/>
              <a:gd name="T107" fmla="*/ 158 h 172"/>
              <a:gd name="T108" fmla="*/ 110 w 110"/>
              <a:gd name="T109" fmla="*/ 152 h 172"/>
              <a:gd name="T110" fmla="*/ 110 w 110"/>
              <a:gd name="T111" fmla="*/ 15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 h="172">
                <a:moveTo>
                  <a:pt x="110" y="152"/>
                </a:moveTo>
                <a:lnTo>
                  <a:pt x="110" y="152"/>
                </a:lnTo>
                <a:lnTo>
                  <a:pt x="110" y="152"/>
                </a:lnTo>
                <a:lnTo>
                  <a:pt x="104" y="154"/>
                </a:lnTo>
                <a:lnTo>
                  <a:pt x="98" y="154"/>
                </a:lnTo>
                <a:lnTo>
                  <a:pt x="94" y="154"/>
                </a:lnTo>
                <a:lnTo>
                  <a:pt x="90" y="152"/>
                </a:lnTo>
                <a:lnTo>
                  <a:pt x="90" y="152"/>
                </a:lnTo>
                <a:lnTo>
                  <a:pt x="88" y="148"/>
                </a:lnTo>
                <a:lnTo>
                  <a:pt x="86" y="144"/>
                </a:lnTo>
                <a:lnTo>
                  <a:pt x="86" y="138"/>
                </a:lnTo>
                <a:lnTo>
                  <a:pt x="86" y="138"/>
                </a:lnTo>
                <a:lnTo>
                  <a:pt x="88" y="126"/>
                </a:lnTo>
                <a:lnTo>
                  <a:pt x="86" y="116"/>
                </a:lnTo>
                <a:lnTo>
                  <a:pt x="86" y="116"/>
                </a:lnTo>
                <a:lnTo>
                  <a:pt x="80" y="108"/>
                </a:lnTo>
                <a:lnTo>
                  <a:pt x="76" y="104"/>
                </a:lnTo>
                <a:lnTo>
                  <a:pt x="72" y="98"/>
                </a:lnTo>
                <a:lnTo>
                  <a:pt x="68" y="90"/>
                </a:lnTo>
                <a:lnTo>
                  <a:pt x="68" y="90"/>
                </a:lnTo>
                <a:lnTo>
                  <a:pt x="66" y="88"/>
                </a:lnTo>
                <a:lnTo>
                  <a:pt x="64" y="88"/>
                </a:lnTo>
                <a:lnTo>
                  <a:pt x="64" y="88"/>
                </a:lnTo>
                <a:lnTo>
                  <a:pt x="50" y="96"/>
                </a:lnTo>
                <a:lnTo>
                  <a:pt x="50" y="96"/>
                </a:lnTo>
                <a:lnTo>
                  <a:pt x="52" y="50"/>
                </a:lnTo>
                <a:lnTo>
                  <a:pt x="56" y="0"/>
                </a:lnTo>
                <a:lnTo>
                  <a:pt x="56" y="0"/>
                </a:lnTo>
                <a:lnTo>
                  <a:pt x="0" y="18"/>
                </a:lnTo>
                <a:lnTo>
                  <a:pt x="0" y="18"/>
                </a:lnTo>
                <a:lnTo>
                  <a:pt x="0" y="18"/>
                </a:lnTo>
                <a:lnTo>
                  <a:pt x="0" y="18"/>
                </a:lnTo>
                <a:lnTo>
                  <a:pt x="2" y="32"/>
                </a:lnTo>
                <a:lnTo>
                  <a:pt x="6" y="68"/>
                </a:lnTo>
                <a:lnTo>
                  <a:pt x="8" y="88"/>
                </a:lnTo>
                <a:lnTo>
                  <a:pt x="14" y="108"/>
                </a:lnTo>
                <a:lnTo>
                  <a:pt x="22" y="126"/>
                </a:lnTo>
                <a:lnTo>
                  <a:pt x="26" y="134"/>
                </a:lnTo>
                <a:lnTo>
                  <a:pt x="30" y="140"/>
                </a:lnTo>
                <a:lnTo>
                  <a:pt x="30" y="140"/>
                </a:lnTo>
                <a:lnTo>
                  <a:pt x="44" y="150"/>
                </a:lnTo>
                <a:lnTo>
                  <a:pt x="44" y="150"/>
                </a:lnTo>
                <a:lnTo>
                  <a:pt x="52" y="156"/>
                </a:lnTo>
                <a:lnTo>
                  <a:pt x="58" y="158"/>
                </a:lnTo>
                <a:lnTo>
                  <a:pt x="70" y="162"/>
                </a:lnTo>
                <a:lnTo>
                  <a:pt x="82" y="164"/>
                </a:lnTo>
                <a:lnTo>
                  <a:pt x="88" y="166"/>
                </a:lnTo>
                <a:lnTo>
                  <a:pt x="94" y="168"/>
                </a:lnTo>
                <a:lnTo>
                  <a:pt x="94" y="168"/>
                </a:lnTo>
                <a:lnTo>
                  <a:pt x="98" y="172"/>
                </a:lnTo>
                <a:lnTo>
                  <a:pt x="98" y="172"/>
                </a:lnTo>
                <a:lnTo>
                  <a:pt x="102" y="168"/>
                </a:lnTo>
                <a:lnTo>
                  <a:pt x="106" y="164"/>
                </a:lnTo>
                <a:lnTo>
                  <a:pt x="110" y="158"/>
                </a:lnTo>
                <a:lnTo>
                  <a:pt x="110" y="152"/>
                </a:lnTo>
                <a:lnTo>
                  <a:pt x="110" y="152"/>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4" name="Freeform 246"/>
          <p:cNvSpPr/>
          <p:nvPr>
            <p:custDataLst>
              <p:tags r:id="rId239"/>
            </p:custDataLst>
          </p:nvPr>
        </p:nvSpPr>
        <p:spPr bwMode="auto">
          <a:xfrm rot="20855259">
            <a:off x="4514557" y="2991031"/>
            <a:ext cx="87604" cy="143041"/>
          </a:xfrm>
          <a:custGeom>
            <a:avLst/>
            <a:gdLst>
              <a:gd name="T0" fmla="*/ 8 w 92"/>
              <a:gd name="T1" fmla="*/ 46 h 150"/>
              <a:gd name="T2" fmla="*/ 8 w 92"/>
              <a:gd name="T3" fmla="*/ 46 h 150"/>
              <a:gd name="T4" fmla="*/ 6 w 92"/>
              <a:gd name="T5" fmla="*/ 24 h 150"/>
              <a:gd name="T6" fmla="*/ 6 w 92"/>
              <a:gd name="T7" fmla="*/ 2 h 150"/>
              <a:gd name="T8" fmla="*/ 6 w 92"/>
              <a:gd name="T9" fmla="*/ 2 h 150"/>
              <a:gd name="T10" fmla="*/ 6 w 92"/>
              <a:gd name="T11" fmla="*/ 0 h 150"/>
              <a:gd name="T12" fmla="*/ 4 w 92"/>
              <a:gd name="T13" fmla="*/ 2 h 150"/>
              <a:gd name="T14" fmla="*/ 4 w 92"/>
              <a:gd name="T15" fmla="*/ 2 h 150"/>
              <a:gd name="T16" fmla="*/ 0 w 92"/>
              <a:gd name="T17" fmla="*/ 26 h 150"/>
              <a:gd name="T18" fmla="*/ 2 w 92"/>
              <a:gd name="T19" fmla="*/ 50 h 150"/>
              <a:gd name="T20" fmla="*/ 2 w 92"/>
              <a:gd name="T21" fmla="*/ 50 h 150"/>
              <a:gd name="T22" fmla="*/ 4 w 92"/>
              <a:gd name="T23" fmla="*/ 76 h 150"/>
              <a:gd name="T24" fmla="*/ 8 w 92"/>
              <a:gd name="T25" fmla="*/ 90 h 150"/>
              <a:gd name="T26" fmla="*/ 12 w 92"/>
              <a:gd name="T27" fmla="*/ 102 h 150"/>
              <a:gd name="T28" fmla="*/ 12 w 92"/>
              <a:gd name="T29" fmla="*/ 102 h 150"/>
              <a:gd name="T30" fmla="*/ 18 w 92"/>
              <a:gd name="T31" fmla="*/ 114 h 150"/>
              <a:gd name="T32" fmla="*/ 24 w 92"/>
              <a:gd name="T33" fmla="*/ 124 h 150"/>
              <a:gd name="T34" fmla="*/ 34 w 92"/>
              <a:gd name="T35" fmla="*/ 132 h 150"/>
              <a:gd name="T36" fmla="*/ 44 w 92"/>
              <a:gd name="T37" fmla="*/ 140 h 150"/>
              <a:gd name="T38" fmla="*/ 44 w 92"/>
              <a:gd name="T39" fmla="*/ 140 h 150"/>
              <a:gd name="T40" fmla="*/ 54 w 92"/>
              <a:gd name="T41" fmla="*/ 146 h 150"/>
              <a:gd name="T42" fmla="*/ 66 w 92"/>
              <a:gd name="T43" fmla="*/ 148 h 150"/>
              <a:gd name="T44" fmla="*/ 78 w 92"/>
              <a:gd name="T45" fmla="*/ 150 h 150"/>
              <a:gd name="T46" fmla="*/ 90 w 92"/>
              <a:gd name="T47" fmla="*/ 148 h 150"/>
              <a:gd name="T48" fmla="*/ 90 w 92"/>
              <a:gd name="T49" fmla="*/ 148 h 150"/>
              <a:gd name="T50" fmla="*/ 92 w 92"/>
              <a:gd name="T51" fmla="*/ 146 h 150"/>
              <a:gd name="T52" fmla="*/ 90 w 92"/>
              <a:gd name="T53" fmla="*/ 142 h 150"/>
              <a:gd name="T54" fmla="*/ 88 w 92"/>
              <a:gd name="T55" fmla="*/ 140 h 150"/>
              <a:gd name="T56" fmla="*/ 86 w 92"/>
              <a:gd name="T57" fmla="*/ 140 h 150"/>
              <a:gd name="T58" fmla="*/ 86 w 92"/>
              <a:gd name="T59" fmla="*/ 140 h 150"/>
              <a:gd name="T60" fmla="*/ 76 w 92"/>
              <a:gd name="T61" fmla="*/ 140 h 150"/>
              <a:gd name="T62" fmla="*/ 64 w 92"/>
              <a:gd name="T63" fmla="*/ 140 h 150"/>
              <a:gd name="T64" fmla="*/ 64 w 92"/>
              <a:gd name="T65" fmla="*/ 140 h 150"/>
              <a:gd name="T66" fmla="*/ 54 w 92"/>
              <a:gd name="T67" fmla="*/ 136 h 150"/>
              <a:gd name="T68" fmla="*/ 46 w 92"/>
              <a:gd name="T69" fmla="*/ 130 h 150"/>
              <a:gd name="T70" fmla="*/ 46 w 92"/>
              <a:gd name="T71" fmla="*/ 130 h 150"/>
              <a:gd name="T72" fmla="*/ 36 w 92"/>
              <a:gd name="T73" fmla="*/ 122 h 150"/>
              <a:gd name="T74" fmla="*/ 28 w 92"/>
              <a:gd name="T75" fmla="*/ 114 h 150"/>
              <a:gd name="T76" fmla="*/ 22 w 92"/>
              <a:gd name="T77" fmla="*/ 102 h 150"/>
              <a:gd name="T78" fmla="*/ 18 w 92"/>
              <a:gd name="T79" fmla="*/ 92 h 150"/>
              <a:gd name="T80" fmla="*/ 18 w 92"/>
              <a:gd name="T81" fmla="*/ 92 h 150"/>
              <a:gd name="T82" fmla="*/ 10 w 92"/>
              <a:gd name="T83" fmla="*/ 70 h 150"/>
              <a:gd name="T84" fmla="*/ 8 w 92"/>
              <a:gd name="T85" fmla="*/ 46 h 150"/>
              <a:gd name="T86" fmla="*/ 8 w 92"/>
              <a:gd name="T87" fmla="*/ 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150">
                <a:moveTo>
                  <a:pt x="8" y="46"/>
                </a:moveTo>
                <a:lnTo>
                  <a:pt x="8" y="46"/>
                </a:lnTo>
                <a:lnTo>
                  <a:pt x="6" y="24"/>
                </a:lnTo>
                <a:lnTo>
                  <a:pt x="6" y="2"/>
                </a:lnTo>
                <a:lnTo>
                  <a:pt x="6" y="2"/>
                </a:lnTo>
                <a:lnTo>
                  <a:pt x="6" y="0"/>
                </a:lnTo>
                <a:lnTo>
                  <a:pt x="4" y="2"/>
                </a:lnTo>
                <a:lnTo>
                  <a:pt x="4" y="2"/>
                </a:lnTo>
                <a:lnTo>
                  <a:pt x="0" y="26"/>
                </a:lnTo>
                <a:lnTo>
                  <a:pt x="2" y="50"/>
                </a:lnTo>
                <a:lnTo>
                  <a:pt x="2" y="50"/>
                </a:lnTo>
                <a:lnTo>
                  <a:pt x="4" y="76"/>
                </a:lnTo>
                <a:lnTo>
                  <a:pt x="8" y="90"/>
                </a:lnTo>
                <a:lnTo>
                  <a:pt x="12" y="102"/>
                </a:lnTo>
                <a:lnTo>
                  <a:pt x="12" y="102"/>
                </a:lnTo>
                <a:lnTo>
                  <a:pt x="18" y="114"/>
                </a:lnTo>
                <a:lnTo>
                  <a:pt x="24" y="124"/>
                </a:lnTo>
                <a:lnTo>
                  <a:pt x="34" y="132"/>
                </a:lnTo>
                <a:lnTo>
                  <a:pt x="44" y="140"/>
                </a:lnTo>
                <a:lnTo>
                  <a:pt x="44" y="140"/>
                </a:lnTo>
                <a:lnTo>
                  <a:pt x="54" y="146"/>
                </a:lnTo>
                <a:lnTo>
                  <a:pt x="66" y="148"/>
                </a:lnTo>
                <a:lnTo>
                  <a:pt x="78" y="150"/>
                </a:lnTo>
                <a:lnTo>
                  <a:pt x="90" y="148"/>
                </a:lnTo>
                <a:lnTo>
                  <a:pt x="90" y="148"/>
                </a:lnTo>
                <a:lnTo>
                  <a:pt x="92" y="146"/>
                </a:lnTo>
                <a:lnTo>
                  <a:pt x="90" y="142"/>
                </a:lnTo>
                <a:lnTo>
                  <a:pt x="88" y="140"/>
                </a:lnTo>
                <a:lnTo>
                  <a:pt x="86" y="140"/>
                </a:lnTo>
                <a:lnTo>
                  <a:pt x="86" y="140"/>
                </a:lnTo>
                <a:lnTo>
                  <a:pt x="76" y="140"/>
                </a:lnTo>
                <a:lnTo>
                  <a:pt x="64" y="140"/>
                </a:lnTo>
                <a:lnTo>
                  <a:pt x="64" y="140"/>
                </a:lnTo>
                <a:lnTo>
                  <a:pt x="54" y="136"/>
                </a:lnTo>
                <a:lnTo>
                  <a:pt x="46" y="130"/>
                </a:lnTo>
                <a:lnTo>
                  <a:pt x="46" y="130"/>
                </a:lnTo>
                <a:lnTo>
                  <a:pt x="36" y="122"/>
                </a:lnTo>
                <a:lnTo>
                  <a:pt x="28" y="114"/>
                </a:lnTo>
                <a:lnTo>
                  <a:pt x="22" y="102"/>
                </a:lnTo>
                <a:lnTo>
                  <a:pt x="18" y="92"/>
                </a:lnTo>
                <a:lnTo>
                  <a:pt x="18" y="92"/>
                </a:lnTo>
                <a:lnTo>
                  <a:pt x="10" y="70"/>
                </a:lnTo>
                <a:lnTo>
                  <a:pt x="8" y="46"/>
                </a:lnTo>
                <a:lnTo>
                  <a:pt x="8" y="4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5" name="Freeform 247"/>
          <p:cNvSpPr/>
          <p:nvPr>
            <p:custDataLst>
              <p:tags r:id="rId240"/>
            </p:custDataLst>
          </p:nvPr>
        </p:nvSpPr>
        <p:spPr bwMode="auto">
          <a:xfrm rot="20855259">
            <a:off x="4608321" y="3111487"/>
            <a:ext cx="36274" cy="30798"/>
          </a:xfrm>
          <a:custGeom>
            <a:avLst/>
            <a:gdLst>
              <a:gd name="T0" fmla="*/ 36 w 38"/>
              <a:gd name="T1" fmla="*/ 26 h 32"/>
              <a:gd name="T2" fmla="*/ 36 w 38"/>
              <a:gd name="T3" fmla="*/ 26 h 32"/>
              <a:gd name="T4" fmla="*/ 28 w 38"/>
              <a:gd name="T5" fmla="*/ 20 h 32"/>
              <a:gd name="T6" fmla="*/ 20 w 38"/>
              <a:gd name="T7" fmla="*/ 14 h 32"/>
              <a:gd name="T8" fmla="*/ 20 w 38"/>
              <a:gd name="T9" fmla="*/ 14 h 32"/>
              <a:gd name="T10" fmla="*/ 4 w 38"/>
              <a:gd name="T11" fmla="*/ 2 h 32"/>
              <a:gd name="T12" fmla="*/ 4 w 38"/>
              <a:gd name="T13" fmla="*/ 2 h 32"/>
              <a:gd name="T14" fmla="*/ 2 w 38"/>
              <a:gd name="T15" fmla="*/ 0 h 32"/>
              <a:gd name="T16" fmla="*/ 0 w 38"/>
              <a:gd name="T17" fmla="*/ 2 h 32"/>
              <a:gd name="T18" fmla="*/ 0 w 38"/>
              <a:gd name="T19" fmla="*/ 2 h 32"/>
              <a:gd name="T20" fmla="*/ 0 w 38"/>
              <a:gd name="T21" fmla="*/ 4 h 32"/>
              <a:gd name="T22" fmla="*/ 0 w 38"/>
              <a:gd name="T23" fmla="*/ 4 h 32"/>
              <a:gd name="T24" fmla="*/ 16 w 38"/>
              <a:gd name="T25" fmla="*/ 18 h 32"/>
              <a:gd name="T26" fmla="*/ 32 w 38"/>
              <a:gd name="T27" fmla="*/ 30 h 32"/>
              <a:gd name="T28" fmla="*/ 32 w 38"/>
              <a:gd name="T29" fmla="*/ 30 h 32"/>
              <a:gd name="T30" fmla="*/ 34 w 38"/>
              <a:gd name="T31" fmla="*/ 32 h 32"/>
              <a:gd name="T32" fmla="*/ 36 w 38"/>
              <a:gd name="T33" fmla="*/ 30 h 32"/>
              <a:gd name="T34" fmla="*/ 38 w 38"/>
              <a:gd name="T35" fmla="*/ 28 h 32"/>
              <a:gd name="T36" fmla="*/ 36 w 38"/>
              <a:gd name="T37" fmla="*/ 26 h 32"/>
              <a:gd name="T38" fmla="*/ 36 w 38"/>
              <a:gd name="T3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2">
                <a:moveTo>
                  <a:pt x="36" y="26"/>
                </a:moveTo>
                <a:lnTo>
                  <a:pt x="36" y="26"/>
                </a:lnTo>
                <a:lnTo>
                  <a:pt x="28" y="20"/>
                </a:lnTo>
                <a:lnTo>
                  <a:pt x="20" y="14"/>
                </a:lnTo>
                <a:lnTo>
                  <a:pt x="20" y="14"/>
                </a:lnTo>
                <a:lnTo>
                  <a:pt x="4" y="2"/>
                </a:lnTo>
                <a:lnTo>
                  <a:pt x="4" y="2"/>
                </a:lnTo>
                <a:lnTo>
                  <a:pt x="2" y="0"/>
                </a:lnTo>
                <a:lnTo>
                  <a:pt x="0" y="2"/>
                </a:lnTo>
                <a:lnTo>
                  <a:pt x="0" y="2"/>
                </a:lnTo>
                <a:lnTo>
                  <a:pt x="0" y="4"/>
                </a:lnTo>
                <a:lnTo>
                  <a:pt x="0" y="4"/>
                </a:lnTo>
                <a:lnTo>
                  <a:pt x="16" y="18"/>
                </a:lnTo>
                <a:lnTo>
                  <a:pt x="32" y="30"/>
                </a:lnTo>
                <a:lnTo>
                  <a:pt x="32" y="30"/>
                </a:lnTo>
                <a:lnTo>
                  <a:pt x="34" y="32"/>
                </a:lnTo>
                <a:lnTo>
                  <a:pt x="36" y="30"/>
                </a:lnTo>
                <a:lnTo>
                  <a:pt x="38" y="28"/>
                </a:lnTo>
                <a:lnTo>
                  <a:pt x="36" y="26"/>
                </a:lnTo>
                <a:lnTo>
                  <a:pt x="36" y="26"/>
                </a:lnTo>
                <a:close/>
              </a:path>
            </a:pathLst>
          </a:custGeom>
          <a:solidFill>
            <a:srgbClr val="DF848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6" name="Freeform 248"/>
          <p:cNvSpPr/>
          <p:nvPr>
            <p:custDataLst>
              <p:tags r:id="rId241"/>
            </p:custDataLst>
          </p:nvPr>
        </p:nvSpPr>
        <p:spPr bwMode="auto">
          <a:xfrm rot="20855259">
            <a:off x="4552884" y="2998560"/>
            <a:ext cx="22585" cy="70494"/>
          </a:xfrm>
          <a:custGeom>
            <a:avLst/>
            <a:gdLst>
              <a:gd name="T0" fmla="*/ 10 w 24"/>
              <a:gd name="T1" fmla="*/ 0 h 74"/>
              <a:gd name="T2" fmla="*/ 10 w 24"/>
              <a:gd name="T3" fmla="*/ 0 h 74"/>
              <a:gd name="T4" fmla="*/ 8 w 24"/>
              <a:gd name="T5" fmla="*/ 2 h 74"/>
              <a:gd name="T6" fmla="*/ 6 w 24"/>
              <a:gd name="T7" fmla="*/ 10 h 74"/>
              <a:gd name="T8" fmla="*/ 2 w 24"/>
              <a:gd name="T9" fmla="*/ 36 h 74"/>
              <a:gd name="T10" fmla="*/ 0 w 24"/>
              <a:gd name="T11" fmla="*/ 62 h 74"/>
              <a:gd name="T12" fmla="*/ 0 w 24"/>
              <a:gd name="T13" fmla="*/ 70 h 74"/>
              <a:gd name="T14" fmla="*/ 0 w 24"/>
              <a:gd name="T15" fmla="*/ 74 h 74"/>
              <a:gd name="T16" fmla="*/ 0 w 24"/>
              <a:gd name="T17" fmla="*/ 74 h 74"/>
              <a:gd name="T18" fmla="*/ 6 w 24"/>
              <a:gd name="T19" fmla="*/ 72 h 74"/>
              <a:gd name="T20" fmla="*/ 14 w 24"/>
              <a:gd name="T21" fmla="*/ 66 h 74"/>
              <a:gd name="T22" fmla="*/ 24 w 24"/>
              <a:gd name="T23" fmla="*/ 58 h 74"/>
              <a:gd name="T24" fmla="*/ 24 w 24"/>
              <a:gd name="T25" fmla="*/ 58 h 74"/>
              <a:gd name="T26" fmla="*/ 14 w 24"/>
              <a:gd name="T27" fmla="*/ 60 h 74"/>
              <a:gd name="T28" fmla="*/ 8 w 24"/>
              <a:gd name="T29" fmla="*/ 64 h 74"/>
              <a:gd name="T30" fmla="*/ 8 w 24"/>
              <a:gd name="T31" fmla="*/ 64 h 74"/>
              <a:gd name="T32" fmla="*/ 12 w 24"/>
              <a:gd name="T33" fmla="*/ 32 h 74"/>
              <a:gd name="T34" fmla="*/ 12 w 24"/>
              <a:gd name="T35" fmla="*/ 10 h 74"/>
              <a:gd name="T36" fmla="*/ 12 w 24"/>
              <a:gd name="T37" fmla="*/ 4 h 74"/>
              <a:gd name="T38" fmla="*/ 10 w 24"/>
              <a:gd name="T39" fmla="*/ 0 h 74"/>
              <a:gd name="T40" fmla="*/ 10 w 24"/>
              <a:gd name="T4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74">
                <a:moveTo>
                  <a:pt x="10" y="0"/>
                </a:moveTo>
                <a:lnTo>
                  <a:pt x="10" y="0"/>
                </a:lnTo>
                <a:lnTo>
                  <a:pt x="8" y="2"/>
                </a:lnTo>
                <a:lnTo>
                  <a:pt x="6" y="10"/>
                </a:lnTo>
                <a:lnTo>
                  <a:pt x="2" y="36"/>
                </a:lnTo>
                <a:lnTo>
                  <a:pt x="0" y="62"/>
                </a:lnTo>
                <a:lnTo>
                  <a:pt x="0" y="70"/>
                </a:lnTo>
                <a:lnTo>
                  <a:pt x="0" y="74"/>
                </a:lnTo>
                <a:lnTo>
                  <a:pt x="0" y="74"/>
                </a:lnTo>
                <a:lnTo>
                  <a:pt x="6" y="72"/>
                </a:lnTo>
                <a:lnTo>
                  <a:pt x="14" y="66"/>
                </a:lnTo>
                <a:lnTo>
                  <a:pt x="24" y="58"/>
                </a:lnTo>
                <a:lnTo>
                  <a:pt x="24" y="58"/>
                </a:lnTo>
                <a:lnTo>
                  <a:pt x="14" y="60"/>
                </a:lnTo>
                <a:lnTo>
                  <a:pt x="8" y="64"/>
                </a:lnTo>
                <a:lnTo>
                  <a:pt x="8" y="64"/>
                </a:lnTo>
                <a:lnTo>
                  <a:pt x="12" y="32"/>
                </a:lnTo>
                <a:lnTo>
                  <a:pt x="12" y="10"/>
                </a:lnTo>
                <a:lnTo>
                  <a:pt x="12" y="4"/>
                </a:lnTo>
                <a:lnTo>
                  <a:pt x="10" y="0"/>
                </a:lnTo>
                <a:lnTo>
                  <a:pt x="10"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7" name="Rectangle 249"/>
          <p:cNvSpPr>
            <a:spLocks noChangeArrowheads="1"/>
          </p:cNvSpPr>
          <p:nvPr>
            <p:custDataLst>
              <p:tags r:id="rId242"/>
            </p:custDataLst>
          </p:nvPr>
        </p:nvSpPr>
        <p:spPr bwMode="auto">
          <a:xfrm rot="20855259">
            <a:off x="4548093" y="3110803"/>
            <a:ext cx="2053" cy="684"/>
          </a:xfrm>
          <a:prstGeom prst="rect">
            <a:avLst/>
          </a:prstGeom>
          <a:solidFill>
            <a:srgbClr val="EE9292"/>
          </a:solidFill>
          <a:ln>
            <a:noFill/>
          </a:ln>
          <a:extLst>
            <a:ext uri="{91240B29-F687-4F45-9708-019B960494DF}">
              <a14:hiddenLine xmlns:a14="http://schemas.microsoft.com/office/drawing/2010/main" w="9525">
                <a:solidFill>
                  <a:schemeClr val="accent6"/>
                </a:solidFill>
                <a:miter lim="800000"/>
                <a:headEnd/>
                <a:tailEnd/>
              </a14:hiddenLine>
            </a:ext>
          </a:extLst>
        </p:spPr>
        <p:txBody>
          <a:bodyPr vert="horz" wrap="square" lIns="91440" tIns="45720" rIns="91440" bIns="45720" numCol="1" anchor="t" anchorCtr="0" compatLnSpc="1"/>
          <a:p>
            <a:endParaRPr lang="zh-CN" altLang="en-US"/>
          </a:p>
        </p:txBody>
      </p:sp>
      <p:sp>
        <p:nvSpPr>
          <p:cNvPr id="278" name="Freeform 250"/>
          <p:cNvSpPr/>
          <p:nvPr>
            <p:custDataLst>
              <p:tags r:id="rId243"/>
            </p:custDataLst>
          </p:nvPr>
        </p:nvSpPr>
        <p:spPr bwMode="auto">
          <a:xfrm rot="20855259">
            <a:off x="4576838" y="3003351"/>
            <a:ext cx="17110" cy="15057"/>
          </a:xfrm>
          <a:custGeom>
            <a:avLst/>
            <a:gdLst>
              <a:gd name="T0" fmla="*/ 14 w 18"/>
              <a:gd name="T1" fmla="*/ 4 h 16"/>
              <a:gd name="T2" fmla="*/ 14 w 18"/>
              <a:gd name="T3" fmla="*/ 4 h 16"/>
              <a:gd name="T4" fmla="*/ 12 w 18"/>
              <a:gd name="T5" fmla="*/ 2 h 16"/>
              <a:gd name="T6" fmla="*/ 12 w 18"/>
              <a:gd name="T7" fmla="*/ 2 h 16"/>
              <a:gd name="T8" fmla="*/ 8 w 18"/>
              <a:gd name="T9" fmla="*/ 0 h 16"/>
              <a:gd name="T10" fmla="*/ 8 w 18"/>
              <a:gd name="T11" fmla="*/ 0 h 16"/>
              <a:gd name="T12" fmla="*/ 6 w 18"/>
              <a:gd name="T13" fmla="*/ 2 h 16"/>
              <a:gd name="T14" fmla="*/ 6 w 18"/>
              <a:gd name="T15" fmla="*/ 2 h 16"/>
              <a:gd name="T16" fmla="*/ 2 w 18"/>
              <a:gd name="T17" fmla="*/ 4 h 16"/>
              <a:gd name="T18" fmla="*/ 2 w 18"/>
              <a:gd name="T19" fmla="*/ 4 h 16"/>
              <a:gd name="T20" fmla="*/ 0 w 18"/>
              <a:gd name="T21" fmla="*/ 6 h 16"/>
              <a:gd name="T22" fmla="*/ 0 w 18"/>
              <a:gd name="T23" fmla="*/ 6 h 16"/>
              <a:gd name="T24" fmla="*/ 0 w 18"/>
              <a:gd name="T25" fmla="*/ 6 h 16"/>
              <a:gd name="T26" fmla="*/ 0 w 18"/>
              <a:gd name="T27" fmla="*/ 6 h 16"/>
              <a:gd name="T28" fmla="*/ 0 w 18"/>
              <a:gd name="T29" fmla="*/ 10 h 16"/>
              <a:gd name="T30" fmla="*/ 2 w 18"/>
              <a:gd name="T31" fmla="*/ 12 h 16"/>
              <a:gd name="T32" fmla="*/ 2 w 18"/>
              <a:gd name="T33" fmla="*/ 12 h 16"/>
              <a:gd name="T34" fmla="*/ 2 w 18"/>
              <a:gd name="T35" fmla="*/ 14 h 16"/>
              <a:gd name="T36" fmla="*/ 2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4 w 18"/>
              <a:gd name="T51" fmla="*/ 16 h 16"/>
              <a:gd name="T52" fmla="*/ 16 w 18"/>
              <a:gd name="T53" fmla="*/ 14 h 16"/>
              <a:gd name="T54" fmla="*/ 16 w 18"/>
              <a:gd name="T55" fmla="*/ 14 h 16"/>
              <a:gd name="T56" fmla="*/ 16 w 18"/>
              <a:gd name="T57" fmla="*/ 14 h 16"/>
              <a:gd name="T58" fmla="*/ 16 w 18"/>
              <a:gd name="T59" fmla="*/ 14 h 16"/>
              <a:gd name="T60" fmla="*/ 18 w 18"/>
              <a:gd name="T61" fmla="*/ 10 h 16"/>
              <a:gd name="T62" fmla="*/ 18 w 18"/>
              <a:gd name="T63" fmla="*/ 8 h 16"/>
              <a:gd name="T64" fmla="*/ 18 w 18"/>
              <a:gd name="T65" fmla="*/ 8 h 16"/>
              <a:gd name="T66" fmla="*/ 14 w 18"/>
              <a:gd name="T67" fmla="*/ 4 h 16"/>
              <a:gd name="T68" fmla="*/ 14 w 18"/>
              <a:gd name="T6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4" y="4"/>
                </a:moveTo>
                <a:lnTo>
                  <a:pt x="14" y="4"/>
                </a:lnTo>
                <a:lnTo>
                  <a:pt x="12" y="2"/>
                </a:lnTo>
                <a:lnTo>
                  <a:pt x="12" y="2"/>
                </a:lnTo>
                <a:lnTo>
                  <a:pt x="8" y="0"/>
                </a:lnTo>
                <a:lnTo>
                  <a:pt x="8" y="0"/>
                </a:lnTo>
                <a:lnTo>
                  <a:pt x="6" y="2"/>
                </a:lnTo>
                <a:lnTo>
                  <a:pt x="6" y="2"/>
                </a:lnTo>
                <a:lnTo>
                  <a:pt x="2" y="4"/>
                </a:lnTo>
                <a:lnTo>
                  <a:pt x="2" y="4"/>
                </a:lnTo>
                <a:lnTo>
                  <a:pt x="0" y="6"/>
                </a:lnTo>
                <a:lnTo>
                  <a:pt x="0" y="6"/>
                </a:lnTo>
                <a:lnTo>
                  <a:pt x="0" y="6"/>
                </a:lnTo>
                <a:lnTo>
                  <a:pt x="0" y="6"/>
                </a:lnTo>
                <a:lnTo>
                  <a:pt x="0" y="10"/>
                </a:lnTo>
                <a:lnTo>
                  <a:pt x="2" y="12"/>
                </a:lnTo>
                <a:lnTo>
                  <a:pt x="2" y="12"/>
                </a:lnTo>
                <a:lnTo>
                  <a:pt x="2" y="14"/>
                </a:lnTo>
                <a:lnTo>
                  <a:pt x="2" y="14"/>
                </a:lnTo>
                <a:lnTo>
                  <a:pt x="6" y="16"/>
                </a:lnTo>
                <a:lnTo>
                  <a:pt x="6" y="16"/>
                </a:lnTo>
                <a:lnTo>
                  <a:pt x="8" y="16"/>
                </a:lnTo>
                <a:lnTo>
                  <a:pt x="8" y="16"/>
                </a:lnTo>
                <a:lnTo>
                  <a:pt x="12" y="16"/>
                </a:lnTo>
                <a:lnTo>
                  <a:pt x="12" y="16"/>
                </a:lnTo>
                <a:lnTo>
                  <a:pt x="14" y="16"/>
                </a:lnTo>
                <a:lnTo>
                  <a:pt x="16" y="14"/>
                </a:lnTo>
                <a:lnTo>
                  <a:pt x="16" y="14"/>
                </a:lnTo>
                <a:lnTo>
                  <a:pt x="16" y="14"/>
                </a:lnTo>
                <a:lnTo>
                  <a:pt x="16" y="14"/>
                </a:lnTo>
                <a:lnTo>
                  <a:pt x="18" y="10"/>
                </a:lnTo>
                <a:lnTo>
                  <a:pt x="18" y="8"/>
                </a:lnTo>
                <a:lnTo>
                  <a:pt x="18" y="8"/>
                </a:lnTo>
                <a:lnTo>
                  <a:pt x="14" y="4"/>
                </a:lnTo>
                <a:lnTo>
                  <a:pt x="14" y="4"/>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79" name="Freeform 251"/>
          <p:cNvSpPr/>
          <p:nvPr>
            <p:custDataLst>
              <p:tags r:id="rId244"/>
            </p:custDataLst>
          </p:nvPr>
        </p:nvSpPr>
        <p:spPr bwMode="auto">
          <a:xfrm rot="20855259">
            <a:off x="4526877" y="3025936"/>
            <a:ext cx="17110" cy="15057"/>
          </a:xfrm>
          <a:custGeom>
            <a:avLst/>
            <a:gdLst>
              <a:gd name="T0" fmla="*/ 16 w 18"/>
              <a:gd name="T1" fmla="*/ 2 h 16"/>
              <a:gd name="T2" fmla="*/ 16 w 18"/>
              <a:gd name="T3" fmla="*/ 2 h 16"/>
              <a:gd name="T4" fmla="*/ 12 w 18"/>
              <a:gd name="T5" fmla="*/ 2 h 16"/>
              <a:gd name="T6" fmla="*/ 12 w 18"/>
              <a:gd name="T7" fmla="*/ 2 h 16"/>
              <a:gd name="T8" fmla="*/ 8 w 18"/>
              <a:gd name="T9" fmla="*/ 0 h 16"/>
              <a:gd name="T10" fmla="*/ 8 w 18"/>
              <a:gd name="T11" fmla="*/ 0 h 16"/>
              <a:gd name="T12" fmla="*/ 6 w 18"/>
              <a:gd name="T13" fmla="*/ 2 h 16"/>
              <a:gd name="T14" fmla="*/ 6 w 18"/>
              <a:gd name="T15" fmla="*/ 2 h 16"/>
              <a:gd name="T16" fmla="*/ 2 w 18"/>
              <a:gd name="T17" fmla="*/ 2 h 16"/>
              <a:gd name="T18" fmla="*/ 2 w 18"/>
              <a:gd name="T19" fmla="*/ 2 h 16"/>
              <a:gd name="T20" fmla="*/ 0 w 18"/>
              <a:gd name="T21" fmla="*/ 6 h 16"/>
              <a:gd name="T22" fmla="*/ 0 w 18"/>
              <a:gd name="T23" fmla="*/ 6 h 16"/>
              <a:gd name="T24" fmla="*/ 0 w 18"/>
              <a:gd name="T25" fmla="*/ 6 h 16"/>
              <a:gd name="T26" fmla="*/ 0 w 18"/>
              <a:gd name="T27" fmla="*/ 6 h 16"/>
              <a:gd name="T28" fmla="*/ 0 w 18"/>
              <a:gd name="T29" fmla="*/ 10 h 16"/>
              <a:gd name="T30" fmla="*/ 2 w 18"/>
              <a:gd name="T31" fmla="*/ 12 h 16"/>
              <a:gd name="T32" fmla="*/ 2 w 18"/>
              <a:gd name="T33" fmla="*/ 12 h 16"/>
              <a:gd name="T34" fmla="*/ 2 w 18"/>
              <a:gd name="T35" fmla="*/ 14 h 16"/>
              <a:gd name="T36" fmla="*/ 2 w 18"/>
              <a:gd name="T37" fmla="*/ 14 h 16"/>
              <a:gd name="T38" fmla="*/ 6 w 18"/>
              <a:gd name="T39" fmla="*/ 16 h 16"/>
              <a:gd name="T40" fmla="*/ 6 w 18"/>
              <a:gd name="T41" fmla="*/ 16 h 16"/>
              <a:gd name="T42" fmla="*/ 8 w 18"/>
              <a:gd name="T43" fmla="*/ 16 h 16"/>
              <a:gd name="T44" fmla="*/ 8 w 18"/>
              <a:gd name="T45" fmla="*/ 16 h 16"/>
              <a:gd name="T46" fmla="*/ 12 w 18"/>
              <a:gd name="T47" fmla="*/ 16 h 16"/>
              <a:gd name="T48" fmla="*/ 12 w 18"/>
              <a:gd name="T49" fmla="*/ 16 h 16"/>
              <a:gd name="T50" fmla="*/ 14 w 18"/>
              <a:gd name="T51" fmla="*/ 16 h 16"/>
              <a:gd name="T52" fmla="*/ 18 w 18"/>
              <a:gd name="T53" fmla="*/ 12 h 16"/>
              <a:gd name="T54" fmla="*/ 18 w 18"/>
              <a:gd name="T55" fmla="*/ 12 h 16"/>
              <a:gd name="T56" fmla="*/ 18 w 18"/>
              <a:gd name="T57" fmla="*/ 12 h 16"/>
              <a:gd name="T58" fmla="*/ 18 w 18"/>
              <a:gd name="T59" fmla="*/ 12 h 16"/>
              <a:gd name="T60" fmla="*/ 18 w 18"/>
              <a:gd name="T61" fmla="*/ 10 h 16"/>
              <a:gd name="T62" fmla="*/ 18 w 18"/>
              <a:gd name="T63" fmla="*/ 6 h 16"/>
              <a:gd name="T64" fmla="*/ 18 w 18"/>
              <a:gd name="T65" fmla="*/ 6 h 16"/>
              <a:gd name="T66" fmla="*/ 16 w 18"/>
              <a:gd name="T67" fmla="*/ 2 h 16"/>
              <a:gd name="T68" fmla="*/ 16 w 18"/>
              <a:gd name="T69"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6">
                <a:moveTo>
                  <a:pt x="16" y="2"/>
                </a:moveTo>
                <a:lnTo>
                  <a:pt x="16" y="2"/>
                </a:lnTo>
                <a:lnTo>
                  <a:pt x="12" y="2"/>
                </a:lnTo>
                <a:lnTo>
                  <a:pt x="12" y="2"/>
                </a:lnTo>
                <a:lnTo>
                  <a:pt x="8" y="0"/>
                </a:lnTo>
                <a:lnTo>
                  <a:pt x="8" y="0"/>
                </a:lnTo>
                <a:lnTo>
                  <a:pt x="6" y="2"/>
                </a:lnTo>
                <a:lnTo>
                  <a:pt x="6" y="2"/>
                </a:lnTo>
                <a:lnTo>
                  <a:pt x="2" y="2"/>
                </a:lnTo>
                <a:lnTo>
                  <a:pt x="2" y="2"/>
                </a:lnTo>
                <a:lnTo>
                  <a:pt x="0" y="6"/>
                </a:lnTo>
                <a:lnTo>
                  <a:pt x="0" y="6"/>
                </a:lnTo>
                <a:lnTo>
                  <a:pt x="0" y="6"/>
                </a:lnTo>
                <a:lnTo>
                  <a:pt x="0" y="6"/>
                </a:lnTo>
                <a:lnTo>
                  <a:pt x="0" y="10"/>
                </a:lnTo>
                <a:lnTo>
                  <a:pt x="2" y="12"/>
                </a:lnTo>
                <a:lnTo>
                  <a:pt x="2" y="12"/>
                </a:lnTo>
                <a:lnTo>
                  <a:pt x="2" y="14"/>
                </a:lnTo>
                <a:lnTo>
                  <a:pt x="2" y="14"/>
                </a:lnTo>
                <a:lnTo>
                  <a:pt x="6" y="16"/>
                </a:lnTo>
                <a:lnTo>
                  <a:pt x="6" y="16"/>
                </a:lnTo>
                <a:lnTo>
                  <a:pt x="8" y="16"/>
                </a:lnTo>
                <a:lnTo>
                  <a:pt x="8" y="16"/>
                </a:lnTo>
                <a:lnTo>
                  <a:pt x="12" y="16"/>
                </a:lnTo>
                <a:lnTo>
                  <a:pt x="12" y="16"/>
                </a:lnTo>
                <a:lnTo>
                  <a:pt x="14" y="16"/>
                </a:lnTo>
                <a:lnTo>
                  <a:pt x="18" y="12"/>
                </a:lnTo>
                <a:lnTo>
                  <a:pt x="18" y="12"/>
                </a:lnTo>
                <a:lnTo>
                  <a:pt x="18" y="12"/>
                </a:lnTo>
                <a:lnTo>
                  <a:pt x="18" y="12"/>
                </a:lnTo>
                <a:lnTo>
                  <a:pt x="18" y="10"/>
                </a:lnTo>
                <a:lnTo>
                  <a:pt x="18" y="6"/>
                </a:lnTo>
                <a:lnTo>
                  <a:pt x="18" y="6"/>
                </a:lnTo>
                <a:lnTo>
                  <a:pt x="16" y="2"/>
                </a:lnTo>
                <a:lnTo>
                  <a:pt x="16" y="2"/>
                </a:lnTo>
                <a:close/>
              </a:path>
            </a:pathLst>
          </a:custGeom>
          <a:solidFill>
            <a:schemeClr val="accent5">
              <a:lumMod val="30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0" name="Line 252"/>
          <p:cNvSpPr>
            <a:spLocks noChangeShapeType="1"/>
          </p:cNvSpPr>
          <p:nvPr>
            <p:custDataLst>
              <p:tags r:id="rId245"/>
            </p:custDataLst>
          </p:nvPr>
        </p:nvSpPr>
        <p:spPr bwMode="auto">
          <a:xfrm rot="20855259">
            <a:off x="4684290" y="30492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1" name="Line 253"/>
          <p:cNvSpPr>
            <a:spLocks noChangeShapeType="1"/>
          </p:cNvSpPr>
          <p:nvPr>
            <p:custDataLst>
              <p:tags r:id="rId246"/>
            </p:custDataLst>
          </p:nvPr>
        </p:nvSpPr>
        <p:spPr bwMode="auto">
          <a:xfrm rot="20855259">
            <a:off x="4684290" y="30492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2" name="Freeform 254"/>
          <p:cNvSpPr/>
          <p:nvPr>
            <p:custDataLst>
              <p:tags r:id="rId247"/>
            </p:custDataLst>
          </p:nvPr>
        </p:nvSpPr>
        <p:spPr bwMode="auto">
          <a:xfrm rot="20855259">
            <a:off x="4653492" y="2989662"/>
            <a:ext cx="24639" cy="32167"/>
          </a:xfrm>
          <a:custGeom>
            <a:avLst/>
            <a:gdLst>
              <a:gd name="T0" fmla="*/ 18 w 26"/>
              <a:gd name="T1" fmla="*/ 0 h 34"/>
              <a:gd name="T2" fmla="*/ 18 w 26"/>
              <a:gd name="T3" fmla="*/ 0 h 34"/>
              <a:gd name="T4" fmla="*/ 12 w 26"/>
              <a:gd name="T5" fmla="*/ 0 h 34"/>
              <a:gd name="T6" fmla="*/ 8 w 26"/>
              <a:gd name="T7" fmla="*/ 2 h 34"/>
              <a:gd name="T8" fmla="*/ 8 w 26"/>
              <a:gd name="T9" fmla="*/ 2 h 34"/>
              <a:gd name="T10" fmla="*/ 4 w 26"/>
              <a:gd name="T11" fmla="*/ 8 h 34"/>
              <a:gd name="T12" fmla="*/ 2 w 26"/>
              <a:gd name="T13" fmla="*/ 14 h 34"/>
              <a:gd name="T14" fmla="*/ 0 w 26"/>
              <a:gd name="T15" fmla="*/ 20 h 34"/>
              <a:gd name="T16" fmla="*/ 2 w 26"/>
              <a:gd name="T17" fmla="*/ 26 h 34"/>
              <a:gd name="T18" fmla="*/ 2 w 26"/>
              <a:gd name="T19" fmla="*/ 26 h 34"/>
              <a:gd name="T20" fmla="*/ 2 w 26"/>
              <a:gd name="T21" fmla="*/ 28 h 34"/>
              <a:gd name="T22" fmla="*/ 4 w 26"/>
              <a:gd name="T23" fmla="*/ 28 h 34"/>
              <a:gd name="T24" fmla="*/ 6 w 26"/>
              <a:gd name="T25" fmla="*/ 28 h 34"/>
              <a:gd name="T26" fmla="*/ 8 w 26"/>
              <a:gd name="T27" fmla="*/ 26 h 34"/>
              <a:gd name="T28" fmla="*/ 8 w 26"/>
              <a:gd name="T29" fmla="*/ 26 h 34"/>
              <a:gd name="T30" fmla="*/ 8 w 26"/>
              <a:gd name="T31" fmla="*/ 24 h 34"/>
              <a:gd name="T32" fmla="*/ 10 w 26"/>
              <a:gd name="T33" fmla="*/ 22 h 34"/>
              <a:gd name="T34" fmla="*/ 14 w 26"/>
              <a:gd name="T35" fmla="*/ 22 h 34"/>
              <a:gd name="T36" fmla="*/ 16 w 26"/>
              <a:gd name="T37" fmla="*/ 24 h 34"/>
              <a:gd name="T38" fmla="*/ 16 w 26"/>
              <a:gd name="T39" fmla="*/ 24 h 34"/>
              <a:gd name="T40" fmla="*/ 18 w 26"/>
              <a:gd name="T41" fmla="*/ 26 h 34"/>
              <a:gd name="T42" fmla="*/ 18 w 26"/>
              <a:gd name="T43" fmla="*/ 28 h 34"/>
              <a:gd name="T44" fmla="*/ 14 w 26"/>
              <a:gd name="T45" fmla="*/ 28 h 34"/>
              <a:gd name="T46" fmla="*/ 12 w 26"/>
              <a:gd name="T47" fmla="*/ 28 h 34"/>
              <a:gd name="T48" fmla="*/ 12 w 26"/>
              <a:gd name="T49" fmla="*/ 28 h 34"/>
              <a:gd name="T50" fmla="*/ 10 w 26"/>
              <a:gd name="T51" fmla="*/ 28 h 34"/>
              <a:gd name="T52" fmla="*/ 8 w 26"/>
              <a:gd name="T53" fmla="*/ 28 h 34"/>
              <a:gd name="T54" fmla="*/ 8 w 26"/>
              <a:gd name="T55" fmla="*/ 30 h 34"/>
              <a:gd name="T56" fmla="*/ 8 w 26"/>
              <a:gd name="T57" fmla="*/ 32 h 34"/>
              <a:gd name="T58" fmla="*/ 8 w 26"/>
              <a:gd name="T59" fmla="*/ 32 h 34"/>
              <a:gd name="T60" fmla="*/ 14 w 26"/>
              <a:gd name="T61" fmla="*/ 34 h 34"/>
              <a:gd name="T62" fmla="*/ 20 w 26"/>
              <a:gd name="T63" fmla="*/ 32 h 34"/>
              <a:gd name="T64" fmla="*/ 22 w 26"/>
              <a:gd name="T65" fmla="*/ 28 h 34"/>
              <a:gd name="T66" fmla="*/ 22 w 26"/>
              <a:gd name="T67" fmla="*/ 24 h 34"/>
              <a:gd name="T68" fmla="*/ 22 w 26"/>
              <a:gd name="T69" fmla="*/ 24 h 34"/>
              <a:gd name="T70" fmla="*/ 18 w 26"/>
              <a:gd name="T71" fmla="*/ 18 h 34"/>
              <a:gd name="T72" fmla="*/ 12 w 26"/>
              <a:gd name="T73" fmla="*/ 16 h 34"/>
              <a:gd name="T74" fmla="*/ 12 w 26"/>
              <a:gd name="T75" fmla="*/ 16 h 34"/>
              <a:gd name="T76" fmla="*/ 8 w 26"/>
              <a:gd name="T77" fmla="*/ 18 h 34"/>
              <a:gd name="T78" fmla="*/ 8 w 26"/>
              <a:gd name="T79" fmla="*/ 18 h 34"/>
              <a:gd name="T80" fmla="*/ 10 w 26"/>
              <a:gd name="T81" fmla="*/ 14 h 34"/>
              <a:gd name="T82" fmla="*/ 10 w 26"/>
              <a:gd name="T83" fmla="*/ 14 h 34"/>
              <a:gd name="T84" fmla="*/ 12 w 26"/>
              <a:gd name="T85" fmla="*/ 10 h 34"/>
              <a:gd name="T86" fmla="*/ 12 w 26"/>
              <a:gd name="T87" fmla="*/ 10 h 34"/>
              <a:gd name="T88" fmla="*/ 16 w 26"/>
              <a:gd name="T89" fmla="*/ 6 h 34"/>
              <a:gd name="T90" fmla="*/ 16 w 26"/>
              <a:gd name="T91" fmla="*/ 6 h 34"/>
              <a:gd name="T92" fmla="*/ 18 w 26"/>
              <a:gd name="T93" fmla="*/ 8 h 34"/>
              <a:gd name="T94" fmla="*/ 20 w 26"/>
              <a:gd name="T95" fmla="*/ 12 h 34"/>
              <a:gd name="T96" fmla="*/ 20 w 26"/>
              <a:gd name="T97" fmla="*/ 12 h 34"/>
              <a:gd name="T98" fmla="*/ 22 w 26"/>
              <a:gd name="T99" fmla="*/ 14 h 34"/>
              <a:gd name="T100" fmla="*/ 24 w 26"/>
              <a:gd name="T101" fmla="*/ 14 h 34"/>
              <a:gd name="T102" fmla="*/ 26 w 26"/>
              <a:gd name="T103" fmla="*/ 12 h 34"/>
              <a:gd name="T104" fmla="*/ 26 w 26"/>
              <a:gd name="T105" fmla="*/ 10 h 34"/>
              <a:gd name="T106" fmla="*/ 26 w 26"/>
              <a:gd name="T107" fmla="*/ 10 h 34"/>
              <a:gd name="T108" fmla="*/ 22 w 26"/>
              <a:gd name="T109" fmla="*/ 6 h 34"/>
              <a:gd name="T110" fmla="*/ 18 w 26"/>
              <a:gd name="T111" fmla="*/ 0 h 34"/>
              <a:gd name="T112" fmla="*/ 18 w 26"/>
              <a:gd name="T11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 h="34">
                <a:moveTo>
                  <a:pt x="18" y="0"/>
                </a:moveTo>
                <a:lnTo>
                  <a:pt x="18" y="0"/>
                </a:lnTo>
                <a:lnTo>
                  <a:pt x="12" y="0"/>
                </a:lnTo>
                <a:lnTo>
                  <a:pt x="8" y="2"/>
                </a:lnTo>
                <a:lnTo>
                  <a:pt x="8" y="2"/>
                </a:lnTo>
                <a:lnTo>
                  <a:pt x="4" y="8"/>
                </a:lnTo>
                <a:lnTo>
                  <a:pt x="2" y="14"/>
                </a:lnTo>
                <a:lnTo>
                  <a:pt x="0" y="20"/>
                </a:lnTo>
                <a:lnTo>
                  <a:pt x="2" y="26"/>
                </a:lnTo>
                <a:lnTo>
                  <a:pt x="2" y="26"/>
                </a:lnTo>
                <a:lnTo>
                  <a:pt x="2" y="28"/>
                </a:lnTo>
                <a:lnTo>
                  <a:pt x="4" y="28"/>
                </a:lnTo>
                <a:lnTo>
                  <a:pt x="6" y="28"/>
                </a:lnTo>
                <a:lnTo>
                  <a:pt x="8" y="26"/>
                </a:lnTo>
                <a:lnTo>
                  <a:pt x="8" y="26"/>
                </a:lnTo>
                <a:lnTo>
                  <a:pt x="8" y="24"/>
                </a:lnTo>
                <a:lnTo>
                  <a:pt x="10" y="22"/>
                </a:lnTo>
                <a:lnTo>
                  <a:pt x="14" y="22"/>
                </a:lnTo>
                <a:lnTo>
                  <a:pt x="16" y="24"/>
                </a:lnTo>
                <a:lnTo>
                  <a:pt x="16" y="24"/>
                </a:lnTo>
                <a:lnTo>
                  <a:pt x="18" y="26"/>
                </a:lnTo>
                <a:lnTo>
                  <a:pt x="18" y="28"/>
                </a:lnTo>
                <a:lnTo>
                  <a:pt x="14" y="28"/>
                </a:lnTo>
                <a:lnTo>
                  <a:pt x="12" y="28"/>
                </a:lnTo>
                <a:lnTo>
                  <a:pt x="12" y="28"/>
                </a:lnTo>
                <a:lnTo>
                  <a:pt x="10" y="28"/>
                </a:lnTo>
                <a:lnTo>
                  <a:pt x="8" y="28"/>
                </a:lnTo>
                <a:lnTo>
                  <a:pt x="8" y="30"/>
                </a:lnTo>
                <a:lnTo>
                  <a:pt x="8" y="32"/>
                </a:lnTo>
                <a:lnTo>
                  <a:pt x="8" y="32"/>
                </a:lnTo>
                <a:lnTo>
                  <a:pt x="14" y="34"/>
                </a:lnTo>
                <a:lnTo>
                  <a:pt x="20" y="32"/>
                </a:lnTo>
                <a:lnTo>
                  <a:pt x="22" y="28"/>
                </a:lnTo>
                <a:lnTo>
                  <a:pt x="22" y="24"/>
                </a:lnTo>
                <a:lnTo>
                  <a:pt x="22" y="24"/>
                </a:lnTo>
                <a:lnTo>
                  <a:pt x="18" y="18"/>
                </a:lnTo>
                <a:lnTo>
                  <a:pt x="12" y="16"/>
                </a:lnTo>
                <a:lnTo>
                  <a:pt x="12" y="16"/>
                </a:lnTo>
                <a:lnTo>
                  <a:pt x="8" y="18"/>
                </a:lnTo>
                <a:lnTo>
                  <a:pt x="8" y="18"/>
                </a:lnTo>
                <a:lnTo>
                  <a:pt x="10" y="14"/>
                </a:lnTo>
                <a:lnTo>
                  <a:pt x="10" y="14"/>
                </a:lnTo>
                <a:lnTo>
                  <a:pt x="12" y="10"/>
                </a:lnTo>
                <a:lnTo>
                  <a:pt x="12" y="10"/>
                </a:lnTo>
                <a:lnTo>
                  <a:pt x="16" y="6"/>
                </a:lnTo>
                <a:lnTo>
                  <a:pt x="16" y="6"/>
                </a:lnTo>
                <a:lnTo>
                  <a:pt x="18" y="8"/>
                </a:lnTo>
                <a:lnTo>
                  <a:pt x="20" y="12"/>
                </a:lnTo>
                <a:lnTo>
                  <a:pt x="20" y="12"/>
                </a:lnTo>
                <a:lnTo>
                  <a:pt x="22" y="14"/>
                </a:lnTo>
                <a:lnTo>
                  <a:pt x="24" y="14"/>
                </a:lnTo>
                <a:lnTo>
                  <a:pt x="26" y="12"/>
                </a:lnTo>
                <a:lnTo>
                  <a:pt x="26" y="10"/>
                </a:lnTo>
                <a:lnTo>
                  <a:pt x="26" y="10"/>
                </a:lnTo>
                <a:lnTo>
                  <a:pt x="22" y="6"/>
                </a:lnTo>
                <a:lnTo>
                  <a:pt x="18" y="0"/>
                </a:lnTo>
                <a:lnTo>
                  <a:pt x="18" y="0"/>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3" name="Freeform 255"/>
          <p:cNvSpPr/>
          <p:nvPr>
            <p:custDataLst>
              <p:tags r:id="rId248"/>
            </p:custDataLst>
          </p:nvPr>
        </p:nvSpPr>
        <p:spPr bwMode="auto">
          <a:xfrm rot="20855259">
            <a:off x="4614481" y="3093692"/>
            <a:ext cx="150570" cy="196425"/>
          </a:xfrm>
          <a:custGeom>
            <a:avLst/>
            <a:gdLst>
              <a:gd name="T0" fmla="*/ 156 w 158"/>
              <a:gd name="T1" fmla="*/ 0 h 206"/>
              <a:gd name="T2" fmla="*/ 156 w 158"/>
              <a:gd name="T3" fmla="*/ 2 h 206"/>
              <a:gd name="T4" fmla="*/ 158 w 158"/>
              <a:gd name="T5" fmla="*/ 132 h 206"/>
              <a:gd name="T6" fmla="*/ 158 w 158"/>
              <a:gd name="T7" fmla="*/ 206 h 206"/>
              <a:gd name="T8" fmla="*/ 94 w 158"/>
              <a:gd name="T9" fmla="*/ 146 h 206"/>
              <a:gd name="T10" fmla="*/ 0 w 158"/>
              <a:gd name="T11" fmla="*/ 60 h 206"/>
              <a:gd name="T12" fmla="*/ 0 w 158"/>
              <a:gd name="T13" fmla="*/ 60 h 206"/>
              <a:gd name="T14" fmla="*/ 0 w 158"/>
              <a:gd name="T15" fmla="*/ 60 h 206"/>
              <a:gd name="T16" fmla="*/ 16 w 158"/>
              <a:gd name="T17" fmla="*/ 48 h 206"/>
              <a:gd name="T18" fmla="*/ 32 w 158"/>
              <a:gd name="T19" fmla="*/ 38 h 206"/>
              <a:gd name="T20" fmla="*/ 62 w 158"/>
              <a:gd name="T21" fmla="*/ 22 h 206"/>
              <a:gd name="T22" fmla="*/ 62 w 158"/>
              <a:gd name="T23" fmla="*/ 22 h 206"/>
              <a:gd name="T24" fmla="*/ 78 w 158"/>
              <a:gd name="T25" fmla="*/ 16 h 206"/>
              <a:gd name="T26" fmla="*/ 100 w 158"/>
              <a:gd name="T27" fmla="*/ 10 h 206"/>
              <a:gd name="T28" fmla="*/ 126 w 158"/>
              <a:gd name="T29" fmla="*/ 4 h 206"/>
              <a:gd name="T30" fmla="*/ 156 w 158"/>
              <a:gd name="T31" fmla="*/ 0 h 206"/>
              <a:gd name="T32" fmla="*/ 156 w 158"/>
              <a:gd name="T3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206">
                <a:moveTo>
                  <a:pt x="156" y="0"/>
                </a:moveTo>
                <a:lnTo>
                  <a:pt x="156" y="2"/>
                </a:lnTo>
                <a:lnTo>
                  <a:pt x="158" y="132"/>
                </a:lnTo>
                <a:lnTo>
                  <a:pt x="158" y="206"/>
                </a:lnTo>
                <a:lnTo>
                  <a:pt x="94" y="146"/>
                </a:lnTo>
                <a:lnTo>
                  <a:pt x="0" y="60"/>
                </a:lnTo>
                <a:lnTo>
                  <a:pt x="0" y="60"/>
                </a:lnTo>
                <a:lnTo>
                  <a:pt x="0" y="60"/>
                </a:lnTo>
                <a:lnTo>
                  <a:pt x="16" y="48"/>
                </a:lnTo>
                <a:lnTo>
                  <a:pt x="32" y="38"/>
                </a:lnTo>
                <a:lnTo>
                  <a:pt x="62" y="22"/>
                </a:lnTo>
                <a:lnTo>
                  <a:pt x="62" y="22"/>
                </a:lnTo>
                <a:lnTo>
                  <a:pt x="78" y="16"/>
                </a:lnTo>
                <a:lnTo>
                  <a:pt x="100" y="10"/>
                </a:lnTo>
                <a:lnTo>
                  <a:pt x="126" y="4"/>
                </a:lnTo>
                <a:lnTo>
                  <a:pt x="156" y="0"/>
                </a:lnTo>
                <a:lnTo>
                  <a:pt x="15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4" name="Freeform 256"/>
          <p:cNvSpPr/>
          <p:nvPr>
            <p:custDataLst>
              <p:tags r:id="rId249"/>
            </p:custDataLst>
          </p:nvPr>
        </p:nvSpPr>
        <p:spPr bwMode="auto">
          <a:xfrm rot="20855259">
            <a:off x="4611059" y="3060156"/>
            <a:ext cx="492089" cy="495511"/>
          </a:xfrm>
          <a:custGeom>
            <a:avLst/>
            <a:gdLst>
              <a:gd name="T0" fmla="*/ 422 w 516"/>
              <a:gd name="T1" fmla="*/ 210 h 520"/>
              <a:gd name="T2" fmla="*/ 422 w 516"/>
              <a:gd name="T3" fmla="*/ 210 h 520"/>
              <a:gd name="T4" fmla="*/ 474 w 516"/>
              <a:gd name="T5" fmla="*/ 310 h 520"/>
              <a:gd name="T6" fmla="*/ 474 w 516"/>
              <a:gd name="T7" fmla="*/ 310 h 520"/>
              <a:gd name="T8" fmla="*/ 516 w 516"/>
              <a:gd name="T9" fmla="*/ 396 h 520"/>
              <a:gd name="T10" fmla="*/ 342 w 516"/>
              <a:gd name="T11" fmla="*/ 462 h 520"/>
              <a:gd name="T12" fmla="*/ 326 w 516"/>
              <a:gd name="T13" fmla="*/ 468 h 520"/>
              <a:gd name="T14" fmla="*/ 190 w 516"/>
              <a:gd name="T15" fmla="*/ 520 h 520"/>
              <a:gd name="T16" fmla="*/ 190 w 516"/>
              <a:gd name="T17" fmla="*/ 520 h 520"/>
              <a:gd name="T18" fmla="*/ 166 w 516"/>
              <a:gd name="T19" fmla="*/ 486 h 520"/>
              <a:gd name="T20" fmla="*/ 142 w 516"/>
              <a:gd name="T21" fmla="*/ 450 h 520"/>
              <a:gd name="T22" fmla="*/ 112 w 516"/>
              <a:gd name="T23" fmla="*/ 404 h 520"/>
              <a:gd name="T24" fmla="*/ 112 w 516"/>
              <a:gd name="T25" fmla="*/ 404 h 520"/>
              <a:gd name="T26" fmla="*/ 86 w 516"/>
              <a:gd name="T27" fmla="*/ 360 h 520"/>
              <a:gd name="T28" fmla="*/ 60 w 516"/>
              <a:gd name="T29" fmla="*/ 314 h 520"/>
              <a:gd name="T30" fmla="*/ 60 w 516"/>
              <a:gd name="T31" fmla="*/ 314 h 520"/>
              <a:gd name="T32" fmla="*/ 34 w 516"/>
              <a:gd name="T33" fmla="*/ 256 h 520"/>
              <a:gd name="T34" fmla="*/ 22 w 516"/>
              <a:gd name="T35" fmla="*/ 228 h 520"/>
              <a:gd name="T36" fmla="*/ 12 w 516"/>
              <a:gd name="T37" fmla="*/ 202 h 520"/>
              <a:gd name="T38" fmla="*/ 6 w 516"/>
              <a:gd name="T39" fmla="*/ 176 h 520"/>
              <a:gd name="T40" fmla="*/ 2 w 516"/>
              <a:gd name="T41" fmla="*/ 152 h 520"/>
              <a:gd name="T42" fmla="*/ 0 w 516"/>
              <a:gd name="T43" fmla="*/ 130 h 520"/>
              <a:gd name="T44" fmla="*/ 2 w 516"/>
              <a:gd name="T45" fmla="*/ 110 h 520"/>
              <a:gd name="T46" fmla="*/ 2 w 516"/>
              <a:gd name="T47" fmla="*/ 110 h 520"/>
              <a:gd name="T48" fmla="*/ 6 w 516"/>
              <a:gd name="T49" fmla="*/ 102 h 520"/>
              <a:gd name="T50" fmla="*/ 6 w 516"/>
              <a:gd name="T51" fmla="*/ 102 h 520"/>
              <a:gd name="T52" fmla="*/ 10 w 516"/>
              <a:gd name="T53" fmla="*/ 90 h 520"/>
              <a:gd name="T54" fmla="*/ 18 w 516"/>
              <a:gd name="T55" fmla="*/ 78 h 520"/>
              <a:gd name="T56" fmla="*/ 26 w 516"/>
              <a:gd name="T57" fmla="*/ 68 h 520"/>
              <a:gd name="T58" fmla="*/ 34 w 516"/>
              <a:gd name="T59" fmla="*/ 60 h 520"/>
              <a:gd name="T60" fmla="*/ 34 w 516"/>
              <a:gd name="T61" fmla="*/ 60 h 520"/>
              <a:gd name="T62" fmla="*/ 128 w 516"/>
              <a:gd name="T63" fmla="*/ 146 h 520"/>
              <a:gd name="T64" fmla="*/ 192 w 516"/>
              <a:gd name="T65" fmla="*/ 206 h 520"/>
              <a:gd name="T66" fmla="*/ 192 w 516"/>
              <a:gd name="T67" fmla="*/ 132 h 520"/>
              <a:gd name="T68" fmla="*/ 190 w 516"/>
              <a:gd name="T69" fmla="*/ 2 h 520"/>
              <a:gd name="T70" fmla="*/ 190 w 516"/>
              <a:gd name="T71" fmla="*/ 0 h 520"/>
              <a:gd name="T72" fmla="*/ 190 w 516"/>
              <a:gd name="T73" fmla="*/ 0 h 520"/>
              <a:gd name="T74" fmla="*/ 222 w 516"/>
              <a:gd name="T75" fmla="*/ 0 h 520"/>
              <a:gd name="T76" fmla="*/ 222 w 516"/>
              <a:gd name="T77" fmla="*/ 0 h 520"/>
              <a:gd name="T78" fmla="*/ 240 w 516"/>
              <a:gd name="T79" fmla="*/ 0 h 520"/>
              <a:gd name="T80" fmla="*/ 256 w 516"/>
              <a:gd name="T81" fmla="*/ 4 h 520"/>
              <a:gd name="T82" fmla="*/ 272 w 516"/>
              <a:gd name="T83" fmla="*/ 8 h 520"/>
              <a:gd name="T84" fmla="*/ 286 w 516"/>
              <a:gd name="T85" fmla="*/ 14 h 520"/>
              <a:gd name="T86" fmla="*/ 286 w 516"/>
              <a:gd name="T87" fmla="*/ 14 h 520"/>
              <a:gd name="T88" fmla="*/ 300 w 516"/>
              <a:gd name="T89" fmla="*/ 24 h 520"/>
              <a:gd name="T90" fmla="*/ 314 w 516"/>
              <a:gd name="T91" fmla="*/ 40 h 520"/>
              <a:gd name="T92" fmla="*/ 330 w 516"/>
              <a:gd name="T93" fmla="*/ 60 h 520"/>
              <a:gd name="T94" fmla="*/ 348 w 516"/>
              <a:gd name="T95" fmla="*/ 86 h 520"/>
              <a:gd name="T96" fmla="*/ 384 w 516"/>
              <a:gd name="T97" fmla="*/ 144 h 520"/>
              <a:gd name="T98" fmla="*/ 422 w 516"/>
              <a:gd name="T99" fmla="*/ 210 h 520"/>
              <a:gd name="T100" fmla="*/ 422 w 516"/>
              <a:gd name="T101" fmla="*/ 21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6" h="520">
                <a:moveTo>
                  <a:pt x="422" y="210"/>
                </a:moveTo>
                <a:lnTo>
                  <a:pt x="422" y="210"/>
                </a:lnTo>
                <a:lnTo>
                  <a:pt x="474" y="310"/>
                </a:lnTo>
                <a:lnTo>
                  <a:pt x="474" y="310"/>
                </a:lnTo>
                <a:lnTo>
                  <a:pt x="516" y="396"/>
                </a:lnTo>
                <a:lnTo>
                  <a:pt x="342" y="462"/>
                </a:lnTo>
                <a:lnTo>
                  <a:pt x="326" y="468"/>
                </a:lnTo>
                <a:lnTo>
                  <a:pt x="190" y="520"/>
                </a:lnTo>
                <a:lnTo>
                  <a:pt x="190" y="520"/>
                </a:lnTo>
                <a:lnTo>
                  <a:pt x="166" y="486"/>
                </a:lnTo>
                <a:lnTo>
                  <a:pt x="142" y="450"/>
                </a:lnTo>
                <a:lnTo>
                  <a:pt x="112" y="404"/>
                </a:lnTo>
                <a:lnTo>
                  <a:pt x="112" y="404"/>
                </a:lnTo>
                <a:lnTo>
                  <a:pt x="86" y="360"/>
                </a:lnTo>
                <a:lnTo>
                  <a:pt x="60" y="314"/>
                </a:lnTo>
                <a:lnTo>
                  <a:pt x="60" y="314"/>
                </a:lnTo>
                <a:lnTo>
                  <a:pt x="34" y="256"/>
                </a:lnTo>
                <a:lnTo>
                  <a:pt x="22" y="228"/>
                </a:lnTo>
                <a:lnTo>
                  <a:pt x="12" y="202"/>
                </a:lnTo>
                <a:lnTo>
                  <a:pt x="6" y="176"/>
                </a:lnTo>
                <a:lnTo>
                  <a:pt x="2" y="152"/>
                </a:lnTo>
                <a:lnTo>
                  <a:pt x="0" y="130"/>
                </a:lnTo>
                <a:lnTo>
                  <a:pt x="2" y="110"/>
                </a:lnTo>
                <a:lnTo>
                  <a:pt x="2" y="110"/>
                </a:lnTo>
                <a:lnTo>
                  <a:pt x="6" y="102"/>
                </a:lnTo>
                <a:lnTo>
                  <a:pt x="6" y="102"/>
                </a:lnTo>
                <a:lnTo>
                  <a:pt x="10" y="90"/>
                </a:lnTo>
                <a:lnTo>
                  <a:pt x="18" y="78"/>
                </a:lnTo>
                <a:lnTo>
                  <a:pt x="26" y="68"/>
                </a:lnTo>
                <a:lnTo>
                  <a:pt x="34" y="60"/>
                </a:lnTo>
                <a:lnTo>
                  <a:pt x="34" y="60"/>
                </a:lnTo>
                <a:lnTo>
                  <a:pt x="128" y="146"/>
                </a:lnTo>
                <a:lnTo>
                  <a:pt x="192" y="206"/>
                </a:lnTo>
                <a:lnTo>
                  <a:pt x="192" y="132"/>
                </a:lnTo>
                <a:lnTo>
                  <a:pt x="190" y="2"/>
                </a:lnTo>
                <a:lnTo>
                  <a:pt x="190" y="0"/>
                </a:lnTo>
                <a:lnTo>
                  <a:pt x="190" y="0"/>
                </a:lnTo>
                <a:lnTo>
                  <a:pt x="222" y="0"/>
                </a:lnTo>
                <a:lnTo>
                  <a:pt x="222" y="0"/>
                </a:lnTo>
                <a:lnTo>
                  <a:pt x="240" y="0"/>
                </a:lnTo>
                <a:lnTo>
                  <a:pt x="256" y="4"/>
                </a:lnTo>
                <a:lnTo>
                  <a:pt x="272" y="8"/>
                </a:lnTo>
                <a:lnTo>
                  <a:pt x="286" y="14"/>
                </a:lnTo>
                <a:lnTo>
                  <a:pt x="286" y="14"/>
                </a:lnTo>
                <a:lnTo>
                  <a:pt x="300" y="24"/>
                </a:lnTo>
                <a:lnTo>
                  <a:pt x="314" y="40"/>
                </a:lnTo>
                <a:lnTo>
                  <a:pt x="330" y="60"/>
                </a:lnTo>
                <a:lnTo>
                  <a:pt x="348" y="86"/>
                </a:lnTo>
                <a:lnTo>
                  <a:pt x="384" y="144"/>
                </a:lnTo>
                <a:lnTo>
                  <a:pt x="422" y="210"/>
                </a:lnTo>
                <a:lnTo>
                  <a:pt x="422" y="210"/>
                </a:lnTo>
                <a:close/>
              </a:path>
            </a:pathLst>
          </a:custGeom>
          <a:solidFill>
            <a:schemeClr val="accent2">
              <a:lumMod val="7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5" name="Freeform 257"/>
          <p:cNvSpPr/>
          <p:nvPr>
            <p:custDataLst>
              <p:tags r:id="rId250"/>
            </p:custDataLst>
          </p:nvPr>
        </p:nvSpPr>
        <p:spPr bwMode="auto">
          <a:xfrm rot="20855259">
            <a:off x="4815012" y="3285326"/>
            <a:ext cx="140988" cy="217642"/>
          </a:xfrm>
          <a:custGeom>
            <a:avLst/>
            <a:gdLst>
              <a:gd name="T0" fmla="*/ 148 w 148"/>
              <a:gd name="T1" fmla="*/ 222 h 228"/>
              <a:gd name="T2" fmla="*/ 132 w 148"/>
              <a:gd name="T3" fmla="*/ 228 h 228"/>
              <a:gd name="T4" fmla="*/ 132 w 148"/>
              <a:gd name="T5" fmla="*/ 228 h 228"/>
              <a:gd name="T6" fmla="*/ 124 w 148"/>
              <a:gd name="T7" fmla="*/ 216 h 228"/>
              <a:gd name="T8" fmla="*/ 124 w 148"/>
              <a:gd name="T9" fmla="*/ 216 h 228"/>
              <a:gd name="T10" fmla="*/ 90 w 148"/>
              <a:gd name="T11" fmla="*/ 164 h 228"/>
              <a:gd name="T12" fmla="*/ 58 w 148"/>
              <a:gd name="T13" fmla="*/ 112 h 228"/>
              <a:gd name="T14" fmla="*/ 58 w 148"/>
              <a:gd name="T15" fmla="*/ 112 h 228"/>
              <a:gd name="T16" fmla="*/ 30 w 148"/>
              <a:gd name="T17" fmla="*/ 60 h 228"/>
              <a:gd name="T18" fmla="*/ 30 w 148"/>
              <a:gd name="T19" fmla="*/ 60 h 228"/>
              <a:gd name="T20" fmla="*/ 14 w 148"/>
              <a:gd name="T21" fmla="*/ 34 h 228"/>
              <a:gd name="T22" fmla="*/ 14 w 148"/>
              <a:gd name="T23" fmla="*/ 34 h 228"/>
              <a:gd name="T24" fmla="*/ 8 w 148"/>
              <a:gd name="T25" fmla="*/ 20 h 228"/>
              <a:gd name="T26" fmla="*/ 0 w 148"/>
              <a:gd name="T27" fmla="*/ 6 h 228"/>
              <a:gd name="T28" fmla="*/ 0 w 148"/>
              <a:gd name="T29" fmla="*/ 6 h 228"/>
              <a:gd name="T30" fmla="*/ 0 w 148"/>
              <a:gd name="T31" fmla="*/ 2 h 228"/>
              <a:gd name="T32" fmla="*/ 2 w 148"/>
              <a:gd name="T33" fmla="*/ 0 h 228"/>
              <a:gd name="T34" fmla="*/ 6 w 148"/>
              <a:gd name="T35" fmla="*/ 0 h 228"/>
              <a:gd name="T36" fmla="*/ 10 w 148"/>
              <a:gd name="T37" fmla="*/ 4 h 228"/>
              <a:gd name="T38" fmla="*/ 10 w 148"/>
              <a:gd name="T39" fmla="*/ 4 h 228"/>
              <a:gd name="T40" fmla="*/ 14 w 148"/>
              <a:gd name="T41" fmla="*/ 12 h 228"/>
              <a:gd name="T42" fmla="*/ 20 w 148"/>
              <a:gd name="T43" fmla="*/ 20 h 228"/>
              <a:gd name="T44" fmla="*/ 20 w 148"/>
              <a:gd name="T45" fmla="*/ 20 h 228"/>
              <a:gd name="T46" fmla="*/ 28 w 148"/>
              <a:gd name="T47" fmla="*/ 34 h 228"/>
              <a:gd name="T48" fmla="*/ 28 w 148"/>
              <a:gd name="T49" fmla="*/ 34 h 228"/>
              <a:gd name="T50" fmla="*/ 44 w 148"/>
              <a:gd name="T51" fmla="*/ 64 h 228"/>
              <a:gd name="T52" fmla="*/ 44 w 148"/>
              <a:gd name="T53" fmla="*/ 64 h 228"/>
              <a:gd name="T54" fmla="*/ 94 w 148"/>
              <a:gd name="T55" fmla="*/ 144 h 228"/>
              <a:gd name="T56" fmla="*/ 148 w 148"/>
              <a:gd name="T57" fmla="*/ 222 h 228"/>
              <a:gd name="T58" fmla="*/ 148 w 148"/>
              <a:gd name="T59" fmla="*/ 22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28">
                <a:moveTo>
                  <a:pt x="148" y="222"/>
                </a:moveTo>
                <a:lnTo>
                  <a:pt x="132" y="228"/>
                </a:lnTo>
                <a:lnTo>
                  <a:pt x="132" y="228"/>
                </a:lnTo>
                <a:lnTo>
                  <a:pt x="124" y="216"/>
                </a:lnTo>
                <a:lnTo>
                  <a:pt x="124" y="216"/>
                </a:lnTo>
                <a:lnTo>
                  <a:pt x="90" y="164"/>
                </a:lnTo>
                <a:lnTo>
                  <a:pt x="58" y="112"/>
                </a:lnTo>
                <a:lnTo>
                  <a:pt x="58" y="112"/>
                </a:lnTo>
                <a:lnTo>
                  <a:pt x="30" y="60"/>
                </a:lnTo>
                <a:lnTo>
                  <a:pt x="30" y="60"/>
                </a:lnTo>
                <a:lnTo>
                  <a:pt x="14" y="34"/>
                </a:lnTo>
                <a:lnTo>
                  <a:pt x="14" y="34"/>
                </a:lnTo>
                <a:lnTo>
                  <a:pt x="8" y="20"/>
                </a:lnTo>
                <a:lnTo>
                  <a:pt x="0" y="6"/>
                </a:lnTo>
                <a:lnTo>
                  <a:pt x="0" y="6"/>
                </a:lnTo>
                <a:lnTo>
                  <a:pt x="0" y="2"/>
                </a:lnTo>
                <a:lnTo>
                  <a:pt x="2" y="0"/>
                </a:lnTo>
                <a:lnTo>
                  <a:pt x="6" y="0"/>
                </a:lnTo>
                <a:lnTo>
                  <a:pt x="10" y="4"/>
                </a:lnTo>
                <a:lnTo>
                  <a:pt x="10" y="4"/>
                </a:lnTo>
                <a:lnTo>
                  <a:pt x="14" y="12"/>
                </a:lnTo>
                <a:lnTo>
                  <a:pt x="20" y="20"/>
                </a:lnTo>
                <a:lnTo>
                  <a:pt x="20" y="20"/>
                </a:lnTo>
                <a:lnTo>
                  <a:pt x="28" y="34"/>
                </a:lnTo>
                <a:lnTo>
                  <a:pt x="28" y="34"/>
                </a:lnTo>
                <a:lnTo>
                  <a:pt x="44" y="64"/>
                </a:lnTo>
                <a:lnTo>
                  <a:pt x="44" y="64"/>
                </a:lnTo>
                <a:lnTo>
                  <a:pt x="94" y="144"/>
                </a:lnTo>
                <a:lnTo>
                  <a:pt x="148" y="222"/>
                </a:lnTo>
                <a:lnTo>
                  <a:pt x="148" y="222"/>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6" name="Freeform 258"/>
          <p:cNvSpPr/>
          <p:nvPr>
            <p:custDataLst>
              <p:tags r:id="rId251"/>
            </p:custDataLst>
          </p:nvPr>
        </p:nvSpPr>
        <p:spPr bwMode="auto">
          <a:xfrm rot="20855259">
            <a:off x="4591895" y="3086848"/>
            <a:ext cx="262812" cy="245702"/>
          </a:xfrm>
          <a:custGeom>
            <a:avLst/>
            <a:gdLst>
              <a:gd name="T0" fmla="*/ 214 w 276"/>
              <a:gd name="T1" fmla="*/ 82 h 258"/>
              <a:gd name="T2" fmla="*/ 276 w 276"/>
              <a:gd name="T3" fmla="*/ 132 h 258"/>
              <a:gd name="T4" fmla="*/ 180 w 276"/>
              <a:gd name="T5" fmla="*/ 258 h 258"/>
              <a:gd name="T6" fmla="*/ 180 w 276"/>
              <a:gd name="T7" fmla="*/ 230 h 258"/>
              <a:gd name="T8" fmla="*/ 88 w 276"/>
              <a:gd name="T9" fmla="*/ 202 h 258"/>
              <a:gd name="T10" fmla="*/ 88 w 276"/>
              <a:gd name="T11" fmla="*/ 158 h 258"/>
              <a:gd name="T12" fmla="*/ 54 w 276"/>
              <a:gd name="T13" fmla="*/ 188 h 258"/>
              <a:gd name="T14" fmla="*/ 0 w 276"/>
              <a:gd name="T15" fmla="*/ 102 h 258"/>
              <a:gd name="T16" fmla="*/ 0 w 276"/>
              <a:gd name="T17" fmla="*/ 102 h 258"/>
              <a:gd name="T18" fmla="*/ 0 w 276"/>
              <a:gd name="T19" fmla="*/ 102 h 258"/>
              <a:gd name="T20" fmla="*/ 4 w 276"/>
              <a:gd name="T21" fmla="*/ 90 h 258"/>
              <a:gd name="T22" fmla="*/ 12 w 276"/>
              <a:gd name="T23" fmla="*/ 78 h 258"/>
              <a:gd name="T24" fmla="*/ 20 w 276"/>
              <a:gd name="T25" fmla="*/ 68 h 258"/>
              <a:gd name="T26" fmla="*/ 28 w 276"/>
              <a:gd name="T27" fmla="*/ 60 h 258"/>
              <a:gd name="T28" fmla="*/ 28 w 276"/>
              <a:gd name="T29" fmla="*/ 60 h 258"/>
              <a:gd name="T30" fmla="*/ 122 w 276"/>
              <a:gd name="T31" fmla="*/ 146 h 258"/>
              <a:gd name="T32" fmla="*/ 186 w 276"/>
              <a:gd name="T33" fmla="*/ 206 h 258"/>
              <a:gd name="T34" fmla="*/ 186 w 276"/>
              <a:gd name="T35" fmla="*/ 132 h 258"/>
              <a:gd name="T36" fmla="*/ 184 w 276"/>
              <a:gd name="T37" fmla="*/ 2 h 258"/>
              <a:gd name="T38" fmla="*/ 184 w 276"/>
              <a:gd name="T39" fmla="*/ 0 h 258"/>
              <a:gd name="T40" fmla="*/ 184 w 276"/>
              <a:gd name="T41" fmla="*/ 0 h 258"/>
              <a:gd name="T42" fmla="*/ 216 w 276"/>
              <a:gd name="T43" fmla="*/ 0 h 258"/>
              <a:gd name="T44" fmla="*/ 216 w 276"/>
              <a:gd name="T45" fmla="*/ 0 h 258"/>
              <a:gd name="T46" fmla="*/ 256 w 276"/>
              <a:gd name="T47" fmla="*/ 60 h 258"/>
              <a:gd name="T48" fmla="*/ 214 w 276"/>
              <a:gd name="T49" fmla="*/ 8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58">
                <a:moveTo>
                  <a:pt x="214" y="82"/>
                </a:moveTo>
                <a:lnTo>
                  <a:pt x="276" y="132"/>
                </a:lnTo>
                <a:lnTo>
                  <a:pt x="180" y="258"/>
                </a:lnTo>
                <a:lnTo>
                  <a:pt x="180" y="230"/>
                </a:lnTo>
                <a:lnTo>
                  <a:pt x="88" y="202"/>
                </a:lnTo>
                <a:lnTo>
                  <a:pt x="88" y="158"/>
                </a:lnTo>
                <a:lnTo>
                  <a:pt x="54" y="188"/>
                </a:lnTo>
                <a:lnTo>
                  <a:pt x="0" y="102"/>
                </a:lnTo>
                <a:lnTo>
                  <a:pt x="0" y="102"/>
                </a:lnTo>
                <a:lnTo>
                  <a:pt x="0" y="102"/>
                </a:lnTo>
                <a:lnTo>
                  <a:pt x="4" y="90"/>
                </a:lnTo>
                <a:lnTo>
                  <a:pt x="12" y="78"/>
                </a:lnTo>
                <a:lnTo>
                  <a:pt x="20" y="68"/>
                </a:lnTo>
                <a:lnTo>
                  <a:pt x="28" y="60"/>
                </a:lnTo>
                <a:lnTo>
                  <a:pt x="28" y="60"/>
                </a:lnTo>
                <a:lnTo>
                  <a:pt x="122" y="146"/>
                </a:lnTo>
                <a:lnTo>
                  <a:pt x="186" y="206"/>
                </a:lnTo>
                <a:lnTo>
                  <a:pt x="186" y="132"/>
                </a:lnTo>
                <a:lnTo>
                  <a:pt x="184" y="2"/>
                </a:lnTo>
                <a:lnTo>
                  <a:pt x="184" y="0"/>
                </a:lnTo>
                <a:lnTo>
                  <a:pt x="184" y="0"/>
                </a:lnTo>
                <a:lnTo>
                  <a:pt x="216" y="0"/>
                </a:lnTo>
                <a:lnTo>
                  <a:pt x="216" y="0"/>
                </a:lnTo>
                <a:lnTo>
                  <a:pt x="256" y="60"/>
                </a:lnTo>
                <a:lnTo>
                  <a:pt x="214" y="82"/>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7" name="Freeform 259"/>
          <p:cNvSpPr/>
          <p:nvPr>
            <p:custDataLst>
              <p:tags r:id="rId252"/>
            </p:custDataLst>
          </p:nvPr>
        </p:nvSpPr>
        <p:spPr bwMode="auto">
          <a:xfrm rot="20855259">
            <a:off x="4697294" y="3139548"/>
            <a:ext cx="72547" cy="140988"/>
          </a:xfrm>
          <a:custGeom>
            <a:avLst/>
            <a:gdLst>
              <a:gd name="T0" fmla="*/ 76 w 76"/>
              <a:gd name="T1" fmla="*/ 74 h 148"/>
              <a:gd name="T2" fmla="*/ 76 w 76"/>
              <a:gd name="T3" fmla="*/ 148 h 148"/>
              <a:gd name="T4" fmla="*/ 12 w 76"/>
              <a:gd name="T5" fmla="*/ 88 h 148"/>
              <a:gd name="T6" fmla="*/ 12 w 76"/>
              <a:gd name="T7" fmla="*/ 88 h 148"/>
              <a:gd name="T8" fmla="*/ 4 w 76"/>
              <a:gd name="T9" fmla="*/ 38 h 148"/>
              <a:gd name="T10" fmla="*/ 0 w 76"/>
              <a:gd name="T11" fmla="*/ 14 h 148"/>
              <a:gd name="T12" fmla="*/ 6 w 76"/>
              <a:gd name="T13" fmla="*/ 8 h 148"/>
              <a:gd name="T14" fmla="*/ 14 w 76"/>
              <a:gd name="T15" fmla="*/ 0 h 148"/>
              <a:gd name="T16" fmla="*/ 76 w 76"/>
              <a:gd name="T1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8">
                <a:moveTo>
                  <a:pt x="76" y="74"/>
                </a:moveTo>
                <a:lnTo>
                  <a:pt x="76" y="148"/>
                </a:lnTo>
                <a:lnTo>
                  <a:pt x="12" y="88"/>
                </a:lnTo>
                <a:lnTo>
                  <a:pt x="12" y="88"/>
                </a:lnTo>
                <a:lnTo>
                  <a:pt x="4" y="38"/>
                </a:lnTo>
                <a:lnTo>
                  <a:pt x="0" y="14"/>
                </a:lnTo>
                <a:lnTo>
                  <a:pt x="6" y="8"/>
                </a:lnTo>
                <a:lnTo>
                  <a:pt x="14" y="0"/>
                </a:lnTo>
                <a:lnTo>
                  <a:pt x="76" y="74"/>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8" name="Freeform 260"/>
          <p:cNvSpPr/>
          <p:nvPr>
            <p:custDataLst>
              <p:tags r:id="rId253"/>
            </p:custDataLst>
          </p:nvPr>
        </p:nvSpPr>
        <p:spPr bwMode="auto">
          <a:xfrm rot="20855259">
            <a:off x="4697978" y="3147076"/>
            <a:ext cx="72547" cy="133459"/>
          </a:xfrm>
          <a:custGeom>
            <a:avLst/>
            <a:gdLst>
              <a:gd name="T0" fmla="*/ 76 w 76"/>
              <a:gd name="T1" fmla="*/ 66 h 140"/>
              <a:gd name="T2" fmla="*/ 76 w 76"/>
              <a:gd name="T3" fmla="*/ 140 h 140"/>
              <a:gd name="T4" fmla="*/ 12 w 76"/>
              <a:gd name="T5" fmla="*/ 80 h 140"/>
              <a:gd name="T6" fmla="*/ 12 w 76"/>
              <a:gd name="T7" fmla="*/ 80 h 140"/>
              <a:gd name="T8" fmla="*/ 4 w 76"/>
              <a:gd name="T9" fmla="*/ 30 h 140"/>
              <a:gd name="T10" fmla="*/ 0 w 76"/>
              <a:gd name="T11" fmla="*/ 6 h 140"/>
              <a:gd name="T12" fmla="*/ 6 w 76"/>
              <a:gd name="T13" fmla="*/ 0 h 140"/>
              <a:gd name="T14" fmla="*/ 56 w 76"/>
              <a:gd name="T15" fmla="*/ 92 h 140"/>
              <a:gd name="T16" fmla="*/ 76 w 76"/>
              <a:gd name="T17" fmla="*/ 6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40">
                <a:moveTo>
                  <a:pt x="76" y="66"/>
                </a:moveTo>
                <a:lnTo>
                  <a:pt x="76" y="140"/>
                </a:lnTo>
                <a:lnTo>
                  <a:pt x="12" y="80"/>
                </a:lnTo>
                <a:lnTo>
                  <a:pt x="12" y="80"/>
                </a:lnTo>
                <a:lnTo>
                  <a:pt x="4" y="30"/>
                </a:lnTo>
                <a:lnTo>
                  <a:pt x="0" y="6"/>
                </a:lnTo>
                <a:lnTo>
                  <a:pt x="6" y="0"/>
                </a:lnTo>
                <a:lnTo>
                  <a:pt x="56" y="92"/>
                </a:lnTo>
                <a:lnTo>
                  <a:pt x="76" y="66"/>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89" name="Freeform 261"/>
          <p:cNvSpPr/>
          <p:nvPr>
            <p:custDataLst>
              <p:tags r:id="rId254"/>
            </p:custDataLst>
          </p:nvPr>
        </p:nvSpPr>
        <p:spPr bwMode="auto">
          <a:xfrm rot="20855259">
            <a:off x="4688397" y="3085479"/>
            <a:ext cx="58859" cy="65019"/>
          </a:xfrm>
          <a:custGeom>
            <a:avLst/>
            <a:gdLst>
              <a:gd name="T0" fmla="*/ 4 w 62"/>
              <a:gd name="T1" fmla="*/ 48 h 68"/>
              <a:gd name="T2" fmla="*/ 28 w 62"/>
              <a:gd name="T3" fmla="*/ 68 h 68"/>
              <a:gd name="T4" fmla="*/ 62 w 62"/>
              <a:gd name="T5" fmla="*/ 0 h 68"/>
              <a:gd name="T6" fmla="*/ 0 w 62"/>
              <a:gd name="T7" fmla="*/ 36 h 68"/>
              <a:gd name="T8" fmla="*/ 4 w 62"/>
              <a:gd name="T9" fmla="*/ 48 h 68"/>
            </a:gdLst>
            <a:ahLst/>
            <a:cxnLst>
              <a:cxn ang="0">
                <a:pos x="T0" y="T1"/>
              </a:cxn>
              <a:cxn ang="0">
                <a:pos x="T2" y="T3"/>
              </a:cxn>
              <a:cxn ang="0">
                <a:pos x="T4" y="T5"/>
              </a:cxn>
              <a:cxn ang="0">
                <a:pos x="T6" y="T7"/>
              </a:cxn>
              <a:cxn ang="0">
                <a:pos x="T8" y="T9"/>
              </a:cxn>
            </a:cxnLst>
            <a:rect l="0" t="0" r="r" b="b"/>
            <a:pathLst>
              <a:path w="62" h="68">
                <a:moveTo>
                  <a:pt x="4" y="48"/>
                </a:moveTo>
                <a:lnTo>
                  <a:pt x="28" y="68"/>
                </a:lnTo>
                <a:lnTo>
                  <a:pt x="62" y="0"/>
                </a:lnTo>
                <a:lnTo>
                  <a:pt x="0" y="36"/>
                </a:lnTo>
                <a:lnTo>
                  <a:pt x="4" y="4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90" name="Freeform 262"/>
          <p:cNvSpPr/>
          <p:nvPr>
            <p:custDataLst>
              <p:tags r:id="rId255"/>
            </p:custDataLst>
          </p:nvPr>
        </p:nvSpPr>
        <p:spPr bwMode="auto">
          <a:xfrm rot="20855259">
            <a:off x="4608321" y="3143654"/>
            <a:ext cx="66388" cy="49277"/>
          </a:xfrm>
          <a:custGeom>
            <a:avLst/>
            <a:gdLst>
              <a:gd name="T0" fmla="*/ 0 w 70"/>
              <a:gd name="T1" fmla="*/ 18 h 52"/>
              <a:gd name="T2" fmla="*/ 62 w 70"/>
              <a:gd name="T3" fmla="*/ 52 h 52"/>
              <a:gd name="T4" fmla="*/ 70 w 70"/>
              <a:gd name="T5" fmla="*/ 18 h 52"/>
              <a:gd name="T6" fmla="*/ 44 w 70"/>
              <a:gd name="T7" fmla="*/ 0 h 52"/>
              <a:gd name="T8" fmla="*/ 0 w 70"/>
              <a:gd name="T9" fmla="*/ 18 h 52"/>
            </a:gdLst>
            <a:ahLst/>
            <a:cxnLst>
              <a:cxn ang="0">
                <a:pos x="T0" y="T1"/>
              </a:cxn>
              <a:cxn ang="0">
                <a:pos x="T2" y="T3"/>
              </a:cxn>
              <a:cxn ang="0">
                <a:pos x="T4" y="T5"/>
              </a:cxn>
              <a:cxn ang="0">
                <a:pos x="T6" y="T7"/>
              </a:cxn>
              <a:cxn ang="0">
                <a:pos x="T8" y="T9"/>
              </a:cxn>
            </a:cxnLst>
            <a:rect l="0" t="0" r="r" b="b"/>
            <a:pathLst>
              <a:path w="70" h="52">
                <a:moveTo>
                  <a:pt x="0" y="18"/>
                </a:moveTo>
                <a:lnTo>
                  <a:pt x="62" y="52"/>
                </a:lnTo>
                <a:lnTo>
                  <a:pt x="70" y="18"/>
                </a:lnTo>
                <a:lnTo>
                  <a:pt x="44" y="0"/>
                </a:lnTo>
                <a:lnTo>
                  <a:pt x="0" y="18"/>
                </a:lnTo>
                <a:close/>
              </a:path>
            </a:pathLst>
          </a:custGeom>
          <a:solidFill>
            <a:srgbClr val="D7C9C9"/>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91" name="Freeform 263"/>
          <p:cNvSpPr/>
          <p:nvPr>
            <p:custDataLst>
              <p:tags r:id="rId256"/>
            </p:custDataLst>
          </p:nvPr>
        </p:nvSpPr>
        <p:spPr bwMode="auto">
          <a:xfrm rot="20855259">
            <a:off x="4642541" y="3110803"/>
            <a:ext cx="62965" cy="57490"/>
          </a:xfrm>
          <a:custGeom>
            <a:avLst/>
            <a:gdLst>
              <a:gd name="T0" fmla="*/ 60 w 66"/>
              <a:gd name="T1" fmla="*/ 12 h 60"/>
              <a:gd name="T2" fmla="*/ 60 w 66"/>
              <a:gd name="T3" fmla="*/ 12 h 60"/>
              <a:gd name="T4" fmla="*/ 62 w 66"/>
              <a:gd name="T5" fmla="*/ 22 h 60"/>
              <a:gd name="T6" fmla="*/ 66 w 66"/>
              <a:gd name="T7" fmla="*/ 34 h 60"/>
              <a:gd name="T8" fmla="*/ 66 w 66"/>
              <a:gd name="T9" fmla="*/ 50 h 60"/>
              <a:gd name="T10" fmla="*/ 66 w 66"/>
              <a:gd name="T11" fmla="*/ 50 h 60"/>
              <a:gd name="T12" fmla="*/ 60 w 66"/>
              <a:gd name="T13" fmla="*/ 54 h 60"/>
              <a:gd name="T14" fmla="*/ 48 w 66"/>
              <a:gd name="T15" fmla="*/ 58 h 60"/>
              <a:gd name="T16" fmla="*/ 48 w 66"/>
              <a:gd name="T17" fmla="*/ 58 h 60"/>
              <a:gd name="T18" fmla="*/ 42 w 66"/>
              <a:gd name="T19" fmla="*/ 60 h 60"/>
              <a:gd name="T20" fmla="*/ 36 w 66"/>
              <a:gd name="T21" fmla="*/ 58 h 60"/>
              <a:gd name="T22" fmla="*/ 36 w 66"/>
              <a:gd name="T23" fmla="*/ 58 h 60"/>
              <a:gd name="T24" fmla="*/ 22 w 66"/>
              <a:gd name="T25" fmla="*/ 46 h 60"/>
              <a:gd name="T26" fmla="*/ 12 w 66"/>
              <a:gd name="T27" fmla="*/ 36 h 60"/>
              <a:gd name="T28" fmla="*/ 0 w 66"/>
              <a:gd name="T29" fmla="*/ 16 h 60"/>
              <a:gd name="T30" fmla="*/ 0 w 66"/>
              <a:gd name="T31" fmla="*/ 16 h 60"/>
              <a:gd name="T32" fmla="*/ 4 w 66"/>
              <a:gd name="T33" fmla="*/ 14 h 60"/>
              <a:gd name="T34" fmla="*/ 4 w 66"/>
              <a:gd name="T35" fmla="*/ 14 h 60"/>
              <a:gd name="T36" fmla="*/ 20 w 66"/>
              <a:gd name="T37" fmla="*/ 6 h 60"/>
              <a:gd name="T38" fmla="*/ 20 w 66"/>
              <a:gd name="T39" fmla="*/ 6 h 60"/>
              <a:gd name="T40" fmla="*/ 28 w 66"/>
              <a:gd name="T41" fmla="*/ 4 h 60"/>
              <a:gd name="T42" fmla="*/ 28 w 66"/>
              <a:gd name="T43" fmla="*/ 4 h 60"/>
              <a:gd name="T44" fmla="*/ 32 w 66"/>
              <a:gd name="T45" fmla="*/ 2 h 60"/>
              <a:gd name="T46" fmla="*/ 32 w 66"/>
              <a:gd name="T47" fmla="*/ 2 h 60"/>
              <a:gd name="T48" fmla="*/ 42 w 66"/>
              <a:gd name="T49" fmla="*/ 0 h 60"/>
              <a:gd name="T50" fmla="*/ 42 w 66"/>
              <a:gd name="T51" fmla="*/ 0 h 60"/>
              <a:gd name="T52" fmla="*/ 52 w 66"/>
              <a:gd name="T53" fmla="*/ 6 h 60"/>
              <a:gd name="T54" fmla="*/ 60 w 66"/>
              <a:gd name="T55" fmla="*/ 12 h 60"/>
              <a:gd name="T56" fmla="*/ 60 w 66"/>
              <a:gd name="T57"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 h="60">
                <a:moveTo>
                  <a:pt x="60" y="12"/>
                </a:moveTo>
                <a:lnTo>
                  <a:pt x="60" y="12"/>
                </a:lnTo>
                <a:lnTo>
                  <a:pt x="62" y="22"/>
                </a:lnTo>
                <a:lnTo>
                  <a:pt x="66" y="34"/>
                </a:lnTo>
                <a:lnTo>
                  <a:pt x="66" y="50"/>
                </a:lnTo>
                <a:lnTo>
                  <a:pt x="66" y="50"/>
                </a:lnTo>
                <a:lnTo>
                  <a:pt x="60" y="54"/>
                </a:lnTo>
                <a:lnTo>
                  <a:pt x="48" y="58"/>
                </a:lnTo>
                <a:lnTo>
                  <a:pt x="48" y="58"/>
                </a:lnTo>
                <a:lnTo>
                  <a:pt x="42" y="60"/>
                </a:lnTo>
                <a:lnTo>
                  <a:pt x="36" y="58"/>
                </a:lnTo>
                <a:lnTo>
                  <a:pt x="36" y="58"/>
                </a:lnTo>
                <a:lnTo>
                  <a:pt x="22" y="46"/>
                </a:lnTo>
                <a:lnTo>
                  <a:pt x="12" y="36"/>
                </a:lnTo>
                <a:lnTo>
                  <a:pt x="0" y="16"/>
                </a:lnTo>
                <a:lnTo>
                  <a:pt x="0" y="16"/>
                </a:lnTo>
                <a:lnTo>
                  <a:pt x="4" y="14"/>
                </a:lnTo>
                <a:lnTo>
                  <a:pt x="4" y="14"/>
                </a:lnTo>
                <a:lnTo>
                  <a:pt x="20" y="6"/>
                </a:lnTo>
                <a:lnTo>
                  <a:pt x="20" y="6"/>
                </a:lnTo>
                <a:lnTo>
                  <a:pt x="28" y="4"/>
                </a:lnTo>
                <a:lnTo>
                  <a:pt x="28" y="4"/>
                </a:lnTo>
                <a:lnTo>
                  <a:pt x="32" y="2"/>
                </a:lnTo>
                <a:lnTo>
                  <a:pt x="32" y="2"/>
                </a:lnTo>
                <a:lnTo>
                  <a:pt x="42" y="0"/>
                </a:lnTo>
                <a:lnTo>
                  <a:pt x="42" y="0"/>
                </a:lnTo>
                <a:lnTo>
                  <a:pt x="52" y="6"/>
                </a:lnTo>
                <a:lnTo>
                  <a:pt x="60" y="12"/>
                </a:lnTo>
                <a:lnTo>
                  <a:pt x="60" y="12"/>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294" name="Freeform 264"/>
          <p:cNvSpPr/>
          <p:nvPr>
            <p:custDataLst>
              <p:tags r:id="rId257"/>
            </p:custDataLst>
          </p:nvPr>
        </p:nvSpPr>
        <p:spPr bwMode="auto">
          <a:xfrm rot="20855259">
            <a:off x="4645279" y="3114225"/>
            <a:ext cx="43802" cy="55437"/>
          </a:xfrm>
          <a:custGeom>
            <a:avLst/>
            <a:gdLst>
              <a:gd name="T0" fmla="*/ 2 w 46"/>
              <a:gd name="T1" fmla="*/ 12 h 58"/>
              <a:gd name="T2" fmla="*/ 0 w 46"/>
              <a:gd name="T3" fmla="*/ 16 h 58"/>
              <a:gd name="T4" fmla="*/ 10 w 46"/>
              <a:gd name="T5" fmla="*/ 34 h 58"/>
              <a:gd name="T6" fmla="*/ 10 w 46"/>
              <a:gd name="T7" fmla="*/ 34 h 58"/>
              <a:gd name="T8" fmla="*/ 20 w 46"/>
              <a:gd name="T9" fmla="*/ 44 h 58"/>
              <a:gd name="T10" fmla="*/ 34 w 46"/>
              <a:gd name="T11" fmla="*/ 56 h 58"/>
              <a:gd name="T12" fmla="*/ 34 w 46"/>
              <a:gd name="T13" fmla="*/ 56 h 58"/>
              <a:gd name="T14" fmla="*/ 40 w 46"/>
              <a:gd name="T15" fmla="*/ 58 h 58"/>
              <a:gd name="T16" fmla="*/ 46 w 46"/>
              <a:gd name="T17" fmla="*/ 56 h 58"/>
              <a:gd name="T18" fmla="*/ 30 w 46"/>
              <a:gd name="T19" fmla="*/ 38 h 58"/>
              <a:gd name="T20" fmla="*/ 40 w 46"/>
              <a:gd name="T21" fmla="*/ 6 h 58"/>
              <a:gd name="T22" fmla="*/ 30 w 46"/>
              <a:gd name="T23" fmla="*/ 0 h 58"/>
              <a:gd name="T24" fmla="*/ 2 w 46"/>
              <a:gd name="T25"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58">
                <a:moveTo>
                  <a:pt x="2" y="12"/>
                </a:moveTo>
                <a:lnTo>
                  <a:pt x="0" y="16"/>
                </a:lnTo>
                <a:lnTo>
                  <a:pt x="10" y="34"/>
                </a:lnTo>
                <a:lnTo>
                  <a:pt x="10" y="34"/>
                </a:lnTo>
                <a:lnTo>
                  <a:pt x="20" y="44"/>
                </a:lnTo>
                <a:lnTo>
                  <a:pt x="34" y="56"/>
                </a:lnTo>
                <a:lnTo>
                  <a:pt x="34" y="56"/>
                </a:lnTo>
                <a:lnTo>
                  <a:pt x="40" y="58"/>
                </a:lnTo>
                <a:lnTo>
                  <a:pt x="46" y="56"/>
                </a:lnTo>
                <a:lnTo>
                  <a:pt x="30" y="38"/>
                </a:lnTo>
                <a:lnTo>
                  <a:pt x="40" y="6"/>
                </a:lnTo>
                <a:lnTo>
                  <a:pt x="30" y="0"/>
                </a:lnTo>
                <a:lnTo>
                  <a:pt x="2" y="12"/>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05" name="Freeform 265"/>
          <p:cNvSpPr/>
          <p:nvPr>
            <p:custDataLst>
              <p:tags r:id="rId258"/>
            </p:custDataLst>
          </p:nvPr>
        </p:nvSpPr>
        <p:spPr bwMode="auto">
          <a:xfrm rot="20855259">
            <a:off x="4664442" y="3088217"/>
            <a:ext cx="82129" cy="49277"/>
          </a:xfrm>
          <a:custGeom>
            <a:avLst/>
            <a:gdLst>
              <a:gd name="T0" fmla="*/ 86 w 86"/>
              <a:gd name="T1" fmla="*/ 0 h 52"/>
              <a:gd name="T2" fmla="*/ 48 w 86"/>
              <a:gd name="T3" fmla="*/ 52 h 52"/>
              <a:gd name="T4" fmla="*/ 0 w 86"/>
              <a:gd name="T5" fmla="*/ 20 h 52"/>
              <a:gd name="T6" fmla="*/ 0 w 86"/>
              <a:gd name="T7" fmla="*/ 20 h 52"/>
              <a:gd name="T8" fmla="*/ 16 w 86"/>
              <a:gd name="T9" fmla="*/ 14 h 52"/>
              <a:gd name="T10" fmla="*/ 36 w 86"/>
              <a:gd name="T11" fmla="*/ 8 h 52"/>
              <a:gd name="T12" fmla="*/ 60 w 86"/>
              <a:gd name="T13" fmla="*/ 4 h 52"/>
              <a:gd name="T14" fmla="*/ 86 w 86"/>
              <a:gd name="T15" fmla="*/ 0 h 52"/>
              <a:gd name="T16" fmla="*/ 86 w 86"/>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52">
                <a:moveTo>
                  <a:pt x="86" y="0"/>
                </a:moveTo>
                <a:lnTo>
                  <a:pt x="48" y="52"/>
                </a:lnTo>
                <a:lnTo>
                  <a:pt x="0" y="20"/>
                </a:lnTo>
                <a:lnTo>
                  <a:pt x="0" y="20"/>
                </a:lnTo>
                <a:lnTo>
                  <a:pt x="16" y="14"/>
                </a:lnTo>
                <a:lnTo>
                  <a:pt x="36" y="8"/>
                </a:lnTo>
                <a:lnTo>
                  <a:pt x="60" y="4"/>
                </a:lnTo>
                <a:lnTo>
                  <a:pt x="86" y="0"/>
                </a:lnTo>
                <a:lnTo>
                  <a:pt x="86"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320" name="Freeform 266"/>
          <p:cNvSpPr/>
          <p:nvPr>
            <p:custDataLst>
              <p:tags r:id="rId259"/>
            </p:custDataLst>
          </p:nvPr>
        </p:nvSpPr>
        <p:spPr bwMode="auto">
          <a:xfrm rot="20855259">
            <a:off x="4604215" y="3123122"/>
            <a:ext cx="66388" cy="55437"/>
          </a:xfrm>
          <a:custGeom>
            <a:avLst/>
            <a:gdLst>
              <a:gd name="T0" fmla="*/ 70 w 70"/>
              <a:gd name="T1" fmla="*/ 0 h 58"/>
              <a:gd name="T2" fmla="*/ 56 w 70"/>
              <a:gd name="T3" fmla="*/ 58 h 58"/>
              <a:gd name="T4" fmla="*/ 0 w 70"/>
              <a:gd name="T5" fmla="*/ 40 h 58"/>
              <a:gd name="T6" fmla="*/ 0 w 70"/>
              <a:gd name="T7" fmla="*/ 40 h 58"/>
              <a:gd name="T8" fmla="*/ 16 w 70"/>
              <a:gd name="T9" fmla="*/ 28 h 58"/>
              <a:gd name="T10" fmla="*/ 32 w 70"/>
              <a:gd name="T11" fmla="*/ 18 h 58"/>
              <a:gd name="T12" fmla="*/ 62 w 70"/>
              <a:gd name="T13" fmla="*/ 2 h 58"/>
              <a:gd name="T14" fmla="*/ 62 w 70"/>
              <a:gd name="T15" fmla="*/ 2 h 58"/>
              <a:gd name="T16" fmla="*/ 70 w 70"/>
              <a:gd name="T17" fmla="*/ 0 h 58"/>
              <a:gd name="T18" fmla="*/ 70 w 7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58">
                <a:moveTo>
                  <a:pt x="70" y="0"/>
                </a:moveTo>
                <a:lnTo>
                  <a:pt x="56" y="58"/>
                </a:lnTo>
                <a:lnTo>
                  <a:pt x="0" y="40"/>
                </a:lnTo>
                <a:lnTo>
                  <a:pt x="0" y="40"/>
                </a:lnTo>
                <a:lnTo>
                  <a:pt x="16" y="28"/>
                </a:lnTo>
                <a:lnTo>
                  <a:pt x="32" y="18"/>
                </a:lnTo>
                <a:lnTo>
                  <a:pt x="62" y="2"/>
                </a:lnTo>
                <a:lnTo>
                  <a:pt x="62" y="2"/>
                </a:lnTo>
                <a:lnTo>
                  <a:pt x="70" y="0"/>
                </a:lnTo>
                <a:lnTo>
                  <a:pt x="70" y="0"/>
                </a:lnTo>
                <a:close/>
              </a:path>
            </a:pathLst>
          </a:custGeom>
          <a:solidFill>
            <a:srgbClr val="FCF3E8"/>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77" name="Freeform 267"/>
          <p:cNvSpPr/>
          <p:nvPr>
            <p:custDataLst>
              <p:tags r:id="rId260"/>
            </p:custDataLst>
          </p:nvPr>
        </p:nvSpPr>
        <p:spPr bwMode="auto">
          <a:xfrm rot="20855259">
            <a:off x="4951893" y="3344185"/>
            <a:ext cx="108821" cy="55437"/>
          </a:xfrm>
          <a:custGeom>
            <a:avLst/>
            <a:gdLst>
              <a:gd name="T0" fmla="*/ 0 w 114"/>
              <a:gd name="T1" fmla="*/ 38 h 58"/>
              <a:gd name="T2" fmla="*/ 102 w 114"/>
              <a:gd name="T3" fmla="*/ 0 h 58"/>
              <a:gd name="T4" fmla="*/ 114 w 114"/>
              <a:gd name="T5" fmla="*/ 20 h 58"/>
              <a:gd name="T6" fmla="*/ 80 w 114"/>
              <a:gd name="T7" fmla="*/ 54 h 58"/>
              <a:gd name="T8" fmla="*/ 10 w 114"/>
              <a:gd name="T9" fmla="*/ 58 h 58"/>
              <a:gd name="T10" fmla="*/ 0 w 114"/>
              <a:gd name="T11" fmla="*/ 38 h 58"/>
            </a:gdLst>
            <a:ahLst/>
            <a:cxnLst>
              <a:cxn ang="0">
                <a:pos x="T0" y="T1"/>
              </a:cxn>
              <a:cxn ang="0">
                <a:pos x="T2" y="T3"/>
              </a:cxn>
              <a:cxn ang="0">
                <a:pos x="T4" y="T5"/>
              </a:cxn>
              <a:cxn ang="0">
                <a:pos x="T6" y="T7"/>
              </a:cxn>
              <a:cxn ang="0">
                <a:pos x="T8" y="T9"/>
              </a:cxn>
              <a:cxn ang="0">
                <a:pos x="T10" y="T11"/>
              </a:cxn>
            </a:cxnLst>
            <a:rect l="0" t="0" r="r" b="b"/>
            <a:pathLst>
              <a:path w="114" h="58">
                <a:moveTo>
                  <a:pt x="0" y="38"/>
                </a:moveTo>
                <a:lnTo>
                  <a:pt x="102" y="0"/>
                </a:lnTo>
                <a:lnTo>
                  <a:pt x="114" y="20"/>
                </a:lnTo>
                <a:lnTo>
                  <a:pt x="80" y="54"/>
                </a:lnTo>
                <a:lnTo>
                  <a:pt x="10" y="58"/>
                </a:lnTo>
                <a:lnTo>
                  <a:pt x="0" y="38"/>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78" name="Freeform 268"/>
          <p:cNvSpPr/>
          <p:nvPr>
            <p:custDataLst>
              <p:tags r:id="rId261"/>
            </p:custDataLst>
          </p:nvPr>
        </p:nvSpPr>
        <p:spPr bwMode="auto">
          <a:xfrm rot="20855259">
            <a:off x="4799271" y="3460535"/>
            <a:ext cx="82129" cy="51331"/>
          </a:xfrm>
          <a:custGeom>
            <a:avLst/>
            <a:gdLst>
              <a:gd name="T0" fmla="*/ 76 w 86"/>
              <a:gd name="T1" fmla="*/ 0 h 54"/>
              <a:gd name="T2" fmla="*/ 86 w 86"/>
              <a:gd name="T3" fmla="*/ 18 h 54"/>
              <a:gd name="T4" fmla="*/ 62 w 86"/>
              <a:gd name="T5" fmla="*/ 50 h 54"/>
              <a:gd name="T6" fmla="*/ 14 w 86"/>
              <a:gd name="T7" fmla="*/ 54 h 54"/>
              <a:gd name="T8" fmla="*/ 0 w 86"/>
              <a:gd name="T9" fmla="*/ 32 h 54"/>
              <a:gd name="T10" fmla="*/ 76 w 86"/>
              <a:gd name="T11" fmla="*/ 0 h 54"/>
            </a:gdLst>
            <a:ahLst/>
            <a:cxnLst>
              <a:cxn ang="0">
                <a:pos x="T0" y="T1"/>
              </a:cxn>
              <a:cxn ang="0">
                <a:pos x="T2" y="T3"/>
              </a:cxn>
              <a:cxn ang="0">
                <a:pos x="T4" y="T5"/>
              </a:cxn>
              <a:cxn ang="0">
                <a:pos x="T6" y="T7"/>
              </a:cxn>
              <a:cxn ang="0">
                <a:pos x="T8" y="T9"/>
              </a:cxn>
              <a:cxn ang="0">
                <a:pos x="T10" y="T11"/>
              </a:cxn>
            </a:cxnLst>
            <a:rect l="0" t="0" r="r" b="b"/>
            <a:pathLst>
              <a:path w="86" h="54">
                <a:moveTo>
                  <a:pt x="76" y="0"/>
                </a:moveTo>
                <a:lnTo>
                  <a:pt x="86" y="18"/>
                </a:lnTo>
                <a:lnTo>
                  <a:pt x="62" y="50"/>
                </a:lnTo>
                <a:lnTo>
                  <a:pt x="14" y="54"/>
                </a:lnTo>
                <a:lnTo>
                  <a:pt x="0" y="32"/>
                </a:lnTo>
                <a:lnTo>
                  <a:pt x="76" y="0"/>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79" name="Freeform 269"/>
          <p:cNvSpPr/>
          <p:nvPr>
            <p:custDataLst>
              <p:tags r:id="rId262"/>
            </p:custDataLst>
          </p:nvPr>
        </p:nvSpPr>
        <p:spPr bwMode="auto">
          <a:xfrm rot="20855259">
            <a:off x="4840335" y="3317494"/>
            <a:ext cx="24639" cy="22585"/>
          </a:xfrm>
          <a:custGeom>
            <a:avLst/>
            <a:gdLst>
              <a:gd name="T0" fmla="*/ 22 w 26"/>
              <a:gd name="T1" fmla="*/ 6 h 24"/>
              <a:gd name="T2" fmla="*/ 22 w 26"/>
              <a:gd name="T3" fmla="*/ 6 h 24"/>
              <a:gd name="T4" fmla="*/ 20 w 26"/>
              <a:gd name="T5" fmla="*/ 2 h 24"/>
              <a:gd name="T6" fmla="*/ 20 w 26"/>
              <a:gd name="T7" fmla="*/ 2 h 24"/>
              <a:gd name="T8" fmla="*/ 14 w 26"/>
              <a:gd name="T9" fmla="*/ 0 h 24"/>
              <a:gd name="T10" fmla="*/ 14 w 26"/>
              <a:gd name="T11" fmla="*/ 0 h 24"/>
              <a:gd name="T12" fmla="*/ 10 w 26"/>
              <a:gd name="T13" fmla="*/ 0 h 24"/>
              <a:gd name="T14" fmla="*/ 10 w 26"/>
              <a:gd name="T15" fmla="*/ 0 h 24"/>
              <a:gd name="T16" fmla="*/ 4 w 26"/>
              <a:gd name="T17" fmla="*/ 2 h 24"/>
              <a:gd name="T18" fmla="*/ 4 w 26"/>
              <a:gd name="T19" fmla="*/ 2 h 24"/>
              <a:gd name="T20" fmla="*/ 2 w 26"/>
              <a:gd name="T21" fmla="*/ 4 h 24"/>
              <a:gd name="T22" fmla="*/ 2 w 26"/>
              <a:gd name="T23" fmla="*/ 4 h 24"/>
              <a:gd name="T24" fmla="*/ 0 w 26"/>
              <a:gd name="T25" fmla="*/ 8 h 24"/>
              <a:gd name="T26" fmla="*/ 0 w 26"/>
              <a:gd name="T27" fmla="*/ 8 h 24"/>
              <a:gd name="T28" fmla="*/ 0 w 26"/>
              <a:gd name="T29" fmla="*/ 10 h 24"/>
              <a:gd name="T30" fmla="*/ 0 w 26"/>
              <a:gd name="T31" fmla="*/ 10 h 24"/>
              <a:gd name="T32" fmla="*/ 2 w 26"/>
              <a:gd name="T33" fmla="*/ 16 h 24"/>
              <a:gd name="T34" fmla="*/ 2 w 26"/>
              <a:gd name="T35" fmla="*/ 16 h 24"/>
              <a:gd name="T36" fmla="*/ 2 w 26"/>
              <a:gd name="T37" fmla="*/ 20 h 24"/>
              <a:gd name="T38" fmla="*/ 2 w 26"/>
              <a:gd name="T39" fmla="*/ 20 h 24"/>
              <a:gd name="T40" fmla="*/ 6 w 26"/>
              <a:gd name="T41" fmla="*/ 22 h 24"/>
              <a:gd name="T42" fmla="*/ 6 w 26"/>
              <a:gd name="T43" fmla="*/ 22 h 24"/>
              <a:gd name="T44" fmla="*/ 10 w 26"/>
              <a:gd name="T45" fmla="*/ 24 h 24"/>
              <a:gd name="T46" fmla="*/ 10 w 26"/>
              <a:gd name="T47" fmla="*/ 24 h 24"/>
              <a:gd name="T48" fmla="*/ 16 w 26"/>
              <a:gd name="T49" fmla="*/ 24 h 24"/>
              <a:gd name="T50" fmla="*/ 16 w 26"/>
              <a:gd name="T51" fmla="*/ 24 h 24"/>
              <a:gd name="T52" fmla="*/ 20 w 26"/>
              <a:gd name="T53" fmla="*/ 24 h 24"/>
              <a:gd name="T54" fmla="*/ 24 w 26"/>
              <a:gd name="T55" fmla="*/ 22 h 24"/>
              <a:gd name="T56" fmla="*/ 24 w 26"/>
              <a:gd name="T57" fmla="*/ 22 h 24"/>
              <a:gd name="T58" fmla="*/ 26 w 26"/>
              <a:gd name="T59" fmla="*/ 16 h 24"/>
              <a:gd name="T60" fmla="*/ 26 w 26"/>
              <a:gd name="T61" fmla="*/ 16 h 24"/>
              <a:gd name="T62" fmla="*/ 26 w 26"/>
              <a:gd name="T63" fmla="*/ 14 h 24"/>
              <a:gd name="T64" fmla="*/ 26 w 26"/>
              <a:gd name="T65" fmla="*/ 14 h 24"/>
              <a:gd name="T66" fmla="*/ 24 w 26"/>
              <a:gd name="T67" fmla="*/ 8 h 24"/>
              <a:gd name="T68" fmla="*/ 24 w 26"/>
              <a:gd name="T69" fmla="*/ 8 h 24"/>
              <a:gd name="T70" fmla="*/ 22 w 26"/>
              <a:gd name="T71" fmla="*/ 6 h 24"/>
              <a:gd name="T72" fmla="*/ 22 w 26"/>
              <a:gd name="T7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24">
                <a:moveTo>
                  <a:pt x="22" y="6"/>
                </a:moveTo>
                <a:lnTo>
                  <a:pt x="22" y="6"/>
                </a:lnTo>
                <a:lnTo>
                  <a:pt x="20" y="2"/>
                </a:lnTo>
                <a:lnTo>
                  <a:pt x="20" y="2"/>
                </a:lnTo>
                <a:lnTo>
                  <a:pt x="14" y="0"/>
                </a:lnTo>
                <a:lnTo>
                  <a:pt x="14" y="0"/>
                </a:lnTo>
                <a:lnTo>
                  <a:pt x="10" y="0"/>
                </a:lnTo>
                <a:lnTo>
                  <a:pt x="10" y="0"/>
                </a:lnTo>
                <a:lnTo>
                  <a:pt x="4" y="2"/>
                </a:lnTo>
                <a:lnTo>
                  <a:pt x="4" y="2"/>
                </a:lnTo>
                <a:lnTo>
                  <a:pt x="2" y="4"/>
                </a:lnTo>
                <a:lnTo>
                  <a:pt x="2" y="4"/>
                </a:lnTo>
                <a:lnTo>
                  <a:pt x="0" y="8"/>
                </a:lnTo>
                <a:lnTo>
                  <a:pt x="0" y="8"/>
                </a:lnTo>
                <a:lnTo>
                  <a:pt x="0" y="10"/>
                </a:lnTo>
                <a:lnTo>
                  <a:pt x="0" y="10"/>
                </a:lnTo>
                <a:lnTo>
                  <a:pt x="2" y="16"/>
                </a:lnTo>
                <a:lnTo>
                  <a:pt x="2" y="16"/>
                </a:lnTo>
                <a:lnTo>
                  <a:pt x="2" y="20"/>
                </a:lnTo>
                <a:lnTo>
                  <a:pt x="2" y="20"/>
                </a:lnTo>
                <a:lnTo>
                  <a:pt x="6" y="22"/>
                </a:lnTo>
                <a:lnTo>
                  <a:pt x="6" y="22"/>
                </a:lnTo>
                <a:lnTo>
                  <a:pt x="10" y="24"/>
                </a:lnTo>
                <a:lnTo>
                  <a:pt x="10" y="24"/>
                </a:lnTo>
                <a:lnTo>
                  <a:pt x="16" y="24"/>
                </a:lnTo>
                <a:lnTo>
                  <a:pt x="16" y="24"/>
                </a:lnTo>
                <a:lnTo>
                  <a:pt x="20" y="24"/>
                </a:lnTo>
                <a:lnTo>
                  <a:pt x="24" y="22"/>
                </a:lnTo>
                <a:lnTo>
                  <a:pt x="24" y="22"/>
                </a:lnTo>
                <a:lnTo>
                  <a:pt x="26" y="16"/>
                </a:lnTo>
                <a:lnTo>
                  <a:pt x="26" y="16"/>
                </a:lnTo>
                <a:lnTo>
                  <a:pt x="26" y="14"/>
                </a:lnTo>
                <a:lnTo>
                  <a:pt x="26" y="14"/>
                </a:lnTo>
                <a:lnTo>
                  <a:pt x="24" y="8"/>
                </a:lnTo>
                <a:lnTo>
                  <a:pt x="24" y="8"/>
                </a:lnTo>
                <a:lnTo>
                  <a:pt x="22" y="6"/>
                </a:lnTo>
                <a:lnTo>
                  <a:pt x="22" y="6"/>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0" name="Freeform 270"/>
          <p:cNvSpPr/>
          <p:nvPr>
            <p:custDataLst>
              <p:tags r:id="rId263"/>
            </p:custDataLst>
          </p:nvPr>
        </p:nvSpPr>
        <p:spPr bwMode="auto">
          <a:xfrm rot="20855259">
            <a:off x="4868396" y="3345554"/>
            <a:ext cx="28745" cy="26692"/>
          </a:xfrm>
          <a:custGeom>
            <a:avLst/>
            <a:gdLst>
              <a:gd name="T0" fmla="*/ 24 w 30"/>
              <a:gd name="T1" fmla="*/ 4 h 28"/>
              <a:gd name="T2" fmla="*/ 24 w 30"/>
              <a:gd name="T3" fmla="*/ 4 h 28"/>
              <a:gd name="T4" fmla="*/ 20 w 30"/>
              <a:gd name="T5" fmla="*/ 2 h 28"/>
              <a:gd name="T6" fmla="*/ 20 w 30"/>
              <a:gd name="T7" fmla="*/ 2 h 28"/>
              <a:gd name="T8" fmla="*/ 14 w 30"/>
              <a:gd name="T9" fmla="*/ 0 h 28"/>
              <a:gd name="T10" fmla="*/ 14 w 30"/>
              <a:gd name="T11" fmla="*/ 0 h 28"/>
              <a:gd name="T12" fmla="*/ 10 w 30"/>
              <a:gd name="T13" fmla="*/ 0 h 28"/>
              <a:gd name="T14" fmla="*/ 10 w 30"/>
              <a:gd name="T15" fmla="*/ 0 h 28"/>
              <a:gd name="T16" fmla="*/ 4 w 30"/>
              <a:gd name="T17" fmla="*/ 4 h 28"/>
              <a:gd name="T18" fmla="*/ 4 w 30"/>
              <a:gd name="T19" fmla="*/ 4 h 28"/>
              <a:gd name="T20" fmla="*/ 2 w 30"/>
              <a:gd name="T21" fmla="*/ 6 h 28"/>
              <a:gd name="T22" fmla="*/ 2 w 30"/>
              <a:gd name="T23" fmla="*/ 6 h 28"/>
              <a:gd name="T24" fmla="*/ 0 w 30"/>
              <a:gd name="T25" fmla="*/ 12 h 28"/>
              <a:gd name="T26" fmla="*/ 0 w 30"/>
              <a:gd name="T27" fmla="*/ 12 h 28"/>
              <a:gd name="T28" fmla="*/ 2 w 30"/>
              <a:gd name="T29" fmla="*/ 18 h 28"/>
              <a:gd name="T30" fmla="*/ 2 w 30"/>
              <a:gd name="T31" fmla="*/ 18 h 28"/>
              <a:gd name="T32" fmla="*/ 4 w 30"/>
              <a:gd name="T33" fmla="*/ 22 h 28"/>
              <a:gd name="T34" fmla="*/ 4 w 30"/>
              <a:gd name="T35" fmla="*/ 22 h 28"/>
              <a:gd name="T36" fmla="*/ 8 w 30"/>
              <a:gd name="T37" fmla="*/ 24 h 28"/>
              <a:gd name="T38" fmla="*/ 8 w 30"/>
              <a:gd name="T39" fmla="*/ 24 h 28"/>
              <a:gd name="T40" fmla="*/ 10 w 30"/>
              <a:gd name="T41" fmla="*/ 26 h 28"/>
              <a:gd name="T42" fmla="*/ 10 w 30"/>
              <a:gd name="T43" fmla="*/ 26 h 28"/>
              <a:gd name="T44" fmla="*/ 16 w 30"/>
              <a:gd name="T45" fmla="*/ 28 h 28"/>
              <a:gd name="T46" fmla="*/ 16 w 30"/>
              <a:gd name="T47" fmla="*/ 28 h 28"/>
              <a:gd name="T48" fmla="*/ 20 w 30"/>
              <a:gd name="T49" fmla="*/ 28 h 28"/>
              <a:gd name="T50" fmla="*/ 20 w 30"/>
              <a:gd name="T51" fmla="*/ 28 h 28"/>
              <a:gd name="T52" fmla="*/ 22 w 30"/>
              <a:gd name="T53" fmla="*/ 26 h 28"/>
              <a:gd name="T54" fmla="*/ 22 w 30"/>
              <a:gd name="T55" fmla="*/ 26 h 28"/>
              <a:gd name="T56" fmla="*/ 26 w 30"/>
              <a:gd name="T57" fmla="*/ 24 h 28"/>
              <a:gd name="T58" fmla="*/ 26 w 30"/>
              <a:gd name="T59" fmla="*/ 24 h 28"/>
              <a:gd name="T60" fmla="*/ 28 w 30"/>
              <a:gd name="T61" fmla="*/ 20 h 28"/>
              <a:gd name="T62" fmla="*/ 28 w 30"/>
              <a:gd name="T63" fmla="*/ 20 h 28"/>
              <a:gd name="T64" fmla="*/ 30 w 30"/>
              <a:gd name="T65" fmla="*/ 12 h 28"/>
              <a:gd name="T66" fmla="*/ 30 w 30"/>
              <a:gd name="T67" fmla="*/ 12 h 28"/>
              <a:gd name="T68" fmla="*/ 28 w 30"/>
              <a:gd name="T69" fmla="*/ 8 h 28"/>
              <a:gd name="T70" fmla="*/ 28 w 30"/>
              <a:gd name="T71" fmla="*/ 8 h 28"/>
              <a:gd name="T72" fmla="*/ 24 w 30"/>
              <a:gd name="T73" fmla="*/ 4 h 28"/>
              <a:gd name="T74" fmla="*/ 24 w 30"/>
              <a:gd name="T75"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28">
                <a:moveTo>
                  <a:pt x="24" y="4"/>
                </a:moveTo>
                <a:lnTo>
                  <a:pt x="24" y="4"/>
                </a:lnTo>
                <a:lnTo>
                  <a:pt x="20" y="2"/>
                </a:lnTo>
                <a:lnTo>
                  <a:pt x="20" y="2"/>
                </a:lnTo>
                <a:lnTo>
                  <a:pt x="14" y="0"/>
                </a:lnTo>
                <a:lnTo>
                  <a:pt x="14" y="0"/>
                </a:lnTo>
                <a:lnTo>
                  <a:pt x="10" y="0"/>
                </a:lnTo>
                <a:lnTo>
                  <a:pt x="10" y="0"/>
                </a:lnTo>
                <a:lnTo>
                  <a:pt x="4" y="4"/>
                </a:lnTo>
                <a:lnTo>
                  <a:pt x="4" y="4"/>
                </a:lnTo>
                <a:lnTo>
                  <a:pt x="2" y="6"/>
                </a:lnTo>
                <a:lnTo>
                  <a:pt x="2" y="6"/>
                </a:lnTo>
                <a:lnTo>
                  <a:pt x="0" y="12"/>
                </a:lnTo>
                <a:lnTo>
                  <a:pt x="0" y="12"/>
                </a:lnTo>
                <a:lnTo>
                  <a:pt x="2" y="18"/>
                </a:lnTo>
                <a:lnTo>
                  <a:pt x="2" y="18"/>
                </a:lnTo>
                <a:lnTo>
                  <a:pt x="4" y="22"/>
                </a:lnTo>
                <a:lnTo>
                  <a:pt x="4" y="22"/>
                </a:lnTo>
                <a:lnTo>
                  <a:pt x="8" y="24"/>
                </a:lnTo>
                <a:lnTo>
                  <a:pt x="8" y="24"/>
                </a:lnTo>
                <a:lnTo>
                  <a:pt x="10" y="26"/>
                </a:lnTo>
                <a:lnTo>
                  <a:pt x="10" y="26"/>
                </a:lnTo>
                <a:lnTo>
                  <a:pt x="16" y="28"/>
                </a:lnTo>
                <a:lnTo>
                  <a:pt x="16" y="28"/>
                </a:lnTo>
                <a:lnTo>
                  <a:pt x="20" y="28"/>
                </a:lnTo>
                <a:lnTo>
                  <a:pt x="20" y="28"/>
                </a:lnTo>
                <a:lnTo>
                  <a:pt x="22" y="26"/>
                </a:lnTo>
                <a:lnTo>
                  <a:pt x="22" y="26"/>
                </a:lnTo>
                <a:lnTo>
                  <a:pt x="26" y="24"/>
                </a:lnTo>
                <a:lnTo>
                  <a:pt x="26" y="24"/>
                </a:lnTo>
                <a:lnTo>
                  <a:pt x="28" y="20"/>
                </a:lnTo>
                <a:lnTo>
                  <a:pt x="28" y="20"/>
                </a:lnTo>
                <a:lnTo>
                  <a:pt x="30" y="12"/>
                </a:lnTo>
                <a:lnTo>
                  <a:pt x="30" y="12"/>
                </a:lnTo>
                <a:lnTo>
                  <a:pt x="28" y="8"/>
                </a:lnTo>
                <a:lnTo>
                  <a:pt x="28" y="8"/>
                </a:lnTo>
                <a:lnTo>
                  <a:pt x="24" y="4"/>
                </a:lnTo>
                <a:lnTo>
                  <a:pt x="24" y="4"/>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1" name="Freeform 271"/>
          <p:cNvSpPr/>
          <p:nvPr>
            <p:custDataLst>
              <p:tags r:id="rId264"/>
            </p:custDataLst>
          </p:nvPr>
        </p:nvSpPr>
        <p:spPr bwMode="auto">
          <a:xfrm rot="20855259">
            <a:off x="4897825" y="3376353"/>
            <a:ext cx="26692" cy="22585"/>
          </a:xfrm>
          <a:custGeom>
            <a:avLst/>
            <a:gdLst>
              <a:gd name="T0" fmla="*/ 26 w 28"/>
              <a:gd name="T1" fmla="*/ 6 h 24"/>
              <a:gd name="T2" fmla="*/ 26 w 28"/>
              <a:gd name="T3" fmla="*/ 6 h 24"/>
              <a:gd name="T4" fmla="*/ 24 w 28"/>
              <a:gd name="T5" fmla="*/ 4 h 24"/>
              <a:gd name="T6" fmla="*/ 24 w 28"/>
              <a:gd name="T7" fmla="*/ 4 h 24"/>
              <a:gd name="T8" fmla="*/ 16 w 28"/>
              <a:gd name="T9" fmla="*/ 0 h 24"/>
              <a:gd name="T10" fmla="*/ 16 w 28"/>
              <a:gd name="T11" fmla="*/ 0 h 24"/>
              <a:gd name="T12" fmla="*/ 14 w 28"/>
              <a:gd name="T13" fmla="*/ 0 h 24"/>
              <a:gd name="T14" fmla="*/ 14 w 28"/>
              <a:gd name="T15" fmla="*/ 0 h 24"/>
              <a:gd name="T16" fmla="*/ 6 w 28"/>
              <a:gd name="T17" fmla="*/ 0 h 24"/>
              <a:gd name="T18" fmla="*/ 6 w 28"/>
              <a:gd name="T19" fmla="*/ 0 h 24"/>
              <a:gd name="T20" fmla="*/ 2 w 28"/>
              <a:gd name="T21" fmla="*/ 4 h 24"/>
              <a:gd name="T22" fmla="*/ 2 w 28"/>
              <a:gd name="T23" fmla="*/ 4 h 24"/>
              <a:gd name="T24" fmla="*/ 0 w 28"/>
              <a:gd name="T25" fmla="*/ 8 h 24"/>
              <a:gd name="T26" fmla="*/ 0 w 28"/>
              <a:gd name="T27" fmla="*/ 8 h 24"/>
              <a:gd name="T28" fmla="*/ 0 w 28"/>
              <a:gd name="T29" fmla="*/ 12 h 24"/>
              <a:gd name="T30" fmla="*/ 0 w 28"/>
              <a:gd name="T31" fmla="*/ 12 h 24"/>
              <a:gd name="T32" fmla="*/ 2 w 28"/>
              <a:gd name="T33" fmla="*/ 18 h 24"/>
              <a:gd name="T34" fmla="*/ 2 w 28"/>
              <a:gd name="T35" fmla="*/ 18 h 24"/>
              <a:gd name="T36" fmla="*/ 4 w 28"/>
              <a:gd name="T37" fmla="*/ 20 h 24"/>
              <a:gd name="T38" fmla="*/ 4 w 28"/>
              <a:gd name="T39" fmla="*/ 20 h 24"/>
              <a:gd name="T40" fmla="*/ 12 w 28"/>
              <a:gd name="T41" fmla="*/ 22 h 24"/>
              <a:gd name="T42" fmla="*/ 12 w 28"/>
              <a:gd name="T43" fmla="*/ 22 h 24"/>
              <a:gd name="T44" fmla="*/ 14 w 28"/>
              <a:gd name="T45" fmla="*/ 24 h 24"/>
              <a:gd name="T46" fmla="*/ 14 w 28"/>
              <a:gd name="T47" fmla="*/ 24 h 24"/>
              <a:gd name="T48" fmla="*/ 22 w 28"/>
              <a:gd name="T49" fmla="*/ 22 h 24"/>
              <a:gd name="T50" fmla="*/ 22 w 28"/>
              <a:gd name="T51" fmla="*/ 22 h 24"/>
              <a:gd name="T52" fmla="*/ 26 w 28"/>
              <a:gd name="T53" fmla="*/ 18 h 24"/>
              <a:gd name="T54" fmla="*/ 26 w 28"/>
              <a:gd name="T55" fmla="*/ 18 h 24"/>
              <a:gd name="T56" fmla="*/ 28 w 28"/>
              <a:gd name="T57" fmla="*/ 14 h 24"/>
              <a:gd name="T58" fmla="*/ 28 w 28"/>
              <a:gd name="T59" fmla="*/ 14 h 24"/>
              <a:gd name="T60" fmla="*/ 28 w 28"/>
              <a:gd name="T61" fmla="*/ 10 h 24"/>
              <a:gd name="T62" fmla="*/ 28 w 28"/>
              <a:gd name="T63" fmla="*/ 10 h 24"/>
              <a:gd name="T64" fmla="*/ 26 w 28"/>
              <a:gd name="T65" fmla="*/ 6 h 24"/>
              <a:gd name="T66" fmla="*/ 26 w 28"/>
              <a:gd name="T67"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 h="24">
                <a:moveTo>
                  <a:pt x="26" y="6"/>
                </a:moveTo>
                <a:lnTo>
                  <a:pt x="26" y="6"/>
                </a:lnTo>
                <a:lnTo>
                  <a:pt x="24" y="4"/>
                </a:lnTo>
                <a:lnTo>
                  <a:pt x="24" y="4"/>
                </a:lnTo>
                <a:lnTo>
                  <a:pt x="16" y="0"/>
                </a:lnTo>
                <a:lnTo>
                  <a:pt x="16" y="0"/>
                </a:lnTo>
                <a:lnTo>
                  <a:pt x="14" y="0"/>
                </a:lnTo>
                <a:lnTo>
                  <a:pt x="14" y="0"/>
                </a:lnTo>
                <a:lnTo>
                  <a:pt x="6" y="0"/>
                </a:lnTo>
                <a:lnTo>
                  <a:pt x="6" y="0"/>
                </a:lnTo>
                <a:lnTo>
                  <a:pt x="2" y="4"/>
                </a:lnTo>
                <a:lnTo>
                  <a:pt x="2" y="4"/>
                </a:lnTo>
                <a:lnTo>
                  <a:pt x="0" y="8"/>
                </a:lnTo>
                <a:lnTo>
                  <a:pt x="0" y="8"/>
                </a:lnTo>
                <a:lnTo>
                  <a:pt x="0" y="12"/>
                </a:lnTo>
                <a:lnTo>
                  <a:pt x="0" y="12"/>
                </a:lnTo>
                <a:lnTo>
                  <a:pt x="2" y="18"/>
                </a:lnTo>
                <a:lnTo>
                  <a:pt x="2" y="18"/>
                </a:lnTo>
                <a:lnTo>
                  <a:pt x="4" y="20"/>
                </a:lnTo>
                <a:lnTo>
                  <a:pt x="4" y="20"/>
                </a:lnTo>
                <a:lnTo>
                  <a:pt x="12" y="22"/>
                </a:lnTo>
                <a:lnTo>
                  <a:pt x="12" y="22"/>
                </a:lnTo>
                <a:lnTo>
                  <a:pt x="14" y="24"/>
                </a:lnTo>
                <a:lnTo>
                  <a:pt x="14" y="24"/>
                </a:lnTo>
                <a:lnTo>
                  <a:pt x="22" y="22"/>
                </a:lnTo>
                <a:lnTo>
                  <a:pt x="22" y="22"/>
                </a:lnTo>
                <a:lnTo>
                  <a:pt x="26" y="18"/>
                </a:lnTo>
                <a:lnTo>
                  <a:pt x="26" y="18"/>
                </a:lnTo>
                <a:lnTo>
                  <a:pt x="28" y="14"/>
                </a:lnTo>
                <a:lnTo>
                  <a:pt x="28" y="14"/>
                </a:lnTo>
                <a:lnTo>
                  <a:pt x="28" y="10"/>
                </a:lnTo>
                <a:lnTo>
                  <a:pt x="28" y="10"/>
                </a:lnTo>
                <a:lnTo>
                  <a:pt x="26" y="6"/>
                </a:lnTo>
                <a:lnTo>
                  <a:pt x="26" y="6"/>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2" name="Freeform 272"/>
          <p:cNvSpPr/>
          <p:nvPr>
            <p:custDataLst>
              <p:tags r:id="rId265"/>
            </p:custDataLst>
          </p:nvPr>
        </p:nvSpPr>
        <p:spPr bwMode="auto">
          <a:xfrm rot="20855259">
            <a:off x="4564519" y="2980081"/>
            <a:ext cx="36274" cy="21217"/>
          </a:xfrm>
          <a:custGeom>
            <a:avLst/>
            <a:gdLst>
              <a:gd name="T0" fmla="*/ 36 w 38"/>
              <a:gd name="T1" fmla="*/ 0 h 22"/>
              <a:gd name="T2" fmla="*/ 36 w 38"/>
              <a:gd name="T3" fmla="*/ 0 h 22"/>
              <a:gd name="T4" fmla="*/ 26 w 38"/>
              <a:gd name="T5" fmla="*/ 4 h 22"/>
              <a:gd name="T6" fmla="*/ 18 w 38"/>
              <a:gd name="T7" fmla="*/ 8 h 22"/>
              <a:gd name="T8" fmla="*/ 18 w 38"/>
              <a:gd name="T9" fmla="*/ 8 h 22"/>
              <a:gd name="T10" fmla="*/ 8 w 38"/>
              <a:gd name="T11" fmla="*/ 12 h 22"/>
              <a:gd name="T12" fmla="*/ 0 w 38"/>
              <a:gd name="T13" fmla="*/ 18 h 22"/>
              <a:gd name="T14" fmla="*/ 0 w 38"/>
              <a:gd name="T15" fmla="*/ 18 h 22"/>
              <a:gd name="T16" fmla="*/ 0 w 38"/>
              <a:gd name="T17" fmla="*/ 22 h 22"/>
              <a:gd name="T18" fmla="*/ 2 w 38"/>
              <a:gd name="T19" fmla="*/ 22 h 22"/>
              <a:gd name="T20" fmla="*/ 2 w 38"/>
              <a:gd name="T21" fmla="*/ 22 h 22"/>
              <a:gd name="T22" fmla="*/ 12 w 38"/>
              <a:gd name="T23" fmla="*/ 20 h 22"/>
              <a:gd name="T24" fmla="*/ 20 w 38"/>
              <a:gd name="T25" fmla="*/ 16 h 22"/>
              <a:gd name="T26" fmla="*/ 20 w 38"/>
              <a:gd name="T27" fmla="*/ 16 h 22"/>
              <a:gd name="T28" fmla="*/ 30 w 38"/>
              <a:gd name="T29" fmla="*/ 12 h 22"/>
              <a:gd name="T30" fmla="*/ 34 w 38"/>
              <a:gd name="T31" fmla="*/ 8 h 22"/>
              <a:gd name="T32" fmla="*/ 38 w 38"/>
              <a:gd name="T33" fmla="*/ 6 h 22"/>
              <a:gd name="T34" fmla="*/ 38 w 38"/>
              <a:gd name="T35" fmla="*/ 6 h 22"/>
              <a:gd name="T36" fmla="*/ 38 w 38"/>
              <a:gd name="T37" fmla="*/ 2 h 22"/>
              <a:gd name="T38" fmla="*/ 38 w 38"/>
              <a:gd name="T39" fmla="*/ 2 h 22"/>
              <a:gd name="T40" fmla="*/ 36 w 38"/>
              <a:gd name="T41" fmla="*/ 0 h 22"/>
              <a:gd name="T42" fmla="*/ 36 w 38"/>
              <a:gd name="T4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36" y="0"/>
                </a:moveTo>
                <a:lnTo>
                  <a:pt x="36" y="0"/>
                </a:lnTo>
                <a:lnTo>
                  <a:pt x="26" y="4"/>
                </a:lnTo>
                <a:lnTo>
                  <a:pt x="18" y="8"/>
                </a:lnTo>
                <a:lnTo>
                  <a:pt x="18" y="8"/>
                </a:lnTo>
                <a:lnTo>
                  <a:pt x="8" y="12"/>
                </a:lnTo>
                <a:lnTo>
                  <a:pt x="0" y="18"/>
                </a:lnTo>
                <a:lnTo>
                  <a:pt x="0" y="18"/>
                </a:lnTo>
                <a:lnTo>
                  <a:pt x="0" y="22"/>
                </a:lnTo>
                <a:lnTo>
                  <a:pt x="2" y="22"/>
                </a:lnTo>
                <a:lnTo>
                  <a:pt x="2" y="22"/>
                </a:lnTo>
                <a:lnTo>
                  <a:pt x="12" y="20"/>
                </a:lnTo>
                <a:lnTo>
                  <a:pt x="20" y="16"/>
                </a:lnTo>
                <a:lnTo>
                  <a:pt x="20" y="16"/>
                </a:lnTo>
                <a:lnTo>
                  <a:pt x="30" y="12"/>
                </a:lnTo>
                <a:lnTo>
                  <a:pt x="34" y="8"/>
                </a:lnTo>
                <a:lnTo>
                  <a:pt x="38" y="6"/>
                </a:lnTo>
                <a:lnTo>
                  <a:pt x="38" y="6"/>
                </a:lnTo>
                <a:lnTo>
                  <a:pt x="38" y="2"/>
                </a:lnTo>
                <a:lnTo>
                  <a:pt x="38" y="2"/>
                </a:lnTo>
                <a:lnTo>
                  <a:pt x="36" y="0"/>
                </a:lnTo>
                <a:lnTo>
                  <a:pt x="36" y="0"/>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3" name="Freeform 273"/>
          <p:cNvSpPr/>
          <p:nvPr>
            <p:custDataLst>
              <p:tags r:id="rId266"/>
            </p:custDataLst>
          </p:nvPr>
        </p:nvSpPr>
        <p:spPr bwMode="auto">
          <a:xfrm rot="20855259">
            <a:off x="4515926" y="3013617"/>
            <a:ext cx="26692" cy="9582"/>
          </a:xfrm>
          <a:custGeom>
            <a:avLst/>
            <a:gdLst>
              <a:gd name="T0" fmla="*/ 28 w 28"/>
              <a:gd name="T1" fmla="*/ 8 h 10"/>
              <a:gd name="T2" fmla="*/ 28 w 28"/>
              <a:gd name="T3" fmla="*/ 8 h 10"/>
              <a:gd name="T4" fmla="*/ 24 w 28"/>
              <a:gd name="T5" fmla="*/ 4 h 10"/>
              <a:gd name="T6" fmla="*/ 18 w 28"/>
              <a:gd name="T7" fmla="*/ 2 h 10"/>
              <a:gd name="T8" fmla="*/ 18 w 28"/>
              <a:gd name="T9" fmla="*/ 2 h 10"/>
              <a:gd name="T10" fmla="*/ 4 w 28"/>
              <a:gd name="T11" fmla="*/ 0 h 10"/>
              <a:gd name="T12" fmla="*/ 4 w 28"/>
              <a:gd name="T13" fmla="*/ 0 h 10"/>
              <a:gd name="T14" fmla="*/ 2 w 28"/>
              <a:gd name="T15" fmla="*/ 0 h 10"/>
              <a:gd name="T16" fmla="*/ 0 w 28"/>
              <a:gd name="T17" fmla="*/ 2 h 10"/>
              <a:gd name="T18" fmla="*/ 0 w 28"/>
              <a:gd name="T19" fmla="*/ 4 h 10"/>
              <a:gd name="T20" fmla="*/ 2 w 28"/>
              <a:gd name="T21" fmla="*/ 6 h 10"/>
              <a:gd name="T22" fmla="*/ 2 w 28"/>
              <a:gd name="T23" fmla="*/ 6 h 10"/>
              <a:gd name="T24" fmla="*/ 16 w 28"/>
              <a:gd name="T25" fmla="*/ 10 h 10"/>
              <a:gd name="T26" fmla="*/ 16 w 28"/>
              <a:gd name="T27" fmla="*/ 10 h 10"/>
              <a:gd name="T28" fmla="*/ 22 w 28"/>
              <a:gd name="T29" fmla="*/ 10 h 10"/>
              <a:gd name="T30" fmla="*/ 26 w 28"/>
              <a:gd name="T31" fmla="*/ 10 h 10"/>
              <a:gd name="T32" fmla="*/ 26 w 28"/>
              <a:gd name="T33" fmla="*/ 10 h 10"/>
              <a:gd name="T34" fmla="*/ 28 w 28"/>
              <a:gd name="T35" fmla="*/ 10 h 10"/>
              <a:gd name="T36" fmla="*/ 28 w 28"/>
              <a:gd name="T37" fmla="*/ 8 h 10"/>
              <a:gd name="T38" fmla="*/ 28 w 28"/>
              <a:gd name="T3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10">
                <a:moveTo>
                  <a:pt x="28" y="8"/>
                </a:moveTo>
                <a:lnTo>
                  <a:pt x="28" y="8"/>
                </a:lnTo>
                <a:lnTo>
                  <a:pt x="24" y="4"/>
                </a:lnTo>
                <a:lnTo>
                  <a:pt x="18" y="2"/>
                </a:lnTo>
                <a:lnTo>
                  <a:pt x="18" y="2"/>
                </a:lnTo>
                <a:lnTo>
                  <a:pt x="4" y="0"/>
                </a:lnTo>
                <a:lnTo>
                  <a:pt x="4" y="0"/>
                </a:lnTo>
                <a:lnTo>
                  <a:pt x="2" y="0"/>
                </a:lnTo>
                <a:lnTo>
                  <a:pt x="0" y="2"/>
                </a:lnTo>
                <a:lnTo>
                  <a:pt x="0" y="4"/>
                </a:lnTo>
                <a:lnTo>
                  <a:pt x="2" y="6"/>
                </a:lnTo>
                <a:lnTo>
                  <a:pt x="2" y="6"/>
                </a:lnTo>
                <a:lnTo>
                  <a:pt x="16" y="10"/>
                </a:lnTo>
                <a:lnTo>
                  <a:pt x="16" y="10"/>
                </a:lnTo>
                <a:lnTo>
                  <a:pt x="22" y="10"/>
                </a:lnTo>
                <a:lnTo>
                  <a:pt x="26" y="10"/>
                </a:lnTo>
                <a:lnTo>
                  <a:pt x="26" y="10"/>
                </a:lnTo>
                <a:lnTo>
                  <a:pt x="28" y="10"/>
                </a:lnTo>
                <a:lnTo>
                  <a:pt x="28" y="8"/>
                </a:lnTo>
                <a:lnTo>
                  <a:pt x="28" y="8"/>
                </a:lnTo>
                <a:close/>
              </a:path>
            </a:pathLst>
          </a:custGeom>
          <a:solidFill>
            <a:srgbClr val="8A5D3B"/>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4" name="Freeform 274"/>
          <p:cNvSpPr/>
          <p:nvPr>
            <p:custDataLst>
              <p:tags r:id="rId267"/>
            </p:custDataLst>
          </p:nvPr>
        </p:nvSpPr>
        <p:spPr bwMode="auto">
          <a:xfrm rot="20855259">
            <a:off x="4573416" y="3053997"/>
            <a:ext cx="58859" cy="36274"/>
          </a:xfrm>
          <a:custGeom>
            <a:avLst/>
            <a:gdLst>
              <a:gd name="T0" fmla="*/ 58 w 62"/>
              <a:gd name="T1" fmla="*/ 28 h 38"/>
              <a:gd name="T2" fmla="*/ 58 w 62"/>
              <a:gd name="T3" fmla="*/ 28 h 38"/>
              <a:gd name="T4" fmla="*/ 52 w 62"/>
              <a:gd name="T5" fmla="*/ 32 h 38"/>
              <a:gd name="T6" fmla="*/ 46 w 62"/>
              <a:gd name="T7" fmla="*/ 34 h 38"/>
              <a:gd name="T8" fmla="*/ 34 w 62"/>
              <a:gd name="T9" fmla="*/ 38 h 38"/>
              <a:gd name="T10" fmla="*/ 34 w 62"/>
              <a:gd name="T11" fmla="*/ 38 h 38"/>
              <a:gd name="T12" fmla="*/ 18 w 62"/>
              <a:gd name="T13" fmla="*/ 38 h 38"/>
              <a:gd name="T14" fmla="*/ 6 w 62"/>
              <a:gd name="T15" fmla="*/ 34 h 38"/>
              <a:gd name="T16" fmla="*/ 6 w 62"/>
              <a:gd name="T17" fmla="*/ 34 h 38"/>
              <a:gd name="T18" fmla="*/ 4 w 62"/>
              <a:gd name="T19" fmla="*/ 32 h 38"/>
              <a:gd name="T20" fmla="*/ 6 w 62"/>
              <a:gd name="T21" fmla="*/ 30 h 38"/>
              <a:gd name="T22" fmla="*/ 6 w 62"/>
              <a:gd name="T23" fmla="*/ 30 h 38"/>
              <a:gd name="T24" fmla="*/ 14 w 62"/>
              <a:gd name="T25" fmla="*/ 32 h 38"/>
              <a:gd name="T26" fmla="*/ 24 w 62"/>
              <a:gd name="T27" fmla="*/ 34 h 38"/>
              <a:gd name="T28" fmla="*/ 24 w 62"/>
              <a:gd name="T29" fmla="*/ 34 h 38"/>
              <a:gd name="T30" fmla="*/ 16 w 62"/>
              <a:gd name="T31" fmla="*/ 26 h 38"/>
              <a:gd name="T32" fmla="*/ 8 w 62"/>
              <a:gd name="T33" fmla="*/ 20 h 38"/>
              <a:gd name="T34" fmla="*/ 0 w 62"/>
              <a:gd name="T35" fmla="*/ 16 h 38"/>
              <a:gd name="T36" fmla="*/ 0 w 62"/>
              <a:gd name="T37" fmla="*/ 16 h 38"/>
              <a:gd name="T38" fmla="*/ 10 w 62"/>
              <a:gd name="T39" fmla="*/ 16 h 38"/>
              <a:gd name="T40" fmla="*/ 20 w 62"/>
              <a:gd name="T41" fmla="*/ 12 h 38"/>
              <a:gd name="T42" fmla="*/ 24 w 62"/>
              <a:gd name="T43" fmla="*/ 10 h 38"/>
              <a:gd name="T44" fmla="*/ 28 w 62"/>
              <a:gd name="T45" fmla="*/ 6 h 38"/>
              <a:gd name="T46" fmla="*/ 28 w 62"/>
              <a:gd name="T47" fmla="*/ 6 h 38"/>
              <a:gd name="T48" fmla="*/ 34 w 62"/>
              <a:gd name="T49" fmla="*/ 2 h 38"/>
              <a:gd name="T50" fmla="*/ 40 w 62"/>
              <a:gd name="T51" fmla="*/ 0 h 38"/>
              <a:gd name="T52" fmla="*/ 48 w 62"/>
              <a:gd name="T53" fmla="*/ 0 h 38"/>
              <a:gd name="T54" fmla="*/ 54 w 62"/>
              <a:gd name="T55" fmla="*/ 2 h 38"/>
              <a:gd name="T56" fmla="*/ 54 w 62"/>
              <a:gd name="T57" fmla="*/ 2 h 38"/>
              <a:gd name="T58" fmla="*/ 58 w 62"/>
              <a:gd name="T59" fmla="*/ 4 h 38"/>
              <a:gd name="T60" fmla="*/ 58 w 62"/>
              <a:gd name="T61" fmla="*/ 4 h 38"/>
              <a:gd name="T62" fmla="*/ 62 w 62"/>
              <a:gd name="T63" fmla="*/ 10 h 38"/>
              <a:gd name="T64" fmla="*/ 62 w 62"/>
              <a:gd name="T65" fmla="*/ 10 h 38"/>
              <a:gd name="T66" fmla="*/ 62 w 62"/>
              <a:gd name="T67" fmla="*/ 14 h 38"/>
              <a:gd name="T68" fmla="*/ 62 w 62"/>
              <a:gd name="T69" fmla="*/ 18 h 38"/>
              <a:gd name="T70" fmla="*/ 58 w 62"/>
              <a:gd name="T71" fmla="*/ 28 h 38"/>
              <a:gd name="T72" fmla="*/ 58 w 62"/>
              <a:gd name="T73"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38">
                <a:moveTo>
                  <a:pt x="58" y="28"/>
                </a:moveTo>
                <a:lnTo>
                  <a:pt x="58" y="28"/>
                </a:lnTo>
                <a:lnTo>
                  <a:pt x="52" y="32"/>
                </a:lnTo>
                <a:lnTo>
                  <a:pt x="46" y="34"/>
                </a:lnTo>
                <a:lnTo>
                  <a:pt x="34" y="38"/>
                </a:lnTo>
                <a:lnTo>
                  <a:pt x="34" y="38"/>
                </a:lnTo>
                <a:lnTo>
                  <a:pt x="18" y="38"/>
                </a:lnTo>
                <a:lnTo>
                  <a:pt x="6" y="34"/>
                </a:lnTo>
                <a:lnTo>
                  <a:pt x="6" y="34"/>
                </a:lnTo>
                <a:lnTo>
                  <a:pt x="4" y="32"/>
                </a:lnTo>
                <a:lnTo>
                  <a:pt x="6" y="30"/>
                </a:lnTo>
                <a:lnTo>
                  <a:pt x="6" y="30"/>
                </a:lnTo>
                <a:lnTo>
                  <a:pt x="14" y="32"/>
                </a:lnTo>
                <a:lnTo>
                  <a:pt x="24" y="34"/>
                </a:lnTo>
                <a:lnTo>
                  <a:pt x="24" y="34"/>
                </a:lnTo>
                <a:lnTo>
                  <a:pt x="16" y="26"/>
                </a:lnTo>
                <a:lnTo>
                  <a:pt x="8" y="20"/>
                </a:lnTo>
                <a:lnTo>
                  <a:pt x="0" y="16"/>
                </a:lnTo>
                <a:lnTo>
                  <a:pt x="0" y="16"/>
                </a:lnTo>
                <a:lnTo>
                  <a:pt x="10" y="16"/>
                </a:lnTo>
                <a:lnTo>
                  <a:pt x="20" y="12"/>
                </a:lnTo>
                <a:lnTo>
                  <a:pt x="24" y="10"/>
                </a:lnTo>
                <a:lnTo>
                  <a:pt x="28" y="6"/>
                </a:lnTo>
                <a:lnTo>
                  <a:pt x="28" y="6"/>
                </a:lnTo>
                <a:lnTo>
                  <a:pt x="34" y="2"/>
                </a:lnTo>
                <a:lnTo>
                  <a:pt x="40" y="0"/>
                </a:lnTo>
                <a:lnTo>
                  <a:pt x="48" y="0"/>
                </a:lnTo>
                <a:lnTo>
                  <a:pt x="54" y="2"/>
                </a:lnTo>
                <a:lnTo>
                  <a:pt x="54" y="2"/>
                </a:lnTo>
                <a:lnTo>
                  <a:pt x="58" y="4"/>
                </a:lnTo>
                <a:lnTo>
                  <a:pt x="58" y="4"/>
                </a:lnTo>
                <a:lnTo>
                  <a:pt x="62" y="10"/>
                </a:lnTo>
                <a:lnTo>
                  <a:pt x="62" y="10"/>
                </a:lnTo>
                <a:lnTo>
                  <a:pt x="62" y="14"/>
                </a:lnTo>
                <a:lnTo>
                  <a:pt x="62" y="18"/>
                </a:lnTo>
                <a:lnTo>
                  <a:pt x="58" y="28"/>
                </a:lnTo>
                <a:lnTo>
                  <a:pt x="58" y="28"/>
                </a:lnTo>
                <a:close/>
              </a:path>
            </a:pathLst>
          </a:custGeom>
          <a:solidFill>
            <a:schemeClr val="accent5">
              <a:lumMod val="45000"/>
            </a:schemeClr>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5" name="Freeform 275"/>
          <p:cNvSpPr/>
          <p:nvPr>
            <p:custDataLst>
              <p:tags r:id="rId268"/>
            </p:custDataLst>
          </p:nvPr>
        </p:nvSpPr>
        <p:spPr bwMode="auto">
          <a:xfrm rot="20855259">
            <a:off x="4605583" y="3054681"/>
            <a:ext cx="26692" cy="32167"/>
          </a:xfrm>
          <a:custGeom>
            <a:avLst/>
            <a:gdLst>
              <a:gd name="T0" fmla="*/ 28 w 28"/>
              <a:gd name="T1" fmla="*/ 16 h 34"/>
              <a:gd name="T2" fmla="*/ 28 w 28"/>
              <a:gd name="T3" fmla="*/ 16 h 34"/>
              <a:gd name="T4" fmla="*/ 24 w 28"/>
              <a:gd name="T5" fmla="*/ 24 h 34"/>
              <a:gd name="T6" fmla="*/ 24 w 28"/>
              <a:gd name="T7" fmla="*/ 24 h 34"/>
              <a:gd name="T8" fmla="*/ 18 w 28"/>
              <a:gd name="T9" fmla="*/ 28 h 34"/>
              <a:gd name="T10" fmla="*/ 12 w 28"/>
              <a:gd name="T11" fmla="*/ 32 h 34"/>
              <a:gd name="T12" fmla="*/ 12 w 28"/>
              <a:gd name="T13" fmla="*/ 32 h 34"/>
              <a:gd name="T14" fmla="*/ 0 w 28"/>
              <a:gd name="T15" fmla="*/ 34 h 34"/>
              <a:gd name="T16" fmla="*/ 0 w 28"/>
              <a:gd name="T17" fmla="*/ 34 h 34"/>
              <a:gd name="T18" fmla="*/ 0 w 28"/>
              <a:gd name="T19" fmla="*/ 24 h 34"/>
              <a:gd name="T20" fmla="*/ 0 w 28"/>
              <a:gd name="T21" fmla="*/ 24 h 34"/>
              <a:gd name="T22" fmla="*/ 2 w 28"/>
              <a:gd name="T23" fmla="*/ 18 h 34"/>
              <a:gd name="T24" fmla="*/ 2 w 28"/>
              <a:gd name="T25" fmla="*/ 18 h 34"/>
              <a:gd name="T26" fmla="*/ 8 w 28"/>
              <a:gd name="T27" fmla="*/ 10 h 34"/>
              <a:gd name="T28" fmla="*/ 14 w 28"/>
              <a:gd name="T29" fmla="*/ 6 h 34"/>
              <a:gd name="T30" fmla="*/ 24 w 28"/>
              <a:gd name="T31" fmla="*/ 0 h 34"/>
              <a:gd name="T32" fmla="*/ 24 w 28"/>
              <a:gd name="T33" fmla="*/ 0 h 34"/>
              <a:gd name="T34" fmla="*/ 28 w 28"/>
              <a:gd name="T35" fmla="*/ 6 h 34"/>
              <a:gd name="T36" fmla="*/ 28 w 28"/>
              <a:gd name="T37" fmla="*/ 6 h 34"/>
              <a:gd name="T38" fmla="*/ 28 w 28"/>
              <a:gd name="T39" fmla="*/ 6 h 34"/>
              <a:gd name="T40" fmla="*/ 28 w 28"/>
              <a:gd name="T41" fmla="*/ 6 h 34"/>
              <a:gd name="T42" fmla="*/ 28 w 28"/>
              <a:gd name="T43" fmla="*/ 12 h 34"/>
              <a:gd name="T44" fmla="*/ 28 w 28"/>
              <a:gd name="T45" fmla="*/ 16 h 34"/>
              <a:gd name="T46" fmla="*/ 28 w 28"/>
              <a:gd name="T47"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4">
                <a:moveTo>
                  <a:pt x="28" y="16"/>
                </a:moveTo>
                <a:lnTo>
                  <a:pt x="28" y="16"/>
                </a:lnTo>
                <a:lnTo>
                  <a:pt x="24" y="24"/>
                </a:lnTo>
                <a:lnTo>
                  <a:pt x="24" y="24"/>
                </a:lnTo>
                <a:lnTo>
                  <a:pt x="18" y="28"/>
                </a:lnTo>
                <a:lnTo>
                  <a:pt x="12" y="32"/>
                </a:lnTo>
                <a:lnTo>
                  <a:pt x="12" y="32"/>
                </a:lnTo>
                <a:lnTo>
                  <a:pt x="0" y="34"/>
                </a:lnTo>
                <a:lnTo>
                  <a:pt x="0" y="34"/>
                </a:lnTo>
                <a:lnTo>
                  <a:pt x="0" y="24"/>
                </a:lnTo>
                <a:lnTo>
                  <a:pt x="0" y="24"/>
                </a:lnTo>
                <a:lnTo>
                  <a:pt x="2" y="18"/>
                </a:lnTo>
                <a:lnTo>
                  <a:pt x="2" y="18"/>
                </a:lnTo>
                <a:lnTo>
                  <a:pt x="8" y="10"/>
                </a:lnTo>
                <a:lnTo>
                  <a:pt x="14" y="6"/>
                </a:lnTo>
                <a:lnTo>
                  <a:pt x="24" y="0"/>
                </a:lnTo>
                <a:lnTo>
                  <a:pt x="24" y="0"/>
                </a:lnTo>
                <a:lnTo>
                  <a:pt x="28" y="6"/>
                </a:lnTo>
                <a:lnTo>
                  <a:pt x="28" y="6"/>
                </a:lnTo>
                <a:lnTo>
                  <a:pt x="28" y="6"/>
                </a:lnTo>
                <a:lnTo>
                  <a:pt x="28" y="6"/>
                </a:lnTo>
                <a:lnTo>
                  <a:pt x="28" y="12"/>
                </a:lnTo>
                <a:lnTo>
                  <a:pt x="28" y="16"/>
                </a:lnTo>
                <a:lnTo>
                  <a:pt x="28" y="16"/>
                </a:lnTo>
                <a:close/>
              </a:path>
            </a:pathLst>
          </a:custGeom>
          <a:solidFill>
            <a:srgbClr val="E2166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6" name="Freeform 276"/>
          <p:cNvSpPr/>
          <p:nvPr>
            <p:custDataLst>
              <p:tags r:id="rId269"/>
            </p:custDataLst>
          </p:nvPr>
        </p:nvSpPr>
        <p:spPr bwMode="auto">
          <a:xfrm rot="20855259">
            <a:off x="4605583" y="3054681"/>
            <a:ext cx="24639" cy="17110"/>
          </a:xfrm>
          <a:custGeom>
            <a:avLst/>
            <a:gdLst>
              <a:gd name="T0" fmla="*/ 26 w 26"/>
              <a:gd name="T1" fmla="*/ 16 h 18"/>
              <a:gd name="T2" fmla="*/ 26 w 26"/>
              <a:gd name="T3" fmla="*/ 16 h 18"/>
              <a:gd name="T4" fmla="*/ 12 w 26"/>
              <a:gd name="T5" fmla="*/ 18 h 18"/>
              <a:gd name="T6" fmla="*/ 0 w 26"/>
              <a:gd name="T7" fmla="*/ 18 h 18"/>
              <a:gd name="T8" fmla="*/ 0 w 26"/>
              <a:gd name="T9" fmla="*/ 18 h 18"/>
              <a:gd name="T10" fmla="*/ 6 w 26"/>
              <a:gd name="T11" fmla="*/ 10 h 18"/>
              <a:gd name="T12" fmla="*/ 12 w 26"/>
              <a:gd name="T13" fmla="*/ 6 h 18"/>
              <a:gd name="T14" fmla="*/ 22 w 26"/>
              <a:gd name="T15" fmla="*/ 0 h 18"/>
              <a:gd name="T16" fmla="*/ 22 w 26"/>
              <a:gd name="T17" fmla="*/ 0 h 18"/>
              <a:gd name="T18" fmla="*/ 26 w 26"/>
              <a:gd name="T19" fmla="*/ 6 h 18"/>
              <a:gd name="T20" fmla="*/ 26 w 26"/>
              <a:gd name="T21" fmla="*/ 6 h 18"/>
              <a:gd name="T22" fmla="*/ 26 w 26"/>
              <a:gd name="T23" fmla="*/ 6 h 18"/>
              <a:gd name="T24" fmla="*/ 26 w 26"/>
              <a:gd name="T25" fmla="*/ 6 h 18"/>
              <a:gd name="T26" fmla="*/ 26 w 26"/>
              <a:gd name="T27" fmla="*/ 12 h 18"/>
              <a:gd name="T28" fmla="*/ 26 w 26"/>
              <a:gd name="T29" fmla="*/ 16 h 18"/>
              <a:gd name="T30" fmla="*/ 26 w 26"/>
              <a:gd name="T31"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18">
                <a:moveTo>
                  <a:pt x="26" y="16"/>
                </a:moveTo>
                <a:lnTo>
                  <a:pt x="26" y="16"/>
                </a:lnTo>
                <a:lnTo>
                  <a:pt x="12" y="18"/>
                </a:lnTo>
                <a:lnTo>
                  <a:pt x="0" y="18"/>
                </a:lnTo>
                <a:lnTo>
                  <a:pt x="0" y="18"/>
                </a:lnTo>
                <a:lnTo>
                  <a:pt x="6" y="10"/>
                </a:lnTo>
                <a:lnTo>
                  <a:pt x="12" y="6"/>
                </a:lnTo>
                <a:lnTo>
                  <a:pt x="22" y="0"/>
                </a:lnTo>
                <a:lnTo>
                  <a:pt x="22" y="0"/>
                </a:lnTo>
                <a:lnTo>
                  <a:pt x="26" y="6"/>
                </a:lnTo>
                <a:lnTo>
                  <a:pt x="26" y="6"/>
                </a:lnTo>
                <a:lnTo>
                  <a:pt x="26" y="6"/>
                </a:lnTo>
                <a:lnTo>
                  <a:pt x="26" y="6"/>
                </a:lnTo>
                <a:lnTo>
                  <a:pt x="26" y="12"/>
                </a:lnTo>
                <a:lnTo>
                  <a:pt x="26" y="16"/>
                </a:lnTo>
                <a:lnTo>
                  <a:pt x="26" y="16"/>
                </a:lnTo>
                <a:close/>
              </a:path>
            </a:pathLst>
          </a:custGeom>
          <a:solidFill>
            <a:schemeClr val="dk1"/>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7" name="Freeform 277"/>
          <p:cNvSpPr/>
          <p:nvPr>
            <p:custDataLst>
              <p:tags r:id="rId270"/>
            </p:custDataLst>
          </p:nvPr>
        </p:nvSpPr>
        <p:spPr bwMode="auto">
          <a:xfrm rot="20855259">
            <a:off x="4758891" y="3223045"/>
            <a:ext cx="95133" cy="102661"/>
          </a:xfrm>
          <a:custGeom>
            <a:avLst/>
            <a:gdLst>
              <a:gd name="T0" fmla="*/ 10 w 100"/>
              <a:gd name="T1" fmla="*/ 0 h 108"/>
              <a:gd name="T2" fmla="*/ 10 w 100"/>
              <a:gd name="T3" fmla="*/ 0 h 108"/>
              <a:gd name="T4" fmla="*/ 8 w 100"/>
              <a:gd name="T5" fmla="*/ 0 h 108"/>
              <a:gd name="T6" fmla="*/ 4 w 100"/>
              <a:gd name="T7" fmla="*/ 2 h 108"/>
              <a:gd name="T8" fmla="*/ 2 w 100"/>
              <a:gd name="T9" fmla="*/ 6 h 108"/>
              <a:gd name="T10" fmla="*/ 0 w 100"/>
              <a:gd name="T11" fmla="*/ 10 h 108"/>
              <a:gd name="T12" fmla="*/ 0 w 100"/>
              <a:gd name="T13" fmla="*/ 14 h 108"/>
              <a:gd name="T14" fmla="*/ 0 w 100"/>
              <a:gd name="T15" fmla="*/ 22 h 108"/>
              <a:gd name="T16" fmla="*/ 0 w 100"/>
              <a:gd name="T17" fmla="*/ 22 h 108"/>
              <a:gd name="T18" fmla="*/ 6 w 100"/>
              <a:gd name="T19" fmla="*/ 46 h 108"/>
              <a:gd name="T20" fmla="*/ 12 w 100"/>
              <a:gd name="T21" fmla="*/ 60 h 108"/>
              <a:gd name="T22" fmla="*/ 18 w 100"/>
              <a:gd name="T23" fmla="*/ 74 h 108"/>
              <a:gd name="T24" fmla="*/ 28 w 100"/>
              <a:gd name="T25" fmla="*/ 88 h 108"/>
              <a:gd name="T26" fmla="*/ 38 w 100"/>
              <a:gd name="T27" fmla="*/ 98 h 108"/>
              <a:gd name="T28" fmla="*/ 48 w 100"/>
              <a:gd name="T29" fmla="*/ 106 h 108"/>
              <a:gd name="T30" fmla="*/ 54 w 100"/>
              <a:gd name="T31" fmla="*/ 108 h 108"/>
              <a:gd name="T32" fmla="*/ 62 w 100"/>
              <a:gd name="T33" fmla="*/ 108 h 108"/>
              <a:gd name="T34" fmla="*/ 62 w 100"/>
              <a:gd name="T35" fmla="*/ 108 h 108"/>
              <a:gd name="T36" fmla="*/ 74 w 100"/>
              <a:gd name="T37" fmla="*/ 106 h 108"/>
              <a:gd name="T38" fmla="*/ 82 w 100"/>
              <a:gd name="T39" fmla="*/ 102 h 108"/>
              <a:gd name="T40" fmla="*/ 90 w 100"/>
              <a:gd name="T41" fmla="*/ 96 h 108"/>
              <a:gd name="T42" fmla="*/ 96 w 100"/>
              <a:gd name="T43" fmla="*/ 88 h 108"/>
              <a:gd name="T44" fmla="*/ 100 w 100"/>
              <a:gd name="T45" fmla="*/ 80 h 108"/>
              <a:gd name="T46" fmla="*/ 100 w 100"/>
              <a:gd name="T47" fmla="*/ 70 h 108"/>
              <a:gd name="T48" fmla="*/ 98 w 100"/>
              <a:gd name="T49" fmla="*/ 60 h 108"/>
              <a:gd name="T50" fmla="*/ 94 w 100"/>
              <a:gd name="T51" fmla="*/ 50 h 108"/>
              <a:gd name="T52" fmla="*/ 94 w 100"/>
              <a:gd name="T53" fmla="*/ 50 h 108"/>
              <a:gd name="T54" fmla="*/ 86 w 100"/>
              <a:gd name="T55" fmla="*/ 40 h 108"/>
              <a:gd name="T56" fmla="*/ 78 w 100"/>
              <a:gd name="T57" fmla="*/ 32 h 108"/>
              <a:gd name="T58" fmla="*/ 58 w 100"/>
              <a:gd name="T59" fmla="*/ 18 h 108"/>
              <a:gd name="T60" fmla="*/ 44 w 100"/>
              <a:gd name="T61" fmla="*/ 8 h 108"/>
              <a:gd name="T62" fmla="*/ 36 w 100"/>
              <a:gd name="T63" fmla="*/ 4 h 108"/>
              <a:gd name="T64" fmla="*/ 10 w 100"/>
              <a:gd name="T6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8">
                <a:moveTo>
                  <a:pt x="10" y="0"/>
                </a:moveTo>
                <a:lnTo>
                  <a:pt x="10" y="0"/>
                </a:lnTo>
                <a:lnTo>
                  <a:pt x="8" y="0"/>
                </a:lnTo>
                <a:lnTo>
                  <a:pt x="4" y="2"/>
                </a:lnTo>
                <a:lnTo>
                  <a:pt x="2" y="6"/>
                </a:lnTo>
                <a:lnTo>
                  <a:pt x="0" y="10"/>
                </a:lnTo>
                <a:lnTo>
                  <a:pt x="0" y="14"/>
                </a:lnTo>
                <a:lnTo>
                  <a:pt x="0" y="22"/>
                </a:lnTo>
                <a:lnTo>
                  <a:pt x="0" y="22"/>
                </a:lnTo>
                <a:lnTo>
                  <a:pt x="6" y="46"/>
                </a:lnTo>
                <a:lnTo>
                  <a:pt x="12" y="60"/>
                </a:lnTo>
                <a:lnTo>
                  <a:pt x="18" y="74"/>
                </a:lnTo>
                <a:lnTo>
                  <a:pt x="28" y="88"/>
                </a:lnTo>
                <a:lnTo>
                  <a:pt x="38" y="98"/>
                </a:lnTo>
                <a:lnTo>
                  <a:pt x="48" y="106"/>
                </a:lnTo>
                <a:lnTo>
                  <a:pt x="54" y="108"/>
                </a:lnTo>
                <a:lnTo>
                  <a:pt x="62" y="108"/>
                </a:lnTo>
                <a:lnTo>
                  <a:pt x="62" y="108"/>
                </a:lnTo>
                <a:lnTo>
                  <a:pt x="74" y="106"/>
                </a:lnTo>
                <a:lnTo>
                  <a:pt x="82" y="102"/>
                </a:lnTo>
                <a:lnTo>
                  <a:pt x="90" y="96"/>
                </a:lnTo>
                <a:lnTo>
                  <a:pt x="96" y="88"/>
                </a:lnTo>
                <a:lnTo>
                  <a:pt x="100" y="80"/>
                </a:lnTo>
                <a:lnTo>
                  <a:pt x="100" y="70"/>
                </a:lnTo>
                <a:lnTo>
                  <a:pt x="98" y="60"/>
                </a:lnTo>
                <a:lnTo>
                  <a:pt x="94" y="50"/>
                </a:lnTo>
                <a:lnTo>
                  <a:pt x="94" y="50"/>
                </a:lnTo>
                <a:lnTo>
                  <a:pt x="86" y="40"/>
                </a:lnTo>
                <a:lnTo>
                  <a:pt x="78" y="32"/>
                </a:lnTo>
                <a:lnTo>
                  <a:pt x="58" y="18"/>
                </a:lnTo>
                <a:lnTo>
                  <a:pt x="44" y="8"/>
                </a:lnTo>
                <a:lnTo>
                  <a:pt x="36" y="4"/>
                </a:lnTo>
                <a:lnTo>
                  <a:pt x="10" y="0"/>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8" name="Freeform 278"/>
          <p:cNvSpPr/>
          <p:nvPr>
            <p:custDataLst>
              <p:tags r:id="rId271"/>
            </p:custDataLst>
          </p:nvPr>
        </p:nvSpPr>
        <p:spPr bwMode="auto">
          <a:xfrm rot="20855259">
            <a:off x="4782845" y="3233311"/>
            <a:ext cx="74600" cy="55437"/>
          </a:xfrm>
          <a:custGeom>
            <a:avLst/>
            <a:gdLst>
              <a:gd name="T0" fmla="*/ 0 w 78"/>
              <a:gd name="T1" fmla="*/ 0 h 58"/>
              <a:gd name="T2" fmla="*/ 70 w 78"/>
              <a:gd name="T3" fmla="*/ 14 h 58"/>
              <a:gd name="T4" fmla="*/ 78 w 78"/>
              <a:gd name="T5" fmla="*/ 58 h 58"/>
              <a:gd name="T6" fmla="*/ 10 w 78"/>
              <a:gd name="T7" fmla="*/ 50 h 58"/>
              <a:gd name="T8" fmla="*/ 0 w 78"/>
              <a:gd name="T9" fmla="*/ 0 h 58"/>
            </a:gdLst>
            <a:ahLst/>
            <a:cxnLst>
              <a:cxn ang="0">
                <a:pos x="T0" y="T1"/>
              </a:cxn>
              <a:cxn ang="0">
                <a:pos x="T2" y="T3"/>
              </a:cxn>
              <a:cxn ang="0">
                <a:pos x="T4" y="T5"/>
              </a:cxn>
              <a:cxn ang="0">
                <a:pos x="T6" y="T7"/>
              </a:cxn>
              <a:cxn ang="0">
                <a:pos x="T8" y="T9"/>
              </a:cxn>
            </a:cxnLst>
            <a:rect l="0" t="0" r="r" b="b"/>
            <a:pathLst>
              <a:path w="78" h="58">
                <a:moveTo>
                  <a:pt x="0" y="0"/>
                </a:moveTo>
                <a:lnTo>
                  <a:pt x="70" y="14"/>
                </a:lnTo>
                <a:lnTo>
                  <a:pt x="78" y="58"/>
                </a:lnTo>
                <a:lnTo>
                  <a:pt x="10" y="50"/>
                </a:lnTo>
                <a:lnTo>
                  <a:pt x="0"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89" name="Freeform 279"/>
          <p:cNvSpPr/>
          <p:nvPr>
            <p:custDataLst>
              <p:tags r:id="rId272"/>
            </p:custDataLst>
          </p:nvPr>
        </p:nvSpPr>
        <p:spPr bwMode="auto">
          <a:xfrm rot="20855259">
            <a:off x="4743834" y="3058788"/>
            <a:ext cx="286082" cy="257337"/>
          </a:xfrm>
          <a:custGeom>
            <a:avLst/>
            <a:gdLst>
              <a:gd name="T0" fmla="*/ 170 w 300"/>
              <a:gd name="T1" fmla="*/ 150 h 270"/>
              <a:gd name="T2" fmla="*/ 152 w 300"/>
              <a:gd name="T3" fmla="*/ 130 h 270"/>
              <a:gd name="T4" fmla="*/ 100 w 300"/>
              <a:gd name="T5" fmla="*/ 60 h 270"/>
              <a:gd name="T6" fmla="*/ 76 w 300"/>
              <a:gd name="T7" fmla="*/ 18 h 270"/>
              <a:gd name="T8" fmla="*/ 76 w 300"/>
              <a:gd name="T9" fmla="*/ 6 h 270"/>
              <a:gd name="T10" fmla="*/ 80 w 300"/>
              <a:gd name="T11" fmla="*/ 4 h 270"/>
              <a:gd name="T12" fmla="*/ 96 w 300"/>
              <a:gd name="T13" fmla="*/ 0 h 270"/>
              <a:gd name="T14" fmla="*/ 132 w 300"/>
              <a:gd name="T15" fmla="*/ 10 h 270"/>
              <a:gd name="T16" fmla="*/ 176 w 300"/>
              <a:gd name="T17" fmla="*/ 36 h 270"/>
              <a:gd name="T18" fmla="*/ 222 w 300"/>
              <a:gd name="T19" fmla="*/ 78 h 270"/>
              <a:gd name="T20" fmla="*/ 244 w 300"/>
              <a:gd name="T21" fmla="*/ 102 h 270"/>
              <a:gd name="T22" fmla="*/ 276 w 300"/>
              <a:gd name="T23" fmla="*/ 144 h 270"/>
              <a:gd name="T24" fmla="*/ 296 w 300"/>
              <a:gd name="T25" fmla="*/ 178 h 270"/>
              <a:gd name="T26" fmla="*/ 300 w 300"/>
              <a:gd name="T27" fmla="*/ 202 h 270"/>
              <a:gd name="T28" fmla="*/ 298 w 300"/>
              <a:gd name="T29" fmla="*/ 212 h 270"/>
              <a:gd name="T30" fmla="*/ 282 w 300"/>
              <a:gd name="T31" fmla="*/ 228 h 270"/>
              <a:gd name="T32" fmla="*/ 252 w 300"/>
              <a:gd name="T33" fmla="*/ 246 h 270"/>
              <a:gd name="T34" fmla="*/ 210 w 300"/>
              <a:gd name="T35" fmla="*/ 260 h 270"/>
              <a:gd name="T36" fmla="*/ 156 w 300"/>
              <a:gd name="T37" fmla="*/ 268 h 270"/>
              <a:gd name="T38" fmla="*/ 130 w 300"/>
              <a:gd name="T39" fmla="*/ 270 h 270"/>
              <a:gd name="T40" fmla="*/ 90 w 300"/>
              <a:gd name="T41" fmla="*/ 268 h 270"/>
              <a:gd name="T42" fmla="*/ 58 w 300"/>
              <a:gd name="T43" fmla="*/ 260 h 270"/>
              <a:gd name="T44" fmla="*/ 52 w 300"/>
              <a:gd name="T45" fmla="*/ 258 h 270"/>
              <a:gd name="T46" fmla="*/ 60 w 300"/>
              <a:gd name="T47" fmla="*/ 256 h 270"/>
              <a:gd name="T48" fmla="*/ 66 w 300"/>
              <a:gd name="T49" fmla="*/ 246 h 270"/>
              <a:gd name="T50" fmla="*/ 72 w 300"/>
              <a:gd name="T51" fmla="*/ 226 h 270"/>
              <a:gd name="T52" fmla="*/ 72 w 300"/>
              <a:gd name="T53" fmla="*/ 210 h 270"/>
              <a:gd name="T54" fmla="*/ 68 w 300"/>
              <a:gd name="T55" fmla="*/ 194 h 270"/>
              <a:gd name="T56" fmla="*/ 60 w 300"/>
              <a:gd name="T57" fmla="*/ 180 h 270"/>
              <a:gd name="T58" fmla="*/ 36 w 300"/>
              <a:gd name="T59" fmla="*/ 162 h 270"/>
              <a:gd name="T60" fmla="*/ 12 w 300"/>
              <a:gd name="T61" fmla="*/ 154 h 270"/>
              <a:gd name="T62" fmla="*/ 0 w 300"/>
              <a:gd name="T63" fmla="*/ 15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0" h="270">
                <a:moveTo>
                  <a:pt x="0" y="152"/>
                </a:moveTo>
                <a:lnTo>
                  <a:pt x="170" y="150"/>
                </a:lnTo>
                <a:lnTo>
                  <a:pt x="170" y="150"/>
                </a:lnTo>
                <a:lnTo>
                  <a:pt x="152" y="130"/>
                </a:lnTo>
                <a:lnTo>
                  <a:pt x="118" y="84"/>
                </a:lnTo>
                <a:lnTo>
                  <a:pt x="100" y="60"/>
                </a:lnTo>
                <a:lnTo>
                  <a:pt x="86" y="36"/>
                </a:lnTo>
                <a:lnTo>
                  <a:pt x="76" y="18"/>
                </a:lnTo>
                <a:lnTo>
                  <a:pt x="76" y="10"/>
                </a:lnTo>
                <a:lnTo>
                  <a:pt x="76" y="6"/>
                </a:lnTo>
                <a:lnTo>
                  <a:pt x="76" y="6"/>
                </a:lnTo>
                <a:lnTo>
                  <a:pt x="80" y="4"/>
                </a:lnTo>
                <a:lnTo>
                  <a:pt x="84" y="2"/>
                </a:lnTo>
                <a:lnTo>
                  <a:pt x="96" y="0"/>
                </a:lnTo>
                <a:lnTo>
                  <a:pt x="112" y="4"/>
                </a:lnTo>
                <a:lnTo>
                  <a:pt x="132" y="10"/>
                </a:lnTo>
                <a:lnTo>
                  <a:pt x="152" y="22"/>
                </a:lnTo>
                <a:lnTo>
                  <a:pt x="176" y="36"/>
                </a:lnTo>
                <a:lnTo>
                  <a:pt x="200" y="56"/>
                </a:lnTo>
                <a:lnTo>
                  <a:pt x="222" y="78"/>
                </a:lnTo>
                <a:lnTo>
                  <a:pt x="222" y="78"/>
                </a:lnTo>
                <a:lnTo>
                  <a:pt x="244" y="102"/>
                </a:lnTo>
                <a:lnTo>
                  <a:pt x="262" y="124"/>
                </a:lnTo>
                <a:lnTo>
                  <a:pt x="276" y="144"/>
                </a:lnTo>
                <a:lnTo>
                  <a:pt x="288" y="162"/>
                </a:lnTo>
                <a:lnTo>
                  <a:pt x="296" y="178"/>
                </a:lnTo>
                <a:lnTo>
                  <a:pt x="300" y="192"/>
                </a:lnTo>
                <a:lnTo>
                  <a:pt x="300" y="202"/>
                </a:lnTo>
                <a:lnTo>
                  <a:pt x="298" y="212"/>
                </a:lnTo>
                <a:lnTo>
                  <a:pt x="298" y="212"/>
                </a:lnTo>
                <a:lnTo>
                  <a:pt x="292" y="220"/>
                </a:lnTo>
                <a:lnTo>
                  <a:pt x="282" y="228"/>
                </a:lnTo>
                <a:lnTo>
                  <a:pt x="268" y="236"/>
                </a:lnTo>
                <a:lnTo>
                  <a:pt x="252" y="246"/>
                </a:lnTo>
                <a:lnTo>
                  <a:pt x="232" y="254"/>
                </a:lnTo>
                <a:lnTo>
                  <a:pt x="210" y="260"/>
                </a:lnTo>
                <a:lnTo>
                  <a:pt x="184" y="266"/>
                </a:lnTo>
                <a:lnTo>
                  <a:pt x="156" y="268"/>
                </a:lnTo>
                <a:lnTo>
                  <a:pt x="156" y="268"/>
                </a:lnTo>
                <a:lnTo>
                  <a:pt x="130" y="270"/>
                </a:lnTo>
                <a:lnTo>
                  <a:pt x="108" y="268"/>
                </a:lnTo>
                <a:lnTo>
                  <a:pt x="90" y="268"/>
                </a:lnTo>
                <a:lnTo>
                  <a:pt x="76" y="264"/>
                </a:lnTo>
                <a:lnTo>
                  <a:pt x="58" y="260"/>
                </a:lnTo>
                <a:lnTo>
                  <a:pt x="52" y="258"/>
                </a:lnTo>
                <a:lnTo>
                  <a:pt x="52" y="258"/>
                </a:lnTo>
                <a:lnTo>
                  <a:pt x="56" y="258"/>
                </a:lnTo>
                <a:lnTo>
                  <a:pt x="60" y="256"/>
                </a:lnTo>
                <a:lnTo>
                  <a:pt x="64" y="252"/>
                </a:lnTo>
                <a:lnTo>
                  <a:pt x="66" y="246"/>
                </a:lnTo>
                <a:lnTo>
                  <a:pt x="70" y="238"/>
                </a:lnTo>
                <a:lnTo>
                  <a:pt x="72" y="226"/>
                </a:lnTo>
                <a:lnTo>
                  <a:pt x="72" y="210"/>
                </a:lnTo>
                <a:lnTo>
                  <a:pt x="72" y="210"/>
                </a:lnTo>
                <a:lnTo>
                  <a:pt x="70" y="202"/>
                </a:lnTo>
                <a:lnTo>
                  <a:pt x="68" y="194"/>
                </a:lnTo>
                <a:lnTo>
                  <a:pt x="64" y="186"/>
                </a:lnTo>
                <a:lnTo>
                  <a:pt x="60" y="180"/>
                </a:lnTo>
                <a:lnTo>
                  <a:pt x="48" y="170"/>
                </a:lnTo>
                <a:lnTo>
                  <a:pt x="36" y="162"/>
                </a:lnTo>
                <a:lnTo>
                  <a:pt x="22" y="158"/>
                </a:lnTo>
                <a:lnTo>
                  <a:pt x="12" y="154"/>
                </a:lnTo>
                <a:lnTo>
                  <a:pt x="0" y="152"/>
                </a:lnTo>
                <a:lnTo>
                  <a:pt x="0" y="152"/>
                </a:lnTo>
                <a:close/>
              </a:path>
            </a:pathLst>
          </a:custGeom>
          <a:solidFill>
            <a:schemeClr val="accent2"/>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dirty="0"/>
          </a:p>
        </p:txBody>
      </p:sp>
      <p:sp>
        <p:nvSpPr>
          <p:cNvPr id="590" name="Freeform 280"/>
          <p:cNvSpPr/>
          <p:nvPr>
            <p:custDataLst>
              <p:tags r:id="rId273"/>
            </p:custDataLst>
          </p:nvPr>
        </p:nvSpPr>
        <p:spPr bwMode="auto">
          <a:xfrm rot="20855259">
            <a:off x="4906723" y="3183350"/>
            <a:ext cx="66388" cy="58859"/>
          </a:xfrm>
          <a:custGeom>
            <a:avLst/>
            <a:gdLst>
              <a:gd name="T0" fmla="*/ 16 w 70"/>
              <a:gd name="T1" fmla="*/ 2 h 62"/>
              <a:gd name="T2" fmla="*/ 16 w 70"/>
              <a:gd name="T3" fmla="*/ 2 h 62"/>
              <a:gd name="T4" fmla="*/ 14 w 70"/>
              <a:gd name="T5" fmla="*/ 2 h 62"/>
              <a:gd name="T6" fmla="*/ 14 w 70"/>
              <a:gd name="T7" fmla="*/ 2 h 62"/>
              <a:gd name="T8" fmla="*/ 12 w 70"/>
              <a:gd name="T9" fmla="*/ 2 h 62"/>
              <a:gd name="T10" fmla="*/ 12 w 70"/>
              <a:gd name="T11" fmla="*/ 2 h 62"/>
              <a:gd name="T12" fmla="*/ 10 w 70"/>
              <a:gd name="T13" fmla="*/ 0 h 62"/>
              <a:gd name="T14" fmla="*/ 10 w 70"/>
              <a:gd name="T15" fmla="*/ 0 h 62"/>
              <a:gd name="T16" fmla="*/ 6 w 70"/>
              <a:gd name="T17" fmla="*/ 0 h 62"/>
              <a:gd name="T18" fmla="*/ 4 w 70"/>
              <a:gd name="T19" fmla="*/ 2 h 62"/>
              <a:gd name="T20" fmla="*/ 2 w 70"/>
              <a:gd name="T21" fmla="*/ 6 h 62"/>
              <a:gd name="T22" fmla="*/ 2 w 70"/>
              <a:gd name="T23" fmla="*/ 6 h 62"/>
              <a:gd name="T24" fmla="*/ 0 w 70"/>
              <a:gd name="T25" fmla="*/ 8 h 62"/>
              <a:gd name="T26" fmla="*/ 0 w 70"/>
              <a:gd name="T27" fmla="*/ 8 h 62"/>
              <a:gd name="T28" fmla="*/ 0 w 70"/>
              <a:gd name="T29" fmla="*/ 12 h 62"/>
              <a:gd name="T30" fmla="*/ 0 w 70"/>
              <a:gd name="T31" fmla="*/ 16 h 62"/>
              <a:gd name="T32" fmla="*/ 2 w 70"/>
              <a:gd name="T33" fmla="*/ 26 h 62"/>
              <a:gd name="T34" fmla="*/ 6 w 70"/>
              <a:gd name="T35" fmla="*/ 34 h 62"/>
              <a:gd name="T36" fmla="*/ 10 w 70"/>
              <a:gd name="T37" fmla="*/ 42 h 62"/>
              <a:gd name="T38" fmla="*/ 10 w 70"/>
              <a:gd name="T39" fmla="*/ 42 h 62"/>
              <a:gd name="T40" fmla="*/ 20 w 70"/>
              <a:gd name="T41" fmla="*/ 54 h 62"/>
              <a:gd name="T42" fmla="*/ 26 w 70"/>
              <a:gd name="T43" fmla="*/ 60 h 62"/>
              <a:gd name="T44" fmla="*/ 34 w 70"/>
              <a:gd name="T45" fmla="*/ 62 h 62"/>
              <a:gd name="T46" fmla="*/ 34 w 70"/>
              <a:gd name="T47" fmla="*/ 62 h 62"/>
              <a:gd name="T48" fmla="*/ 38 w 70"/>
              <a:gd name="T49" fmla="*/ 62 h 62"/>
              <a:gd name="T50" fmla="*/ 42 w 70"/>
              <a:gd name="T51" fmla="*/ 62 h 62"/>
              <a:gd name="T52" fmla="*/ 46 w 70"/>
              <a:gd name="T53" fmla="*/ 56 h 62"/>
              <a:gd name="T54" fmla="*/ 46 w 70"/>
              <a:gd name="T55" fmla="*/ 50 h 62"/>
              <a:gd name="T56" fmla="*/ 44 w 70"/>
              <a:gd name="T57" fmla="*/ 42 h 62"/>
              <a:gd name="T58" fmla="*/ 44 w 70"/>
              <a:gd name="T59" fmla="*/ 42 h 62"/>
              <a:gd name="T60" fmla="*/ 34 w 70"/>
              <a:gd name="T61" fmla="*/ 30 h 62"/>
              <a:gd name="T62" fmla="*/ 34 w 70"/>
              <a:gd name="T63" fmla="*/ 30 h 62"/>
              <a:gd name="T64" fmla="*/ 42 w 70"/>
              <a:gd name="T65" fmla="*/ 32 h 62"/>
              <a:gd name="T66" fmla="*/ 42 w 70"/>
              <a:gd name="T67" fmla="*/ 32 h 62"/>
              <a:gd name="T68" fmla="*/ 48 w 70"/>
              <a:gd name="T69" fmla="*/ 34 h 62"/>
              <a:gd name="T70" fmla="*/ 56 w 70"/>
              <a:gd name="T71" fmla="*/ 36 h 62"/>
              <a:gd name="T72" fmla="*/ 64 w 70"/>
              <a:gd name="T73" fmla="*/ 34 h 62"/>
              <a:gd name="T74" fmla="*/ 66 w 70"/>
              <a:gd name="T75" fmla="*/ 32 h 62"/>
              <a:gd name="T76" fmla="*/ 68 w 70"/>
              <a:gd name="T77" fmla="*/ 30 h 62"/>
              <a:gd name="T78" fmla="*/ 68 w 70"/>
              <a:gd name="T79" fmla="*/ 30 h 62"/>
              <a:gd name="T80" fmla="*/ 70 w 70"/>
              <a:gd name="T81" fmla="*/ 22 h 62"/>
              <a:gd name="T82" fmla="*/ 68 w 70"/>
              <a:gd name="T83" fmla="*/ 16 h 62"/>
              <a:gd name="T84" fmla="*/ 62 w 70"/>
              <a:gd name="T85" fmla="*/ 12 h 62"/>
              <a:gd name="T86" fmla="*/ 52 w 70"/>
              <a:gd name="T87" fmla="*/ 8 h 62"/>
              <a:gd name="T88" fmla="*/ 32 w 70"/>
              <a:gd name="T89" fmla="*/ 4 h 62"/>
              <a:gd name="T90" fmla="*/ 16 w 70"/>
              <a:gd name="T91" fmla="*/ 2 h 62"/>
              <a:gd name="T92" fmla="*/ 16 w 70"/>
              <a:gd name="T93"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 h="62">
                <a:moveTo>
                  <a:pt x="16" y="2"/>
                </a:moveTo>
                <a:lnTo>
                  <a:pt x="16" y="2"/>
                </a:lnTo>
                <a:lnTo>
                  <a:pt x="14" y="2"/>
                </a:lnTo>
                <a:lnTo>
                  <a:pt x="14" y="2"/>
                </a:lnTo>
                <a:lnTo>
                  <a:pt x="12" y="2"/>
                </a:lnTo>
                <a:lnTo>
                  <a:pt x="12" y="2"/>
                </a:lnTo>
                <a:lnTo>
                  <a:pt x="10" y="0"/>
                </a:lnTo>
                <a:lnTo>
                  <a:pt x="10" y="0"/>
                </a:lnTo>
                <a:lnTo>
                  <a:pt x="6" y="0"/>
                </a:lnTo>
                <a:lnTo>
                  <a:pt x="4" y="2"/>
                </a:lnTo>
                <a:lnTo>
                  <a:pt x="2" y="6"/>
                </a:lnTo>
                <a:lnTo>
                  <a:pt x="2" y="6"/>
                </a:lnTo>
                <a:lnTo>
                  <a:pt x="0" y="8"/>
                </a:lnTo>
                <a:lnTo>
                  <a:pt x="0" y="8"/>
                </a:lnTo>
                <a:lnTo>
                  <a:pt x="0" y="12"/>
                </a:lnTo>
                <a:lnTo>
                  <a:pt x="0" y="16"/>
                </a:lnTo>
                <a:lnTo>
                  <a:pt x="2" y="26"/>
                </a:lnTo>
                <a:lnTo>
                  <a:pt x="6" y="34"/>
                </a:lnTo>
                <a:lnTo>
                  <a:pt x="10" y="42"/>
                </a:lnTo>
                <a:lnTo>
                  <a:pt x="10" y="42"/>
                </a:lnTo>
                <a:lnTo>
                  <a:pt x="20" y="54"/>
                </a:lnTo>
                <a:lnTo>
                  <a:pt x="26" y="60"/>
                </a:lnTo>
                <a:lnTo>
                  <a:pt x="34" y="62"/>
                </a:lnTo>
                <a:lnTo>
                  <a:pt x="34" y="62"/>
                </a:lnTo>
                <a:lnTo>
                  <a:pt x="38" y="62"/>
                </a:lnTo>
                <a:lnTo>
                  <a:pt x="42" y="62"/>
                </a:lnTo>
                <a:lnTo>
                  <a:pt x="46" y="56"/>
                </a:lnTo>
                <a:lnTo>
                  <a:pt x="46" y="50"/>
                </a:lnTo>
                <a:lnTo>
                  <a:pt x="44" y="42"/>
                </a:lnTo>
                <a:lnTo>
                  <a:pt x="44" y="42"/>
                </a:lnTo>
                <a:lnTo>
                  <a:pt x="34" y="30"/>
                </a:lnTo>
                <a:lnTo>
                  <a:pt x="34" y="30"/>
                </a:lnTo>
                <a:lnTo>
                  <a:pt x="42" y="32"/>
                </a:lnTo>
                <a:lnTo>
                  <a:pt x="42" y="32"/>
                </a:lnTo>
                <a:lnTo>
                  <a:pt x="48" y="34"/>
                </a:lnTo>
                <a:lnTo>
                  <a:pt x="56" y="36"/>
                </a:lnTo>
                <a:lnTo>
                  <a:pt x="64" y="34"/>
                </a:lnTo>
                <a:lnTo>
                  <a:pt x="66" y="32"/>
                </a:lnTo>
                <a:lnTo>
                  <a:pt x="68" y="30"/>
                </a:lnTo>
                <a:lnTo>
                  <a:pt x="68" y="30"/>
                </a:lnTo>
                <a:lnTo>
                  <a:pt x="70" y="22"/>
                </a:lnTo>
                <a:lnTo>
                  <a:pt x="68" y="16"/>
                </a:lnTo>
                <a:lnTo>
                  <a:pt x="62" y="12"/>
                </a:lnTo>
                <a:lnTo>
                  <a:pt x="52" y="8"/>
                </a:lnTo>
                <a:lnTo>
                  <a:pt x="32" y="4"/>
                </a:lnTo>
                <a:lnTo>
                  <a:pt x="16" y="2"/>
                </a:lnTo>
                <a:lnTo>
                  <a:pt x="16" y="2"/>
                </a:lnTo>
                <a:close/>
              </a:path>
            </a:pathLst>
          </a:custGeom>
          <a:solidFill>
            <a:srgbClr val="77171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1" name="Freeform 281"/>
          <p:cNvSpPr/>
          <p:nvPr>
            <p:custDataLst>
              <p:tags r:id="rId274"/>
            </p:custDataLst>
          </p:nvPr>
        </p:nvSpPr>
        <p:spPr bwMode="auto">
          <a:xfrm rot="20855259">
            <a:off x="4595317" y="3134072"/>
            <a:ext cx="528362" cy="366158"/>
          </a:xfrm>
          <a:custGeom>
            <a:avLst/>
            <a:gdLst>
              <a:gd name="T0" fmla="*/ 526 w 554"/>
              <a:gd name="T1" fmla="*/ 198 h 384"/>
              <a:gd name="T2" fmla="*/ 520 w 554"/>
              <a:gd name="T3" fmla="*/ 196 h 384"/>
              <a:gd name="T4" fmla="*/ 512 w 554"/>
              <a:gd name="T5" fmla="*/ 204 h 384"/>
              <a:gd name="T6" fmla="*/ 514 w 554"/>
              <a:gd name="T7" fmla="*/ 212 h 384"/>
              <a:gd name="T8" fmla="*/ 524 w 554"/>
              <a:gd name="T9" fmla="*/ 224 h 384"/>
              <a:gd name="T10" fmla="*/ 534 w 554"/>
              <a:gd name="T11" fmla="*/ 250 h 384"/>
              <a:gd name="T12" fmla="*/ 534 w 554"/>
              <a:gd name="T13" fmla="*/ 276 h 384"/>
              <a:gd name="T14" fmla="*/ 526 w 554"/>
              <a:gd name="T15" fmla="*/ 302 h 384"/>
              <a:gd name="T16" fmla="*/ 512 w 554"/>
              <a:gd name="T17" fmla="*/ 324 h 384"/>
              <a:gd name="T18" fmla="*/ 492 w 554"/>
              <a:gd name="T19" fmla="*/ 342 h 384"/>
              <a:gd name="T20" fmla="*/ 468 w 554"/>
              <a:gd name="T21" fmla="*/ 354 h 384"/>
              <a:gd name="T22" fmla="*/ 440 w 554"/>
              <a:gd name="T23" fmla="*/ 362 h 384"/>
              <a:gd name="T24" fmla="*/ 426 w 554"/>
              <a:gd name="T25" fmla="*/ 362 h 384"/>
              <a:gd name="T26" fmla="*/ 398 w 554"/>
              <a:gd name="T27" fmla="*/ 360 h 384"/>
              <a:gd name="T28" fmla="*/ 374 w 554"/>
              <a:gd name="T29" fmla="*/ 352 h 384"/>
              <a:gd name="T30" fmla="*/ 328 w 554"/>
              <a:gd name="T31" fmla="*/ 324 h 384"/>
              <a:gd name="T32" fmla="*/ 290 w 554"/>
              <a:gd name="T33" fmla="*/ 284 h 384"/>
              <a:gd name="T34" fmla="*/ 262 w 554"/>
              <a:gd name="T35" fmla="*/ 240 h 384"/>
              <a:gd name="T36" fmla="*/ 242 w 554"/>
              <a:gd name="T37" fmla="*/ 200 h 384"/>
              <a:gd name="T38" fmla="*/ 210 w 554"/>
              <a:gd name="T39" fmla="*/ 142 h 384"/>
              <a:gd name="T40" fmla="*/ 184 w 554"/>
              <a:gd name="T41" fmla="*/ 106 h 384"/>
              <a:gd name="T42" fmla="*/ 166 w 554"/>
              <a:gd name="T43" fmla="*/ 92 h 384"/>
              <a:gd name="T44" fmla="*/ 128 w 554"/>
              <a:gd name="T45" fmla="*/ 68 h 384"/>
              <a:gd name="T46" fmla="*/ 62 w 554"/>
              <a:gd name="T47" fmla="*/ 42 h 384"/>
              <a:gd name="T48" fmla="*/ 22 w 554"/>
              <a:gd name="T49" fmla="*/ 18 h 384"/>
              <a:gd name="T50" fmla="*/ 6 w 554"/>
              <a:gd name="T51" fmla="*/ 2 h 384"/>
              <a:gd name="T52" fmla="*/ 4 w 554"/>
              <a:gd name="T53" fmla="*/ 0 h 384"/>
              <a:gd name="T54" fmla="*/ 0 w 554"/>
              <a:gd name="T55" fmla="*/ 4 h 384"/>
              <a:gd name="T56" fmla="*/ 0 w 554"/>
              <a:gd name="T57" fmla="*/ 6 h 384"/>
              <a:gd name="T58" fmla="*/ 12 w 554"/>
              <a:gd name="T59" fmla="*/ 28 h 384"/>
              <a:gd name="T60" fmla="*/ 28 w 554"/>
              <a:gd name="T61" fmla="*/ 44 h 384"/>
              <a:gd name="T62" fmla="*/ 72 w 554"/>
              <a:gd name="T63" fmla="*/ 66 h 384"/>
              <a:gd name="T64" fmla="*/ 104 w 554"/>
              <a:gd name="T65" fmla="*/ 80 h 384"/>
              <a:gd name="T66" fmla="*/ 148 w 554"/>
              <a:gd name="T67" fmla="*/ 104 h 384"/>
              <a:gd name="T68" fmla="*/ 174 w 554"/>
              <a:gd name="T69" fmla="*/ 128 h 384"/>
              <a:gd name="T70" fmla="*/ 186 w 554"/>
              <a:gd name="T71" fmla="*/ 142 h 384"/>
              <a:gd name="T72" fmla="*/ 218 w 554"/>
              <a:gd name="T73" fmla="*/ 196 h 384"/>
              <a:gd name="T74" fmla="*/ 262 w 554"/>
              <a:gd name="T75" fmla="*/ 280 h 384"/>
              <a:gd name="T76" fmla="*/ 300 w 554"/>
              <a:gd name="T77" fmla="*/ 330 h 384"/>
              <a:gd name="T78" fmla="*/ 326 w 554"/>
              <a:gd name="T79" fmla="*/ 350 h 384"/>
              <a:gd name="T80" fmla="*/ 346 w 554"/>
              <a:gd name="T81" fmla="*/ 364 h 384"/>
              <a:gd name="T82" fmla="*/ 394 w 554"/>
              <a:gd name="T83" fmla="*/ 382 h 384"/>
              <a:gd name="T84" fmla="*/ 444 w 554"/>
              <a:gd name="T85" fmla="*/ 384 h 384"/>
              <a:gd name="T86" fmla="*/ 480 w 554"/>
              <a:gd name="T87" fmla="*/ 374 h 384"/>
              <a:gd name="T88" fmla="*/ 502 w 554"/>
              <a:gd name="T89" fmla="*/ 362 h 384"/>
              <a:gd name="T90" fmla="*/ 514 w 554"/>
              <a:gd name="T91" fmla="*/ 354 h 384"/>
              <a:gd name="T92" fmla="*/ 542 w 554"/>
              <a:gd name="T93" fmla="*/ 320 h 384"/>
              <a:gd name="T94" fmla="*/ 554 w 554"/>
              <a:gd name="T95" fmla="*/ 278 h 384"/>
              <a:gd name="T96" fmla="*/ 548 w 554"/>
              <a:gd name="T97" fmla="*/ 236 h 384"/>
              <a:gd name="T98" fmla="*/ 540 w 554"/>
              <a:gd name="T99" fmla="*/ 216 h 384"/>
              <a:gd name="T100" fmla="*/ 526 w 554"/>
              <a:gd name="T101" fmla="*/ 19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4" h="384">
                <a:moveTo>
                  <a:pt x="526" y="198"/>
                </a:moveTo>
                <a:lnTo>
                  <a:pt x="526" y="198"/>
                </a:lnTo>
                <a:lnTo>
                  <a:pt x="522" y="196"/>
                </a:lnTo>
                <a:lnTo>
                  <a:pt x="520" y="196"/>
                </a:lnTo>
                <a:lnTo>
                  <a:pt x="514" y="198"/>
                </a:lnTo>
                <a:lnTo>
                  <a:pt x="512" y="204"/>
                </a:lnTo>
                <a:lnTo>
                  <a:pt x="512" y="208"/>
                </a:lnTo>
                <a:lnTo>
                  <a:pt x="514" y="212"/>
                </a:lnTo>
                <a:lnTo>
                  <a:pt x="514" y="212"/>
                </a:lnTo>
                <a:lnTo>
                  <a:pt x="524" y="224"/>
                </a:lnTo>
                <a:lnTo>
                  <a:pt x="530" y="238"/>
                </a:lnTo>
                <a:lnTo>
                  <a:pt x="534" y="250"/>
                </a:lnTo>
                <a:lnTo>
                  <a:pt x="536" y="264"/>
                </a:lnTo>
                <a:lnTo>
                  <a:pt x="534" y="276"/>
                </a:lnTo>
                <a:lnTo>
                  <a:pt x="532" y="290"/>
                </a:lnTo>
                <a:lnTo>
                  <a:pt x="526" y="302"/>
                </a:lnTo>
                <a:lnTo>
                  <a:pt x="520" y="312"/>
                </a:lnTo>
                <a:lnTo>
                  <a:pt x="512" y="324"/>
                </a:lnTo>
                <a:lnTo>
                  <a:pt x="502" y="332"/>
                </a:lnTo>
                <a:lnTo>
                  <a:pt x="492" y="342"/>
                </a:lnTo>
                <a:lnTo>
                  <a:pt x="480" y="348"/>
                </a:lnTo>
                <a:lnTo>
                  <a:pt x="468" y="354"/>
                </a:lnTo>
                <a:lnTo>
                  <a:pt x="454" y="358"/>
                </a:lnTo>
                <a:lnTo>
                  <a:pt x="440" y="362"/>
                </a:lnTo>
                <a:lnTo>
                  <a:pt x="426" y="362"/>
                </a:lnTo>
                <a:lnTo>
                  <a:pt x="426" y="362"/>
                </a:lnTo>
                <a:lnTo>
                  <a:pt x="412" y="362"/>
                </a:lnTo>
                <a:lnTo>
                  <a:pt x="398" y="360"/>
                </a:lnTo>
                <a:lnTo>
                  <a:pt x="386" y="356"/>
                </a:lnTo>
                <a:lnTo>
                  <a:pt x="374" y="352"/>
                </a:lnTo>
                <a:lnTo>
                  <a:pt x="350" y="340"/>
                </a:lnTo>
                <a:lnTo>
                  <a:pt x="328" y="324"/>
                </a:lnTo>
                <a:lnTo>
                  <a:pt x="308" y="306"/>
                </a:lnTo>
                <a:lnTo>
                  <a:pt x="290" y="284"/>
                </a:lnTo>
                <a:lnTo>
                  <a:pt x="276" y="262"/>
                </a:lnTo>
                <a:lnTo>
                  <a:pt x="262" y="240"/>
                </a:lnTo>
                <a:lnTo>
                  <a:pt x="262" y="240"/>
                </a:lnTo>
                <a:lnTo>
                  <a:pt x="242" y="200"/>
                </a:lnTo>
                <a:lnTo>
                  <a:pt x="222" y="160"/>
                </a:lnTo>
                <a:lnTo>
                  <a:pt x="210" y="142"/>
                </a:lnTo>
                <a:lnTo>
                  <a:pt x="198" y="124"/>
                </a:lnTo>
                <a:lnTo>
                  <a:pt x="184" y="106"/>
                </a:lnTo>
                <a:lnTo>
                  <a:pt x="166" y="92"/>
                </a:lnTo>
                <a:lnTo>
                  <a:pt x="166" y="92"/>
                </a:lnTo>
                <a:lnTo>
                  <a:pt x="148" y="78"/>
                </a:lnTo>
                <a:lnTo>
                  <a:pt x="128" y="68"/>
                </a:lnTo>
                <a:lnTo>
                  <a:pt x="84" y="50"/>
                </a:lnTo>
                <a:lnTo>
                  <a:pt x="62" y="42"/>
                </a:lnTo>
                <a:lnTo>
                  <a:pt x="42" y="32"/>
                </a:lnTo>
                <a:lnTo>
                  <a:pt x="22" y="18"/>
                </a:lnTo>
                <a:lnTo>
                  <a:pt x="14" y="10"/>
                </a:lnTo>
                <a:lnTo>
                  <a:pt x="6" y="2"/>
                </a:lnTo>
                <a:lnTo>
                  <a:pt x="6" y="2"/>
                </a:lnTo>
                <a:lnTo>
                  <a:pt x="4" y="0"/>
                </a:lnTo>
                <a:lnTo>
                  <a:pt x="0" y="2"/>
                </a:lnTo>
                <a:lnTo>
                  <a:pt x="0" y="4"/>
                </a:lnTo>
                <a:lnTo>
                  <a:pt x="0" y="6"/>
                </a:lnTo>
                <a:lnTo>
                  <a:pt x="0" y="6"/>
                </a:lnTo>
                <a:lnTo>
                  <a:pt x="4" y="18"/>
                </a:lnTo>
                <a:lnTo>
                  <a:pt x="12" y="28"/>
                </a:lnTo>
                <a:lnTo>
                  <a:pt x="20" y="36"/>
                </a:lnTo>
                <a:lnTo>
                  <a:pt x="28" y="44"/>
                </a:lnTo>
                <a:lnTo>
                  <a:pt x="48" y="56"/>
                </a:lnTo>
                <a:lnTo>
                  <a:pt x="72" y="66"/>
                </a:lnTo>
                <a:lnTo>
                  <a:pt x="72" y="66"/>
                </a:lnTo>
                <a:lnTo>
                  <a:pt x="104" y="80"/>
                </a:lnTo>
                <a:lnTo>
                  <a:pt x="134" y="96"/>
                </a:lnTo>
                <a:lnTo>
                  <a:pt x="148" y="104"/>
                </a:lnTo>
                <a:lnTo>
                  <a:pt x="162" y="116"/>
                </a:lnTo>
                <a:lnTo>
                  <a:pt x="174" y="128"/>
                </a:lnTo>
                <a:lnTo>
                  <a:pt x="186" y="142"/>
                </a:lnTo>
                <a:lnTo>
                  <a:pt x="186" y="142"/>
                </a:lnTo>
                <a:lnTo>
                  <a:pt x="202" y="170"/>
                </a:lnTo>
                <a:lnTo>
                  <a:pt x="218" y="196"/>
                </a:lnTo>
                <a:lnTo>
                  <a:pt x="246" y="254"/>
                </a:lnTo>
                <a:lnTo>
                  <a:pt x="262" y="280"/>
                </a:lnTo>
                <a:lnTo>
                  <a:pt x="280" y="306"/>
                </a:lnTo>
                <a:lnTo>
                  <a:pt x="300" y="330"/>
                </a:lnTo>
                <a:lnTo>
                  <a:pt x="312" y="340"/>
                </a:lnTo>
                <a:lnTo>
                  <a:pt x="326" y="350"/>
                </a:lnTo>
                <a:lnTo>
                  <a:pt x="326" y="350"/>
                </a:lnTo>
                <a:lnTo>
                  <a:pt x="346" y="364"/>
                </a:lnTo>
                <a:lnTo>
                  <a:pt x="370" y="374"/>
                </a:lnTo>
                <a:lnTo>
                  <a:pt x="394" y="382"/>
                </a:lnTo>
                <a:lnTo>
                  <a:pt x="420" y="384"/>
                </a:lnTo>
                <a:lnTo>
                  <a:pt x="444" y="384"/>
                </a:lnTo>
                <a:lnTo>
                  <a:pt x="468" y="378"/>
                </a:lnTo>
                <a:lnTo>
                  <a:pt x="480" y="374"/>
                </a:lnTo>
                <a:lnTo>
                  <a:pt x="492" y="368"/>
                </a:lnTo>
                <a:lnTo>
                  <a:pt x="502" y="362"/>
                </a:lnTo>
                <a:lnTo>
                  <a:pt x="514" y="354"/>
                </a:lnTo>
                <a:lnTo>
                  <a:pt x="514" y="354"/>
                </a:lnTo>
                <a:lnTo>
                  <a:pt x="530" y="338"/>
                </a:lnTo>
                <a:lnTo>
                  <a:pt x="542" y="320"/>
                </a:lnTo>
                <a:lnTo>
                  <a:pt x="550" y="300"/>
                </a:lnTo>
                <a:lnTo>
                  <a:pt x="554" y="278"/>
                </a:lnTo>
                <a:lnTo>
                  <a:pt x="554" y="258"/>
                </a:lnTo>
                <a:lnTo>
                  <a:pt x="548" y="236"/>
                </a:lnTo>
                <a:lnTo>
                  <a:pt x="544" y="226"/>
                </a:lnTo>
                <a:lnTo>
                  <a:pt x="540" y="216"/>
                </a:lnTo>
                <a:lnTo>
                  <a:pt x="534" y="208"/>
                </a:lnTo>
                <a:lnTo>
                  <a:pt x="526" y="198"/>
                </a:lnTo>
                <a:lnTo>
                  <a:pt x="526" y="198"/>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2" name="Freeform 282"/>
          <p:cNvSpPr/>
          <p:nvPr>
            <p:custDataLst>
              <p:tags r:id="rId275"/>
            </p:custDataLst>
          </p:nvPr>
        </p:nvSpPr>
        <p:spPr bwMode="auto">
          <a:xfrm rot="20855259">
            <a:off x="4563835" y="3148445"/>
            <a:ext cx="38327" cy="49277"/>
          </a:xfrm>
          <a:custGeom>
            <a:avLst/>
            <a:gdLst>
              <a:gd name="T0" fmla="*/ 0 w 40"/>
              <a:gd name="T1" fmla="*/ 8 h 52"/>
              <a:gd name="T2" fmla="*/ 0 w 40"/>
              <a:gd name="T3" fmla="*/ 8 h 52"/>
              <a:gd name="T4" fmla="*/ 4 w 40"/>
              <a:gd name="T5" fmla="*/ 2 h 52"/>
              <a:gd name="T6" fmla="*/ 8 w 40"/>
              <a:gd name="T7" fmla="*/ 0 h 52"/>
              <a:gd name="T8" fmla="*/ 14 w 40"/>
              <a:gd name="T9" fmla="*/ 0 h 52"/>
              <a:gd name="T10" fmla="*/ 22 w 40"/>
              <a:gd name="T11" fmla="*/ 6 h 52"/>
              <a:gd name="T12" fmla="*/ 22 w 40"/>
              <a:gd name="T13" fmla="*/ 6 h 52"/>
              <a:gd name="T14" fmla="*/ 30 w 40"/>
              <a:gd name="T15" fmla="*/ 16 h 52"/>
              <a:gd name="T16" fmla="*/ 36 w 40"/>
              <a:gd name="T17" fmla="*/ 28 h 52"/>
              <a:gd name="T18" fmla="*/ 40 w 40"/>
              <a:gd name="T19" fmla="*/ 40 h 52"/>
              <a:gd name="T20" fmla="*/ 40 w 40"/>
              <a:gd name="T21" fmla="*/ 44 h 52"/>
              <a:gd name="T22" fmla="*/ 38 w 40"/>
              <a:gd name="T23" fmla="*/ 48 h 52"/>
              <a:gd name="T24" fmla="*/ 38 w 40"/>
              <a:gd name="T25" fmla="*/ 48 h 52"/>
              <a:gd name="T26" fmla="*/ 32 w 40"/>
              <a:gd name="T27" fmla="*/ 52 h 52"/>
              <a:gd name="T28" fmla="*/ 26 w 40"/>
              <a:gd name="T29" fmla="*/ 52 h 52"/>
              <a:gd name="T30" fmla="*/ 22 w 40"/>
              <a:gd name="T31" fmla="*/ 50 h 52"/>
              <a:gd name="T32" fmla="*/ 16 w 40"/>
              <a:gd name="T33" fmla="*/ 44 h 52"/>
              <a:gd name="T34" fmla="*/ 16 w 40"/>
              <a:gd name="T35" fmla="*/ 44 h 52"/>
              <a:gd name="T36" fmla="*/ 4 w 40"/>
              <a:gd name="T37" fmla="*/ 26 h 52"/>
              <a:gd name="T38" fmla="*/ 0 w 40"/>
              <a:gd name="T39" fmla="*/ 16 h 52"/>
              <a:gd name="T40" fmla="*/ 0 w 40"/>
              <a:gd name="T41" fmla="*/ 12 h 52"/>
              <a:gd name="T42" fmla="*/ 0 w 40"/>
              <a:gd name="T43" fmla="*/ 8 h 52"/>
              <a:gd name="T44" fmla="*/ 0 w 40"/>
              <a:gd name="T45"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2">
                <a:moveTo>
                  <a:pt x="0" y="8"/>
                </a:moveTo>
                <a:lnTo>
                  <a:pt x="0" y="8"/>
                </a:lnTo>
                <a:lnTo>
                  <a:pt x="4" y="2"/>
                </a:lnTo>
                <a:lnTo>
                  <a:pt x="8" y="0"/>
                </a:lnTo>
                <a:lnTo>
                  <a:pt x="14" y="0"/>
                </a:lnTo>
                <a:lnTo>
                  <a:pt x="22" y="6"/>
                </a:lnTo>
                <a:lnTo>
                  <a:pt x="22" y="6"/>
                </a:lnTo>
                <a:lnTo>
                  <a:pt x="30" y="16"/>
                </a:lnTo>
                <a:lnTo>
                  <a:pt x="36" y="28"/>
                </a:lnTo>
                <a:lnTo>
                  <a:pt x="40" y="40"/>
                </a:lnTo>
                <a:lnTo>
                  <a:pt x="40" y="44"/>
                </a:lnTo>
                <a:lnTo>
                  <a:pt x="38" y="48"/>
                </a:lnTo>
                <a:lnTo>
                  <a:pt x="38" y="48"/>
                </a:lnTo>
                <a:lnTo>
                  <a:pt x="32" y="52"/>
                </a:lnTo>
                <a:lnTo>
                  <a:pt x="26" y="52"/>
                </a:lnTo>
                <a:lnTo>
                  <a:pt x="22" y="50"/>
                </a:lnTo>
                <a:lnTo>
                  <a:pt x="16" y="44"/>
                </a:lnTo>
                <a:lnTo>
                  <a:pt x="16" y="44"/>
                </a:lnTo>
                <a:lnTo>
                  <a:pt x="4" y="26"/>
                </a:lnTo>
                <a:lnTo>
                  <a:pt x="0" y="16"/>
                </a:lnTo>
                <a:lnTo>
                  <a:pt x="0" y="12"/>
                </a:lnTo>
                <a:lnTo>
                  <a:pt x="0" y="8"/>
                </a:lnTo>
                <a:lnTo>
                  <a:pt x="0" y="8"/>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3" name="Freeform 283"/>
          <p:cNvSpPr/>
          <p:nvPr>
            <p:custDataLst>
              <p:tags r:id="rId276"/>
            </p:custDataLst>
          </p:nvPr>
        </p:nvSpPr>
        <p:spPr bwMode="auto">
          <a:xfrm rot="20855259">
            <a:off x="4621325" y="2968446"/>
            <a:ext cx="1786303" cy="847981"/>
          </a:xfrm>
          <a:custGeom>
            <a:avLst/>
            <a:gdLst>
              <a:gd name="T0" fmla="*/ 1864 w 1874"/>
              <a:gd name="T1" fmla="*/ 866 h 890"/>
              <a:gd name="T2" fmla="*/ 1864 w 1874"/>
              <a:gd name="T3" fmla="*/ 866 h 890"/>
              <a:gd name="T4" fmla="*/ 1848 w 1874"/>
              <a:gd name="T5" fmla="*/ 860 h 890"/>
              <a:gd name="T6" fmla="*/ 1824 w 1874"/>
              <a:gd name="T7" fmla="*/ 850 h 890"/>
              <a:gd name="T8" fmla="*/ 1754 w 1874"/>
              <a:gd name="T9" fmla="*/ 820 h 890"/>
              <a:gd name="T10" fmla="*/ 1658 w 1874"/>
              <a:gd name="T11" fmla="*/ 774 h 890"/>
              <a:gd name="T12" fmla="*/ 1542 w 1874"/>
              <a:gd name="T13" fmla="*/ 718 h 890"/>
              <a:gd name="T14" fmla="*/ 1260 w 1874"/>
              <a:gd name="T15" fmla="*/ 580 h 890"/>
              <a:gd name="T16" fmla="*/ 942 w 1874"/>
              <a:gd name="T17" fmla="*/ 424 h 890"/>
              <a:gd name="T18" fmla="*/ 624 w 1874"/>
              <a:gd name="T19" fmla="*/ 270 h 890"/>
              <a:gd name="T20" fmla="*/ 476 w 1874"/>
              <a:gd name="T21" fmla="*/ 198 h 890"/>
              <a:gd name="T22" fmla="*/ 340 w 1874"/>
              <a:gd name="T23" fmla="*/ 134 h 890"/>
              <a:gd name="T24" fmla="*/ 220 w 1874"/>
              <a:gd name="T25" fmla="*/ 80 h 890"/>
              <a:gd name="T26" fmla="*/ 122 w 1874"/>
              <a:gd name="T27" fmla="*/ 38 h 890"/>
              <a:gd name="T28" fmla="*/ 82 w 1874"/>
              <a:gd name="T29" fmla="*/ 22 h 890"/>
              <a:gd name="T30" fmla="*/ 50 w 1874"/>
              <a:gd name="T31" fmla="*/ 10 h 890"/>
              <a:gd name="T32" fmla="*/ 24 w 1874"/>
              <a:gd name="T33" fmla="*/ 2 h 890"/>
              <a:gd name="T34" fmla="*/ 6 w 1874"/>
              <a:gd name="T35" fmla="*/ 0 h 890"/>
              <a:gd name="T36" fmla="*/ 6 w 1874"/>
              <a:gd name="T37" fmla="*/ 0 h 890"/>
              <a:gd name="T38" fmla="*/ 4 w 1874"/>
              <a:gd name="T39" fmla="*/ 0 h 890"/>
              <a:gd name="T40" fmla="*/ 2 w 1874"/>
              <a:gd name="T41" fmla="*/ 2 h 890"/>
              <a:gd name="T42" fmla="*/ 0 w 1874"/>
              <a:gd name="T43" fmla="*/ 6 h 890"/>
              <a:gd name="T44" fmla="*/ 0 w 1874"/>
              <a:gd name="T45" fmla="*/ 12 h 890"/>
              <a:gd name="T46" fmla="*/ 2 w 1874"/>
              <a:gd name="T47" fmla="*/ 14 h 890"/>
              <a:gd name="T48" fmla="*/ 6 w 1874"/>
              <a:gd name="T49" fmla="*/ 14 h 890"/>
              <a:gd name="T50" fmla="*/ 6 w 1874"/>
              <a:gd name="T51" fmla="*/ 14 h 890"/>
              <a:gd name="T52" fmla="*/ 22 w 1874"/>
              <a:gd name="T53" fmla="*/ 20 h 890"/>
              <a:gd name="T54" fmla="*/ 46 w 1874"/>
              <a:gd name="T55" fmla="*/ 28 h 890"/>
              <a:gd name="T56" fmla="*/ 114 w 1874"/>
              <a:gd name="T57" fmla="*/ 60 h 890"/>
              <a:gd name="T58" fmla="*/ 210 w 1874"/>
              <a:gd name="T59" fmla="*/ 104 h 890"/>
              <a:gd name="T60" fmla="*/ 328 w 1874"/>
              <a:gd name="T61" fmla="*/ 160 h 890"/>
              <a:gd name="T62" fmla="*/ 608 w 1874"/>
              <a:gd name="T63" fmla="*/ 298 h 890"/>
              <a:gd name="T64" fmla="*/ 924 w 1874"/>
              <a:gd name="T65" fmla="*/ 456 h 890"/>
              <a:gd name="T66" fmla="*/ 1242 w 1874"/>
              <a:gd name="T67" fmla="*/ 612 h 890"/>
              <a:gd name="T68" fmla="*/ 1526 w 1874"/>
              <a:gd name="T69" fmla="*/ 750 h 890"/>
              <a:gd name="T70" fmla="*/ 1644 w 1874"/>
              <a:gd name="T71" fmla="*/ 806 h 890"/>
              <a:gd name="T72" fmla="*/ 1742 w 1874"/>
              <a:gd name="T73" fmla="*/ 848 h 890"/>
              <a:gd name="T74" fmla="*/ 1816 w 1874"/>
              <a:gd name="T75" fmla="*/ 878 h 890"/>
              <a:gd name="T76" fmla="*/ 1840 w 1874"/>
              <a:gd name="T77" fmla="*/ 886 h 890"/>
              <a:gd name="T78" fmla="*/ 1858 w 1874"/>
              <a:gd name="T79" fmla="*/ 890 h 890"/>
              <a:gd name="T80" fmla="*/ 1858 w 1874"/>
              <a:gd name="T81" fmla="*/ 890 h 890"/>
              <a:gd name="T82" fmla="*/ 1864 w 1874"/>
              <a:gd name="T83" fmla="*/ 890 h 890"/>
              <a:gd name="T84" fmla="*/ 1868 w 1874"/>
              <a:gd name="T85" fmla="*/ 888 h 890"/>
              <a:gd name="T86" fmla="*/ 1872 w 1874"/>
              <a:gd name="T87" fmla="*/ 884 h 890"/>
              <a:gd name="T88" fmla="*/ 1874 w 1874"/>
              <a:gd name="T89" fmla="*/ 880 h 890"/>
              <a:gd name="T90" fmla="*/ 1874 w 1874"/>
              <a:gd name="T91" fmla="*/ 876 h 890"/>
              <a:gd name="T92" fmla="*/ 1872 w 1874"/>
              <a:gd name="T93" fmla="*/ 872 h 890"/>
              <a:gd name="T94" fmla="*/ 1870 w 1874"/>
              <a:gd name="T95" fmla="*/ 868 h 890"/>
              <a:gd name="T96" fmla="*/ 1864 w 1874"/>
              <a:gd name="T97" fmla="*/ 866 h 890"/>
              <a:gd name="T98" fmla="*/ 1864 w 1874"/>
              <a:gd name="T99" fmla="*/ 86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4" h="890">
                <a:moveTo>
                  <a:pt x="1864" y="866"/>
                </a:moveTo>
                <a:lnTo>
                  <a:pt x="1864" y="866"/>
                </a:lnTo>
                <a:lnTo>
                  <a:pt x="1848" y="860"/>
                </a:lnTo>
                <a:lnTo>
                  <a:pt x="1824" y="850"/>
                </a:lnTo>
                <a:lnTo>
                  <a:pt x="1754" y="820"/>
                </a:lnTo>
                <a:lnTo>
                  <a:pt x="1658" y="774"/>
                </a:lnTo>
                <a:lnTo>
                  <a:pt x="1542" y="718"/>
                </a:lnTo>
                <a:lnTo>
                  <a:pt x="1260" y="580"/>
                </a:lnTo>
                <a:lnTo>
                  <a:pt x="942" y="424"/>
                </a:lnTo>
                <a:lnTo>
                  <a:pt x="624" y="270"/>
                </a:lnTo>
                <a:lnTo>
                  <a:pt x="476" y="198"/>
                </a:lnTo>
                <a:lnTo>
                  <a:pt x="340" y="134"/>
                </a:lnTo>
                <a:lnTo>
                  <a:pt x="220" y="80"/>
                </a:lnTo>
                <a:lnTo>
                  <a:pt x="122" y="38"/>
                </a:lnTo>
                <a:lnTo>
                  <a:pt x="82" y="22"/>
                </a:lnTo>
                <a:lnTo>
                  <a:pt x="50" y="10"/>
                </a:lnTo>
                <a:lnTo>
                  <a:pt x="24" y="2"/>
                </a:lnTo>
                <a:lnTo>
                  <a:pt x="6" y="0"/>
                </a:lnTo>
                <a:lnTo>
                  <a:pt x="6" y="0"/>
                </a:lnTo>
                <a:lnTo>
                  <a:pt x="4" y="0"/>
                </a:lnTo>
                <a:lnTo>
                  <a:pt x="2" y="2"/>
                </a:lnTo>
                <a:lnTo>
                  <a:pt x="0" y="6"/>
                </a:lnTo>
                <a:lnTo>
                  <a:pt x="0" y="12"/>
                </a:lnTo>
                <a:lnTo>
                  <a:pt x="2" y="14"/>
                </a:lnTo>
                <a:lnTo>
                  <a:pt x="6" y="14"/>
                </a:lnTo>
                <a:lnTo>
                  <a:pt x="6" y="14"/>
                </a:lnTo>
                <a:lnTo>
                  <a:pt x="22" y="20"/>
                </a:lnTo>
                <a:lnTo>
                  <a:pt x="46" y="28"/>
                </a:lnTo>
                <a:lnTo>
                  <a:pt x="114" y="60"/>
                </a:lnTo>
                <a:lnTo>
                  <a:pt x="210" y="104"/>
                </a:lnTo>
                <a:lnTo>
                  <a:pt x="328" y="160"/>
                </a:lnTo>
                <a:lnTo>
                  <a:pt x="608" y="298"/>
                </a:lnTo>
                <a:lnTo>
                  <a:pt x="924" y="456"/>
                </a:lnTo>
                <a:lnTo>
                  <a:pt x="1242" y="612"/>
                </a:lnTo>
                <a:lnTo>
                  <a:pt x="1526" y="750"/>
                </a:lnTo>
                <a:lnTo>
                  <a:pt x="1644" y="806"/>
                </a:lnTo>
                <a:lnTo>
                  <a:pt x="1742" y="848"/>
                </a:lnTo>
                <a:lnTo>
                  <a:pt x="1816" y="878"/>
                </a:lnTo>
                <a:lnTo>
                  <a:pt x="1840" y="886"/>
                </a:lnTo>
                <a:lnTo>
                  <a:pt x="1858" y="890"/>
                </a:lnTo>
                <a:lnTo>
                  <a:pt x="1858" y="890"/>
                </a:lnTo>
                <a:lnTo>
                  <a:pt x="1864" y="890"/>
                </a:lnTo>
                <a:lnTo>
                  <a:pt x="1868" y="888"/>
                </a:lnTo>
                <a:lnTo>
                  <a:pt x="1872" y="884"/>
                </a:lnTo>
                <a:lnTo>
                  <a:pt x="1874" y="880"/>
                </a:lnTo>
                <a:lnTo>
                  <a:pt x="1874" y="876"/>
                </a:lnTo>
                <a:lnTo>
                  <a:pt x="1872" y="872"/>
                </a:lnTo>
                <a:lnTo>
                  <a:pt x="1870" y="868"/>
                </a:lnTo>
                <a:lnTo>
                  <a:pt x="1864" y="866"/>
                </a:lnTo>
                <a:lnTo>
                  <a:pt x="1864" y="866"/>
                </a:lnTo>
                <a:close/>
              </a:path>
            </a:pathLst>
          </a:custGeom>
          <a:solidFill>
            <a:srgbClr val="231F20"/>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4" name="Freeform 284"/>
          <p:cNvSpPr/>
          <p:nvPr>
            <p:custDataLst>
              <p:tags r:id="rId277"/>
            </p:custDataLst>
          </p:nvPr>
        </p:nvSpPr>
        <p:spPr bwMode="auto">
          <a:xfrm rot="20855259">
            <a:off x="4530983" y="3154605"/>
            <a:ext cx="72547" cy="108821"/>
          </a:xfrm>
          <a:custGeom>
            <a:avLst/>
            <a:gdLst>
              <a:gd name="T0" fmla="*/ 0 w 76"/>
              <a:gd name="T1" fmla="*/ 52 h 114"/>
              <a:gd name="T2" fmla="*/ 0 w 76"/>
              <a:gd name="T3" fmla="*/ 52 h 114"/>
              <a:gd name="T4" fmla="*/ 2 w 76"/>
              <a:gd name="T5" fmla="*/ 44 h 114"/>
              <a:gd name="T6" fmla="*/ 4 w 76"/>
              <a:gd name="T7" fmla="*/ 36 h 114"/>
              <a:gd name="T8" fmla="*/ 8 w 76"/>
              <a:gd name="T9" fmla="*/ 26 h 114"/>
              <a:gd name="T10" fmla="*/ 14 w 76"/>
              <a:gd name="T11" fmla="*/ 16 h 114"/>
              <a:gd name="T12" fmla="*/ 20 w 76"/>
              <a:gd name="T13" fmla="*/ 10 h 114"/>
              <a:gd name="T14" fmla="*/ 26 w 76"/>
              <a:gd name="T15" fmla="*/ 4 h 114"/>
              <a:gd name="T16" fmla="*/ 32 w 76"/>
              <a:gd name="T17" fmla="*/ 0 h 114"/>
              <a:gd name="T18" fmla="*/ 38 w 76"/>
              <a:gd name="T19" fmla="*/ 0 h 114"/>
              <a:gd name="T20" fmla="*/ 38 w 76"/>
              <a:gd name="T21" fmla="*/ 0 h 114"/>
              <a:gd name="T22" fmla="*/ 48 w 76"/>
              <a:gd name="T23" fmla="*/ 4 h 114"/>
              <a:gd name="T24" fmla="*/ 50 w 76"/>
              <a:gd name="T25" fmla="*/ 10 h 114"/>
              <a:gd name="T26" fmla="*/ 50 w 76"/>
              <a:gd name="T27" fmla="*/ 12 h 114"/>
              <a:gd name="T28" fmla="*/ 50 w 76"/>
              <a:gd name="T29" fmla="*/ 14 h 114"/>
              <a:gd name="T30" fmla="*/ 50 w 76"/>
              <a:gd name="T31" fmla="*/ 14 h 114"/>
              <a:gd name="T32" fmla="*/ 56 w 76"/>
              <a:gd name="T33" fmla="*/ 16 h 114"/>
              <a:gd name="T34" fmla="*/ 60 w 76"/>
              <a:gd name="T35" fmla="*/ 18 h 114"/>
              <a:gd name="T36" fmla="*/ 62 w 76"/>
              <a:gd name="T37" fmla="*/ 22 h 114"/>
              <a:gd name="T38" fmla="*/ 62 w 76"/>
              <a:gd name="T39" fmla="*/ 22 h 114"/>
              <a:gd name="T40" fmla="*/ 62 w 76"/>
              <a:gd name="T41" fmla="*/ 30 h 114"/>
              <a:gd name="T42" fmla="*/ 60 w 76"/>
              <a:gd name="T43" fmla="*/ 32 h 114"/>
              <a:gd name="T44" fmla="*/ 60 w 76"/>
              <a:gd name="T45" fmla="*/ 32 h 114"/>
              <a:gd name="T46" fmla="*/ 62 w 76"/>
              <a:gd name="T47" fmla="*/ 32 h 114"/>
              <a:gd name="T48" fmla="*/ 64 w 76"/>
              <a:gd name="T49" fmla="*/ 34 h 114"/>
              <a:gd name="T50" fmla="*/ 68 w 76"/>
              <a:gd name="T51" fmla="*/ 40 h 114"/>
              <a:gd name="T52" fmla="*/ 70 w 76"/>
              <a:gd name="T53" fmla="*/ 50 h 114"/>
              <a:gd name="T54" fmla="*/ 70 w 76"/>
              <a:gd name="T55" fmla="*/ 50 h 114"/>
              <a:gd name="T56" fmla="*/ 74 w 76"/>
              <a:gd name="T57" fmla="*/ 56 h 114"/>
              <a:gd name="T58" fmla="*/ 76 w 76"/>
              <a:gd name="T59" fmla="*/ 64 h 114"/>
              <a:gd name="T60" fmla="*/ 76 w 76"/>
              <a:gd name="T61" fmla="*/ 72 h 114"/>
              <a:gd name="T62" fmla="*/ 72 w 76"/>
              <a:gd name="T63" fmla="*/ 82 h 114"/>
              <a:gd name="T64" fmla="*/ 72 w 76"/>
              <a:gd name="T65" fmla="*/ 82 h 114"/>
              <a:gd name="T66" fmla="*/ 70 w 76"/>
              <a:gd name="T67" fmla="*/ 90 h 114"/>
              <a:gd name="T68" fmla="*/ 66 w 76"/>
              <a:gd name="T69" fmla="*/ 96 h 114"/>
              <a:gd name="T70" fmla="*/ 54 w 76"/>
              <a:gd name="T71" fmla="*/ 106 h 114"/>
              <a:gd name="T72" fmla="*/ 46 w 76"/>
              <a:gd name="T73" fmla="*/ 110 h 114"/>
              <a:gd name="T74" fmla="*/ 40 w 76"/>
              <a:gd name="T75" fmla="*/ 112 h 114"/>
              <a:gd name="T76" fmla="*/ 34 w 76"/>
              <a:gd name="T77" fmla="*/ 114 h 114"/>
              <a:gd name="T78" fmla="*/ 28 w 76"/>
              <a:gd name="T79" fmla="*/ 112 h 114"/>
              <a:gd name="T80" fmla="*/ 28 w 76"/>
              <a:gd name="T81" fmla="*/ 112 h 114"/>
              <a:gd name="T82" fmla="*/ 22 w 76"/>
              <a:gd name="T83" fmla="*/ 108 h 114"/>
              <a:gd name="T84" fmla="*/ 18 w 76"/>
              <a:gd name="T85" fmla="*/ 102 h 114"/>
              <a:gd name="T86" fmla="*/ 10 w 76"/>
              <a:gd name="T87" fmla="*/ 88 h 114"/>
              <a:gd name="T88" fmla="*/ 4 w 76"/>
              <a:gd name="T89" fmla="*/ 72 h 114"/>
              <a:gd name="T90" fmla="*/ 0 w 76"/>
              <a:gd name="T91" fmla="*/ 52 h 114"/>
              <a:gd name="T92" fmla="*/ 0 w 76"/>
              <a:gd name="T9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114">
                <a:moveTo>
                  <a:pt x="0" y="52"/>
                </a:moveTo>
                <a:lnTo>
                  <a:pt x="0" y="52"/>
                </a:lnTo>
                <a:lnTo>
                  <a:pt x="2" y="44"/>
                </a:lnTo>
                <a:lnTo>
                  <a:pt x="4" y="36"/>
                </a:lnTo>
                <a:lnTo>
                  <a:pt x="8" y="26"/>
                </a:lnTo>
                <a:lnTo>
                  <a:pt x="14" y="16"/>
                </a:lnTo>
                <a:lnTo>
                  <a:pt x="20" y="10"/>
                </a:lnTo>
                <a:lnTo>
                  <a:pt x="26" y="4"/>
                </a:lnTo>
                <a:lnTo>
                  <a:pt x="32" y="0"/>
                </a:lnTo>
                <a:lnTo>
                  <a:pt x="38" y="0"/>
                </a:lnTo>
                <a:lnTo>
                  <a:pt x="38" y="0"/>
                </a:lnTo>
                <a:lnTo>
                  <a:pt x="48" y="4"/>
                </a:lnTo>
                <a:lnTo>
                  <a:pt x="50" y="10"/>
                </a:lnTo>
                <a:lnTo>
                  <a:pt x="50" y="12"/>
                </a:lnTo>
                <a:lnTo>
                  <a:pt x="50" y="14"/>
                </a:lnTo>
                <a:lnTo>
                  <a:pt x="50" y="14"/>
                </a:lnTo>
                <a:lnTo>
                  <a:pt x="56" y="16"/>
                </a:lnTo>
                <a:lnTo>
                  <a:pt x="60" y="18"/>
                </a:lnTo>
                <a:lnTo>
                  <a:pt x="62" y="22"/>
                </a:lnTo>
                <a:lnTo>
                  <a:pt x="62" y="22"/>
                </a:lnTo>
                <a:lnTo>
                  <a:pt x="62" y="30"/>
                </a:lnTo>
                <a:lnTo>
                  <a:pt x="60" y="32"/>
                </a:lnTo>
                <a:lnTo>
                  <a:pt x="60" y="32"/>
                </a:lnTo>
                <a:lnTo>
                  <a:pt x="62" y="32"/>
                </a:lnTo>
                <a:lnTo>
                  <a:pt x="64" y="34"/>
                </a:lnTo>
                <a:lnTo>
                  <a:pt x="68" y="40"/>
                </a:lnTo>
                <a:lnTo>
                  <a:pt x="70" y="50"/>
                </a:lnTo>
                <a:lnTo>
                  <a:pt x="70" y="50"/>
                </a:lnTo>
                <a:lnTo>
                  <a:pt x="74" y="56"/>
                </a:lnTo>
                <a:lnTo>
                  <a:pt x="76" y="64"/>
                </a:lnTo>
                <a:lnTo>
                  <a:pt x="76" y="72"/>
                </a:lnTo>
                <a:lnTo>
                  <a:pt x="72" y="82"/>
                </a:lnTo>
                <a:lnTo>
                  <a:pt x="72" y="82"/>
                </a:lnTo>
                <a:lnTo>
                  <a:pt x="70" y="90"/>
                </a:lnTo>
                <a:lnTo>
                  <a:pt x="66" y="96"/>
                </a:lnTo>
                <a:lnTo>
                  <a:pt x="54" y="106"/>
                </a:lnTo>
                <a:lnTo>
                  <a:pt x="46" y="110"/>
                </a:lnTo>
                <a:lnTo>
                  <a:pt x="40" y="112"/>
                </a:lnTo>
                <a:lnTo>
                  <a:pt x="34" y="114"/>
                </a:lnTo>
                <a:lnTo>
                  <a:pt x="28" y="112"/>
                </a:lnTo>
                <a:lnTo>
                  <a:pt x="28" y="112"/>
                </a:lnTo>
                <a:lnTo>
                  <a:pt x="22" y="108"/>
                </a:lnTo>
                <a:lnTo>
                  <a:pt x="18" y="102"/>
                </a:lnTo>
                <a:lnTo>
                  <a:pt x="10" y="88"/>
                </a:lnTo>
                <a:lnTo>
                  <a:pt x="4" y="72"/>
                </a:lnTo>
                <a:lnTo>
                  <a:pt x="0" y="52"/>
                </a:lnTo>
                <a:lnTo>
                  <a:pt x="0" y="52"/>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5" name="Freeform 285"/>
          <p:cNvSpPr/>
          <p:nvPr>
            <p:custDataLst>
              <p:tags r:id="rId278"/>
            </p:custDataLst>
          </p:nvPr>
        </p:nvSpPr>
        <p:spPr bwMode="auto">
          <a:xfrm rot="20855259">
            <a:off x="4553568" y="3149814"/>
            <a:ext cx="51331" cy="91711"/>
          </a:xfrm>
          <a:custGeom>
            <a:avLst/>
            <a:gdLst>
              <a:gd name="T0" fmla="*/ 36 w 54"/>
              <a:gd name="T1" fmla="*/ 92 h 96"/>
              <a:gd name="T2" fmla="*/ 46 w 54"/>
              <a:gd name="T3" fmla="*/ 74 h 96"/>
              <a:gd name="T4" fmla="*/ 46 w 54"/>
              <a:gd name="T5" fmla="*/ 60 h 96"/>
              <a:gd name="T6" fmla="*/ 44 w 54"/>
              <a:gd name="T7" fmla="*/ 56 h 96"/>
              <a:gd name="T8" fmla="*/ 36 w 54"/>
              <a:gd name="T9" fmla="*/ 70 h 96"/>
              <a:gd name="T10" fmla="*/ 34 w 54"/>
              <a:gd name="T11" fmla="*/ 70 h 96"/>
              <a:gd name="T12" fmla="*/ 32 w 54"/>
              <a:gd name="T13" fmla="*/ 66 h 96"/>
              <a:gd name="T14" fmla="*/ 38 w 54"/>
              <a:gd name="T15" fmla="*/ 56 h 96"/>
              <a:gd name="T16" fmla="*/ 40 w 54"/>
              <a:gd name="T17" fmla="*/ 46 h 96"/>
              <a:gd name="T18" fmla="*/ 38 w 54"/>
              <a:gd name="T19" fmla="*/ 42 h 96"/>
              <a:gd name="T20" fmla="*/ 34 w 54"/>
              <a:gd name="T21" fmla="*/ 42 h 96"/>
              <a:gd name="T22" fmla="*/ 32 w 54"/>
              <a:gd name="T23" fmla="*/ 42 h 96"/>
              <a:gd name="T24" fmla="*/ 22 w 54"/>
              <a:gd name="T25" fmla="*/ 50 h 96"/>
              <a:gd name="T26" fmla="*/ 20 w 54"/>
              <a:gd name="T27" fmla="*/ 50 h 96"/>
              <a:gd name="T28" fmla="*/ 20 w 54"/>
              <a:gd name="T29" fmla="*/ 48 h 96"/>
              <a:gd name="T30" fmla="*/ 30 w 54"/>
              <a:gd name="T31" fmla="*/ 38 h 96"/>
              <a:gd name="T32" fmla="*/ 32 w 54"/>
              <a:gd name="T33" fmla="*/ 28 h 96"/>
              <a:gd name="T34" fmla="*/ 32 w 54"/>
              <a:gd name="T35" fmla="*/ 24 h 96"/>
              <a:gd name="T36" fmla="*/ 26 w 54"/>
              <a:gd name="T37" fmla="*/ 20 h 96"/>
              <a:gd name="T38" fmla="*/ 20 w 54"/>
              <a:gd name="T39" fmla="*/ 20 h 96"/>
              <a:gd name="T40" fmla="*/ 2 w 54"/>
              <a:gd name="T41" fmla="*/ 32 h 96"/>
              <a:gd name="T42" fmla="*/ 0 w 54"/>
              <a:gd name="T43" fmla="*/ 32 h 96"/>
              <a:gd name="T44" fmla="*/ 0 w 54"/>
              <a:gd name="T45" fmla="*/ 30 h 96"/>
              <a:gd name="T46" fmla="*/ 14 w 54"/>
              <a:gd name="T47" fmla="*/ 18 h 96"/>
              <a:gd name="T48" fmla="*/ 20 w 54"/>
              <a:gd name="T49" fmla="*/ 14 h 96"/>
              <a:gd name="T50" fmla="*/ 20 w 54"/>
              <a:gd name="T51" fmla="*/ 14 h 96"/>
              <a:gd name="T52" fmla="*/ 18 w 54"/>
              <a:gd name="T53" fmla="*/ 6 h 96"/>
              <a:gd name="T54" fmla="*/ 12 w 54"/>
              <a:gd name="T55" fmla="*/ 4 h 96"/>
              <a:gd name="T56" fmla="*/ 8 w 54"/>
              <a:gd name="T57" fmla="*/ 4 h 96"/>
              <a:gd name="T58" fmla="*/ 6 w 54"/>
              <a:gd name="T59" fmla="*/ 0 h 96"/>
              <a:gd name="T60" fmla="*/ 16 w 54"/>
              <a:gd name="T61" fmla="*/ 0 h 96"/>
              <a:gd name="T62" fmla="*/ 24 w 54"/>
              <a:gd name="T63" fmla="*/ 2 h 96"/>
              <a:gd name="T64" fmla="*/ 26 w 54"/>
              <a:gd name="T65" fmla="*/ 8 h 96"/>
              <a:gd name="T66" fmla="*/ 26 w 54"/>
              <a:gd name="T67" fmla="*/ 14 h 96"/>
              <a:gd name="T68" fmla="*/ 32 w 54"/>
              <a:gd name="T69" fmla="*/ 14 h 96"/>
              <a:gd name="T70" fmla="*/ 38 w 54"/>
              <a:gd name="T71" fmla="*/ 24 h 96"/>
              <a:gd name="T72" fmla="*/ 38 w 54"/>
              <a:gd name="T73" fmla="*/ 36 h 96"/>
              <a:gd name="T74" fmla="*/ 42 w 54"/>
              <a:gd name="T75" fmla="*/ 38 h 96"/>
              <a:gd name="T76" fmla="*/ 44 w 54"/>
              <a:gd name="T77" fmla="*/ 42 h 96"/>
              <a:gd name="T78" fmla="*/ 44 w 54"/>
              <a:gd name="T79" fmla="*/ 54 h 96"/>
              <a:gd name="T80" fmla="*/ 50 w 54"/>
              <a:gd name="T81" fmla="*/ 56 h 96"/>
              <a:gd name="T82" fmla="*/ 54 w 54"/>
              <a:gd name="T83" fmla="*/ 66 h 96"/>
              <a:gd name="T84" fmla="*/ 46 w 54"/>
              <a:gd name="T85" fmla="*/ 86 h 96"/>
              <a:gd name="T86" fmla="*/ 40 w 54"/>
              <a:gd name="T87" fmla="*/ 96 h 96"/>
              <a:gd name="T88" fmla="*/ 38 w 54"/>
              <a:gd name="T89" fmla="*/ 96 h 96"/>
              <a:gd name="T90" fmla="*/ 36 w 54"/>
              <a:gd name="T9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96">
                <a:moveTo>
                  <a:pt x="36" y="92"/>
                </a:moveTo>
                <a:lnTo>
                  <a:pt x="36" y="92"/>
                </a:lnTo>
                <a:lnTo>
                  <a:pt x="42" y="84"/>
                </a:lnTo>
                <a:lnTo>
                  <a:pt x="46" y="74"/>
                </a:lnTo>
                <a:lnTo>
                  <a:pt x="48" y="66"/>
                </a:lnTo>
                <a:lnTo>
                  <a:pt x="46" y="60"/>
                </a:lnTo>
                <a:lnTo>
                  <a:pt x="44" y="56"/>
                </a:lnTo>
                <a:lnTo>
                  <a:pt x="44" y="56"/>
                </a:lnTo>
                <a:lnTo>
                  <a:pt x="36" y="70"/>
                </a:lnTo>
                <a:lnTo>
                  <a:pt x="36" y="70"/>
                </a:lnTo>
                <a:lnTo>
                  <a:pt x="34" y="70"/>
                </a:lnTo>
                <a:lnTo>
                  <a:pt x="34" y="70"/>
                </a:lnTo>
                <a:lnTo>
                  <a:pt x="32" y="68"/>
                </a:lnTo>
                <a:lnTo>
                  <a:pt x="32" y="66"/>
                </a:lnTo>
                <a:lnTo>
                  <a:pt x="32" y="66"/>
                </a:lnTo>
                <a:lnTo>
                  <a:pt x="38" y="56"/>
                </a:lnTo>
                <a:lnTo>
                  <a:pt x="40" y="52"/>
                </a:lnTo>
                <a:lnTo>
                  <a:pt x="40" y="46"/>
                </a:lnTo>
                <a:lnTo>
                  <a:pt x="40" y="46"/>
                </a:lnTo>
                <a:lnTo>
                  <a:pt x="38" y="42"/>
                </a:lnTo>
                <a:lnTo>
                  <a:pt x="34" y="42"/>
                </a:lnTo>
                <a:lnTo>
                  <a:pt x="34" y="42"/>
                </a:lnTo>
                <a:lnTo>
                  <a:pt x="32" y="42"/>
                </a:lnTo>
                <a:lnTo>
                  <a:pt x="32" y="42"/>
                </a:lnTo>
                <a:lnTo>
                  <a:pt x="26" y="46"/>
                </a:lnTo>
                <a:lnTo>
                  <a:pt x="22" y="50"/>
                </a:lnTo>
                <a:lnTo>
                  <a:pt x="22" y="50"/>
                </a:lnTo>
                <a:lnTo>
                  <a:pt x="20" y="50"/>
                </a:lnTo>
                <a:lnTo>
                  <a:pt x="20" y="48"/>
                </a:lnTo>
                <a:lnTo>
                  <a:pt x="20" y="48"/>
                </a:lnTo>
                <a:lnTo>
                  <a:pt x="24" y="42"/>
                </a:lnTo>
                <a:lnTo>
                  <a:pt x="30" y="38"/>
                </a:lnTo>
                <a:lnTo>
                  <a:pt x="30" y="38"/>
                </a:lnTo>
                <a:lnTo>
                  <a:pt x="32" y="28"/>
                </a:lnTo>
                <a:lnTo>
                  <a:pt x="32" y="28"/>
                </a:lnTo>
                <a:lnTo>
                  <a:pt x="32" y="24"/>
                </a:lnTo>
                <a:lnTo>
                  <a:pt x="30" y="20"/>
                </a:lnTo>
                <a:lnTo>
                  <a:pt x="26" y="20"/>
                </a:lnTo>
                <a:lnTo>
                  <a:pt x="20" y="20"/>
                </a:lnTo>
                <a:lnTo>
                  <a:pt x="20" y="20"/>
                </a:lnTo>
                <a:lnTo>
                  <a:pt x="12" y="26"/>
                </a:lnTo>
                <a:lnTo>
                  <a:pt x="2" y="32"/>
                </a:lnTo>
                <a:lnTo>
                  <a:pt x="2" y="32"/>
                </a:lnTo>
                <a:lnTo>
                  <a:pt x="0" y="32"/>
                </a:lnTo>
                <a:lnTo>
                  <a:pt x="0" y="30"/>
                </a:lnTo>
                <a:lnTo>
                  <a:pt x="0" y="30"/>
                </a:lnTo>
                <a:lnTo>
                  <a:pt x="8" y="22"/>
                </a:lnTo>
                <a:lnTo>
                  <a:pt x="14" y="18"/>
                </a:lnTo>
                <a:lnTo>
                  <a:pt x="20" y="14"/>
                </a:lnTo>
                <a:lnTo>
                  <a:pt x="20" y="14"/>
                </a:lnTo>
                <a:lnTo>
                  <a:pt x="20" y="14"/>
                </a:lnTo>
                <a:lnTo>
                  <a:pt x="20" y="14"/>
                </a:lnTo>
                <a:lnTo>
                  <a:pt x="20" y="10"/>
                </a:lnTo>
                <a:lnTo>
                  <a:pt x="18" y="6"/>
                </a:lnTo>
                <a:lnTo>
                  <a:pt x="18" y="6"/>
                </a:lnTo>
                <a:lnTo>
                  <a:pt x="12" y="4"/>
                </a:lnTo>
                <a:lnTo>
                  <a:pt x="8" y="4"/>
                </a:lnTo>
                <a:lnTo>
                  <a:pt x="8" y="4"/>
                </a:lnTo>
                <a:lnTo>
                  <a:pt x="6" y="2"/>
                </a:lnTo>
                <a:lnTo>
                  <a:pt x="6" y="0"/>
                </a:lnTo>
                <a:lnTo>
                  <a:pt x="6" y="0"/>
                </a:lnTo>
                <a:lnTo>
                  <a:pt x="16" y="0"/>
                </a:lnTo>
                <a:lnTo>
                  <a:pt x="20" y="0"/>
                </a:lnTo>
                <a:lnTo>
                  <a:pt x="24" y="2"/>
                </a:lnTo>
                <a:lnTo>
                  <a:pt x="24" y="2"/>
                </a:lnTo>
                <a:lnTo>
                  <a:pt x="26" y="8"/>
                </a:lnTo>
                <a:lnTo>
                  <a:pt x="26" y="14"/>
                </a:lnTo>
                <a:lnTo>
                  <a:pt x="26" y="14"/>
                </a:lnTo>
                <a:lnTo>
                  <a:pt x="32" y="14"/>
                </a:lnTo>
                <a:lnTo>
                  <a:pt x="32" y="14"/>
                </a:lnTo>
                <a:lnTo>
                  <a:pt x="36" y="18"/>
                </a:lnTo>
                <a:lnTo>
                  <a:pt x="38" y="24"/>
                </a:lnTo>
                <a:lnTo>
                  <a:pt x="38" y="30"/>
                </a:lnTo>
                <a:lnTo>
                  <a:pt x="38" y="36"/>
                </a:lnTo>
                <a:lnTo>
                  <a:pt x="38" y="36"/>
                </a:lnTo>
                <a:lnTo>
                  <a:pt x="42" y="38"/>
                </a:lnTo>
                <a:lnTo>
                  <a:pt x="42" y="38"/>
                </a:lnTo>
                <a:lnTo>
                  <a:pt x="44" y="42"/>
                </a:lnTo>
                <a:lnTo>
                  <a:pt x="46" y="46"/>
                </a:lnTo>
                <a:lnTo>
                  <a:pt x="44" y="54"/>
                </a:lnTo>
                <a:lnTo>
                  <a:pt x="44" y="54"/>
                </a:lnTo>
                <a:lnTo>
                  <a:pt x="50" y="56"/>
                </a:lnTo>
                <a:lnTo>
                  <a:pt x="54" y="62"/>
                </a:lnTo>
                <a:lnTo>
                  <a:pt x="54" y="66"/>
                </a:lnTo>
                <a:lnTo>
                  <a:pt x="52" y="74"/>
                </a:lnTo>
                <a:lnTo>
                  <a:pt x="46" y="86"/>
                </a:lnTo>
                <a:lnTo>
                  <a:pt x="40" y="96"/>
                </a:lnTo>
                <a:lnTo>
                  <a:pt x="40" y="96"/>
                </a:lnTo>
                <a:lnTo>
                  <a:pt x="38" y="96"/>
                </a:lnTo>
                <a:lnTo>
                  <a:pt x="38" y="96"/>
                </a:lnTo>
                <a:lnTo>
                  <a:pt x="36" y="94"/>
                </a:lnTo>
                <a:lnTo>
                  <a:pt x="36" y="92"/>
                </a:lnTo>
                <a:lnTo>
                  <a:pt x="36" y="92"/>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6" name="Freeform 286"/>
          <p:cNvSpPr/>
          <p:nvPr>
            <p:custDataLst>
              <p:tags r:id="rId279"/>
            </p:custDataLst>
          </p:nvPr>
        </p:nvSpPr>
        <p:spPr bwMode="auto">
          <a:xfrm rot="20855259">
            <a:off x="4708929" y="3257266"/>
            <a:ext cx="38327" cy="49277"/>
          </a:xfrm>
          <a:custGeom>
            <a:avLst/>
            <a:gdLst>
              <a:gd name="T0" fmla="*/ 12 w 40"/>
              <a:gd name="T1" fmla="*/ 0 h 52"/>
              <a:gd name="T2" fmla="*/ 12 w 40"/>
              <a:gd name="T3" fmla="*/ 0 h 52"/>
              <a:gd name="T4" fmla="*/ 6 w 40"/>
              <a:gd name="T5" fmla="*/ 2 h 52"/>
              <a:gd name="T6" fmla="*/ 2 w 40"/>
              <a:gd name="T7" fmla="*/ 4 h 52"/>
              <a:gd name="T8" fmla="*/ 0 w 40"/>
              <a:gd name="T9" fmla="*/ 10 h 52"/>
              <a:gd name="T10" fmla="*/ 0 w 40"/>
              <a:gd name="T11" fmla="*/ 18 h 52"/>
              <a:gd name="T12" fmla="*/ 0 w 40"/>
              <a:gd name="T13" fmla="*/ 18 h 52"/>
              <a:gd name="T14" fmla="*/ 4 w 40"/>
              <a:gd name="T15" fmla="*/ 30 h 52"/>
              <a:gd name="T16" fmla="*/ 12 w 40"/>
              <a:gd name="T17" fmla="*/ 42 h 52"/>
              <a:gd name="T18" fmla="*/ 20 w 40"/>
              <a:gd name="T19" fmla="*/ 50 h 52"/>
              <a:gd name="T20" fmla="*/ 26 w 40"/>
              <a:gd name="T21" fmla="*/ 52 h 52"/>
              <a:gd name="T22" fmla="*/ 30 w 40"/>
              <a:gd name="T23" fmla="*/ 52 h 52"/>
              <a:gd name="T24" fmla="*/ 30 w 40"/>
              <a:gd name="T25" fmla="*/ 52 h 52"/>
              <a:gd name="T26" fmla="*/ 36 w 40"/>
              <a:gd name="T27" fmla="*/ 50 h 52"/>
              <a:gd name="T28" fmla="*/ 40 w 40"/>
              <a:gd name="T29" fmla="*/ 46 h 52"/>
              <a:gd name="T30" fmla="*/ 40 w 40"/>
              <a:gd name="T31" fmla="*/ 40 h 52"/>
              <a:gd name="T32" fmla="*/ 36 w 40"/>
              <a:gd name="T33" fmla="*/ 32 h 52"/>
              <a:gd name="T34" fmla="*/ 36 w 40"/>
              <a:gd name="T35" fmla="*/ 32 h 52"/>
              <a:gd name="T36" fmla="*/ 26 w 40"/>
              <a:gd name="T37" fmla="*/ 12 h 52"/>
              <a:gd name="T38" fmla="*/ 20 w 40"/>
              <a:gd name="T39" fmla="*/ 4 h 52"/>
              <a:gd name="T40" fmla="*/ 16 w 40"/>
              <a:gd name="T41" fmla="*/ 2 h 52"/>
              <a:gd name="T42" fmla="*/ 12 w 40"/>
              <a:gd name="T43" fmla="*/ 0 h 52"/>
              <a:gd name="T44" fmla="*/ 12 w 40"/>
              <a:gd name="T4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52">
                <a:moveTo>
                  <a:pt x="12" y="0"/>
                </a:moveTo>
                <a:lnTo>
                  <a:pt x="12" y="0"/>
                </a:lnTo>
                <a:lnTo>
                  <a:pt x="6" y="2"/>
                </a:lnTo>
                <a:lnTo>
                  <a:pt x="2" y="4"/>
                </a:lnTo>
                <a:lnTo>
                  <a:pt x="0" y="10"/>
                </a:lnTo>
                <a:lnTo>
                  <a:pt x="0" y="18"/>
                </a:lnTo>
                <a:lnTo>
                  <a:pt x="0" y="18"/>
                </a:lnTo>
                <a:lnTo>
                  <a:pt x="4" y="30"/>
                </a:lnTo>
                <a:lnTo>
                  <a:pt x="12" y="42"/>
                </a:lnTo>
                <a:lnTo>
                  <a:pt x="20" y="50"/>
                </a:lnTo>
                <a:lnTo>
                  <a:pt x="26" y="52"/>
                </a:lnTo>
                <a:lnTo>
                  <a:pt x="30" y="52"/>
                </a:lnTo>
                <a:lnTo>
                  <a:pt x="30" y="52"/>
                </a:lnTo>
                <a:lnTo>
                  <a:pt x="36" y="50"/>
                </a:lnTo>
                <a:lnTo>
                  <a:pt x="40" y="46"/>
                </a:lnTo>
                <a:lnTo>
                  <a:pt x="40" y="40"/>
                </a:lnTo>
                <a:lnTo>
                  <a:pt x="36" y="32"/>
                </a:lnTo>
                <a:lnTo>
                  <a:pt x="36" y="32"/>
                </a:lnTo>
                <a:lnTo>
                  <a:pt x="26" y="12"/>
                </a:lnTo>
                <a:lnTo>
                  <a:pt x="20" y="4"/>
                </a:lnTo>
                <a:lnTo>
                  <a:pt x="16" y="2"/>
                </a:lnTo>
                <a:lnTo>
                  <a:pt x="12" y="0"/>
                </a:lnTo>
                <a:lnTo>
                  <a:pt x="12" y="0"/>
                </a:lnTo>
                <a:close/>
              </a:path>
            </a:pathLst>
          </a:custGeom>
          <a:solidFill>
            <a:srgbClr val="EF8D86"/>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7" name="Freeform 287"/>
          <p:cNvSpPr/>
          <p:nvPr>
            <p:custDataLst>
              <p:tags r:id="rId280"/>
            </p:custDataLst>
          </p:nvPr>
        </p:nvSpPr>
        <p:spPr bwMode="auto">
          <a:xfrm rot="20855259">
            <a:off x="4715089" y="3229889"/>
            <a:ext cx="99239" cy="80076"/>
          </a:xfrm>
          <a:custGeom>
            <a:avLst/>
            <a:gdLst>
              <a:gd name="T0" fmla="*/ 66 w 104"/>
              <a:gd name="T1" fmla="*/ 6 h 84"/>
              <a:gd name="T2" fmla="*/ 66 w 104"/>
              <a:gd name="T3" fmla="*/ 6 h 84"/>
              <a:gd name="T4" fmla="*/ 58 w 104"/>
              <a:gd name="T5" fmla="*/ 4 h 84"/>
              <a:gd name="T6" fmla="*/ 48 w 104"/>
              <a:gd name="T7" fmla="*/ 2 h 84"/>
              <a:gd name="T8" fmla="*/ 38 w 104"/>
              <a:gd name="T9" fmla="*/ 0 h 84"/>
              <a:gd name="T10" fmla="*/ 28 w 104"/>
              <a:gd name="T11" fmla="*/ 0 h 84"/>
              <a:gd name="T12" fmla="*/ 18 w 104"/>
              <a:gd name="T13" fmla="*/ 2 h 84"/>
              <a:gd name="T14" fmla="*/ 10 w 104"/>
              <a:gd name="T15" fmla="*/ 6 h 84"/>
              <a:gd name="T16" fmla="*/ 4 w 104"/>
              <a:gd name="T17" fmla="*/ 10 h 84"/>
              <a:gd name="T18" fmla="*/ 0 w 104"/>
              <a:gd name="T19" fmla="*/ 16 h 84"/>
              <a:gd name="T20" fmla="*/ 0 w 104"/>
              <a:gd name="T21" fmla="*/ 16 h 84"/>
              <a:gd name="T22" fmla="*/ 0 w 104"/>
              <a:gd name="T23" fmla="*/ 24 h 84"/>
              <a:gd name="T24" fmla="*/ 4 w 104"/>
              <a:gd name="T25" fmla="*/ 30 h 84"/>
              <a:gd name="T26" fmla="*/ 6 w 104"/>
              <a:gd name="T27" fmla="*/ 32 h 84"/>
              <a:gd name="T28" fmla="*/ 8 w 104"/>
              <a:gd name="T29" fmla="*/ 32 h 84"/>
              <a:gd name="T30" fmla="*/ 8 w 104"/>
              <a:gd name="T31" fmla="*/ 32 h 84"/>
              <a:gd name="T32" fmla="*/ 6 w 104"/>
              <a:gd name="T33" fmla="*/ 38 h 84"/>
              <a:gd name="T34" fmla="*/ 6 w 104"/>
              <a:gd name="T35" fmla="*/ 42 h 84"/>
              <a:gd name="T36" fmla="*/ 10 w 104"/>
              <a:gd name="T37" fmla="*/ 46 h 84"/>
              <a:gd name="T38" fmla="*/ 10 w 104"/>
              <a:gd name="T39" fmla="*/ 46 h 84"/>
              <a:gd name="T40" fmla="*/ 18 w 104"/>
              <a:gd name="T41" fmla="*/ 50 h 84"/>
              <a:gd name="T42" fmla="*/ 20 w 104"/>
              <a:gd name="T43" fmla="*/ 48 h 84"/>
              <a:gd name="T44" fmla="*/ 20 w 104"/>
              <a:gd name="T45" fmla="*/ 48 h 84"/>
              <a:gd name="T46" fmla="*/ 18 w 104"/>
              <a:gd name="T47" fmla="*/ 50 h 84"/>
              <a:gd name="T48" fmla="*/ 18 w 104"/>
              <a:gd name="T49" fmla="*/ 54 h 84"/>
              <a:gd name="T50" fmla="*/ 22 w 104"/>
              <a:gd name="T51" fmla="*/ 60 h 84"/>
              <a:gd name="T52" fmla="*/ 30 w 104"/>
              <a:gd name="T53" fmla="*/ 66 h 84"/>
              <a:gd name="T54" fmla="*/ 30 w 104"/>
              <a:gd name="T55" fmla="*/ 66 h 84"/>
              <a:gd name="T56" fmla="*/ 34 w 104"/>
              <a:gd name="T57" fmla="*/ 72 h 84"/>
              <a:gd name="T58" fmla="*/ 38 w 104"/>
              <a:gd name="T59" fmla="*/ 78 h 84"/>
              <a:gd name="T60" fmla="*/ 46 w 104"/>
              <a:gd name="T61" fmla="*/ 82 h 84"/>
              <a:gd name="T62" fmla="*/ 58 w 104"/>
              <a:gd name="T63" fmla="*/ 84 h 84"/>
              <a:gd name="T64" fmla="*/ 58 w 104"/>
              <a:gd name="T65" fmla="*/ 84 h 84"/>
              <a:gd name="T66" fmla="*/ 64 w 104"/>
              <a:gd name="T67" fmla="*/ 84 h 84"/>
              <a:gd name="T68" fmla="*/ 72 w 104"/>
              <a:gd name="T69" fmla="*/ 84 h 84"/>
              <a:gd name="T70" fmla="*/ 88 w 104"/>
              <a:gd name="T71" fmla="*/ 78 h 84"/>
              <a:gd name="T72" fmla="*/ 94 w 104"/>
              <a:gd name="T73" fmla="*/ 74 h 84"/>
              <a:gd name="T74" fmla="*/ 100 w 104"/>
              <a:gd name="T75" fmla="*/ 70 h 84"/>
              <a:gd name="T76" fmla="*/ 102 w 104"/>
              <a:gd name="T77" fmla="*/ 64 h 84"/>
              <a:gd name="T78" fmla="*/ 104 w 104"/>
              <a:gd name="T79" fmla="*/ 58 h 84"/>
              <a:gd name="T80" fmla="*/ 104 w 104"/>
              <a:gd name="T81" fmla="*/ 58 h 84"/>
              <a:gd name="T82" fmla="*/ 104 w 104"/>
              <a:gd name="T83" fmla="*/ 52 h 84"/>
              <a:gd name="T84" fmla="*/ 102 w 104"/>
              <a:gd name="T85" fmla="*/ 46 h 84"/>
              <a:gd name="T86" fmla="*/ 92 w 104"/>
              <a:gd name="T87" fmla="*/ 32 h 84"/>
              <a:gd name="T88" fmla="*/ 80 w 104"/>
              <a:gd name="T89" fmla="*/ 18 h 84"/>
              <a:gd name="T90" fmla="*/ 66 w 104"/>
              <a:gd name="T91" fmla="*/ 6 h 84"/>
              <a:gd name="T92" fmla="*/ 66 w 104"/>
              <a:gd name="T9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84">
                <a:moveTo>
                  <a:pt x="66" y="6"/>
                </a:moveTo>
                <a:lnTo>
                  <a:pt x="66" y="6"/>
                </a:lnTo>
                <a:lnTo>
                  <a:pt x="58" y="4"/>
                </a:lnTo>
                <a:lnTo>
                  <a:pt x="48" y="2"/>
                </a:lnTo>
                <a:lnTo>
                  <a:pt x="38" y="0"/>
                </a:lnTo>
                <a:lnTo>
                  <a:pt x="28" y="0"/>
                </a:lnTo>
                <a:lnTo>
                  <a:pt x="18" y="2"/>
                </a:lnTo>
                <a:lnTo>
                  <a:pt x="10" y="6"/>
                </a:lnTo>
                <a:lnTo>
                  <a:pt x="4" y="10"/>
                </a:lnTo>
                <a:lnTo>
                  <a:pt x="0" y="16"/>
                </a:lnTo>
                <a:lnTo>
                  <a:pt x="0" y="16"/>
                </a:lnTo>
                <a:lnTo>
                  <a:pt x="0" y="24"/>
                </a:lnTo>
                <a:lnTo>
                  <a:pt x="4" y="30"/>
                </a:lnTo>
                <a:lnTo>
                  <a:pt x="6" y="32"/>
                </a:lnTo>
                <a:lnTo>
                  <a:pt x="8" y="32"/>
                </a:lnTo>
                <a:lnTo>
                  <a:pt x="8" y="32"/>
                </a:lnTo>
                <a:lnTo>
                  <a:pt x="6" y="38"/>
                </a:lnTo>
                <a:lnTo>
                  <a:pt x="6" y="42"/>
                </a:lnTo>
                <a:lnTo>
                  <a:pt x="10" y="46"/>
                </a:lnTo>
                <a:lnTo>
                  <a:pt x="10" y="46"/>
                </a:lnTo>
                <a:lnTo>
                  <a:pt x="18" y="50"/>
                </a:lnTo>
                <a:lnTo>
                  <a:pt x="20" y="48"/>
                </a:lnTo>
                <a:lnTo>
                  <a:pt x="20" y="48"/>
                </a:lnTo>
                <a:lnTo>
                  <a:pt x="18" y="50"/>
                </a:lnTo>
                <a:lnTo>
                  <a:pt x="18" y="54"/>
                </a:lnTo>
                <a:lnTo>
                  <a:pt x="22" y="60"/>
                </a:lnTo>
                <a:lnTo>
                  <a:pt x="30" y="66"/>
                </a:lnTo>
                <a:lnTo>
                  <a:pt x="30" y="66"/>
                </a:lnTo>
                <a:lnTo>
                  <a:pt x="34" y="72"/>
                </a:lnTo>
                <a:lnTo>
                  <a:pt x="38" y="78"/>
                </a:lnTo>
                <a:lnTo>
                  <a:pt x="46" y="82"/>
                </a:lnTo>
                <a:lnTo>
                  <a:pt x="58" y="84"/>
                </a:lnTo>
                <a:lnTo>
                  <a:pt x="58" y="84"/>
                </a:lnTo>
                <a:lnTo>
                  <a:pt x="64" y="84"/>
                </a:lnTo>
                <a:lnTo>
                  <a:pt x="72" y="84"/>
                </a:lnTo>
                <a:lnTo>
                  <a:pt x="88" y="78"/>
                </a:lnTo>
                <a:lnTo>
                  <a:pt x="94" y="74"/>
                </a:lnTo>
                <a:lnTo>
                  <a:pt x="100" y="70"/>
                </a:lnTo>
                <a:lnTo>
                  <a:pt x="102" y="64"/>
                </a:lnTo>
                <a:lnTo>
                  <a:pt x="104" y="58"/>
                </a:lnTo>
                <a:lnTo>
                  <a:pt x="104" y="58"/>
                </a:lnTo>
                <a:lnTo>
                  <a:pt x="104" y="52"/>
                </a:lnTo>
                <a:lnTo>
                  <a:pt x="102" y="46"/>
                </a:lnTo>
                <a:lnTo>
                  <a:pt x="92" y="32"/>
                </a:lnTo>
                <a:lnTo>
                  <a:pt x="80" y="18"/>
                </a:lnTo>
                <a:lnTo>
                  <a:pt x="66" y="6"/>
                </a:lnTo>
                <a:lnTo>
                  <a:pt x="66" y="6"/>
                </a:lnTo>
                <a:close/>
              </a:path>
            </a:pathLst>
          </a:custGeom>
          <a:solidFill>
            <a:srgbClr val="F8B0A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8" name="Freeform 288"/>
          <p:cNvSpPr/>
          <p:nvPr>
            <p:custDataLst>
              <p:tags r:id="rId281"/>
            </p:custDataLst>
          </p:nvPr>
        </p:nvSpPr>
        <p:spPr bwMode="auto">
          <a:xfrm rot="20855259">
            <a:off x="4712351" y="3240840"/>
            <a:ext cx="72547" cy="74600"/>
          </a:xfrm>
          <a:custGeom>
            <a:avLst/>
            <a:gdLst>
              <a:gd name="T0" fmla="*/ 72 w 76"/>
              <a:gd name="T1" fmla="*/ 72 h 78"/>
              <a:gd name="T2" fmla="*/ 52 w 76"/>
              <a:gd name="T3" fmla="*/ 72 h 78"/>
              <a:gd name="T4" fmla="*/ 40 w 76"/>
              <a:gd name="T5" fmla="*/ 64 h 78"/>
              <a:gd name="T6" fmla="*/ 38 w 76"/>
              <a:gd name="T7" fmla="*/ 60 h 78"/>
              <a:gd name="T8" fmla="*/ 52 w 76"/>
              <a:gd name="T9" fmla="*/ 60 h 78"/>
              <a:gd name="T10" fmla="*/ 54 w 76"/>
              <a:gd name="T11" fmla="*/ 58 h 78"/>
              <a:gd name="T12" fmla="*/ 52 w 76"/>
              <a:gd name="T13" fmla="*/ 54 h 78"/>
              <a:gd name="T14" fmla="*/ 40 w 76"/>
              <a:gd name="T15" fmla="*/ 54 h 78"/>
              <a:gd name="T16" fmla="*/ 30 w 76"/>
              <a:gd name="T17" fmla="*/ 52 h 78"/>
              <a:gd name="T18" fmla="*/ 28 w 76"/>
              <a:gd name="T19" fmla="*/ 48 h 78"/>
              <a:gd name="T20" fmla="*/ 30 w 76"/>
              <a:gd name="T21" fmla="*/ 44 h 78"/>
              <a:gd name="T22" fmla="*/ 32 w 76"/>
              <a:gd name="T23" fmla="*/ 42 h 78"/>
              <a:gd name="T24" fmla="*/ 42 w 76"/>
              <a:gd name="T25" fmla="*/ 38 h 78"/>
              <a:gd name="T26" fmla="*/ 42 w 76"/>
              <a:gd name="T27" fmla="*/ 36 h 78"/>
              <a:gd name="T28" fmla="*/ 42 w 76"/>
              <a:gd name="T29" fmla="*/ 36 h 78"/>
              <a:gd name="T30" fmla="*/ 28 w 76"/>
              <a:gd name="T31" fmla="*/ 40 h 78"/>
              <a:gd name="T32" fmla="*/ 18 w 76"/>
              <a:gd name="T33" fmla="*/ 38 h 78"/>
              <a:gd name="T34" fmla="*/ 14 w 76"/>
              <a:gd name="T35" fmla="*/ 34 h 78"/>
              <a:gd name="T36" fmla="*/ 14 w 76"/>
              <a:gd name="T37" fmla="*/ 26 h 78"/>
              <a:gd name="T38" fmla="*/ 18 w 76"/>
              <a:gd name="T39" fmla="*/ 24 h 78"/>
              <a:gd name="T40" fmla="*/ 36 w 76"/>
              <a:gd name="T41" fmla="*/ 12 h 78"/>
              <a:gd name="T42" fmla="*/ 38 w 76"/>
              <a:gd name="T43" fmla="*/ 12 h 78"/>
              <a:gd name="T44" fmla="*/ 36 w 76"/>
              <a:gd name="T45" fmla="*/ 10 h 78"/>
              <a:gd name="T46" fmla="*/ 18 w 76"/>
              <a:gd name="T47" fmla="*/ 16 h 78"/>
              <a:gd name="T48" fmla="*/ 12 w 76"/>
              <a:gd name="T49" fmla="*/ 18 h 78"/>
              <a:gd name="T50" fmla="*/ 12 w 76"/>
              <a:gd name="T51" fmla="*/ 18 h 78"/>
              <a:gd name="T52" fmla="*/ 6 w 76"/>
              <a:gd name="T53" fmla="*/ 12 h 78"/>
              <a:gd name="T54" fmla="*/ 6 w 76"/>
              <a:gd name="T55" fmla="*/ 8 h 78"/>
              <a:gd name="T56" fmla="*/ 8 w 76"/>
              <a:gd name="T57" fmla="*/ 2 h 78"/>
              <a:gd name="T58" fmla="*/ 6 w 76"/>
              <a:gd name="T59" fmla="*/ 0 h 78"/>
              <a:gd name="T60" fmla="*/ 2 w 76"/>
              <a:gd name="T61" fmla="*/ 8 h 78"/>
              <a:gd name="T62" fmla="*/ 0 w 76"/>
              <a:gd name="T63" fmla="*/ 16 h 78"/>
              <a:gd name="T64" fmla="*/ 4 w 76"/>
              <a:gd name="T65" fmla="*/ 22 h 78"/>
              <a:gd name="T66" fmla="*/ 8 w 76"/>
              <a:gd name="T67" fmla="*/ 24 h 78"/>
              <a:gd name="T68" fmla="*/ 6 w 76"/>
              <a:gd name="T69" fmla="*/ 28 h 78"/>
              <a:gd name="T70" fmla="*/ 12 w 76"/>
              <a:gd name="T71" fmla="*/ 40 h 78"/>
              <a:gd name="T72" fmla="*/ 22 w 76"/>
              <a:gd name="T73" fmla="*/ 44 h 78"/>
              <a:gd name="T74" fmla="*/ 22 w 76"/>
              <a:gd name="T75" fmla="*/ 50 h 78"/>
              <a:gd name="T76" fmla="*/ 24 w 76"/>
              <a:gd name="T77" fmla="*/ 54 h 78"/>
              <a:gd name="T78" fmla="*/ 34 w 76"/>
              <a:gd name="T79" fmla="*/ 60 h 78"/>
              <a:gd name="T80" fmla="*/ 34 w 76"/>
              <a:gd name="T81" fmla="*/ 66 h 78"/>
              <a:gd name="T82" fmla="*/ 42 w 76"/>
              <a:gd name="T83" fmla="*/ 74 h 78"/>
              <a:gd name="T84" fmla="*/ 62 w 76"/>
              <a:gd name="T85" fmla="*/ 78 h 78"/>
              <a:gd name="T86" fmla="*/ 74 w 76"/>
              <a:gd name="T87" fmla="*/ 76 h 78"/>
              <a:gd name="T88" fmla="*/ 76 w 76"/>
              <a:gd name="T89" fmla="*/ 74 h 78"/>
              <a:gd name="T90" fmla="*/ 72 w 76"/>
              <a:gd name="T91" fmla="*/ 7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8">
                <a:moveTo>
                  <a:pt x="72" y="72"/>
                </a:moveTo>
                <a:lnTo>
                  <a:pt x="72" y="72"/>
                </a:lnTo>
                <a:lnTo>
                  <a:pt x="64" y="72"/>
                </a:lnTo>
                <a:lnTo>
                  <a:pt x="52" y="72"/>
                </a:lnTo>
                <a:lnTo>
                  <a:pt x="44" y="68"/>
                </a:lnTo>
                <a:lnTo>
                  <a:pt x="40" y="64"/>
                </a:lnTo>
                <a:lnTo>
                  <a:pt x="38" y="60"/>
                </a:lnTo>
                <a:lnTo>
                  <a:pt x="38" y="60"/>
                </a:lnTo>
                <a:lnTo>
                  <a:pt x="52" y="60"/>
                </a:lnTo>
                <a:lnTo>
                  <a:pt x="52" y="60"/>
                </a:lnTo>
                <a:lnTo>
                  <a:pt x="54" y="58"/>
                </a:lnTo>
                <a:lnTo>
                  <a:pt x="54" y="58"/>
                </a:lnTo>
                <a:lnTo>
                  <a:pt x="54" y="56"/>
                </a:lnTo>
                <a:lnTo>
                  <a:pt x="52" y="54"/>
                </a:lnTo>
                <a:lnTo>
                  <a:pt x="52" y="54"/>
                </a:lnTo>
                <a:lnTo>
                  <a:pt x="40" y="54"/>
                </a:lnTo>
                <a:lnTo>
                  <a:pt x="36" y="54"/>
                </a:lnTo>
                <a:lnTo>
                  <a:pt x="30" y="52"/>
                </a:lnTo>
                <a:lnTo>
                  <a:pt x="30" y="52"/>
                </a:lnTo>
                <a:lnTo>
                  <a:pt x="28" y="48"/>
                </a:lnTo>
                <a:lnTo>
                  <a:pt x="30" y="44"/>
                </a:lnTo>
                <a:lnTo>
                  <a:pt x="30" y="44"/>
                </a:lnTo>
                <a:lnTo>
                  <a:pt x="32" y="42"/>
                </a:lnTo>
                <a:lnTo>
                  <a:pt x="32" y="42"/>
                </a:lnTo>
                <a:lnTo>
                  <a:pt x="36" y="40"/>
                </a:lnTo>
                <a:lnTo>
                  <a:pt x="42" y="38"/>
                </a:lnTo>
                <a:lnTo>
                  <a:pt x="42" y="38"/>
                </a:lnTo>
                <a:lnTo>
                  <a:pt x="42" y="36"/>
                </a:lnTo>
                <a:lnTo>
                  <a:pt x="42" y="36"/>
                </a:lnTo>
                <a:lnTo>
                  <a:pt x="42" y="36"/>
                </a:lnTo>
                <a:lnTo>
                  <a:pt x="34" y="36"/>
                </a:lnTo>
                <a:lnTo>
                  <a:pt x="28" y="40"/>
                </a:lnTo>
                <a:lnTo>
                  <a:pt x="28" y="40"/>
                </a:lnTo>
                <a:lnTo>
                  <a:pt x="18" y="38"/>
                </a:lnTo>
                <a:lnTo>
                  <a:pt x="18" y="38"/>
                </a:lnTo>
                <a:lnTo>
                  <a:pt x="14" y="34"/>
                </a:lnTo>
                <a:lnTo>
                  <a:pt x="14" y="30"/>
                </a:lnTo>
                <a:lnTo>
                  <a:pt x="14" y="26"/>
                </a:lnTo>
                <a:lnTo>
                  <a:pt x="18" y="24"/>
                </a:lnTo>
                <a:lnTo>
                  <a:pt x="18" y="24"/>
                </a:lnTo>
                <a:lnTo>
                  <a:pt x="26" y="18"/>
                </a:lnTo>
                <a:lnTo>
                  <a:pt x="36" y="12"/>
                </a:lnTo>
                <a:lnTo>
                  <a:pt x="36" y="12"/>
                </a:lnTo>
                <a:lnTo>
                  <a:pt x="38" y="12"/>
                </a:lnTo>
                <a:lnTo>
                  <a:pt x="36" y="10"/>
                </a:lnTo>
                <a:lnTo>
                  <a:pt x="36" y="10"/>
                </a:lnTo>
                <a:lnTo>
                  <a:pt x="24" y="12"/>
                </a:lnTo>
                <a:lnTo>
                  <a:pt x="18" y="16"/>
                </a:lnTo>
                <a:lnTo>
                  <a:pt x="12" y="18"/>
                </a:lnTo>
                <a:lnTo>
                  <a:pt x="12" y="18"/>
                </a:lnTo>
                <a:lnTo>
                  <a:pt x="12" y="18"/>
                </a:lnTo>
                <a:lnTo>
                  <a:pt x="12" y="18"/>
                </a:lnTo>
                <a:lnTo>
                  <a:pt x="8" y="16"/>
                </a:lnTo>
                <a:lnTo>
                  <a:pt x="6" y="12"/>
                </a:lnTo>
                <a:lnTo>
                  <a:pt x="6" y="12"/>
                </a:lnTo>
                <a:lnTo>
                  <a:pt x="6" y="8"/>
                </a:lnTo>
                <a:lnTo>
                  <a:pt x="8" y="2"/>
                </a:lnTo>
                <a:lnTo>
                  <a:pt x="8" y="2"/>
                </a:lnTo>
                <a:lnTo>
                  <a:pt x="8" y="0"/>
                </a:lnTo>
                <a:lnTo>
                  <a:pt x="6" y="0"/>
                </a:lnTo>
                <a:lnTo>
                  <a:pt x="6" y="0"/>
                </a:lnTo>
                <a:lnTo>
                  <a:pt x="2" y="8"/>
                </a:lnTo>
                <a:lnTo>
                  <a:pt x="0" y="12"/>
                </a:lnTo>
                <a:lnTo>
                  <a:pt x="0" y="16"/>
                </a:lnTo>
                <a:lnTo>
                  <a:pt x="0" y="16"/>
                </a:lnTo>
                <a:lnTo>
                  <a:pt x="4" y="22"/>
                </a:lnTo>
                <a:lnTo>
                  <a:pt x="8" y="24"/>
                </a:lnTo>
                <a:lnTo>
                  <a:pt x="8" y="24"/>
                </a:lnTo>
                <a:lnTo>
                  <a:pt x="6" y="28"/>
                </a:lnTo>
                <a:lnTo>
                  <a:pt x="6" y="28"/>
                </a:lnTo>
                <a:lnTo>
                  <a:pt x="8" y="36"/>
                </a:lnTo>
                <a:lnTo>
                  <a:pt x="12" y="40"/>
                </a:lnTo>
                <a:lnTo>
                  <a:pt x="16" y="44"/>
                </a:lnTo>
                <a:lnTo>
                  <a:pt x="22" y="44"/>
                </a:lnTo>
                <a:lnTo>
                  <a:pt x="22" y="44"/>
                </a:lnTo>
                <a:lnTo>
                  <a:pt x="22" y="50"/>
                </a:lnTo>
                <a:lnTo>
                  <a:pt x="22" y="50"/>
                </a:lnTo>
                <a:lnTo>
                  <a:pt x="24" y="54"/>
                </a:lnTo>
                <a:lnTo>
                  <a:pt x="28" y="56"/>
                </a:lnTo>
                <a:lnTo>
                  <a:pt x="34" y="60"/>
                </a:lnTo>
                <a:lnTo>
                  <a:pt x="34" y="60"/>
                </a:lnTo>
                <a:lnTo>
                  <a:pt x="34" y="66"/>
                </a:lnTo>
                <a:lnTo>
                  <a:pt x="38" y="70"/>
                </a:lnTo>
                <a:lnTo>
                  <a:pt x="42" y="74"/>
                </a:lnTo>
                <a:lnTo>
                  <a:pt x="48" y="76"/>
                </a:lnTo>
                <a:lnTo>
                  <a:pt x="62" y="78"/>
                </a:lnTo>
                <a:lnTo>
                  <a:pt x="74" y="76"/>
                </a:lnTo>
                <a:lnTo>
                  <a:pt x="74" y="76"/>
                </a:lnTo>
                <a:lnTo>
                  <a:pt x="74" y="74"/>
                </a:lnTo>
                <a:lnTo>
                  <a:pt x="76" y="74"/>
                </a:lnTo>
                <a:lnTo>
                  <a:pt x="74" y="72"/>
                </a:lnTo>
                <a:lnTo>
                  <a:pt x="72" y="72"/>
                </a:lnTo>
                <a:lnTo>
                  <a:pt x="72" y="72"/>
                </a:lnTo>
                <a:close/>
              </a:path>
            </a:pathLst>
          </a:custGeom>
          <a:solidFill>
            <a:srgbClr val="D84867"/>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599" name="Freeform 289"/>
          <p:cNvSpPr/>
          <p:nvPr>
            <p:custDataLst>
              <p:tags r:id="rId282"/>
            </p:custDataLst>
          </p:nvPr>
        </p:nvSpPr>
        <p:spPr bwMode="auto">
          <a:xfrm rot="20855259">
            <a:off x="4975163" y="3630952"/>
            <a:ext cx="66388" cy="66388"/>
          </a:xfrm>
          <a:custGeom>
            <a:avLst/>
            <a:gdLst>
              <a:gd name="T0" fmla="*/ 70 w 70"/>
              <a:gd name="T1" fmla="*/ 24 h 70"/>
              <a:gd name="T2" fmla="*/ 70 w 70"/>
              <a:gd name="T3" fmla="*/ 24 h 70"/>
              <a:gd name="T4" fmla="*/ 68 w 70"/>
              <a:gd name="T5" fmla="*/ 20 h 70"/>
              <a:gd name="T6" fmla="*/ 68 w 70"/>
              <a:gd name="T7" fmla="*/ 20 h 70"/>
              <a:gd name="T8" fmla="*/ 62 w 70"/>
              <a:gd name="T9" fmla="*/ 14 h 70"/>
              <a:gd name="T10" fmla="*/ 56 w 70"/>
              <a:gd name="T11" fmla="*/ 8 h 70"/>
              <a:gd name="T12" fmla="*/ 48 w 70"/>
              <a:gd name="T13" fmla="*/ 4 h 70"/>
              <a:gd name="T14" fmla="*/ 40 w 70"/>
              <a:gd name="T15" fmla="*/ 2 h 70"/>
              <a:gd name="T16" fmla="*/ 32 w 70"/>
              <a:gd name="T17" fmla="*/ 0 h 70"/>
              <a:gd name="T18" fmla="*/ 24 w 70"/>
              <a:gd name="T19" fmla="*/ 0 h 70"/>
              <a:gd name="T20" fmla="*/ 14 w 70"/>
              <a:gd name="T21" fmla="*/ 2 h 70"/>
              <a:gd name="T22" fmla="*/ 6 w 70"/>
              <a:gd name="T23" fmla="*/ 4 h 70"/>
              <a:gd name="T24" fmla="*/ 6 w 70"/>
              <a:gd name="T25" fmla="*/ 4 h 70"/>
              <a:gd name="T26" fmla="*/ 2 w 70"/>
              <a:gd name="T27" fmla="*/ 8 h 70"/>
              <a:gd name="T28" fmla="*/ 0 w 70"/>
              <a:gd name="T29" fmla="*/ 12 h 70"/>
              <a:gd name="T30" fmla="*/ 0 w 70"/>
              <a:gd name="T31" fmla="*/ 18 h 70"/>
              <a:gd name="T32" fmla="*/ 4 w 70"/>
              <a:gd name="T33" fmla="*/ 22 h 70"/>
              <a:gd name="T34" fmla="*/ 4 w 70"/>
              <a:gd name="T35" fmla="*/ 22 h 70"/>
              <a:gd name="T36" fmla="*/ 18 w 70"/>
              <a:gd name="T37" fmla="*/ 28 h 70"/>
              <a:gd name="T38" fmla="*/ 30 w 70"/>
              <a:gd name="T39" fmla="*/ 32 h 70"/>
              <a:gd name="T40" fmla="*/ 30 w 70"/>
              <a:gd name="T41" fmla="*/ 32 h 70"/>
              <a:gd name="T42" fmla="*/ 24 w 70"/>
              <a:gd name="T43" fmla="*/ 36 h 70"/>
              <a:gd name="T44" fmla="*/ 24 w 70"/>
              <a:gd name="T45" fmla="*/ 36 h 70"/>
              <a:gd name="T46" fmla="*/ 18 w 70"/>
              <a:gd name="T47" fmla="*/ 42 h 70"/>
              <a:gd name="T48" fmla="*/ 12 w 70"/>
              <a:gd name="T49" fmla="*/ 48 h 70"/>
              <a:gd name="T50" fmla="*/ 10 w 70"/>
              <a:gd name="T51" fmla="*/ 54 h 70"/>
              <a:gd name="T52" fmla="*/ 10 w 70"/>
              <a:gd name="T53" fmla="*/ 58 h 70"/>
              <a:gd name="T54" fmla="*/ 10 w 70"/>
              <a:gd name="T55" fmla="*/ 62 h 70"/>
              <a:gd name="T56" fmla="*/ 10 w 70"/>
              <a:gd name="T57" fmla="*/ 62 h 70"/>
              <a:gd name="T58" fmla="*/ 12 w 70"/>
              <a:gd name="T59" fmla="*/ 66 h 70"/>
              <a:gd name="T60" fmla="*/ 16 w 70"/>
              <a:gd name="T61" fmla="*/ 70 h 70"/>
              <a:gd name="T62" fmla="*/ 20 w 70"/>
              <a:gd name="T63" fmla="*/ 70 h 70"/>
              <a:gd name="T64" fmla="*/ 24 w 70"/>
              <a:gd name="T65" fmla="*/ 70 h 70"/>
              <a:gd name="T66" fmla="*/ 32 w 70"/>
              <a:gd name="T67" fmla="*/ 68 h 70"/>
              <a:gd name="T68" fmla="*/ 42 w 70"/>
              <a:gd name="T69" fmla="*/ 60 h 70"/>
              <a:gd name="T70" fmla="*/ 58 w 70"/>
              <a:gd name="T71" fmla="*/ 44 h 70"/>
              <a:gd name="T72" fmla="*/ 68 w 70"/>
              <a:gd name="T73" fmla="*/ 30 h 70"/>
              <a:gd name="T74" fmla="*/ 68 w 70"/>
              <a:gd name="T75" fmla="*/ 30 h 70"/>
              <a:gd name="T76" fmla="*/ 70 w 70"/>
              <a:gd name="T77" fmla="*/ 28 h 70"/>
              <a:gd name="T78" fmla="*/ 70 w 70"/>
              <a:gd name="T79" fmla="*/ 24 h 70"/>
              <a:gd name="T80" fmla="*/ 70 w 70"/>
              <a:gd name="T81"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 h="70">
                <a:moveTo>
                  <a:pt x="70" y="24"/>
                </a:moveTo>
                <a:lnTo>
                  <a:pt x="70" y="24"/>
                </a:lnTo>
                <a:lnTo>
                  <a:pt x="68" y="20"/>
                </a:lnTo>
                <a:lnTo>
                  <a:pt x="68" y="20"/>
                </a:lnTo>
                <a:lnTo>
                  <a:pt x="62" y="14"/>
                </a:lnTo>
                <a:lnTo>
                  <a:pt x="56" y="8"/>
                </a:lnTo>
                <a:lnTo>
                  <a:pt x="48" y="4"/>
                </a:lnTo>
                <a:lnTo>
                  <a:pt x="40" y="2"/>
                </a:lnTo>
                <a:lnTo>
                  <a:pt x="32" y="0"/>
                </a:lnTo>
                <a:lnTo>
                  <a:pt x="24" y="0"/>
                </a:lnTo>
                <a:lnTo>
                  <a:pt x="14" y="2"/>
                </a:lnTo>
                <a:lnTo>
                  <a:pt x="6" y="4"/>
                </a:lnTo>
                <a:lnTo>
                  <a:pt x="6" y="4"/>
                </a:lnTo>
                <a:lnTo>
                  <a:pt x="2" y="8"/>
                </a:lnTo>
                <a:lnTo>
                  <a:pt x="0" y="12"/>
                </a:lnTo>
                <a:lnTo>
                  <a:pt x="0" y="18"/>
                </a:lnTo>
                <a:lnTo>
                  <a:pt x="4" y="22"/>
                </a:lnTo>
                <a:lnTo>
                  <a:pt x="4" y="22"/>
                </a:lnTo>
                <a:lnTo>
                  <a:pt x="18" y="28"/>
                </a:lnTo>
                <a:lnTo>
                  <a:pt x="30" y="32"/>
                </a:lnTo>
                <a:lnTo>
                  <a:pt x="30" y="32"/>
                </a:lnTo>
                <a:lnTo>
                  <a:pt x="24" y="36"/>
                </a:lnTo>
                <a:lnTo>
                  <a:pt x="24" y="36"/>
                </a:lnTo>
                <a:lnTo>
                  <a:pt x="18" y="42"/>
                </a:lnTo>
                <a:lnTo>
                  <a:pt x="12" y="48"/>
                </a:lnTo>
                <a:lnTo>
                  <a:pt x="10" y="54"/>
                </a:lnTo>
                <a:lnTo>
                  <a:pt x="10" y="58"/>
                </a:lnTo>
                <a:lnTo>
                  <a:pt x="10" y="62"/>
                </a:lnTo>
                <a:lnTo>
                  <a:pt x="10" y="62"/>
                </a:lnTo>
                <a:lnTo>
                  <a:pt x="12" y="66"/>
                </a:lnTo>
                <a:lnTo>
                  <a:pt x="16" y="70"/>
                </a:lnTo>
                <a:lnTo>
                  <a:pt x="20" y="70"/>
                </a:lnTo>
                <a:lnTo>
                  <a:pt x="24" y="70"/>
                </a:lnTo>
                <a:lnTo>
                  <a:pt x="32" y="68"/>
                </a:lnTo>
                <a:lnTo>
                  <a:pt x="42" y="60"/>
                </a:lnTo>
                <a:lnTo>
                  <a:pt x="58" y="44"/>
                </a:lnTo>
                <a:lnTo>
                  <a:pt x="68" y="30"/>
                </a:lnTo>
                <a:lnTo>
                  <a:pt x="68" y="30"/>
                </a:lnTo>
                <a:lnTo>
                  <a:pt x="70" y="28"/>
                </a:lnTo>
                <a:lnTo>
                  <a:pt x="70" y="24"/>
                </a:lnTo>
                <a:lnTo>
                  <a:pt x="70" y="24"/>
                </a:lnTo>
                <a:close/>
              </a:path>
            </a:pathLst>
          </a:custGeom>
          <a:solidFill>
            <a:srgbClr val="8D201D"/>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00" name="Freeform 290"/>
          <p:cNvSpPr/>
          <p:nvPr>
            <p:custDataLst>
              <p:tags r:id="rId283"/>
            </p:custDataLst>
          </p:nvPr>
        </p:nvSpPr>
        <p:spPr bwMode="auto">
          <a:xfrm rot="20855259">
            <a:off x="5443298" y="3426314"/>
            <a:ext cx="995128" cy="642658"/>
          </a:xfrm>
          <a:custGeom>
            <a:avLst/>
            <a:gdLst>
              <a:gd name="T0" fmla="*/ 1044 w 1044"/>
              <a:gd name="T1" fmla="*/ 462 h 674"/>
              <a:gd name="T2" fmla="*/ 990 w 1044"/>
              <a:gd name="T3" fmla="*/ 674 h 674"/>
              <a:gd name="T4" fmla="*/ 0 w 1044"/>
              <a:gd name="T5" fmla="*/ 394 h 674"/>
              <a:gd name="T6" fmla="*/ 106 w 1044"/>
              <a:gd name="T7" fmla="*/ 0 h 674"/>
              <a:gd name="T8" fmla="*/ 676 w 1044"/>
              <a:gd name="T9" fmla="*/ 336 h 674"/>
              <a:gd name="T10" fmla="*/ 676 w 1044"/>
              <a:gd name="T11" fmla="*/ 336 h 674"/>
              <a:gd name="T12" fmla="*/ 656 w 1044"/>
              <a:gd name="T13" fmla="*/ 312 h 674"/>
              <a:gd name="T14" fmla="*/ 618 w 1044"/>
              <a:gd name="T15" fmla="*/ 266 h 674"/>
              <a:gd name="T16" fmla="*/ 598 w 1044"/>
              <a:gd name="T17" fmla="*/ 240 h 674"/>
              <a:gd name="T18" fmla="*/ 584 w 1044"/>
              <a:gd name="T19" fmla="*/ 216 h 674"/>
              <a:gd name="T20" fmla="*/ 580 w 1044"/>
              <a:gd name="T21" fmla="*/ 206 h 674"/>
              <a:gd name="T22" fmla="*/ 578 w 1044"/>
              <a:gd name="T23" fmla="*/ 198 h 674"/>
              <a:gd name="T24" fmla="*/ 578 w 1044"/>
              <a:gd name="T25" fmla="*/ 192 h 674"/>
              <a:gd name="T26" fmla="*/ 582 w 1044"/>
              <a:gd name="T27" fmla="*/ 188 h 674"/>
              <a:gd name="T28" fmla="*/ 582 w 1044"/>
              <a:gd name="T29" fmla="*/ 188 h 674"/>
              <a:gd name="T30" fmla="*/ 588 w 1044"/>
              <a:gd name="T31" fmla="*/ 188 h 674"/>
              <a:gd name="T32" fmla="*/ 600 w 1044"/>
              <a:gd name="T33" fmla="*/ 192 h 674"/>
              <a:gd name="T34" fmla="*/ 640 w 1044"/>
              <a:gd name="T35" fmla="*/ 212 h 674"/>
              <a:gd name="T36" fmla="*/ 696 w 1044"/>
              <a:gd name="T37" fmla="*/ 244 h 674"/>
              <a:gd name="T38" fmla="*/ 762 w 1044"/>
              <a:gd name="T39" fmla="*/ 284 h 674"/>
              <a:gd name="T40" fmla="*/ 910 w 1044"/>
              <a:gd name="T41" fmla="*/ 376 h 674"/>
              <a:gd name="T42" fmla="*/ 1044 w 1044"/>
              <a:gd name="T43" fmla="*/ 462 h 674"/>
              <a:gd name="T44" fmla="*/ 1044 w 1044"/>
              <a:gd name="T45" fmla="*/ 46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4" h="674">
                <a:moveTo>
                  <a:pt x="1044" y="462"/>
                </a:moveTo>
                <a:lnTo>
                  <a:pt x="990" y="674"/>
                </a:lnTo>
                <a:lnTo>
                  <a:pt x="0" y="394"/>
                </a:lnTo>
                <a:lnTo>
                  <a:pt x="106" y="0"/>
                </a:lnTo>
                <a:lnTo>
                  <a:pt x="676" y="336"/>
                </a:lnTo>
                <a:lnTo>
                  <a:pt x="676" y="336"/>
                </a:lnTo>
                <a:lnTo>
                  <a:pt x="656" y="312"/>
                </a:lnTo>
                <a:lnTo>
                  <a:pt x="618" y="266"/>
                </a:lnTo>
                <a:lnTo>
                  <a:pt x="598" y="240"/>
                </a:lnTo>
                <a:lnTo>
                  <a:pt x="584" y="216"/>
                </a:lnTo>
                <a:lnTo>
                  <a:pt x="580" y="206"/>
                </a:lnTo>
                <a:lnTo>
                  <a:pt x="578" y="198"/>
                </a:lnTo>
                <a:lnTo>
                  <a:pt x="578" y="192"/>
                </a:lnTo>
                <a:lnTo>
                  <a:pt x="582" y="188"/>
                </a:lnTo>
                <a:lnTo>
                  <a:pt x="582" y="188"/>
                </a:lnTo>
                <a:lnTo>
                  <a:pt x="588" y="188"/>
                </a:lnTo>
                <a:lnTo>
                  <a:pt x="600" y="192"/>
                </a:lnTo>
                <a:lnTo>
                  <a:pt x="640" y="212"/>
                </a:lnTo>
                <a:lnTo>
                  <a:pt x="696" y="244"/>
                </a:lnTo>
                <a:lnTo>
                  <a:pt x="762" y="284"/>
                </a:lnTo>
                <a:lnTo>
                  <a:pt x="910" y="376"/>
                </a:lnTo>
                <a:lnTo>
                  <a:pt x="1044" y="462"/>
                </a:lnTo>
                <a:lnTo>
                  <a:pt x="1044" y="462"/>
                </a:lnTo>
                <a:close/>
              </a:path>
            </a:pathLst>
          </a:custGeom>
          <a:solidFill>
            <a:schemeClr val="accent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endParaRPr lang="zh-CN" altLang="en-US"/>
          </a:p>
        </p:txBody>
      </p:sp>
      <p:sp>
        <p:nvSpPr>
          <p:cNvPr id="604" name="圆角矩形 603"/>
          <p:cNvSpPr/>
          <p:nvPr>
            <p:custDataLst>
              <p:tags r:id="rId284"/>
            </p:custDataLst>
          </p:nvPr>
        </p:nvSpPr>
        <p:spPr>
          <a:xfrm>
            <a:off x="535940" y="73342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05" name="弧形 604"/>
          <p:cNvSpPr/>
          <p:nvPr>
            <p:custDataLst>
              <p:tags r:id="rId285"/>
            </p:custDataLst>
          </p:nvPr>
        </p:nvSpPr>
        <p:spPr>
          <a:xfrm>
            <a:off x="310642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06" name="弧形 605"/>
          <p:cNvSpPr/>
          <p:nvPr>
            <p:custDataLst>
              <p:tags r:id="rId286"/>
            </p:custDataLst>
          </p:nvPr>
        </p:nvSpPr>
        <p:spPr>
          <a:xfrm rot="10800000">
            <a:off x="435610" y="102743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07" name="Title 6"/>
          <p:cNvSpPr txBox="1"/>
          <p:nvPr>
            <p:custDataLst>
              <p:tags r:id="rId287"/>
            </p:custDataLst>
          </p:nvPr>
        </p:nvSpPr>
        <p:spPr>
          <a:xfrm>
            <a:off x="948691" y="77851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（八）市场竞争</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8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custDataLst>
              <p:tags r:id="rId1"/>
            </p:custDataLst>
          </p:nvPr>
        </p:nvSpPr>
        <p:spPr>
          <a:xfrm>
            <a:off x="966470" y="87693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2"/>
            </p:custDataLst>
          </p:nvPr>
        </p:nvSpPr>
        <p:spPr>
          <a:xfrm>
            <a:off x="3536950" y="7708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3"/>
            </p:custDataLst>
          </p:nvPr>
        </p:nvSpPr>
        <p:spPr>
          <a:xfrm rot="10800000">
            <a:off x="866140" y="11709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1379221" y="92202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（九）营销策略</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9" name="组合 58"/>
          <p:cNvGrpSpPr/>
          <p:nvPr>
            <p:custDataLst>
              <p:tags r:id="rId5"/>
            </p:custDataLst>
          </p:nvPr>
        </p:nvGrpSpPr>
        <p:grpSpPr>
          <a:xfrm>
            <a:off x="588010" y="1957705"/>
            <a:ext cx="5133340" cy="4372610"/>
            <a:chOff x="1041396" y="4847608"/>
            <a:chExt cx="1664720" cy="918191"/>
          </a:xfrm>
        </p:grpSpPr>
        <p:sp>
          <p:nvSpPr>
            <p:cNvPr id="60" name="任意多边形 59"/>
            <p:cNvSpPr/>
            <p:nvPr>
              <p:custDataLst>
                <p:tags r:id="rId6"/>
              </p:custDataLst>
            </p:nvPr>
          </p:nvSpPr>
          <p:spPr>
            <a:xfrm>
              <a:off x="1556421" y="4847608"/>
              <a:ext cx="1149695" cy="918191"/>
            </a:xfrm>
            <a:custGeom>
              <a:avLst/>
              <a:gdLst>
                <a:gd name="connsiteX0" fmla="*/ 0 w 1784371"/>
                <a:gd name="connsiteY0" fmla="*/ 110267 h 914400"/>
                <a:gd name="connsiteX1" fmla="*/ 1784371 w 1784371"/>
                <a:gd name="connsiteY1" fmla="*/ 110267 h 914400"/>
                <a:gd name="connsiteX2" fmla="*/ 1784371 w 1784371"/>
                <a:gd name="connsiteY2" fmla="*/ 914400 h 914400"/>
                <a:gd name="connsiteX3" fmla="*/ 0 w 1784371"/>
                <a:gd name="connsiteY3" fmla="*/ 914400 h 914400"/>
                <a:gd name="connsiteX4" fmla="*/ 59588 w 1784371"/>
                <a:gd name="connsiteY4" fmla="*/ 0 h 914400"/>
                <a:gd name="connsiteX5" fmla="*/ 69360 w 1784371"/>
                <a:gd name="connsiteY5" fmla="*/ 3522 h 914400"/>
                <a:gd name="connsiteX6" fmla="*/ 75080 w 1784371"/>
                <a:gd name="connsiteY6" fmla="*/ 8501 h 914400"/>
                <a:gd name="connsiteX7" fmla="*/ 92544 w 1784371"/>
                <a:gd name="connsiteY7" fmla="*/ 25390 h 914400"/>
                <a:gd name="connsiteX8" fmla="*/ 99110 w 1784371"/>
                <a:gd name="connsiteY8" fmla="*/ 31567 h 914400"/>
                <a:gd name="connsiteX9" fmla="*/ 110365 w 1784371"/>
                <a:gd name="connsiteY9" fmla="*/ 21034 h 914400"/>
                <a:gd name="connsiteX10" fmla="*/ 127224 w 1784371"/>
                <a:gd name="connsiteY10" fmla="*/ 4751 h 914400"/>
                <a:gd name="connsiteX11" fmla="*/ 128636 w 1784371"/>
                <a:gd name="connsiteY11" fmla="*/ 3522 h 914400"/>
                <a:gd name="connsiteX12" fmla="*/ 138686 w 1784371"/>
                <a:gd name="connsiteY12" fmla="*/ 23 h 914400"/>
                <a:gd name="connsiteX13" fmla="*/ 138964 w 1784371"/>
                <a:gd name="connsiteY13" fmla="*/ 0 h 914400"/>
                <a:gd name="connsiteX14" fmla="*/ 148735 w 1784371"/>
                <a:gd name="connsiteY14" fmla="*/ 3522 h 914400"/>
                <a:gd name="connsiteX15" fmla="*/ 154456 w 1784371"/>
                <a:gd name="connsiteY15" fmla="*/ 8501 h 914400"/>
                <a:gd name="connsiteX16" fmla="*/ 171919 w 1784371"/>
                <a:gd name="connsiteY16" fmla="*/ 25390 h 914400"/>
                <a:gd name="connsiteX17" fmla="*/ 178486 w 1784371"/>
                <a:gd name="connsiteY17" fmla="*/ 31567 h 914400"/>
                <a:gd name="connsiteX18" fmla="*/ 189741 w 1784371"/>
                <a:gd name="connsiteY18" fmla="*/ 21034 h 914400"/>
                <a:gd name="connsiteX19" fmla="*/ 206599 w 1784371"/>
                <a:gd name="connsiteY19" fmla="*/ 4751 h 914400"/>
                <a:gd name="connsiteX20" fmla="*/ 208012 w 1784371"/>
                <a:gd name="connsiteY20" fmla="*/ 3522 h 914400"/>
                <a:gd name="connsiteX21" fmla="*/ 218062 w 1784371"/>
                <a:gd name="connsiteY21" fmla="*/ 23 h 914400"/>
                <a:gd name="connsiteX22" fmla="*/ 218340 w 1784371"/>
                <a:gd name="connsiteY22" fmla="*/ 0 h 914400"/>
                <a:gd name="connsiteX23" fmla="*/ 228111 w 1784371"/>
                <a:gd name="connsiteY23" fmla="*/ 3522 h 914400"/>
                <a:gd name="connsiteX24" fmla="*/ 233831 w 1784371"/>
                <a:gd name="connsiteY24" fmla="*/ 8501 h 914400"/>
                <a:gd name="connsiteX25" fmla="*/ 251295 w 1784371"/>
                <a:gd name="connsiteY25" fmla="*/ 25390 h 914400"/>
                <a:gd name="connsiteX26" fmla="*/ 257861 w 1784371"/>
                <a:gd name="connsiteY26" fmla="*/ 31567 h 914400"/>
                <a:gd name="connsiteX27" fmla="*/ 269116 w 1784371"/>
                <a:gd name="connsiteY27" fmla="*/ 21034 h 914400"/>
                <a:gd name="connsiteX28" fmla="*/ 285975 w 1784371"/>
                <a:gd name="connsiteY28" fmla="*/ 4751 h 914400"/>
                <a:gd name="connsiteX29" fmla="*/ 287387 w 1784371"/>
                <a:gd name="connsiteY29" fmla="*/ 3522 h 914400"/>
                <a:gd name="connsiteX30" fmla="*/ 297437 w 1784371"/>
                <a:gd name="connsiteY30" fmla="*/ 23 h 914400"/>
                <a:gd name="connsiteX31" fmla="*/ 297715 w 1784371"/>
                <a:gd name="connsiteY31" fmla="*/ 0 h 914400"/>
                <a:gd name="connsiteX32" fmla="*/ 307487 w 1784371"/>
                <a:gd name="connsiteY32" fmla="*/ 3522 h 914400"/>
                <a:gd name="connsiteX33" fmla="*/ 313207 w 1784371"/>
                <a:gd name="connsiteY33" fmla="*/ 8501 h 914400"/>
                <a:gd name="connsiteX34" fmla="*/ 330670 w 1784371"/>
                <a:gd name="connsiteY34" fmla="*/ 25390 h 914400"/>
                <a:gd name="connsiteX35" fmla="*/ 337237 w 1784371"/>
                <a:gd name="connsiteY35" fmla="*/ 31567 h 914400"/>
                <a:gd name="connsiteX36" fmla="*/ 348492 w 1784371"/>
                <a:gd name="connsiteY36" fmla="*/ 21034 h 914400"/>
                <a:gd name="connsiteX37" fmla="*/ 365350 w 1784371"/>
                <a:gd name="connsiteY37" fmla="*/ 4751 h 914400"/>
                <a:gd name="connsiteX38" fmla="*/ 366763 w 1784371"/>
                <a:gd name="connsiteY38" fmla="*/ 3522 h 914400"/>
                <a:gd name="connsiteX39" fmla="*/ 376812 w 1784371"/>
                <a:gd name="connsiteY39" fmla="*/ 23 h 914400"/>
                <a:gd name="connsiteX40" fmla="*/ 377090 w 1784371"/>
                <a:gd name="connsiteY40" fmla="*/ 0 h 914400"/>
                <a:gd name="connsiteX41" fmla="*/ 386862 w 1784371"/>
                <a:gd name="connsiteY41" fmla="*/ 3522 h 914400"/>
                <a:gd name="connsiteX42" fmla="*/ 392582 w 1784371"/>
                <a:gd name="connsiteY42" fmla="*/ 8501 h 914400"/>
                <a:gd name="connsiteX43" fmla="*/ 410046 w 1784371"/>
                <a:gd name="connsiteY43" fmla="*/ 25390 h 914400"/>
                <a:gd name="connsiteX44" fmla="*/ 416612 w 1784371"/>
                <a:gd name="connsiteY44" fmla="*/ 31567 h 914400"/>
                <a:gd name="connsiteX45" fmla="*/ 427867 w 1784371"/>
                <a:gd name="connsiteY45" fmla="*/ 21034 h 914400"/>
                <a:gd name="connsiteX46" fmla="*/ 444726 w 1784371"/>
                <a:gd name="connsiteY46" fmla="*/ 4751 h 914400"/>
                <a:gd name="connsiteX47" fmla="*/ 446138 w 1784371"/>
                <a:gd name="connsiteY47" fmla="*/ 3522 h 914400"/>
                <a:gd name="connsiteX48" fmla="*/ 456188 w 1784371"/>
                <a:gd name="connsiteY48" fmla="*/ 23 h 914400"/>
                <a:gd name="connsiteX49" fmla="*/ 456466 w 1784371"/>
                <a:gd name="connsiteY49" fmla="*/ 0 h 914400"/>
                <a:gd name="connsiteX50" fmla="*/ 466238 w 1784371"/>
                <a:gd name="connsiteY50" fmla="*/ 3522 h 914400"/>
                <a:gd name="connsiteX51" fmla="*/ 471958 w 1784371"/>
                <a:gd name="connsiteY51" fmla="*/ 8501 h 914400"/>
                <a:gd name="connsiteX52" fmla="*/ 489421 w 1784371"/>
                <a:gd name="connsiteY52" fmla="*/ 25390 h 914400"/>
                <a:gd name="connsiteX53" fmla="*/ 495988 w 1784371"/>
                <a:gd name="connsiteY53" fmla="*/ 31567 h 914400"/>
                <a:gd name="connsiteX54" fmla="*/ 507243 w 1784371"/>
                <a:gd name="connsiteY54" fmla="*/ 21034 h 914400"/>
                <a:gd name="connsiteX55" fmla="*/ 524101 w 1784371"/>
                <a:gd name="connsiteY55" fmla="*/ 4751 h 914400"/>
                <a:gd name="connsiteX56" fmla="*/ 525514 w 1784371"/>
                <a:gd name="connsiteY56" fmla="*/ 3522 h 914400"/>
                <a:gd name="connsiteX57" fmla="*/ 535563 w 1784371"/>
                <a:gd name="connsiteY57" fmla="*/ 23 h 914400"/>
                <a:gd name="connsiteX58" fmla="*/ 535842 w 1784371"/>
                <a:gd name="connsiteY58" fmla="*/ 0 h 914400"/>
                <a:gd name="connsiteX59" fmla="*/ 545613 w 1784371"/>
                <a:gd name="connsiteY59" fmla="*/ 3522 h 914400"/>
                <a:gd name="connsiteX60" fmla="*/ 551333 w 1784371"/>
                <a:gd name="connsiteY60" fmla="*/ 8501 h 914400"/>
                <a:gd name="connsiteX61" fmla="*/ 568797 w 1784371"/>
                <a:gd name="connsiteY61" fmla="*/ 25390 h 914400"/>
                <a:gd name="connsiteX62" fmla="*/ 575363 w 1784371"/>
                <a:gd name="connsiteY62" fmla="*/ 31567 h 914400"/>
                <a:gd name="connsiteX63" fmla="*/ 586619 w 1784371"/>
                <a:gd name="connsiteY63" fmla="*/ 21034 h 914400"/>
                <a:gd name="connsiteX64" fmla="*/ 603477 w 1784371"/>
                <a:gd name="connsiteY64" fmla="*/ 4751 h 914400"/>
                <a:gd name="connsiteX65" fmla="*/ 604889 w 1784371"/>
                <a:gd name="connsiteY65" fmla="*/ 3522 h 914400"/>
                <a:gd name="connsiteX66" fmla="*/ 614939 w 1784371"/>
                <a:gd name="connsiteY66" fmla="*/ 23 h 914400"/>
                <a:gd name="connsiteX67" fmla="*/ 615217 w 1784371"/>
                <a:gd name="connsiteY67" fmla="*/ 0 h 914400"/>
                <a:gd name="connsiteX68" fmla="*/ 624989 w 1784371"/>
                <a:gd name="connsiteY68" fmla="*/ 3522 h 914400"/>
                <a:gd name="connsiteX69" fmla="*/ 630709 w 1784371"/>
                <a:gd name="connsiteY69" fmla="*/ 8501 h 914400"/>
                <a:gd name="connsiteX70" fmla="*/ 648172 w 1784371"/>
                <a:gd name="connsiteY70" fmla="*/ 25390 h 914400"/>
                <a:gd name="connsiteX71" fmla="*/ 654739 w 1784371"/>
                <a:gd name="connsiteY71" fmla="*/ 31567 h 914400"/>
                <a:gd name="connsiteX72" fmla="*/ 665994 w 1784371"/>
                <a:gd name="connsiteY72" fmla="*/ 21034 h 914400"/>
                <a:gd name="connsiteX73" fmla="*/ 682853 w 1784371"/>
                <a:gd name="connsiteY73" fmla="*/ 4751 h 914400"/>
                <a:gd name="connsiteX74" fmla="*/ 684265 w 1784371"/>
                <a:gd name="connsiteY74" fmla="*/ 3522 h 914400"/>
                <a:gd name="connsiteX75" fmla="*/ 694315 w 1784371"/>
                <a:gd name="connsiteY75" fmla="*/ 23 h 914400"/>
                <a:gd name="connsiteX76" fmla="*/ 694593 w 1784371"/>
                <a:gd name="connsiteY76" fmla="*/ 0 h 914400"/>
                <a:gd name="connsiteX77" fmla="*/ 704364 w 1784371"/>
                <a:gd name="connsiteY77" fmla="*/ 3522 h 914400"/>
                <a:gd name="connsiteX78" fmla="*/ 710085 w 1784371"/>
                <a:gd name="connsiteY78" fmla="*/ 8501 h 914400"/>
                <a:gd name="connsiteX79" fmla="*/ 727548 w 1784371"/>
                <a:gd name="connsiteY79" fmla="*/ 25390 h 914400"/>
                <a:gd name="connsiteX80" fmla="*/ 734114 w 1784371"/>
                <a:gd name="connsiteY80" fmla="*/ 31567 h 914400"/>
                <a:gd name="connsiteX81" fmla="*/ 745369 w 1784371"/>
                <a:gd name="connsiteY81" fmla="*/ 21034 h 914400"/>
                <a:gd name="connsiteX82" fmla="*/ 762228 w 1784371"/>
                <a:gd name="connsiteY82" fmla="*/ 4751 h 914400"/>
                <a:gd name="connsiteX83" fmla="*/ 763640 w 1784371"/>
                <a:gd name="connsiteY83" fmla="*/ 3522 h 914400"/>
                <a:gd name="connsiteX84" fmla="*/ 773690 w 1784371"/>
                <a:gd name="connsiteY84" fmla="*/ 23 h 914400"/>
                <a:gd name="connsiteX85" fmla="*/ 773968 w 1784371"/>
                <a:gd name="connsiteY85" fmla="*/ 0 h 914400"/>
                <a:gd name="connsiteX86" fmla="*/ 783740 w 1784371"/>
                <a:gd name="connsiteY86" fmla="*/ 3522 h 914400"/>
                <a:gd name="connsiteX87" fmla="*/ 789460 w 1784371"/>
                <a:gd name="connsiteY87" fmla="*/ 8501 h 914400"/>
                <a:gd name="connsiteX88" fmla="*/ 806923 w 1784371"/>
                <a:gd name="connsiteY88" fmla="*/ 25390 h 914400"/>
                <a:gd name="connsiteX89" fmla="*/ 813490 w 1784371"/>
                <a:gd name="connsiteY89" fmla="*/ 31567 h 914400"/>
                <a:gd name="connsiteX90" fmla="*/ 824745 w 1784371"/>
                <a:gd name="connsiteY90" fmla="*/ 21034 h 914400"/>
                <a:gd name="connsiteX91" fmla="*/ 841604 w 1784371"/>
                <a:gd name="connsiteY91" fmla="*/ 4751 h 914400"/>
                <a:gd name="connsiteX92" fmla="*/ 843016 w 1784371"/>
                <a:gd name="connsiteY92" fmla="*/ 3522 h 914400"/>
                <a:gd name="connsiteX93" fmla="*/ 853066 w 1784371"/>
                <a:gd name="connsiteY93" fmla="*/ 23 h 914400"/>
                <a:gd name="connsiteX94" fmla="*/ 853344 w 1784371"/>
                <a:gd name="connsiteY94" fmla="*/ 0 h 914400"/>
                <a:gd name="connsiteX95" fmla="*/ 863116 w 1784371"/>
                <a:gd name="connsiteY95" fmla="*/ 3522 h 914400"/>
                <a:gd name="connsiteX96" fmla="*/ 868836 w 1784371"/>
                <a:gd name="connsiteY96" fmla="*/ 8501 h 914400"/>
                <a:gd name="connsiteX97" fmla="*/ 886299 w 1784371"/>
                <a:gd name="connsiteY97" fmla="*/ 25390 h 914400"/>
                <a:gd name="connsiteX98" fmla="*/ 892865 w 1784371"/>
                <a:gd name="connsiteY98" fmla="*/ 31567 h 914400"/>
                <a:gd name="connsiteX99" fmla="*/ 904121 w 1784371"/>
                <a:gd name="connsiteY99" fmla="*/ 21034 h 914400"/>
                <a:gd name="connsiteX100" fmla="*/ 920979 w 1784371"/>
                <a:gd name="connsiteY100" fmla="*/ 4751 h 914400"/>
                <a:gd name="connsiteX101" fmla="*/ 922391 w 1784371"/>
                <a:gd name="connsiteY101" fmla="*/ 3522 h 914400"/>
                <a:gd name="connsiteX102" fmla="*/ 932441 w 1784371"/>
                <a:gd name="connsiteY102" fmla="*/ 23 h 914400"/>
                <a:gd name="connsiteX103" fmla="*/ 932719 w 1784371"/>
                <a:gd name="connsiteY103" fmla="*/ 0 h 914400"/>
                <a:gd name="connsiteX104" fmla="*/ 942491 w 1784371"/>
                <a:gd name="connsiteY104" fmla="*/ 3522 h 914400"/>
                <a:gd name="connsiteX105" fmla="*/ 948211 w 1784371"/>
                <a:gd name="connsiteY105" fmla="*/ 8501 h 914400"/>
                <a:gd name="connsiteX106" fmla="*/ 965675 w 1784371"/>
                <a:gd name="connsiteY106" fmla="*/ 25390 h 914400"/>
                <a:gd name="connsiteX107" fmla="*/ 972241 w 1784371"/>
                <a:gd name="connsiteY107" fmla="*/ 31567 h 914400"/>
                <a:gd name="connsiteX108" fmla="*/ 983496 w 1784371"/>
                <a:gd name="connsiteY108" fmla="*/ 21034 h 914400"/>
                <a:gd name="connsiteX109" fmla="*/ 1000355 w 1784371"/>
                <a:gd name="connsiteY109" fmla="*/ 4751 h 914400"/>
                <a:gd name="connsiteX110" fmla="*/ 1001767 w 1784371"/>
                <a:gd name="connsiteY110" fmla="*/ 3522 h 914400"/>
                <a:gd name="connsiteX111" fmla="*/ 1011817 w 1784371"/>
                <a:gd name="connsiteY111" fmla="*/ 23 h 914400"/>
                <a:gd name="connsiteX112" fmla="*/ 1012095 w 1784371"/>
                <a:gd name="connsiteY112" fmla="*/ 0 h 914400"/>
                <a:gd name="connsiteX113" fmla="*/ 1021867 w 1784371"/>
                <a:gd name="connsiteY113" fmla="*/ 3522 h 914400"/>
                <a:gd name="connsiteX114" fmla="*/ 1027587 w 1784371"/>
                <a:gd name="connsiteY114" fmla="*/ 8501 h 914400"/>
                <a:gd name="connsiteX115" fmla="*/ 1045050 w 1784371"/>
                <a:gd name="connsiteY115" fmla="*/ 25390 h 914400"/>
                <a:gd name="connsiteX116" fmla="*/ 1051617 w 1784371"/>
                <a:gd name="connsiteY116" fmla="*/ 31567 h 914400"/>
                <a:gd name="connsiteX117" fmla="*/ 1062872 w 1784371"/>
                <a:gd name="connsiteY117" fmla="*/ 21034 h 914400"/>
                <a:gd name="connsiteX118" fmla="*/ 1079730 w 1784371"/>
                <a:gd name="connsiteY118" fmla="*/ 4751 h 914400"/>
                <a:gd name="connsiteX119" fmla="*/ 1081143 w 1784371"/>
                <a:gd name="connsiteY119" fmla="*/ 3522 h 914400"/>
                <a:gd name="connsiteX120" fmla="*/ 1091192 w 1784371"/>
                <a:gd name="connsiteY120" fmla="*/ 23 h 914400"/>
                <a:gd name="connsiteX121" fmla="*/ 1091470 w 1784371"/>
                <a:gd name="connsiteY121" fmla="*/ 0 h 914400"/>
                <a:gd name="connsiteX122" fmla="*/ 1101242 w 1784371"/>
                <a:gd name="connsiteY122" fmla="*/ 3522 h 914400"/>
                <a:gd name="connsiteX123" fmla="*/ 1106962 w 1784371"/>
                <a:gd name="connsiteY123" fmla="*/ 8501 h 914400"/>
                <a:gd name="connsiteX124" fmla="*/ 1124426 w 1784371"/>
                <a:gd name="connsiteY124" fmla="*/ 25390 h 914400"/>
                <a:gd name="connsiteX125" fmla="*/ 1130992 w 1784371"/>
                <a:gd name="connsiteY125" fmla="*/ 31567 h 914400"/>
                <a:gd name="connsiteX126" fmla="*/ 1142247 w 1784371"/>
                <a:gd name="connsiteY126" fmla="*/ 21034 h 914400"/>
                <a:gd name="connsiteX127" fmla="*/ 1159106 w 1784371"/>
                <a:gd name="connsiteY127" fmla="*/ 4751 h 914400"/>
                <a:gd name="connsiteX128" fmla="*/ 1160518 w 1784371"/>
                <a:gd name="connsiteY128" fmla="*/ 3522 h 914400"/>
                <a:gd name="connsiteX129" fmla="*/ 1170568 w 1784371"/>
                <a:gd name="connsiteY129" fmla="*/ 23 h 914400"/>
                <a:gd name="connsiteX130" fmla="*/ 1170846 w 1784371"/>
                <a:gd name="connsiteY130" fmla="*/ 0 h 914400"/>
                <a:gd name="connsiteX131" fmla="*/ 1180618 w 1784371"/>
                <a:gd name="connsiteY131" fmla="*/ 3522 h 914400"/>
                <a:gd name="connsiteX132" fmla="*/ 1186338 w 1784371"/>
                <a:gd name="connsiteY132" fmla="*/ 8501 h 914400"/>
                <a:gd name="connsiteX133" fmla="*/ 1203801 w 1784371"/>
                <a:gd name="connsiteY133" fmla="*/ 25390 h 914400"/>
                <a:gd name="connsiteX134" fmla="*/ 1210368 w 1784371"/>
                <a:gd name="connsiteY134" fmla="*/ 31567 h 914400"/>
                <a:gd name="connsiteX135" fmla="*/ 1221623 w 1784371"/>
                <a:gd name="connsiteY135" fmla="*/ 21034 h 914400"/>
                <a:gd name="connsiteX136" fmla="*/ 1238481 w 1784371"/>
                <a:gd name="connsiteY136" fmla="*/ 4751 h 914400"/>
                <a:gd name="connsiteX137" fmla="*/ 1239894 w 1784371"/>
                <a:gd name="connsiteY137" fmla="*/ 3522 h 914400"/>
                <a:gd name="connsiteX138" fmla="*/ 1249944 w 1784371"/>
                <a:gd name="connsiteY138" fmla="*/ 23 h 914400"/>
                <a:gd name="connsiteX139" fmla="*/ 1250222 w 1784371"/>
                <a:gd name="connsiteY139" fmla="*/ 0 h 914400"/>
                <a:gd name="connsiteX140" fmla="*/ 1259993 w 1784371"/>
                <a:gd name="connsiteY140" fmla="*/ 3522 h 914400"/>
                <a:gd name="connsiteX141" fmla="*/ 1265713 w 1784371"/>
                <a:gd name="connsiteY141" fmla="*/ 8501 h 914400"/>
                <a:gd name="connsiteX142" fmla="*/ 1283177 w 1784371"/>
                <a:gd name="connsiteY142" fmla="*/ 25390 h 914400"/>
                <a:gd name="connsiteX143" fmla="*/ 1289743 w 1784371"/>
                <a:gd name="connsiteY143" fmla="*/ 31567 h 914400"/>
                <a:gd name="connsiteX144" fmla="*/ 1300999 w 1784371"/>
                <a:gd name="connsiteY144" fmla="*/ 21034 h 914400"/>
                <a:gd name="connsiteX145" fmla="*/ 1317857 w 1784371"/>
                <a:gd name="connsiteY145" fmla="*/ 4751 h 914400"/>
                <a:gd name="connsiteX146" fmla="*/ 1319269 w 1784371"/>
                <a:gd name="connsiteY146" fmla="*/ 3522 h 914400"/>
                <a:gd name="connsiteX147" fmla="*/ 1329319 w 1784371"/>
                <a:gd name="connsiteY147" fmla="*/ 23 h 914400"/>
                <a:gd name="connsiteX148" fmla="*/ 1329597 w 1784371"/>
                <a:gd name="connsiteY148" fmla="*/ 0 h 914400"/>
                <a:gd name="connsiteX149" fmla="*/ 1339369 w 1784371"/>
                <a:gd name="connsiteY149" fmla="*/ 3522 h 914400"/>
                <a:gd name="connsiteX150" fmla="*/ 1345089 w 1784371"/>
                <a:gd name="connsiteY150" fmla="*/ 8501 h 914400"/>
                <a:gd name="connsiteX151" fmla="*/ 1362552 w 1784371"/>
                <a:gd name="connsiteY151" fmla="*/ 25390 h 914400"/>
                <a:gd name="connsiteX152" fmla="*/ 1369119 w 1784371"/>
                <a:gd name="connsiteY152" fmla="*/ 31567 h 914400"/>
                <a:gd name="connsiteX153" fmla="*/ 1380374 w 1784371"/>
                <a:gd name="connsiteY153" fmla="*/ 21034 h 914400"/>
                <a:gd name="connsiteX154" fmla="*/ 1397233 w 1784371"/>
                <a:gd name="connsiteY154" fmla="*/ 4751 h 914400"/>
                <a:gd name="connsiteX155" fmla="*/ 1398645 w 1784371"/>
                <a:gd name="connsiteY155" fmla="*/ 3522 h 914400"/>
                <a:gd name="connsiteX156" fmla="*/ 1408695 w 1784371"/>
                <a:gd name="connsiteY156" fmla="*/ 23 h 914400"/>
                <a:gd name="connsiteX157" fmla="*/ 1408973 w 1784371"/>
                <a:gd name="connsiteY157" fmla="*/ 0 h 914400"/>
                <a:gd name="connsiteX158" fmla="*/ 1418744 w 1784371"/>
                <a:gd name="connsiteY158" fmla="*/ 3522 h 914400"/>
                <a:gd name="connsiteX159" fmla="*/ 1424464 w 1784371"/>
                <a:gd name="connsiteY159" fmla="*/ 8501 h 914400"/>
                <a:gd name="connsiteX160" fmla="*/ 1441928 w 1784371"/>
                <a:gd name="connsiteY160" fmla="*/ 25390 h 914400"/>
                <a:gd name="connsiteX161" fmla="*/ 1448494 w 1784371"/>
                <a:gd name="connsiteY161" fmla="*/ 31567 h 914400"/>
                <a:gd name="connsiteX162" fmla="*/ 1459750 w 1784371"/>
                <a:gd name="connsiteY162" fmla="*/ 21034 h 914400"/>
                <a:gd name="connsiteX163" fmla="*/ 1476608 w 1784371"/>
                <a:gd name="connsiteY163" fmla="*/ 4751 h 914400"/>
                <a:gd name="connsiteX164" fmla="*/ 1478020 w 1784371"/>
                <a:gd name="connsiteY164" fmla="*/ 3522 h 914400"/>
                <a:gd name="connsiteX165" fmla="*/ 1488070 w 1784371"/>
                <a:gd name="connsiteY165" fmla="*/ 23 h 914400"/>
                <a:gd name="connsiteX166" fmla="*/ 1488348 w 1784371"/>
                <a:gd name="connsiteY166" fmla="*/ 0 h 914400"/>
                <a:gd name="connsiteX167" fmla="*/ 1498120 w 1784371"/>
                <a:gd name="connsiteY167" fmla="*/ 3522 h 914400"/>
                <a:gd name="connsiteX168" fmla="*/ 1503840 w 1784371"/>
                <a:gd name="connsiteY168" fmla="*/ 8501 h 914400"/>
                <a:gd name="connsiteX169" fmla="*/ 1521303 w 1784371"/>
                <a:gd name="connsiteY169" fmla="*/ 25390 h 914400"/>
                <a:gd name="connsiteX170" fmla="*/ 1527870 w 1784371"/>
                <a:gd name="connsiteY170" fmla="*/ 31567 h 914400"/>
                <a:gd name="connsiteX171" fmla="*/ 1539125 w 1784371"/>
                <a:gd name="connsiteY171" fmla="*/ 21034 h 914400"/>
                <a:gd name="connsiteX172" fmla="*/ 1555984 w 1784371"/>
                <a:gd name="connsiteY172" fmla="*/ 4751 h 914400"/>
                <a:gd name="connsiteX173" fmla="*/ 1557396 w 1784371"/>
                <a:gd name="connsiteY173" fmla="*/ 3522 h 914400"/>
                <a:gd name="connsiteX174" fmla="*/ 1567446 w 1784371"/>
                <a:gd name="connsiteY174" fmla="*/ 23 h 914400"/>
                <a:gd name="connsiteX175" fmla="*/ 1567724 w 1784371"/>
                <a:gd name="connsiteY175" fmla="*/ 0 h 914400"/>
                <a:gd name="connsiteX176" fmla="*/ 1577496 w 1784371"/>
                <a:gd name="connsiteY176" fmla="*/ 3522 h 914400"/>
                <a:gd name="connsiteX177" fmla="*/ 1583216 w 1784371"/>
                <a:gd name="connsiteY177" fmla="*/ 8501 h 914400"/>
                <a:gd name="connsiteX178" fmla="*/ 1600679 w 1784371"/>
                <a:gd name="connsiteY178" fmla="*/ 25390 h 914400"/>
                <a:gd name="connsiteX179" fmla="*/ 1607245 w 1784371"/>
                <a:gd name="connsiteY179" fmla="*/ 31567 h 914400"/>
                <a:gd name="connsiteX180" fmla="*/ 1618501 w 1784371"/>
                <a:gd name="connsiteY180" fmla="*/ 21034 h 914400"/>
                <a:gd name="connsiteX181" fmla="*/ 1635359 w 1784371"/>
                <a:gd name="connsiteY181" fmla="*/ 4751 h 914400"/>
                <a:gd name="connsiteX182" fmla="*/ 1636772 w 1784371"/>
                <a:gd name="connsiteY182" fmla="*/ 3522 h 914400"/>
                <a:gd name="connsiteX183" fmla="*/ 1646821 w 1784371"/>
                <a:gd name="connsiteY183" fmla="*/ 23 h 914400"/>
                <a:gd name="connsiteX184" fmla="*/ 1647099 w 1784371"/>
                <a:gd name="connsiteY184" fmla="*/ 0 h 914400"/>
                <a:gd name="connsiteX185" fmla="*/ 1656871 w 1784371"/>
                <a:gd name="connsiteY185" fmla="*/ 3522 h 914400"/>
                <a:gd name="connsiteX186" fmla="*/ 1662591 w 1784371"/>
                <a:gd name="connsiteY186" fmla="*/ 8501 h 914400"/>
                <a:gd name="connsiteX187" fmla="*/ 1680055 w 1784371"/>
                <a:gd name="connsiteY187" fmla="*/ 25390 h 914400"/>
                <a:gd name="connsiteX188" fmla="*/ 1686621 w 1784371"/>
                <a:gd name="connsiteY188" fmla="*/ 31567 h 914400"/>
                <a:gd name="connsiteX189" fmla="*/ 1697876 w 1784371"/>
                <a:gd name="connsiteY189" fmla="*/ 21034 h 914400"/>
                <a:gd name="connsiteX190" fmla="*/ 1714735 w 1784371"/>
                <a:gd name="connsiteY190" fmla="*/ 4751 h 914400"/>
                <a:gd name="connsiteX191" fmla="*/ 1716147 w 1784371"/>
                <a:gd name="connsiteY191" fmla="*/ 3522 h 914400"/>
                <a:gd name="connsiteX192" fmla="*/ 1726197 w 1784371"/>
                <a:gd name="connsiteY192" fmla="*/ 23 h 914400"/>
                <a:gd name="connsiteX193" fmla="*/ 1726475 w 1784371"/>
                <a:gd name="connsiteY193" fmla="*/ 0 h 914400"/>
                <a:gd name="connsiteX194" fmla="*/ 1736247 w 1784371"/>
                <a:gd name="connsiteY194" fmla="*/ 3522 h 914400"/>
                <a:gd name="connsiteX195" fmla="*/ 1741967 w 1784371"/>
                <a:gd name="connsiteY195" fmla="*/ 8501 h 914400"/>
                <a:gd name="connsiteX196" fmla="*/ 1782155 w 1784371"/>
                <a:gd name="connsiteY196" fmla="*/ 45979 h 914400"/>
                <a:gd name="connsiteX197" fmla="*/ 1784371 w 1784371"/>
                <a:gd name="connsiteY197" fmla="*/ 47626 h 914400"/>
                <a:gd name="connsiteX198" fmla="*/ 1784371 w 1784371"/>
                <a:gd name="connsiteY198" fmla="*/ 92267 h 914400"/>
                <a:gd name="connsiteX199" fmla="*/ 0 w 1784371"/>
                <a:gd name="connsiteY199" fmla="*/ 92267 h 914400"/>
                <a:gd name="connsiteX200" fmla="*/ 0 w 1784371"/>
                <a:gd name="connsiteY200" fmla="*/ 47626 h 914400"/>
                <a:gd name="connsiteX201" fmla="*/ 8211 w 1784371"/>
                <a:gd name="connsiteY201" fmla="*/ 41556 h 914400"/>
                <a:gd name="connsiteX202" fmla="*/ 47848 w 1784371"/>
                <a:gd name="connsiteY202" fmla="*/ 4751 h 914400"/>
                <a:gd name="connsiteX203" fmla="*/ 49261 w 1784371"/>
                <a:gd name="connsiteY203" fmla="*/ 3522 h 914400"/>
                <a:gd name="connsiteX204" fmla="*/ 59310 w 1784371"/>
                <a:gd name="connsiteY204" fmla="*/ 23 h 914400"/>
                <a:gd name="connsiteX205" fmla="*/ 59588 w 1784371"/>
                <a:gd name="connsiteY20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1784371" h="914400">
                  <a:moveTo>
                    <a:pt x="0" y="110267"/>
                  </a:moveTo>
                  <a:lnTo>
                    <a:pt x="1784371" y="110267"/>
                  </a:lnTo>
                  <a:lnTo>
                    <a:pt x="1784371" y="914400"/>
                  </a:lnTo>
                  <a:lnTo>
                    <a:pt x="0" y="914400"/>
                  </a:lnTo>
                  <a:close/>
                  <a:moveTo>
                    <a:pt x="59588" y="0"/>
                  </a:moveTo>
                  <a:cubicBezTo>
                    <a:pt x="63125" y="0"/>
                    <a:pt x="66662" y="1174"/>
                    <a:pt x="69360" y="3522"/>
                  </a:cubicBezTo>
                  <a:lnTo>
                    <a:pt x="75080" y="8501"/>
                  </a:lnTo>
                  <a:cubicBezTo>
                    <a:pt x="78906" y="12039"/>
                    <a:pt x="85286" y="18406"/>
                    <a:pt x="92544" y="25390"/>
                  </a:cubicBezTo>
                  <a:lnTo>
                    <a:pt x="99110" y="31567"/>
                  </a:lnTo>
                  <a:lnTo>
                    <a:pt x="110365" y="21034"/>
                  </a:lnTo>
                  <a:cubicBezTo>
                    <a:pt x="117577" y="14124"/>
                    <a:pt x="123803" y="7921"/>
                    <a:pt x="127224" y="4751"/>
                  </a:cubicBezTo>
                  <a:lnTo>
                    <a:pt x="128636" y="3522"/>
                  </a:lnTo>
                  <a:cubicBezTo>
                    <a:pt x="131405" y="1112"/>
                    <a:pt x="135057" y="-61"/>
                    <a:pt x="138686" y="23"/>
                  </a:cubicBezTo>
                  <a:cubicBezTo>
                    <a:pt x="138778" y="1"/>
                    <a:pt x="138871" y="0"/>
                    <a:pt x="138964" y="0"/>
                  </a:cubicBezTo>
                  <a:cubicBezTo>
                    <a:pt x="142500" y="0"/>
                    <a:pt x="146037" y="1174"/>
                    <a:pt x="148735" y="3522"/>
                  </a:cubicBezTo>
                  <a:lnTo>
                    <a:pt x="154456" y="8501"/>
                  </a:lnTo>
                  <a:cubicBezTo>
                    <a:pt x="158282" y="12039"/>
                    <a:pt x="164662" y="18406"/>
                    <a:pt x="171919" y="25390"/>
                  </a:cubicBezTo>
                  <a:lnTo>
                    <a:pt x="178486" y="31567"/>
                  </a:lnTo>
                  <a:lnTo>
                    <a:pt x="189741" y="21034"/>
                  </a:lnTo>
                  <a:cubicBezTo>
                    <a:pt x="196953" y="14124"/>
                    <a:pt x="203179" y="7921"/>
                    <a:pt x="206599" y="4751"/>
                  </a:cubicBezTo>
                  <a:lnTo>
                    <a:pt x="208012" y="3522"/>
                  </a:lnTo>
                  <a:cubicBezTo>
                    <a:pt x="210781" y="1112"/>
                    <a:pt x="214433" y="-61"/>
                    <a:pt x="218062" y="23"/>
                  </a:cubicBezTo>
                  <a:cubicBezTo>
                    <a:pt x="218153" y="1"/>
                    <a:pt x="218247" y="0"/>
                    <a:pt x="218340" y="0"/>
                  </a:cubicBezTo>
                  <a:cubicBezTo>
                    <a:pt x="221876" y="0"/>
                    <a:pt x="225413" y="1174"/>
                    <a:pt x="228111" y="3522"/>
                  </a:cubicBezTo>
                  <a:lnTo>
                    <a:pt x="233831" y="8501"/>
                  </a:lnTo>
                  <a:cubicBezTo>
                    <a:pt x="237657" y="12039"/>
                    <a:pt x="244038" y="18406"/>
                    <a:pt x="251295" y="25390"/>
                  </a:cubicBezTo>
                  <a:lnTo>
                    <a:pt x="257861" y="31567"/>
                  </a:lnTo>
                  <a:lnTo>
                    <a:pt x="269116" y="21034"/>
                  </a:lnTo>
                  <a:cubicBezTo>
                    <a:pt x="276329" y="14124"/>
                    <a:pt x="282554" y="7921"/>
                    <a:pt x="285975" y="4751"/>
                  </a:cubicBezTo>
                  <a:lnTo>
                    <a:pt x="287387" y="3522"/>
                  </a:lnTo>
                  <a:cubicBezTo>
                    <a:pt x="290156" y="1112"/>
                    <a:pt x="293808" y="-61"/>
                    <a:pt x="297437" y="23"/>
                  </a:cubicBezTo>
                  <a:cubicBezTo>
                    <a:pt x="297529" y="1"/>
                    <a:pt x="297622" y="0"/>
                    <a:pt x="297715" y="0"/>
                  </a:cubicBezTo>
                  <a:cubicBezTo>
                    <a:pt x="301252" y="0"/>
                    <a:pt x="304789" y="1174"/>
                    <a:pt x="307487" y="3522"/>
                  </a:cubicBezTo>
                  <a:lnTo>
                    <a:pt x="313207" y="8501"/>
                  </a:lnTo>
                  <a:cubicBezTo>
                    <a:pt x="317033" y="12039"/>
                    <a:pt x="323413" y="18406"/>
                    <a:pt x="330670" y="25390"/>
                  </a:cubicBezTo>
                  <a:lnTo>
                    <a:pt x="337237" y="31567"/>
                  </a:lnTo>
                  <a:lnTo>
                    <a:pt x="348492" y="21034"/>
                  </a:lnTo>
                  <a:cubicBezTo>
                    <a:pt x="355704" y="14124"/>
                    <a:pt x="361929" y="7921"/>
                    <a:pt x="365350" y="4751"/>
                  </a:cubicBezTo>
                  <a:lnTo>
                    <a:pt x="366763" y="3522"/>
                  </a:lnTo>
                  <a:cubicBezTo>
                    <a:pt x="369531" y="1112"/>
                    <a:pt x="373184" y="-61"/>
                    <a:pt x="376812" y="23"/>
                  </a:cubicBezTo>
                  <a:cubicBezTo>
                    <a:pt x="376904" y="1"/>
                    <a:pt x="376998" y="0"/>
                    <a:pt x="377090" y="0"/>
                  </a:cubicBezTo>
                  <a:cubicBezTo>
                    <a:pt x="380627" y="0"/>
                    <a:pt x="384164" y="1174"/>
                    <a:pt x="386862" y="3522"/>
                  </a:cubicBezTo>
                  <a:lnTo>
                    <a:pt x="392582" y="8501"/>
                  </a:lnTo>
                  <a:cubicBezTo>
                    <a:pt x="396408" y="12039"/>
                    <a:pt x="402788" y="18406"/>
                    <a:pt x="410046" y="25390"/>
                  </a:cubicBezTo>
                  <a:lnTo>
                    <a:pt x="416612" y="31567"/>
                  </a:lnTo>
                  <a:lnTo>
                    <a:pt x="427867" y="21034"/>
                  </a:lnTo>
                  <a:cubicBezTo>
                    <a:pt x="435080" y="14124"/>
                    <a:pt x="441305" y="7921"/>
                    <a:pt x="444726" y="4751"/>
                  </a:cubicBezTo>
                  <a:lnTo>
                    <a:pt x="446138" y="3522"/>
                  </a:lnTo>
                  <a:cubicBezTo>
                    <a:pt x="448907" y="1112"/>
                    <a:pt x="452559" y="-61"/>
                    <a:pt x="456188" y="23"/>
                  </a:cubicBezTo>
                  <a:cubicBezTo>
                    <a:pt x="456280" y="1"/>
                    <a:pt x="456373" y="0"/>
                    <a:pt x="456466" y="0"/>
                  </a:cubicBezTo>
                  <a:cubicBezTo>
                    <a:pt x="460002" y="0"/>
                    <a:pt x="463539" y="1174"/>
                    <a:pt x="466238" y="3522"/>
                  </a:cubicBezTo>
                  <a:lnTo>
                    <a:pt x="471958" y="8501"/>
                  </a:lnTo>
                  <a:cubicBezTo>
                    <a:pt x="475784" y="12039"/>
                    <a:pt x="482164" y="18406"/>
                    <a:pt x="489421" y="25390"/>
                  </a:cubicBezTo>
                  <a:lnTo>
                    <a:pt x="495988" y="31567"/>
                  </a:lnTo>
                  <a:lnTo>
                    <a:pt x="507243" y="21034"/>
                  </a:lnTo>
                  <a:cubicBezTo>
                    <a:pt x="514455" y="14124"/>
                    <a:pt x="520681" y="7921"/>
                    <a:pt x="524101" y="4751"/>
                  </a:cubicBezTo>
                  <a:lnTo>
                    <a:pt x="525514" y="3522"/>
                  </a:lnTo>
                  <a:cubicBezTo>
                    <a:pt x="528283" y="1112"/>
                    <a:pt x="531935" y="-61"/>
                    <a:pt x="535563" y="23"/>
                  </a:cubicBezTo>
                  <a:cubicBezTo>
                    <a:pt x="535655" y="1"/>
                    <a:pt x="535749" y="0"/>
                    <a:pt x="535842" y="0"/>
                  </a:cubicBezTo>
                  <a:cubicBezTo>
                    <a:pt x="539378" y="0"/>
                    <a:pt x="542915" y="1174"/>
                    <a:pt x="545613" y="3522"/>
                  </a:cubicBezTo>
                  <a:lnTo>
                    <a:pt x="551333" y="8501"/>
                  </a:lnTo>
                  <a:cubicBezTo>
                    <a:pt x="555159" y="12039"/>
                    <a:pt x="561540" y="18406"/>
                    <a:pt x="568797" y="25390"/>
                  </a:cubicBezTo>
                  <a:lnTo>
                    <a:pt x="575363" y="31567"/>
                  </a:lnTo>
                  <a:lnTo>
                    <a:pt x="586619" y="21034"/>
                  </a:lnTo>
                  <a:cubicBezTo>
                    <a:pt x="593831" y="14124"/>
                    <a:pt x="600056" y="7921"/>
                    <a:pt x="603477" y="4751"/>
                  </a:cubicBezTo>
                  <a:lnTo>
                    <a:pt x="604889" y="3522"/>
                  </a:lnTo>
                  <a:cubicBezTo>
                    <a:pt x="607658" y="1112"/>
                    <a:pt x="611310" y="-61"/>
                    <a:pt x="614939" y="23"/>
                  </a:cubicBezTo>
                  <a:cubicBezTo>
                    <a:pt x="615031" y="1"/>
                    <a:pt x="615124" y="0"/>
                    <a:pt x="615217" y="0"/>
                  </a:cubicBezTo>
                  <a:cubicBezTo>
                    <a:pt x="618753" y="0"/>
                    <a:pt x="622290" y="1174"/>
                    <a:pt x="624989" y="3522"/>
                  </a:cubicBezTo>
                  <a:lnTo>
                    <a:pt x="630709" y="8501"/>
                  </a:lnTo>
                  <a:cubicBezTo>
                    <a:pt x="634535" y="12039"/>
                    <a:pt x="640915" y="18406"/>
                    <a:pt x="648172" y="25390"/>
                  </a:cubicBezTo>
                  <a:lnTo>
                    <a:pt x="654739" y="31567"/>
                  </a:lnTo>
                  <a:lnTo>
                    <a:pt x="665994" y="21034"/>
                  </a:lnTo>
                  <a:cubicBezTo>
                    <a:pt x="673206" y="14124"/>
                    <a:pt x="679432" y="7921"/>
                    <a:pt x="682853" y="4751"/>
                  </a:cubicBezTo>
                  <a:lnTo>
                    <a:pt x="684265" y="3522"/>
                  </a:lnTo>
                  <a:cubicBezTo>
                    <a:pt x="687034" y="1112"/>
                    <a:pt x="690686" y="-61"/>
                    <a:pt x="694315" y="23"/>
                  </a:cubicBezTo>
                  <a:cubicBezTo>
                    <a:pt x="694407" y="1"/>
                    <a:pt x="694500" y="0"/>
                    <a:pt x="694593" y="0"/>
                  </a:cubicBezTo>
                  <a:cubicBezTo>
                    <a:pt x="698129" y="0"/>
                    <a:pt x="701666" y="1174"/>
                    <a:pt x="704364" y="3522"/>
                  </a:cubicBezTo>
                  <a:lnTo>
                    <a:pt x="710085" y="8501"/>
                  </a:lnTo>
                  <a:cubicBezTo>
                    <a:pt x="713910" y="12039"/>
                    <a:pt x="720291" y="18406"/>
                    <a:pt x="727548" y="25390"/>
                  </a:cubicBezTo>
                  <a:lnTo>
                    <a:pt x="734114" y="31567"/>
                  </a:lnTo>
                  <a:lnTo>
                    <a:pt x="745369" y="21034"/>
                  </a:lnTo>
                  <a:cubicBezTo>
                    <a:pt x="752582" y="14124"/>
                    <a:pt x="758807" y="7921"/>
                    <a:pt x="762228" y="4751"/>
                  </a:cubicBezTo>
                  <a:lnTo>
                    <a:pt x="763640" y="3522"/>
                  </a:lnTo>
                  <a:cubicBezTo>
                    <a:pt x="766409" y="1112"/>
                    <a:pt x="770062" y="-61"/>
                    <a:pt x="773690" y="23"/>
                  </a:cubicBezTo>
                  <a:cubicBezTo>
                    <a:pt x="773782" y="1"/>
                    <a:pt x="773875" y="0"/>
                    <a:pt x="773968" y="0"/>
                  </a:cubicBezTo>
                  <a:cubicBezTo>
                    <a:pt x="777505" y="0"/>
                    <a:pt x="781042" y="1174"/>
                    <a:pt x="783740" y="3522"/>
                  </a:cubicBezTo>
                  <a:lnTo>
                    <a:pt x="789460" y="8501"/>
                  </a:lnTo>
                  <a:cubicBezTo>
                    <a:pt x="793286" y="12039"/>
                    <a:pt x="799666" y="18406"/>
                    <a:pt x="806923" y="25390"/>
                  </a:cubicBezTo>
                  <a:lnTo>
                    <a:pt x="813490" y="31567"/>
                  </a:lnTo>
                  <a:lnTo>
                    <a:pt x="824745" y="21034"/>
                  </a:lnTo>
                  <a:cubicBezTo>
                    <a:pt x="831957" y="14124"/>
                    <a:pt x="838183" y="7921"/>
                    <a:pt x="841604" y="4751"/>
                  </a:cubicBezTo>
                  <a:lnTo>
                    <a:pt x="843016" y="3522"/>
                  </a:lnTo>
                  <a:cubicBezTo>
                    <a:pt x="845785" y="1112"/>
                    <a:pt x="849437" y="-61"/>
                    <a:pt x="853066" y="23"/>
                  </a:cubicBezTo>
                  <a:cubicBezTo>
                    <a:pt x="853158" y="1"/>
                    <a:pt x="853251" y="0"/>
                    <a:pt x="853344" y="0"/>
                  </a:cubicBezTo>
                  <a:cubicBezTo>
                    <a:pt x="856880" y="0"/>
                    <a:pt x="860417" y="1174"/>
                    <a:pt x="863116" y="3522"/>
                  </a:cubicBezTo>
                  <a:lnTo>
                    <a:pt x="868836" y="8501"/>
                  </a:lnTo>
                  <a:cubicBezTo>
                    <a:pt x="872661" y="12039"/>
                    <a:pt x="879042" y="18406"/>
                    <a:pt x="886299" y="25390"/>
                  </a:cubicBezTo>
                  <a:lnTo>
                    <a:pt x="892865" y="31567"/>
                  </a:lnTo>
                  <a:lnTo>
                    <a:pt x="904121" y="21034"/>
                  </a:lnTo>
                  <a:cubicBezTo>
                    <a:pt x="911333" y="14124"/>
                    <a:pt x="917558" y="7921"/>
                    <a:pt x="920979" y="4751"/>
                  </a:cubicBezTo>
                  <a:lnTo>
                    <a:pt x="922391" y="3522"/>
                  </a:lnTo>
                  <a:cubicBezTo>
                    <a:pt x="925160" y="1112"/>
                    <a:pt x="928813" y="-61"/>
                    <a:pt x="932441" y="23"/>
                  </a:cubicBezTo>
                  <a:cubicBezTo>
                    <a:pt x="932533" y="1"/>
                    <a:pt x="932627" y="0"/>
                    <a:pt x="932719" y="0"/>
                  </a:cubicBezTo>
                  <a:cubicBezTo>
                    <a:pt x="936256" y="0"/>
                    <a:pt x="939793" y="1174"/>
                    <a:pt x="942491" y="3522"/>
                  </a:cubicBezTo>
                  <a:lnTo>
                    <a:pt x="948211" y="8501"/>
                  </a:lnTo>
                  <a:cubicBezTo>
                    <a:pt x="952037" y="12039"/>
                    <a:pt x="958417" y="18406"/>
                    <a:pt x="965675" y="25390"/>
                  </a:cubicBezTo>
                  <a:lnTo>
                    <a:pt x="972241" y="31567"/>
                  </a:lnTo>
                  <a:lnTo>
                    <a:pt x="983496" y="21034"/>
                  </a:lnTo>
                  <a:cubicBezTo>
                    <a:pt x="990709" y="14124"/>
                    <a:pt x="996934" y="7921"/>
                    <a:pt x="1000355" y="4751"/>
                  </a:cubicBezTo>
                  <a:lnTo>
                    <a:pt x="1001767" y="3522"/>
                  </a:lnTo>
                  <a:cubicBezTo>
                    <a:pt x="1004536" y="1112"/>
                    <a:pt x="1008188" y="-61"/>
                    <a:pt x="1011817" y="23"/>
                  </a:cubicBezTo>
                  <a:cubicBezTo>
                    <a:pt x="1011909" y="1"/>
                    <a:pt x="1012002" y="0"/>
                    <a:pt x="1012095" y="0"/>
                  </a:cubicBezTo>
                  <a:cubicBezTo>
                    <a:pt x="1015631" y="0"/>
                    <a:pt x="1019168" y="1174"/>
                    <a:pt x="1021867" y="3522"/>
                  </a:cubicBezTo>
                  <a:lnTo>
                    <a:pt x="1027587" y="8501"/>
                  </a:lnTo>
                  <a:cubicBezTo>
                    <a:pt x="1031413" y="12039"/>
                    <a:pt x="1037793" y="18406"/>
                    <a:pt x="1045050" y="25390"/>
                  </a:cubicBezTo>
                  <a:lnTo>
                    <a:pt x="1051617" y="31567"/>
                  </a:lnTo>
                  <a:lnTo>
                    <a:pt x="1062872" y="21034"/>
                  </a:lnTo>
                  <a:cubicBezTo>
                    <a:pt x="1070084" y="14124"/>
                    <a:pt x="1076309" y="7921"/>
                    <a:pt x="1079730" y="4751"/>
                  </a:cubicBezTo>
                  <a:lnTo>
                    <a:pt x="1081143" y="3522"/>
                  </a:lnTo>
                  <a:cubicBezTo>
                    <a:pt x="1083911" y="1112"/>
                    <a:pt x="1087564" y="-61"/>
                    <a:pt x="1091192" y="23"/>
                  </a:cubicBezTo>
                  <a:cubicBezTo>
                    <a:pt x="1091284" y="1"/>
                    <a:pt x="1091378" y="0"/>
                    <a:pt x="1091470" y="0"/>
                  </a:cubicBezTo>
                  <a:cubicBezTo>
                    <a:pt x="1095007" y="0"/>
                    <a:pt x="1098544" y="1174"/>
                    <a:pt x="1101242" y="3522"/>
                  </a:cubicBezTo>
                  <a:lnTo>
                    <a:pt x="1106962" y="8501"/>
                  </a:lnTo>
                  <a:cubicBezTo>
                    <a:pt x="1110788" y="12039"/>
                    <a:pt x="1117168" y="18406"/>
                    <a:pt x="1124426" y="25390"/>
                  </a:cubicBezTo>
                  <a:lnTo>
                    <a:pt x="1130992" y="31567"/>
                  </a:lnTo>
                  <a:lnTo>
                    <a:pt x="1142247" y="21034"/>
                  </a:lnTo>
                  <a:cubicBezTo>
                    <a:pt x="1149459" y="14124"/>
                    <a:pt x="1155685" y="7921"/>
                    <a:pt x="1159106" y="4751"/>
                  </a:cubicBezTo>
                  <a:lnTo>
                    <a:pt x="1160518" y="3522"/>
                  </a:lnTo>
                  <a:cubicBezTo>
                    <a:pt x="1163287" y="1112"/>
                    <a:pt x="1166940" y="-61"/>
                    <a:pt x="1170568" y="23"/>
                  </a:cubicBezTo>
                  <a:cubicBezTo>
                    <a:pt x="1170660" y="1"/>
                    <a:pt x="1170753" y="0"/>
                    <a:pt x="1170846" y="0"/>
                  </a:cubicBezTo>
                  <a:cubicBezTo>
                    <a:pt x="1174382" y="0"/>
                    <a:pt x="1177919" y="1174"/>
                    <a:pt x="1180618" y="3522"/>
                  </a:cubicBezTo>
                  <a:lnTo>
                    <a:pt x="1186338" y="8501"/>
                  </a:lnTo>
                  <a:cubicBezTo>
                    <a:pt x="1190164" y="12039"/>
                    <a:pt x="1196544" y="18406"/>
                    <a:pt x="1203801" y="25390"/>
                  </a:cubicBezTo>
                  <a:lnTo>
                    <a:pt x="1210368" y="31567"/>
                  </a:lnTo>
                  <a:lnTo>
                    <a:pt x="1221623" y="21034"/>
                  </a:lnTo>
                  <a:cubicBezTo>
                    <a:pt x="1228835" y="14124"/>
                    <a:pt x="1235061" y="7921"/>
                    <a:pt x="1238481" y="4751"/>
                  </a:cubicBezTo>
                  <a:lnTo>
                    <a:pt x="1239894" y="3522"/>
                  </a:lnTo>
                  <a:cubicBezTo>
                    <a:pt x="1242663" y="1112"/>
                    <a:pt x="1246315" y="-61"/>
                    <a:pt x="1249944" y="23"/>
                  </a:cubicBezTo>
                  <a:cubicBezTo>
                    <a:pt x="1250035" y="1"/>
                    <a:pt x="1250129" y="0"/>
                    <a:pt x="1250222" y="0"/>
                  </a:cubicBezTo>
                  <a:cubicBezTo>
                    <a:pt x="1253758" y="0"/>
                    <a:pt x="1257295" y="1174"/>
                    <a:pt x="1259993" y="3522"/>
                  </a:cubicBezTo>
                  <a:lnTo>
                    <a:pt x="1265713" y="8501"/>
                  </a:lnTo>
                  <a:cubicBezTo>
                    <a:pt x="1269539" y="12039"/>
                    <a:pt x="1275920" y="18406"/>
                    <a:pt x="1283177" y="25390"/>
                  </a:cubicBezTo>
                  <a:lnTo>
                    <a:pt x="1289743" y="31567"/>
                  </a:lnTo>
                  <a:lnTo>
                    <a:pt x="1300999" y="21034"/>
                  </a:lnTo>
                  <a:cubicBezTo>
                    <a:pt x="1308211" y="14124"/>
                    <a:pt x="1314436" y="7921"/>
                    <a:pt x="1317857" y="4751"/>
                  </a:cubicBezTo>
                  <a:lnTo>
                    <a:pt x="1319269" y="3522"/>
                  </a:lnTo>
                  <a:cubicBezTo>
                    <a:pt x="1322038" y="1112"/>
                    <a:pt x="1325691" y="-61"/>
                    <a:pt x="1329319" y="23"/>
                  </a:cubicBezTo>
                  <a:cubicBezTo>
                    <a:pt x="1329411" y="1"/>
                    <a:pt x="1329504" y="0"/>
                    <a:pt x="1329597" y="0"/>
                  </a:cubicBezTo>
                  <a:cubicBezTo>
                    <a:pt x="1333134" y="0"/>
                    <a:pt x="1336671" y="1174"/>
                    <a:pt x="1339369" y="3522"/>
                  </a:cubicBezTo>
                  <a:lnTo>
                    <a:pt x="1345089" y="8501"/>
                  </a:lnTo>
                  <a:cubicBezTo>
                    <a:pt x="1348915" y="12039"/>
                    <a:pt x="1355295" y="18406"/>
                    <a:pt x="1362552" y="25390"/>
                  </a:cubicBezTo>
                  <a:lnTo>
                    <a:pt x="1369119" y="31567"/>
                  </a:lnTo>
                  <a:lnTo>
                    <a:pt x="1380374" y="21034"/>
                  </a:lnTo>
                  <a:cubicBezTo>
                    <a:pt x="1387586" y="14124"/>
                    <a:pt x="1393812" y="7921"/>
                    <a:pt x="1397233" y="4751"/>
                  </a:cubicBezTo>
                  <a:lnTo>
                    <a:pt x="1398645" y="3522"/>
                  </a:lnTo>
                  <a:cubicBezTo>
                    <a:pt x="1401414" y="1112"/>
                    <a:pt x="1405066" y="-61"/>
                    <a:pt x="1408695" y="23"/>
                  </a:cubicBezTo>
                  <a:cubicBezTo>
                    <a:pt x="1408787" y="1"/>
                    <a:pt x="1408880" y="0"/>
                    <a:pt x="1408973" y="0"/>
                  </a:cubicBezTo>
                  <a:cubicBezTo>
                    <a:pt x="1412509" y="0"/>
                    <a:pt x="1416046" y="1174"/>
                    <a:pt x="1418744" y="3522"/>
                  </a:cubicBezTo>
                  <a:lnTo>
                    <a:pt x="1424464" y="8501"/>
                  </a:lnTo>
                  <a:cubicBezTo>
                    <a:pt x="1428290" y="12039"/>
                    <a:pt x="1434671" y="18406"/>
                    <a:pt x="1441928" y="25390"/>
                  </a:cubicBezTo>
                  <a:lnTo>
                    <a:pt x="1448494" y="31567"/>
                  </a:lnTo>
                  <a:lnTo>
                    <a:pt x="1459750" y="21034"/>
                  </a:lnTo>
                  <a:cubicBezTo>
                    <a:pt x="1466962" y="14124"/>
                    <a:pt x="1473187" y="7921"/>
                    <a:pt x="1476608" y="4751"/>
                  </a:cubicBezTo>
                  <a:lnTo>
                    <a:pt x="1478020" y="3522"/>
                  </a:lnTo>
                  <a:cubicBezTo>
                    <a:pt x="1480789" y="1112"/>
                    <a:pt x="1484442" y="-61"/>
                    <a:pt x="1488070" y="23"/>
                  </a:cubicBezTo>
                  <a:cubicBezTo>
                    <a:pt x="1488162" y="1"/>
                    <a:pt x="1488255" y="0"/>
                    <a:pt x="1488348" y="0"/>
                  </a:cubicBezTo>
                  <a:cubicBezTo>
                    <a:pt x="1491885" y="0"/>
                    <a:pt x="1495422" y="1174"/>
                    <a:pt x="1498120" y="3522"/>
                  </a:cubicBezTo>
                  <a:lnTo>
                    <a:pt x="1503840" y="8501"/>
                  </a:lnTo>
                  <a:cubicBezTo>
                    <a:pt x="1507666" y="12039"/>
                    <a:pt x="1514046" y="18406"/>
                    <a:pt x="1521303" y="25390"/>
                  </a:cubicBezTo>
                  <a:lnTo>
                    <a:pt x="1527870" y="31567"/>
                  </a:lnTo>
                  <a:lnTo>
                    <a:pt x="1539125" y="21034"/>
                  </a:lnTo>
                  <a:cubicBezTo>
                    <a:pt x="1546337" y="14124"/>
                    <a:pt x="1552563" y="7921"/>
                    <a:pt x="1555984" y="4751"/>
                  </a:cubicBezTo>
                  <a:lnTo>
                    <a:pt x="1557396" y="3522"/>
                  </a:lnTo>
                  <a:cubicBezTo>
                    <a:pt x="1560165" y="1112"/>
                    <a:pt x="1563817" y="-61"/>
                    <a:pt x="1567446" y="23"/>
                  </a:cubicBezTo>
                  <a:cubicBezTo>
                    <a:pt x="1567538" y="1"/>
                    <a:pt x="1567631" y="0"/>
                    <a:pt x="1567724" y="0"/>
                  </a:cubicBezTo>
                  <a:cubicBezTo>
                    <a:pt x="1571260" y="0"/>
                    <a:pt x="1574797" y="1174"/>
                    <a:pt x="1577496" y="3522"/>
                  </a:cubicBezTo>
                  <a:lnTo>
                    <a:pt x="1583216" y="8501"/>
                  </a:lnTo>
                  <a:cubicBezTo>
                    <a:pt x="1587041" y="12039"/>
                    <a:pt x="1593422" y="18406"/>
                    <a:pt x="1600679" y="25390"/>
                  </a:cubicBezTo>
                  <a:lnTo>
                    <a:pt x="1607245" y="31567"/>
                  </a:lnTo>
                  <a:lnTo>
                    <a:pt x="1618501" y="21034"/>
                  </a:lnTo>
                  <a:cubicBezTo>
                    <a:pt x="1625713" y="14124"/>
                    <a:pt x="1631938" y="7921"/>
                    <a:pt x="1635359" y="4751"/>
                  </a:cubicBezTo>
                  <a:lnTo>
                    <a:pt x="1636772" y="3522"/>
                  </a:lnTo>
                  <a:cubicBezTo>
                    <a:pt x="1639540" y="1112"/>
                    <a:pt x="1643193" y="-61"/>
                    <a:pt x="1646821" y="23"/>
                  </a:cubicBezTo>
                  <a:cubicBezTo>
                    <a:pt x="1646913" y="1"/>
                    <a:pt x="1647007" y="0"/>
                    <a:pt x="1647099" y="0"/>
                  </a:cubicBezTo>
                  <a:cubicBezTo>
                    <a:pt x="1650636" y="0"/>
                    <a:pt x="1654173" y="1174"/>
                    <a:pt x="1656871" y="3522"/>
                  </a:cubicBezTo>
                  <a:lnTo>
                    <a:pt x="1662591" y="8501"/>
                  </a:lnTo>
                  <a:cubicBezTo>
                    <a:pt x="1666417" y="12039"/>
                    <a:pt x="1672797" y="18406"/>
                    <a:pt x="1680055" y="25390"/>
                  </a:cubicBezTo>
                  <a:lnTo>
                    <a:pt x="1686621" y="31567"/>
                  </a:lnTo>
                  <a:lnTo>
                    <a:pt x="1697876" y="21034"/>
                  </a:lnTo>
                  <a:cubicBezTo>
                    <a:pt x="1705089" y="14124"/>
                    <a:pt x="1711314" y="7921"/>
                    <a:pt x="1714735" y="4751"/>
                  </a:cubicBezTo>
                  <a:lnTo>
                    <a:pt x="1716147" y="3522"/>
                  </a:lnTo>
                  <a:cubicBezTo>
                    <a:pt x="1718916" y="1112"/>
                    <a:pt x="1722569" y="-61"/>
                    <a:pt x="1726197" y="23"/>
                  </a:cubicBezTo>
                  <a:cubicBezTo>
                    <a:pt x="1726289" y="1"/>
                    <a:pt x="1726382" y="0"/>
                    <a:pt x="1726475" y="0"/>
                  </a:cubicBezTo>
                  <a:cubicBezTo>
                    <a:pt x="1730011" y="0"/>
                    <a:pt x="1733548" y="1174"/>
                    <a:pt x="1736247" y="3522"/>
                  </a:cubicBezTo>
                  <a:lnTo>
                    <a:pt x="1741967" y="8501"/>
                  </a:lnTo>
                  <a:cubicBezTo>
                    <a:pt x="1749618" y="15576"/>
                    <a:pt x="1767489" y="33969"/>
                    <a:pt x="1782155" y="45979"/>
                  </a:cubicBezTo>
                  <a:lnTo>
                    <a:pt x="1784371" y="47626"/>
                  </a:lnTo>
                  <a:lnTo>
                    <a:pt x="1784371" y="92267"/>
                  </a:lnTo>
                  <a:lnTo>
                    <a:pt x="0" y="92267"/>
                  </a:lnTo>
                  <a:lnTo>
                    <a:pt x="0" y="47626"/>
                  </a:lnTo>
                  <a:lnTo>
                    <a:pt x="8211" y="41556"/>
                  </a:lnTo>
                  <a:cubicBezTo>
                    <a:pt x="22946" y="29564"/>
                    <a:pt x="41007" y="11090"/>
                    <a:pt x="47848" y="4751"/>
                  </a:cubicBezTo>
                  <a:lnTo>
                    <a:pt x="49261" y="3522"/>
                  </a:lnTo>
                  <a:cubicBezTo>
                    <a:pt x="52030" y="1112"/>
                    <a:pt x="55682" y="-61"/>
                    <a:pt x="59310" y="23"/>
                  </a:cubicBezTo>
                  <a:cubicBezTo>
                    <a:pt x="59402" y="1"/>
                    <a:pt x="59496" y="0"/>
                    <a:pt x="5958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rmAutofit/>
            </a:bodyPr>
            <a:p>
              <a:pPr marL="0" lvl="0" indent="0" algn="just">
                <a:lnSpc>
                  <a:spcPct val="120000"/>
                </a:lnSpc>
                <a:spcBef>
                  <a:spcPts val="0"/>
                </a:spcBef>
                <a:spcAft>
                  <a:spcPts val="0"/>
                </a:spcAft>
                <a:buSzPct val="100000"/>
              </a:pPr>
              <a:r>
                <a:rPr lang="zh-CN" altLang="en-US" sz="1800" dirty="0" smtClean="0">
                  <a:solidFill>
                    <a:schemeClr val="bg1"/>
                  </a:solidFill>
                  <a:sym typeface="+mn-ea"/>
                </a:rPr>
                <a:t>企业的营销策略及实施情况包括市场机构和营销渠道的选择；营销队伍和管理；广告促销方面的策略、计划与实施；价格策略；产品售后服务方面的策略；其它方面的策略等。</a:t>
              </a:r>
              <a:endParaRPr lang="zh-CN" altLang="en-US" sz="1800" dirty="0" smtClean="0">
                <a:solidFill>
                  <a:schemeClr val="bg1"/>
                </a:solidFill>
                <a:sym typeface="+mn-ea"/>
              </a:endParaRPr>
            </a:p>
          </p:txBody>
        </p:sp>
        <p:grpSp>
          <p:nvGrpSpPr>
            <p:cNvPr id="61" name="组合 60"/>
            <p:cNvGrpSpPr/>
            <p:nvPr/>
          </p:nvGrpSpPr>
          <p:grpSpPr>
            <a:xfrm flipH="1">
              <a:off x="1041396" y="4961462"/>
              <a:ext cx="519513" cy="279402"/>
              <a:chOff x="762000" y="1752600"/>
              <a:chExt cx="1007534" cy="541867"/>
            </a:xfrm>
          </p:grpSpPr>
          <p:sp>
            <p:nvSpPr>
              <p:cNvPr id="62" name="任意多边形 61"/>
              <p:cNvSpPr/>
              <p:nvPr>
                <p:custDataLst>
                  <p:tags r:id="rId7"/>
                </p:custDataLst>
              </p:nvPr>
            </p:nvSpPr>
            <p:spPr>
              <a:xfrm>
                <a:off x="762000" y="1752600"/>
                <a:ext cx="1007534" cy="541867"/>
              </a:xfrm>
              <a:custGeom>
                <a:avLst/>
                <a:gdLst>
                  <a:gd name="connsiteX0" fmla="*/ 0 w 1007534"/>
                  <a:gd name="connsiteY0" fmla="*/ 0 h 541867"/>
                  <a:gd name="connsiteX1" fmla="*/ 1007534 w 1007534"/>
                  <a:gd name="connsiteY1" fmla="*/ 0 h 541867"/>
                  <a:gd name="connsiteX2" fmla="*/ 736601 w 1007534"/>
                  <a:gd name="connsiteY2" fmla="*/ 270934 h 541867"/>
                  <a:gd name="connsiteX3" fmla="*/ 1007534 w 1007534"/>
                  <a:gd name="connsiteY3" fmla="*/ 541867 h 541867"/>
                  <a:gd name="connsiteX4" fmla="*/ 0 w 1007534"/>
                  <a:gd name="connsiteY4" fmla="*/ 541867 h 541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534" h="541867">
                    <a:moveTo>
                      <a:pt x="0" y="0"/>
                    </a:moveTo>
                    <a:lnTo>
                      <a:pt x="1007534" y="0"/>
                    </a:lnTo>
                    <a:lnTo>
                      <a:pt x="736601" y="270934"/>
                    </a:lnTo>
                    <a:lnTo>
                      <a:pt x="1007534" y="541867"/>
                    </a:lnTo>
                    <a:lnTo>
                      <a:pt x="0" y="541867"/>
                    </a:lnTo>
                    <a:close/>
                  </a:path>
                </a:pathLst>
              </a:custGeom>
              <a:solidFill>
                <a:schemeClr val="accent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600">
                  <a:sym typeface="Arial" panose="020B0604020202020204" pitchFamily="34" charset="0"/>
                </a:endParaRPr>
              </a:p>
            </p:txBody>
          </p:sp>
          <p:sp>
            <p:nvSpPr>
              <p:cNvPr id="65" name="椭圆 64"/>
              <p:cNvSpPr/>
              <p:nvPr>
                <p:custDataLst>
                  <p:tags r:id="rId8"/>
                </p:custDataLst>
              </p:nvPr>
            </p:nvSpPr>
            <p:spPr>
              <a:xfrm>
                <a:off x="853017" y="1805517"/>
                <a:ext cx="436033" cy="436033"/>
              </a:xfrm>
              <a:prstGeom prst="ellipse">
                <a:avLst/>
              </a:prstGeom>
              <a:solidFill>
                <a:schemeClr val="bg1"/>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600" dirty="0">
                  <a:solidFill>
                    <a:schemeClr val="accent2"/>
                  </a:solidFill>
                  <a:sym typeface="Arial" panose="020B0604020202020204" pitchFamily="34" charset="0"/>
                </a:endParaRPr>
              </a:p>
            </p:txBody>
          </p:sp>
        </p:grpSp>
      </p:grpSp>
      <p:pic>
        <p:nvPicPr>
          <p:cNvPr id="66" name="图片 65"/>
          <p:cNvPicPr>
            <a:picLocks noChangeAspect="1"/>
          </p:cNvPicPr>
          <p:nvPr/>
        </p:nvPicPr>
        <p:blipFill>
          <a:blip r:embed="rId9"/>
          <a:stretch>
            <a:fillRect/>
          </a:stretch>
        </p:blipFill>
        <p:spPr>
          <a:xfrm>
            <a:off x="6362065" y="985520"/>
            <a:ext cx="4861560" cy="2929255"/>
          </a:xfrm>
          <a:prstGeom prst="rect">
            <a:avLst/>
          </a:prstGeom>
        </p:spPr>
      </p:pic>
      <p:pic>
        <p:nvPicPr>
          <p:cNvPr id="67" name="图片 66"/>
          <p:cNvPicPr>
            <a:picLocks noChangeAspect="1"/>
          </p:cNvPicPr>
          <p:nvPr/>
        </p:nvPicPr>
        <p:blipFill>
          <a:blip r:embed="rId10"/>
          <a:stretch>
            <a:fillRect/>
          </a:stretch>
        </p:blipFill>
        <p:spPr>
          <a:xfrm>
            <a:off x="6362065" y="3700145"/>
            <a:ext cx="4923790" cy="279971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圆角矩形 13"/>
          <p:cNvSpPr/>
          <p:nvPr>
            <p:custDataLst>
              <p:tags r:id="rId1"/>
            </p:custDataLst>
          </p:nvPr>
        </p:nvSpPr>
        <p:spPr>
          <a:xfrm>
            <a:off x="535940" y="73342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弧形 14"/>
          <p:cNvSpPr/>
          <p:nvPr>
            <p:custDataLst>
              <p:tags r:id="rId2"/>
            </p:custDataLst>
          </p:nvPr>
        </p:nvSpPr>
        <p:spPr>
          <a:xfrm>
            <a:off x="310642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6" name="弧形 15"/>
          <p:cNvSpPr/>
          <p:nvPr>
            <p:custDataLst>
              <p:tags r:id="rId3"/>
            </p:custDataLst>
          </p:nvPr>
        </p:nvSpPr>
        <p:spPr>
          <a:xfrm rot="10800000">
            <a:off x="435610" y="102743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7" name="Title 6"/>
          <p:cNvSpPr txBox="1"/>
          <p:nvPr>
            <p:custDataLst>
              <p:tags r:id="rId4"/>
            </p:custDataLst>
          </p:nvPr>
        </p:nvSpPr>
        <p:spPr>
          <a:xfrm>
            <a:off x="948691" y="77851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（十）财务预测</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007" name="组合 1006"/>
          <p:cNvGrpSpPr/>
          <p:nvPr>
            <p:custDataLst>
              <p:tags r:id="rId5"/>
            </p:custDataLst>
          </p:nvPr>
        </p:nvGrpSpPr>
        <p:grpSpPr>
          <a:xfrm>
            <a:off x="297815" y="1801495"/>
            <a:ext cx="4333240" cy="4307840"/>
            <a:chOff x="903065" y="3857624"/>
            <a:chExt cx="2107769" cy="1838325"/>
          </a:xfrm>
        </p:grpSpPr>
        <p:sp>
          <p:nvSpPr>
            <p:cNvPr id="1008" name="任意多边形 1007"/>
            <p:cNvSpPr/>
            <p:nvPr>
              <p:custDataLst>
                <p:tags r:id="rId6"/>
              </p:custDataLst>
            </p:nvPr>
          </p:nvSpPr>
          <p:spPr bwMode="auto">
            <a:xfrm>
              <a:off x="1282897" y="3857624"/>
              <a:ext cx="1348105" cy="1838325"/>
            </a:xfrm>
            <a:custGeom>
              <a:avLst/>
              <a:gdLst>
                <a:gd name="connsiteX0" fmla="*/ 1348105 w 1348105"/>
                <a:gd name="connsiteY0" fmla="*/ 1038177 h 1838325"/>
                <a:gd name="connsiteX1" fmla="*/ 1348105 w 1348105"/>
                <a:gd name="connsiteY1" fmla="*/ 1170979 h 1838325"/>
                <a:gd name="connsiteX2" fmla="*/ 1347464 w 1348105"/>
                <a:gd name="connsiteY2" fmla="*/ 1179950 h 1838325"/>
                <a:gd name="connsiteX3" fmla="*/ 1347144 w 1348105"/>
                <a:gd name="connsiteY3" fmla="*/ 1188600 h 1838325"/>
                <a:gd name="connsiteX4" fmla="*/ 1346503 w 1348105"/>
                <a:gd name="connsiteY4" fmla="*/ 1196930 h 1838325"/>
                <a:gd name="connsiteX5" fmla="*/ 1345863 w 1348105"/>
                <a:gd name="connsiteY5" fmla="*/ 1205580 h 1838325"/>
                <a:gd name="connsiteX6" fmla="*/ 1344581 w 1348105"/>
                <a:gd name="connsiteY6" fmla="*/ 1214230 h 1838325"/>
                <a:gd name="connsiteX7" fmla="*/ 1343300 w 1348105"/>
                <a:gd name="connsiteY7" fmla="*/ 1222880 h 1838325"/>
                <a:gd name="connsiteX8" fmla="*/ 1342018 w 1348105"/>
                <a:gd name="connsiteY8" fmla="*/ 1231210 h 1838325"/>
                <a:gd name="connsiteX9" fmla="*/ 1340096 w 1348105"/>
                <a:gd name="connsiteY9" fmla="*/ 1239860 h 1838325"/>
                <a:gd name="connsiteX10" fmla="*/ 1338174 w 1348105"/>
                <a:gd name="connsiteY10" fmla="*/ 1248511 h 1838325"/>
                <a:gd name="connsiteX11" fmla="*/ 1336252 w 1348105"/>
                <a:gd name="connsiteY11" fmla="*/ 1256840 h 1838325"/>
                <a:gd name="connsiteX12" fmla="*/ 1331126 w 1348105"/>
                <a:gd name="connsiteY12" fmla="*/ 1273500 h 1838325"/>
                <a:gd name="connsiteX13" fmla="*/ 1325359 w 1348105"/>
                <a:gd name="connsiteY13" fmla="*/ 1290480 h 1838325"/>
                <a:gd name="connsiteX14" fmla="*/ 1318631 w 1348105"/>
                <a:gd name="connsiteY14" fmla="*/ 1306819 h 1838325"/>
                <a:gd name="connsiteX15" fmla="*/ 1311583 w 1348105"/>
                <a:gd name="connsiteY15" fmla="*/ 1322838 h 1838325"/>
                <a:gd name="connsiteX16" fmla="*/ 1303574 w 1348105"/>
                <a:gd name="connsiteY16" fmla="*/ 1338857 h 1838325"/>
                <a:gd name="connsiteX17" fmla="*/ 1294924 w 1348105"/>
                <a:gd name="connsiteY17" fmla="*/ 1354876 h 1838325"/>
                <a:gd name="connsiteX18" fmla="*/ 1285313 w 1348105"/>
                <a:gd name="connsiteY18" fmla="*/ 1370574 h 1838325"/>
                <a:gd name="connsiteX19" fmla="*/ 1275702 w 1348105"/>
                <a:gd name="connsiteY19" fmla="*/ 1386593 h 1838325"/>
                <a:gd name="connsiteX20" fmla="*/ 1265130 w 1348105"/>
                <a:gd name="connsiteY20" fmla="*/ 1401971 h 1838325"/>
                <a:gd name="connsiteX21" fmla="*/ 1253917 w 1348105"/>
                <a:gd name="connsiteY21" fmla="*/ 1417029 h 1838325"/>
                <a:gd name="connsiteX22" fmla="*/ 1242384 w 1348105"/>
                <a:gd name="connsiteY22" fmla="*/ 1432087 h 1838325"/>
                <a:gd name="connsiteX23" fmla="*/ 1230530 w 1348105"/>
                <a:gd name="connsiteY23" fmla="*/ 1447144 h 1838325"/>
                <a:gd name="connsiteX24" fmla="*/ 1217716 w 1348105"/>
                <a:gd name="connsiteY24" fmla="*/ 1461882 h 1838325"/>
                <a:gd name="connsiteX25" fmla="*/ 1204901 w 1348105"/>
                <a:gd name="connsiteY25" fmla="*/ 1476619 h 1838325"/>
                <a:gd name="connsiteX26" fmla="*/ 1191446 w 1348105"/>
                <a:gd name="connsiteY26" fmla="*/ 1490716 h 1838325"/>
                <a:gd name="connsiteX27" fmla="*/ 1177990 w 1348105"/>
                <a:gd name="connsiteY27" fmla="*/ 1504812 h 1838325"/>
                <a:gd name="connsiteX28" fmla="*/ 1163574 w 1348105"/>
                <a:gd name="connsiteY28" fmla="*/ 1518589 h 1838325"/>
                <a:gd name="connsiteX29" fmla="*/ 1149157 w 1348105"/>
                <a:gd name="connsiteY29" fmla="*/ 1532365 h 1838325"/>
                <a:gd name="connsiteX30" fmla="*/ 1134741 w 1348105"/>
                <a:gd name="connsiteY30" fmla="*/ 1545821 h 1838325"/>
                <a:gd name="connsiteX31" fmla="*/ 1119683 w 1348105"/>
                <a:gd name="connsiteY31" fmla="*/ 1558956 h 1838325"/>
                <a:gd name="connsiteX32" fmla="*/ 1104626 w 1348105"/>
                <a:gd name="connsiteY32" fmla="*/ 1571771 h 1838325"/>
                <a:gd name="connsiteX33" fmla="*/ 1089249 w 1348105"/>
                <a:gd name="connsiteY33" fmla="*/ 1584266 h 1838325"/>
                <a:gd name="connsiteX34" fmla="*/ 1073871 w 1348105"/>
                <a:gd name="connsiteY34" fmla="*/ 1596761 h 1838325"/>
                <a:gd name="connsiteX35" fmla="*/ 1058173 w 1348105"/>
                <a:gd name="connsiteY35" fmla="*/ 1608935 h 1838325"/>
                <a:gd name="connsiteX36" fmla="*/ 1042475 w 1348105"/>
                <a:gd name="connsiteY36" fmla="*/ 1621109 h 1838325"/>
                <a:gd name="connsiteX37" fmla="*/ 1026777 w 1348105"/>
                <a:gd name="connsiteY37" fmla="*/ 1632963 h 1838325"/>
                <a:gd name="connsiteX38" fmla="*/ 1011079 w 1348105"/>
                <a:gd name="connsiteY38" fmla="*/ 1644177 h 1838325"/>
                <a:gd name="connsiteX39" fmla="*/ 994740 w 1348105"/>
                <a:gd name="connsiteY39" fmla="*/ 1655390 h 1838325"/>
                <a:gd name="connsiteX40" fmla="*/ 979042 w 1348105"/>
                <a:gd name="connsiteY40" fmla="*/ 1666283 h 1838325"/>
                <a:gd name="connsiteX41" fmla="*/ 947967 w 1348105"/>
                <a:gd name="connsiteY41" fmla="*/ 1687107 h 1838325"/>
                <a:gd name="connsiteX42" fmla="*/ 917211 w 1348105"/>
                <a:gd name="connsiteY42" fmla="*/ 1706970 h 1838325"/>
                <a:gd name="connsiteX43" fmla="*/ 887097 w 1348105"/>
                <a:gd name="connsiteY43" fmla="*/ 1725232 h 1838325"/>
                <a:gd name="connsiteX44" fmla="*/ 857943 w 1348105"/>
                <a:gd name="connsiteY44" fmla="*/ 1742853 h 1838325"/>
                <a:gd name="connsiteX45" fmla="*/ 830071 w 1348105"/>
                <a:gd name="connsiteY45" fmla="*/ 1758551 h 1838325"/>
                <a:gd name="connsiteX46" fmla="*/ 803801 w 1348105"/>
                <a:gd name="connsiteY46" fmla="*/ 1772968 h 1838325"/>
                <a:gd name="connsiteX47" fmla="*/ 779133 w 1348105"/>
                <a:gd name="connsiteY47" fmla="*/ 1786424 h 1838325"/>
                <a:gd name="connsiteX48" fmla="*/ 756387 w 1348105"/>
                <a:gd name="connsiteY48" fmla="*/ 1797958 h 1838325"/>
                <a:gd name="connsiteX49" fmla="*/ 736204 w 1348105"/>
                <a:gd name="connsiteY49" fmla="*/ 1808530 h 1838325"/>
                <a:gd name="connsiteX50" fmla="*/ 702886 w 1348105"/>
                <a:gd name="connsiteY50" fmla="*/ 1824869 h 1838325"/>
                <a:gd name="connsiteX51" fmla="*/ 681421 w 1348105"/>
                <a:gd name="connsiteY51" fmla="*/ 1834801 h 1838325"/>
                <a:gd name="connsiteX52" fmla="*/ 674053 w 1348105"/>
                <a:gd name="connsiteY52" fmla="*/ 1838325 h 1838325"/>
                <a:gd name="connsiteX53" fmla="*/ 666364 w 1348105"/>
                <a:gd name="connsiteY53" fmla="*/ 1834801 h 1838325"/>
                <a:gd name="connsiteX54" fmla="*/ 644899 w 1348105"/>
                <a:gd name="connsiteY54" fmla="*/ 1824869 h 1838325"/>
                <a:gd name="connsiteX55" fmla="*/ 611901 w 1348105"/>
                <a:gd name="connsiteY55" fmla="*/ 1808530 h 1838325"/>
                <a:gd name="connsiteX56" fmla="*/ 591398 w 1348105"/>
                <a:gd name="connsiteY56" fmla="*/ 1797958 h 1838325"/>
                <a:gd name="connsiteX57" fmla="*/ 568652 w 1348105"/>
                <a:gd name="connsiteY57" fmla="*/ 1786424 h 1838325"/>
                <a:gd name="connsiteX58" fmla="*/ 543984 w 1348105"/>
                <a:gd name="connsiteY58" fmla="*/ 1772968 h 1838325"/>
                <a:gd name="connsiteX59" fmla="*/ 517713 w 1348105"/>
                <a:gd name="connsiteY59" fmla="*/ 1758551 h 1838325"/>
                <a:gd name="connsiteX60" fmla="*/ 489842 w 1348105"/>
                <a:gd name="connsiteY60" fmla="*/ 1742853 h 1838325"/>
                <a:gd name="connsiteX61" fmla="*/ 460688 w 1348105"/>
                <a:gd name="connsiteY61" fmla="*/ 1725232 h 1838325"/>
                <a:gd name="connsiteX62" fmla="*/ 430574 w 1348105"/>
                <a:gd name="connsiteY62" fmla="*/ 1706970 h 1838325"/>
                <a:gd name="connsiteX63" fmla="*/ 399818 w 1348105"/>
                <a:gd name="connsiteY63" fmla="*/ 1687107 h 1838325"/>
                <a:gd name="connsiteX64" fmla="*/ 368422 w 1348105"/>
                <a:gd name="connsiteY64" fmla="*/ 1666283 h 1838325"/>
                <a:gd name="connsiteX65" fmla="*/ 352724 w 1348105"/>
                <a:gd name="connsiteY65" fmla="*/ 1655390 h 1838325"/>
                <a:gd name="connsiteX66" fmla="*/ 337026 w 1348105"/>
                <a:gd name="connsiteY66" fmla="*/ 1644177 h 1838325"/>
                <a:gd name="connsiteX67" fmla="*/ 321328 w 1348105"/>
                <a:gd name="connsiteY67" fmla="*/ 1632963 h 1838325"/>
                <a:gd name="connsiteX68" fmla="*/ 305630 w 1348105"/>
                <a:gd name="connsiteY68" fmla="*/ 1621109 h 1838325"/>
                <a:gd name="connsiteX69" fmla="*/ 289932 w 1348105"/>
                <a:gd name="connsiteY69" fmla="*/ 1608935 h 1838325"/>
                <a:gd name="connsiteX70" fmla="*/ 273914 w 1348105"/>
                <a:gd name="connsiteY70" fmla="*/ 1596761 h 1838325"/>
                <a:gd name="connsiteX71" fmla="*/ 258857 w 1348105"/>
                <a:gd name="connsiteY71" fmla="*/ 1584266 h 1838325"/>
                <a:gd name="connsiteX72" fmla="*/ 243479 w 1348105"/>
                <a:gd name="connsiteY72" fmla="*/ 1571771 h 1838325"/>
                <a:gd name="connsiteX73" fmla="*/ 228422 w 1348105"/>
                <a:gd name="connsiteY73" fmla="*/ 1558956 h 1838325"/>
                <a:gd name="connsiteX74" fmla="*/ 213365 w 1348105"/>
                <a:gd name="connsiteY74" fmla="*/ 1545821 h 1838325"/>
                <a:gd name="connsiteX75" fmla="*/ 198628 w 1348105"/>
                <a:gd name="connsiteY75" fmla="*/ 1532365 h 1838325"/>
                <a:gd name="connsiteX76" fmla="*/ 184211 w 1348105"/>
                <a:gd name="connsiteY76" fmla="*/ 1518589 h 1838325"/>
                <a:gd name="connsiteX77" fmla="*/ 170115 w 1348105"/>
                <a:gd name="connsiteY77" fmla="*/ 1504812 h 1838325"/>
                <a:gd name="connsiteX78" fmla="*/ 156339 w 1348105"/>
                <a:gd name="connsiteY78" fmla="*/ 1490716 h 1838325"/>
                <a:gd name="connsiteX79" fmla="*/ 142884 w 1348105"/>
                <a:gd name="connsiteY79" fmla="*/ 1476619 h 1838325"/>
                <a:gd name="connsiteX80" fmla="*/ 130069 w 1348105"/>
                <a:gd name="connsiteY80" fmla="*/ 1461882 h 1838325"/>
                <a:gd name="connsiteX81" fmla="*/ 117575 w 1348105"/>
                <a:gd name="connsiteY81" fmla="*/ 1447144 h 1838325"/>
                <a:gd name="connsiteX82" fmla="*/ 105401 w 1348105"/>
                <a:gd name="connsiteY82" fmla="*/ 1432087 h 1838325"/>
                <a:gd name="connsiteX83" fmla="*/ 93868 w 1348105"/>
                <a:gd name="connsiteY83" fmla="*/ 1417029 h 1838325"/>
                <a:gd name="connsiteX84" fmla="*/ 82975 w 1348105"/>
                <a:gd name="connsiteY84" fmla="*/ 1401971 h 1838325"/>
                <a:gd name="connsiteX85" fmla="*/ 72083 w 1348105"/>
                <a:gd name="connsiteY85" fmla="*/ 1386593 h 1838325"/>
                <a:gd name="connsiteX86" fmla="*/ 62151 w 1348105"/>
                <a:gd name="connsiteY86" fmla="*/ 1370574 h 1838325"/>
                <a:gd name="connsiteX87" fmla="*/ 55953 w 1348105"/>
                <a:gd name="connsiteY87" fmla="*/ 1360101 h 1838325"/>
                <a:gd name="connsiteX88" fmla="*/ 674053 w 1348105"/>
                <a:gd name="connsiteY88" fmla="*/ 0 h 1838325"/>
                <a:gd name="connsiteX89" fmla="*/ 675014 w 1348105"/>
                <a:gd name="connsiteY89" fmla="*/ 2884 h 1838325"/>
                <a:gd name="connsiteX90" fmla="*/ 678858 w 1348105"/>
                <a:gd name="connsiteY90" fmla="*/ 9932 h 1838325"/>
                <a:gd name="connsiteX91" fmla="*/ 681741 w 1348105"/>
                <a:gd name="connsiteY91" fmla="*/ 15058 h 1838325"/>
                <a:gd name="connsiteX92" fmla="*/ 686227 w 1348105"/>
                <a:gd name="connsiteY92" fmla="*/ 21465 h 1838325"/>
                <a:gd name="connsiteX93" fmla="*/ 690712 w 1348105"/>
                <a:gd name="connsiteY93" fmla="*/ 28193 h 1838325"/>
                <a:gd name="connsiteX94" fmla="*/ 696799 w 1348105"/>
                <a:gd name="connsiteY94" fmla="*/ 36203 h 1838325"/>
                <a:gd name="connsiteX95" fmla="*/ 703847 w 1348105"/>
                <a:gd name="connsiteY95" fmla="*/ 44212 h 1838325"/>
                <a:gd name="connsiteX96" fmla="*/ 712497 w 1348105"/>
                <a:gd name="connsiteY96" fmla="*/ 53183 h 1838325"/>
                <a:gd name="connsiteX97" fmla="*/ 721787 w 1348105"/>
                <a:gd name="connsiteY97" fmla="*/ 62794 h 1838325"/>
                <a:gd name="connsiteX98" fmla="*/ 733000 w 1348105"/>
                <a:gd name="connsiteY98" fmla="*/ 72726 h 1838325"/>
                <a:gd name="connsiteX99" fmla="*/ 745174 w 1348105"/>
                <a:gd name="connsiteY99" fmla="*/ 82978 h 1838325"/>
                <a:gd name="connsiteX100" fmla="*/ 758950 w 1348105"/>
                <a:gd name="connsiteY100" fmla="*/ 93550 h 1838325"/>
                <a:gd name="connsiteX101" fmla="*/ 774328 w 1348105"/>
                <a:gd name="connsiteY101" fmla="*/ 104123 h 1838325"/>
                <a:gd name="connsiteX102" fmla="*/ 782657 w 1348105"/>
                <a:gd name="connsiteY102" fmla="*/ 109569 h 1838325"/>
                <a:gd name="connsiteX103" fmla="*/ 791627 w 1348105"/>
                <a:gd name="connsiteY103" fmla="*/ 115016 h 1838325"/>
                <a:gd name="connsiteX104" fmla="*/ 800918 w 1348105"/>
                <a:gd name="connsiteY104" fmla="*/ 120462 h 1838325"/>
                <a:gd name="connsiteX105" fmla="*/ 810209 w 1348105"/>
                <a:gd name="connsiteY105" fmla="*/ 125908 h 1838325"/>
                <a:gd name="connsiteX106" fmla="*/ 820140 w 1348105"/>
                <a:gd name="connsiteY106" fmla="*/ 131034 h 1838325"/>
                <a:gd name="connsiteX107" fmla="*/ 830712 w 1348105"/>
                <a:gd name="connsiteY107" fmla="*/ 136160 h 1838325"/>
                <a:gd name="connsiteX108" fmla="*/ 841925 w 1348105"/>
                <a:gd name="connsiteY108" fmla="*/ 141607 h 1838325"/>
                <a:gd name="connsiteX109" fmla="*/ 853458 w 1348105"/>
                <a:gd name="connsiteY109" fmla="*/ 146733 h 1838325"/>
                <a:gd name="connsiteX110" fmla="*/ 864991 w 1348105"/>
                <a:gd name="connsiteY110" fmla="*/ 151859 h 1838325"/>
                <a:gd name="connsiteX111" fmla="*/ 877806 w 1348105"/>
                <a:gd name="connsiteY111" fmla="*/ 157305 h 1838325"/>
                <a:gd name="connsiteX112" fmla="*/ 890621 w 1348105"/>
                <a:gd name="connsiteY112" fmla="*/ 161791 h 1838325"/>
                <a:gd name="connsiteX113" fmla="*/ 903756 w 1348105"/>
                <a:gd name="connsiteY113" fmla="*/ 166917 h 1838325"/>
                <a:gd name="connsiteX114" fmla="*/ 917532 w 1348105"/>
                <a:gd name="connsiteY114" fmla="*/ 171722 h 1838325"/>
                <a:gd name="connsiteX115" fmla="*/ 932269 w 1348105"/>
                <a:gd name="connsiteY115" fmla="*/ 176528 h 1838325"/>
                <a:gd name="connsiteX116" fmla="*/ 947326 w 1348105"/>
                <a:gd name="connsiteY116" fmla="*/ 181013 h 1838325"/>
                <a:gd name="connsiteX117" fmla="*/ 963024 w 1348105"/>
                <a:gd name="connsiteY117" fmla="*/ 185499 h 1838325"/>
                <a:gd name="connsiteX118" fmla="*/ 979042 w 1348105"/>
                <a:gd name="connsiteY118" fmla="*/ 189663 h 1838325"/>
                <a:gd name="connsiteX119" fmla="*/ 995701 w 1348105"/>
                <a:gd name="connsiteY119" fmla="*/ 193508 h 1838325"/>
                <a:gd name="connsiteX120" fmla="*/ 1013001 w 1348105"/>
                <a:gd name="connsiteY120" fmla="*/ 197673 h 1838325"/>
                <a:gd name="connsiteX121" fmla="*/ 1030942 w 1348105"/>
                <a:gd name="connsiteY121" fmla="*/ 201517 h 1838325"/>
                <a:gd name="connsiteX122" fmla="*/ 1049203 w 1348105"/>
                <a:gd name="connsiteY122" fmla="*/ 205042 h 1838325"/>
                <a:gd name="connsiteX123" fmla="*/ 1068425 w 1348105"/>
                <a:gd name="connsiteY123" fmla="*/ 208245 h 1838325"/>
                <a:gd name="connsiteX124" fmla="*/ 1088287 w 1348105"/>
                <a:gd name="connsiteY124" fmla="*/ 211449 h 1838325"/>
                <a:gd name="connsiteX125" fmla="*/ 1108471 w 1348105"/>
                <a:gd name="connsiteY125" fmla="*/ 214653 h 1838325"/>
                <a:gd name="connsiteX126" fmla="*/ 1129294 w 1348105"/>
                <a:gd name="connsiteY126" fmla="*/ 217216 h 1838325"/>
                <a:gd name="connsiteX127" fmla="*/ 1151079 w 1348105"/>
                <a:gd name="connsiteY127" fmla="*/ 219779 h 1838325"/>
                <a:gd name="connsiteX128" fmla="*/ 1173185 w 1348105"/>
                <a:gd name="connsiteY128" fmla="*/ 222022 h 1838325"/>
                <a:gd name="connsiteX129" fmla="*/ 1195931 w 1348105"/>
                <a:gd name="connsiteY129" fmla="*/ 223944 h 1838325"/>
                <a:gd name="connsiteX130" fmla="*/ 1219638 w 1348105"/>
                <a:gd name="connsiteY130" fmla="*/ 225866 h 1838325"/>
                <a:gd name="connsiteX131" fmla="*/ 1243986 w 1348105"/>
                <a:gd name="connsiteY131" fmla="*/ 227148 h 1838325"/>
                <a:gd name="connsiteX132" fmla="*/ 1268654 w 1348105"/>
                <a:gd name="connsiteY132" fmla="*/ 228429 h 1838325"/>
                <a:gd name="connsiteX133" fmla="*/ 1294284 w 1348105"/>
                <a:gd name="connsiteY133" fmla="*/ 229070 h 1838325"/>
                <a:gd name="connsiteX134" fmla="*/ 1320874 w 1348105"/>
                <a:gd name="connsiteY134" fmla="*/ 229390 h 1838325"/>
                <a:gd name="connsiteX135" fmla="*/ 1348105 w 1348105"/>
                <a:gd name="connsiteY135" fmla="*/ 229711 h 1838325"/>
                <a:gd name="connsiteX136" fmla="*/ 1348105 w 1348105"/>
                <a:gd name="connsiteY136" fmla="*/ 308451 h 1838325"/>
                <a:gd name="connsiteX137" fmla="*/ 0 w 1348105"/>
                <a:gd name="connsiteY137" fmla="*/ 644315 h 1838325"/>
                <a:gd name="connsiteX138" fmla="*/ 0 w 1348105"/>
                <a:gd name="connsiteY138" fmla="*/ 229711 h 1838325"/>
                <a:gd name="connsiteX139" fmla="*/ 27231 w 1348105"/>
                <a:gd name="connsiteY139" fmla="*/ 229390 h 1838325"/>
                <a:gd name="connsiteX140" fmla="*/ 53181 w 1348105"/>
                <a:gd name="connsiteY140" fmla="*/ 229070 h 1838325"/>
                <a:gd name="connsiteX141" fmla="*/ 78810 w 1348105"/>
                <a:gd name="connsiteY141" fmla="*/ 228429 h 1838325"/>
                <a:gd name="connsiteX142" fmla="*/ 103479 w 1348105"/>
                <a:gd name="connsiteY142" fmla="*/ 227148 h 1838325"/>
                <a:gd name="connsiteX143" fmla="*/ 127827 w 1348105"/>
                <a:gd name="connsiteY143" fmla="*/ 225866 h 1838325"/>
                <a:gd name="connsiteX144" fmla="*/ 151534 w 1348105"/>
                <a:gd name="connsiteY144" fmla="*/ 223944 h 1838325"/>
                <a:gd name="connsiteX145" fmla="*/ 174280 w 1348105"/>
                <a:gd name="connsiteY145" fmla="*/ 222022 h 1838325"/>
                <a:gd name="connsiteX146" fmla="*/ 196385 w 1348105"/>
                <a:gd name="connsiteY146" fmla="*/ 219779 h 1838325"/>
                <a:gd name="connsiteX147" fmla="*/ 217850 w 1348105"/>
                <a:gd name="connsiteY147" fmla="*/ 217216 h 1838325"/>
                <a:gd name="connsiteX148" fmla="*/ 238674 w 1348105"/>
                <a:gd name="connsiteY148" fmla="*/ 214653 h 1838325"/>
                <a:gd name="connsiteX149" fmla="*/ 259177 w 1348105"/>
                <a:gd name="connsiteY149" fmla="*/ 211449 h 1838325"/>
                <a:gd name="connsiteX150" fmla="*/ 278720 w 1348105"/>
                <a:gd name="connsiteY150" fmla="*/ 208245 h 1838325"/>
                <a:gd name="connsiteX151" fmla="*/ 297621 w 1348105"/>
                <a:gd name="connsiteY151" fmla="*/ 205042 h 1838325"/>
                <a:gd name="connsiteX152" fmla="*/ 316203 w 1348105"/>
                <a:gd name="connsiteY152" fmla="*/ 201517 h 1838325"/>
                <a:gd name="connsiteX153" fmla="*/ 334143 w 1348105"/>
                <a:gd name="connsiteY153" fmla="*/ 197673 h 1838325"/>
                <a:gd name="connsiteX154" fmla="*/ 351123 w 1348105"/>
                <a:gd name="connsiteY154" fmla="*/ 193508 h 1838325"/>
                <a:gd name="connsiteX155" fmla="*/ 368102 w 1348105"/>
                <a:gd name="connsiteY155" fmla="*/ 189663 h 1838325"/>
                <a:gd name="connsiteX156" fmla="*/ 384120 w 1348105"/>
                <a:gd name="connsiteY156" fmla="*/ 185499 h 1838325"/>
                <a:gd name="connsiteX157" fmla="*/ 399498 w 1348105"/>
                <a:gd name="connsiteY157" fmla="*/ 181013 h 1838325"/>
                <a:gd name="connsiteX158" fmla="*/ 414555 w 1348105"/>
                <a:gd name="connsiteY158" fmla="*/ 176528 h 1838325"/>
                <a:gd name="connsiteX159" fmla="*/ 429292 w 1348105"/>
                <a:gd name="connsiteY159" fmla="*/ 171722 h 1838325"/>
                <a:gd name="connsiteX160" fmla="*/ 443068 w 1348105"/>
                <a:gd name="connsiteY160" fmla="*/ 166917 h 1838325"/>
                <a:gd name="connsiteX161" fmla="*/ 456203 w 1348105"/>
                <a:gd name="connsiteY161" fmla="*/ 161791 h 1838325"/>
                <a:gd name="connsiteX162" fmla="*/ 469338 w 1348105"/>
                <a:gd name="connsiteY162" fmla="*/ 157305 h 1838325"/>
                <a:gd name="connsiteX163" fmla="*/ 481832 w 1348105"/>
                <a:gd name="connsiteY163" fmla="*/ 151859 h 1838325"/>
                <a:gd name="connsiteX164" fmla="*/ 493686 w 1348105"/>
                <a:gd name="connsiteY164" fmla="*/ 146733 h 1838325"/>
                <a:gd name="connsiteX165" fmla="*/ 505219 w 1348105"/>
                <a:gd name="connsiteY165" fmla="*/ 141607 h 1838325"/>
                <a:gd name="connsiteX166" fmla="*/ 516112 w 1348105"/>
                <a:gd name="connsiteY166" fmla="*/ 136160 h 1838325"/>
                <a:gd name="connsiteX167" fmla="*/ 526684 w 1348105"/>
                <a:gd name="connsiteY167" fmla="*/ 131034 h 1838325"/>
                <a:gd name="connsiteX168" fmla="*/ 536615 w 1348105"/>
                <a:gd name="connsiteY168" fmla="*/ 125908 h 1838325"/>
                <a:gd name="connsiteX169" fmla="*/ 546226 w 1348105"/>
                <a:gd name="connsiteY169" fmla="*/ 120462 h 1838325"/>
                <a:gd name="connsiteX170" fmla="*/ 555517 w 1348105"/>
                <a:gd name="connsiteY170" fmla="*/ 115016 h 1838325"/>
                <a:gd name="connsiteX171" fmla="*/ 564167 w 1348105"/>
                <a:gd name="connsiteY171" fmla="*/ 109569 h 1838325"/>
                <a:gd name="connsiteX172" fmla="*/ 572496 w 1348105"/>
                <a:gd name="connsiteY172" fmla="*/ 104123 h 1838325"/>
                <a:gd name="connsiteX173" fmla="*/ 588194 w 1348105"/>
                <a:gd name="connsiteY173" fmla="*/ 93550 h 1838325"/>
                <a:gd name="connsiteX174" fmla="*/ 601650 w 1348105"/>
                <a:gd name="connsiteY174" fmla="*/ 82978 h 1838325"/>
                <a:gd name="connsiteX175" fmla="*/ 614144 w 1348105"/>
                <a:gd name="connsiteY175" fmla="*/ 72726 h 1838325"/>
                <a:gd name="connsiteX176" fmla="*/ 625357 w 1348105"/>
                <a:gd name="connsiteY176" fmla="*/ 62794 h 1838325"/>
                <a:gd name="connsiteX177" fmla="*/ 634968 w 1348105"/>
                <a:gd name="connsiteY177" fmla="*/ 53183 h 1838325"/>
                <a:gd name="connsiteX178" fmla="*/ 643297 w 1348105"/>
                <a:gd name="connsiteY178" fmla="*/ 44212 h 1838325"/>
                <a:gd name="connsiteX179" fmla="*/ 650666 w 1348105"/>
                <a:gd name="connsiteY179" fmla="*/ 36203 h 1838325"/>
                <a:gd name="connsiteX180" fmla="*/ 656753 w 1348105"/>
                <a:gd name="connsiteY180" fmla="*/ 28193 h 1838325"/>
                <a:gd name="connsiteX181" fmla="*/ 661879 w 1348105"/>
                <a:gd name="connsiteY181" fmla="*/ 21465 h 1838325"/>
                <a:gd name="connsiteX182" fmla="*/ 665723 w 1348105"/>
                <a:gd name="connsiteY182" fmla="*/ 15058 h 1838325"/>
                <a:gd name="connsiteX183" fmla="*/ 668927 w 1348105"/>
                <a:gd name="connsiteY183" fmla="*/ 9932 h 1838325"/>
                <a:gd name="connsiteX184" fmla="*/ 672771 w 1348105"/>
                <a:gd name="connsiteY184" fmla="*/ 2884 h 183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1348105" h="1838325">
                  <a:moveTo>
                    <a:pt x="1348105" y="1038177"/>
                  </a:moveTo>
                  <a:lnTo>
                    <a:pt x="1348105" y="1170979"/>
                  </a:lnTo>
                  <a:lnTo>
                    <a:pt x="1347464" y="1179950"/>
                  </a:lnTo>
                  <a:lnTo>
                    <a:pt x="1347144" y="1188600"/>
                  </a:lnTo>
                  <a:lnTo>
                    <a:pt x="1346503" y="1196930"/>
                  </a:lnTo>
                  <a:lnTo>
                    <a:pt x="1345863" y="1205580"/>
                  </a:lnTo>
                  <a:lnTo>
                    <a:pt x="1344581" y="1214230"/>
                  </a:lnTo>
                  <a:lnTo>
                    <a:pt x="1343300" y="1222880"/>
                  </a:lnTo>
                  <a:lnTo>
                    <a:pt x="1342018" y="1231210"/>
                  </a:lnTo>
                  <a:lnTo>
                    <a:pt x="1340096" y="1239860"/>
                  </a:lnTo>
                  <a:lnTo>
                    <a:pt x="1338174" y="1248511"/>
                  </a:lnTo>
                  <a:lnTo>
                    <a:pt x="1336252" y="1256840"/>
                  </a:lnTo>
                  <a:lnTo>
                    <a:pt x="1331126" y="1273500"/>
                  </a:lnTo>
                  <a:lnTo>
                    <a:pt x="1325359" y="1290480"/>
                  </a:lnTo>
                  <a:lnTo>
                    <a:pt x="1318631" y="1306819"/>
                  </a:lnTo>
                  <a:lnTo>
                    <a:pt x="1311583" y="1322838"/>
                  </a:lnTo>
                  <a:lnTo>
                    <a:pt x="1303574" y="1338857"/>
                  </a:lnTo>
                  <a:lnTo>
                    <a:pt x="1294924" y="1354876"/>
                  </a:lnTo>
                  <a:lnTo>
                    <a:pt x="1285313" y="1370574"/>
                  </a:lnTo>
                  <a:lnTo>
                    <a:pt x="1275702" y="1386593"/>
                  </a:lnTo>
                  <a:lnTo>
                    <a:pt x="1265130" y="1401971"/>
                  </a:lnTo>
                  <a:lnTo>
                    <a:pt x="1253917" y="1417029"/>
                  </a:lnTo>
                  <a:lnTo>
                    <a:pt x="1242384" y="1432087"/>
                  </a:lnTo>
                  <a:lnTo>
                    <a:pt x="1230530" y="1447144"/>
                  </a:lnTo>
                  <a:lnTo>
                    <a:pt x="1217716" y="1461882"/>
                  </a:lnTo>
                  <a:lnTo>
                    <a:pt x="1204901" y="1476619"/>
                  </a:lnTo>
                  <a:lnTo>
                    <a:pt x="1191446" y="1490716"/>
                  </a:lnTo>
                  <a:lnTo>
                    <a:pt x="1177990" y="1504812"/>
                  </a:lnTo>
                  <a:lnTo>
                    <a:pt x="1163574" y="1518589"/>
                  </a:lnTo>
                  <a:lnTo>
                    <a:pt x="1149157" y="1532365"/>
                  </a:lnTo>
                  <a:lnTo>
                    <a:pt x="1134741" y="1545821"/>
                  </a:lnTo>
                  <a:lnTo>
                    <a:pt x="1119683" y="1558956"/>
                  </a:lnTo>
                  <a:lnTo>
                    <a:pt x="1104626" y="1571771"/>
                  </a:lnTo>
                  <a:lnTo>
                    <a:pt x="1089249" y="1584266"/>
                  </a:lnTo>
                  <a:lnTo>
                    <a:pt x="1073871" y="1596761"/>
                  </a:lnTo>
                  <a:lnTo>
                    <a:pt x="1058173" y="1608935"/>
                  </a:lnTo>
                  <a:lnTo>
                    <a:pt x="1042475" y="1621109"/>
                  </a:lnTo>
                  <a:lnTo>
                    <a:pt x="1026777" y="1632963"/>
                  </a:lnTo>
                  <a:lnTo>
                    <a:pt x="1011079" y="1644177"/>
                  </a:lnTo>
                  <a:lnTo>
                    <a:pt x="994740" y="1655390"/>
                  </a:lnTo>
                  <a:lnTo>
                    <a:pt x="979042" y="1666283"/>
                  </a:lnTo>
                  <a:lnTo>
                    <a:pt x="947967" y="1687107"/>
                  </a:lnTo>
                  <a:lnTo>
                    <a:pt x="917211" y="1706970"/>
                  </a:lnTo>
                  <a:lnTo>
                    <a:pt x="887097" y="1725232"/>
                  </a:lnTo>
                  <a:lnTo>
                    <a:pt x="857943" y="1742853"/>
                  </a:lnTo>
                  <a:lnTo>
                    <a:pt x="830071" y="1758551"/>
                  </a:lnTo>
                  <a:lnTo>
                    <a:pt x="803801" y="1772968"/>
                  </a:lnTo>
                  <a:lnTo>
                    <a:pt x="779133" y="1786424"/>
                  </a:lnTo>
                  <a:lnTo>
                    <a:pt x="756387" y="1797958"/>
                  </a:lnTo>
                  <a:lnTo>
                    <a:pt x="736204" y="1808530"/>
                  </a:lnTo>
                  <a:lnTo>
                    <a:pt x="702886" y="1824869"/>
                  </a:lnTo>
                  <a:lnTo>
                    <a:pt x="681421" y="1834801"/>
                  </a:lnTo>
                  <a:lnTo>
                    <a:pt x="674053" y="1838325"/>
                  </a:lnTo>
                  <a:lnTo>
                    <a:pt x="666364" y="1834801"/>
                  </a:lnTo>
                  <a:lnTo>
                    <a:pt x="644899" y="1824869"/>
                  </a:lnTo>
                  <a:lnTo>
                    <a:pt x="611901" y="1808530"/>
                  </a:lnTo>
                  <a:lnTo>
                    <a:pt x="591398" y="1797958"/>
                  </a:lnTo>
                  <a:lnTo>
                    <a:pt x="568652" y="1786424"/>
                  </a:lnTo>
                  <a:lnTo>
                    <a:pt x="543984" y="1772968"/>
                  </a:lnTo>
                  <a:lnTo>
                    <a:pt x="517713" y="1758551"/>
                  </a:lnTo>
                  <a:lnTo>
                    <a:pt x="489842" y="1742853"/>
                  </a:lnTo>
                  <a:lnTo>
                    <a:pt x="460688" y="1725232"/>
                  </a:lnTo>
                  <a:lnTo>
                    <a:pt x="430574" y="1706970"/>
                  </a:lnTo>
                  <a:lnTo>
                    <a:pt x="399818" y="1687107"/>
                  </a:lnTo>
                  <a:lnTo>
                    <a:pt x="368422" y="1666283"/>
                  </a:lnTo>
                  <a:lnTo>
                    <a:pt x="352724" y="1655390"/>
                  </a:lnTo>
                  <a:lnTo>
                    <a:pt x="337026" y="1644177"/>
                  </a:lnTo>
                  <a:lnTo>
                    <a:pt x="321328" y="1632963"/>
                  </a:lnTo>
                  <a:lnTo>
                    <a:pt x="305630" y="1621109"/>
                  </a:lnTo>
                  <a:lnTo>
                    <a:pt x="289932" y="1608935"/>
                  </a:lnTo>
                  <a:lnTo>
                    <a:pt x="273914" y="1596761"/>
                  </a:lnTo>
                  <a:lnTo>
                    <a:pt x="258857" y="1584266"/>
                  </a:lnTo>
                  <a:lnTo>
                    <a:pt x="243479" y="1571771"/>
                  </a:lnTo>
                  <a:lnTo>
                    <a:pt x="228422" y="1558956"/>
                  </a:lnTo>
                  <a:lnTo>
                    <a:pt x="213365" y="1545821"/>
                  </a:lnTo>
                  <a:lnTo>
                    <a:pt x="198628" y="1532365"/>
                  </a:lnTo>
                  <a:lnTo>
                    <a:pt x="184211" y="1518589"/>
                  </a:lnTo>
                  <a:lnTo>
                    <a:pt x="170115" y="1504812"/>
                  </a:lnTo>
                  <a:lnTo>
                    <a:pt x="156339" y="1490716"/>
                  </a:lnTo>
                  <a:lnTo>
                    <a:pt x="142884" y="1476619"/>
                  </a:lnTo>
                  <a:lnTo>
                    <a:pt x="130069" y="1461882"/>
                  </a:lnTo>
                  <a:lnTo>
                    <a:pt x="117575" y="1447144"/>
                  </a:lnTo>
                  <a:lnTo>
                    <a:pt x="105401" y="1432087"/>
                  </a:lnTo>
                  <a:lnTo>
                    <a:pt x="93868" y="1417029"/>
                  </a:lnTo>
                  <a:lnTo>
                    <a:pt x="82975" y="1401971"/>
                  </a:lnTo>
                  <a:lnTo>
                    <a:pt x="72083" y="1386593"/>
                  </a:lnTo>
                  <a:lnTo>
                    <a:pt x="62151" y="1370574"/>
                  </a:lnTo>
                  <a:lnTo>
                    <a:pt x="55953" y="1360101"/>
                  </a:lnTo>
                  <a:close/>
                  <a:moveTo>
                    <a:pt x="674053" y="0"/>
                  </a:moveTo>
                  <a:lnTo>
                    <a:pt x="675014" y="2884"/>
                  </a:lnTo>
                  <a:lnTo>
                    <a:pt x="678858" y="9932"/>
                  </a:lnTo>
                  <a:lnTo>
                    <a:pt x="681741" y="15058"/>
                  </a:lnTo>
                  <a:lnTo>
                    <a:pt x="686227" y="21465"/>
                  </a:lnTo>
                  <a:lnTo>
                    <a:pt x="690712" y="28193"/>
                  </a:lnTo>
                  <a:lnTo>
                    <a:pt x="696799" y="36203"/>
                  </a:lnTo>
                  <a:lnTo>
                    <a:pt x="703847" y="44212"/>
                  </a:lnTo>
                  <a:lnTo>
                    <a:pt x="712497" y="53183"/>
                  </a:lnTo>
                  <a:lnTo>
                    <a:pt x="721787" y="62794"/>
                  </a:lnTo>
                  <a:lnTo>
                    <a:pt x="733000" y="72726"/>
                  </a:lnTo>
                  <a:lnTo>
                    <a:pt x="745174" y="82978"/>
                  </a:lnTo>
                  <a:lnTo>
                    <a:pt x="758950" y="93550"/>
                  </a:lnTo>
                  <a:lnTo>
                    <a:pt x="774328" y="104123"/>
                  </a:lnTo>
                  <a:lnTo>
                    <a:pt x="782657" y="109569"/>
                  </a:lnTo>
                  <a:lnTo>
                    <a:pt x="791627" y="115016"/>
                  </a:lnTo>
                  <a:lnTo>
                    <a:pt x="800918" y="120462"/>
                  </a:lnTo>
                  <a:lnTo>
                    <a:pt x="810209" y="125908"/>
                  </a:lnTo>
                  <a:lnTo>
                    <a:pt x="820140" y="131034"/>
                  </a:lnTo>
                  <a:lnTo>
                    <a:pt x="830712" y="136160"/>
                  </a:lnTo>
                  <a:lnTo>
                    <a:pt x="841925" y="141607"/>
                  </a:lnTo>
                  <a:lnTo>
                    <a:pt x="853458" y="146733"/>
                  </a:lnTo>
                  <a:lnTo>
                    <a:pt x="864991" y="151859"/>
                  </a:lnTo>
                  <a:lnTo>
                    <a:pt x="877806" y="157305"/>
                  </a:lnTo>
                  <a:lnTo>
                    <a:pt x="890621" y="161791"/>
                  </a:lnTo>
                  <a:lnTo>
                    <a:pt x="903756" y="166917"/>
                  </a:lnTo>
                  <a:lnTo>
                    <a:pt x="917532" y="171722"/>
                  </a:lnTo>
                  <a:lnTo>
                    <a:pt x="932269" y="176528"/>
                  </a:lnTo>
                  <a:lnTo>
                    <a:pt x="947326" y="181013"/>
                  </a:lnTo>
                  <a:lnTo>
                    <a:pt x="963024" y="185499"/>
                  </a:lnTo>
                  <a:lnTo>
                    <a:pt x="979042" y="189663"/>
                  </a:lnTo>
                  <a:lnTo>
                    <a:pt x="995701" y="193508"/>
                  </a:lnTo>
                  <a:lnTo>
                    <a:pt x="1013001" y="197673"/>
                  </a:lnTo>
                  <a:lnTo>
                    <a:pt x="1030942" y="201517"/>
                  </a:lnTo>
                  <a:lnTo>
                    <a:pt x="1049203" y="205042"/>
                  </a:lnTo>
                  <a:lnTo>
                    <a:pt x="1068425" y="208245"/>
                  </a:lnTo>
                  <a:lnTo>
                    <a:pt x="1088287" y="211449"/>
                  </a:lnTo>
                  <a:lnTo>
                    <a:pt x="1108471" y="214653"/>
                  </a:lnTo>
                  <a:lnTo>
                    <a:pt x="1129294" y="217216"/>
                  </a:lnTo>
                  <a:lnTo>
                    <a:pt x="1151079" y="219779"/>
                  </a:lnTo>
                  <a:lnTo>
                    <a:pt x="1173185" y="222022"/>
                  </a:lnTo>
                  <a:lnTo>
                    <a:pt x="1195931" y="223944"/>
                  </a:lnTo>
                  <a:lnTo>
                    <a:pt x="1219638" y="225866"/>
                  </a:lnTo>
                  <a:lnTo>
                    <a:pt x="1243986" y="227148"/>
                  </a:lnTo>
                  <a:lnTo>
                    <a:pt x="1268654" y="228429"/>
                  </a:lnTo>
                  <a:lnTo>
                    <a:pt x="1294284" y="229070"/>
                  </a:lnTo>
                  <a:lnTo>
                    <a:pt x="1320874" y="229390"/>
                  </a:lnTo>
                  <a:lnTo>
                    <a:pt x="1348105" y="229711"/>
                  </a:lnTo>
                  <a:lnTo>
                    <a:pt x="1348105" y="308451"/>
                  </a:lnTo>
                  <a:lnTo>
                    <a:pt x="0" y="644315"/>
                  </a:lnTo>
                  <a:lnTo>
                    <a:pt x="0" y="229711"/>
                  </a:lnTo>
                  <a:lnTo>
                    <a:pt x="27231" y="229390"/>
                  </a:lnTo>
                  <a:lnTo>
                    <a:pt x="53181" y="229070"/>
                  </a:lnTo>
                  <a:lnTo>
                    <a:pt x="78810" y="228429"/>
                  </a:lnTo>
                  <a:lnTo>
                    <a:pt x="103479" y="227148"/>
                  </a:lnTo>
                  <a:lnTo>
                    <a:pt x="127827" y="225866"/>
                  </a:lnTo>
                  <a:lnTo>
                    <a:pt x="151534" y="223944"/>
                  </a:lnTo>
                  <a:lnTo>
                    <a:pt x="174280" y="222022"/>
                  </a:lnTo>
                  <a:lnTo>
                    <a:pt x="196385" y="219779"/>
                  </a:lnTo>
                  <a:lnTo>
                    <a:pt x="217850" y="217216"/>
                  </a:lnTo>
                  <a:lnTo>
                    <a:pt x="238674" y="214653"/>
                  </a:lnTo>
                  <a:lnTo>
                    <a:pt x="259177" y="211449"/>
                  </a:lnTo>
                  <a:lnTo>
                    <a:pt x="278720" y="208245"/>
                  </a:lnTo>
                  <a:lnTo>
                    <a:pt x="297621" y="205042"/>
                  </a:lnTo>
                  <a:lnTo>
                    <a:pt x="316203" y="201517"/>
                  </a:lnTo>
                  <a:lnTo>
                    <a:pt x="334143" y="197673"/>
                  </a:lnTo>
                  <a:lnTo>
                    <a:pt x="351123" y="193508"/>
                  </a:lnTo>
                  <a:lnTo>
                    <a:pt x="368102" y="189663"/>
                  </a:lnTo>
                  <a:lnTo>
                    <a:pt x="384120" y="185499"/>
                  </a:lnTo>
                  <a:lnTo>
                    <a:pt x="399498" y="181013"/>
                  </a:lnTo>
                  <a:lnTo>
                    <a:pt x="414555" y="176528"/>
                  </a:lnTo>
                  <a:lnTo>
                    <a:pt x="429292" y="171722"/>
                  </a:lnTo>
                  <a:lnTo>
                    <a:pt x="443068" y="166917"/>
                  </a:lnTo>
                  <a:lnTo>
                    <a:pt x="456203" y="161791"/>
                  </a:lnTo>
                  <a:lnTo>
                    <a:pt x="469338" y="157305"/>
                  </a:lnTo>
                  <a:lnTo>
                    <a:pt x="481832" y="151859"/>
                  </a:lnTo>
                  <a:lnTo>
                    <a:pt x="493686" y="146733"/>
                  </a:lnTo>
                  <a:lnTo>
                    <a:pt x="505219" y="141607"/>
                  </a:lnTo>
                  <a:lnTo>
                    <a:pt x="516112" y="136160"/>
                  </a:lnTo>
                  <a:lnTo>
                    <a:pt x="526684" y="131034"/>
                  </a:lnTo>
                  <a:lnTo>
                    <a:pt x="536615" y="125908"/>
                  </a:lnTo>
                  <a:lnTo>
                    <a:pt x="546226" y="120462"/>
                  </a:lnTo>
                  <a:lnTo>
                    <a:pt x="555517" y="115016"/>
                  </a:lnTo>
                  <a:lnTo>
                    <a:pt x="564167" y="109569"/>
                  </a:lnTo>
                  <a:lnTo>
                    <a:pt x="572496" y="104123"/>
                  </a:lnTo>
                  <a:lnTo>
                    <a:pt x="588194" y="93550"/>
                  </a:lnTo>
                  <a:lnTo>
                    <a:pt x="601650" y="82978"/>
                  </a:lnTo>
                  <a:lnTo>
                    <a:pt x="614144" y="72726"/>
                  </a:lnTo>
                  <a:lnTo>
                    <a:pt x="625357" y="62794"/>
                  </a:lnTo>
                  <a:lnTo>
                    <a:pt x="634968" y="53183"/>
                  </a:lnTo>
                  <a:lnTo>
                    <a:pt x="643297" y="44212"/>
                  </a:lnTo>
                  <a:lnTo>
                    <a:pt x="650666" y="36203"/>
                  </a:lnTo>
                  <a:lnTo>
                    <a:pt x="656753" y="28193"/>
                  </a:lnTo>
                  <a:lnTo>
                    <a:pt x="661879" y="21465"/>
                  </a:lnTo>
                  <a:lnTo>
                    <a:pt x="665723" y="15058"/>
                  </a:lnTo>
                  <a:lnTo>
                    <a:pt x="668927" y="9932"/>
                  </a:lnTo>
                  <a:lnTo>
                    <a:pt x="672771" y="2884"/>
                  </a:lnTo>
                  <a:close/>
                </a:path>
              </a:pathLst>
            </a:custGeom>
            <a:solidFill>
              <a:schemeClr val="accent1">
                <a:lumMod val="40000"/>
                <a:lumOff val="60000"/>
              </a:schemeClr>
            </a:solidFill>
            <a:ln>
              <a:noFill/>
            </a:ln>
            <a:effectLst/>
          </p:spPr>
          <p:txBody>
            <a:bodyPr wrap="square" anchor="b">
              <a:noAutofit/>
              <a:scene3d>
                <a:camera prst="orthographicFront"/>
                <a:lightRig rig="threePt" dir="t"/>
              </a:scene3d>
              <a:sp3d>
                <a:contourClr>
                  <a:srgbClr val="FFFFFF"/>
                </a:contourClr>
              </a:sp3d>
            </a:bodyPr>
            <a:p>
              <a:pPr algn="ctr">
                <a:defRPr/>
              </a:pPr>
              <a:endParaRPr lang="zh-CN" altLang="en-US" sz="2800" dirty="0">
                <a:solidFill>
                  <a:schemeClr val="accent1">
                    <a:lumMod val="75000"/>
                  </a:schemeClr>
                </a:solidFill>
                <a:sym typeface="Arial" panose="020B0604020202020204" pitchFamily="34" charset="0"/>
              </a:endParaRPr>
            </a:p>
          </p:txBody>
        </p:sp>
        <p:sp>
          <p:nvSpPr>
            <p:cNvPr id="1009" name="任意多边形 1008"/>
            <p:cNvSpPr/>
            <p:nvPr>
              <p:custDataLst>
                <p:tags r:id="rId7"/>
              </p:custDataLst>
            </p:nvPr>
          </p:nvSpPr>
          <p:spPr>
            <a:xfrm rot="20760614">
              <a:off x="903065" y="4363603"/>
              <a:ext cx="2107769" cy="666489"/>
            </a:xfrm>
            <a:custGeom>
              <a:avLst/>
              <a:gdLst>
                <a:gd name="connsiteX0" fmla="*/ 0 w 2409824"/>
                <a:gd name="connsiteY0" fmla="*/ 0 h 762000"/>
                <a:gd name="connsiteX1" fmla="*/ 2409824 w 2409824"/>
                <a:gd name="connsiteY1" fmla="*/ 0 h 762000"/>
                <a:gd name="connsiteX2" fmla="*/ 2028823 w 2409824"/>
                <a:gd name="connsiteY2" fmla="*/ 381001 h 762000"/>
                <a:gd name="connsiteX3" fmla="*/ 2409823 w 2409824"/>
                <a:gd name="connsiteY3" fmla="*/ 762000 h 762000"/>
                <a:gd name="connsiteX4" fmla="*/ 1 w 2409824"/>
                <a:gd name="connsiteY4" fmla="*/ 762000 h 762000"/>
                <a:gd name="connsiteX5" fmla="*/ 381000 w 2409824"/>
                <a:gd name="connsiteY5" fmla="*/ 381001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9824" h="762000">
                  <a:moveTo>
                    <a:pt x="0" y="0"/>
                  </a:moveTo>
                  <a:lnTo>
                    <a:pt x="2409824" y="0"/>
                  </a:lnTo>
                  <a:lnTo>
                    <a:pt x="2028823" y="381001"/>
                  </a:lnTo>
                  <a:lnTo>
                    <a:pt x="2409823" y="762000"/>
                  </a:lnTo>
                  <a:lnTo>
                    <a:pt x="1" y="762000"/>
                  </a:lnTo>
                  <a:lnTo>
                    <a:pt x="381000" y="381001"/>
                  </a:lnTo>
                  <a:close/>
                </a:path>
              </a:pathLst>
            </a:custGeom>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00000"/>
                </a:lnSpc>
                <a:spcBef>
                  <a:spcPts val="0"/>
                </a:spcBef>
                <a:spcAft>
                  <a:spcPts val="0"/>
                </a:spcAft>
                <a:buSzPct val="100000"/>
              </a:pPr>
              <a:r>
                <a:rPr lang="zh-CN" altLang="en-US" sz="1800" dirty="0" smtClean="0">
                  <a:solidFill>
                    <a:schemeClr val="bg1"/>
                  </a:solidFill>
                  <a:sym typeface="+mn-ea"/>
                </a:rPr>
                <a:t>财务规划一般要包括现金流量表、资产负债表及损益表的制作。</a:t>
              </a:r>
              <a:endParaRPr lang="zh-CN" altLang="en-US" sz="1800" dirty="0" smtClean="0">
                <a:solidFill>
                  <a:schemeClr val="bg1"/>
                </a:solidFill>
                <a:sym typeface="+mn-ea"/>
              </a:endParaRPr>
            </a:p>
          </p:txBody>
        </p:sp>
      </p:grpSp>
      <p:pic>
        <p:nvPicPr>
          <p:cNvPr id="1010" name="图片 1009"/>
          <p:cNvPicPr>
            <a:picLocks noChangeAspect="1"/>
          </p:cNvPicPr>
          <p:nvPr/>
        </p:nvPicPr>
        <p:blipFill>
          <a:blip r:embed="rId8"/>
          <a:stretch>
            <a:fillRect/>
          </a:stretch>
        </p:blipFill>
        <p:spPr>
          <a:xfrm>
            <a:off x="5717540" y="451485"/>
            <a:ext cx="5428615" cy="61214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custDataLst>
              <p:tags r:id="rId1"/>
            </p:custDataLst>
          </p:nvPr>
        </p:nvSpPr>
        <p:spPr>
          <a:xfrm>
            <a:off x="966470" y="87693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2"/>
            </p:custDataLst>
          </p:nvPr>
        </p:nvSpPr>
        <p:spPr>
          <a:xfrm>
            <a:off x="3536950" y="7708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3"/>
            </p:custDataLst>
          </p:nvPr>
        </p:nvSpPr>
        <p:spPr>
          <a:xfrm rot="10800000">
            <a:off x="866140" y="11709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1254761" y="922020"/>
            <a:ext cx="212979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（十一）融资说明</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5"/>
          <a:stretch>
            <a:fillRect/>
          </a:stretch>
        </p:blipFill>
        <p:spPr>
          <a:xfrm>
            <a:off x="1254760" y="1681480"/>
            <a:ext cx="6029960" cy="4713605"/>
          </a:xfrm>
          <a:prstGeom prst="rect">
            <a:avLst/>
          </a:prstGeom>
        </p:spPr>
      </p:pic>
      <p:grpSp>
        <p:nvGrpSpPr>
          <p:cNvPr id="593" name="组合 592"/>
          <p:cNvGrpSpPr/>
          <p:nvPr>
            <p:custDataLst>
              <p:tags r:id="rId6"/>
            </p:custDataLst>
          </p:nvPr>
        </p:nvGrpSpPr>
        <p:grpSpPr>
          <a:xfrm>
            <a:off x="7488555" y="1565275"/>
            <a:ext cx="4088130" cy="4494530"/>
            <a:chOff x="4722068" y="3228975"/>
            <a:chExt cx="4088557" cy="2162175"/>
          </a:xfrm>
        </p:grpSpPr>
        <p:sp>
          <p:nvSpPr>
            <p:cNvPr id="594" name="矩形 593"/>
            <p:cNvSpPr/>
            <p:nvPr>
              <p:custDataLst>
                <p:tags r:id="rId7"/>
              </p:custDataLst>
            </p:nvPr>
          </p:nvSpPr>
          <p:spPr>
            <a:xfrm>
              <a:off x="4722068" y="4925786"/>
              <a:ext cx="4088557" cy="465364"/>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1400" spc="150" dirty="0">
                <a:solidFill>
                  <a:schemeClr val="bg1"/>
                </a:solidFill>
                <a:latin typeface="微软雅黑" panose="020B0503020204020204" pitchFamily="34" charset="-122"/>
                <a:ea typeface="微软雅黑" panose="020B0503020204020204" pitchFamily="34" charset="-122"/>
              </a:endParaRPr>
            </a:p>
          </p:txBody>
        </p:sp>
        <p:sp>
          <p:nvSpPr>
            <p:cNvPr id="595" name="矩形 594"/>
            <p:cNvSpPr/>
            <p:nvPr>
              <p:custDataLst>
                <p:tags r:id="rId8"/>
              </p:custDataLst>
            </p:nvPr>
          </p:nvSpPr>
          <p:spPr>
            <a:xfrm>
              <a:off x="4722068" y="3263770"/>
              <a:ext cx="4088557" cy="1662015"/>
            </a:xfrm>
            <a:prstGeom prst="rect">
              <a:avLst/>
            </a:pr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lIns="179705" rIns="179705" rtlCol="0" anchor="ctr">
              <a:normAutofit/>
            </a:bodyPr>
            <a:p>
              <a:pPr marL="0" lvl="0" indent="0" algn="just">
                <a:lnSpc>
                  <a:spcPct val="120000"/>
                </a:lnSpc>
                <a:spcBef>
                  <a:spcPts val="0"/>
                </a:spcBef>
                <a:spcAft>
                  <a:spcPts val="0"/>
                </a:spcAft>
                <a:buSzPct val="100000"/>
              </a:pPr>
              <a:r>
                <a:rPr lang="zh-CN" altLang="en-US" sz="1800" spc="150" dirty="0">
                  <a:solidFill>
                    <a:schemeClr val="lt1"/>
                  </a:solidFill>
                  <a:latin typeface="+mn-ea"/>
                  <a:sym typeface="+mn-ea"/>
                </a:rPr>
                <a:t>融资说明一般包括计划融资金额，融资等级、资金使用计划、投资人回报、资金退出计划等，具体细分为：资金总需求、融资方式、测算依据、资金用途、已经完成投资、新增投资、资金退出时间、退出方式等。</a:t>
              </a:r>
              <a:endParaRPr lang="zh-CN" altLang="en-US" sz="1800" spc="150" dirty="0">
                <a:solidFill>
                  <a:schemeClr val="lt1"/>
                </a:solidFill>
                <a:latin typeface="+mn-ea"/>
                <a:sym typeface="+mn-ea"/>
              </a:endParaRPr>
            </a:p>
          </p:txBody>
        </p:sp>
        <p:sp>
          <p:nvSpPr>
            <p:cNvPr id="596" name="矩形 595"/>
            <p:cNvSpPr/>
            <p:nvPr>
              <p:custDataLst>
                <p:tags r:id="rId9"/>
              </p:custDataLst>
            </p:nvPr>
          </p:nvSpPr>
          <p:spPr>
            <a:xfrm>
              <a:off x="4722068" y="3228975"/>
              <a:ext cx="4088557" cy="41878"/>
            </a:xfrm>
            <a:prstGeom prst="rect">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lnSpc>
                  <a:spcPct val="140000"/>
                </a:lnSpc>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7" name="圆角矩形 596"/>
            <p:cNvSpPr/>
            <p:nvPr>
              <p:custDataLst>
                <p:tags r:id="rId10"/>
              </p:custDataLst>
            </p:nvPr>
          </p:nvSpPr>
          <p:spPr>
            <a:xfrm>
              <a:off x="6289592" y="4997807"/>
              <a:ext cx="953508" cy="321323"/>
            </a:xfrm>
            <a:prstGeom prst="roundRect">
              <a:avLst>
                <a:gd name="adj" fmla="val 50000"/>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p>
              <a:pPr algn="ctr">
                <a:lnSpc>
                  <a:spcPct val="140000"/>
                </a:lnSpc>
              </a:pP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圆角矩形 13"/>
          <p:cNvSpPr/>
          <p:nvPr>
            <p:custDataLst>
              <p:tags r:id="rId1"/>
            </p:custDataLst>
          </p:nvPr>
        </p:nvSpPr>
        <p:spPr>
          <a:xfrm>
            <a:off x="535940" y="73342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弧形 14"/>
          <p:cNvSpPr/>
          <p:nvPr>
            <p:custDataLst>
              <p:tags r:id="rId2"/>
            </p:custDataLst>
          </p:nvPr>
        </p:nvSpPr>
        <p:spPr>
          <a:xfrm>
            <a:off x="310642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6" name="弧形 15"/>
          <p:cNvSpPr/>
          <p:nvPr>
            <p:custDataLst>
              <p:tags r:id="rId3"/>
            </p:custDataLst>
          </p:nvPr>
        </p:nvSpPr>
        <p:spPr>
          <a:xfrm rot="10800000">
            <a:off x="435610" y="102743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7" name="Title 6"/>
          <p:cNvSpPr txBox="1"/>
          <p:nvPr>
            <p:custDataLst>
              <p:tags r:id="rId4"/>
            </p:custDataLst>
          </p:nvPr>
        </p:nvSpPr>
        <p:spPr>
          <a:xfrm>
            <a:off x="948691" y="778510"/>
            <a:ext cx="212979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（十二）风险控制</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5"/>
          <a:stretch>
            <a:fillRect/>
          </a:stretch>
        </p:blipFill>
        <p:spPr>
          <a:xfrm>
            <a:off x="8070215" y="732790"/>
            <a:ext cx="3383915" cy="5997575"/>
          </a:xfrm>
          <a:prstGeom prst="rect">
            <a:avLst/>
          </a:prstGeom>
        </p:spPr>
      </p:pic>
      <p:sp>
        <p:nvSpPr>
          <p:cNvPr id="110" name="任意多边形 109"/>
          <p:cNvSpPr/>
          <p:nvPr>
            <p:custDataLst>
              <p:tags r:id="rId6"/>
            </p:custDataLst>
          </p:nvPr>
        </p:nvSpPr>
        <p:spPr bwMode="auto">
          <a:xfrm flipH="1">
            <a:off x="2116764" y="6225176"/>
            <a:ext cx="1007661" cy="351941"/>
          </a:xfrm>
          <a:custGeom>
            <a:avLst/>
            <a:gdLst>
              <a:gd name="T0" fmla="*/ 643 w 644"/>
              <a:gd name="T1" fmla="*/ 221 h 225"/>
              <a:gd name="T2" fmla="*/ 514 w 644"/>
              <a:gd name="T3" fmla="*/ 197 h 225"/>
              <a:gd name="T4" fmla="*/ 485 w 644"/>
              <a:gd name="T5" fmla="*/ 174 h 225"/>
              <a:gd name="T6" fmla="*/ 373 w 644"/>
              <a:gd name="T7" fmla="*/ 133 h 225"/>
              <a:gd name="T8" fmla="*/ 0 w 644"/>
              <a:gd name="T9" fmla="*/ 0 h 225"/>
              <a:gd name="T10" fmla="*/ 1 w 644"/>
              <a:gd name="T11" fmla="*/ 5 h 225"/>
              <a:gd name="T12" fmla="*/ 480 w 644"/>
              <a:gd name="T13" fmla="*/ 178 h 225"/>
              <a:gd name="T14" fmla="*/ 511 w 644"/>
              <a:gd name="T15" fmla="*/ 202 h 225"/>
              <a:gd name="T16" fmla="*/ 644 w 644"/>
              <a:gd name="T17" fmla="*/ 225 h 225"/>
              <a:gd name="T18" fmla="*/ 643 w 644"/>
              <a:gd name="T19" fmla="*/ 22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225">
                <a:moveTo>
                  <a:pt x="643" y="221"/>
                </a:moveTo>
                <a:lnTo>
                  <a:pt x="514" y="197"/>
                </a:lnTo>
                <a:lnTo>
                  <a:pt x="485" y="174"/>
                </a:lnTo>
                <a:lnTo>
                  <a:pt x="373" y="133"/>
                </a:lnTo>
                <a:lnTo>
                  <a:pt x="0" y="0"/>
                </a:lnTo>
                <a:lnTo>
                  <a:pt x="1" y="5"/>
                </a:lnTo>
                <a:lnTo>
                  <a:pt x="480" y="178"/>
                </a:lnTo>
                <a:lnTo>
                  <a:pt x="511" y="202"/>
                </a:lnTo>
                <a:lnTo>
                  <a:pt x="644" y="225"/>
                </a:lnTo>
                <a:lnTo>
                  <a:pt x="643" y="221"/>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1" name="任意多边形 110"/>
          <p:cNvSpPr/>
          <p:nvPr>
            <p:custDataLst>
              <p:tags r:id="rId7"/>
            </p:custDataLst>
          </p:nvPr>
        </p:nvSpPr>
        <p:spPr bwMode="auto">
          <a:xfrm flipH="1">
            <a:off x="2355713" y="5264749"/>
            <a:ext cx="767786" cy="1232718"/>
          </a:xfrm>
          <a:custGeom>
            <a:avLst/>
            <a:gdLst>
              <a:gd name="T0" fmla="*/ 384 w 384"/>
              <a:gd name="T1" fmla="*/ 607 h 615"/>
              <a:gd name="T2" fmla="*/ 380 w 384"/>
              <a:gd name="T3" fmla="*/ 615 h 615"/>
              <a:gd name="T4" fmla="*/ 0 w 384"/>
              <a:gd name="T5" fmla="*/ 479 h 615"/>
              <a:gd name="T6" fmla="*/ 267 w 384"/>
              <a:gd name="T7" fmla="*/ 0 h 615"/>
              <a:gd name="T8" fmla="*/ 296 w 384"/>
              <a:gd name="T9" fmla="*/ 10 h 615"/>
              <a:gd name="T10" fmla="*/ 294 w 384"/>
              <a:gd name="T11" fmla="*/ 14 h 615"/>
              <a:gd name="T12" fmla="*/ 281 w 384"/>
              <a:gd name="T13" fmla="*/ 9 h 615"/>
              <a:gd name="T14" fmla="*/ 22 w 384"/>
              <a:gd name="T15" fmla="*/ 479 h 615"/>
              <a:gd name="T16" fmla="*/ 23 w 384"/>
              <a:gd name="T17" fmla="*/ 482 h 615"/>
              <a:gd name="T18" fmla="*/ 83 w 384"/>
              <a:gd name="T19" fmla="*/ 502 h 615"/>
              <a:gd name="T20" fmla="*/ 201 w 384"/>
              <a:gd name="T21" fmla="*/ 533 h 615"/>
              <a:gd name="T22" fmla="*/ 384 w 384"/>
              <a:gd name="T23" fmla="*/ 607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4" h="615">
                <a:moveTo>
                  <a:pt x="384" y="607"/>
                </a:moveTo>
                <a:cubicBezTo>
                  <a:pt x="380" y="615"/>
                  <a:pt x="380" y="615"/>
                  <a:pt x="380" y="615"/>
                </a:cubicBezTo>
                <a:cubicBezTo>
                  <a:pt x="0" y="479"/>
                  <a:pt x="0" y="479"/>
                  <a:pt x="0" y="479"/>
                </a:cubicBezTo>
                <a:cubicBezTo>
                  <a:pt x="267" y="0"/>
                  <a:pt x="267" y="0"/>
                  <a:pt x="267" y="0"/>
                </a:cubicBezTo>
                <a:cubicBezTo>
                  <a:pt x="296" y="10"/>
                  <a:pt x="296" y="10"/>
                  <a:pt x="296" y="10"/>
                </a:cubicBezTo>
                <a:cubicBezTo>
                  <a:pt x="294" y="14"/>
                  <a:pt x="294" y="14"/>
                  <a:pt x="294" y="14"/>
                </a:cubicBezTo>
                <a:cubicBezTo>
                  <a:pt x="281" y="9"/>
                  <a:pt x="281" y="9"/>
                  <a:pt x="281" y="9"/>
                </a:cubicBezTo>
                <a:cubicBezTo>
                  <a:pt x="22" y="479"/>
                  <a:pt x="22" y="479"/>
                  <a:pt x="22" y="479"/>
                </a:cubicBezTo>
                <a:cubicBezTo>
                  <a:pt x="22" y="479"/>
                  <a:pt x="21" y="481"/>
                  <a:pt x="23" y="482"/>
                </a:cubicBezTo>
                <a:cubicBezTo>
                  <a:pt x="23" y="482"/>
                  <a:pt x="42" y="490"/>
                  <a:pt x="83" y="502"/>
                </a:cubicBezTo>
                <a:cubicBezTo>
                  <a:pt x="125" y="513"/>
                  <a:pt x="201" y="533"/>
                  <a:pt x="201" y="533"/>
                </a:cubicBezTo>
                <a:cubicBezTo>
                  <a:pt x="201" y="533"/>
                  <a:pt x="308" y="555"/>
                  <a:pt x="384" y="607"/>
                </a:cubicBez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2" name="任意多边形 111"/>
          <p:cNvSpPr/>
          <p:nvPr>
            <p:custDataLst>
              <p:tags r:id="rId8"/>
            </p:custDataLst>
          </p:nvPr>
        </p:nvSpPr>
        <p:spPr bwMode="auto">
          <a:xfrm flipH="1">
            <a:off x="2310331" y="6481722"/>
            <a:ext cx="54643" cy="51865"/>
          </a:xfrm>
          <a:custGeom>
            <a:avLst/>
            <a:gdLst>
              <a:gd name="T0" fmla="*/ 35 w 35"/>
              <a:gd name="T1" fmla="*/ 20 h 33"/>
              <a:gd name="T2" fmla="*/ 29 w 35"/>
              <a:gd name="T3" fmla="*/ 33 h 33"/>
              <a:gd name="T4" fmla="*/ 0 w 35"/>
              <a:gd name="T5" fmla="*/ 10 h 33"/>
              <a:gd name="T6" fmla="*/ 6 w 35"/>
              <a:gd name="T7" fmla="*/ 0 h 33"/>
              <a:gd name="T8" fmla="*/ 35 w 35"/>
              <a:gd name="T9" fmla="*/ 20 h 33"/>
            </a:gdLst>
            <a:ahLst/>
            <a:cxnLst>
              <a:cxn ang="0">
                <a:pos x="T0" y="T1"/>
              </a:cxn>
              <a:cxn ang="0">
                <a:pos x="T2" y="T3"/>
              </a:cxn>
              <a:cxn ang="0">
                <a:pos x="T4" y="T5"/>
              </a:cxn>
              <a:cxn ang="0">
                <a:pos x="T6" y="T7"/>
              </a:cxn>
              <a:cxn ang="0">
                <a:pos x="T8" y="T9"/>
              </a:cxn>
            </a:cxnLst>
            <a:rect l="0" t="0" r="r" b="b"/>
            <a:pathLst>
              <a:path w="35" h="33">
                <a:moveTo>
                  <a:pt x="35" y="20"/>
                </a:moveTo>
                <a:lnTo>
                  <a:pt x="29" y="33"/>
                </a:lnTo>
                <a:lnTo>
                  <a:pt x="0" y="10"/>
                </a:lnTo>
                <a:lnTo>
                  <a:pt x="6" y="0"/>
                </a:lnTo>
                <a:lnTo>
                  <a:pt x="35" y="20"/>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3" name="任意多边形 112"/>
          <p:cNvSpPr/>
          <p:nvPr>
            <p:custDataLst>
              <p:tags r:id="rId9"/>
            </p:custDataLst>
          </p:nvPr>
        </p:nvSpPr>
        <p:spPr bwMode="auto">
          <a:xfrm flipH="1">
            <a:off x="2099167" y="6511359"/>
            <a:ext cx="220426" cy="59274"/>
          </a:xfrm>
          <a:custGeom>
            <a:avLst/>
            <a:gdLst>
              <a:gd name="T0" fmla="*/ 111 w 111"/>
              <a:gd name="T1" fmla="*/ 2 h 30"/>
              <a:gd name="T2" fmla="*/ 101 w 111"/>
              <a:gd name="T3" fmla="*/ 30 h 30"/>
              <a:gd name="T4" fmla="*/ 0 w 111"/>
              <a:gd name="T5" fmla="*/ 11 h 30"/>
              <a:gd name="T6" fmla="*/ 5 w 111"/>
              <a:gd name="T7" fmla="*/ 0 h 30"/>
              <a:gd name="T8" fmla="*/ 21 w 111"/>
              <a:gd name="T9" fmla="*/ 12 h 30"/>
              <a:gd name="T10" fmla="*/ 23 w 111"/>
              <a:gd name="T11" fmla="*/ 11 h 30"/>
              <a:gd name="T12" fmla="*/ 92 w 111"/>
              <a:gd name="T13" fmla="*/ 23 h 30"/>
              <a:gd name="T14" fmla="*/ 96 w 111"/>
              <a:gd name="T15" fmla="*/ 22 h 30"/>
              <a:gd name="T16" fmla="*/ 111 w 111"/>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30">
                <a:moveTo>
                  <a:pt x="111" y="2"/>
                </a:moveTo>
                <a:cubicBezTo>
                  <a:pt x="111" y="2"/>
                  <a:pt x="104" y="17"/>
                  <a:pt x="101" y="30"/>
                </a:cubicBezTo>
                <a:cubicBezTo>
                  <a:pt x="0" y="11"/>
                  <a:pt x="0" y="11"/>
                  <a:pt x="0" y="11"/>
                </a:cubicBezTo>
                <a:cubicBezTo>
                  <a:pt x="5" y="0"/>
                  <a:pt x="5" y="0"/>
                  <a:pt x="5" y="0"/>
                </a:cubicBezTo>
                <a:cubicBezTo>
                  <a:pt x="5" y="0"/>
                  <a:pt x="19" y="9"/>
                  <a:pt x="21" y="12"/>
                </a:cubicBezTo>
                <a:cubicBezTo>
                  <a:pt x="22" y="14"/>
                  <a:pt x="23" y="12"/>
                  <a:pt x="23" y="11"/>
                </a:cubicBezTo>
                <a:cubicBezTo>
                  <a:pt x="92" y="23"/>
                  <a:pt x="92" y="23"/>
                  <a:pt x="92" y="23"/>
                </a:cubicBezTo>
                <a:cubicBezTo>
                  <a:pt x="92" y="23"/>
                  <a:pt x="95" y="24"/>
                  <a:pt x="96" y="22"/>
                </a:cubicBezTo>
                <a:cubicBezTo>
                  <a:pt x="97" y="20"/>
                  <a:pt x="108" y="1"/>
                  <a:pt x="111" y="2"/>
                </a:cubicBez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4" name="任意多边形 113"/>
          <p:cNvSpPr/>
          <p:nvPr>
            <p:custDataLst>
              <p:tags r:id="rId10"/>
            </p:custDataLst>
          </p:nvPr>
        </p:nvSpPr>
        <p:spPr bwMode="auto">
          <a:xfrm flipH="1">
            <a:off x="1252657" y="6542849"/>
            <a:ext cx="865033" cy="48160"/>
          </a:xfrm>
          <a:custGeom>
            <a:avLst/>
            <a:gdLst>
              <a:gd name="T0" fmla="*/ 553 w 553"/>
              <a:gd name="T1" fmla="*/ 31 h 31"/>
              <a:gd name="T2" fmla="*/ 548 w 553"/>
              <a:gd name="T3" fmla="*/ 24 h 31"/>
              <a:gd name="T4" fmla="*/ 395 w 553"/>
              <a:gd name="T5" fmla="*/ 17 h 31"/>
              <a:gd name="T6" fmla="*/ 194 w 553"/>
              <a:gd name="T7" fmla="*/ 8 h 31"/>
              <a:gd name="T8" fmla="*/ 5 w 553"/>
              <a:gd name="T9" fmla="*/ 0 h 31"/>
              <a:gd name="T10" fmla="*/ 0 w 553"/>
              <a:gd name="T11" fmla="*/ 18 h 31"/>
              <a:gd name="T12" fmla="*/ 0 w 553"/>
              <a:gd name="T13" fmla="*/ 22 h 31"/>
              <a:gd name="T14" fmla="*/ 12 w 553"/>
              <a:gd name="T15" fmla="*/ 25 h 31"/>
              <a:gd name="T16" fmla="*/ 19 w 553"/>
              <a:gd name="T17" fmla="*/ 7 h 31"/>
              <a:gd name="T18" fmla="*/ 553 w 553"/>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31">
                <a:moveTo>
                  <a:pt x="553" y="31"/>
                </a:moveTo>
                <a:lnTo>
                  <a:pt x="548" y="24"/>
                </a:lnTo>
                <a:lnTo>
                  <a:pt x="395" y="17"/>
                </a:lnTo>
                <a:lnTo>
                  <a:pt x="194" y="8"/>
                </a:lnTo>
                <a:lnTo>
                  <a:pt x="5" y="0"/>
                </a:lnTo>
                <a:lnTo>
                  <a:pt x="0" y="18"/>
                </a:lnTo>
                <a:lnTo>
                  <a:pt x="0" y="22"/>
                </a:lnTo>
                <a:lnTo>
                  <a:pt x="12" y="25"/>
                </a:lnTo>
                <a:lnTo>
                  <a:pt x="19" y="7"/>
                </a:lnTo>
                <a:lnTo>
                  <a:pt x="553" y="31"/>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5" name="任意多边形 114"/>
          <p:cNvSpPr/>
          <p:nvPr>
            <p:custDataLst>
              <p:tags r:id="rId11"/>
            </p:custDataLst>
          </p:nvPr>
        </p:nvSpPr>
        <p:spPr bwMode="auto">
          <a:xfrm flipH="1">
            <a:off x="1343421" y="6467830"/>
            <a:ext cx="766860" cy="108361"/>
          </a:xfrm>
          <a:custGeom>
            <a:avLst/>
            <a:gdLst>
              <a:gd name="T0" fmla="*/ 382 w 383"/>
              <a:gd name="T1" fmla="*/ 50 h 54"/>
              <a:gd name="T2" fmla="*/ 382 w 383"/>
              <a:gd name="T3" fmla="*/ 54 h 54"/>
              <a:gd name="T4" fmla="*/ 0 w 383"/>
              <a:gd name="T5" fmla="*/ 38 h 54"/>
              <a:gd name="T6" fmla="*/ 5 w 383"/>
              <a:gd name="T7" fmla="*/ 22 h 54"/>
              <a:gd name="T8" fmla="*/ 117 w 383"/>
              <a:gd name="T9" fmla="*/ 7 h 54"/>
              <a:gd name="T10" fmla="*/ 298 w 383"/>
              <a:gd name="T11" fmla="*/ 43 h 54"/>
              <a:gd name="T12" fmla="*/ 382 w 383"/>
              <a:gd name="T13" fmla="*/ 50 h 54"/>
            </a:gdLst>
            <a:ahLst/>
            <a:cxnLst>
              <a:cxn ang="0">
                <a:pos x="T0" y="T1"/>
              </a:cxn>
              <a:cxn ang="0">
                <a:pos x="T2" y="T3"/>
              </a:cxn>
              <a:cxn ang="0">
                <a:pos x="T4" y="T5"/>
              </a:cxn>
              <a:cxn ang="0">
                <a:pos x="T6" y="T7"/>
              </a:cxn>
              <a:cxn ang="0">
                <a:pos x="T8" y="T9"/>
              </a:cxn>
              <a:cxn ang="0">
                <a:pos x="T10" y="T11"/>
              </a:cxn>
              <a:cxn ang="0">
                <a:pos x="T12" y="T13"/>
              </a:cxn>
            </a:cxnLst>
            <a:rect l="0" t="0" r="r" b="b"/>
            <a:pathLst>
              <a:path w="383" h="54">
                <a:moveTo>
                  <a:pt x="382" y="50"/>
                </a:moveTo>
                <a:cubicBezTo>
                  <a:pt x="382" y="54"/>
                  <a:pt x="382" y="54"/>
                  <a:pt x="382" y="54"/>
                </a:cubicBezTo>
                <a:cubicBezTo>
                  <a:pt x="0" y="38"/>
                  <a:pt x="0" y="38"/>
                  <a:pt x="0" y="38"/>
                </a:cubicBezTo>
                <a:cubicBezTo>
                  <a:pt x="5" y="22"/>
                  <a:pt x="5" y="22"/>
                  <a:pt x="5" y="22"/>
                </a:cubicBezTo>
                <a:cubicBezTo>
                  <a:pt x="5" y="22"/>
                  <a:pt x="27" y="0"/>
                  <a:pt x="117" y="7"/>
                </a:cubicBezTo>
                <a:cubicBezTo>
                  <a:pt x="200" y="14"/>
                  <a:pt x="212" y="33"/>
                  <a:pt x="298" y="43"/>
                </a:cubicBezTo>
                <a:cubicBezTo>
                  <a:pt x="383" y="52"/>
                  <a:pt x="382" y="50"/>
                  <a:pt x="382" y="50"/>
                </a:cubicBez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6" name="任意多边形 115"/>
          <p:cNvSpPr/>
          <p:nvPr>
            <p:custDataLst>
              <p:tags r:id="rId12"/>
            </p:custDataLst>
          </p:nvPr>
        </p:nvSpPr>
        <p:spPr bwMode="auto">
          <a:xfrm flipH="1">
            <a:off x="974809" y="5423122"/>
            <a:ext cx="286183" cy="1168813"/>
          </a:xfrm>
          <a:custGeom>
            <a:avLst/>
            <a:gdLst>
              <a:gd name="T0" fmla="*/ 0 w 183"/>
              <a:gd name="T1" fmla="*/ 740 h 747"/>
              <a:gd name="T2" fmla="*/ 5 w 183"/>
              <a:gd name="T3" fmla="*/ 747 h 747"/>
              <a:gd name="T4" fmla="*/ 183 w 183"/>
              <a:gd name="T5" fmla="*/ 9 h 747"/>
              <a:gd name="T6" fmla="*/ 179 w 183"/>
              <a:gd name="T7" fmla="*/ 0 h 747"/>
              <a:gd name="T8" fmla="*/ 0 w 183"/>
              <a:gd name="T9" fmla="*/ 740 h 747"/>
            </a:gdLst>
            <a:ahLst/>
            <a:cxnLst>
              <a:cxn ang="0">
                <a:pos x="T0" y="T1"/>
              </a:cxn>
              <a:cxn ang="0">
                <a:pos x="T2" y="T3"/>
              </a:cxn>
              <a:cxn ang="0">
                <a:pos x="T4" y="T5"/>
              </a:cxn>
              <a:cxn ang="0">
                <a:pos x="T6" y="T7"/>
              </a:cxn>
              <a:cxn ang="0">
                <a:pos x="T8" y="T9"/>
              </a:cxn>
            </a:cxnLst>
            <a:rect l="0" t="0" r="r" b="b"/>
            <a:pathLst>
              <a:path w="183" h="747">
                <a:moveTo>
                  <a:pt x="0" y="740"/>
                </a:moveTo>
                <a:lnTo>
                  <a:pt x="5" y="747"/>
                </a:lnTo>
                <a:lnTo>
                  <a:pt x="183" y="9"/>
                </a:lnTo>
                <a:lnTo>
                  <a:pt x="179" y="0"/>
                </a:lnTo>
                <a:lnTo>
                  <a:pt x="0" y="740"/>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7" name="任意多边形 116"/>
          <p:cNvSpPr/>
          <p:nvPr>
            <p:custDataLst>
              <p:tags r:id="rId13"/>
            </p:custDataLst>
          </p:nvPr>
        </p:nvSpPr>
        <p:spPr bwMode="auto">
          <a:xfrm flipH="1">
            <a:off x="977588" y="5423122"/>
            <a:ext cx="369538" cy="1157699"/>
          </a:xfrm>
          <a:custGeom>
            <a:avLst/>
            <a:gdLst>
              <a:gd name="T0" fmla="*/ 0 w 184"/>
              <a:gd name="T1" fmla="*/ 571 h 577"/>
              <a:gd name="T2" fmla="*/ 17 w 184"/>
              <a:gd name="T3" fmla="*/ 572 h 577"/>
              <a:gd name="T4" fmla="*/ 19 w 184"/>
              <a:gd name="T5" fmla="*/ 567 h 577"/>
              <a:gd name="T6" fmla="*/ 159 w 184"/>
              <a:gd name="T7" fmla="*/ 10 h 577"/>
              <a:gd name="T8" fmla="*/ 158 w 184"/>
              <a:gd name="T9" fmla="*/ 6 h 577"/>
              <a:gd name="T10" fmla="*/ 152 w 184"/>
              <a:gd name="T11" fmla="*/ 3 h 577"/>
              <a:gd name="T12" fmla="*/ 183 w 184"/>
              <a:gd name="T13" fmla="*/ 0 h 577"/>
              <a:gd name="T14" fmla="*/ 184 w 184"/>
              <a:gd name="T15" fmla="*/ 0 h 577"/>
              <a:gd name="T16" fmla="*/ 43 w 184"/>
              <a:gd name="T17" fmla="*/ 577 h 577"/>
              <a:gd name="T18" fmla="*/ 0 w 184"/>
              <a:gd name="T19" fmla="*/ 575 h 577"/>
              <a:gd name="T20" fmla="*/ 0 w 184"/>
              <a:gd name="T21" fmla="*/ 571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577">
                <a:moveTo>
                  <a:pt x="0" y="571"/>
                </a:moveTo>
                <a:cubicBezTo>
                  <a:pt x="17" y="572"/>
                  <a:pt x="17" y="572"/>
                  <a:pt x="17" y="572"/>
                </a:cubicBezTo>
                <a:cubicBezTo>
                  <a:pt x="17" y="572"/>
                  <a:pt x="18" y="573"/>
                  <a:pt x="19" y="567"/>
                </a:cubicBezTo>
                <a:cubicBezTo>
                  <a:pt x="21" y="562"/>
                  <a:pt x="159" y="10"/>
                  <a:pt x="159" y="10"/>
                </a:cubicBezTo>
                <a:cubicBezTo>
                  <a:pt x="159" y="10"/>
                  <a:pt x="160" y="7"/>
                  <a:pt x="158" y="6"/>
                </a:cubicBezTo>
                <a:cubicBezTo>
                  <a:pt x="156" y="6"/>
                  <a:pt x="152" y="3"/>
                  <a:pt x="152" y="3"/>
                </a:cubicBezTo>
                <a:cubicBezTo>
                  <a:pt x="183" y="0"/>
                  <a:pt x="183" y="0"/>
                  <a:pt x="183" y="0"/>
                </a:cubicBezTo>
                <a:cubicBezTo>
                  <a:pt x="184" y="0"/>
                  <a:pt x="184" y="0"/>
                  <a:pt x="184" y="0"/>
                </a:cubicBezTo>
                <a:cubicBezTo>
                  <a:pt x="43" y="577"/>
                  <a:pt x="43" y="577"/>
                  <a:pt x="43" y="577"/>
                </a:cubicBezTo>
                <a:cubicBezTo>
                  <a:pt x="0" y="575"/>
                  <a:pt x="0" y="575"/>
                  <a:pt x="0" y="575"/>
                </a:cubicBezTo>
                <a:lnTo>
                  <a:pt x="0" y="571"/>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8" name="任意多边形 117"/>
          <p:cNvSpPr/>
          <p:nvPr>
            <p:custDataLst>
              <p:tags r:id="rId14"/>
            </p:custDataLst>
          </p:nvPr>
        </p:nvSpPr>
        <p:spPr bwMode="auto">
          <a:xfrm flipH="1">
            <a:off x="1308227" y="6392811"/>
            <a:ext cx="966910" cy="176896"/>
          </a:xfrm>
          <a:custGeom>
            <a:avLst/>
            <a:gdLst>
              <a:gd name="T0" fmla="*/ 480 w 483"/>
              <a:gd name="T1" fmla="*/ 86 h 88"/>
              <a:gd name="T2" fmla="*/ 481 w 483"/>
              <a:gd name="T3" fmla="*/ 88 h 88"/>
              <a:gd name="T4" fmla="*/ 463 w 483"/>
              <a:gd name="T5" fmla="*/ 87 h 88"/>
              <a:gd name="T6" fmla="*/ 419 w 483"/>
              <a:gd name="T7" fmla="*/ 84 h 88"/>
              <a:gd name="T8" fmla="*/ 348 w 483"/>
              <a:gd name="T9" fmla="*/ 75 h 88"/>
              <a:gd name="T10" fmla="*/ 297 w 483"/>
              <a:gd name="T11" fmla="*/ 63 h 88"/>
              <a:gd name="T12" fmla="*/ 252 w 483"/>
              <a:gd name="T13" fmla="*/ 51 h 88"/>
              <a:gd name="T14" fmla="*/ 183 w 483"/>
              <a:gd name="T15" fmla="*/ 43 h 88"/>
              <a:gd name="T16" fmla="*/ 128 w 483"/>
              <a:gd name="T17" fmla="*/ 46 h 88"/>
              <a:gd name="T18" fmla="*/ 88 w 483"/>
              <a:gd name="T19" fmla="*/ 60 h 88"/>
              <a:gd name="T20" fmla="*/ 72 w 483"/>
              <a:gd name="T21" fmla="*/ 82 h 88"/>
              <a:gd name="T22" fmla="*/ 69 w 483"/>
              <a:gd name="T23" fmla="*/ 82 h 88"/>
              <a:gd name="T24" fmla="*/ 0 w 483"/>
              <a:gd name="T25" fmla="*/ 70 h 88"/>
              <a:gd name="T26" fmla="*/ 12 w 483"/>
              <a:gd name="T27" fmla="*/ 55 h 88"/>
              <a:gd name="T28" fmla="*/ 121 w 483"/>
              <a:gd name="T29" fmla="*/ 7 h 88"/>
              <a:gd name="T30" fmla="*/ 313 w 483"/>
              <a:gd name="T31" fmla="*/ 22 h 88"/>
              <a:gd name="T32" fmla="*/ 414 w 483"/>
              <a:gd name="T33" fmla="*/ 50 h 88"/>
              <a:gd name="T34" fmla="*/ 480 w 483"/>
              <a:gd name="T35" fmla="*/ 8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3" h="88">
                <a:moveTo>
                  <a:pt x="480" y="86"/>
                </a:moveTo>
                <a:cubicBezTo>
                  <a:pt x="480" y="86"/>
                  <a:pt x="483" y="88"/>
                  <a:pt x="481" y="88"/>
                </a:cubicBezTo>
                <a:cubicBezTo>
                  <a:pt x="480" y="88"/>
                  <a:pt x="463" y="87"/>
                  <a:pt x="463" y="87"/>
                </a:cubicBezTo>
                <a:cubicBezTo>
                  <a:pt x="463" y="87"/>
                  <a:pt x="442" y="87"/>
                  <a:pt x="419" y="84"/>
                </a:cubicBezTo>
                <a:cubicBezTo>
                  <a:pt x="419" y="84"/>
                  <a:pt x="363" y="79"/>
                  <a:pt x="348" y="75"/>
                </a:cubicBezTo>
                <a:cubicBezTo>
                  <a:pt x="333" y="72"/>
                  <a:pt x="323" y="71"/>
                  <a:pt x="297" y="63"/>
                </a:cubicBezTo>
                <a:cubicBezTo>
                  <a:pt x="297" y="63"/>
                  <a:pt x="264" y="54"/>
                  <a:pt x="252" y="51"/>
                </a:cubicBezTo>
                <a:cubicBezTo>
                  <a:pt x="239" y="49"/>
                  <a:pt x="210" y="44"/>
                  <a:pt x="183" y="43"/>
                </a:cubicBezTo>
                <a:cubicBezTo>
                  <a:pt x="183" y="43"/>
                  <a:pt x="155" y="41"/>
                  <a:pt x="128" y="46"/>
                </a:cubicBezTo>
                <a:cubicBezTo>
                  <a:pt x="100" y="50"/>
                  <a:pt x="90" y="58"/>
                  <a:pt x="88" y="60"/>
                </a:cubicBezTo>
                <a:cubicBezTo>
                  <a:pt x="86" y="61"/>
                  <a:pt x="82" y="66"/>
                  <a:pt x="72" y="82"/>
                </a:cubicBezTo>
                <a:cubicBezTo>
                  <a:pt x="72" y="82"/>
                  <a:pt x="71" y="83"/>
                  <a:pt x="69" y="82"/>
                </a:cubicBezTo>
                <a:cubicBezTo>
                  <a:pt x="68" y="82"/>
                  <a:pt x="0" y="70"/>
                  <a:pt x="0" y="70"/>
                </a:cubicBezTo>
                <a:cubicBezTo>
                  <a:pt x="0" y="70"/>
                  <a:pt x="4" y="62"/>
                  <a:pt x="12" y="55"/>
                </a:cubicBezTo>
                <a:cubicBezTo>
                  <a:pt x="19" y="48"/>
                  <a:pt x="87" y="13"/>
                  <a:pt x="121" y="7"/>
                </a:cubicBezTo>
                <a:cubicBezTo>
                  <a:pt x="155" y="0"/>
                  <a:pt x="222" y="0"/>
                  <a:pt x="313" y="22"/>
                </a:cubicBezTo>
                <a:cubicBezTo>
                  <a:pt x="404" y="44"/>
                  <a:pt x="414" y="50"/>
                  <a:pt x="414" y="50"/>
                </a:cubicBezTo>
                <a:lnTo>
                  <a:pt x="480" y="86"/>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19" name="任意多边形 118"/>
          <p:cNvSpPr/>
          <p:nvPr>
            <p:custDataLst>
              <p:tags r:id="rId15"/>
            </p:custDataLst>
          </p:nvPr>
        </p:nvSpPr>
        <p:spPr bwMode="auto">
          <a:xfrm flipH="1">
            <a:off x="1142444" y="5341620"/>
            <a:ext cx="1132693" cy="1191967"/>
          </a:xfrm>
          <a:custGeom>
            <a:avLst/>
            <a:gdLst>
              <a:gd name="T0" fmla="*/ 3 w 566"/>
              <a:gd name="T1" fmla="*/ 587 h 595"/>
              <a:gd name="T2" fmla="*/ 65 w 566"/>
              <a:gd name="T3" fmla="*/ 511 h 595"/>
              <a:gd name="T4" fmla="*/ 246 w 566"/>
              <a:gd name="T5" fmla="*/ 498 h 595"/>
              <a:gd name="T6" fmla="*/ 355 w 566"/>
              <a:gd name="T7" fmla="*/ 527 h 595"/>
              <a:gd name="T8" fmla="*/ 512 w 566"/>
              <a:gd name="T9" fmla="*/ 0 h 595"/>
              <a:gd name="T10" fmla="*/ 566 w 566"/>
              <a:gd name="T11" fmla="*/ 16 h 595"/>
              <a:gd name="T12" fmla="*/ 412 w 566"/>
              <a:gd name="T13" fmla="*/ 573 h 595"/>
              <a:gd name="T14" fmla="*/ 411 w 566"/>
              <a:gd name="T15" fmla="*/ 574 h 595"/>
              <a:gd name="T16" fmla="*/ 293 w 566"/>
              <a:gd name="T17" fmla="*/ 543 h 595"/>
              <a:gd name="T18" fmla="*/ 114 w 566"/>
              <a:gd name="T19" fmla="*/ 533 h 595"/>
              <a:gd name="T20" fmla="*/ 22 w 566"/>
              <a:gd name="T21" fmla="*/ 574 h 595"/>
              <a:gd name="T22" fmla="*/ 0 w 566"/>
              <a:gd name="T23" fmla="*/ 595 h 595"/>
              <a:gd name="T24" fmla="*/ 3 w 566"/>
              <a:gd name="T25" fmla="*/ 587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6" h="595">
                <a:moveTo>
                  <a:pt x="3" y="587"/>
                </a:moveTo>
                <a:cubicBezTo>
                  <a:pt x="3" y="587"/>
                  <a:pt x="8" y="536"/>
                  <a:pt x="65" y="511"/>
                </a:cubicBezTo>
                <a:cubicBezTo>
                  <a:pt x="122" y="486"/>
                  <a:pt x="208" y="491"/>
                  <a:pt x="246" y="498"/>
                </a:cubicBezTo>
                <a:cubicBezTo>
                  <a:pt x="283" y="505"/>
                  <a:pt x="309" y="512"/>
                  <a:pt x="355" y="527"/>
                </a:cubicBezTo>
                <a:cubicBezTo>
                  <a:pt x="512" y="0"/>
                  <a:pt x="512" y="0"/>
                  <a:pt x="512" y="0"/>
                </a:cubicBezTo>
                <a:cubicBezTo>
                  <a:pt x="512" y="0"/>
                  <a:pt x="539" y="3"/>
                  <a:pt x="566" y="16"/>
                </a:cubicBezTo>
                <a:cubicBezTo>
                  <a:pt x="412" y="573"/>
                  <a:pt x="412" y="573"/>
                  <a:pt x="412" y="573"/>
                </a:cubicBezTo>
                <a:cubicBezTo>
                  <a:pt x="411" y="574"/>
                  <a:pt x="411" y="574"/>
                  <a:pt x="411" y="574"/>
                </a:cubicBezTo>
                <a:cubicBezTo>
                  <a:pt x="411" y="574"/>
                  <a:pt x="352" y="555"/>
                  <a:pt x="293" y="543"/>
                </a:cubicBezTo>
                <a:cubicBezTo>
                  <a:pt x="233" y="530"/>
                  <a:pt x="162" y="522"/>
                  <a:pt x="114" y="533"/>
                </a:cubicBezTo>
                <a:cubicBezTo>
                  <a:pt x="65" y="545"/>
                  <a:pt x="22" y="574"/>
                  <a:pt x="22" y="574"/>
                </a:cubicBezTo>
                <a:cubicBezTo>
                  <a:pt x="22" y="574"/>
                  <a:pt x="6" y="581"/>
                  <a:pt x="0" y="595"/>
                </a:cubicBezTo>
                <a:lnTo>
                  <a:pt x="3" y="587"/>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20" name="任意多边形 119"/>
          <p:cNvSpPr/>
          <p:nvPr>
            <p:custDataLst>
              <p:tags r:id="rId16"/>
            </p:custDataLst>
          </p:nvPr>
        </p:nvSpPr>
        <p:spPr bwMode="auto">
          <a:xfrm flipH="1">
            <a:off x="1026674" y="5373109"/>
            <a:ext cx="425107" cy="1194745"/>
          </a:xfrm>
          <a:custGeom>
            <a:avLst/>
            <a:gdLst>
              <a:gd name="T0" fmla="*/ 0 w 213"/>
              <a:gd name="T1" fmla="*/ 558 h 596"/>
              <a:gd name="T2" fmla="*/ 71 w 213"/>
              <a:gd name="T3" fmla="*/ 596 h 596"/>
              <a:gd name="T4" fmla="*/ 72 w 213"/>
              <a:gd name="T5" fmla="*/ 595 h 596"/>
              <a:gd name="T6" fmla="*/ 73 w 213"/>
              <a:gd name="T7" fmla="*/ 591 h 596"/>
              <a:gd name="T8" fmla="*/ 212 w 213"/>
              <a:gd name="T9" fmla="*/ 35 h 596"/>
              <a:gd name="T10" fmla="*/ 211 w 213"/>
              <a:gd name="T11" fmla="*/ 31 h 596"/>
              <a:gd name="T12" fmla="*/ 205 w 213"/>
              <a:gd name="T13" fmla="*/ 28 h 596"/>
              <a:gd name="T14" fmla="*/ 155 w 213"/>
              <a:gd name="T15" fmla="*/ 0 h 596"/>
              <a:gd name="T16" fmla="*/ 0 w 213"/>
              <a:gd name="T17" fmla="*/ 55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596">
                <a:moveTo>
                  <a:pt x="0" y="558"/>
                </a:moveTo>
                <a:cubicBezTo>
                  <a:pt x="71" y="596"/>
                  <a:pt x="71" y="596"/>
                  <a:pt x="71" y="596"/>
                </a:cubicBezTo>
                <a:cubicBezTo>
                  <a:pt x="71" y="596"/>
                  <a:pt x="71" y="596"/>
                  <a:pt x="72" y="595"/>
                </a:cubicBezTo>
                <a:cubicBezTo>
                  <a:pt x="72" y="594"/>
                  <a:pt x="73" y="591"/>
                  <a:pt x="73" y="591"/>
                </a:cubicBezTo>
                <a:cubicBezTo>
                  <a:pt x="212" y="35"/>
                  <a:pt x="212" y="35"/>
                  <a:pt x="212" y="35"/>
                </a:cubicBezTo>
                <a:cubicBezTo>
                  <a:pt x="212" y="35"/>
                  <a:pt x="213" y="32"/>
                  <a:pt x="211" y="31"/>
                </a:cubicBezTo>
                <a:cubicBezTo>
                  <a:pt x="209" y="30"/>
                  <a:pt x="205" y="28"/>
                  <a:pt x="205" y="28"/>
                </a:cubicBezTo>
                <a:cubicBezTo>
                  <a:pt x="205" y="28"/>
                  <a:pt x="171" y="5"/>
                  <a:pt x="155" y="0"/>
                </a:cubicBezTo>
                <a:lnTo>
                  <a:pt x="0" y="558"/>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21" name="任意多边形 120"/>
          <p:cNvSpPr/>
          <p:nvPr>
            <p:custDataLst>
              <p:tags r:id="rId17"/>
            </p:custDataLst>
          </p:nvPr>
        </p:nvSpPr>
        <p:spPr bwMode="auto">
          <a:xfrm flipH="1">
            <a:off x="1249878" y="5254561"/>
            <a:ext cx="1023406" cy="1276247"/>
          </a:xfrm>
          <a:custGeom>
            <a:avLst/>
            <a:gdLst>
              <a:gd name="T0" fmla="*/ 0 w 511"/>
              <a:gd name="T1" fmla="*/ 637 h 637"/>
              <a:gd name="T2" fmla="*/ 11 w 511"/>
              <a:gd name="T3" fmla="*/ 599 h 637"/>
              <a:gd name="T4" fmla="*/ 198 w 511"/>
              <a:gd name="T5" fmla="*/ 136 h 637"/>
              <a:gd name="T6" fmla="*/ 257 w 511"/>
              <a:gd name="T7" fmla="*/ 40 h 637"/>
              <a:gd name="T8" fmla="*/ 372 w 511"/>
              <a:gd name="T9" fmla="*/ 2 h 637"/>
              <a:gd name="T10" fmla="*/ 449 w 511"/>
              <a:gd name="T11" fmla="*/ 13 h 637"/>
              <a:gd name="T12" fmla="*/ 511 w 511"/>
              <a:gd name="T13" fmla="*/ 44 h 637"/>
              <a:gd name="T14" fmla="*/ 354 w 511"/>
              <a:gd name="T15" fmla="*/ 571 h 637"/>
              <a:gd name="T16" fmla="*/ 256 w 511"/>
              <a:gd name="T17" fmla="*/ 545 h 637"/>
              <a:gd name="T18" fmla="*/ 150 w 511"/>
              <a:gd name="T19" fmla="*/ 537 h 637"/>
              <a:gd name="T20" fmla="*/ 16 w 511"/>
              <a:gd name="T21" fmla="*/ 597 h 637"/>
              <a:gd name="T22" fmla="*/ 2 w 511"/>
              <a:gd name="T23" fmla="*/ 632 h 637"/>
              <a:gd name="T24" fmla="*/ 0 w 511"/>
              <a:gd name="T25" fmla="*/ 63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637">
                <a:moveTo>
                  <a:pt x="0" y="637"/>
                </a:moveTo>
                <a:cubicBezTo>
                  <a:pt x="0" y="637"/>
                  <a:pt x="4" y="616"/>
                  <a:pt x="11" y="599"/>
                </a:cubicBezTo>
                <a:cubicBezTo>
                  <a:pt x="198" y="136"/>
                  <a:pt x="198" y="136"/>
                  <a:pt x="198" y="136"/>
                </a:cubicBezTo>
                <a:cubicBezTo>
                  <a:pt x="198" y="136"/>
                  <a:pt x="210" y="76"/>
                  <a:pt x="257" y="40"/>
                </a:cubicBezTo>
                <a:cubicBezTo>
                  <a:pt x="304" y="4"/>
                  <a:pt x="369" y="1"/>
                  <a:pt x="372" y="2"/>
                </a:cubicBezTo>
                <a:cubicBezTo>
                  <a:pt x="372" y="2"/>
                  <a:pt x="410" y="0"/>
                  <a:pt x="449" y="13"/>
                </a:cubicBezTo>
                <a:cubicBezTo>
                  <a:pt x="449" y="13"/>
                  <a:pt x="486" y="26"/>
                  <a:pt x="511" y="44"/>
                </a:cubicBezTo>
                <a:cubicBezTo>
                  <a:pt x="354" y="571"/>
                  <a:pt x="354" y="571"/>
                  <a:pt x="354" y="571"/>
                </a:cubicBezTo>
                <a:cubicBezTo>
                  <a:pt x="354" y="571"/>
                  <a:pt x="286" y="548"/>
                  <a:pt x="256" y="545"/>
                </a:cubicBezTo>
                <a:cubicBezTo>
                  <a:pt x="256" y="545"/>
                  <a:pt x="204" y="534"/>
                  <a:pt x="150" y="537"/>
                </a:cubicBezTo>
                <a:cubicBezTo>
                  <a:pt x="95" y="541"/>
                  <a:pt x="40" y="555"/>
                  <a:pt x="16" y="597"/>
                </a:cubicBezTo>
                <a:cubicBezTo>
                  <a:pt x="16" y="597"/>
                  <a:pt x="4" y="614"/>
                  <a:pt x="2" y="632"/>
                </a:cubicBezTo>
                <a:lnTo>
                  <a:pt x="0" y="637"/>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22" name="任意多边形 121"/>
          <p:cNvSpPr/>
          <p:nvPr>
            <p:custDataLst>
              <p:tags r:id="rId18"/>
            </p:custDataLst>
          </p:nvPr>
        </p:nvSpPr>
        <p:spPr bwMode="auto">
          <a:xfrm flipH="1">
            <a:off x="2278841" y="5284198"/>
            <a:ext cx="803906" cy="1249389"/>
          </a:xfrm>
          <a:custGeom>
            <a:avLst/>
            <a:gdLst>
              <a:gd name="T0" fmla="*/ 402 w 402"/>
              <a:gd name="T1" fmla="*/ 624 h 624"/>
              <a:gd name="T2" fmla="*/ 386 w 402"/>
              <a:gd name="T3" fmla="*/ 613 h 624"/>
              <a:gd name="T4" fmla="*/ 363 w 402"/>
              <a:gd name="T5" fmla="*/ 599 h 624"/>
              <a:gd name="T6" fmla="*/ 280 w 402"/>
              <a:gd name="T7" fmla="*/ 555 h 624"/>
              <a:gd name="T8" fmla="*/ 188 w 402"/>
              <a:gd name="T9" fmla="*/ 526 h 624"/>
              <a:gd name="T10" fmla="*/ 120 w 402"/>
              <a:gd name="T11" fmla="*/ 508 h 624"/>
              <a:gd name="T12" fmla="*/ 48 w 402"/>
              <a:gd name="T13" fmla="*/ 489 h 624"/>
              <a:gd name="T14" fmla="*/ 2 w 402"/>
              <a:gd name="T15" fmla="*/ 473 h 624"/>
              <a:gd name="T16" fmla="*/ 1 w 402"/>
              <a:gd name="T17" fmla="*/ 470 h 624"/>
              <a:gd name="T18" fmla="*/ 260 w 402"/>
              <a:gd name="T19" fmla="*/ 0 h 624"/>
              <a:gd name="T20" fmla="*/ 273 w 402"/>
              <a:gd name="T21" fmla="*/ 5 h 624"/>
              <a:gd name="T22" fmla="*/ 29 w 402"/>
              <a:gd name="T23" fmla="*/ 453 h 624"/>
              <a:gd name="T24" fmla="*/ 177 w 402"/>
              <a:gd name="T25" fmla="*/ 483 h 624"/>
              <a:gd name="T26" fmla="*/ 384 w 402"/>
              <a:gd name="T27" fmla="*/ 608 h 624"/>
              <a:gd name="T28" fmla="*/ 402 w 402"/>
              <a:gd name="T29"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2" h="624">
                <a:moveTo>
                  <a:pt x="402" y="624"/>
                </a:moveTo>
                <a:cubicBezTo>
                  <a:pt x="386" y="613"/>
                  <a:pt x="386" y="613"/>
                  <a:pt x="386" y="613"/>
                </a:cubicBezTo>
                <a:cubicBezTo>
                  <a:pt x="363" y="599"/>
                  <a:pt x="363" y="599"/>
                  <a:pt x="363" y="599"/>
                </a:cubicBezTo>
                <a:cubicBezTo>
                  <a:pt x="363" y="599"/>
                  <a:pt x="314" y="567"/>
                  <a:pt x="280" y="555"/>
                </a:cubicBezTo>
                <a:cubicBezTo>
                  <a:pt x="280" y="555"/>
                  <a:pt x="224" y="533"/>
                  <a:pt x="188" y="526"/>
                </a:cubicBezTo>
                <a:cubicBezTo>
                  <a:pt x="120" y="508"/>
                  <a:pt x="120" y="508"/>
                  <a:pt x="120" y="508"/>
                </a:cubicBezTo>
                <a:cubicBezTo>
                  <a:pt x="120" y="508"/>
                  <a:pt x="64" y="493"/>
                  <a:pt x="48" y="489"/>
                </a:cubicBezTo>
                <a:cubicBezTo>
                  <a:pt x="48" y="489"/>
                  <a:pt x="19" y="480"/>
                  <a:pt x="2" y="473"/>
                </a:cubicBezTo>
                <a:cubicBezTo>
                  <a:pt x="2" y="473"/>
                  <a:pt x="0" y="472"/>
                  <a:pt x="1" y="470"/>
                </a:cubicBezTo>
                <a:cubicBezTo>
                  <a:pt x="2" y="468"/>
                  <a:pt x="260" y="0"/>
                  <a:pt x="260" y="0"/>
                </a:cubicBezTo>
                <a:cubicBezTo>
                  <a:pt x="273" y="5"/>
                  <a:pt x="273" y="5"/>
                  <a:pt x="273" y="5"/>
                </a:cubicBezTo>
                <a:cubicBezTo>
                  <a:pt x="29" y="453"/>
                  <a:pt x="29" y="453"/>
                  <a:pt x="29" y="453"/>
                </a:cubicBezTo>
                <a:cubicBezTo>
                  <a:pt x="29" y="453"/>
                  <a:pt x="84" y="445"/>
                  <a:pt x="177" y="483"/>
                </a:cubicBezTo>
                <a:cubicBezTo>
                  <a:pt x="266" y="519"/>
                  <a:pt x="325" y="553"/>
                  <a:pt x="384" y="608"/>
                </a:cubicBezTo>
                <a:lnTo>
                  <a:pt x="402" y="624"/>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23" name="任意多边形 122"/>
          <p:cNvSpPr/>
          <p:nvPr>
            <p:custDataLst>
              <p:tags r:id="rId19"/>
            </p:custDataLst>
          </p:nvPr>
        </p:nvSpPr>
        <p:spPr bwMode="auto">
          <a:xfrm flipH="1">
            <a:off x="2278841" y="5243447"/>
            <a:ext cx="746484" cy="1290140"/>
          </a:xfrm>
          <a:custGeom>
            <a:avLst/>
            <a:gdLst>
              <a:gd name="T0" fmla="*/ 45 w 373"/>
              <a:gd name="T1" fmla="*/ 445 h 644"/>
              <a:gd name="T2" fmla="*/ 203 w 373"/>
              <a:gd name="T3" fmla="*/ 495 h 644"/>
              <a:gd name="T4" fmla="*/ 373 w 373"/>
              <a:gd name="T5" fmla="*/ 644 h 644"/>
              <a:gd name="T6" fmla="*/ 270 w 373"/>
              <a:gd name="T7" fmla="*/ 563 h 644"/>
              <a:gd name="T8" fmla="*/ 0 w 373"/>
              <a:gd name="T9" fmla="*/ 473 h 644"/>
              <a:gd name="T10" fmla="*/ 246 w 373"/>
              <a:gd name="T11" fmla="*/ 21 h 644"/>
              <a:gd name="T12" fmla="*/ 259 w 373"/>
              <a:gd name="T13" fmla="*/ 0 h 644"/>
              <a:gd name="T14" fmla="*/ 279 w 373"/>
              <a:gd name="T15" fmla="*/ 1 h 644"/>
              <a:gd name="T16" fmla="*/ 45 w 373"/>
              <a:gd name="T17" fmla="*/ 445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3" h="644">
                <a:moveTo>
                  <a:pt x="45" y="445"/>
                </a:moveTo>
                <a:cubicBezTo>
                  <a:pt x="45" y="445"/>
                  <a:pt x="106" y="443"/>
                  <a:pt x="203" y="495"/>
                </a:cubicBezTo>
                <a:cubicBezTo>
                  <a:pt x="300" y="547"/>
                  <a:pt x="373" y="644"/>
                  <a:pt x="373" y="644"/>
                </a:cubicBezTo>
                <a:cubicBezTo>
                  <a:pt x="373" y="644"/>
                  <a:pt x="312" y="589"/>
                  <a:pt x="270" y="563"/>
                </a:cubicBezTo>
                <a:cubicBezTo>
                  <a:pt x="227" y="536"/>
                  <a:pt x="98" y="472"/>
                  <a:pt x="0" y="473"/>
                </a:cubicBezTo>
                <a:cubicBezTo>
                  <a:pt x="246" y="21"/>
                  <a:pt x="246" y="21"/>
                  <a:pt x="246" y="21"/>
                </a:cubicBezTo>
                <a:cubicBezTo>
                  <a:pt x="259" y="0"/>
                  <a:pt x="259" y="0"/>
                  <a:pt x="259" y="0"/>
                </a:cubicBezTo>
                <a:cubicBezTo>
                  <a:pt x="279" y="1"/>
                  <a:pt x="279" y="1"/>
                  <a:pt x="279" y="1"/>
                </a:cubicBezTo>
                <a:lnTo>
                  <a:pt x="45" y="445"/>
                </a:ln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24" name="任意多边形 123"/>
          <p:cNvSpPr/>
          <p:nvPr>
            <p:custDataLst>
              <p:tags r:id="rId20"/>
            </p:custDataLst>
          </p:nvPr>
        </p:nvSpPr>
        <p:spPr bwMode="auto">
          <a:xfrm flipH="1">
            <a:off x="1876888" y="5121194"/>
            <a:ext cx="1057674" cy="1417024"/>
          </a:xfrm>
          <a:custGeom>
            <a:avLst/>
            <a:gdLst>
              <a:gd name="T0" fmla="*/ 331 w 529"/>
              <a:gd name="T1" fmla="*/ 703 h 707"/>
              <a:gd name="T2" fmla="*/ 329 w 529"/>
              <a:gd name="T3" fmla="*/ 707 h 707"/>
              <a:gd name="T4" fmla="*/ 274 w 529"/>
              <a:gd name="T5" fmla="*/ 646 h 707"/>
              <a:gd name="T6" fmla="*/ 134 w 529"/>
              <a:gd name="T7" fmla="*/ 544 h 707"/>
              <a:gd name="T8" fmla="*/ 0 w 529"/>
              <a:gd name="T9" fmla="*/ 506 h 707"/>
              <a:gd name="T10" fmla="*/ 234 w 529"/>
              <a:gd name="T11" fmla="*/ 62 h 707"/>
              <a:gd name="T12" fmla="*/ 263 w 529"/>
              <a:gd name="T13" fmla="*/ 19 h 707"/>
              <a:gd name="T14" fmla="*/ 403 w 529"/>
              <a:gd name="T15" fmla="*/ 49 h 707"/>
              <a:gd name="T16" fmla="*/ 529 w 529"/>
              <a:gd name="T17" fmla="*/ 200 h 707"/>
              <a:gd name="T18" fmla="*/ 345 w 529"/>
              <a:gd name="T19" fmla="*/ 660 h 707"/>
              <a:gd name="T20" fmla="*/ 331 w 529"/>
              <a:gd name="T21" fmla="*/ 703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9" h="707">
                <a:moveTo>
                  <a:pt x="331" y="703"/>
                </a:moveTo>
                <a:cubicBezTo>
                  <a:pt x="329" y="707"/>
                  <a:pt x="329" y="707"/>
                  <a:pt x="329" y="707"/>
                </a:cubicBezTo>
                <a:cubicBezTo>
                  <a:pt x="329" y="707"/>
                  <a:pt x="301" y="672"/>
                  <a:pt x="274" y="646"/>
                </a:cubicBezTo>
                <a:cubicBezTo>
                  <a:pt x="274" y="646"/>
                  <a:pt x="203" y="571"/>
                  <a:pt x="134" y="544"/>
                </a:cubicBezTo>
                <a:cubicBezTo>
                  <a:pt x="134" y="544"/>
                  <a:pt x="54" y="507"/>
                  <a:pt x="0" y="506"/>
                </a:cubicBezTo>
                <a:cubicBezTo>
                  <a:pt x="234" y="62"/>
                  <a:pt x="234" y="62"/>
                  <a:pt x="234" y="62"/>
                </a:cubicBezTo>
                <a:cubicBezTo>
                  <a:pt x="263" y="19"/>
                  <a:pt x="263" y="19"/>
                  <a:pt x="263" y="19"/>
                </a:cubicBezTo>
                <a:cubicBezTo>
                  <a:pt x="263" y="19"/>
                  <a:pt x="330" y="0"/>
                  <a:pt x="403" y="49"/>
                </a:cubicBezTo>
                <a:cubicBezTo>
                  <a:pt x="475" y="98"/>
                  <a:pt x="521" y="183"/>
                  <a:pt x="529" y="200"/>
                </a:cubicBezTo>
                <a:cubicBezTo>
                  <a:pt x="345" y="660"/>
                  <a:pt x="345" y="660"/>
                  <a:pt x="345" y="660"/>
                </a:cubicBezTo>
                <a:cubicBezTo>
                  <a:pt x="345" y="660"/>
                  <a:pt x="330" y="694"/>
                  <a:pt x="331" y="703"/>
                </a:cubicBezTo>
                <a:close/>
              </a:path>
            </a:pathLst>
          </a:custGeom>
          <a:solidFill>
            <a:srgbClr val="778495">
              <a:lumMod val="60000"/>
              <a:lumOff val="40000"/>
            </a:srgbClr>
          </a:solidFill>
          <a:ln w="5" cap="flat">
            <a:solidFill>
              <a:srgbClr val="FFFFFF"/>
            </a:solidFill>
            <a:prstDash val="solid"/>
            <a:miter lim="800000"/>
          </a:ln>
        </p:spPr>
        <p:txBody>
          <a:bodyPr anchor="ctr"/>
          <a:p>
            <a:pPr algn="ctr"/>
            <a:endParaRPr sz="1800"/>
          </a:p>
        </p:txBody>
      </p:sp>
      <p:sp>
        <p:nvSpPr>
          <p:cNvPr id="104" name="椭圆 103"/>
          <p:cNvSpPr/>
          <p:nvPr>
            <p:custDataLst>
              <p:tags r:id="rId21"/>
            </p:custDataLst>
          </p:nvPr>
        </p:nvSpPr>
        <p:spPr>
          <a:xfrm>
            <a:off x="2076013" y="4003320"/>
            <a:ext cx="666835" cy="666835"/>
          </a:xfrm>
          <a:prstGeom prst="ellipse">
            <a:avLst/>
          </a:prstGeom>
          <a:solidFill>
            <a:srgbClr val="778495">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06" name="矩形 105"/>
          <p:cNvSpPr/>
          <p:nvPr>
            <p:custDataLst>
              <p:tags r:id="rId22"/>
            </p:custDataLst>
          </p:nvPr>
        </p:nvSpPr>
        <p:spPr bwMode="auto">
          <a:xfrm>
            <a:off x="2424248" y="4209853"/>
            <a:ext cx="43529" cy="2408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07" name="矩形 106"/>
          <p:cNvSpPr/>
          <p:nvPr>
            <p:custDataLst>
              <p:tags r:id="rId23"/>
            </p:custDataLst>
          </p:nvPr>
        </p:nvSpPr>
        <p:spPr bwMode="auto">
          <a:xfrm>
            <a:off x="2353860" y="4258014"/>
            <a:ext cx="43529" cy="1917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08" name="矩形 107"/>
          <p:cNvSpPr/>
          <p:nvPr>
            <p:custDataLst>
              <p:tags r:id="rId24"/>
            </p:custDataLst>
          </p:nvPr>
        </p:nvSpPr>
        <p:spPr bwMode="auto">
          <a:xfrm>
            <a:off x="2279768" y="4295060"/>
            <a:ext cx="45382" cy="15466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09" name="矩形 108"/>
          <p:cNvSpPr/>
          <p:nvPr>
            <p:custDataLst>
              <p:tags r:id="rId25"/>
            </p:custDataLst>
          </p:nvPr>
        </p:nvSpPr>
        <p:spPr bwMode="auto">
          <a:xfrm>
            <a:off x="2495563" y="4150579"/>
            <a:ext cx="43529" cy="2991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03" name="椭圆 102"/>
          <p:cNvSpPr/>
          <p:nvPr>
            <p:custDataLst>
              <p:tags r:id="rId26"/>
            </p:custDataLst>
          </p:nvPr>
        </p:nvSpPr>
        <p:spPr>
          <a:xfrm>
            <a:off x="2441845" y="3079939"/>
            <a:ext cx="855771" cy="855771"/>
          </a:xfrm>
          <a:prstGeom prst="ellipse">
            <a:avLst/>
          </a:prstGeom>
          <a:solidFill>
            <a:srgbClr val="40A693">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05" name="任意多边形 104"/>
          <p:cNvSpPr/>
          <p:nvPr>
            <p:custDataLst>
              <p:tags r:id="rId27"/>
            </p:custDataLst>
          </p:nvPr>
        </p:nvSpPr>
        <p:spPr bwMode="auto">
          <a:xfrm>
            <a:off x="2703949" y="3497637"/>
            <a:ext cx="294519" cy="120401"/>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25" name="任意多边形 124"/>
          <p:cNvSpPr/>
          <p:nvPr>
            <p:custDataLst>
              <p:tags r:id="rId28"/>
            </p:custDataLst>
          </p:nvPr>
        </p:nvSpPr>
        <p:spPr bwMode="auto">
          <a:xfrm>
            <a:off x="2703949" y="3585622"/>
            <a:ext cx="294519" cy="123179"/>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26" name="任意多边形 125"/>
          <p:cNvSpPr/>
          <p:nvPr>
            <p:custDataLst>
              <p:tags r:id="rId29"/>
            </p:custDataLst>
          </p:nvPr>
        </p:nvSpPr>
        <p:spPr bwMode="auto">
          <a:xfrm>
            <a:off x="2703949" y="3405947"/>
            <a:ext cx="294519" cy="120401"/>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27" name="椭圆 126"/>
          <p:cNvSpPr/>
          <p:nvPr>
            <p:custDataLst>
              <p:tags r:id="rId30"/>
            </p:custDataLst>
          </p:nvPr>
        </p:nvSpPr>
        <p:spPr bwMode="auto">
          <a:xfrm>
            <a:off x="2709505" y="3342042"/>
            <a:ext cx="282479" cy="9446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28" name="椭圆 127"/>
          <p:cNvSpPr/>
          <p:nvPr>
            <p:custDataLst>
              <p:tags r:id="rId31"/>
            </p:custDataLst>
          </p:nvPr>
        </p:nvSpPr>
        <p:spPr>
          <a:xfrm>
            <a:off x="1194309" y="3761592"/>
            <a:ext cx="707586" cy="707586"/>
          </a:xfrm>
          <a:prstGeom prst="ellipse">
            <a:avLst/>
          </a:prstGeom>
          <a:solidFill>
            <a:srgbClr val="5E5CA2">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29" name="任意多边形 128"/>
          <p:cNvSpPr/>
          <p:nvPr>
            <p:custDataLst>
              <p:tags r:id="rId32"/>
            </p:custDataLst>
          </p:nvPr>
        </p:nvSpPr>
        <p:spPr bwMode="auto">
          <a:xfrm>
            <a:off x="1405473" y="3971830"/>
            <a:ext cx="301928" cy="296371"/>
          </a:xfrm>
          <a:custGeom>
            <a:avLst/>
            <a:gdLst>
              <a:gd name="T0" fmla="*/ 82 w 95"/>
              <a:gd name="T1" fmla="*/ 57 h 93"/>
              <a:gd name="T2" fmla="*/ 95 w 95"/>
              <a:gd name="T3" fmla="*/ 51 h 93"/>
              <a:gd name="T4" fmla="*/ 95 w 95"/>
              <a:gd name="T5" fmla="*/ 41 h 93"/>
              <a:gd name="T6" fmla="*/ 82 w 95"/>
              <a:gd name="T7" fmla="*/ 35 h 93"/>
              <a:gd name="T8" fmla="*/ 80 w 95"/>
              <a:gd name="T9" fmla="*/ 30 h 93"/>
              <a:gd name="T10" fmla="*/ 85 w 95"/>
              <a:gd name="T11" fmla="*/ 17 h 93"/>
              <a:gd name="T12" fmla="*/ 77 w 95"/>
              <a:gd name="T13" fmla="*/ 9 h 93"/>
              <a:gd name="T14" fmla="*/ 64 w 95"/>
              <a:gd name="T15" fmla="*/ 15 h 93"/>
              <a:gd name="T16" fmla="*/ 58 w 95"/>
              <a:gd name="T17" fmla="*/ 12 h 93"/>
              <a:gd name="T18" fmla="*/ 53 w 95"/>
              <a:gd name="T19" fmla="*/ 0 h 93"/>
              <a:gd name="T20" fmla="*/ 42 w 95"/>
              <a:gd name="T21" fmla="*/ 0 h 93"/>
              <a:gd name="T22" fmla="*/ 37 w 95"/>
              <a:gd name="T23" fmla="*/ 12 h 93"/>
              <a:gd name="T24" fmla="*/ 31 w 95"/>
              <a:gd name="T25" fmla="*/ 15 h 93"/>
              <a:gd name="T26" fmla="*/ 18 w 95"/>
              <a:gd name="T27" fmla="*/ 10 h 93"/>
              <a:gd name="T28" fmla="*/ 10 w 95"/>
              <a:gd name="T29" fmla="*/ 17 h 93"/>
              <a:gd name="T30" fmla="*/ 15 w 95"/>
              <a:gd name="T31" fmla="*/ 30 h 93"/>
              <a:gd name="T32" fmla="*/ 13 w 95"/>
              <a:gd name="T33" fmla="*/ 36 h 93"/>
              <a:gd name="T34" fmla="*/ 0 w 95"/>
              <a:gd name="T35" fmla="*/ 41 h 93"/>
              <a:gd name="T36" fmla="*/ 0 w 95"/>
              <a:gd name="T37" fmla="*/ 51 h 93"/>
              <a:gd name="T38" fmla="*/ 13 w 95"/>
              <a:gd name="T39" fmla="*/ 57 h 93"/>
              <a:gd name="T40" fmla="*/ 16 w 95"/>
              <a:gd name="T41" fmla="*/ 62 h 93"/>
              <a:gd name="T42" fmla="*/ 10 w 95"/>
              <a:gd name="T43" fmla="*/ 76 h 93"/>
              <a:gd name="T44" fmla="*/ 18 w 95"/>
              <a:gd name="T45" fmla="*/ 83 h 93"/>
              <a:gd name="T46" fmla="*/ 31 w 95"/>
              <a:gd name="T47" fmla="*/ 77 h 93"/>
              <a:gd name="T48" fmla="*/ 37 w 95"/>
              <a:gd name="T49" fmla="*/ 80 h 93"/>
              <a:gd name="T50" fmla="*/ 43 w 95"/>
              <a:gd name="T51" fmla="*/ 93 h 93"/>
              <a:gd name="T52" fmla="*/ 53 w 95"/>
              <a:gd name="T53" fmla="*/ 93 h 93"/>
              <a:gd name="T54" fmla="*/ 58 w 95"/>
              <a:gd name="T55" fmla="*/ 80 h 93"/>
              <a:gd name="T56" fmla="*/ 64 w 95"/>
              <a:gd name="T57" fmla="*/ 77 h 93"/>
              <a:gd name="T58" fmla="*/ 78 w 95"/>
              <a:gd name="T59" fmla="*/ 82 h 93"/>
              <a:gd name="T60" fmla="*/ 85 w 95"/>
              <a:gd name="T61" fmla="*/ 75 h 93"/>
              <a:gd name="T62" fmla="*/ 80 w 95"/>
              <a:gd name="T63" fmla="*/ 62 h 93"/>
              <a:gd name="T64" fmla="*/ 82 w 95"/>
              <a:gd name="T65" fmla="*/ 57 h 93"/>
              <a:gd name="T66" fmla="*/ 48 w 95"/>
              <a:gd name="T67" fmla="*/ 61 h 93"/>
              <a:gd name="T68" fmla="*/ 32 w 95"/>
              <a:gd name="T69" fmla="*/ 46 h 93"/>
              <a:gd name="T70" fmla="*/ 48 w 95"/>
              <a:gd name="T71" fmla="*/ 31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5"/>
                  <a:pt x="82" y="35"/>
                </a:cubicBezTo>
                <a:cubicBezTo>
                  <a:pt x="80" y="30"/>
                  <a:pt x="80" y="30"/>
                  <a:pt x="80" y="30"/>
                </a:cubicBezTo>
                <a:cubicBezTo>
                  <a:pt x="80" y="30"/>
                  <a:pt x="85" y="17"/>
                  <a:pt x="85" y="17"/>
                </a:cubicBezTo>
                <a:cubicBezTo>
                  <a:pt x="77" y="9"/>
                  <a:pt x="77" y="9"/>
                  <a:pt x="77" y="9"/>
                </a:cubicBezTo>
                <a:cubicBezTo>
                  <a:pt x="77" y="9"/>
                  <a:pt x="64" y="15"/>
                  <a:pt x="64" y="15"/>
                </a:cubicBezTo>
                <a:cubicBezTo>
                  <a:pt x="58" y="12"/>
                  <a:pt x="58" y="12"/>
                  <a:pt x="58" y="12"/>
                </a:cubicBezTo>
                <a:cubicBezTo>
                  <a:pt x="58" y="12"/>
                  <a:pt x="53" y="0"/>
                  <a:pt x="53" y="0"/>
                </a:cubicBezTo>
                <a:cubicBezTo>
                  <a:pt x="42" y="0"/>
                  <a:pt x="42" y="0"/>
                  <a:pt x="42" y="0"/>
                </a:cubicBezTo>
                <a:cubicBezTo>
                  <a:pt x="41" y="0"/>
                  <a:pt x="37" y="12"/>
                  <a:pt x="37" y="12"/>
                </a:cubicBezTo>
                <a:cubicBezTo>
                  <a:pt x="31" y="15"/>
                  <a:pt x="31" y="15"/>
                  <a:pt x="31" y="15"/>
                </a:cubicBezTo>
                <a:cubicBezTo>
                  <a:pt x="31" y="15"/>
                  <a:pt x="18" y="9"/>
                  <a:pt x="18" y="10"/>
                </a:cubicBezTo>
                <a:cubicBezTo>
                  <a:pt x="10" y="17"/>
                  <a:pt x="10" y="17"/>
                  <a:pt x="10" y="17"/>
                </a:cubicBezTo>
                <a:cubicBezTo>
                  <a:pt x="10" y="18"/>
                  <a:pt x="15" y="30"/>
                  <a:pt x="15" y="30"/>
                </a:cubicBezTo>
                <a:cubicBezTo>
                  <a:pt x="13" y="36"/>
                  <a:pt x="13" y="36"/>
                  <a:pt x="13" y="36"/>
                </a:cubicBezTo>
                <a:cubicBezTo>
                  <a:pt x="13" y="36"/>
                  <a:pt x="0" y="41"/>
                  <a:pt x="0" y="41"/>
                </a:cubicBezTo>
                <a:cubicBezTo>
                  <a:pt x="0" y="51"/>
                  <a:pt x="0" y="51"/>
                  <a:pt x="0" y="51"/>
                </a:cubicBezTo>
                <a:cubicBezTo>
                  <a:pt x="0" y="52"/>
                  <a:pt x="13" y="57"/>
                  <a:pt x="13" y="57"/>
                </a:cubicBezTo>
                <a:cubicBezTo>
                  <a:pt x="16" y="62"/>
                  <a:pt x="16" y="62"/>
                  <a:pt x="16" y="62"/>
                </a:cubicBezTo>
                <a:cubicBezTo>
                  <a:pt x="16" y="62"/>
                  <a:pt x="10" y="75"/>
                  <a:pt x="10" y="76"/>
                </a:cubicBezTo>
                <a:cubicBezTo>
                  <a:pt x="18" y="83"/>
                  <a:pt x="18" y="83"/>
                  <a:pt x="18" y="83"/>
                </a:cubicBezTo>
                <a:cubicBezTo>
                  <a:pt x="18" y="83"/>
                  <a:pt x="31" y="77"/>
                  <a:pt x="31" y="77"/>
                </a:cubicBezTo>
                <a:cubicBezTo>
                  <a:pt x="37" y="80"/>
                  <a:pt x="37" y="80"/>
                  <a:pt x="37" y="80"/>
                </a:cubicBezTo>
                <a:cubicBezTo>
                  <a:pt x="37" y="80"/>
                  <a:pt x="42" y="93"/>
                  <a:pt x="43" y="93"/>
                </a:cubicBezTo>
                <a:cubicBezTo>
                  <a:pt x="53" y="93"/>
                  <a:pt x="53" y="93"/>
                  <a:pt x="53" y="93"/>
                </a:cubicBezTo>
                <a:cubicBezTo>
                  <a:pt x="54" y="93"/>
                  <a:pt x="58" y="80"/>
                  <a:pt x="58" y="80"/>
                </a:cubicBezTo>
                <a:cubicBezTo>
                  <a:pt x="64" y="77"/>
                  <a:pt x="64" y="77"/>
                  <a:pt x="64" y="77"/>
                </a:cubicBezTo>
                <a:cubicBezTo>
                  <a:pt x="64" y="77"/>
                  <a:pt x="77" y="83"/>
                  <a:pt x="78" y="82"/>
                </a:cubicBezTo>
                <a:cubicBezTo>
                  <a:pt x="85" y="75"/>
                  <a:pt x="85" y="75"/>
                  <a:pt x="85" y="75"/>
                </a:cubicBezTo>
                <a:cubicBezTo>
                  <a:pt x="85" y="75"/>
                  <a:pt x="80" y="62"/>
                  <a:pt x="80" y="62"/>
                </a:cubicBezTo>
                <a:lnTo>
                  <a:pt x="82" y="57"/>
                </a:lnTo>
                <a:close/>
                <a:moveTo>
                  <a:pt x="48" y="61"/>
                </a:moveTo>
                <a:cubicBezTo>
                  <a:pt x="39" y="61"/>
                  <a:pt x="32" y="54"/>
                  <a:pt x="32" y="46"/>
                </a:cubicBezTo>
                <a:cubicBezTo>
                  <a:pt x="32" y="38"/>
                  <a:pt x="39" y="31"/>
                  <a:pt x="48" y="31"/>
                </a:cubicBezTo>
                <a:cubicBezTo>
                  <a:pt x="56" y="31"/>
                  <a:pt x="63" y="38"/>
                  <a:pt x="63" y="46"/>
                </a:cubicBezTo>
                <a:cubicBezTo>
                  <a:pt x="63" y="54"/>
                  <a:pt x="56" y="61"/>
                  <a:pt x="48" y="61"/>
                </a:cubicBezTo>
                <a:close/>
              </a:path>
            </a:pathLst>
          </a:custGeom>
          <a:solidFill>
            <a:srgbClr val="FFFFFF"/>
          </a:solidFill>
          <a:ln>
            <a:noFill/>
          </a:ln>
        </p:spPr>
        <p:txBody>
          <a:bodyPr anchor="ctr"/>
          <a:p>
            <a:pPr algn="ctr"/>
            <a:endParaRPr sz="1800"/>
          </a:p>
        </p:txBody>
      </p:sp>
      <p:sp>
        <p:nvSpPr>
          <p:cNvPr id="130" name="椭圆 129"/>
          <p:cNvSpPr/>
          <p:nvPr>
            <p:custDataLst>
              <p:tags r:id="rId33"/>
            </p:custDataLst>
          </p:nvPr>
        </p:nvSpPr>
        <p:spPr>
          <a:xfrm>
            <a:off x="3082748" y="2688174"/>
            <a:ext cx="751115" cy="751115"/>
          </a:xfrm>
          <a:prstGeom prst="ellipse">
            <a:avLst/>
          </a:prstGeom>
          <a:solidFill>
            <a:srgbClr val="5268A5">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31" name="任意多边形 130"/>
          <p:cNvSpPr/>
          <p:nvPr>
            <p:custDataLst>
              <p:tags r:id="rId34"/>
            </p:custDataLst>
          </p:nvPr>
        </p:nvSpPr>
        <p:spPr bwMode="auto">
          <a:xfrm>
            <a:off x="3370783" y="2906747"/>
            <a:ext cx="189863" cy="335270"/>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32" name="任意多边形 131"/>
          <p:cNvSpPr/>
          <p:nvPr>
            <p:custDataLst>
              <p:tags r:id="rId35"/>
            </p:custDataLst>
          </p:nvPr>
        </p:nvSpPr>
        <p:spPr bwMode="auto">
          <a:xfrm>
            <a:off x="3451359" y="3004920"/>
            <a:ext cx="141702" cy="135219"/>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33" name="椭圆 132"/>
          <p:cNvSpPr/>
          <p:nvPr>
            <p:custDataLst>
              <p:tags r:id="rId36"/>
            </p:custDataLst>
          </p:nvPr>
        </p:nvSpPr>
        <p:spPr>
          <a:xfrm>
            <a:off x="947951" y="2852104"/>
            <a:ext cx="755746" cy="755746"/>
          </a:xfrm>
          <a:prstGeom prst="ellipse">
            <a:avLst/>
          </a:prstGeom>
          <a:solidFill>
            <a:srgbClr val="40A693">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34" name="任意多边形 133"/>
          <p:cNvSpPr/>
          <p:nvPr>
            <p:custDataLst>
              <p:tags r:id="rId37"/>
            </p:custDataLst>
          </p:nvPr>
        </p:nvSpPr>
        <p:spPr bwMode="auto">
          <a:xfrm>
            <a:off x="1099841" y="3070677"/>
            <a:ext cx="452892" cy="308411"/>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rgbClr val="FFFFFF"/>
          </a:solidFill>
          <a:ln>
            <a:noFill/>
          </a:ln>
        </p:spPr>
        <p:txBody>
          <a:bodyPr anchor="ctr"/>
          <a:p>
            <a:pPr algn="ctr"/>
            <a:endParaRPr sz="1800"/>
          </a:p>
        </p:txBody>
      </p:sp>
      <p:sp>
        <p:nvSpPr>
          <p:cNvPr id="135" name="椭圆 134"/>
          <p:cNvSpPr/>
          <p:nvPr>
            <p:custDataLst>
              <p:tags r:id="rId38"/>
            </p:custDataLst>
          </p:nvPr>
        </p:nvSpPr>
        <p:spPr>
          <a:xfrm>
            <a:off x="1673133" y="3251279"/>
            <a:ext cx="884482" cy="884482"/>
          </a:xfrm>
          <a:prstGeom prst="ellipse">
            <a:avLst/>
          </a:prstGeom>
          <a:solidFill>
            <a:srgbClr val="178AA1">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36" name="任意多边形 135"/>
          <p:cNvSpPr/>
          <p:nvPr>
            <p:custDataLst>
              <p:tags r:id="rId39"/>
            </p:custDataLst>
          </p:nvPr>
        </p:nvSpPr>
        <p:spPr bwMode="auto">
          <a:xfrm>
            <a:off x="2099167" y="3707875"/>
            <a:ext cx="289888" cy="285257"/>
          </a:xfrm>
          <a:custGeom>
            <a:avLst/>
            <a:gdLst>
              <a:gd name="T0" fmla="*/ 57 w 64"/>
              <a:gd name="T1" fmla="*/ 34 h 63"/>
              <a:gd name="T2" fmla="*/ 30 w 64"/>
              <a:gd name="T3" fmla="*/ 7 h 63"/>
              <a:gd name="T4" fmla="*/ 14 w 64"/>
              <a:gd name="T5" fmla="*/ 3 h 63"/>
              <a:gd name="T6" fmla="*/ 11 w 64"/>
              <a:gd name="T7" fmla="*/ 0 h 63"/>
              <a:gd name="T8" fmla="*/ 8 w 64"/>
              <a:gd name="T9" fmla="*/ 4 h 63"/>
              <a:gd name="T10" fmla="*/ 3 w 64"/>
              <a:gd name="T11" fmla="*/ 5 h 63"/>
              <a:gd name="T12" fmla="*/ 2 w 64"/>
              <a:gd name="T13" fmla="*/ 9 h 63"/>
              <a:gd name="T14" fmla="*/ 0 w 64"/>
              <a:gd name="T15" fmla="*/ 11 h 63"/>
              <a:gd name="T16" fmla="*/ 3 w 64"/>
              <a:gd name="T17" fmla="*/ 15 h 63"/>
              <a:gd name="T18" fmla="*/ 7 w 64"/>
              <a:gd name="T19" fmla="*/ 30 h 63"/>
              <a:gd name="T20" fmla="*/ 34 w 64"/>
              <a:gd name="T21" fmla="*/ 57 h 63"/>
              <a:gd name="T22" fmla="*/ 57 w 64"/>
              <a:gd name="T23" fmla="*/ 57 h 63"/>
              <a:gd name="T24" fmla="*/ 57 w 64"/>
              <a:gd name="T25" fmla="*/ 34 h 63"/>
              <a:gd name="T26" fmla="*/ 52 w 64"/>
              <a:gd name="T27" fmla="*/ 52 h 63"/>
              <a:gd name="T28" fmla="*/ 37 w 64"/>
              <a:gd name="T29" fmla="*/ 52 h 63"/>
              <a:gd name="T30" fmla="*/ 13 w 64"/>
              <a:gd name="T31" fmla="*/ 28 h 63"/>
              <a:gd name="T32" fmla="*/ 9 w 64"/>
              <a:gd name="T33" fmla="*/ 21 h 63"/>
              <a:gd name="T34" fmla="*/ 14 w 64"/>
              <a:gd name="T35" fmla="*/ 25 h 63"/>
              <a:gd name="T36" fmla="*/ 25 w 64"/>
              <a:gd name="T37" fmla="*/ 25 h 63"/>
              <a:gd name="T38" fmla="*/ 25 w 64"/>
              <a:gd name="T39" fmla="*/ 14 h 63"/>
              <a:gd name="T40" fmla="*/ 20 w 64"/>
              <a:gd name="T41" fmla="*/ 9 h 63"/>
              <a:gd name="T42" fmla="*/ 28 w 64"/>
              <a:gd name="T43" fmla="*/ 12 h 63"/>
              <a:gd name="T44" fmla="*/ 52 w 64"/>
              <a:gd name="T45" fmla="*/ 36 h 63"/>
              <a:gd name="T46" fmla="*/ 52 w 64"/>
              <a:gd name="T47"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63">
                <a:moveTo>
                  <a:pt x="57" y="34"/>
                </a:moveTo>
                <a:cubicBezTo>
                  <a:pt x="30" y="7"/>
                  <a:pt x="30" y="7"/>
                  <a:pt x="30" y="7"/>
                </a:cubicBezTo>
                <a:cubicBezTo>
                  <a:pt x="26" y="3"/>
                  <a:pt x="20" y="1"/>
                  <a:pt x="14" y="3"/>
                </a:cubicBezTo>
                <a:cubicBezTo>
                  <a:pt x="11" y="0"/>
                  <a:pt x="11" y="0"/>
                  <a:pt x="11" y="0"/>
                </a:cubicBezTo>
                <a:cubicBezTo>
                  <a:pt x="8" y="4"/>
                  <a:pt x="8" y="4"/>
                  <a:pt x="8" y="4"/>
                </a:cubicBezTo>
                <a:cubicBezTo>
                  <a:pt x="3" y="5"/>
                  <a:pt x="3" y="5"/>
                  <a:pt x="3" y="5"/>
                </a:cubicBezTo>
                <a:cubicBezTo>
                  <a:pt x="2" y="9"/>
                  <a:pt x="2" y="9"/>
                  <a:pt x="2" y="9"/>
                </a:cubicBezTo>
                <a:cubicBezTo>
                  <a:pt x="0" y="11"/>
                  <a:pt x="0" y="11"/>
                  <a:pt x="0" y="11"/>
                </a:cubicBezTo>
                <a:cubicBezTo>
                  <a:pt x="3" y="15"/>
                  <a:pt x="3" y="15"/>
                  <a:pt x="3" y="15"/>
                </a:cubicBezTo>
                <a:cubicBezTo>
                  <a:pt x="2" y="20"/>
                  <a:pt x="3" y="26"/>
                  <a:pt x="7" y="30"/>
                </a:cubicBezTo>
                <a:cubicBezTo>
                  <a:pt x="34" y="57"/>
                  <a:pt x="34" y="57"/>
                  <a:pt x="34" y="57"/>
                </a:cubicBezTo>
                <a:cubicBezTo>
                  <a:pt x="41" y="63"/>
                  <a:pt x="51" y="63"/>
                  <a:pt x="57" y="57"/>
                </a:cubicBezTo>
                <a:cubicBezTo>
                  <a:pt x="64" y="51"/>
                  <a:pt x="64" y="40"/>
                  <a:pt x="57" y="34"/>
                </a:cubicBezTo>
                <a:close/>
                <a:moveTo>
                  <a:pt x="52" y="52"/>
                </a:moveTo>
                <a:cubicBezTo>
                  <a:pt x="48" y="56"/>
                  <a:pt x="41" y="56"/>
                  <a:pt x="37" y="52"/>
                </a:cubicBezTo>
                <a:cubicBezTo>
                  <a:pt x="13" y="28"/>
                  <a:pt x="13" y="28"/>
                  <a:pt x="13" y="28"/>
                </a:cubicBezTo>
                <a:cubicBezTo>
                  <a:pt x="11" y="26"/>
                  <a:pt x="10" y="23"/>
                  <a:pt x="9" y="21"/>
                </a:cubicBezTo>
                <a:cubicBezTo>
                  <a:pt x="14" y="25"/>
                  <a:pt x="14" y="25"/>
                  <a:pt x="14" y="25"/>
                </a:cubicBezTo>
                <a:cubicBezTo>
                  <a:pt x="17" y="28"/>
                  <a:pt x="22" y="28"/>
                  <a:pt x="25" y="25"/>
                </a:cubicBezTo>
                <a:cubicBezTo>
                  <a:pt x="28" y="22"/>
                  <a:pt x="28" y="17"/>
                  <a:pt x="25" y="14"/>
                </a:cubicBezTo>
                <a:cubicBezTo>
                  <a:pt x="20" y="9"/>
                  <a:pt x="20" y="9"/>
                  <a:pt x="20" y="9"/>
                </a:cubicBezTo>
                <a:cubicBezTo>
                  <a:pt x="23" y="9"/>
                  <a:pt x="26" y="10"/>
                  <a:pt x="28" y="12"/>
                </a:cubicBezTo>
                <a:cubicBezTo>
                  <a:pt x="52" y="36"/>
                  <a:pt x="52" y="36"/>
                  <a:pt x="52" y="36"/>
                </a:cubicBezTo>
                <a:cubicBezTo>
                  <a:pt x="56" y="41"/>
                  <a:pt x="57" y="48"/>
                  <a:pt x="52" y="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37" name="任意多边形 136"/>
          <p:cNvSpPr/>
          <p:nvPr>
            <p:custDataLst>
              <p:tags r:id="rId40"/>
            </p:custDataLst>
          </p:nvPr>
        </p:nvSpPr>
        <p:spPr bwMode="auto">
          <a:xfrm>
            <a:off x="1843547" y="3463369"/>
            <a:ext cx="293592" cy="277848"/>
          </a:xfrm>
          <a:custGeom>
            <a:avLst/>
            <a:gdLst>
              <a:gd name="T0" fmla="*/ 50 w 65"/>
              <a:gd name="T1" fmla="*/ 60 h 62"/>
              <a:gd name="T2" fmla="*/ 53 w 65"/>
              <a:gd name="T3" fmla="*/ 62 h 62"/>
              <a:gd name="T4" fmla="*/ 58 w 65"/>
              <a:gd name="T5" fmla="*/ 60 h 62"/>
              <a:gd name="T6" fmla="*/ 60 w 65"/>
              <a:gd name="T7" fmla="*/ 57 h 62"/>
              <a:gd name="T8" fmla="*/ 63 w 65"/>
              <a:gd name="T9" fmla="*/ 57 h 62"/>
              <a:gd name="T10" fmla="*/ 65 w 65"/>
              <a:gd name="T11" fmla="*/ 52 h 62"/>
              <a:gd name="T12" fmla="*/ 61 w 65"/>
              <a:gd name="T13" fmla="*/ 48 h 62"/>
              <a:gd name="T14" fmla="*/ 56 w 65"/>
              <a:gd name="T15" fmla="*/ 33 h 62"/>
              <a:gd name="T16" fmla="*/ 29 w 65"/>
              <a:gd name="T17" fmla="*/ 6 h 62"/>
              <a:gd name="T18" fmla="*/ 6 w 65"/>
              <a:gd name="T19" fmla="*/ 6 h 62"/>
              <a:gd name="T20" fmla="*/ 6 w 65"/>
              <a:gd name="T21" fmla="*/ 29 h 62"/>
              <a:gd name="T22" fmla="*/ 33 w 65"/>
              <a:gd name="T23" fmla="*/ 56 h 62"/>
              <a:gd name="T24" fmla="*/ 50 w 65"/>
              <a:gd name="T25" fmla="*/ 60 h 62"/>
              <a:gd name="T26" fmla="*/ 12 w 65"/>
              <a:gd name="T27" fmla="*/ 27 h 62"/>
              <a:gd name="T28" fmla="*/ 11 w 65"/>
              <a:gd name="T29" fmla="*/ 11 h 62"/>
              <a:gd name="T30" fmla="*/ 27 w 65"/>
              <a:gd name="T31" fmla="*/ 12 h 62"/>
              <a:gd name="T32" fmla="*/ 51 w 65"/>
              <a:gd name="T33" fmla="*/ 36 h 62"/>
              <a:gd name="T34" fmla="*/ 54 w 65"/>
              <a:gd name="T35" fmla="*/ 41 h 62"/>
              <a:gd name="T36" fmla="*/ 43 w 65"/>
              <a:gd name="T37" fmla="*/ 42 h 62"/>
              <a:gd name="T38" fmla="*/ 43 w 65"/>
              <a:gd name="T39" fmla="*/ 53 h 62"/>
              <a:gd name="T40" fmla="*/ 45 w 65"/>
              <a:gd name="T41" fmla="*/ 54 h 62"/>
              <a:gd name="T42" fmla="*/ 36 w 65"/>
              <a:gd name="T43" fmla="*/ 51 h 62"/>
              <a:gd name="T44" fmla="*/ 12 w 65"/>
              <a:gd name="T45"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2">
                <a:moveTo>
                  <a:pt x="50" y="60"/>
                </a:moveTo>
                <a:cubicBezTo>
                  <a:pt x="53" y="62"/>
                  <a:pt x="53" y="62"/>
                  <a:pt x="53" y="62"/>
                </a:cubicBezTo>
                <a:cubicBezTo>
                  <a:pt x="58" y="60"/>
                  <a:pt x="58" y="60"/>
                  <a:pt x="58" y="60"/>
                </a:cubicBezTo>
                <a:cubicBezTo>
                  <a:pt x="60" y="57"/>
                  <a:pt x="60" y="57"/>
                  <a:pt x="60" y="57"/>
                </a:cubicBezTo>
                <a:cubicBezTo>
                  <a:pt x="63" y="57"/>
                  <a:pt x="63" y="57"/>
                  <a:pt x="63" y="57"/>
                </a:cubicBezTo>
                <a:cubicBezTo>
                  <a:pt x="65" y="52"/>
                  <a:pt x="65" y="52"/>
                  <a:pt x="65" y="52"/>
                </a:cubicBezTo>
                <a:cubicBezTo>
                  <a:pt x="61" y="48"/>
                  <a:pt x="61" y="48"/>
                  <a:pt x="61" y="48"/>
                </a:cubicBezTo>
                <a:cubicBezTo>
                  <a:pt x="62" y="43"/>
                  <a:pt x="60" y="37"/>
                  <a:pt x="56" y="33"/>
                </a:cubicBezTo>
                <a:cubicBezTo>
                  <a:pt x="29" y="6"/>
                  <a:pt x="29" y="6"/>
                  <a:pt x="29" y="6"/>
                </a:cubicBezTo>
                <a:cubicBezTo>
                  <a:pt x="23" y="0"/>
                  <a:pt x="13" y="0"/>
                  <a:pt x="6" y="6"/>
                </a:cubicBezTo>
                <a:cubicBezTo>
                  <a:pt x="0" y="13"/>
                  <a:pt x="0" y="23"/>
                  <a:pt x="6" y="29"/>
                </a:cubicBezTo>
                <a:cubicBezTo>
                  <a:pt x="33" y="56"/>
                  <a:pt x="33" y="56"/>
                  <a:pt x="33" y="56"/>
                </a:cubicBezTo>
                <a:cubicBezTo>
                  <a:pt x="38" y="61"/>
                  <a:pt x="45" y="62"/>
                  <a:pt x="50" y="60"/>
                </a:cubicBezTo>
                <a:close/>
                <a:moveTo>
                  <a:pt x="12" y="27"/>
                </a:moveTo>
                <a:cubicBezTo>
                  <a:pt x="7" y="22"/>
                  <a:pt x="7" y="15"/>
                  <a:pt x="11" y="11"/>
                </a:cubicBezTo>
                <a:cubicBezTo>
                  <a:pt x="15" y="7"/>
                  <a:pt x="22" y="7"/>
                  <a:pt x="27" y="12"/>
                </a:cubicBezTo>
                <a:cubicBezTo>
                  <a:pt x="51" y="36"/>
                  <a:pt x="51" y="36"/>
                  <a:pt x="51" y="36"/>
                </a:cubicBezTo>
                <a:cubicBezTo>
                  <a:pt x="53" y="37"/>
                  <a:pt x="54" y="39"/>
                  <a:pt x="54" y="41"/>
                </a:cubicBezTo>
                <a:cubicBezTo>
                  <a:pt x="51" y="39"/>
                  <a:pt x="46" y="39"/>
                  <a:pt x="43" y="42"/>
                </a:cubicBezTo>
                <a:cubicBezTo>
                  <a:pt x="40" y="45"/>
                  <a:pt x="40" y="50"/>
                  <a:pt x="43" y="53"/>
                </a:cubicBezTo>
                <a:cubicBezTo>
                  <a:pt x="45" y="54"/>
                  <a:pt x="45" y="54"/>
                  <a:pt x="45" y="54"/>
                </a:cubicBezTo>
                <a:cubicBezTo>
                  <a:pt x="42" y="54"/>
                  <a:pt x="38" y="53"/>
                  <a:pt x="36" y="51"/>
                </a:cubicBezTo>
                <a:lnTo>
                  <a:pt x="12"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38" name="矩形 137"/>
          <p:cNvSpPr/>
          <p:nvPr>
            <p:custDataLst>
              <p:tags r:id="rId41"/>
            </p:custDataLst>
          </p:nvPr>
        </p:nvSpPr>
        <p:spPr bwMode="auto">
          <a:xfrm>
            <a:off x="2143622" y="3629152"/>
            <a:ext cx="14819" cy="527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39" name="矩形 138"/>
          <p:cNvSpPr/>
          <p:nvPr>
            <p:custDataLst>
              <p:tags r:id="rId42"/>
            </p:custDataLst>
          </p:nvPr>
        </p:nvSpPr>
        <p:spPr bwMode="auto">
          <a:xfrm>
            <a:off x="2163072" y="3685647"/>
            <a:ext cx="56496" cy="1111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40" name="矩形 139"/>
          <p:cNvSpPr/>
          <p:nvPr>
            <p:custDataLst>
              <p:tags r:id="rId43"/>
            </p:custDataLst>
          </p:nvPr>
        </p:nvSpPr>
        <p:spPr bwMode="auto">
          <a:xfrm>
            <a:off x="2076013" y="3768075"/>
            <a:ext cx="14819" cy="527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41" name="矩形 140"/>
          <p:cNvSpPr/>
          <p:nvPr>
            <p:custDataLst>
              <p:tags r:id="rId44"/>
            </p:custDataLst>
          </p:nvPr>
        </p:nvSpPr>
        <p:spPr bwMode="auto">
          <a:xfrm>
            <a:off x="2020443" y="3753257"/>
            <a:ext cx="52791" cy="148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00"/>
          </a:p>
        </p:txBody>
      </p:sp>
      <p:sp>
        <p:nvSpPr>
          <p:cNvPr id="142" name="椭圆 141"/>
          <p:cNvSpPr/>
          <p:nvPr>
            <p:custDataLst>
              <p:tags r:id="rId45"/>
            </p:custDataLst>
          </p:nvPr>
        </p:nvSpPr>
        <p:spPr>
          <a:xfrm>
            <a:off x="520065" y="1881489"/>
            <a:ext cx="1091016" cy="1091016"/>
          </a:xfrm>
          <a:prstGeom prst="ellipse">
            <a:avLst/>
          </a:prstGeom>
          <a:solidFill>
            <a:srgbClr val="778495">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43" name="任意多边形 142"/>
          <p:cNvSpPr/>
          <p:nvPr>
            <p:custDataLst>
              <p:tags r:id="rId46"/>
            </p:custDataLst>
          </p:nvPr>
        </p:nvSpPr>
        <p:spPr bwMode="auto">
          <a:xfrm>
            <a:off x="840516" y="2226946"/>
            <a:ext cx="438073" cy="422329"/>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44" name="椭圆 143"/>
          <p:cNvSpPr/>
          <p:nvPr>
            <p:custDataLst>
              <p:tags r:id="rId47"/>
            </p:custDataLst>
          </p:nvPr>
        </p:nvSpPr>
        <p:spPr bwMode="auto">
          <a:xfrm>
            <a:off x="1046123" y="2503868"/>
            <a:ext cx="32416" cy="3519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45" name="椭圆 144"/>
          <p:cNvSpPr/>
          <p:nvPr>
            <p:custDataLst>
              <p:tags r:id="rId48"/>
            </p:custDataLst>
          </p:nvPr>
        </p:nvSpPr>
        <p:spPr>
          <a:xfrm>
            <a:off x="1141518" y="4630330"/>
            <a:ext cx="527911" cy="527911"/>
          </a:xfrm>
          <a:prstGeom prst="ellipse">
            <a:avLst/>
          </a:prstGeom>
          <a:solidFill>
            <a:srgbClr val="178AA1">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46" name="任意多边形 145"/>
          <p:cNvSpPr/>
          <p:nvPr>
            <p:custDataLst>
              <p:tags r:id="rId49"/>
            </p:custDataLst>
          </p:nvPr>
        </p:nvSpPr>
        <p:spPr bwMode="auto">
          <a:xfrm>
            <a:off x="1300817" y="4793334"/>
            <a:ext cx="239875" cy="212090"/>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rgbClr val="FFFFFF"/>
          </a:solidFill>
          <a:ln>
            <a:noFill/>
          </a:ln>
        </p:spPr>
        <p:txBody>
          <a:bodyPr anchor="ctr"/>
          <a:p>
            <a:pPr algn="ctr"/>
            <a:endParaRPr sz="1800"/>
          </a:p>
        </p:txBody>
      </p:sp>
      <p:sp>
        <p:nvSpPr>
          <p:cNvPr id="147" name="椭圆 146"/>
          <p:cNvSpPr/>
          <p:nvPr>
            <p:custDataLst>
              <p:tags r:id="rId50"/>
            </p:custDataLst>
          </p:nvPr>
        </p:nvSpPr>
        <p:spPr>
          <a:xfrm>
            <a:off x="1541619" y="2582592"/>
            <a:ext cx="755746" cy="755746"/>
          </a:xfrm>
          <a:prstGeom prst="ellipse">
            <a:avLst/>
          </a:prstGeom>
          <a:solidFill>
            <a:srgbClr val="5E5CA2">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48" name="任意多边形 147"/>
          <p:cNvSpPr/>
          <p:nvPr>
            <p:custDataLst>
              <p:tags r:id="rId51"/>
            </p:custDataLst>
          </p:nvPr>
        </p:nvSpPr>
        <p:spPr bwMode="auto">
          <a:xfrm>
            <a:off x="1763897" y="2736334"/>
            <a:ext cx="310263" cy="41677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rgbClr val="FFFFFF"/>
          </a:solidFill>
          <a:ln>
            <a:noFill/>
          </a:ln>
        </p:spPr>
        <p:txBody>
          <a:bodyPr anchor="ctr"/>
          <a:p>
            <a:pPr algn="ctr"/>
            <a:endParaRPr sz="1800"/>
          </a:p>
        </p:txBody>
      </p:sp>
      <p:sp>
        <p:nvSpPr>
          <p:cNvPr id="149" name="椭圆 148"/>
          <p:cNvSpPr/>
          <p:nvPr>
            <p:custDataLst>
              <p:tags r:id="rId52"/>
            </p:custDataLst>
          </p:nvPr>
        </p:nvSpPr>
        <p:spPr>
          <a:xfrm>
            <a:off x="1851882" y="4481218"/>
            <a:ext cx="527911" cy="527911"/>
          </a:xfrm>
          <a:prstGeom prst="ellipse">
            <a:avLst/>
          </a:prstGeom>
          <a:solidFill>
            <a:srgbClr val="40A693">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50" name="任意多边形 149"/>
          <p:cNvSpPr/>
          <p:nvPr>
            <p:custDataLst>
              <p:tags r:id="rId53"/>
            </p:custDataLst>
          </p:nvPr>
        </p:nvSpPr>
        <p:spPr bwMode="auto">
          <a:xfrm>
            <a:off x="1952833" y="4709053"/>
            <a:ext cx="149112" cy="213017"/>
          </a:xfrm>
          <a:custGeom>
            <a:avLst/>
            <a:gdLst>
              <a:gd name="T0" fmla="*/ 42 w 59"/>
              <a:gd name="T1" fmla="*/ 49 h 84"/>
              <a:gd name="T2" fmla="*/ 43 w 59"/>
              <a:gd name="T3" fmla="*/ 40 h 84"/>
              <a:gd name="T4" fmla="*/ 31 w 59"/>
              <a:gd name="T5" fmla="*/ 4 h 84"/>
              <a:gd name="T6" fmla="*/ 26 w 59"/>
              <a:gd name="T7" fmla="*/ 1 h 84"/>
              <a:gd name="T8" fmla="*/ 11 w 59"/>
              <a:gd name="T9" fmla="*/ 6 h 84"/>
              <a:gd name="T10" fmla="*/ 4 w 59"/>
              <a:gd name="T11" fmla="*/ 22 h 84"/>
              <a:gd name="T12" fmla="*/ 9 w 59"/>
              <a:gd name="T13" fmla="*/ 37 h 84"/>
              <a:gd name="T14" fmla="*/ 24 w 59"/>
              <a:gd name="T15" fmla="*/ 46 h 84"/>
              <a:gd name="T16" fmla="*/ 31 w 59"/>
              <a:gd name="T17" fmla="*/ 52 h 84"/>
              <a:gd name="T18" fmla="*/ 40 w 59"/>
              <a:gd name="T19" fmla="*/ 80 h 84"/>
              <a:gd name="T20" fmla="*/ 45 w 59"/>
              <a:gd name="T21" fmla="*/ 83 h 84"/>
              <a:gd name="T22" fmla="*/ 48 w 59"/>
              <a:gd name="T23" fmla="*/ 69 h 84"/>
              <a:gd name="T24" fmla="*/ 42 w 59"/>
              <a:gd name="T2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4">
                <a:moveTo>
                  <a:pt x="42" y="49"/>
                </a:moveTo>
                <a:cubicBezTo>
                  <a:pt x="42" y="49"/>
                  <a:pt x="44" y="42"/>
                  <a:pt x="43" y="40"/>
                </a:cubicBezTo>
                <a:cubicBezTo>
                  <a:pt x="31" y="4"/>
                  <a:pt x="31" y="4"/>
                  <a:pt x="31" y="4"/>
                </a:cubicBezTo>
                <a:cubicBezTo>
                  <a:pt x="31" y="4"/>
                  <a:pt x="30" y="0"/>
                  <a:pt x="26" y="1"/>
                </a:cubicBezTo>
                <a:cubicBezTo>
                  <a:pt x="11" y="6"/>
                  <a:pt x="11" y="6"/>
                  <a:pt x="11" y="6"/>
                </a:cubicBezTo>
                <a:cubicBezTo>
                  <a:pt x="11" y="6"/>
                  <a:pt x="0" y="11"/>
                  <a:pt x="4" y="22"/>
                </a:cubicBezTo>
                <a:cubicBezTo>
                  <a:pt x="9" y="37"/>
                  <a:pt x="9" y="37"/>
                  <a:pt x="9" y="37"/>
                </a:cubicBezTo>
                <a:cubicBezTo>
                  <a:pt x="9" y="37"/>
                  <a:pt x="13" y="50"/>
                  <a:pt x="24" y="46"/>
                </a:cubicBezTo>
                <a:cubicBezTo>
                  <a:pt x="24" y="46"/>
                  <a:pt x="29" y="45"/>
                  <a:pt x="31" y="52"/>
                </a:cubicBezTo>
                <a:cubicBezTo>
                  <a:pt x="40" y="80"/>
                  <a:pt x="40" y="80"/>
                  <a:pt x="40" y="80"/>
                </a:cubicBezTo>
                <a:cubicBezTo>
                  <a:pt x="40" y="80"/>
                  <a:pt x="41" y="84"/>
                  <a:pt x="45" y="83"/>
                </a:cubicBezTo>
                <a:cubicBezTo>
                  <a:pt x="45" y="83"/>
                  <a:pt x="59" y="80"/>
                  <a:pt x="48" y="69"/>
                </a:cubicBezTo>
                <a:cubicBezTo>
                  <a:pt x="51" y="63"/>
                  <a:pt x="42" y="58"/>
                  <a:pt x="42"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1" name="任意多边形 150"/>
          <p:cNvSpPr/>
          <p:nvPr>
            <p:custDataLst>
              <p:tags r:id="rId54"/>
            </p:custDataLst>
          </p:nvPr>
        </p:nvSpPr>
        <p:spPr bwMode="auto">
          <a:xfrm>
            <a:off x="2036188" y="4578465"/>
            <a:ext cx="208386" cy="240801"/>
          </a:xfrm>
          <a:custGeom>
            <a:avLst/>
            <a:gdLst>
              <a:gd name="T0" fmla="*/ 69 w 82"/>
              <a:gd name="T1" fmla="*/ 59 h 95"/>
              <a:gd name="T2" fmla="*/ 72 w 82"/>
              <a:gd name="T3" fmla="*/ 46 h 95"/>
              <a:gd name="T4" fmla="*/ 62 w 82"/>
              <a:gd name="T5" fmla="*/ 37 h 95"/>
              <a:gd name="T6" fmla="*/ 51 w 82"/>
              <a:gd name="T7" fmla="*/ 5 h 95"/>
              <a:gd name="T8" fmla="*/ 48 w 82"/>
              <a:gd name="T9" fmla="*/ 6 h 95"/>
              <a:gd name="T10" fmla="*/ 4 w 82"/>
              <a:gd name="T11" fmla="*/ 48 h 95"/>
              <a:gd name="T12" fmla="*/ 2 w 82"/>
              <a:gd name="T13" fmla="*/ 53 h 95"/>
              <a:gd name="T14" fmla="*/ 12 w 82"/>
              <a:gd name="T15" fmla="*/ 83 h 95"/>
              <a:gd name="T16" fmla="*/ 17 w 82"/>
              <a:gd name="T17" fmla="*/ 86 h 95"/>
              <a:gd name="T18" fmla="*/ 78 w 82"/>
              <a:gd name="T19" fmla="*/ 92 h 95"/>
              <a:gd name="T20" fmla="*/ 80 w 82"/>
              <a:gd name="T21" fmla="*/ 91 h 95"/>
              <a:gd name="T22" fmla="*/ 69 w 82"/>
              <a:gd name="T23" fmla="*/ 5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69" y="59"/>
                </a:moveTo>
                <a:cubicBezTo>
                  <a:pt x="73" y="56"/>
                  <a:pt x="74" y="51"/>
                  <a:pt x="72" y="46"/>
                </a:cubicBezTo>
                <a:cubicBezTo>
                  <a:pt x="71" y="41"/>
                  <a:pt x="67" y="38"/>
                  <a:pt x="62" y="37"/>
                </a:cubicBezTo>
                <a:cubicBezTo>
                  <a:pt x="51" y="5"/>
                  <a:pt x="51" y="5"/>
                  <a:pt x="51" y="5"/>
                </a:cubicBezTo>
                <a:cubicBezTo>
                  <a:pt x="50" y="0"/>
                  <a:pt x="48" y="6"/>
                  <a:pt x="48" y="6"/>
                </a:cubicBezTo>
                <a:cubicBezTo>
                  <a:pt x="40" y="38"/>
                  <a:pt x="4" y="48"/>
                  <a:pt x="4" y="48"/>
                </a:cubicBezTo>
                <a:cubicBezTo>
                  <a:pt x="0" y="49"/>
                  <a:pt x="2" y="53"/>
                  <a:pt x="2" y="53"/>
                </a:cubicBezTo>
                <a:cubicBezTo>
                  <a:pt x="12" y="83"/>
                  <a:pt x="12" y="83"/>
                  <a:pt x="12" y="83"/>
                </a:cubicBezTo>
                <a:cubicBezTo>
                  <a:pt x="13" y="87"/>
                  <a:pt x="17" y="86"/>
                  <a:pt x="17" y="86"/>
                </a:cubicBezTo>
                <a:cubicBezTo>
                  <a:pt x="56" y="72"/>
                  <a:pt x="78" y="92"/>
                  <a:pt x="78" y="92"/>
                </a:cubicBezTo>
                <a:cubicBezTo>
                  <a:pt x="78" y="92"/>
                  <a:pt x="82" y="95"/>
                  <a:pt x="80" y="91"/>
                </a:cubicBezTo>
                <a:lnTo>
                  <a:pt x="69"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2" name="任意多边形 151"/>
          <p:cNvSpPr/>
          <p:nvPr>
            <p:custDataLst>
              <p:tags r:id="rId55"/>
            </p:custDataLst>
          </p:nvPr>
        </p:nvSpPr>
        <p:spPr bwMode="auto">
          <a:xfrm>
            <a:off x="2214936" y="4627551"/>
            <a:ext cx="32416" cy="40751"/>
          </a:xfrm>
          <a:custGeom>
            <a:avLst/>
            <a:gdLst>
              <a:gd name="T0" fmla="*/ 15 w 15"/>
              <a:gd name="T1" fmla="*/ 1 h 19"/>
              <a:gd name="T2" fmla="*/ 13 w 15"/>
              <a:gd name="T3" fmla="*/ 0 h 19"/>
              <a:gd name="T4" fmla="*/ 0 w 15"/>
              <a:gd name="T5" fmla="*/ 18 h 19"/>
              <a:gd name="T6" fmla="*/ 2 w 15"/>
              <a:gd name="T7" fmla="*/ 19 h 19"/>
              <a:gd name="T8" fmla="*/ 15 w 15"/>
              <a:gd name="T9" fmla="*/ 1 h 19"/>
            </a:gdLst>
            <a:ahLst/>
            <a:cxnLst>
              <a:cxn ang="0">
                <a:pos x="T0" y="T1"/>
              </a:cxn>
              <a:cxn ang="0">
                <a:pos x="T2" y="T3"/>
              </a:cxn>
              <a:cxn ang="0">
                <a:pos x="T4" y="T5"/>
              </a:cxn>
              <a:cxn ang="0">
                <a:pos x="T6" y="T7"/>
              </a:cxn>
              <a:cxn ang="0">
                <a:pos x="T8" y="T9"/>
              </a:cxn>
            </a:cxnLst>
            <a:rect l="0" t="0" r="r" b="b"/>
            <a:pathLst>
              <a:path w="15" h="19">
                <a:moveTo>
                  <a:pt x="15" y="1"/>
                </a:moveTo>
                <a:lnTo>
                  <a:pt x="13" y="0"/>
                </a:lnTo>
                <a:lnTo>
                  <a:pt x="0" y="18"/>
                </a:lnTo>
                <a:lnTo>
                  <a:pt x="2" y="19"/>
                </a:lnTo>
                <a:lnTo>
                  <a:pt x="15"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3" name="任意多边形 152"/>
          <p:cNvSpPr/>
          <p:nvPr>
            <p:custDataLst>
              <p:tags r:id="rId56"/>
            </p:custDataLst>
          </p:nvPr>
        </p:nvSpPr>
        <p:spPr bwMode="auto">
          <a:xfrm>
            <a:off x="2231607" y="4721093"/>
            <a:ext cx="44456" cy="29637"/>
          </a:xfrm>
          <a:custGeom>
            <a:avLst/>
            <a:gdLst>
              <a:gd name="T0" fmla="*/ 0 w 21"/>
              <a:gd name="T1" fmla="*/ 3 h 14"/>
              <a:gd name="T2" fmla="*/ 19 w 21"/>
              <a:gd name="T3" fmla="*/ 14 h 14"/>
              <a:gd name="T4" fmla="*/ 21 w 21"/>
              <a:gd name="T5" fmla="*/ 12 h 14"/>
              <a:gd name="T6" fmla="*/ 1 w 21"/>
              <a:gd name="T7" fmla="*/ 0 h 14"/>
              <a:gd name="T8" fmla="*/ 0 w 21"/>
              <a:gd name="T9" fmla="*/ 3 h 14"/>
            </a:gdLst>
            <a:ahLst/>
            <a:cxnLst>
              <a:cxn ang="0">
                <a:pos x="T0" y="T1"/>
              </a:cxn>
              <a:cxn ang="0">
                <a:pos x="T2" y="T3"/>
              </a:cxn>
              <a:cxn ang="0">
                <a:pos x="T4" y="T5"/>
              </a:cxn>
              <a:cxn ang="0">
                <a:pos x="T6" y="T7"/>
              </a:cxn>
              <a:cxn ang="0">
                <a:pos x="T8" y="T9"/>
              </a:cxn>
            </a:cxnLst>
            <a:rect l="0" t="0" r="r" b="b"/>
            <a:pathLst>
              <a:path w="21" h="14">
                <a:moveTo>
                  <a:pt x="0" y="3"/>
                </a:moveTo>
                <a:lnTo>
                  <a:pt x="19" y="14"/>
                </a:lnTo>
                <a:lnTo>
                  <a:pt x="21" y="12"/>
                </a:lnTo>
                <a:lnTo>
                  <a:pt x="1"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4" name="任意多边形 153"/>
          <p:cNvSpPr/>
          <p:nvPr>
            <p:custDataLst>
              <p:tags r:id="rId57"/>
            </p:custDataLst>
          </p:nvPr>
        </p:nvSpPr>
        <p:spPr bwMode="auto">
          <a:xfrm>
            <a:off x="2229755" y="4676638"/>
            <a:ext cx="49086" cy="19449"/>
          </a:xfrm>
          <a:custGeom>
            <a:avLst/>
            <a:gdLst>
              <a:gd name="T0" fmla="*/ 1 w 23"/>
              <a:gd name="T1" fmla="*/ 9 h 9"/>
              <a:gd name="T2" fmla="*/ 23 w 23"/>
              <a:gd name="T3" fmla="*/ 3 h 9"/>
              <a:gd name="T4" fmla="*/ 22 w 23"/>
              <a:gd name="T5" fmla="*/ 0 h 9"/>
              <a:gd name="T6" fmla="*/ 0 w 23"/>
              <a:gd name="T7" fmla="*/ 6 h 9"/>
              <a:gd name="T8" fmla="*/ 1 w 23"/>
              <a:gd name="T9" fmla="*/ 9 h 9"/>
            </a:gdLst>
            <a:ahLst/>
            <a:cxnLst>
              <a:cxn ang="0">
                <a:pos x="T0" y="T1"/>
              </a:cxn>
              <a:cxn ang="0">
                <a:pos x="T2" y="T3"/>
              </a:cxn>
              <a:cxn ang="0">
                <a:pos x="T4" y="T5"/>
              </a:cxn>
              <a:cxn ang="0">
                <a:pos x="T6" y="T7"/>
              </a:cxn>
              <a:cxn ang="0">
                <a:pos x="T8" y="T9"/>
              </a:cxn>
            </a:cxnLst>
            <a:rect l="0" t="0" r="r" b="b"/>
            <a:pathLst>
              <a:path w="23" h="9">
                <a:moveTo>
                  <a:pt x="1" y="9"/>
                </a:moveTo>
                <a:lnTo>
                  <a:pt x="23" y="3"/>
                </a:lnTo>
                <a:lnTo>
                  <a:pt x="22" y="0"/>
                </a:lnTo>
                <a:lnTo>
                  <a:pt x="0" y="6"/>
                </a:lnTo>
                <a:lnTo>
                  <a:pt x="1"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5" name="椭圆 154"/>
          <p:cNvSpPr/>
          <p:nvPr>
            <p:custDataLst>
              <p:tags r:id="rId58"/>
            </p:custDataLst>
          </p:nvPr>
        </p:nvSpPr>
        <p:spPr>
          <a:xfrm>
            <a:off x="1524948" y="4399716"/>
            <a:ext cx="399175" cy="399175"/>
          </a:xfrm>
          <a:prstGeom prst="ellipse">
            <a:avLst/>
          </a:prstGeom>
          <a:solidFill>
            <a:srgbClr val="5268A5">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56" name="任意多边形 155"/>
          <p:cNvSpPr/>
          <p:nvPr>
            <p:custDataLst>
              <p:tags r:id="rId59"/>
            </p:custDataLst>
          </p:nvPr>
        </p:nvSpPr>
        <p:spPr bwMode="auto">
          <a:xfrm>
            <a:off x="1624973" y="4471030"/>
            <a:ext cx="184306" cy="240801"/>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7" name="任意多边形 156"/>
          <p:cNvSpPr/>
          <p:nvPr>
            <p:custDataLst>
              <p:tags r:id="rId60"/>
            </p:custDataLst>
          </p:nvPr>
        </p:nvSpPr>
        <p:spPr bwMode="auto">
          <a:xfrm>
            <a:off x="1705549" y="4635887"/>
            <a:ext cx="23154" cy="53717"/>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58" name="椭圆 157"/>
          <p:cNvSpPr/>
          <p:nvPr>
            <p:custDataLst>
              <p:tags r:id="rId61"/>
            </p:custDataLst>
          </p:nvPr>
        </p:nvSpPr>
        <p:spPr>
          <a:xfrm>
            <a:off x="2252909" y="1702740"/>
            <a:ext cx="1297549" cy="1297549"/>
          </a:xfrm>
          <a:prstGeom prst="ellipse">
            <a:avLst/>
          </a:prstGeom>
          <a:solidFill>
            <a:srgbClr val="178AA1">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59" name="任意多边形 158"/>
          <p:cNvSpPr/>
          <p:nvPr>
            <p:custDataLst>
              <p:tags r:id="rId62"/>
            </p:custDataLst>
          </p:nvPr>
        </p:nvSpPr>
        <p:spPr bwMode="auto">
          <a:xfrm>
            <a:off x="2557615" y="2005594"/>
            <a:ext cx="689062" cy="683506"/>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rgbClr val="FFFFFF"/>
          </a:solidFill>
          <a:ln>
            <a:noFill/>
          </a:ln>
        </p:spPr>
        <p:txBody>
          <a:bodyPr anchor="ctr"/>
          <a:p>
            <a:pPr algn="ctr"/>
            <a:endParaRPr sz="1800"/>
          </a:p>
        </p:txBody>
      </p:sp>
      <p:sp>
        <p:nvSpPr>
          <p:cNvPr id="160" name="椭圆 159"/>
          <p:cNvSpPr/>
          <p:nvPr>
            <p:custDataLst>
              <p:tags r:id="rId63"/>
            </p:custDataLst>
          </p:nvPr>
        </p:nvSpPr>
        <p:spPr>
          <a:xfrm>
            <a:off x="2678942" y="3776411"/>
            <a:ext cx="978950" cy="978950"/>
          </a:xfrm>
          <a:prstGeom prst="ellipse">
            <a:avLst/>
          </a:prstGeom>
          <a:solidFill>
            <a:srgbClr val="4276AA">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61" name="任意多边形 160"/>
          <p:cNvSpPr/>
          <p:nvPr>
            <p:custDataLst>
              <p:tags r:id="rId64"/>
            </p:custDataLst>
          </p:nvPr>
        </p:nvSpPr>
        <p:spPr bwMode="auto">
          <a:xfrm>
            <a:off x="2866026" y="4197813"/>
            <a:ext cx="276922" cy="395470"/>
          </a:xfrm>
          <a:custGeom>
            <a:avLst/>
            <a:gdLst>
              <a:gd name="T0" fmla="*/ 42 w 59"/>
              <a:gd name="T1" fmla="*/ 49 h 84"/>
              <a:gd name="T2" fmla="*/ 43 w 59"/>
              <a:gd name="T3" fmla="*/ 40 h 84"/>
              <a:gd name="T4" fmla="*/ 31 w 59"/>
              <a:gd name="T5" fmla="*/ 4 h 84"/>
              <a:gd name="T6" fmla="*/ 26 w 59"/>
              <a:gd name="T7" fmla="*/ 1 h 84"/>
              <a:gd name="T8" fmla="*/ 11 w 59"/>
              <a:gd name="T9" fmla="*/ 6 h 84"/>
              <a:gd name="T10" fmla="*/ 4 w 59"/>
              <a:gd name="T11" fmla="*/ 22 h 84"/>
              <a:gd name="T12" fmla="*/ 9 w 59"/>
              <a:gd name="T13" fmla="*/ 37 h 84"/>
              <a:gd name="T14" fmla="*/ 24 w 59"/>
              <a:gd name="T15" fmla="*/ 46 h 84"/>
              <a:gd name="T16" fmla="*/ 31 w 59"/>
              <a:gd name="T17" fmla="*/ 52 h 84"/>
              <a:gd name="T18" fmla="*/ 40 w 59"/>
              <a:gd name="T19" fmla="*/ 80 h 84"/>
              <a:gd name="T20" fmla="*/ 45 w 59"/>
              <a:gd name="T21" fmla="*/ 83 h 84"/>
              <a:gd name="T22" fmla="*/ 48 w 59"/>
              <a:gd name="T23" fmla="*/ 69 h 84"/>
              <a:gd name="T24" fmla="*/ 42 w 59"/>
              <a:gd name="T2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4">
                <a:moveTo>
                  <a:pt x="42" y="49"/>
                </a:moveTo>
                <a:cubicBezTo>
                  <a:pt x="42" y="49"/>
                  <a:pt x="44" y="42"/>
                  <a:pt x="43" y="40"/>
                </a:cubicBezTo>
                <a:cubicBezTo>
                  <a:pt x="31" y="4"/>
                  <a:pt x="31" y="4"/>
                  <a:pt x="31" y="4"/>
                </a:cubicBezTo>
                <a:cubicBezTo>
                  <a:pt x="31" y="4"/>
                  <a:pt x="30" y="0"/>
                  <a:pt x="26" y="1"/>
                </a:cubicBezTo>
                <a:cubicBezTo>
                  <a:pt x="11" y="6"/>
                  <a:pt x="11" y="6"/>
                  <a:pt x="11" y="6"/>
                </a:cubicBezTo>
                <a:cubicBezTo>
                  <a:pt x="11" y="6"/>
                  <a:pt x="0" y="11"/>
                  <a:pt x="4" y="22"/>
                </a:cubicBezTo>
                <a:cubicBezTo>
                  <a:pt x="9" y="37"/>
                  <a:pt x="9" y="37"/>
                  <a:pt x="9" y="37"/>
                </a:cubicBezTo>
                <a:cubicBezTo>
                  <a:pt x="9" y="37"/>
                  <a:pt x="13" y="50"/>
                  <a:pt x="24" y="46"/>
                </a:cubicBezTo>
                <a:cubicBezTo>
                  <a:pt x="24" y="46"/>
                  <a:pt x="29" y="45"/>
                  <a:pt x="31" y="52"/>
                </a:cubicBezTo>
                <a:cubicBezTo>
                  <a:pt x="40" y="80"/>
                  <a:pt x="40" y="80"/>
                  <a:pt x="40" y="80"/>
                </a:cubicBezTo>
                <a:cubicBezTo>
                  <a:pt x="40" y="80"/>
                  <a:pt x="41" y="84"/>
                  <a:pt x="45" y="83"/>
                </a:cubicBezTo>
                <a:cubicBezTo>
                  <a:pt x="45" y="83"/>
                  <a:pt x="59" y="80"/>
                  <a:pt x="48" y="69"/>
                </a:cubicBezTo>
                <a:cubicBezTo>
                  <a:pt x="51" y="63"/>
                  <a:pt x="42" y="58"/>
                  <a:pt x="42"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62" name="任意多边形 161"/>
          <p:cNvSpPr/>
          <p:nvPr>
            <p:custDataLst>
              <p:tags r:id="rId65"/>
            </p:custDataLst>
          </p:nvPr>
        </p:nvSpPr>
        <p:spPr bwMode="auto">
          <a:xfrm>
            <a:off x="3019769" y="3957012"/>
            <a:ext cx="387135" cy="446409"/>
          </a:xfrm>
          <a:custGeom>
            <a:avLst/>
            <a:gdLst>
              <a:gd name="T0" fmla="*/ 69 w 82"/>
              <a:gd name="T1" fmla="*/ 59 h 95"/>
              <a:gd name="T2" fmla="*/ 72 w 82"/>
              <a:gd name="T3" fmla="*/ 46 h 95"/>
              <a:gd name="T4" fmla="*/ 62 w 82"/>
              <a:gd name="T5" fmla="*/ 37 h 95"/>
              <a:gd name="T6" fmla="*/ 51 w 82"/>
              <a:gd name="T7" fmla="*/ 5 h 95"/>
              <a:gd name="T8" fmla="*/ 48 w 82"/>
              <a:gd name="T9" fmla="*/ 6 h 95"/>
              <a:gd name="T10" fmla="*/ 4 w 82"/>
              <a:gd name="T11" fmla="*/ 48 h 95"/>
              <a:gd name="T12" fmla="*/ 2 w 82"/>
              <a:gd name="T13" fmla="*/ 53 h 95"/>
              <a:gd name="T14" fmla="*/ 12 w 82"/>
              <a:gd name="T15" fmla="*/ 83 h 95"/>
              <a:gd name="T16" fmla="*/ 17 w 82"/>
              <a:gd name="T17" fmla="*/ 86 h 95"/>
              <a:gd name="T18" fmla="*/ 78 w 82"/>
              <a:gd name="T19" fmla="*/ 92 h 95"/>
              <a:gd name="T20" fmla="*/ 80 w 82"/>
              <a:gd name="T21" fmla="*/ 91 h 95"/>
              <a:gd name="T22" fmla="*/ 69 w 82"/>
              <a:gd name="T23" fmla="*/ 5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69" y="59"/>
                </a:moveTo>
                <a:cubicBezTo>
                  <a:pt x="73" y="56"/>
                  <a:pt x="74" y="51"/>
                  <a:pt x="72" y="46"/>
                </a:cubicBezTo>
                <a:cubicBezTo>
                  <a:pt x="71" y="41"/>
                  <a:pt x="67" y="38"/>
                  <a:pt x="62" y="37"/>
                </a:cubicBezTo>
                <a:cubicBezTo>
                  <a:pt x="51" y="5"/>
                  <a:pt x="51" y="5"/>
                  <a:pt x="51" y="5"/>
                </a:cubicBezTo>
                <a:cubicBezTo>
                  <a:pt x="50" y="0"/>
                  <a:pt x="48" y="6"/>
                  <a:pt x="48" y="6"/>
                </a:cubicBezTo>
                <a:cubicBezTo>
                  <a:pt x="40" y="38"/>
                  <a:pt x="4" y="48"/>
                  <a:pt x="4" y="48"/>
                </a:cubicBezTo>
                <a:cubicBezTo>
                  <a:pt x="0" y="49"/>
                  <a:pt x="2" y="53"/>
                  <a:pt x="2" y="53"/>
                </a:cubicBezTo>
                <a:cubicBezTo>
                  <a:pt x="12" y="83"/>
                  <a:pt x="12" y="83"/>
                  <a:pt x="12" y="83"/>
                </a:cubicBezTo>
                <a:cubicBezTo>
                  <a:pt x="13" y="87"/>
                  <a:pt x="17" y="86"/>
                  <a:pt x="17" y="86"/>
                </a:cubicBezTo>
                <a:cubicBezTo>
                  <a:pt x="56" y="72"/>
                  <a:pt x="78" y="92"/>
                  <a:pt x="78" y="92"/>
                </a:cubicBezTo>
                <a:cubicBezTo>
                  <a:pt x="78" y="92"/>
                  <a:pt x="82" y="95"/>
                  <a:pt x="80" y="91"/>
                </a:cubicBezTo>
                <a:lnTo>
                  <a:pt x="69"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63" name="任意多边形 162"/>
          <p:cNvSpPr/>
          <p:nvPr>
            <p:custDataLst>
              <p:tags r:id="rId66"/>
            </p:custDataLst>
          </p:nvPr>
        </p:nvSpPr>
        <p:spPr bwMode="auto">
          <a:xfrm>
            <a:off x="3352260" y="4047776"/>
            <a:ext cx="59274" cy="75019"/>
          </a:xfrm>
          <a:custGeom>
            <a:avLst/>
            <a:gdLst>
              <a:gd name="T0" fmla="*/ 15 w 15"/>
              <a:gd name="T1" fmla="*/ 1 h 19"/>
              <a:gd name="T2" fmla="*/ 13 w 15"/>
              <a:gd name="T3" fmla="*/ 0 h 19"/>
              <a:gd name="T4" fmla="*/ 0 w 15"/>
              <a:gd name="T5" fmla="*/ 18 h 19"/>
              <a:gd name="T6" fmla="*/ 2 w 15"/>
              <a:gd name="T7" fmla="*/ 19 h 19"/>
              <a:gd name="T8" fmla="*/ 15 w 15"/>
              <a:gd name="T9" fmla="*/ 1 h 19"/>
            </a:gdLst>
            <a:ahLst/>
            <a:cxnLst>
              <a:cxn ang="0">
                <a:pos x="T0" y="T1"/>
              </a:cxn>
              <a:cxn ang="0">
                <a:pos x="T2" y="T3"/>
              </a:cxn>
              <a:cxn ang="0">
                <a:pos x="T4" y="T5"/>
              </a:cxn>
              <a:cxn ang="0">
                <a:pos x="T6" y="T7"/>
              </a:cxn>
              <a:cxn ang="0">
                <a:pos x="T8" y="T9"/>
              </a:cxn>
            </a:cxnLst>
            <a:rect l="0" t="0" r="r" b="b"/>
            <a:pathLst>
              <a:path w="15" h="19">
                <a:moveTo>
                  <a:pt x="15" y="1"/>
                </a:moveTo>
                <a:lnTo>
                  <a:pt x="13" y="0"/>
                </a:lnTo>
                <a:lnTo>
                  <a:pt x="0" y="18"/>
                </a:lnTo>
                <a:lnTo>
                  <a:pt x="2" y="19"/>
                </a:lnTo>
                <a:lnTo>
                  <a:pt x="15"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64" name="任意多边形 163"/>
          <p:cNvSpPr/>
          <p:nvPr>
            <p:custDataLst>
              <p:tags r:id="rId67"/>
            </p:custDataLst>
          </p:nvPr>
        </p:nvSpPr>
        <p:spPr bwMode="auto">
          <a:xfrm>
            <a:off x="3383749" y="4221893"/>
            <a:ext cx="83354" cy="55570"/>
          </a:xfrm>
          <a:custGeom>
            <a:avLst/>
            <a:gdLst>
              <a:gd name="T0" fmla="*/ 0 w 21"/>
              <a:gd name="T1" fmla="*/ 3 h 14"/>
              <a:gd name="T2" fmla="*/ 19 w 21"/>
              <a:gd name="T3" fmla="*/ 14 h 14"/>
              <a:gd name="T4" fmla="*/ 21 w 21"/>
              <a:gd name="T5" fmla="*/ 12 h 14"/>
              <a:gd name="T6" fmla="*/ 1 w 21"/>
              <a:gd name="T7" fmla="*/ 0 h 14"/>
              <a:gd name="T8" fmla="*/ 0 w 21"/>
              <a:gd name="T9" fmla="*/ 3 h 14"/>
            </a:gdLst>
            <a:ahLst/>
            <a:cxnLst>
              <a:cxn ang="0">
                <a:pos x="T0" y="T1"/>
              </a:cxn>
              <a:cxn ang="0">
                <a:pos x="T2" y="T3"/>
              </a:cxn>
              <a:cxn ang="0">
                <a:pos x="T4" y="T5"/>
              </a:cxn>
              <a:cxn ang="0">
                <a:pos x="T6" y="T7"/>
              </a:cxn>
              <a:cxn ang="0">
                <a:pos x="T8" y="T9"/>
              </a:cxn>
            </a:cxnLst>
            <a:rect l="0" t="0" r="r" b="b"/>
            <a:pathLst>
              <a:path w="21" h="14">
                <a:moveTo>
                  <a:pt x="0" y="3"/>
                </a:moveTo>
                <a:lnTo>
                  <a:pt x="19" y="14"/>
                </a:lnTo>
                <a:lnTo>
                  <a:pt x="21" y="12"/>
                </a:lnTo>
                <a:lnTo>
                  <a:pt x="1"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65" name="任意多边形 164"/>
          <p:cNvSpPr/>
          <p:nvPr>
            <p:custDataLst>
              <p:tags r:id="rId68"/>
            </p:custDataLst>
          </p:nvPr>
        </p:nvSpPr>
        <p:spPr bwMode="auto">
          <a:xfrm>
            <a:off x="3380045" y="4138539"/>
            <a:ext cx="90764" cy="35194"/>
          </a:xfrm>
          <a:custGeom>
            <a:avLst/>
            <a:gdLst>
              <a:gd name="T0" fmla="*/ 1 w 23"/>
              <a:gd name="T1" fmla="*/ 9 h 9"/>
              <a:gd name="T2" fmla="*/ 23 w 23"/>
              <a:gd name="T3" fmla="*/ 3 h 9"/>
              <a:gd name="T4" fmla="*/ 22 w 23"/>
              <a:gd name="T5" fmla="*/ 0 h 9"/>
              <a:gd name="T6" fmla="*/ 0 w 23"/>
              <a:gd name="T7" fmla="*/ 6 h 9"/>
              <a:gd name="T8" fmla="*/ 1 w 23"/>
              <a:gd name="T9" fmla="*/ 9 h 9"/>
            </a:gdLst>
            <a:ahLst/>
            <a:cxnLst>
              <a:cxn ang="0">
                <a:pos x="T0" y="T1"/>
              </a:cxn>
              <a:cxn ang="0">
                <a:pos x="T2" y="T3"/>
              </a:cxn>
              <a:cxn ang="0">
                <a:pos x="T4" y="T5"/>
              </a:cxn>
              <a:cxn ang="0">
                <a:pos x="T6" y="T7"/>
              </a:cxn>
              <a:cxn ang="0">
                <a:pos x="T8" y="T9"/>
              </a:cxn>
            </a:cxnLst>
            <a:rect l="0" t="0" r="r" b="b"/>
            <a:pathLst>
              <a:path w="23" h="9">
                <a:moveTo>
                  <a:pt x="1" y="9"/>
                </a:moveTo>
                <a:lnTo>
                  <a:pt x="23" y="3"/>
                </a:lnTo>
                <a:lnTo>
                  <a:pt x="22" y="0"/>
                </a:lnTo>
                <a:lnTo>
                  <a:pt x="0" y="6"/>
                </a:lnTo>
                <a:lnTo>
                  <a:pt x="1"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66" name="椭圆 165"/>
          <p:cNvSpPr/>
          <p:nvPr>
            <p:custDataLst>
              <p:tags r:id="rId69"/>
            </p:custDataLst>
          </p:nvPr>
        </p:nvSpPr>
        <p:spPr>
          <a:xfrm>
            <a:off x="2387202" y="2888224"/>
            <a:ext cx="340827" cy="340827"/>
          </a:xfrm>
          <a:prstGeom prst="ellipse">
            <a:avLst/>
          </a:prstGeom>
          <a:solidFill>
            <a:srgbClr val="5E5CA2">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67" name="任意多边形 166"/>
          <p:cNvSpPr/>
          <p:nvPr>
            <p:custDataLst>
              <p:tags r:id="rId70"/>
            </p:custDataLst>
          </p:nvPr>
        </p:nvSpPr>
        <p:spPr bwMode="auto">
          <a:xfrm>
            <a:off x="2490006" y="2992880"/>
            <a:ext cx="154669" cy="137072"/>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rgbClr val="FFFFFF"/>
          </a:solidFill>
          <a:ln>
            <a:noFill/>
          </a:ln>
        </p:spPr>
        <p:txBody>
          <a:bodyPr anchor="ctr"/>
          <a:p>
            <a:pPr algn="ctr"/>
            <a:endParaRPr sz="1800"/>
          </a:p>
        </p:txBody>
      </p:sp>
      <p:sp>
        <p:nvSpPr>
          <p:cNvPr id="168" name="椭圆 167"/>
          <p:cNvSpPr/>
          <p:nvPr>
            <p:custDataLst>
              <p:tags r:id="rId71"/>
            </p:custDataLst>
          </p:nvPr>
        </p:nvSpPr>
        <p:spPr>
          <a:xfrm>
            <a:off x="1916713" y="2314005"/>
            <a:ext cx="437147" cy="437147"/>
          </a:xfrm>
          <a:prstGeom prst="ellipse">
            <a:avLst/>
          </a:prstGeom>
          <a:solidFill>
            <a:srgbClr val="40A693">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69" name="任意多边形 168"/>
          <p:cNvSpPr/>
          <p:nvPr>
            <p:custDataLst>
              <p:tags r:id="rId72"/>
            </p:custDataLst>
          </p:nvPr>
        </p:nvSpPr>
        <p:spPr bwMode="auto">
          <a:xfrm>
            <a:off x="2060268" y="2525170"/>
            <a:ext cx="150038" cy="6112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0" name="任意多边形 169"/>
          <p:cNvSpPr/>
          <p:nvPr>
            <p:custDataLst>
              <p:tags r:id="rId73"/>
            </p:custDataLst>
          </p:nvPr>
        </p:nvSpPr>
        <p:spPr bwMode="auto">
          <a:xfrm>
            <a:off x="2060268" y="2569625"/>
            <a:ext cx="150038" cy="62979"/>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1" name="任意多边形 170"/>
          <p:cNvSpPr/>
          <p:nvPr>
            <p:custDataLst>
              <p:tags r:id="rId74"/>
            </p:custDataLst>
          </p:nvPr>
        </p:nvSpPr>
        <p:spPr bwMode="auto">
          <a:xfrm>
            <a:off x="2060268" y="2477936"/>
            <a:ext cx="150038" cy="61127"/>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2" name="椭圆 171"/>
          <p:cNvSpPr/>
          <p:nvPr>
            <p:custDataLst>
              <p:tags r:id="rId75"/>
            </p:custDataLst>
          </p:nvPr>
        </p:nvSpPr>
        <p:spPr bwMode="auto">
          <a:xfrm>
            <a:off x="2063046" y="2445520"/>
            <a:ext cx="144481" cy="48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4" name="任意多边形 173"/>
          <p:cNvSpPr/>
          <p:nvPr>
            <p:custDataLst>
              <p:tags r:id="rId76"/>
            </p:custDataLst>
          </p:nvPr>
        </p:nvSpPr>
        <p:spPr bwMode="auto">
          <a:xfrm>
            <a:off x="1892633" y="5402747"/>
            <a:ext cx="627010" cy="627010"/>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5" name="任意多边形 174"/>
          <p:cNvSpPr/>
          <p:nvPr>
            <p:custDataLst>
              <p:tags r:id="rId77"/>
            </p:custDataLst>
          </p:nvPr>
        </p:nvSpPr>
        <p:spPr bwMode="auto">
          <a:xfrm>
            <a:off x="1614785" y="5937140"/>
            <a:ext cx="382504" cy="382504"/>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6" name="任意多边形 175"/>
          <p:cNvSpPr/>
          <p:nvPr>
            <p:custDataLst>
              <p:tags r:id="rId78"/>
            </p:custDataLst>
          </p:nvPr>
        </p:nvSpPr>
        <p:spPr bwMode="auto">
          <a:xfrm>
            <a:off x="2215863" y="5613911"/>
            <a:ext cx="237097" cy="283405"/>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77" name="椭圆 176"/>
          <p:cNvSpPr/>
          <p:nvPr>
            <p:custDataLst>
              <p:tags r:id="rId79"/>
            </p:custDataLst>
          </p:nvPr>
        </p:nvSpPr>
        <p:spPr>
          <a:xfrm>
            <a:off x="3788592" y="2845432"/>
            <a:ext cx="628862" cy="628862"/>
          </a:xfrm>
          <a:prstGeom prst="ellipse">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78" name="任意多边形 177"/>
          <p:cNvSpPr/>
          <p:nvPr>
            <p:custDataLst>
              <p:tags r:id="rId80"/>
            </p:custDataLst>
          </p:nvPr>
        </p:nvSpPr>
        <p:spPr>
          <a:xfrm>
            <a:off x="3984938" y="3053818"/>
            <a:ext cx="215795" cy="191715"/>
          </a:xfrm>
          <a:custGeom>
            <a:avLst/>
            <a:gdLst/>
            <a:ahLst/>
            <a:cxnLst>
              <a:cxn ang="0">
                <a:pos x="wd2" y="hd2"/>
              </a:cxn>
              <a:cxn ang="5400000">
                <a:pos x="wd2" y="hd2"/>
              </a:cxn>
              <a:cxn ang="10800000">
                <a:pos x="wd2" y="hd2"/>
              </a:cxn>
              <a:cxn ang="16200000">
                <a:pos x="wd2" y="hd2"/>
              </a:cxn>
            </a:cxnLst>
            <a:rect l="0" t="0" r="r" b="b"/>
            <a:pathLst>
              <a:path w="21600" h="21600" extrusionOk="0">
                <a:moveTo>
                  <a:pt x="21504" y="6075"/>
                </a:moveTo>
                <a:lnTo>
                  <a:pt x="19439" y="0"/>
                </a:lnTo>
                <a:lnTo>
                  <a:pt x="14503" y="0"/>
                </a:lnTo>
                <a:lnTo>
                  <a:pt x="15451" y="7077"/>
                </a:lnTo>
                <a:cubicBezTo>
                  <a:pt x="15636" y="8413"/>
                  <a:pt x="16936" y="9450"/>
                  <a:pt x="18515" y="9450"/>
                </a:cubicBezTo>
                <a:cubicBezTo>
                  <a:pt x="20219" y="9450"/>
                  <a:pt x="21600" y="8240"/>
                  <a:pt x="21600" y="6750"/>
                </a:cubicBezTo>
                <a:cubicBezTo>
                  <a:pt x="21600" y="6515"/>
                  <a:pt x="21566" y="6291"/>
                  <a:pt x="21504" y="6075"/>
                </a:cubicBezTo>
                <a:close/>
                <a:moveTo>
                  <a:pt x="16800" y="10862"/>
                </a:moveTo>
                <a:lnTo>
                  <a:pt x="16800" y="16200"/>
                </a:lnTo>
                <a:lnTo>
                  <a:pt x="4800" y="16200"/>
                </a:lnTo>
                <a:lnTo>
                  <a:pt x="4800" y="10870"/>
                </a:lnTo>
                <a:cubicBezTo>
                  <a:pt x="4274" y="11083"/>
                  <a:pt x="3696" y="11205"/>
                  <a:pt x="3085" y="11205"/>
                </a:cubicBezTo>
                <a:cubicBezTo>
                  <a:pt x="2851" y="11205"/>
                  <a:pt x="2624" y="11174"/>
                  <a:pt x="2400" y="11139"/>
                </a:cubicBezTo>
                <a:lnTo>
                  <a:pt x="2400" y="19710"/>
                </a:lnTo>
                <a:cubicBezTo>
                  <a:pt x="2400" y="20749"/>
                  <a:pt x="3155" y="21600"/>
                  <a:pt x="4078" y="21600"/>
                </a:cubicBezTo>
                <a:lnTo>
                  <a:pt x="17520" y="21600"/>
                </a:lnTo>
                <a:cubicBezTo>
                  <a:pt x="18444" y="21600"/>
                  <a:pt x="19200" y="20748"/>
                  <a:pt x="19200" y="19710"/>
                </a:cubicBezTo>
                <a:lnTo>
                  <a:pt x="19200" y="11140"/>
                </a:lnTo>
                <a:cubicBezTo>
                  <a:pt x="18974" y="11174"/>
                  <a:pt x="18749" y="11206"/>
                  <a:pt x="18515" y="11206"/>
                </a:cubicBezTo>
                <a:cubicBezTo>
                  <a:pt x="17907" y="11205"/>
                  <a:pt x="17327" y="11081"/>
                  <a:pt x="16800" y="10862"/>
                </a:cubicBezTo>
                <a:close/>
                <a:moveTo>
                  <a:pt x="10800" y="9450"/>
                </a:moveTo>
                <a:cubicBezTo>
                  <a:pt x="12504" y="9450"/>
                  <a:pt x="13885" y="8240"/>
                  <a:pt x="13885" y="6750"/>
                </a:cubicBezTo>
                <a:cubicBezTo>
                  <a:pt x="13885" y="6695"/>
                  <a:pt x="13882" y="6639"/>
                  <a:pt x="13879" y="6587"/>
                </a:cubicBezTo>
                <a:lnTo>
                  <a:pt x="13268" y="0"/>
                </a:lnTo>
                <a:lnTo>
                  <a:pt x="8332" y="0"/>
                </a:lnTo>
                <a:lnTo>
                  <a:pt x="7720" y="6581"/>
                </a:lnTo>
                <a:cubicBezTo>
                  <a:pt x="7717" y="6637"/>
                  <a:pt x="7715" y="6692"/>
                  <a:pt x="7715" y="6750"/>
                </a:cubicBezTo>
                <a:cubicBezTo>
                  <a:pt x="7715" y="8240"/>
                  <a:pt x="9096" y="9450"/>
                  <a:pt x="10800" y="9450"/>
                </a:cubicBezTo>
                <a:close/>
                <a:moveTo>
                  <a:pt x="6148" y="7087"/>
                </a:moveTo>
                <a:lnTo>
                  <a:pt x="7097" y="0"/>
                </a:lnTo>
                <a:lnTo>
                  <a:pt x="2160" y="0"/>
                </a:lnTo>
                <a:lnTo>
                  <a:pt x="97" y="6075"/>
                </a:lnTo>
                <a:cubicBezTo>
                  <a:pt x="34" y="6291"/>
                  <a:pt x="0" y="6515"/>
                  <a:pt x="0" y="6750"/>
                </a:cubicBezTo>
                <a:cubicBezTo>
                  <a:pt x="0" y="8240"/>
                  <a:pt x="1380" y="9450"/>
                  <a:pt x="3085" y="9450"/>
                </a:cubicBezTo>
                <a:cubicBezTo>
                  <a:pt x="4657" y="9450"/>
                  <a:pt x="5957" y="8418"/>
                  <a:pt x="6148" y="7087"/>
                </a:cubicBezTo>
                <a:close/>
              </a:path>
            </a:pathLst>
          </a:custGeom>
          <a:solidFill>
            <a:srgbClr val="FFFFFF"/>
          </a:solidFill>
          <a:ln w="12700" cap="flat">
            <a:noFill/>
            <a:miter lim="400000"/>
          </a:ln>
          <a:effectLst/>
        </p:spPr>
        <p:txBody>
          <a:bodyPr anchor="ctr"/>
          <a:p>
            <a:pPr algn="ctr"/>
            <a:endParaRPr sz="1800"/>
          </a:p>
        </p:txBody>
      </p:sp>
      <p:sp>
        <p:nvSpPr>
          <p:cNvPr id="180" name="椭圆 179"/>
          <p:cNvSpPr/>
          <p:nvPr>
            <p:custDataLst>
              <p:tags r:id="rId81"/>
            </p:custDataLst>
          </p:nvPr>
        </p:nvSpPr>
        <p:spPr>
          <a:xfrm>
            <a:off x="1451781" y="1590675"/>
            <a:ext cx="877999" cy="877999"/>
          </a:xfrm>
          <a:prstGeom prst="ellipse">
            <a:avLst/>
          </a:prstGeom>
          <a:solidFill>
            <a:srgbClr val="4276AA">
              <a:alpha val="79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sz="1800"/>
          </a:p>
        </p:txBody>
      </p:sp>
      <p:sp>
        <p:nvSpPr>
          <p:cNvPr id="181" name="任意多边形 180"/>
          <p:cNvSpPr/>
          <p:nvPr>
            <p:custDataLst>
              <p:tags r:id="rId82"/>
            </p:custDataLst>
          </p:nvPr>
        </p:nvSpPr>
        <p:spPr bwMode="auto">
          <a:xfrm>
            <a:off x="1619416" y="1968548"/>
            <a:ext cx="248211" cy="354719"/>
          </a:xfrm>
          <a:custGeom>
            <a:avLst/>
            <a:gdLst>
              <a:gd name="T0" fmla="*/ 42 w 59"/>
              <a:gd name="T1" fmla="*/ 49 h 84"/>
              <a:gd name="T2" fmla="*/ 43 w 59"/>
              <a:gd name="T3" fmla="*/ 40 h 84"/>
              <a:gd name="T4" fmla="*/ 31 w 59"/>
              <a:gd name="T5" fmla="*/ 4 h 84"/>
              <a:gd name="T6" fmla="*/ 26 w 59"/>
              <a:gd name="T7" fmla="*/ 1 h 84"/>
              <a:gd name="T8" fmla="*/ 11 w 59"/>
              <a:gd name="T9" fmla="*/ 6 h 84"/>
              <a:gd name="T10" fmla="*/ 4 w 59"/>
              <a:gd name="T11" fmla="*/ 22 h 84"/>
              <a:gd name="T12" fmla="*/ 9 w 59"/>
              <a:gd name="T13" fmla="*/ 37 h 84"/>
              <a:gd name="T14" fmla="*/ 24 w 59"/>
              <a:gd name="T15" fmla="*/ 46 h 84"/>
              <a:gd name="T16" fmla="*/ 31 w 59"/>
              <a:gd name="T17" fmla="*/ 52 h 84"/>
              <a:gd name="T18" fmla="*/ 40 w 59"/>
              <a:gd name="T19" fmla="*/ 80 h 84"/>
              <a:gd name="T20" fmla="*/ 45 w 59"/>
              <a:gd name="T21" fmla="*/ 83 h 84"/>
              <a:gd name="T22" fmla="*/ 48 w 59"/>
              <a:gd name="T23" fmla="*/ 69 h 84"/>
              <a:gd name="T24" fmla="*/ 42 w 59"/>
              <a:gd name="T2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4">
                <a:moveTo>
                  <a:pt x="42" y="49"/>
                </a:moveTo>
                <a:cubicBezTo>
                  <a:pt x="42" y="49"/>
                  <a:pt x="44" y="42"/>
                  <a:pt x="43" y="40"/>
                </a:cubicBezTo>
                <a:cubicBezTo>
                  <a:pt x="31" y="4"/>
                  <a:pt x="31" y="4"/>
                  <a:pt x="31" y="4"/>
                </a:cubicBezTo>
                <a:cubicBezTo>
                  <a:pt x="31" y="4"/>
                  <a:pt x="30" y="0"/>
                  <a:pt x="26" y="1"/>
                </a:cubicBezTo>
                <a:cubicBezTo>
                  <a:pt x="11" y="6"/>
                  <a:pt x="11" y="6"/>
                  <a:pt x="11" y="6"/>
                </a:cubicBezTo>
                <a:cubicBezTo>
                  <a:pt x="11" y="6"/>
                  <a:pt x="0" y="11"/>
                  <a:pt x="4" y="22"/>
                </a:cubicBezTo>
                <a:cubicBezTo>
                  <a:pt x="9" y="37"/>
                  <a:pt x="9" y="37"/>
                  <a:pt x="9" y="37"/>
                </a:cubicBezTo>
                <a:cubicBezTo>
                  <a:pt x="9" y="37"/>
                  <a:pt x="13" y="50"/>
                  <a:pt x="24" y="46"/>
                </a:cubicBezTo>
                <a:cubicBezTo>
                  <a:pt x="24" y="46"/>
                  <a:pt x="29" y="45"/>
                  <a:pt x="31" y="52"/>
                </a:cubicBezTo>
                <a:cubicBezTo>
                  <a:pt x="40" y="80"/>
                  <a:pt x="40" y="80"/>
                  <a:pt x="40" y="80"/>
                </a:cubicBezTo>
                <a:cubicBezTo>
                  <a:pt x="40" y="80"/>
                  <a:pt x="41" y="84"/>
                  <a:pt x="45" y="83"/>
                </a:cubicBezTo>
                <a:cubicBezTo>
                  <a:pt x="45" y="83"/>
                  <a:pt x="59" y="80"/>
                  <a:pt x="48" y="69"/>
                </a:cubicBezTo>
                <a:cubicBezTo>
                  <a:pt x="51" y="63"/>
                  <a:pt x="42" y="58"/>
                  <a:pt x="42"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82" name="任意多边形 181"/>
          <p:cNvSpPr/>
          <p:nvPr>
            <p:custDataLst>
              <p:tags r:id="rId83"/>
            </p:custDataLst>
          </p:nvPr>
        </p:nvSpPr>
        <p:spPr bwMode="auto">
          <a:xfrm>
            <a:off x="1758340" y="1752753"/>
            <a:ext cx="347310" cy="401027"/>
          </a:xfrm>
          <a:custGeom>
            <a:avLst/>
            <a:gdLst>
              <a:gd name="T0" fmla="*/ 69 w 82"/>
              <a:gd name="T1" fmla="*/ 59 h 95"/>
              <a:gd name="T2" fmla="*/ 72 w 82"/>
              <a:gd name="T3" fmla="*/ 46 h 95"/>
              <a:gd name="T4" fmla="*/ 62 w 82"/>
              <a:gd name="T5" fmla="*/ 37 h 95"/>
              <a:gd name="T6" fmla="*/ 51 w 82"/>
              <a:gd name="T7" fmla="*/ 5 h 95"/>
              <a:gd name="T8" fmla="*/ 48 w 82"/>
              <a:gd name="T9" fmla="*/ 6 h 95"/>
              <a:gd name="T10" fmla="*/ 4 w 82"/>
              <a:gd name="T11" fmla="*/ 48 h 95"/>
              <a:gd name="T12" fmla="*/ 2 w 82"/>
              <a:gd name="T13" fmla="*/ 53 h 95"/>
              <a:gd name="T14" fmla="*/ 12 w 82"/>
              <a:gd name="T15" fmla="*/ 83 h 95"/>
              <a:gd name="T16" fmla="*/ 17 w 82"/>
              <a:gd name="T17" fmla="*/ 86 h 95"/>
              <a:gd name="T18" fmla="*/ 78 w 82"/>
              <a:gd name="T19" fmla="*/ 92 h 95"/>
              <a:gd name="T20" fmla="*/ 80 w 82"/>
              <a:gd name="T21" fmla="*/ 91 h 95"/>
              <a:gd name="T22" fmla="*/ 69 w 82"/>
              <a:gd name="T23" fmla="*/ 5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69" y="59"/>
                </a:moveTo>
                <a:cubicBezTo>
                  <a:pt x="73" y="56"/>
                  <a:pt x="74" y="51"/>
                  <a:pt x="72" y="46"/>
                </a:cubicBezTo>
                <a:cubicBezTo>
                  <a:pt x="71" y="41"/>
                  <a:pt x="67" y="38"/>
                  <a:pt x="62" y="37"/>
                </a:cubicBezTo>
                <a:cubicBezTo>
                  <a:pt x="51" y="5"/>
                  <a:pt x="51" y="5"/>
                  <a:pt x="51" y="5"/>
                </a:cubicBezTo>
                <a:cubicBezTo>
                  <a:pt x="50" y="0"/>
                  <a:pt x="48" y="6"/>
                  <a:pt x="48" y="6"/>
                </a:cubicBezTo>
                <a:cubicBezTo>
                  <a:pt x="40" y="38"/>
                  <a:pt x="4" y="48"/>
                  <a:pt x="4" y="48"/>
                </a:cubicBezTo>
                <a:cubicBezTo>
                  <a:pt x="0" y="49"/>
                  <a:pt x="2" y="53"/>
                  <a:pt x="2" y="53"/>
                </a:cubicBezTo>
                <a:cubicBezTo>
                  <a:pt x="12" y="83"/>
                  <a:pt x="12" y="83"/>
                  <a:pt x="12" y="83"/>
                </a:cubicBezTo>
                <a:cubicBezTo>
                  <a:pt x="13" y="87"/>
                  <a:pt x="17" y="86"/>
                  <a:pt x="17" y="86"/>
                </a:cubicBezTo>
                <a:cubicBezTo>
                  <a:pt x="56" y="72"/>
                  <a:pt x="78" y="92"/>
                  <a:pt x="78" y="92"/>
                </a:cubicBezTo>
                <a:cubicBezTo>
                  <a:pt x="78" y="92"/>
                  <a:pt x="82" y="95"/>
                  <a:pt x="80" y="91"/>
                </a:cubicBezTo>
                <a:lnTo>
                  <a:pt x="69"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83" name="任意多边形 182"/>
          <p:cNvSpPr/>
          <p:nvPr>
            <p:custDataLst>
              <p:tags r:id="rId84"/>
            </p:custDataLst>
          </p:nvPr>
        </p:nvSpPr>
        <p:spPr bwMode="auto">
          <a:xfrm>
            <a:off x="2055637" y="1834255"/>
            <a:ext cx="52791" cy="67610"/>
          </a:xfrm>
          <a:custGeom>
            <a:avLst/>
            <a:gdLst>
              <a:gd name="T0" fmla="*/ 15 w 15"/>
              <a:gd name="T1" fmla="*/ 1 h 19"/>
              <a:gd name="T2" fmla="*/ 13 w 15"/>
              <a:gd name="T3" fmla="*/ 0 h 19"/>
              <a:gd name="T4" fmla="*/ 0 w 15"/>
              <a:gd name="T5" fmla="*/ 18 h 19"/>
              <a:gd name="T6" fmla="*/ 2 w 15"/>
              <a:gd name="T7" fmla="*/ 19 h 19"/>
              <a:gd name="T8" fmla="*/ 15 w 15"/>
              <a:gd name="T9" fmla="*/ 1 h 19"/>
            </a:gdLst>
            <a:ahLst/>
            <a:cxnLst>
              <a:cxn ang="0">
                <a:pos x="T0" y="T1"/>
              </a:cxn>
              <a:cxn ang="0">
                <a:pos x="T2" y="T3"/>
              </a:cxn>
              <a:cxn ang="0">
                <a:pos x="T4" y="T5"/>
              </a:cxn>
              <a:cxn ang="0">
                <a:pos x="T6" y="T7"/>
              </a:cxn>
              <a:cxn ang="0">
                <a:pos x="T8" y="T9"/>
              </a:cxn>
            </a:cxnLst>
            <a:rect l="0" t="0" r="r" b="b"/>
            <a:pathLst>
              <a:path w="15" h="19">
                <a:moveTo>
                  <a:pt x="15" y="1"/>
                </a:moveTo>
                <a:lnTo>
                  <a:pt x="13" y="0"/>
                </a:lnTo>
                <a:lnTo>
                  <a:pt x="0" y="18"/>
                </a:lnTo>
                <a:lnTo>
                  <a:pt x="2" y="19"/>
                </a:lnTo>
                <a:lnTo>
                  <a:pt x="15"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84" name="任意多边形 183"/>
          <p:cNvSpPr/>
          <p:nvPr>
            <p:custDataLst>
              <p:tags r:id="rId85"/>
            </p:custDataLst>
          </p:nvPr>
        </p:nvSpPr>
        <p:spPr bwMode="auto">
          <a:xfrm>
            <a:off x="2084348" y="1989850"/>
            <a:ext cx="74093" cy="50013"/>
          </a:xfrm>
          <a:custGeom>
            <a:avLst/>
            <a:gdLst>
              <a:gd name="T0" fmla="*/ 0 w 21"/>
              <a:gd name="T1" fmla="*/ 3 h 14"/>
              <a:gd name="T2" fmla="*/ 19 w 21"/>
              <a:gd name="T3" fmla="*/ 14 h 14"/>
              <a:gd name="T4" fmla="*/ 21 w 21"/>
              <a:gd name="T5" fmla="*/ 12 h 14"/>
              <a:gd name="T6" fmla="*/ 1 w 21"/>
              <a:gd name="T7" fmla="*/ 0 h 14"/>
              <a:gd name="T8" fmla="*/ 0 w 21"/>
              <a:gd name="T9" fmla="*/ 3 h 14"/>
            </a:gdLst>
            <a:ahLst/>
            <a:cxnLst>
              <a:cxn ang="0">
                <a:pos x="T0" y="T1"/>
              </a:cxn>
              <a:cxn ang="0">
                <a:pos x="T2" y="T3"/>
              </a:cxn>
              <a:cxn ang="0">
                <a:pos x="T4" y="T5"/>
              </a:cxn>
              <a:cxn ang="0">
                <a:pos x="T6" y="T7"/>
              </a:cxn>
              <a:cxn ang="0">
                <a:pos x="T8" y="T9"/>
              </a:cxn>
            </a:cxnLst>
            <a:rect l="0" t="0" r="r" b="b"/>
            <a:pathLst>
              <a:path w="21" h="14">
                <a:moveTo>
                  <a:pt x="0" y="3"/>
                </a:moveTo>
                <a:lnTo>
                  <a:pt x="19" y="14"/>
                </a:lnTo>
                <a:lnTo>
                  <a:pt x="21" y="12"/>
                </a:lnTo>
                <a:lnTo>
                  <a:pt x="1"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85" name="任意多边形 184"/>
          <p:cNvSpPr/>
          <p:nvPr>
            <p:custDataLst>
              <p:tags r:id="rId86"/>
            </p:custDataLst>
          </p:nvPr>
        </p:nvSpPr>
        <p:spPr bwMode="auto">
          <a:xfrm>
            <a:off x="2080643" y="1915757"/>
            <a:ext cx="81502" cy="31489"/>
          </a:xfrm>
          <a:custGeom>
            <a:avLst/>
            <a:gdLst>
              <a:gd name="T0" fmla="*/ 1 w 23"/>
              <a:gd name="T1" fmla="*/ 9 h 9"/>
              <a:gd name="T2" fmla="*/ 23 w 23"/>
              <a:gd name="T3" fmla="*/ 3 h 9"/>
              <a:gd name="T4" fmla="*/ 22 w 23"/>
              <a:gd name="T5" fmla="*/ 0 h 9"/>
              <a:gd name="T6" fmla="*/ 0 w 23"/>
              <a:gd name="T7" fmla="*/ 6 h 9"/>
              <a:gd name="T8" fmla="*/ 1 w 23"/>
              <a:gd name="T9" fmla="*/ 9 h 9"/>
            </a:gdLst>
            <a:ahLst/>
            <a:cxnLst>
              <a:cxn ang="0">
                <a:pos x="T0" y="T1"/>
              </a:cxn>
              <a:cxn ang="0">
                <a:pos x="T2" y="T3"/>
              </a:cxn>
              <a:cxn ang="0">
                <a:pos x="T4" y="T5"/>
              </a:cxn>
              <a:cxn ang="0">
                <a:pos x="T6" y="T7"/>
              </a:cxn>
              <a:cxn ang="0">
                <a:pos x="T8" y="T9"/>
              </a:cxn>
            </a:cxnLst>
            <a:rect l="0" t="0" r="r" b="b"/>
            <a:pathLst>
              <a:path w="23" h="9">
                <a:moveTo>
                  <a:pt x="1" y="9"/>
                </a:moveTo>
                <a:lnTo>
                  <a:pt x="23" y="3"/>
                </a:lnTo>
                <a:lnTo>
                  <a:pt x="22" y="0"/>
                </a:lnTo>
                <a:lnTo>
                  <a:pt x="0" y="6"/>
                </a:lnTo>
                <a:lnTo>
                  <a:pt x="1"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00"/>
          </a:p>
        </p:txBody>
      </p:sp>
      <p:sp>
        <p:nvSpPr>
          <p:cNvPr id="189" name="文本框 188"/>
          <p:cNvSpPr txBox="1"/>
          <p:nvPr>
            <p:custDataLst>
              <p:tags r:id="rId87"/>
            </p:custDataLst>
          </p:nvPr>
        </p:nvSpPr>
        <p:spPr>
          <a:xfrm>
            <a:off x="5066665" y="2323465"/>
            <a:ext cx="2712720" cy="4550410"/>
          </a:xfrm>
          <a:prstGeom prst="rect">
            <a:avLst/>
          </a:prstGeom>
          <a:ln>
            <a:noFill/>
          </a:ln>
        </p:spPr>
        <p:txBody>
          <a:bodyPr vert="horz" wrap="square" lIns="91440" tIns="45720" rIns="91440" bIns="45720" anchor="t" anchorCtr="0"/>
          <a:p>
            <a:pPr marL="0" lvl="0" indent="0" algn="just">
              <a:lnSpc>
                <a:spcPct val="120000"/>
              </a:lnSpc>
              <a:spcBef>
                <a:spcPts val="0"/>
              </a:spcBef>
              <a:spcAft>
                <a:spcPts val="0"/>
              </a:spcAft>
              <a:buSzPct val="100000"/>
              <a:buNone/>
            </a:pPr>
            <a:r>
              <a:rPr lang="zh-CN" altLang="en-US" sz="1800" dirty="0">
                <a:latin typeface="+mn-ea"/>
                <a:ea typeface="+mn-ea"/>
                <a:sym typeface="+mn-ea"/>
              </a:rPr>
              <a:t>在商业计划书中，应阐明市场竞争者带来的风险以及所采取的对策。风险因素主要从政治法律环境、市场供求、社会因素、经济发展周期、项目内部经济特征等方面，分析对项目投资效果的影响。在分析企业主要面临的风险之后，还需根据每项潜在的风险，叙述控制和防范的具体措施，说明你将如何应付风险和问题。</a:t>
            </a:r>
            <a:endParaRPr lang="zh-CN" altLang="en-US" sz="1800" dirty="0">
              <a:solidFill>
                <a:srgbClr val="000000"/>
              </a:solidFill>
              <a:latin typeface="+mn-ea"/>
              <a:ea typeface="+mn-ea"/>
              <a:sym typeface="+mn-ea"/>
            </a:endParaRPr>
          </a:p>
        </p:txBody>
      </p:sp>
    </p:spTree>
    <p:custDataLst>
      <p:tags r:id="rId8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866140" y="770890"/>
            <a:ext cx="3181350" cy="910590"/>
            <a:chOff x="1816" y="2344"/>
            <a:chExt cx="5010" cy="1434"/>
          </a:xfrm>
        </p:grpSpPr>
        <p:sp>
          <p:nvSpPr>
            <p:cNvPr id="4" name="圆角矩形 3"/>
            <p:cNvSpPr/>
            <p:nvPr>
              <p:custDataLst>
                <p:tags r:id="rId2"/>
              </p:custDataLst>
            </p:nvPr>
          </p:nvSpPr>
          <p:spPr>
            <a:xfrm>
              <a:off x="1974" y="2511"/>
              <a:ext cx="4262" cy="692"/>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弧形 8"/>
            <p:cNvSpPr/>
            <p:nvPr>
              <p:custDataLst>
                <p:tags r:id="rId3"/>
              </p:custDataLst>
            </p:nvPr>
          </p:nvSpPr>
          <p:spPr>
            <a:xfrm>
              <a:off x="6022" y="234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0" name="弧形 9"/>
            <p:cNvSpPr/>
            <p:nvPr>
              <p:custDataLst>
                <p:tags r:id="rId4"/>
              </p:custDataLst>
            </p:nvPr>
          </p:nvSpPr>
          <p:spPr>
            <a:xfrm rot="10800000">
              <a:off x="1816" y="297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sp>
        <p:nvSpPr>
          <p:cNvPr id="11" name="Title 6"/>
          <p:cNvSpPr txBox="1"/>
          <p:nvPr>
            <p:custDataLst>
              <p:tags r:id="rId5"/>
            </p:custDataLst>
          </p:nvPr>
        </p:nvSpPr>
        <p:spPr>
          <a:xfrm>
            <a:off x="1503046" y="922020"/>
            <a:ext cx="163322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（十三）附录</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9" name="任意多边形 5"/>
          <p:cNvSpPr>
            <a:spLocks noChangeArrowheads="1"/>
          </p:cNvSpPr>
          <p:nvPr>
            <p:custDataLst>
              <p:tags r:id="rId6"/>
            </p:custDataLst>
          </p:nvPr>
        </p:nvSpPr>
        <p:spPr bwMode="auto">
          <a:xfrm>
            <a:off x="8143240" y="4057650"/>
            <a:ext cx="1313815" cy="2111375"/>
          </a:xfrm>
          <a:custGeom>
            <a:avLst/>
            <a:gdLst>
              <a:gd name="T0" fmla="*/ 616199 w 1342369"/>
              <a:gd name="T1" fmla="*/ 690 h 2155959"/>
              <a:gd name="T2" fmla="*/ 644718 w 1342369"/>
              <a:gd name="T3" fmla="*/ 7198 h 2155959"/>
              <a:gd name="T4" fmla="*/ 891891 w 1342369"/>
              <a:gd name="T5" fmla="*/ 594450 h 2155959"/>
              <a:gd name="T6" fmla="*/ 1184379 w 1342369"/>
              <a:gd name="T7" fmla="*/ 382215 h 2155959"/>
              <a:gd name="T8" fmla="*/ 1340922 w 1342369"/>
              <a:gd name="T9" fmla="*/ 349247 h 2155959"/>
              <a:gd name="T10" fmla="*/ 1027836 w 1342369"/>
              <a:gd name="T11" fmla="*/ 1080737 h 2155959"/>
              <a:gd name="T12" fmla="*/ 1036689 w 1342369"/>
              <a:gd name="T13" fmla="*/ 2096039 h 2155959"/>
              <a:gd name="T14" fmla="*/ 1046134 w 1342369"/>
              <a:gd name="T15" fmla="*/ 2155959 h 2155959"/>
              <a:gd name="T16" fmla="*/ 543956 w 1342369"/>
              <a:gd name="T17" fmla="*/ 2155959 h 2155959"/>
              <a:gd name="T18" fmla="*/ 544822 w 1342369"/>
              <a:gd name="T19" fmla="*/ 2146849 h 2155959"/>
              <a:gd name="T20" fmla="*/ 587044 w 1342369"/>
              <a:gd name="T21" fmla="*/ 1332122 h 2155959"/>
              <a:gd name="T22" fmla="*/ 138013 w 1342369"/>
              <a:gd name="T23" fmla="*/ 796383 h 2155959"/>
              <a:gd name="T24" fmla="*/ 53562 w 1342369"/>
              <a:gd name="T25" fmla="*/ 608874 h 2155959"/>
              <a:gd name="T26" fmla="*/ 333692 w 1342369"/>
              <a:gd name="T27" fmla="*/ 755172 h 2155959"/>
              <a:gd name="T28" fmla="*/ 39144 w 1342369"/>
              <a:gd name="T29" fmla="*/ 417244 h 2155959"/>
              <a:gd name="T30" fmla="*/ 45323 w 1342369"/>
              <a:gd name="T31" fmla="*/ 264765 h 2155959"/>
              <a:gd name="T32" fmla="*/ 407844 w 1342369"/>
              <a:gd name="T33" fmla="*/ 596511 h 2155959"/>
              <a:gd name="T34" fmla="*/ 189508 w 1342369"/>
              <a:gd name="T35" fmla="*/ 101982 h 2155959"/>
              <a:gd name="T36" fmla="*/ 372828 w 1342369"/>
              <a:gd name="T37" fmla="*/ 242099 h 2155959"/>
              <a:gd name="T38" fmla="*/ 620001 w 1342369"/>
              <a:gd name="T39" fmla="*/ 396639 h 2155959"/>
              <a:gd name="T40" fmla="*/ 616199 w 1342369"/>
              <a:gd name="T41" fmla="*/ 690 h 2155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42369" h="2155959">
                <a:moveTo>
                  <a:pt x="616199" y="690"/>
                </a:moveTo>
                <a:cubicBezTo>
                  <a:pt x="623960" y="-1205"/>
                  <a:pt x="633390" y="758"/>
                  <a:pt x="644718" y="7198"/>
                </a:cubicBezTo>
                <a:cubicBezTo>
                  <a:pt x="735348" y="56650"/>
                  <a:pt x="768305" y="567663"/>
                  <a:pt x="891891" y="594450"/>
                </a:cubicBezTo>
                <a:cubicBezTo>
                  <a:pt x="1017538" y="621237"/>
                  <a:pt x="1151423" y="456394"/>
                  <a:pt x="1184379" y="382215"/>
                </a:cubicBezTo>
                <a:cubicBezTo>
                  <a:pt x="1217336" y="305975"/>
                  <a:pt x="1322384" y="266825"/>
                  <a:pt x="1340922" y="349247"/>
                </a:cubicBezTo>
                <a:cubicBezTo>
                  <a:pt x="1361520" y="431668"/>
                  <a:pt x="1157602" y="542937"/>
                  <a:pt x="1027836" y="1080737"/>
                </a:cubicBezTo>
                <a:cubicBezTo>
                  <a:pt x="956002" y="1382090"/>
                  <a:pt x="991702" y="1793626"/>
                  <a:pt x="1036689" y="2096039"/>
                </a:cubicBezTo>
                <a:lnTo>
                  <a:pt x="1046134" y="2155959"/>
                </a:lnTo>
                <a:lnTo>
                  <a:pt x="543956" y="2155959"/>
                </a:lnTo>
                <a:lnTo>
                  <a:pt x="544822" y="2146849"/>
                </a:lnTo>
                <a:cubicBezTo>
                  <a:pt x="564210" y="1938701"/>
                  <a:pt x="594125" y="1568698"/>
                  <a:pt x="587044" y="1332122"/>
                </a:cubicBezTo>
                <a:cubicBezTo>
                  <a:pt x="576746" y="988013"/>
                  <a:pt x="265719" y="887047"/>
                  <a:pt x="138013" y="796383"/>
                </a:cubicBezTo>
                <a:cubicBezTo>
                  <a:pt x="10307" y="705719"/>
                  <a:pt x="-18530" y="604753"/>
                  <a:pt x="53562" y="608874"/>
                </a:cubicBezTo>
                <a:cubicBezTo>
                  <a:pt x="123595" y="612995"/>
                  <a:pt x="319274" y="788141"/>
                  <a:pt x="333692" y="755172"/>
                </a:cubicBezTo>
                <a:cubicBezTo>
                  <a:pt x="348110" y="724264"/>
                  <a:pt x="113296" y="532634"/>
                  <a:pt x="39144" y="417244"/>
                </a:cubicBezTo>
                <a:cubicBezTo>
                  <a:pt x="-37068" y="303915"/>
                  <a:pt x="16486" y="275067"/>
                  <a:pt x="45323" y="264765"/>
                </a:cubicBezTo>
                <a:cubicBezTo>
                  <a:pt x="76220" y="254462"/>
                  <a:pt x="391366" y="617116"/>
                  <a:pt x="407844" y="596511"/>
                </a:cubicBezTo>
                <a:cubicBezTo>
                  <a:pt x="426382" y="573845"/>
                  <a:pt x="177149" y="137011"/>
                  <a:pt x="189508" y="101982"/>
                </a:cubicBezTo>
                <a:cubicBezTo>
                  <a:pt x="199806" y="66953"/>
                  <a:pt x="263660" y="-3105"/>
                  <a:pt x="372828" y="242099"/>
                </a:cubicBezTo>
                <a:cubicBezTo>
                  <a:pt x="481996" y="487303"/>
                  <a:pt x="655017" y="600632"/>
                  <a:pt x="620001" y="396639"/>
                </a:cubicBezTo>
                <a:cubicBezTo>
                  <a:pt x="589362" y="216342"/>
                  <a:pt x="561877" y="13959"/>
                  <a:pt x="616199" y="690"/>
                </a:cubicBezTo>
                <a:close/>
              </a:path>
            </a:pathLst>
          </a:cu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1800"/>
          </a:p>
        </p:txBody>
      </p:sp>
      <p:sp>
        <p:nvSpPr>
          <p:cNvPr id="180" name="Freeform 6"/>
          <p:cNvSpPr>
            <a:spLocks noChangeArrowheads="1"/>
          </p:cNvSpPr>
          <p:nvPr>
            <p:custDataLst>
              <p:tags r:id="rId7"/>
            </p:custDataLst>
          </p:nvPr>
        </p:nvSpPr>
        <p:spPr bwMode="auto">
          <a:xfrm>
            <a:off x="8249285" y="1844040"/>
            <a:ext cx="2541905" cy="2404745"/>
          </a:xfrm>
          <a:custGeom>
            <a:avLst/>
            <a:gdLst>
              <a:gd name="T0" fmla="*/ 388 w 1261"/>
              <a:gd name="T1" fmla="*/ 1185 h 1192"/>
              <a:gd name="T2" fmla="*/ 659 w 1261"/>
              <a:gd name="T3" fmla="*/ 0 h 1192"/>
              <a:gd name="T4" fmla="*/ 490 w 1261"/>
              <a:gd name="T5" fmla="*/ 1192 h 1192"/>
              <a:gd name="T6" fmla="*/ 595 w 1261"/>
              <a:gd name="T7" fmla="*/ 548 h 1192"/>
              <a:gd name="T8" fmla="*/ 388 w 1261"/>
              <a:gd name="T9" fmla="*/ 1185 h 1192"/>
            </a:gdLst>
            <a:ahLst/>
            <a:cxnLst>
              <a:cxn ang="0">
                <a:pos x="T0" y="T1"/>
              </a:cxn>
              <a:cxn ang="0">
                <a:pos x="T2" y="T3"/>
              </a:cxn>
              <a:cxn ang="0">
                <a:pos x="T4" y="T5"/>
              </a:cxn>
              <a:cxn ang="0">
                <a:pos x="T6" y="T7"/>
              </a:cxn>
              <a:cxn ang="0">
                <a:pos x="T8" y="T9"/>
              </a:cxn>
            </a:cxnLst>
            <a:rect l="0" t="0" r="r" b="b"/>
            <a:pathLst>
              <a:path w="1261" h="1192">
                <a:moveTo>
                  <a:pt x="388" y="1185"/>
                </a:moveTo>
                <a:cubicBezTo>
                  <a:pt x="388" y="1185"/>
                  <a:pt x="0" y="615"/>
                  <a:pt x="659" y="0"/>
                </a:cubicBezTo>
                <a:cubicBezTo>
                  <a:pt x="659" y="0"/>
                  <a:pt x="1261" y="710"/>
                  <a:pt x="490" y="1192"/>
                </a:cubicBezTo>
                <a:cubicBezTo>
                  <a:pt x="490" y="1192"/>
                  <a:pt x="508" y="734"/>
                  <a:pt x="595" y="548"/>
                </a:cubicBezTo>
                <a:cubicBezTo>
                  <a:pt x="595" y="548"/>
                  <a:pt x="363" y="953"/>
                  <a:pt x="388" y="1185"/>
                </a:cubicBezTo>
                <a:close/>
              </a:path>
            </a:pathLst>
          </a:custGeom>
          <a:solidFill>
            <a:srgbClr val="2D98A7"/>
          </a:solidFill>
          <a:ln>
            <a:noFill/>
          </a:ln>
        </p:spPr>
        <p:txBody>
          <a:bodyPr/>
          <a:p>
            <a:endParaRPr lang="zh-CN" altLang="en-US" sz="1800"/>
          </a:p>
        </p:txBody>
      </p:sp>
      <p:sp>
        <p:nvSpPr>
          <p:cNvPr id="181" name="Freeform 7"/>
          <p:cNvSpPr>
            <a:spLocks noChangeArrowheads="1"/>
          </p:cNvSpPr>
          <p:nvPr>
            <p:custDataLst>
              <p:tags r:id="rId8"/>
            </p:custDataLst>
          </p:nvPr>
        </p:nvSpPr>
        <p:spPr bwMode="auto">
          <a:xfrm>
            <a:off x="9559290" y="3333115"/>
            <a:ext cx="1880870" cy="1846580"/>
          </a:xfrm>
          <a:custGeom>
            <a:avLst/>
            <a:gdLst>
              <a:gd name="T0" fmla="*/ 0 w 933"/>
              <a:gd name="T1" fmla="*/ 502 h 915"/>
              <a:gd name="T2" fmla="*/ 933 w 933"/>
              <a:gd name="T3" fmla="*/ 207 h 915"/>
              <a:gd name="T4" fmla="*/ 37 w 933"/>
              <a:gd name="T5" fmla="*/ 576 h 915"/>
              <a:gd name="T6" fmla="*/ 527 w 933"/>
              <a:gd name="T7" fmla="*/ 386 h 915"/>
              <a:gd name="T8" fmla="*/ 0 w 933"/>
              <a:gd name="T9" fmla="*/ 502 h 915"/>
            </a:gdLst>
            <a:ahLst/>
            <a:cxnLst>
              <a:cxn ang="0">
                <a:pos x="T0" y="T1"/>
              </a:cxn>
              <a:cxn ang="0">
                <a:pos x="T2" y="T3"/>
              </a:cxn>
              <a:cxn ang="0">
                <a:pos x="T4" y="T5"/>
              </a:cxn>
              <a:cxn ang="0">
                <a:pos x="T6" y="T7"/>
              </a:cxn>
              <a:cxn ang="0">
                <a:pos x="T8" y="T9"/>
              </a:cxn>
            </a:cxnLst>
            <a:rect l="0" t="0" r="r" b="b"/>
            <a:pathLst>
              <a:path w="933" h="915">
                <a:moveTo>
                  <a:pt x="0" y="502"/>
                </a:moveTo>
                <a:cubicBezTo>
                  <a:pt x="0" y="502"/>
                  <a:pt x="238" y="0"/>
                  <a:pt x="933" y="207"/>
                </a:cubicBezTo>
                <a:cubicBezTo>
                  <a:pt x="933" y="207"/>
                  <a:pt x="686" y="915"/>
                  <a:pt x="37" y="576"/>
                </a:cubicBezTo>
                <a:cubicBezTo>
                  <a:pt x="37" y="576"/>
                  <a:pt x="362" y="402"/>
                  <a:pt x="527" y="386"/>
                </a:cubicBezTo>
                <a:cubicBezTo>
                  <a:pt x="527" y="386"/>
                  <a:pt x="151" y="390"/>
                  <a:pt x="0" y="502"/>
                </a:cubicBezTo>
                <a:close/>
              </a:path>
            </a:pathLst>
          </a:custGeom>
          <a:solidFill>
            <a:srgbClr val="2EA18D"/>
          </a:solidFill>
          <a:ln>
            <a:noFill/>
          </a:ln>
        </p:spPr>
        <p:txBody>
          <a:bodyPr/>
          <a:p>
            <a:endParaRPr lang="zh-CN" altLang="en-US" sz="1800"/>
          </a:p>
        </p:txBody>
      </p:sp>
      <p:sp>
        <p:nvSpPr>
          <p:cNvPr id="182" name="Freeform 8"/>
          <p:cNvSpPr>
            <a:spLocks noChangeArrowheads="1"/>
          </p:cNvSpPr>
          <p:nvPr>
            <p:custDataLst>
              <p:tags r:id="rId9"/>
            </p:custDataLst>
          </p:nvPr>
        </p:nvSpPr>
        <p:spPr bwMode="auto">
          <a:xfrm>
            <a:off x="6151880" y="2947670"/>
            <a:ext cx="1955800" cy="2067560"/>
          </a:xfrm>
          <a:custGeom>
            <a:avLst/>
            <a:gdLst>
              <a:gd name="T0" fmla="*/ 966 w 970"/>
              <a:gd name="T1" fmla="*/ 703 h 1025"/>
              <a:gd name="T2" fmla="*/ 0 w 970"/>
              <a:gd name="T3" fmla="*/ 498 h 1025"/>
              <a:gd name="T4" fmla="*/ 970 w 970"/>
              <a:gd name="T5" fmla="*/ 620 h 1025"/>
              <a:gd name="T6" fmla="*/ 445 w 970"/>
              <a:gd name="T7" fmla="*/ 543 h 1025"/>
              <a:gd name="T8" fmla="*/ 966 w 970"/>
              <a:gd name="T9" fmla="*/ 703 h 1025"/>
            </a:gdLst>
            <a:ahLst/>
            <a:cxnLst>
              <a:cxn ang="0">
                <a:pos x="T0" y="T1"/>
              </a:cxn>
              <a:cxn ang="0">
                <a:pos x="T2" y="T3"/>
              </a:cxn>
              <a:cxn ang="0">
                <a:pos x="T4" y="T5"/>
              </a:cxn>
              <a:cxn ang="0">
                <a:pos x="T6" y="T7"/>
              </a:cxn>
              <a:cxn ang="0">
                <a:pos x="T8" y="T9"/>
              </a:cxn>
            </a:cxnLst>
            <a:rect l="0" t="0" r="r" b="b"/>
            <a:pathLst>
              <a:path w="970" h="1025">
                <a:moveTo>
                  <a:pt x="966" y="703"/>
                </a:moveTo>
                <a:cubicBezTo>
                  <a:pt x="966" y="703"/>
                  <a:pt x="507" y="1025"/>
                  <a:pt x="0" y="498"/>
                </a:cubicBezTo>
                <a:cubicBezTo>
                  <a:pt x="0" y="498"/>
                  <a:pt x="568" y="0"/>
                  <a:pt x="970" y="620"/>
                </a:cubicBezTo>
                <a:cubicBezTo>
                  <a:pt x="970" y="620"/>
                  <a:pt x="598" y="611"/>
                  <a:pt x="445" y="543"/>
                </a:cubicBezTo>
                <a:cubicBezTo>
                  <a:pt x="445" y="543"/>
                  <a:pt x="778" y="726"/>
                  <a:pt x="966" y="703"/>
                </a:cubicBezTo>
                <a:close/>
              </a:path>
            </a:pathLst>
          </a:custGeom>
          <a:solidFill>
            <a:srgbClr val="454039"/>
          </a:solidFill>
          <a:ln>
            <a:noFill/>
          </a:ln>
        </p:spPr>
        <p:txBody>
          <a:bodyPr/>
          <a:p>
            <a:endParaRPr lang="zh-CN" altLang="en-US" sz="1800"/>
          </a:p>
        </p:txBody>
      </p:sp>
      <p:sp>
        <p:nvSpPr>
          <p:cNvPr id="183" name="Freeform 9"/>
          <p:cNvSpPr>
            <a:spLocks noChangeArrowheads="1"/>
          </p:cNvSpPr>
          <p:nvPr>
            <p:custDataLst>
              <p:tags r:id="rId10"/>
            </p:custDataLst>
          </p:nvPr>
        </p:nvSpPr>
        <p:spPr bwMode="auto">
          <a:xfrm>
            <a:off x="7131050" y="2027555"/>
            <a:ext cx="1952625" cy="2033270"/>
          </a:xfrm>
          <a:custGeom>
            <a:avLst/>
            <a:gdLst>
              <a:gd name="T0" fmla="*/ 594 w 968"/>
              <a:gd name="T1" fmla="*/ 1009 h 1009"/>
              <a:gd name="T2" fmla="*/ 142 w 968"/>
              <a:gd name="T3" fmla="*/ 0 h 1009"/>
              <a:gd name="T4" fmla="*/ 671 w 968"/>
              <a:gd name="T5" fmla="*/ 958 h 1009"/>
              <a:gd name="T6" fmla="*/ 395 w 968"/>
              <a:gd name="T7" fmla="*/ 433 h 1009"/>
              <a:gd name="T8" fmla="*/ 594 w 968"/>
              <a:gd name="T9" fmla="*/ 1009 h 1009"/>
            </a:gdLst>
            <a:ahLst/>
            <a:cxnLst>
              <a:cxn ang="0">
                <a:pos x="T0" y="T1"/>
              </a:cxn>
              <a:cxn ang="0">
                <a:pos x="T2" y="T3"/>
              </a:cxn>
              <a:cxn ang="0">
                <a:pos x="T4" y="T5"/>
              </a:cxn>
              <a:cxn ang="0">
                <a:pos x="T6" y="T7"/>
              </a:cxn>
              <a:cxn ang="0">
                <a:pos x="T8" y="T9"/>
              </a:cxn>
            </a:cxnLst>
            <a:rect l="0" t="0" r="r" b="b"/>
            <a:pathLst>
              <a:path w="968" h="1009">
                <a:moveTo>
                  <a:pt x="594" y="1009"/>
                </a:moveTo>
                <a:cubicBezTo>
                  <a:pt x="594" y="1009"/>
                  <a:pt x="0" y="806"/>
                  <a:pt x="142" y="0"/>
                </a:cubicBezTo>
                <a:cubicBezTo>
                  <a:pt x="142" y="0"/>
                  <a:pt x="968" y="186"/>
                  <a:pt x="671" y="958"/>
                </a:cubicBezTo>
                <a:cubicBezTo>
                  <a:pt x="671" y="958"/>
                  <a:pt x="435" y="615"/>
                  <a:pt x="395" y="433"/>
                </a:cubicBezTo>
                <a:cubicBezTo>
                  <a:pt x="395" y="433"/>
                  <a:pt x="449" y="854"/>
                  <a:pt x="594" y="1009"/>
                </a:cubicBezTo>
                <a:close/>
              </a:path>
            </a:pathLst>
          </a:custGeom>
          <a:solidFill>
            <a:srgbClr val="7AA94A"/>
          </a:solidFill>
          <a:ln>
            <a:noFill/>
          </a:ln>
        </p:spPr>
        <p:txBody>
          <a:bodyPr/>
          <a:p>
            <a:endParaRPr lang="zh-CN" altLang="en-US" sz="1800"/>
          </a:p>
        </p:txBody>
      </p:sp>
      <p:sp>
        <p:nvSpPr>
          <p:cNvPr id="184" name="任意多边形 16"/>
          <p:cNvSpPr/>
          <p:nvPr>
            <p:custDataLst>
              <p:tags r:id="rId11"/>
            </p:custDataLst>
          </p:nvPr>
        </p:nvSpPr>
        <p:spPr>
          <a:xfrm>
            <a:off x="7411085" y="6094095"/>
            <a:ext cx="3089275" cy="370205"/>
          </a:xfrm>
          <a:custGeom>
            <a:avLst/>
            <a:gdLst>
              <a:gd name="connsiteX0" fmla="*/ 1577196 w 3154392"/>
              <a:gd name="connsiteY0" fmla="*/ 0 h 301959"/>
              <a:gd name="connsiteX1" fmla="*/ 3112307 w 3154392"/>
              <a:gd name="connsiteY1" fmla="*/ 275763 h 301959"/>
              <a:gd name="connsiteX2" fmla="*/ 3154392 w 3154392"/>
              <a:gd name="connsiteY2" fmla="*/ 301959 h 301959"/>
              <a:gd name="connsiteX3" fmla="*/ 0 w 3154392"/>
              <a:gd name="connsiteY3" fmla="*/ 301959 h 301959"/>
              <a:gd name="connsiteX4" fmla="*/ 42085 w 3154392"/>
              <a:gd name="connsiteY4" fmla="*/ 275763 h 301959"/>
              <a:gd name="connsiteX5" fmla="*/ 1577196 w 3154392"/>
              <a:gd name="connsiteY5" fmla="*/ 0 h 30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4392" h="301959">
                <a:moveTo>
                  <a:pt x="1577196" y="0"/>
                </a:moveTo>
                <a:cubicBezTo>
                  <a:pt x="2216218" y="0"/>
                  <a:pt x="2779619" y="109388"/>
                  <a:pt x="3112307" y="275763"/>
                </a:cubicBezTo>
                <a:lnTo>
                  <a:pt x="3154392" y="301959"/>
                </a:lnTo>
                <a:lnTo>
                  <a:pt x="0" y="301959"/>
                </a:lnTo>
                <a:lnTo>
                  <a:pt x="42085" y="275763"/>
                </a:lnTo>
                <a:cubicBezTo>
                  <a:pt x="374774" y="109388"/>
                  <a:pt x="938175" y="0"/>
                  <a:pt x="1577196" y="0"/>
                </a:cubicBezTo>
                <a:close/>
              </a:path>
            </a:pathLst>
          </a:custGeom>
          <a:solidFill>
            <a:srgbClr val="706355"/>
          </a:solidFill>
          <a:ln>
            <a:noFill/>
          </a:ln>
        </p:spPr>
        <p:style>
          <a:lnRef idx="2">
            <a:srgbClr val="404040">
              <a:shade val="50000"/>
            </a:srgbClr>
          </a:lnRef>
          <a:fillRef idx="1">
            <a:srgbClr val="404040"/>
          </a:fillRef>
          <a:effectRef idx="0">
            <a:srgbClr val="404040"/>
          </a:effectRef>
          <a:fontRef idx="minor">
            <a:srgbClr val="FFFFFF"/>
          </a:fontRef>
        </p:style>
        <p:txBody>
          <a:bodyPr anchor="ctr"/>
          <a:p>
            <a:pPr algn="ctr"/>
            <a:endParaRPr lang="zh-CN" altLang="en-US" sz="1800" noProof="1"/>
          </a:p>
        </p:txBody>
      </p:sp>
      <p:sp>
        <p:nvSpPr>
          <p:cNvPr id="189" name="文本框 2"/>
          <p:cNvSpPr txBox="1"/>
          <p:nvPr>
            <p:custDataLst>
              <p:tags r:id="rId12"/>
            </p:custDataLst>
          </p:nvPr>
        </p:nvSpPr>
        <p:spPr>
          <a:xfrm>
            <a:off x="1334770" y="2112645"/>
            <a:ext cx="4817110" cy="4416425"/>
          </a:xfrm>
          <a:prstGeom prst="rect">
            <a:avLst/>
          </a:prstGeom>
          <a:noFill/>
          <a:ln w="9525">
            <a:noFill/>
          </a:ln>
        </p:spPr>
        <p:txBody>
          <a:bodyPr wrap="square">
            <a:spAutoFit/>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dirty="0">
                <a:latin typeface="+mn-ea"/>
                <a:ea typeface="+mn-ea"/>
                <a:sym typeface="+mn-ea"/>
              </a:rPr>
              <a:t>附录是对主体部分的补充。为了使正文做到言简意赅，有些内容不宜在主体部分过多描述，如需要提供参考资料的内容，或一些说明企业运作项目能力的东西放在附录部分，供投资者阅读时参考。包括企业在类似项目中的成功经验，以及商业计划书中提到的一些关键问题所提供一些必要的说明或者证明材料，如：合同资料、产品检测报告、知识产权相关证明、市场调查结果、团队的个人简历、财务报表等，使其成为正文的补充或证据使用。</a:t>
            </a:r>
            <a:endParaRPr lang="zh-CN" altLang="en-US" sz="1200" noProof="1" dirty="0" smtClean="0">
              <a:solidFill>
                <a:srgbClr val="706355"/>
              </a:solidFill>
              <a:sym typeface="等线" charset="0"/>
            </a:endParaRPr>
          </a:p>
          <a:p>
            <a:pPr marL="285750" lvl="0" indent="-285750" algn="l" fontAlgn="ctr">
              <a:lnSpc>
                <a:spcPct val="130000"/>
              </a:lnSpc>
              <a:spcBef>
                <a:spcPts val="1000"/>
              </a:spcBef>
              <a:spcAft>
                <a:spcPts val="0"/>
              </a:spcAft>
              <a:buSzPct val="100000"/>
              <a:buFont typeface="Wingdings" panose="05000000000000000000" charset="0"/>
              <a:buChar char="l"/>
            </a:pPr>
            <a:endParaRPr lang="zh-CN" altLang="en-US" sz="1200" noProof="1" dirty="0" smtClean="0">
              <a:solidFill>
                <a:srgbClr val="706355"/>
              </a:solidFill>
              <a:sym typeface="等线" charset="0"/>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二、创业计划的撰写原则</a:t>
            </a:r>
            <a:endParaRPr lang="zh-CN" altLang="en-US" sz="2400" b="1">
              <a:latin typeface="+mj-ea"/>
              <a:ea typeface="+mj-ea"/>
            </a:endParaRPr>
          </a:p>
        </p:txBody>
      </p:sp>
      <p:sp>
        <p:nvSpPr>
          <p:cNvPr id="232" name="文本框 231"/>
          <p:cNvSpPr txBox="1"/>
          <p:nvPr>
            <p:custDataLst>
              <p:tags r:id="rId1"/>
            </p:custDataLst>
          </p:nvPr>
        </p:nvSpPr>
        <p:spPr>
          <a:xfrm>
            <a:off x="6311265" y="1269365"/>
            <a:ext cx="4780915" cy="1670050"/>
          </a:xfrm>
          <a:prstGeom prst="rect">
            <a:avLst/>
          </a:prstGeom>
          <a:noFill/>
        </p:spPr>
        <p:txBody>
          <a:bodyPr wrap="square" lIns="90000" tIns="0" rIns="90000" bIns="46800" rtlCol="0"/>
          <a:lstStyle/>
          <a:p>
            <a:pPr algn="just">
              <a:lnSpc>
                <a:spcPct val="120000"/>
              </a:lnSpc>
              <a:spcBef>
                <a:spcPts val="0"/>
              </a:spcBef>
              <a:spcAft>
                <a:spcPts val="0"/>
              </a:spcAft>
            </a:pPr>
            <a:r>
              <a:rPr lang="zh-CN" altLang="en-US" sz="1400" dirty="0">
                <a:latin typeface="+mn-ea"/>
                <a:ea typeface="+mn-ea"/>
                <a:cs typeface="+mn-ea"/>
                <a:sym typeface="+mn-ea"/>
              </a:rPr>
              <a:t>在撰写技巧方面，应避免用过于技术化的词语来形容产品或生产营运过程使得阅读内容不易被对方接受；用词准确、考究，避免用含糊不清或无确实根据的陈述或结算表，比如用粗略的文字说“销售在未来两年会翻两番”；语言表达方式通俗易懂，避免晦涩难懂、语言不流畅的情况。</a:t>
            </a:r>
            <a:endParaRPr lang="zh-CN" altLang="en-US" sz="1400" spc="150" dirty="0">
              <a:latin typeface="+mn-ea"/>
              <a:ea typeface="+mn-ea"/>
              <a:cs typeface="+mn-ea"/>
              <a:sym typeface="+mn-ea"/>
            </a:endParaRPr>
          </a:p>
        </p:txBody>
      </p:sp>
      <p:sp>
        <p:nvSpPr>
          <p:cNvPr id="233" name="文本框 232"/>
          <p:cNvSpPr txBox="1"/>
          <p:nvPr>
            <p:custDataLst>
              <p:tags r:id="rId2"/>
            </p:custDataLst>
          </p:nvPr>
        </p:nvSpPr>
        <p:spPr>
          <a:xfrm>
            <a:off x="6311017" y="836738"/>
            <a:ext cx="2854012" cy="386828"/>
          </a:xfrm>
          <a:prstGeom prst="rect">
            <a:avLst/>
          </a:prstGeom>
          <a:noFill/>
        </p:spPr>
        <p:txBody>
          <a:bodyPr wrap="square" lIns="90000" tIns="46800" rIns="90000" bIns="0" rtlCol="0" anchor="b">
            <a:normAutofit/>
          </a:bodyPr>
          <a:lstStyle/>
          <a:p>
            <a:pPr lvl="0" defTabSz="913765">
              <a:lnSpc>
                <a:spcPct val="120000"/>
              </a:lnSpc>
              <a:spcBef>
                <a:spcPct val="0"/>
              </a:spcBef>
              <a:defRPr/>
            </a:pPr>
            <a:r>
              <a:rPr lang="zh-CN" altLang="en-US" b="1" dirty="0">
                <a:solidFill>
                  <a:srgbClr val="1F74AD"/>
                </a:solidFill>
                <a:latin typeface="+mj-ea"/>
                <a:ea typeface="+mj-ea"/>
                <a:sym typeface="+mn-ea"/>
              </a:rPr>
              <a:t>何吸引投资者的注意力</a:t>
            </a:r>
            <a:endParaRPr lang="zh-CN" altLang="en-US" b="1" spc="300" dirty="0">
              <a:solidFill>
                <a:srgbClr val="1F74AD"/>
              </a:solidFill>
              <a:latin typeface="+mj-ea"/>
              <a:ea typeface="+mj-ea"/>
              <a:cs typeface="微软雅黑" panose="020B0503020204020204" pitchFamily="34" charset="-122"/>
              <a:sym typeface="+mn-ea"/>
            </a:endParaRPr>
          </a:p>
        </p:txBody>
      </p:sp>
      <p:sp>
        <p:nvSpPr>
          <p:cNvPr id="234" name="文本框 233"/>
          <p:cNvSpPr txBox="1"/>
          <p:nvPr>
            <p:custDataLst>
              <p:tags r:id="rId3"/>
            </p:custDataLst>
          </p:nvPr>
        </p:nvSpPr>
        <p:spPr>
          <a:xfrm>
            <a:off x="6311265" y="3256915"/>
            <a:ext cx="4780915" cy="1501775"/>
          </a:xfrm>
          <a:prstGeom prst="rect">
            <a:avLst/>
          </a:prstGeom>
          <a:noFill/>
        </p:spPr>
        <p:txBody>
          <a:bodyPr wrap="square" lIns="90000" tIns="0" rIns="90000" bIns="46800" rtlCol="0"/>
          <a:lstStyle/>
          <a:p>
            <a:pPr marL="228600" indent="-228600" algn="just" eaLnBrk="1" latinLnBrk="0" hangingPunct="1">
              <a:lnSpc>
                <a:spcPct val="120000"/>
              </a:lnSpc>
              <a:spcBef>
                <a:spcPts val="0"/>
              </a:spcBef>
              <a:spcAft>
                <a:spcPts val="0"/>
              </a:spcAft>
              <a:buFont typeface="+mj-lt"/>
              <a:buAutoNum type="arabicPeriod"/>
            </a:pPr>
            <a:r>
              <a:rPr lang="zh-CN" altLang="en-US" sz="1400" dirty="0">
                <a:latin typeface="+mn-ea"/>
                <a:ea typeface="+mn-ea"/>
                <a:cs typeface="+mn-ea"/>
                <a:sym typeface="+mn-ea"/>
              </a:rPr>
              <a:t>有无被市场接受的证据</a:t>
            </a:r>
            <a:endParaRPr lang="zh-CN" altLang="en-US" sz="1400" dirty="0">
              <a:latin typeface="+mn-ea"/>
              <a:ea typeface="+mn-ea"/>
              <a:cs typeface="+mn-ea"/>
              <a:sym typeface="+mn-ea"/>
            </a:endParaRPr>
          </a:p>
          <a:p>
            <a:pPr marL="228600" indent="-228600" algn="just" eaLnBrk="1" latinLnBrk="0" hangingPunct="1">
              <a:lnSpc>
                <a:spcPct val="120000"/>
              </a:lnSpc>
              <a:spcBef>
                <a:spcPts val="0"/>
              </a:spcBef>
              <a:spcAft>
                <a:spcPts val="0"/>
              </a:spcAft>
              <a:buFont typeface="+mj-lt"/>
              <a:buAutoNum type="arabicPeriod"/>
            </a:pPr>
            <a:r>
              <a:rPr lang="zh-CN" altLang="en-US" sz="1400" dirty="0">
                <a:latin typeface="+mn-ea"/>
                <a:ea typeface="+mn-ea"/>
                <a:cs typeface="+mn-ea"/>
                <a:sym typeface="+mn-ea"/>
              </a:rPr>
              <a:t>能够明确反映出投资者的要求</a:t>
            </a:r>
            <a:endParaRPr lang="zh-CN" altLang="en-US" sz="1400" dirty="0">
              <a:latin typeface="+mn-ea"/>
              <a:ea typeface="+mn-ea"/>
              <a:cs typeface="+mn-ea"/>
              <a:sym typeface="+mn-ea"/>
            </a:endParaRPr>
          </a:p>
          <a:p>
            <a:pPr marL="228600" indent="-228600" algn="just" eaLnBrk="1" latinLnBrk="0" hangingPunct="1">
              <a:lnSpc>
                <a:spcPct val="120000"/>
              </a:lnSpc>
              <a:spcBef>
                <a:spcPts val="0"/>
              </a:spcBef>
              <a:spcAft>
                <a:spcPts val="0"/>
              </a:spcAft>
              <a:buFont typeface="+mj-lt"/>
              <a:buAutoNum type="arabicPeriod"/>
            </a:pPr>
            <a:r>
              <a:rPr lang="zh-CN" altLang="en-US" sz="1400" dirty="0">
                <a:latin typeface="+mn-ea"/>
                <a:ea typeface="+mn-ea"/>
                <a:cs typeface="+mn-ea"/>
                <a:sym typeface="+mn-ea"/>
              </a:rPr>
              <a:t>投资者需要企业家指出他们企业最强项的一两个地方   </a:t>
            </a:r>
            <a:endParaRPr lang="zh-CN" altLang="en-US" sz="1400" dirty="0">
              <a:latin typeface="+mn-ea"/>
              <a:ea typeface="+mn-ea"/>
              <a:cs typeface="+mn-ea"/>
              <a:sym typeface="+mn-ea"/>
            </a:endParaRPr>
          </a:p>
          <a:p>
            <a:pPr marL="228600" indent="-228600" algn="just" eaLnBrk="1" latinLnBrk="0" hangingPunct="1">
              <a:lnSpc>
                <a:spcPct val="120000"/>
              </a:lnSpc>
              <a:spcBef>
                <a:spcPts val="0"/>
              </a:spcBef>
              <a:spcAft>
                <a:spcPts val="0"/>
              </a:spcAft>
              <a:buFont typeface="+mj-lt"/>
              <a:buAutoNum type="arabicPeriod"/>
            </a:pPr>
            <a:r>
              <a:rPr lang="zh-CN" altLang="en-US" sz="1400" dirty="0">
                <a:latin typeface="+mn-ea"/>
                <a:ea typeface="+mn-ea"/>
                <a:cs typeface="+mn-ea"/>
                <a:sym typeface="+mn-ea"/>
              </a:rPr>
              <a:t>企业除了要有自己独特的东西之外，还要有坚强的自我保护能力 </a:t>
            </a:r>
            <a:endParaRPr lang="zh-CN" altLang="en-US" sz="1400" dirty="0">
              <a:latin typeface="+mn-ea"/>
              <a:ea typeface="+mn-ea"/>
              <a:cs typeface="+mn-ea"/>
              <a:sym typeface="+mn-ea"/>
            </a:endParaRPr>
          </a:p>
          <a:p>
            <a:pPr marL="228600" indent="-228600" algn="just" eaLnBrk="1" latinLnBrk="0" hangingPunct="1">
              <a:lnSpc>
                <a:spcPct val="120000"/>
              </a:lnSpc>
              <a:spcBef>
                <a:spcPts val="0"/>
              </a:spcBef>
              <a:spcAft>
                <a:spcPts val="0"/>
              </a:spcAft>
              <a:buFont typeface="+mj-lt"/>
              <a:buAutoNum type="arabicPeriod"/>
            </a:pPr>
            <a:r>
              <a:rPr lang="zh-CN" altLang="en-US" sz="1400" dirty="0">
                <a:latin typeface="+mn-ea"/>
                <a:ea typeface="+mn-ea"/>
                <a:cs typeface="+mn-ea"/>
                <a:sym typeface="+mn-ea"/>
              </a:rPr>
              <a:t>投资者还对企业在市场中的地位感兴趣</a:t>
            </a:r>
            <a:endParaRPr lang="zh-CN" altLang="en-US" sz="1400" spc="150" dirty="0">
              <a:latin typeface="+mn-ea"/>
              <a:ea typeface="+mn-ea"/>
              <a:cs typeface="+mn-ea"/>
              <a:sym typeface="+mn-ea"/>
            </a:endParaRPr>
          </a:p>
        </p:txBody>
      </p:sp>
      <p:sp>
        <p:nvSpPr>
          <p:cNvPr id="235" name="文本框 234"/>
          <p:cNvSpPr txBox="1"/>
          <p:nvPr>
            <p:custDataLst>
              <p:tags r:id="rId4"/>
            </p:custDataLst>
          </p:nvPr>
        </p:nvSpPr>
        <p:spPr>
          <a:xfrm>
            <a:off x="6311265" y="2815590"/>
            <a:ext cx="3657600" cy="386715"/>
          </a:xfrm>
          <a:prstGeom prst="rect">
            <a:avLst/>
          </a:prstGeom>
          <a:noFill/>
        </p:spPr>
        <p:txBody>
          <a:bodyPr wrap="square" lIns="90000" tIns="46800" rIns="90000" bIns="0" rtlCol="0" anchor="b"/>
          <a:lstStyle/>
          <a:p>
            <a:pPr lvl="0" defTabSz="913765">
              <a:lnSpc>
                <a:spcPct val="120000"/>
              </a:lnSpc>
              <a:spcBef>
                <a:spcPct val="0"/>
              </a:spcBef>
              <a:defRPr/>
            </a:pPr>
            <a:r>
              <a:rPr lang="zh-CN" altLang="en-US" sz="1800" b="1" dirty="0">
                <a:solidFill>
                  <a:srgbClr val="3498DB"/>
                </a:solidFill>
                <a:latin typeface="+mj-ea"/>
                <a:ea typeface="+mj-ea"/>
                <a:sym typeface="+mn-ea"/>
              </a:rPr>
              <a:t>了解清楚投资者对什么感兴趣</a:t>
            </a:r>
            <a:endParaRPr lang="zh-CN" altLang="en-US" sz="1800" b="1" spc="300" dirty="0">
              <a:solidFill>
                <a:srgbClr val="3498DB"/>
              </a:solidFill>
              <a:latin typeface="+mj-ea"/>
              <a:ea typeface="+mj-ea"/>
              <a:cs typeface="微软雅黑" panose="020B0503020204020204" pitchFamily="34" charset="-122"/>
              <a:sym typeface="+mn-ea"/>
            </a:endParaRPr>
          </a:p>
        </p:txBody>
      </p:sp>
      <p:sp>
        <p:nvSpPr>
          <p:cNvPr id="236" name="文本框 235"/>
          <p:cNvSpPr txBox="1"/>
          <p:nvPr>
            <p:custDataLst>
              <p:tags r:id="rId5"/>
            </p:custDataLst>
          </p:nvPr>
        </p:nvSpPr>
        <p:spPr>
          <a:xfrm>
            <a:off x="6311265" y="5254625"/>
            <a:ext cx="5384800" cy="1310005"/>
          </a:xfrm>
          <a:prstGeom prst="rect">
            <a:avLst/>
          </a:prstGeom>
          <a:noFill/>
        </p:spPr>
        <p:txBody>
          <a:bodyPr wrap="square" lIns="90000" tIns="0" rIns="90000" bIns="46800" rtlCol="0"/>
          <a:lstStyle/>
          <a:p>
            <a:pPr marL="342900" indent="-342900" algn="just" eaLnBrk="1" latinLnBrk="0" hangingPunct="1">
              <a:lnSpc>
                <a:spcPct val="120000"/>
              </a:lnSpc>
              <a:spcBef>
                <a:spcPts val="0"/>
              </a:spcBef>
              <a:spcAft>
                <a:spcPts val="0"/>
              </a:spcAft>
              <a:buFont typeface="+mj-lt"/>
              <a:buAutoNum type="arabicPeriod"/>
            </a:pPr>
            <a:r>
              <a:rPr lang="zh-CN" altLang="en-US" sz="1400" dirty="0">
                <a:latin typeface="+mn-ea"/>
                <a:ea typeface="+mn-ea"/>
                <a:cs typeface="+mn-ea"/>
                <a:sym typeface="+mn-ea"/>
              </a:rPr>
              <a:t>投资者不喜欢企业过于强调产品、服务或技术而忽略市场</a:t>
            </a:r>
            <a:endParaRPr lang="zh-CN" altLang="en-US" sz="1400" dirty="0">
              <a:latin typeface="+mn-ea"/>
              <a:ea typeface="+mn-ea"/>
              <a:cs typeface="+mn-ea"/>
              <a:sym typeface="+mn-ea"/>
            </a:endParaRPr>
          </a:p>
          <a:p>
            <a:pPr marL="342900" indent="-342900" algn="just" eaLnBrk="1" latinLnBrk="0" hangingPunct="1">
              <a:lnSpc>
                <a:spcPct val="120000"/>
              </a:lnSpc>
              <a:spcBef>
                <a:spcPts val="0"/>
              </a:spcBef>
              <a:spcAft>
                <a:spcPts val="0"/>
              </a:spcAft>
              <a:buFont typeface="+mj-lt"/>
              <a:buAutoNum type="arabicPeriod"/>
            </a:pPr>
            <a:r>
              <a:rPr lang="zh-CN" altLang="en-US" sz="1400" dirty="0">
                <a:latin typeface="+mn-ea"/>
                <a:ea typeface="+mn-ea"/>
                <a:cs typeface="+mn-ea"/>
                <a:sym typeface="+mn-ea"/>
              </a:rPr>
              <a:t>项目盈利预测过高、夸大，超出公认的正常界限</a:t>
            </a:r>
            <a:endParaRPr lang="zh-CN" altLang="en-US" sz="1400" dirty="0">
              <a:latin typeface="+mn-ea"/>
              <a:ea typeface="+mn-ea"/>
              <a:cs typeface="+mn-ea"/>
              <a:sym typeface="+mn-ea"/>
            </a:endParaRPr>
          </a:p>
          <a:p>
            <a:pPr marL="342900" indent="-342900" algn="just" eaLnBrk="1" latinLnBrk="0" hangingPunct="1">
              <a:lnSpc>
                <a:spcPct val="120000"/>
              </a:lnSpc>
              <a:spcBef>
                <a:spcPts val="0"/>
              </a:spcBef>
              <a:spcAft>
                <a:spcPts val="0"/>
              </a:spcAft>
              <a:buFont typeface="+mj-lt"/>
              <a:buAutoNum type="arabicPeriod"/>
            </a:pPr>
            <a:r>
              <a:rPr lang="zh-CN" altLang="en-US" sz="1400" dirty="0">
                <a:latin typeface="+mn-ea"/>
                <a:ea typeface="+mn-ea"/>
                <a:cs typeface="+mn-ea"/>
                <a:sym typeface="+mn-ea"/>
              </a:rPr>
              <a:t>企业成长速度飞快，令人难以置信  </a:t>
            </a:r>
            <a:endParaRPr lang="zh-CN" altLang="en-US" sz="1400" dirty="0">
              <a:latin typeface="+mn-ea"/>
              <a:ea typeface="+mn-ea"/>
              <a:cs typeface="+mn-ea"/>
              <a:sym typeface="+mn-ea"/>
            </a:endParaRPr>
          </a:p>
          <a:p>
            <a:pPr marL="342900" indent="-342900" algn="just" eaLnBrk="1" latinLnBrk="0" hangingPunct="1">
              <a:lnSpc>
                <a:spcPct val="120000"/>
              </a:lnSpc>
              <a:spcBef>
                <a:spcPts val="0"/>
              </a:spcBef>
              <a:spcAft>
                <a:spcPts val="0"/>
              </a:spcAft>
              <a:buFont typeface="+mj-lt"/>
              <a:buAutoNum type="arabicPeriod"/>
            </a:pPr>
            <a:r>
              <a:rPr lang="zh-CN" altLang="en-US" sz="1400" dirty="0">
                <a:latin typeface="+mn-ea"/>
                <a:ea typeface="+mn-ea"/>
                <a:cs typeface="+mn-ea"/>
                <a:sym typeface="+mn-ea"/>
              </a:rPr>
              <a:t>顾客单一性过强的产品或服务</a:t>
            </a:r>
            <a:endParaRPr lang="zh-CN" altLang="en-US" sz="1400" dirty="0">
              <a:latin typeface="+mn-ea"/>
              <a:ea typeface="+mn-ea"/>
              <a:cs typeface="+mn-ea"/>
              <a:sym typeface="+mn-ea"/>
            </a:endParaRPr>
          </a:p>
          <a:p>
            <a:pPr marL="342900" indent="-342900" algn="just" eaLnBrk="1" latinLnBrk="0" hangingPunct="1">
              <a:lnSpc>
                <a:spcPct val="120000"/>
              </a:lnSpc>
              <a:spcBef>
                <a:spcPts val="0"/>
              </a:spcBef>
              <a:spcAft>
                <a:spcPts val="0"/>
              </a:spcAft>
              <a:buFont typeface="+mj-lt"/>
              <a:buAutoNum type="arabicPeriod"/>
            </a:pPr>
            <a:r>
              <a:rPr lang="zh-CN" altLang="en-US" sz="1400" dirty="0">
                <a:latin typeface="+mn-ea"/>
                <a:ea typeface="+mn-ea"/>
                <a:cs typeface="+mn-ea"/>
                <a:sym typeface="+mn-ea"/>
              </a:rPr>
              <a:t>行业分析过于“兜圈子”</a:t>
            </a:r>
            <a:endParaRPr lang="zh-CN" altLang="en-US" sz="1400" spc="150" dirty="0">
              <a:latin typeface="+mn-ea"/>
              <a:ea typeface="+mn-ea"/>
              <a:cs typeface="+mn-ea"/>
              <a:sym typeface="+mn-ea"/>
            </a:endParaRPr>
          </a:p>
        </p:txBody>
      </p:sp>
      <p:sp>
        <p:nvSpPr>
          <p:cNvPr id="237" name="文本框 236"/>
          <p:cNvSpPr txBox="1"/>
          <p:nvPr>
            <p:custDataLst>
              <p:tags r:id="rId6"/>
            </p:custDataLst>
          </p:nvPr>
        </p:nvSpPr>
        <p:spPr>
          <a:xfrm>
            <a:off x="6311265" y="4813935"/>
            <a:ext cx="3384550" cy="386715"/>
          </a:xfrm>
          <a:prstGeom prst="rect">
            <a:avLst/>
          </a:prstGeom>
          <a:noFill/>
        </p:spPr>
        <p:txBody>
          <a:bodyPr wrap="square" lIns="90000" tIns="46800" rIns="90000" bIns="0" rtlCol="0" anchor="b">
            <a:normAutofit/>
          </a:bodyPr>
          <a:lstStyle/>
          <a:p>
            <a:pPr lvl="0" defTabSz="913765">
              <a:lnSpc>
                <a:spcPct val="120000"/>
              </a:lnSpc>
              <a:spcBef>
                <a:spcPct val="0"/>
              </a:spcBef>
              <a:defRPr/>
            </a:pPr>
            <a:r>
              <a:rPr lang="zh-CN" altLang="en-US" b="1" dirty="0">
                <a:solidFill>
                  <a:srgbClr val="1AA3AA"/>
                </a:solidFill>
                <a:latin typeface="+mj-ea"/>
                <a:ea typeface="+mj-ea"/>
                <a:sym typeface="+mn-ea"/>
              </a:rPr>
              <a:t>摸清投资者对什么不感兴趣</a:t>
            </a:r>
            <a:endParaRPr lang="zh-CN" altLang="en-US" b="1" spc="300" dirty="0">
              <a:solidFill>
                <a:srgbClr val="1AA3AA"/>
              </a:solidFill>
              <a:latin typeface="+mj-ea"/>
              <a:ea typeface="+mj-ea"/>
              <a:cs typeface="微软雅黑" panose="020B0503020204020204" pitchFamily="34" charset="-122"/>
              <a:sym typeface="+mn-ea"/>
            </a:endParaRPr>
          </a:p>
        </p:txBody>
      </p:sp>
      <p:sp>
        <p:nvSpPr>
          <p:cNvPr id="238" name="椭圆 237"/>
          <p:cNvSpPr/>
          <p:nvPr>
            <p:custDataLst>
              <p:tags r:id="rId7"/>
            </p:custDataLst>
          </p:nvPr>
        </p:nvSpPr>
        <p:spPr>
          <a:xfrm>
            <a:off x="5701953" y="1014894"/>
            <a:ext cx="463179" cy="463182"/>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Q1</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9" name="椭圆 238"/>
          <p:cNvSpPr/>
          <p:nvPr>
            <p:custDataLst>
              <p:tags r:id="rId8"/>
            </p:custDataLst>
          </p:nvPr>
        </p:nvSpPr>
        <p:spPr>
          <a:xfrm>
            <a:off x="5701699" y="3000152"/>
            <a:ext cx="463179" cy="463182"/>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Q2</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0" name="椭圆 239"/>
          <p:cNvSpPr/>
          <p:nvPr>
            <p:custDataLst>
              <p:tags r:id="rId9"/>
            </p:custDataLst>
          </p:nvPr>
        </p:nvSpPr>
        <p:spPr>
          <a:xfrm>
            <a:off x="5701446" y="4996333"/>
            <a:ext cx="463179" cy="463182"/>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Q3</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组合 2"/>
          <p:cNvGrpSpPr/>
          <p:nvPr/>
        </p:nvGrpSpPr>
        <p:grpSpPr>
          <a:xfrm>
            <a:off x="283845" y="1245235"/>
            <a:ext cx="5306060" cy="3983355"/>
            <a:chOff x="447" y="1961"/>
            <a:chExt cx="8356" cy="6273"/>
          </a:xfrm>
        </p:grpSpPr>
        <p:grpSp>
          <p:nvGrpSpPr>
            <p:cNvPr id="2" name="组合 1"/>
            <p:cNvGrpSpPr/>
            <p:nvPr/>
          </p:nvGrpSpPr>
          <p:grpSpPr>
            <a:xfrm>
              <a:off x="447" y="3804"/>
              <a:ext cx="7250" cy="4022"/>
              <a:chOff x="447" y="3804"/>
              <a:chExt cx="7250" cy="4022"/>
            </a:xfrm>
          </p:grpSpPr>
          <p:sp>
            <p:nvSpPr>
              <p:cNvPr id="223" name="任意多边形 222"/>
              <p:cNvSpPr/>
              <p:nvPr>
                <p:custDataLst>
                  <p:tags r:id="rId10"/>
                </p:custDataLst>
              </p:nvPr>
            </p:nvSpPr>
            <p:spPr bwMode="auto">
              <a:xfrm>
                <a:off x="1102" y="3804"/>
                <a:ext cx="5433" cy="3706"/>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rgbClr val="4D576B">
                  <a:lumMod val="50000"/>
                </a:srgbClr>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4" name="任意多边形 223"/>
              <p:cNvSpPr/>
              <p:nvPr>
                <p:custDataLst>
                  <p:tags r:id="rId11"/>
                </p:custDataLst>
              </p:nvPr>
            </p:nvSpPr>
            <p:spPr bwMode="auto">
              <a:xfrm>
                <a:off x="449" y="7430"/>
                <a:ext cx="6714" cy="120"/>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ysClr val="window" lastClr="FFFFFF">
                  <a:lumMod val="95000"/>
                </a:sysClr>
              </a:solidFill>
              <a:ln>
                <a:noFill/>
              </a:ln>
            </p:spPr>
            <p:txBody>
              <a:bodyPr anchor="ctr"/>
              <a:lstStyle/>
              <a:p>
                <a:pPr algn="ctr">
                  <a:lnSpc>
                    <a:spcPct val="120000"/>
                  </a:lnSpc>
                </a:pPr>
                <a:endParaRPr>
                  <a:latin typeface="微软雅黑" panose="020B0503020204020204" pitchFamily="34" charset="-122"/>
                  <a:cs typeface="微软雅黑" panose="020B0503020204020204" pitchFamily="34" charset="-122"/>
                </a:endParaRPr>
              </a:p>
            </p:txBody>
          </p:sp>
          <p:sp>
            <p:nvSpPr>
              <p:cNvPr id="225" name="任意多边形 224"/>
              <p:cNvSpPr/>
              <p:nvPr>
                <p:custDataLst>
                  <p:tags r:id="rId12"/>
                </p:custDataLst>
              </p:nvPr>
            </p:nvSpPr>
            <p:spPr bwMode="auto">
              <a:xfrm>
                <a:off x="449" y="7430"/>
                <a:ext cx="6714" cy="198"/>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rgbClr val="4D576B"/>
                </a:solidFill>
                <a:miter lim="800000"/>
              </a:ln>
            </p:spPr>
            <p:txBody>
              <a:bodyPr anchor="ctr"/>
              <a:lstStyle/>
              <a:p>
                <a:pPr algn="ctr">
                  <a:lnSpc>
                    <a:spcPct val="120000"/>
                  </a:lnSpc>
                </a:pPr>
                <a:endParaRPr>
                  <a:latin typeface="微软雅黑" panose="020B0503020204020204" pitchFamily="34" charset="-122"/>
                  <a:cs typeface="微软雅黑" panose="020B0503020204020204" pitchFamily="34" charset="-122"/>
                </a:endParaRPr>
              </a:p>
            </p:txBody>
          </p:sp>
          <p:sp>
            <p:nvSpPr>
              <p:cNvPr id="226" name="任意多边形 225"/>
              <p:cNvSpPr/>
              <p:nvPr>
                <p:custDataLst>
                  <p:tags r:id="rId13"/>
                </p:custDataLst>
              </p:nvPr>
            </p:nvSpPr>
            <p:spPr bwMode="auto">
              <a:xfrm>
                <a:off x="447" y="7550"/>
                <a:ext cx="6717" cy="79"/>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rgbClr val="4D576B">
                  <a:lumMod val="50000"/>
                </a:srgbClr>
              </a:solidFill>
              <a:ln>
                <a:noFill/>
              </a:ln>
            </p:spPr>
            <p:txBody>
              <a:bodyPr anchor="ctr"/>
              <a:lstStyle/>
              <a:p>
                <a:pPr algn="ctr">
                  <a:lnSpc>
                    <a:spcPct val="120000"/>
                  </a:lnSpc>
                </a:pPr>
                <a:endParaRPr>
                  <a:latin typeface="微软雅黑" panose="020B0503020204020204" pitchFamily="34" charset="-122"/>
                  <a:cs typeface="微软雅黑" panose="020B0503020204020204" pitchFamily="34" charset="-122"/>
                </a:endParaRPr>
              </a:p>
            </p:txBody>
          </p:sp>
          <p:sp>
            <p:nvSpPr>
              <p:cNvPr id="227" name="任意多边形 226"/>
              <p:cNvSpPr/>
              <p:nvPr>
                <p:custDataLst>
                  <p:tags r:id="rId14"/>
                </p:custDataLst>
              </p:nvPr>
            </p:nvSpPr>
            <p:spPr bwMode="auto">
              <a:xfrm>
                <a:off x="3330" y="7429"/>
                <a:ext cx="957" cy="75"/>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rgbClr val="4D576B">
                  <a:lumMod val="50000"/>
                </a:srgbClr>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8" name="任意多边形 227"/>
              <p:cNvSpPr/>
              <p:nvPr>
                <p:custDataLst>
                  <p:tags r:id="rId15"/>
                </p:custDataLst>
              </p:nvPr>
            </p:nvSpPr>
            <p:spPr bwMode="auto">
              <a:xfrm>
                <a:off x="3826" y="3882"/>
                <a:ext cx="32" cy="31"/>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9" name="矩形 228"/>
              <p:cNvSpPr/>
              <p:nvPr>
                <p:custDataLst>
                  <p:tags r:id="rId16"/>
                </p:custDataLst>
              </p:nvPr>
            </p:nvSpPr>
            <p:spPr>
              <a:xfrm>
                <a:off x="1311" y="4084"/>
                <a:ext cx="4989" cy="3147"/>
              </a:xfrm>
              <a:prstGeom prst="rect">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0" name="图片 229"/>
              <p:cNvPicPr>
                <a:picLocks noChangeAspect="1"/>
              </p:cNvPicPr>
              <p:nvPr>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1311" y="4090"/>
                <a:ext cx="4994" cy="3175"/>
              </a:xfrm>
              <a:prstGeom prst="rect">
                <a:avLst/>
              </a:prstGeom>
            </p:spPr>
          </p:pic>
          <p:sp>
            <p:nvSpPr>
              <p:cNvPr id="231" name="椭圆 230"/>
              <p:cNvSpPr/>
              <p:nvPr>
                <p:custDataLst>
                  <p:tags r:id="rId19"/>
                </p:custDataLst>
              </p:nvPr>
            </p:nvSpPr>
            <p:spPr bwMode="auto">
              <a:xfrm>
                <a:off x="1239" y="7748"/>
                <a:ext cx="5133" cy="79"/>
              </a:xfrm>
              <a:prstGeom prst="ellipse">
                <a:avLst/>
              </a:prstGeom>
              <a:solidFill>
                <a:sysClr val="window" lastClr="FFFFFF">
                  <a:lumMod val="95000"/>
                </a:sysClr>
              </a:solidFill>
              <a:ln w="38100">
                <a:noFill/>
              </a:ln>
            </p:spPr>
            <p:style>
              <a:lnRef idx="2">
                <a:srgbClr val="000000"/>
              </a:lnRef>
              <a:fillRef idx="1">
                <a:sysClr val="window" lastClr="FFFFFF"/>
              </a:fillRef>
              <a:effectRef idx="0">
                <a:srgbClr val="000000"/>
              </a:effectRef>
              <a:fontRef idx="minor">
                <a:srgbClr val="000000"/>
              </a:fontRef>
            </p:style>
            <p:txBody>
              <a:bodyPr rtlCol="0" anchor="ctr"/>
              <a:lstStyle/>
              <a:p>
                <a:pPr algn="ctr">
                  <a:lnSpc>
                    <a:spcPct val="120000"/>
                  </a:lnSpc>
                </a:pPr>
                <a:endPar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42" name="直接连接符 241"/>
              <p:cNvCxnSpPr/>
              <p:nvPr>
                <p:custDataLst>
                  <p:tags r:id="rId20"/>
                </p:custDataLst>
              </p:nvPr>
            </p:nvCxnSpPr>
            <p:spPr>
              <a:xfrm flipV="1">
                <a:off x="6549" y="5092"/>
                <a:ext cx="1148" cy="6"/>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grpSp>
        <p:cxnSp>
          <p:nvCxnSpPr>
            <p:cNvPr id="243" name="直接连接符 242"/>
            <p:cNvCxnSpPr/>
            <p:nvPr>
              <p:custDataLst>
                <p:tags r:id="rId21"/>
              </p:custDataLst>
            </p:nvPr>
          </p:nvCxnSpPr>
          <p:spPr>
            <a:xfrm>
              <a:off x="7697" y="1990"/>
              <a:ext cx="0" cy="6235"/>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cxnSp>
          <p:nvCxnSpPr>
            <p:cNvPr id="244" name="直接连接符 243"/>
            <p:cNvCxnSpPr/>
            <p:nvPr>
              <p:custDataLst>
                <p:tags r:id="rId22"/>
              </p:custDataLst>
            </p:nvPr>
          </p:nvCxnSpPr>
          <p:spPr>
            <a:xfrm>
              <a:off x="7696" y="1961"/>
              <a:ext cx="1102" cy="0"/>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cxnSp>
          <p:nvCxnSpPr>
            <p:cNvPr id="245" name="直接连接符 244"/>
            <p:cNvCxnSpPr/>
            <p:nvPr>
              <p:custDataLst>
                <p:tags r:id="rId23"/>
              </p:custDataLst>
            </p:nvPr>
          </p:nvCxnSpPr>
          <p:spPr>
            <a:xfrm>
              <a:off x="7701" y="5094"/>
              <a:ext cx="1102" cy="0"/>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cxnSp>
          <p:nvCxnSpPr>
            <p:cNvPr id="246" name="直接连接符 245"/>
            <p:cNvCxnSpPr/>
            <p:nvPr>
              <p:custDataLst>
                <p:tags r:id="rId24"/>
              </p:custDataLst>
            </p:nvPr>
          </p:nvCxnSpPr>
          <p:spPr>
            <a:xfrm>
              <a:off x="7696" y="8234"/>
              <a:ext cx="1102" cy="0"/>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grpSp>
    </p:spTree>
    <p:custDataLst>
      <p:tags r:id="rId2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8"/>
                                        </p:tgtEl>
                                        <p:attrNameLst>
                                          <p:attrName>style.visibility</p:attrName>
                                        </p:attrNameLst>
                                      </p:cBhvr>
                                      <p:to>
                                        <p:strVal val="visible"/>
                                      </p:to>
                                    </p:set>
                                    <p:animEffect transition="in" filter="wipe(up)">
                                      <p:cBhvr>
                                        <p:cTn id="12" dur="500"/>
                                        <p:tgtEl>
                                          <p:spTgt spid="238"/>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33"/>
                                        </p:tgtEl>
                                        <p:attrNameLst>
                                          <p:attrName>style.visibility</p:attrName>
                                        </p:attrNameLst>
                                      </p:cBhvr>
                                      <p:to>
                                        <p:strVal val="visible"/>
                                      </p:to>
                                    </p:set>
                                    <p:animEffect transition="in" filter="wipe(left)">
                                      <p:cBhvr>
                                        <p:cTn id="16" dur="500"/>
                                        <p:tgtEl>
                                          <p:spTgt spid="233"/>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232"/>
                                        </p:tgtEl>
                                        <p:attrNameLst>
                                          <p:attrName>style.visibility</p:attrName>
                                        </p:attrNameLst>
                                      </p:cBhvr>
                                      <p:to>
                                        <p:strVal val="visible"/>
                                      </p:to>
                                    </p:set>
                                    <p:animEffect transition="in" filter="wipe(up)">
                                      <p:cBhvr>
                                        <p:cTn id="20" dur="500"/>
                                        <p:tgtEl>
                                          <p:spTgt spid="23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39"/>
                                        </p:tgtEl>
                                        <p:attrNameLst>
                                          <p:attrName>style.visibility</p:attrName>
                                        </p:attrNameLst>
                                      </p:cBhvr>
                                      <p:to>
                                        <p:strVal val="visible"/>
                                      </p:to>
                                    </p:set>
                                    <p:animEffect transition="in" filter="wipe(up)">
                                      <p:cBhvr>
                                        <p:cTn id="25" dur="500"/>
                                        <p:tgtEl>
                                          <p:spTgt spid="239"/>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235"/>
                                        </p:tgtEl>
                                        <p:attrNameLst>
                                          <p:attrName>style.visibility</p:attrName>
                                        </p:attrNameLst>
                                      </p:cBhvr>
                                      <p:to>
                                        <p:strVal val="visible"/>
                                      </p:to>
                                    </p:set>
                                    <p:animEffect transition="in" filter="wipe(left)">
                                      <p:cBhvr>
                                        <p:cTn id="29" dur="500"/>
                                        <p:tgtEl>
                                          <p:spTgt spid="235"/>
                                        </p:tgtEl>
                                      </p:cBhvr>
                                    </p:animEffect>
                                  </p:childTnLst>
                                </p:cTn>
                              </p:par>
                            </p:childTnLst>
                          </p:cTn>
                        </p:par>
                        <p:par>
                          <p:cTn id="30" fill="hold">
                            <p:stCondLst>
                              <p:cond delay="1000"/>
                            </p:stCondLst>
                            <p:childTnLst>
                              <p:par>
                                <p:cTn id="31" presetID="22" presetClass="entr" presetSubtype="1" fill="hold" grpId="0" nodeType="afterEffect">
                                  <p:stCondLst>
                                    <p:cond delay="0"/>
                                  </p:stCondLst>
                                  <p:childTnLst>
                                    <p:set>
                                      <p:cBhvr>
                                        <p:cTn id="32" dur="1" fill="hold">
                                          <p:stCondLst>
                                            <p:cond delay="0"/>
                                          </p:stCondLst>
                                        </p:cTn>
                                        <p:tgtEl>
                                          <p:spTgt spid="234"/>
                                        </p:tgtEl>
                                        <p:attrNameLst>
                                          <p:attrName>style.visibility</p:attrName>
                                        </p:attrNameLst>
                                      </p:cBhvr>
                                      <p:to>
                                        <p:strVal val="visible"/>
                                      </p:to>
                                    </p:set>
                                    <p:animEffect transition="in" filter="wipe(up)">
                                      <p:cBhvr>
                                        <p:cTn id="33" dur="500"/>
                                        <p:tgtEl>
                                          <p:spTgt spid="23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240"/>
                                        </p:tgtEl>
                                        <p:attrNameLst>
                                          <p:attrName>style.visibility</p:attrName>
                                        </p:attrNameLst>
                                      </p:cBhvr>
                                      <p:to>
                                        <p:strVal val="visible"/>
                                      </p:to>
                                    </p:set>
                                    <p:animEffect transition="in" filter="wipe(up)">
                                      <p:cBhvr>
                                        <p:cTn id="38" dur="500"/>
                                        <p:tgtEl>
                                          <p:spTgt spid="240"/>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237"/>
                                        </p:tgtEl>
                                        <p:attrNameLst>
                                          <p:attrName>style.visibility</p:attrName>
                                        </p:attrNameLst>
                                      </p:cBhvr>
                                      <p:to>
                                        <p:strVal val="visible"/>
                                      </p:to>
                                    </p:set>
                                    <p:animEffect transition="in" filter="wipe(left)">
                                      <p:cBhvr>
                                        <p:cTn id="42" dur="500"/>
                                        <p:tgtEl>
                                          <p:spTgt spid="237"/>
                                        </p:tgtEl>
                                      </p:cBhvr>
                                    </p:animEffect>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236"/>
                                        </p:tgtEl>
                                        <p:attrNameLst>
                                          <p:attrName>style.visibility</p:attrName>
                                        </p:attrNameLst>
                                      </p:cBhvr>
                                      <p:to>
                                        <p:strVal val="visible"/>
                                      </p:to>
                                    </p:set>
                                    <p:animEffect transition="in" filter="wipe(up)">
                                      <p:cBhvr>
                                        <p:cTn id="46"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p:bldP spid="232" grpId="0"/>
      <p:bldP spid="234" grpId="0"/>
      <p:bldP spid="235" grpId="0"/>
      <p:bldP spid="236" grpId="0"/>
      <p:bldP spid="237" grpId="0"/>
      <p:bldP spid="238" grpId="0" animBg="1"/>
      <p:bldP spid="239" grpId="0" animBg="1"/>
      <p:bldP spid="24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7</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创业计划概述</a:t>
            </a:r>
            <a:endPar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3198495" cy="460375"/>
          </a:xfrm>
          <a:prstGeom prst="rect">
            <a:avLst/>
          </a:prstGeom>
          <a:noFill/>
        </p:spPr>
        <p:txBody>
          <a:bodyPr wrap="square" rtlCol="0">
            <a:spAutoFit/>
          </a:bodyPr>
          <a:p>
            <a:r>
              <a:rPr lang="zh-CN" altLang="en-US" sz="2400" b="1">
                <a:latin typeface="+mj-ea"/>
                <a:ea typeface="+mj-ea"/>
              </a:rPr>
              <a:t>一、创业计划的概念</a:t>
            </a:r>
            <a:endParaRPr lang="zh-CN" altLang="en-US" sz="2400" b="1">
              <a:latin typeface="+mj-ea"/>
              <a:ea typeface="+mj-ea"/>
            </a:endParaRPr>
          </a:p>
        </p:txBody>
      </p:sp>
      <p:sp>
        <p:nvSpPr>
          <p:cNvPr id="831" name="矩形 830"/>
          <p:cNvSpPr/>
          <p:nvPr>
            <p:custDataLst>
              <p:tags r:id="rId2"/>
            </p:custDataLst>
          </p:nvPr>
        </p:nvSpPr>
        <p:spPr>
          <a:xfrm>
            <a:off x="1715770" y="1661795"/>
            <a:ext cx="2380759" cy="3992775"/>
          </a:xfrm>
          <a:prstGeom prst="rect">
            <a:avLst/>
          </a:prstGeom>
          <a:solidFill>
            <a:srgbClr val="44546A">
              <a:alpha val="47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800">
              <a:solidFill>
                <a:prstClr val="white"/>
              </a:solidFill>
            </a:endParaRPr>
          </a:p>
        </p:txBody>
      </p:sp>
      <p:sp>
        <p:nvSpPr>
          <p:cNvPr id="832" name="矩形 831"/>
          <p:cNvSpPr/>
          <p:nvPr>
            <p:custDataLst>
              <p:tags r:id="rId3"/>
            </p:custDataLst>
          </p:nvPr>
        </p:nvSpPr>
        <p:spPr>
          <a:xfrm>
            <a:off x="1715770" y="4112252"/>
            <a:ext cx="2380759" cy="1542318"/>
          </a:xfrm>
          <a:prstGeom prst="rect">
            <a:avLst/>
          </a:prstGeom>
          <a:solidFill>
            <a:srgbClr val="3B6A9A"/>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rmAutofit/>
          </a:bodyPr>
          <a:lstStyle/>
          <a:p>
            <a:pPr marL="0" indent="0" algn="ctr">
              <a:lnSpc>
                <a:spcPct val="130000"/>
              </a:lnSpc>
              <a:spcBef>
                <a:spcPts val="0"/>
              </a:spcBef>
              <a:spcAft>
                <a:spcPts val="0"/>
              </a:spcAft>
              <a:buSzPct val="100000"/>
            </a:pPr>
            <a:r>
              <a:rPr lang="zh-CN" altLang="en-US" sz="2400" dirty="0">
                <a:solidFill>
                  <a:srgbClr val="3C6B9B"/>
                </a:solidFill>
                <a:latin typeface="Arial" panose="020B0604020202020204" pitchFamily="34" charset="0"/>
                <a:ea typeface="黑体" panose="02010609060101010101" charset="-122"/>
                <a:cs typeface="+mn-ea"/>
              </a:rPr>
              <a:t> </a:t>
            </a:r>
            <a:endParaRPr lang="zh-CN" altLang="en-US" sz="2400" dirty="0">
              <a:solidFill>
                <a:srgbClr val="3C6B9B"/>
              </a:solidFill>
              <a:latin typeface="Arial" panose="020B0604020202020204" pitchFamily="34" charset="0"/>
              <a:ea typeface="黑体" panose="02010609060101010101" charset="-122"/>
              <a:cs typeface="+mn-ea"/>
            </a:endParaRPr>
          </a:p>
        </p:txBody>
      </p:sp>
      <p:sp>
        <p:nvSpPr>
          <p:cNvPr id="833" name="MH_Text_1"/>
          <p:cNvSpPr txBox="1">
            <a:spLocks noChangeArrowheads="1"/>
          </p:cNvSpPr>
          <p:nvPr>
            <p:custDataLst>
              <p:tags r:id="rId4"/>
            </p:custDataLst>
          </p:nvPr>
        </p:nvSpPr>
        <p:spPr bwMode="auto">
          <a:xfrm>
            <a:off x="4382135" y="1906270"/>
            <a:ext cx="6280150" cy="3503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ysClr val="windowText" lastClr="000000"/>
                </a:solidFill>
                <a:latin typeface="Calibri" panose="020F0502020204030204" pitchFamily="34" charset="0"/>
                <a:ea typeface="宋体" panose="02010600030101010101" pitchFamily="2" charset="-122"/>
              </a:defRPr>
            </a:lvl1pPr>
            <a:lvl2pPr marL="742950" indent="-285750">
              <a:defRPr>
                <a:solidFill>
                  <a:sysClr val="windowText" lastClr="000000"/>
                </a:solidFill>
                <a:latin typeface="Calibri" panose="020F0502020204030204" pitchFamily="34" charset="0"/>
                <a:ea typeface="宋体" panose="02010600030101010101" pitchFamily="2" charset="-122"/>
              </a:defRPr>
            </a:lvl2pPr>
            <a:lvl3pPr marL="1143000" indent="-228600">
              <a:defRPr>
                <a:solidFill>
                  <a:sysClr val="windowText" lastClr="000000"/>
                </a:solidFill>
                <a:latin typeface="Calibri" panose="020F0502020204030204" pitchFamily="34" charset="0"/>
                <a:ea typeface="宋体" panose="02010600030101010101" pitchFamily="2" charset="-122"/>
              </a:defRPr>
            </a:lvl3pPr>
            <a:lvl4pPr marL="1600200" indent="-228600">
              <a:defRPr>
                <a:solidFill>
                  <a:sysClr val="windowText" lastClr="000000"/>
                </a:solidFill>
                <a:latin typeface="Calibri" panose="020F0502020204030204" pitchFamily="34" charset="0"/>
                <a:ea typeface="宋体" panose="02010600030101010101" pitchFamily="2" charset="-122"/>
              </a:defRPr>
            </a:lvl4pPr>
            <a:lvl5pPr marL="2057400" indent="-228600">
              <a:defRPr>
                <a:solidFill>
                  <a:sysClr val="windowText" lastClr="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9pPr>
          </a:lstStyle>
          <a:p>
            <a:pPr indent="457200" algn="just">
              <a:lnSpc>
                <a:spcPct val="120000"/>
              </a:lnSpc>
              <a:spcBef>
                <a:spcPts val="0"/>
              </a:spcBef>
              <a:spcAft>
                <a:spcPts val="0"/>
              </a:spcAft>
            </a:pPr>
            <a:r>
              <a:rPr lang="zh-CN" altLang="en-US" sz="1800" dirty="0">
                <a:latin typeface="+mn-ea"/>
                <a:ea typeface="+mn-ea"/>
                <a:sym typeface="+mn-ea"/>
              </a:rPr>
              <a:t>商业计划书需要一个艰苦的研究论证过程，往往需要大量的市场调查及技术经济专业论证，是企业或项目单位经过前期科学地调研、分析、搜集与整理相关资料的基础上，从内部的制度、管理、人员以及产品、营销、市场等各个方面，在经过对项目调研、分析及收集整理有关资料的基础上，根据一定格式和内容的要求而进行的企业分析，评价拟建项目的商业可行性，以恰当的方式将研究论证的过程及结果向投资商及其他相关人员表现企业及项目当前情况、未来发展潜力，以期达到招商融资和其他发展目标。</a:t>
            </a:r>
            <a:endParaRPr lang="zh-CN" altLang="en-US" sz="1800" dirty="0">
              <a:solidFill>
                <a:sysClr val="windowText" lastClr="000000"/>
              </a:solidFill>
              <a:latin typeface="+mn-ea"/>
              <a:ea typeface="+mn-ea"/>
              <a:sym typeface="+mn-ea"/>
            </a:endParaRPr>
          </a:p>
        </p:txBody>
      </p:sp>
      <p:grpSp>
        <p:nvGrpSpPr>
          <p:cNvPr id="834" name="组合 833"/>
          <p:cNvGrpSpPr/>
          <p:nvPr>
            <p:custDataLst>
              <p:tags r:id="rId5"/>
            </p:custDataLst>
          </p:nvPr>
        </p:nvGrpSpPr>
        <p:grpSpPr>
          <a:xfrm rot="0">
            <a:off x="1715770" y="3687166"/>
            <a:ext cx="2380759" cy="260158"/>
            <a:chOff x="13776271" y="3370805"/>
            <a:chExt cx="2019895" cy="220757"/>
          </a:xfrm>
          <a:solidFill>
            <a:sysClr val="window" lastClr="FFFFFF"/>
          </a:solidFill>
        </p:grpSpPr>
        <p:cxnSp>
          <p:nvCxnSpPr>
            <p:cNvPr id="835" name="直接连接符 834"/>
            <p:cNvCxnSpPr/>
            <p:nvPr>
              <p:custDataLst>
                <p:tags r:id="rId6"/>
              </p:custDataLst>
            </p:nvPr>
          </p:nvCxnSpPr>
          <p:spPr>
            <a:xfrm>
              <a:off x="13776271" y="3495288"/>
              <a:ext cx="2019895" cy="0"/>
            </a:xfrm>
            <a:prstGeom prst="line">
              <a:avLst/>
            </a:prstGeom>
            <a:grpFill/>
            <a:ln w="38100" cap="flat" cmpd="sng" algn="ctr">
              <a:solidFill>
                <a:sysClr val="window" lastClr="FFFFFF"/>
              </a:solidFill>
              <a:prstDash val="solid"/>
              <a:miter lim="800000"/>
            </a:ln>
            <a:effectLst/>
          </p:spPr>
        </p:cxnSp>
        <p:sp>
          <p:nvSpPr>
            <p:cNvPr id="836" name="椭圆 835"/>
            <p:cNvSpPr/>
            <p:nvPr>
              <p:custDataLst>
                <p:tags r:id="rId7"/>
              </p:custDataLst>
            </p:nvPr>
          </p:nvSpPr>
          <p:spPr>
            <a:xfrm>
              <a:off x="14636472" y="3370805"/>
              <a:ext cx="220757" cy="220757"/>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800">
                <a:solidFill>
                  <a:prstClr val="white"/>
                </a:solidFill>
              </a:endParaRPr>
            </a:p>
          </p:txBody>
        </p:sp>
      </p:grpSp>
      <p:grpSp>
        <p:nvGrpSpPr>
          <p:cNvPr id="837" name="组合 836"/>
          <p:cNvGrpSpPr/>
          <p:nvPr>
            <p:custDataLst>
              <p:tags r:id="rId8"/>
            </p:custDataLst>
          </p:nvPr>
        </p:nvGrpSpPr>
        <p:grpSpPr>
          <a:xfrm rot="0">
            <a:off x="2552831" y="2100683"/>
            <a:ext cx="565862" cy="846722"/>
            <a:chOff x="2853679" y="2563092"/>
            <a:chExt cx="331485" cy="495672"/>
          </a:xfrm>
          <a:solidFill>
            <a:sysClr val="window" lastClr="FFFFFF"/>
          </a:solidFill>
        </p:grpSpPr>
        <p:sp>
          <p:nvSpPr>
            <p:cNvPr id="838" name="Freeform 68"/>
            <p:cNvSpPr/>
            <p:nvPr>
              <p:custDataLst>
                <p:tags r:id="rId9"/>
              </p:custDataLst>
            </p:nvPr>
          </p:nvSpPr>
          <p:spPr bwMode="auto">
            <a:xfrm>
              <a:off x="2853679" y="2563092"/>
              <a:ext cx="331485" cy="274332"/>
            </a:xfrm>
            <a:custGeom>
              <a:avLst/>
              <a:gdLst>
                <a:gd name="T0" fmla="*/ 130 w 135"/>
                <a:gd name="T1" fmla="*/ 44 h 112"/>
                <a:gd name="T2" fmla="*/ 135 w 135"/>
                <a:gd name="T3" fmla="*/ 0 h 112"/>
                <a:gd name="T4" fmla="*/ 104 w 135"/>
                <a:gd name="T5" fmla="*/ 8 h 112"/>
                <a:gd name="T6" fmla="*/ 114 w 135"/>
                <a:gd name="T7" fmla="*/ 19 h 112"/>
                <a:gd name="T8" fmla="*/ 16 w 135"/>
                <a:gd name="T9" fmla="*/ 61 h 112"/>
                <a:gd name="T10" fmla="*/ 26 w 135"/>
                <a:gd name="T11" fmla="*/ 77 h 112"/>
                <a:gd name="T12" fmla="*/ 0 w 135"/>
                <a:gd name="T13" fmla="*/ 97 h 112"/>
                <a:gd name="T14" fmla="*/ 122 w 135"/>
                <a:gd name="T15" fmla="*/ 28 h 112"/>
                <a:gd name="T16" fmla="*/ 130 w 135"/>
                <a:gd name="T17" fmla="*/ 4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12">
                  <a:moveTo>
                    <a:pt x="130" y="44"/>
                  </a:moveTo>
                  <a:cubicBezTo>
                    <a:pt x="135" y="0"/>
                    <a:pt x="135" y="0"/>
                    <a:pt x="135" y="0"/>
                  </a:cubicBezTo>
                  <a:cubicBezTo>
                    <a:pt x="104" y="8"/>
                    <a:pt x="104" y="8"/>
                    <a:pt x="104" y="8"/>
                  </a:cubicBezTo>
                  <a:cubicBezTo>
                    <a:pt x="114" y="19"/>
                    <a:pt x="114" y="19"/>
                    <a:pt x="114" y="19"/>
                  </a:cubicBezTo>
                  <a:cubicBezTo>
                    <a:pt x="114" y="19"/>
                    <a:pt x="71" y="71"/>
                    <a:pt x="16" y="61"/>
                  </a:cubicBezTo>
                  <a:cubicBezTo>
                    <a:pt x="26" y="77"/>
                    <a:pt x="26" y="77"/>
                    <a:pt x="26" y="77"/>
                  </a:cubicBezTo>
                  <a:cubicBezTo>
                    <a:pt x="0" y="97"/>
                    <a:pt x="0" y="97"/>
                    <a:pt x="0" y="97"/>
                  </a:cubicBezTo>
                  <a:cubicBezTo>
                    <a:pt x="0" y="97"/>
                    <a:pt x="77" y="112"/>
                    <a:pt x="122" y="28"/>
                  </a:cubicBezTo>
                  <a:lnTo>
                    <a:pt x="13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prstClr val="black"/>
                </a:solidFill>
              </a:endParaRPr>
            </a:p>
          </p:txBody>
        </p:sp>
        <p:sp>
          <p:nvSpPr>
            <p:cNvPr id="839" name="Freeform 69"/>
            <p:cNvSpPr/>
            <p:nvPr>
              <p:custDataLst>
                <p:tags r:id="rId10"/>
              </p:custDataLst>
            </p:nvPr>
          </p:nvSpPr>
          <p:spPr bwMode="auto">
            <a:xfrm>
              <a:off x="2993963" y="2820800"/>
              <a:ext cx="81054" cy="237964"/>
            </a:xfrm>
            <a:custGeom>
              <a:avLst/>
              <a:gdLst>
                <a:gd name="T0" fmla="*/ 26 w 33"/>
                <a:gd name="T1" fmla="*/ 0 h 97"/>
                <a:gd name="T2" fmla="*/ 7 w 33"/>
                <a:gd name="T3" fmla="*/ 0 h 97"/>
                <a:gd name="T4" fmla="*/ 0 w 33"/>
                <a:gd name="T5" fmla="*/ 7 h 97"/>
                <a:gd name="T6" fmla="*/ 0 w 33"/>
                <a:gd name="T7" fmla="*/ 97 h 97"/>
                <a:gd name="T8" fmla="*/ 33 w 33"/>
                <a:gd name="T9" fmla="*/ 97 h 97"/>
                <a:gd name="T10" fmla="*/ 33 w 33"/>
                <a:gd name="T11" fmla="*/ 7 h 97"/>
                <a:gd name="T12" fmla="*/ 26 w 33"/>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33" h="97">
                  <a:moveTo>
                    <a:pt x="26" y="0"/>
                  </a:moveTo>
                  <a:cubicBezTo>
                    <a:pt x="7" y="0"/>
                    <a:pt x="7" y="0"/>
                    <a:pt x="7" y="0"/>
                  </a:cubicBezTo>
                  <a:cubicBezTo>
                    <a:pt x="3" y="0"/>
                    <a:pt x="0" y="3"/>
                    <a:pt x="0" y="7"/>
                  </a:cubicBezTo>
                  <a:cubicBezTo>
                    <a:pt x="0" y="97"/>
                    <a:pt x="0" y="97"/>
                    <a:pt x="0" y="97"/>
                  </a:cubicBezTo>
                  <a:cubicBezTo>
                    <a:pt x="33" y="97"/>
                    <a:pt x="33" y="97"/>
                    <a:pt x="33" y="97"/>
                  </a:cubicBezTo>
                  <a:cubicBezTo>
                    <a:pt x="33" y="7"/>
                    <a:pt x="33" y="7"/>
                    <a:pt x="33" y="7"/>
                  </a:cubicBezTo>
                  <a:cubicBezTo>
                    <a:pt x="33" y="3"/>
                    <a:pt x="30"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prstClr val="black"/>
                </a:solidFill>
              </a:endParaRPr>
            </a:p>
          </p:txBody>
        </p:sp>
        <p:sp>
          <p:nvSpPr>
            <p:cNvPr id="840" name="Freeform 70"/>
            <p:cNvSpPr/>
            <p:nvPr>
              <p:custDataLst>
                <p:tags r:id="rId11"/>
              </p:custDataLst>
            </p:nvPr>
          </p:nvSpPr>
          <p:spPr bwMode="auto">
            <a:xfrm>
              <a:off x="2887972" y="2864442"/>
              <a:ext cx="81054" cy="194318"/>
            </a:xfrm>
            <a:custGeom>
              <a:avLst/>
              <a:gdLst>
                <a:gd name="T0" fmla="*/ 26 w 33"/>
                <a:gd name="T1" fmla="*/ 0 h 79"/>
                <a:gd name="T2" fmla="*/ 7 w 33"/>
                <a:gd name="T3" fmla="*/ 0 h 79"/>
                <a:gd name="T4" fmla="*/ 0 w 33"/>
                <a:gd name="T5" fmla="*/ 6 h 79"/>
                <a:gd name="T6" fmla="*/ 0 w 33"/>
                <a:gd name="T7" fmla="*/ 79 h 79"/>
                <a:gd name="T8" fmla="*/ 33 w 33"/>
                <a:gd name="T9" fmla="*/ 79 h 79"/>
                <a:gd name="T10" fmla="*/ 33 w 33"/>
                <a:gd name="T11" fmla="*/ 6 h 79"/>
                <a:gd name="T12" fmla="*/ 26 w 33"/>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33" h="79">
                  <a:moveTo>
                    <a:pt x="26" y="0"/>
                  </a:moveTo>
                  <a:cubicBezTo>
                    <a:pt x="7" y="0"/>
                    <a:pt x="7" y="0"/>
                    <a:pt x="7" y="0"/>
                  </a:cubicBezTo>
                  <a:cubicBezTo>
                    <a:pt x="4" y="0"/>
                    <a:pt x="0" y="2"/>
                    <a:pt x="0" y="6"/>
                  </a:cubicBezTo>
                  <a:cubicBezTo>
                    <a:pt x="0" y="79"/>
                    <a:pt x="0" y="79"/>
                    <a:pt x="0" y="79"/>
                  </a:cubicBezTo>
                  <a:cubicBezTo>
                    <a:pt x="33" y="79"/>
                    <a:pt x="33" y="79"/>
                    <a:pt x="33" y="79"/>
                  </a:cubicBezTo>
                  <a:cubicBezTo>
                    <a:pt x="33" y="6"/>
                    <a:pt x="33" y="6"/>
                    <a:pt x="33" y="6"/>
                  </a:cubicBezTo>
                  <a:cubicBezTo>
                    <a:pt x="33" y="2"/>
                    <a:pt x="30"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prstClr val="black"/>
                </a:solidFill>
              </a:endParaRPr>
            </a:p>
          </p:txBody>
        </p:sp>
        <p:sp>
          <p:nvSpPr>
            <p:cNvPr id="841" name="Freeform 71"/>
            <p:cNvSpPr/>
            <p:nvPr>
              <p:custDataLst>
                <p:tags r:id="rId12"/>
              </p:custDataLst>
            </p:nvPr>
          </p:nvSpPr>
          <p:spPr bwMode="auto">
            <a:xfrm>
              <a:off x="3096838" y="2756372"/>
              <a:ext cx="81054" cy="302390"/>
            </a:xfrm>
            <a:custGeom>
              <a:avLst/>
              <a:gdLst>
                <a:gd name="T0" fmla="*/ 26 w 33"/>
                <a:gd name="T1" fmla="*/ 0 h 123"/>
                <a:gd name="T2" fmla="*/ 7 w 33"/>
                <a:gd name="T3" fmla="*/ 0 h 123"/>
                <a:gd name="T4" fmla="*/ 0 w 33"/>
                <a:gd name="T5" fmla="*/ 7 h 123"/>
                <a:gd name="T6" fmla="*/ 0 w 33"/>
                <a:gd name="T7" fmla="*/ 123 h 123"/>
                <a:gd name="T8" fmla="*/ 33 w 33"/>
                <a:gd name="T9" fmla="*/ 123 h 123"/>
                <a:gd name="T10" fmla="*/ 33 w 33"/>
                <a:gd name="T11" fmla="*/ 7 h 123"/>
                <a:gd name="T12" fmla="*/ 26 w 33"/>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3" h="123">
                  <a:moveTo>
                    <a:pt x="26" y="0"/>
                  </a:moveTo>
                  <a:cubicBezTo>
                    <a:pt x="7" y="0"/>
                    <a:pt x="7" y="0"/>
                    <a:pt x="7" y="0"/>
                  </a:cubicBezTo>
                  <a:cubicBezTo>
                    <a:pt x="4" y="0"/>
                    <a:pt x="0" y="3"/>
                    <a:pt x="0" y="7"/>
                  </a:cubicBezTo>
                  <a:cubicBezTo>
                    <a:pt x="0" y="123"/>
                    <a:pt x="0" y="123"/>
                    <a:pt x="0" y="123"/>
                  </a:cubicBezTo>
                  <a:cubicBezTo>
                    <a:pt x="33" y="123"/>
                    <a:pt x="33" y="123"/>
                    <a:pt x="33" y="123"/>
                  </a:cubicBezTo>
                  <a:cubicBezTo>
                    <a:pt x="33" y="7"/>
                    <a:pt x="33" y="7"/>
                    <a:pt x="33" y="7"/>
                  </a:cubicBezTo>
                  <a:cubicBezTo>
                    <a:pt x="33" y="3"/>
                    <a:pt x="30"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prstClr val="black"/>
                </a:solidFill>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三、撰写创业计划书的注意事项</a:t>
            </a:r>
            <a:endParaRPr lang="zh-CN" altLang="en-US" sz="2400" b="1">
              <a:latin typeface="+mj-ea"/>
              <a:ea typeface="+mj-ea"/>
            </a:endParaRPr>
          </a:p>
        </p:txBody>
      </p:sp>
      <p:sp>
        <p:nvSpPr>
          <p:cNvPr id="696" name="Straight Arrow Connector 179"/>
          <p:cNvSpPr/>
          <p:nvPr>
            <p:custDataLst>
              <p:tags r:id="rId1"/>
            </p:custDataLst>
          </p:nvPr>
        </p:nvSpPr>
        <p:spPr>
          <a:xfrm>
            <a:off x="7129459" y="5351203"/>
            <a:ext cx="402954"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29" name="Straight Arrow Connector 171"/>
          <p:cNvSpPr/>
          <p:nvPr>
            <p:custDataLst>
              <p:tags r:id="rId2"/>
            </p:custDataLst>
          </p:nvPr>
        </p:nvSpPr>
        <p:spPr>
          <a:xfrm flipH="1">
            <a:off x="3749409" y="3426918"/>
            <a:ext cx="576708"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30" name="Straight Arrow Connector 172"/>
          <p:cNvSpPr/>
          <p:nvPr>
            <p:custDataLst>
              <p:tags r:id="rId3"/>
            </p:custDataLst>
          </p:nvPr>
        </p:nvSpPr>
        <p:spPr>
          <a:xfrm flipH="1">
            <a:off x="4782751" y="5906059"/>
            <a:ext cx="576708"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31" name="Straight Arrow Connector 173"/>
          <p:cNvSpPr/>
          <p:nvPr>
            <p:custDataLst>
              <p:tags r:id="rId4"/>
            </p:custDataLst>
          </p:nvPr>
        </p:nvSpPr>
        <p:spPr>
          <a:xfrm flipH="1">
            <a:off x="4334037" y="4715078"/>
            <a:ext cx="576708"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22" name="Straight Arrow Connector 36"/>
          <p:cNvSpPr/>
          <p:nvPr>
            <p:custDataLst>
              <p:tags r:id="rId5"/>
            </p:custDataLst>
          </p:nvPr>
        </p:nvSpPr>
        <p:spPr>
          <a:xfrm flipH="1">
            <a:off x="3173046" y="2107184"/>
            <a:ext cx="402954"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32" name="Straight Arrow Connector 174"/>
          <p:cNvSpPr/>
          <p:nvPr>
            <p:custDataLst>
              <p:tags r:id="rId6"/>
            </p:custDataLst>
          </p:nvPr>
        </p:nvSpPr>
        <p:spPr>
          <a:xfrm>
            <a:off x="8303026" y="2775148"/>
            <a:ext cx="402954"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734" name="Straight Arrow Connector 176"/>
          <p:cNvSpPr/>
          <p:nvPr>
            <p:custDataLst>
              <p:tags r:id="rId7"/>
            </p:custDataLst>
          </p:nvPr>
        </p:nvSpPr>
        <p:spPr>
          <a:xfrm>
            <a:off x="7682554" y="4067458"/>
            <a:ext cx="402954" cy="1"/>
          </a:xfrm>
          <a:prstGeom prst="line">
            <a:avLst/>
          </a:prstGeom>
          <a:ln w="25400">
            <a:solidFill>
              <a:srgbClr val="359EFF"/>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pitchFamily="34" charset="-122"/>
              <a:ea typeface="微软雅黑" panose="020B0503020204020204" pitchFamily="34" charset="-122"/>
            </a:endParaRPr>
          </a:p>
        </p:txBody>
      </p:sp>
      <p:sp>
        <p:nvSpPr>
          <p:cNvPr id="697" name="Freeform 8"/>
          <p:cNvSpPr/>
          <p:nvPr>
            <p:custDataLst>
              <p:tags r:id="rId8"/>
            </p:custDataLst>
          </p:nvPr>
        </p:nvSpPr>
        <p:spPr>
          <a:xfrm>
            <a:off x="5304001" y="5732454"/>
            <a:ext cx="1583999" cy="4633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4" y="0"/>
                </a:lnTo>
                <a:lnTo>
                  <a:pt x="295" y="885"/>
                </a:lnTo>
                <a:lnTo>
                  <a:pt x="663" y="1696"/>
                </a:lnTo>
                <a:lnTo>
                  <a:pt x="1197" y="2580"/>
                </a:lnTo>
                <a:lnTo>
                  <a:pt x="1860" y="3317"/>
                </a:lnTo>
                <a:lnTo>
                  <a:pt x="2652" y="3981"/>
                </a:lnTo>
                <a:lnTo>
                  <a:pt x="3554" y="4644"/>
                </a:lnTo>
                <a:lnTo>
                  <a:pt x="4548" y="5234"/>
                </a:lnTo>
                <a:lnTo>
                  <a:pt x="5672" y="5676"/>
                </a:lnTo>
                <a:lnTo>
                  <a:pt x="6850" y="6045"/>
                </a:lnTo>
                <a:lnTo>
                  <a:pt x="8102" y="6340"/>
                </a:lnTo>
                <a:lnTo>
                  <a:pt x="9428" y="6414"/>
                </a:lnTo>
                <a:lnTo>
                  <a:pt x="10809" y="6561"/>
                </a:lnTo>
                <a:lnTo>
                  <a:pt x="12172" y="6414"/>
                </a:lnTo>
                <a:lnTo>
                  <a:pt x="13498" y="6340"/>
                </a:lnTo>
                <a:lnTo>
                  <a:pt x="14750" y="6045"/>
                </a:lnTo>
                <a:lnTo>
                  <a:pt x="15947" y="5676"/>
                </a:lnTo>
                <a:lnTo>
                  <a:pt x="17052" y="5234"/>
                </a:lnTo>
                <a:lnTo>
                  <a:pt x="18064" y="4644"/>
                </a:lnTo>
                <a:lnTo>
                  <a:pt x="18967" y="3981"/>
                </a:lnTo>
                <a:lnTo>
                  <a:pt x="19740" y="3317"/>
                </a:lnTo>
                <a:lnTo>
                  <a:pt x="20403" y="2580"/>
                </a:lnTo>
                <a:lnTo>
                  <a:pt x="20937" y="1696"/>
                </a:lnTo>
                <a:lnTo>
                  <a:pt x="21305" y="885"/>
                </a:lnTo>
                <a:lnTo>
                  <a:pt x="21545" y="0"/>
                </a:lnTo>
                <a:lnTo>
                  <a:pt x="21600" y="0"/>
                </a:lnTo>
                <a:lnTo>
                  <a:pt x="21600" y="14228"/>
                </a:lnTo>
                <a:lnTo>
                  <a:pt x="21526" y="15186"/>
                </a:lnTo>
                <a:lnTo>
                  <a:pt x="21269" y="15997"/>
                </a:lnTo>
                <a:lnTo>
                  <a:pt x="20863" y="16882"/>
                </a:lnTo>
                <a:lnTo>
                  <a:pt x="20348" y="17693"/>
                </a:lnTo>
                <a:lnTo>
                  <a:pt x="19648" y="18356"/>
                </a:lnTo>
                <a:lnTo>
                  <a:pt x="18875" y="19167"/>
                </a:lnTo>
                <a:lnTo>
                  <a:pt x="17972" y="19683"/>
                </a:lnTo>
                <a:lnTo>
                  <a:pt x="16978" y="20273"/>
                </a:lnTo>
                <a:lnTo>
                  <a:pt x="15892" y="20715"/>
                </a:lnTo>
                <a:lnTo>
                  <a:pt x="14713" y="21010"/>
                </a:lnTo>
                <a:lnTo>
                  <a:pt x="13461" y="21305"/>
                </a:lnTo>
                <a:lnTo>
                  <a:pt x="12153" y="21526"/>
                </a:lnTo>
                <a:lnTo>
                  <a:pt x="10828" y="21600"/>
                </a:lnTo>
                <a:lnTo>
                  <a:pt x="10809" y="21600"/>
                </a:lnTo>
                <a:lnTo>
                  <a:pt x="9447" y="21526"/>
                </a:lnTo>
                <a:lnTo>
                  <a:pt x="8158" y="21305"/>
                </a:lnTo>
                <a:lnTo>
                  <a:pt x="6887" y="21010"/>
                </a:lnTo>
                <a:lnTo>
                  <a:pt x="5727" y="20715"/>
                </a:lnTo>
                <a:lnTo>
                  <a:pt x="4640" y="20273"/>
                </a:lnTo>
                <a:lnTo>
                  <a:pt x="3628" y="19683"/>
                </a:lnTo>
                <a:lnTo>
                  <a:pt x="2725" y="19167"/>
                </a:lnTo>
                <a:lnTo>
                  <a:pt x="1952" y="18356"/>
                </a:lnTo>
                <a:lnTo>
                  <a:pt x="1289" y="17693"/>
                </a:lnTo>
                <a:lnTo>
                  <a:pt x="737" y="16882"/>
                </a:lnTo>
                <a:lnTo>
                  <a:pt x="331" y="15997"/>
                </a:lnTo>
                <a:lnTo>
                  <a:pt x="110" y="15186"/>
                </a:lnTo>
                <a:lnTo>
                  <a:pt x="0" y="14228"/>
                </a:lnTo>
                <a:lnTo>
                  <a:pt x="0" y="0"/>
                </a:lnTo>
                <a:close/>
              </a:path>
            </a:pathLst>
          </a:custGeom>
          <a:solidFill>
            <a:srgbClr val="0070C0"/>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698" name="Freeform 9"/>
          <p:cNvSpPr/>
          <p:nvPr>
            <p:custDataLst>
              <p:tags r:id="rId9"/>
            </p:custDataLst>
          </p:nvPr>
        </p:nvSpPr>
        <p:spPr>
          <a:xfrm>
            <a:off x="5304001" y="5568718"/>
            <a:ext cx="1583999" cy="314726"/>
          </a:xfrm>
          <a:custGeom>
            <a:avLst/>
            <a:gdLst/>
            <a:ahLst/>
            <a:cxnLst>
              <a:cxn ang="0">
                <a:pos x="wd2" y="hd2"/>
              </a:cxn>
              <a:cxn ang="5400000">
                <a:pos x="wd2" y="hd2"/>
              </a:cxn>
              <a:cxn ang="10800000">
                <a:pos x="wd2" y="hd2"/>
              </a:cxn>
              <a:cxn ang="16200000">
                <a:pos x="wd2" y="hd2"/>
              </a:cxn>
            </a:cxnLst>
            <a:rect l="0" t="0" r="r" b="b"/>
            <a:pathLst>
              <a:path w="21600" h="21600" extrusionOk="0">
                <a:moveTo>
                  <a:pt x="10809" y="0"/>
                </a:moveTo>
                <a:lnTo>
                  <a:pt x="12153" y="109"/>
                </a:lnTo>
                <a:lnTo>
                  <a:pt x="13461" y="217"/>
                </a:lnTo>
                <a:lnTo>
                  <a:pt x="14713" y="651"/>
                </a:lnTo>
                <a:lnTo>
                  <a:pt x="15892" y="1194"/>
                </a:lnTo>
                <a:lnTo>
                  <a:pt x="16978" y="1954"/>
                </a:lnTo>
                <a:lnTo>
                  <a:pt x="17972" y="2714"/>
                </a:lnTo>
                <a:lnTo>
                  <a:pt x="18875" y="3582"/>
                </a:lnTo>
                <a:lnTo>
                  <a:pt x="19648" y="4559"/>
                </a:lnTo>
                <a:lnTo>
                  <a:pt x="20348" y="5644"/>
                </a:lnTo>
                <a:lnTo>
                  <a:pt x="20863" y="6947"/>
                </a:lnTo>
                <a:lnTo>
                  <a:pt x="21269" y="8032"/>
                </a:lnTo>
                <a:lnTo>
                  <a:pt x="21526" y="9443"/>
                </a:lnTo>
                <a:lnTo>
                  <a:pt x="21600" y="10854"/>
                </a:lnTo>
                <a:lnTo>
                  <a:pt x="21600" y="11397"/>
                </a:lnTo>
                <a:lnTo>
                  <a:pt x="21545" y="11940"/>
                </a:lnTo>
                <a:lnTo>
                  <a:pt x="21305" y="13242"/>
                </a:lnTo>
                <a:lnTo>
                  <a:pt x="20937" y="14436"/>
                </a:lnTo>
                <a:lnTo>
                  <a:pt x="20403" y="15739"/>
                </a:lnTo>
                <a:lnTo>
                  <a:pt x="19740" y="16824"/>
                </a:lnTo>
                <a:lnTo>
                  <a:pt x="18967" y="17801"/>
                </a:lnTo>
                <a:lnTo>
                  <a:pt x="18064" y="18778"/>
                </a:lnTo>
                <a:lnTo>
                  <a:pt x="17052" y="19646"/>
                </a:lnTo>
                <a:lnTo>
                  <a:pt x="15947" y="20297"/>
                </a:lnTo>
                <a:lnTo>
                  <a:pt x="14750" y="20840"/>
                </a:lnTo>
                <a:lnTo>
                  <a:pt x="13498" y="21274"/>
                </a:lnTo>
                <a:lnTo>
                  <a:pt x="12172" y="21383"/>
                </a:lnTo>
                <a:lnTo>
                  <a:pt x="10809" y="21600"/>
                </a:lnTo>
                <a:lnTo>
                  <a:pt x="9428" y="21383"/>
                </a:lnTo>
                <a:lnTo>
                  <a:pt x="8102" y="21274"/>
                </a:lnTo>
                <a:lnTo>
                  <a:pt x="6850" y="20840"/>
                </a:lnTo>
                <a:lnTo>
                  <a:pt x="5672" y="20297"/>
                </a:lnTo>
                <a:lnTo>
                  <a:pt x="4548" y="19646"/>
                </a:lnTo>
                <a:lnTo>
                  <a:pt x="3554" y="18778"/>
                </a:lnTo>
                <a:lnTo>
                  <a:pt x="2652" y="17801"/>
                </a:lnTo>
                <a:lnTo>
                  <a:pt x="1860" y="16824"/>
                </a:lnTo>
                <a:lnTo>
                  <a:pt x="1197" y="15739"/>
                </a:lnTo>
                <a:lnTo>
                  <a:pt x="663" y="14436"/>
                </a:lnTo>
                <a:lnTo>
                  <a:pt x="295" y="13242"/>
                </a:lnTo>
                <a:lnTo>
                  <a:pt x="74" y="11940"/>
                </a:lnTo>
                <a:lnTo>
                  <a:pt x="0" y="10854"/>
                </a:lnTo>
                <a:lnTo>
                  <a:pt x="110" y="9443"/>
                </a:lnTo>
                <a:lnTo>
                  <a:pt x="331" y="8032"/>
                </a:lnTo>
                <a:lnTo>
                  <a:pt x="737" y="6947"/>
                </a:lnTo>
                <a:lnTo>
                  <a:pt x="1289" y="5644"/>
                </a:lnTo>
                <a:lnTo>
                  <a:pt x="1952" y="4559"/>
                </a:lnTo>
                <a:lnTo>
                  <a:pt x="2725" y="3582"/>
                </a:lnTo>
                <a:lnTo>
                  <a:pt x="3628" y="2714"/>
                </a:lnTo>
                <a:lnTo>
                  <a:pt x="4640" y="1954"/>
                </a:lnTo>
                <a:lnTo>
                  <a:pt x="5727" y="1194"/>
                </a:lnTo>
                <a:lnTo>
                  <a:pt x="6887" y="651"/>
                </a:lnTo>
                <a:lnTo>
                  <a:pt x="8158" y="217"/>
                </a:lnTo>
                <a:lnTo>
                  <a:pt x="9447" y="109"/>
                </a:lnTo>
                <a:lnTo>
                  <a:pt x="10809" y="0"/>
                </a:lnTo>
                <a:close/>
              </a:path>
            </a:pathLst>
          </a:custGeom>
          <a:solidFill>
            <a:schemeClr val="accent1">
              <a:lumMod val="50000"/>
            </a:schemeClr>
          </a:solidFill>
          <a:ln w="12700" cap="flat">
            <a:noFill/>
            <a:miter lim="400000"/>
          </a:ln>
          <a:effectLst/>
        </p:spPr>
        <p:txBody>
          <a:bodyPr wrap="square" lIns="45720" tIns="45720" rIns="45720" bIns="45720" numCol="1" anchor="t">
            <a:normAutofit fontScale="90000" lnSpcReduction="10000"/>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01" name="Freeform 6"/>
          <p:cNvSpPr/>
          <p:nvPr>
            <p:custDataLst>
              <p:tags r:id="rId10"/>
            </p:custDataLst>
          </p:nvPr>
        </p:nvSpPr>
        <p:spPr>
          <a:xfrm>
            <a:off x="5016000" y="5136939"/>
            <a:ext cx="2160000" cy="50769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2" y="0"/>
                </a:lnTo>
                <a:lnTo>
                  <a:pt x="232" y="793"/>
                </a:lnTo>
                <a:lnTo>
                  <a:pt x="528" y="1464"/>
                </a:lnTo>
                <a:lnTo>
                  <a:pt x="940" y="2197"/>
                </a:lnTo>
                <a:lnTo>
                  <a:pt x="1455" y="2868"/>
                </a:lnTo>
                <a:lnTo>
                  <a:pt x="2048" y="3539"/>
                </a:lnTo>
                <a:lnTo>
                  <a:pt x="2756" y="4149"/>
                </a:lnTo>
                <a:lnTo>
                  <a:pt x="3542" y="4637"/>
                </a:lnTo>
                <a:lnTo>
                  <a:pt x="4405" y="5186"/>
                </a:lnTo>
                <a:lnTo>
                  <a:pt x="5332" y="5553"/>
                </a:lnTo>
                <a:lnTo>
                  <a:pt x="6324" y="5858"/>
                </a:lnTo>
                <a:lnTo>
                  <a:pt x="7367" y="6163"/>
                </a:lnTo>
                <a:lnTo>
                  <a:pt x="8475" y="6407"/>
                </a:lnTo>
                <a:lnTo>
                  <a:pt x="9621" y="6468"/>
                </a:lnTo>
                <a:lnTo>
                  <a:pt x="10794" y="6590"/>
                </a:lnTo>
                <a:lnTo>
                  <a:pt x="11979" y="6468"/>
                </a:lnTo>
                <a:lnTo>
                  <a:pt x="13125" y="6407"/>
                </a:lnTo>
                <a:lnTo>
                  <a:pt x="14220" y="6163"/>
                </a:lnTo>
                <a:lnTo>
                  <a:pt x="15263" y="5858"/>
                </a:lnTo>
                <a:lnTo>
                  <a:pt x="16255" y="5553"/>
                </a:lnTo>
                <a:lnTo>
                  <a:pt x="17195" y="5186"/>
                </a:lnTo>
                <a:lnTo>
                  <a:pt x="18045" y="4637"/>
                </a:lnTo>
                <a:lnTo>
                  <a:pt x="18844" y="4149"/>
                </a:lnTo>
                <a:lnTo>
                  <a:pt x="19539" y="3539"/>
                </a:lnTo>
                <a:lnTo>
                  <a:pt x="20145" y="2868"/>
                </a:lnTo>
                <a:lnTo>
                  <a:pt x="20647" y="2197"/>
                </a:lnTo>
                <a:lnTo>
                  <a:pt x="21059" y="1464"/>
                </a:lnTo>
                <a:lnTo>
                  <a:pt x="21355" y="793"/>
                </a:lnTo>
                <a:lnTo>
                  <a:pt x="21536" y="0"/>
                </a:lnTo>
                <a:lnTo>
                  <a:pt x="21600" y="0"/>
                </a:lnTo>
                <a:lnTo>
                  <a:pt x="21600" y="14278"/>
                </a:lnTo>
                <a:lnTo>
                  <a:pt x="21536" y="15010"/>
                </a:lnTo>
                <a:lnTo>
                  <a:pt x="21368" y="15742"/>
                </a:lnTo>
                <a:lnTo>
                  <a:pt x="21111" y="16475"/>
                </a:lnTo>
                <a:lnTo>
                  <a:pt x="20737" y="17146"/>
                </a:lnTo>
                <a:lnTo>
                  <a:pt x="20299" y="17756"/>
                </a:lnTo>
                <a:lnTo>
                  <a:pt x="19745" y="18427"/>
                </a:lnTo>
                <a:lnTo>
                  <a:pt x="19140" y="18976"/>
                </a:lnTo>
                <a:lnTo>
                  <a:pt x="18419" y="19525"/>
                </a:lnTo>
                <a:lnTo>
                  <a:pt x="17659" y="19953"/>
                </a:lnTo>
                <a:lnTo>
                  <a:pt x="16834" y="20380"/>
                </a:lnTo>
                <a:lnTo>
                  <a:pt x="15946" y="20746"/>
                </a:lnTo>
                <a:lnTo>
                  <a:pt x="14992" y="21051"/>
                </a:lnTo>
                <a:lnTo>
                  <a:pt x="14001" y="21295"/>
                </a:lnTo>
                <a:lnTo>
                  <a:pt x="12983" y="21478"/>
                </a:lnTo>
                <a:lnTo>
                  <a:pt x="11901" y="21600"/>
                </a:lnTo>
                <a:lnTo>
                  <a:pt x="9686" y="21600"/>
                </a:lnTo>
                <a:lnTo>
                  <a:pt x="8617" y="21478"/>
                </a:lnTo>
                <a:lnTo>
                  <a:pt x="7574" y="21295"/>
                </a:lnTo>
                <a:lnTo>
                  <a:pt x="6582" y="21051"/>
                </a:lnTo>
                <a:lnTo>
                  <a:pt x="5642" y="20746"/>
                </a:lnTo>
                <a:lnTo>
                  <a:pt x="4753" y="20380"/>
                </a:lnTo>
                <a:lnTo>
                  <a:pt x="3916" y="19953"/>
                </a:lnTo>
                <a:lnTo>
                  <a:pt x="3156" y="19525"/>
                </a:lnTo>
                <a:lnTo>
                  <a:pt x="2460" y="18976"/>
                </a:lnTo>
                <a:lnTo>
                  <a:pt x="1829" y="18427"/>
                </a:lnTo>
                <a:lnTo>
                  <a:pt x="1301" y="17756"/>
                </a:lnTo>
                <a:lnTo>
                  <a:pt x="837" y="17146"/>
                </a:lnTo>
                <a:lnTo>
                  <a:pt x="477" y="16475"/>
                </a:lnTo>
                <a:lnTo>
                  <a:pt x="206" y="15742"/>
                </a:lnTo>
                <a:lnTo>
                  <a:pt x="52" y="15010"/>
                </a:lnTo>
                <a:lnTo>
                  <a:pt x="0" y="14278"/>
                </a:lnTo>
                <a:lnTo>
                  <a:pt x="0" y="0"/>
                </a:lnTo>
                <a:close/>
              </a:path>
            </a:pathLst>
          </a:custGeom>
          <a:solidFill>
            <a:srgbClr val="359EFF"/>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02" name="Freeform 7"/>
          <p:cNvSpPr/>
          <p:nvPr>
            <p:custDataLst>
              <p:tags r:id="rId11"/>
            </p:custDataLst>
          </p:nvPr>
        </p:nvSpPr>
        <p:spPr>
          <a:xfrm>
            <a:off x="5016000" y="4960226"/>
            <a:ext cx="2160000" cy="347071"/>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901" y="0"/>
                </a:lnTo>
                <a:lnTo>
                  <a:pt x="12983" y="268"/>
                </a:lnTo>
                <a:lnTo>
                  <a:pt x="14001" y="446"/>
                </a:lnTo>
                <a:lnTo>
                  <a:pt x="14992" y="803"/>
                </a:lnTo>
                <a:lnTo>
                  <a:pt x="15946" y="1250"/>
                </a:lnTo>
                <a:lnTo>
                  <a:pt x="16834" y="1874"/>
                </a:lnTo>
                <a:lnTo>
                  <a:pt x="17659" y="2410"/>
                </a:lnTo>
                <a:lnTo>
                  <a:pt x="18419" y="3124"/>
                </a:lnTo>
                <a:lnTo>
                  <a:pt x="19140" y="3927"/>
                </a:lnTo>
                <a:lnTo>
                  <a:pt x="19745" y="4731"/>
                </a:lnTo>
                <a:lnTo>
                  <a:pt x="20299" y="5623"/>
                </a:lnTo>
                <a:lnTo>
                  <a:pt x="20737" y="6516"/>
                </a:lnTo>
                <a:lnTo>
                  <a:pt x="21111" y="7587"/>
                </a:lnTo>
                <a:lnTo>
                  <a:pt x="21368" y="8569"/>
                </a:lnTo>
                <a:lnTo>
                  <a:pt x="21536" y="9640"/>
                </a:lnTo>
                <a:lnTo>
                  <a:pt x="21600" y="10800"/>
                </a:lnTo>
                <a:lnTo>
                  <a:pt x="21587" y="11336"/>
                </a:lnTo>
                <a:lnTo>
                  <a:pt x="21536" y="11960"/>
                </a:lnTo>
                <a:lnTo>
                  <a:pt x="21355" y="13121"/>
                </a:lnTo>
                <a:lnTo>
                  <a:pt x="21059" y="14102"/>
                </a:lnTo>
                <a:lnTo>
                  <a:pt x="20647" y="15174"/>
                </a:lnTo>
                <a:lnTo>
                  <a:pt x="20145" y="16155"/>
                </a:lnTo>
                <a:lnTo>
                  <a:pt x="19539" y="17137"/>
                </a:lnTo>
                <a:lnTo>
                  <a:pt x="18844" y="18030"/>
                </a:lnTo>
                <a:lnTo>
                  <a:pt x="18045" y="18744"/>
                </a:lnTo>
                <a:lnTo>
                  <a:pt x="17195" y="19547"/>
                </a:lnTo>
                <a:lnTo>
                  <a:pt x="16255" y="20083"/>
                </a:lnTo>
                <a:lnTo>
                  <a:pt x="15263" y="20529"/>
                </a:lnTo>
                <a:lnTo>
                  <a:pt x="14220" y="20975"/>
                </a:lnTo>
                <a:lnTo>
                  <a:pt x="13125" y="21332"/>
                </a:lnTo>
                <a:lnTo>
                  <a:pt x="11979" y="21421"/>
                </a:lnTo>
                <a:lnTo>
                  <a:pt x="10794" y="21600"/>
                </a:lnTo>
                <a:lnTo>
                  <a:pt x="9621" y="21421"/>
                </a:lnTo>
                <a:lnTo>
                  <a:pt x="8475" y="21332"/>
                </a:lnTo>
                <a:lnTo>
                  <a:pt x="7367" y="20975"/>
                </a:lnTo>
                <a:lnTo>
                  <a:pt x="6324" y="20529"/>
                </a:lnTo>
                <a:lnTo>
                  <a:pt x="5332" y="20083"/>
                </a:lnTo>
                <a:lnTo>
                  <a:pt x="4405" y="19547"/>
                </a:lnTo>
                <a:lnTo>
                  <a:pt x="3542" y="18744"/>
                </a:lnTo>
                <a:lnTo>
                  <a:pt x="2756" y="18030"/>
                </a:lnTo>
                <a:lnTo>
                  <a:pt x="2048" y="17137"/>
                </a:lnTo>
                <a:lnTo>
                  <a:pt x="1455" y="16155"/>
                </a:lnTo>
                <a:lnTo>
                  <a:pt x="940" y="15174"/>
                </a:lnTo>
                <a:lnTo>
                  <a:pt x="528" y="14102"/>
                </a:lnTo>
                <a:lnTo>
                  <a:pt x="232" y="13121"/>
                </a:lnTo>
                <a:lnTo>
                  <a:pt x="52" y="11960"/>
                </a:lnTo>
                <a:lnTo>
                  <a:pt x="13" y="11336"/>
                </a:lnTo>
                <a:lnTo>
                  <a:pt x="0" y="10800"/>
                </a:lnTo>
                <a:lnTo>
                  <a:pt x="52" y="9640"/>
                </a:lnTo>
                <a:lnTo>
                  <a:pt x="206" y="8569"/>
                </a:lnTo>
                <a:lnTo>
                  <a:pt x="477" y="7587"/>
                </a:lnTo>
                <a:lnTo>
                  <a:pt x="837" y="6516"/>
                </a:lnTo>
                <a:lnTo>
                  <a:pt x="1301" y="5623"/>
                </a:lnTo>
                <a:lnTo>
                  <a:pt x="1829" y="4731"/>
                </a:lnTo>
                <a:lnTo>
                  <a:pt x="2460" y="3927"/>
                </a:lnTo>
                <a:lnTo>
                  <a:pt x="3156" y="3124"/>
                </a:lnTo>
                <a:lnTo>
                  <a:pt x="3916" y="2410"/>
                </a:lnTo>
                <a:lnTo>
                  <a:pt x="4753" y="1874"/>
                </a:lnTo>
                <a:lnTo>
                  <a:pt x="5642" y="1250"/>
                </a:lnTo>
                <a:lnTo>
                  <a:pt x="6582" y="803"/>
                </a:lnTo>
                <a:lnTo>
                  <a:pt x="7574" y="446"/>
                </a:lnTo>
                <a:lnTo>
                  <a:pt x="8617" y="268"/>
                </a:lnTo>
                <a:lnTo>
                  <a:pt x="9686" y="0"/>
                </a:lnTo>
                <a:lnTo>
                  <a:pt x="10794" y="0"/>
                </a:lnTo>
                <a:close/>
              </a:path>
            </a:pathLst>
          </a:custGeom>
          <a:solidFill>
            <a:srgbClr val="359EFF">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04" name="Freeform 10"/>
          <p:cNvSpPr/>
          <p:nvPr>
            <p:custDataLst>
              <p:tags r:id="rId12"/>
            </p:custDataLst>
          </p:nvPr>
        </p:nvSpPr>
        <p:spPr>
          <a:xfrm>
            <a:off x="4728000" y="4531737"/>
            <a:ext cx="2736000" cy="4918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 y="0"/>
                </a:lnTo>
                <a:lnTo>
                  <a:pt x="216" y="833"/>
                </a:lnTo>
                <a:lnTo>
                  <a:pt x="487" y="1459"/>
                </a:lnTo>
                <a:lnTo>
                  <a:pt x="844" y="2153"/>
                </a:lnTo>
                <a:lnTo>
                  <a:pt x="1299" y="2778"/>
                </a:lnTo>
                <a:lnTo>
                  <a:pt x="1851" y="3403"/>
                </a:lnTo>
                <a:lnTo>
                  <a:pt x="2467" y="3959"/>
                </a:lnTo>
                <a:lnTo>
                  <a:pt x="3171" y="4514"/>
                </a:lnTo>
                <a:lnTo>
                  <a:pt x="3928" y="4931"/>
                </a:lnTo>
                <a:lnTo>
                  <a:pt x="4772" y="5417"/>
                </a:lnTo>
                <a:lnTo>
                  <a:pt x="5660" y="5765"/>
                </a:lnTo>
                <a:lnTo>
                  <a:pt x="6590" y="6042"/>
                </a:lnTo>
                <a:lnTo>
                  <a:pt x="7586" y="6251"/>
                </a:lnTo>
                <a:lnTo>
                  <a:pt x="8625" y="6459"/>
                </a:lnTo>
                <a:lnTo>
                  <a:pt x="9696" y="6529"/>
                </a:lnTo>
                <a:lnTo>
                  <a:pt x="10800" y="6668"/>
                </a:lnTo>
                <a:lnTo>
                  <a:pt x="11904" y="6529"/>
                </a:lnTo>
                <a:lnTo>
                  <a:pt x="12975" y="6459"/>
                </a:lnTo>
                <a:lnTo>
                  <a:pt x="14003" y="6251"/>
                </a:lnTo>
                <a:lnTo>
                  <a:pt x="15010" y="6042"/>
                </a:lnTo>
                <a:lnTo>
                  <a:pt x="15951" y="5765"/>
                </a:lnTo>
                <a:lnTo>
                  <a:pt x="16838" y="5417"/>
                </a:lnTo>
                <a:lnTo>
                  <a:pt x="17661" y="4931"/>
                </a:lnTo>
                <a:lnTo>
                  <a:pt x="18429" y="4514"/>
                </a:lnTo>
                <a:lnTo>
                  <a:pt x="19133" y="3959"/>
                </a:lnTo>
                <a:lnTo>
                  <a:pt x="19749" y="3403"/>
                </a:lnTo>
                <a:lnTo>
                  <a:pt x="20291" y="2778"/>
                </a:lnTo>
                <a:lnTo>
                  <a:pt x="20756" y="2153"/>
                </a:lnTo>
                <a:lnTo>
                  <a:pt x="21113" y="1459"/>
                </a:lnTo>
                <a:lnTo>
                  <a:pt x="21373" y="833"/>
                </a:lnTo>
                <a:lnTo>
                  <a:pt x="21546" y="0"/>
                </a:lnTo>
                <a:lnTo>
                  <a:pt x="21600" y="0"/>
                </a:lnTo>
                <a:lnTo>
                  <a:pt x="21600" y="14307"/>
                </a:lnTo>
                <a:lnTo>
                  <a:pt x="21557" y="15002"/>
                </a:lnTo>
                <a:lnTo>
                  <a:pt x="21405" y="15627"/>
                </a:lnTo>
                <a:lnTo>
                  <a:pt x="21167" y="16391"/>
                </a:lnTo>
                <a:lnTo>
                  <a:pt x="20853" y="17016"/>
                </a:lnTo>
                <a:lnTo>
                  <a:pt x="20442" y="17641"/>
                </a:lnTo>
                <a:lnTo>
                  <a:pt x="19955" y="18127"/>
                </a:lnTo>
                <a:lnTo>
                  <a:pt x="19403" y="18683"/>
                </a:lnTo>
                <a:lnTo>
                  <a:pt x="18776" y="19239"/>
                </a:lnTo>
                <a:lnTo>
                  <a:pt x="18094" y="19655"/>
                </a:lnTo>
                <a:lnTo>
                  <a:pt x="17347" y="20141"/>
                </a:lnTo>
                <a:lnTo>
                  <a:pt x="16535" y="20489"/>
                </a:lnTo>
                <a:lnTo>
                  <a:pt x="15670" y="20836"/>
                </a:lnTo>
                <a:lnTo>
                  <a:pt x="14772" y="21114"/>
                </a:lnTo>
                <a:lnTo>
                  <a:pt x="13841" y="21392"/>
                </a:lnTo>
                <a:lnTo>
                  <a:pt x="12845" y="21461"/>
                </a:lnTo>
                <a:lnTo>
                  <a:pt x="11839" y="21531"/>
                </a:lnTo>
                <a:lnTo>
                  <a:pt x="10800" y="21600"/>
                </a:lnTo>
                <a:lnTo>
                  <a:pt x="9761" y="21531"/>
                </a:lnTo>
                <a:lnTo>
                  <a:pt x="8744" y="21461"/>
                </a:lnTo>
                <a:lnTo>
                  <a:pt x="7770" y="21392"/>
                </a:lnTo>
                <a:lnTo>
                  <a:pt x="6828" y="21114"/>
                </a:lnTo>
                <a:lnTo>
                  <a:pt x="5919" y="20836"/>
                </a:lnTo>
                <a:lnTo>
                  <a:pt x="5065" y="20489"/>
                </a:lnTo>
                <a:lnTo>
                  <a:pt x="4264" y="20141"/>
                </a:lnTo>
                <a:lnTo>
                  <a:pt x="3517" y="19655"/>
                </a:lnTo>
                <a:lnTo>
                  <a:pt x="2824" y="19239"/>
                </a:lnTo>
                <a:lnTo>
                  <a:pt x="2197" y="18683"/>
                </a:lnTo>
                <a:lnTo>
                  <a:pt x="1634" y="18127"/>
                </a:lnTo>
                <a:lnTo>
                  <a:pt x="1147" y="17641"/>
                </a:lnTo>
                <a:lnTo>
                  <a:pt x="747" y="17016"/>
                </a:lnTo>
                <a:lnTo>
                  <a:pt x="422" y="16391"/>
                </a:lnTo>
                <a:lnTo>
                  <a:pt x="195" y="15627"/>
                </a:lnTo>
                <a:lnTo>
                  <a:pt x="32" y="15002"/>
                </a:lnTo>
                <a:lnTo>
                  <a:pt x="0" y="14307"/>
                </a:lnTo>
                <a:lnTo>
                  <a:pt x="0" y="0"/>
                </a:lnTo>
                <a:close/>
              </a:path>
            </a:pathLst>
          </a:custGeom>
          <a:solidFill>
            <a:srgbClr val="0070C0"/>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05" name="Freeform 11"/>
          <p:cNvSpPr/>
          <p:nvPr>
            <p:custDataLst>
              <p:tags r:id="rId13"/>
            </p:custDataLst>
          </p:nvPr>
        </p:nvSpPr>
        <p:spPr>
          <a:xfrm>
            <a:off x="4728000" y="4359857"/>
            <a:ext cx="2736000" cy="33370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839" y="0"/>
                </a:lnTo>
                <a:lnTo>
                  <a:pt x="12845" y="102"/>
                </a:lnTo>
                <a:lnTo>
                  <a:pt x="13841" y="409"/>
                </a:lnTo>
                <a:lnTo>
                  <a:pt x="14772" y="819"/>
                </a:lnTo>
                <a:lnTo>
                  <a:pt x="15670" y="1126"/>
                </a:lnTo>
                <a:lnTo>
                  <a:pt x="16535" y="1536"/>
                </a:lnTo>
                <a:lnTo>
                  <a:pt x="17347" y="2252"/>
                </a:lnTo>
                <a:lnTo>
                  <a:pt x="18094" y="2764"/>
                </a:lnTo>
                <a:lnTo>
                  <a:pt x="18776" y="3583"/>
                </a:lnTo>
                <a:lnTo>
                  <a:pt x="19403" y="4197"/>
                </a:lnTo>
                <a:lnTo>
                  <a:pt x="19955" y="5016"/>
                </a:lnTo>
                <a:lnTo>
                  <a:pt x="20442" y="5937"/>
                </a:lnTo>
                <a:lnTo>
                  <a:pt x="20853" y="6859"/>
                </a:lnTo>
                <a:lnTo>
                  <a:pt x="21167" y="7780"/>
                </a:lnTo>
                <a:lnTo>
                  <a:pt x="21405" y="8701"/>
                </a:lnTo>
                <a:lnTo>
                  <a:pt x="21557" y="9725"/>
                </a:lnTo>
                <a:lnTo>
                  <a:pt x="21600" y="10749"/>
                </a:lnTo>
                <a:lnTo>
                  <a:pt x="21600" y="11158"/>
                </a:lnTo>
                <a:lnTo>
                  <a:pt x="21589" y="11568"/>
                </a:lnTo>
                <a:lnTo>
                  <a:pt x="21546" y="11773"/>
                </a:lnTo>
                <a:lnTo>
                  <a:pt x="21373" y="13001"/>
                </a:lnTo>
                <a:lnTo>
                  <a:pt x="21113" y="13922"/>
                </a:lnTo>
                <a:lnTo>
                  <a:pt x="20756" y="14946"/>
                </a:lnTo>
                <a:lnTo>
                  <a:pt x="20291" y="15867"/>
                </a:lnTo>
                <a:lnTo>
                  <a:pt x="19749" y="16789"/>
                </a:lnTo>
                <a:lnTo>
                  <a:pt x="19133" y="17608"/>
                </a:lnTo>
                <a:lnTo>
                  <a:pt x="18429" y="18427"/>
                </a:lnTo>
                <a:lnTo>
                  <a:pt x="17661" y="19041"/>
                </a:lnTo>
                <a:lnTo>
                  <a:pt x="16838" y="19757"/>
                </a:lnTo>
                <a:lnTo>
                  <a:pt x="15951" y="20269"/>
                </a:lnTo>
                <a:lnTo>
                  <a:pt x="15010" y="20679"/>
                </a:lnTo>
                <a:lnTo>
                  <a:pt x="14003" y="20986"/>
                </a:lnTo>
                <a:lnTo>
                  <a:pt x="12975" y="21293"/>
                </a:lnTo>
                <a:lnTo>
                  <a:pt x="11904" y="21395"/>
                </a:lnTo>
                <a:lnTo>
                  <a:pt x="10800" y="21600"/>
                </a:lnTo>
                <a:lnTo>
                  <a:pt x="9696" y="21395"/>
                </a:lnTo>
                <a:lnTo>
                  <a:pt x="8625" y="21293"/>
                </a:lnTo>
                <a:lnTo>
                  <a:pt x="7586" y="20986"/>
                </a:lnTo>
                <a:lnTo>
                  <a:pt x="6590" y="20679"/>
                </a:lnTo>
                <a:lnTo>
                  <a:pt x="5660" y="20269"/>
                </a:lnTo>
                <a:lnTo>
                  <a:pt x="4772" y="19757"/>
                </a:lnTo>
                <a:lnTo>
                  <a:pt x="3928" y="19041"/>
                </a:lnTo>
                <a:lnTo>
                  <a:pt x="3171" y="18427"/>
                </a:lnTo>
                <a:lnTo>
                  <a:pt x="2467" y="17608"/>
                </a:lnTo>
                <a:lnTo>
                  <a:pt x="1851" y="16789"/>
                </a:lnTo>
                <a:lnTo>
                  <a:pt x="1299" y="15867"/>
                </a:lnTo>
                <a:lnTo>
                  <a:pt x="844" y="14946"/>
                </a:lnTo>
                <a:lnTo>
                  <a:pt x="487" y="13922"/>
                </a:lnTo>
                <a:lnTo>
                  <a:pt x="216" y="13001"/>
                </a:lnTo>
                <a:lnTo>
                  <a:pt x="54" y="11773"/>
                </a:lnTo>
                <a:lnTo>
                  <a:pt x="22" y="11568"/>
                </a:lnTo>
                <a:lnTo>
                  <a:pt x="0" y="11158"/>
                </a:lnTo>
                <a:lnTo>
                  <a:pt x="0" y="10749"/>
                </a:lnTo>
                <a:lnTo>
                  <a:pt x="32" y="9725"/>
                </a:lnTo>
                <a:lnTo>
                  <a:pt x="195" y="8701"/>
                </a:lnTo>
                <a:lnTo>
                  <a:pt x="422" y="7780"/>
                </a:lnTo>
                <a:lnTo>
                  <a:pt x="747" y="6859"/>
                </a:lnTo>
                <a:lnTo>
                  <a:pt x="1147" y="5937"/>
                </a:lnTo>
                <a:lnTo>
                  <a:pt x="1634" y="5016"/>
                </a:lnTo>
                <a:lnTo>
                  <a:pt x="2197" y="4197"/>
                </a:lnTo>
                <a:lnTo>
                  <a:pt x="2824" y="3583"/>
                </a:lnTo>
                <a:lnTo>
                  <a:pt x="3517" y="2764"/>
                </a:lnTo>
                <a:lnTo>
                  <a:pt x="4264" y="2252"/>
                </a:lnTo>
                <a:lnTo>
                  <a:pt x="5065" y="1536"/>
                </a:lnTo>
                <a:lnTo>
                  <a:pt x="5919" y="1126"/>
                </a:lnTo>
                <a:lnTo>
                  <a:pt x="6828" y="819"/>
                </a:lnTo>
                <a:lnTo>
                  <a:pt x="7770" y="409"/>
                </a:lnTo>
                <a:lnTo>
                  <a:pt x="8744" y="102"/>
                </a:lnTo>
                <a:lnTo>
                  <a:pt x="9761" y="0"/>
                </a:lnTo>
                <a:lnTo>
                  <a:pt x="10800" y="0"/>
                </a:lnTo>
                <a:close/>
              </a:path>
            </a:pathLst>
          </a:custGeom>
          <a:solidFill>
            <a:schemeClr val="accent1">
              <a:lumMod val="50000"/>
            </a:schemeClr>
          </a:solidFill>
          <a:ln w="12700" cap="flat">
            <a:noFill/>
            <a:miter lim="400000"/>
          </a:ln>
          <a:effectLst/>
        </p:spPr>
        <p:txBody>
          <a:bodyPr wrap="square" lIns="45720" tIns="45720" rIns="45720" bIns="45720" numCol="1" anchor="t">
            <a:normAutofit lnSpcReduction="10000"/>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07" name="Freeform 12"/>
          <p:cNvSpPr/>
          <p:nvPr>
            <p:custDataLst>
              <p:tags r:id="rId14"/>
            </p:custDataLst>
          </p:nvPr>
        </p:nvSpPr>
        <p:spPr>
          <a:xfrm>
            <a:off x="4440000" y="3878498"/>
            <a:ext cx="3312000" cy="5377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 y="0"/>
                </a:lnTo>
                <a:lnTo>
                  <a:pt x="198" y="635"/>
                </a:lnTo>
                <a:lnTo>
                  <a:pt x="415" y="1207"/>
                </a:lnTo>
                <a:lnTo>
                  <a:pt x="721" y="1842"/>
                </a:lnTo>
                <a:lnTo>
                  <a:pt x="1090" y="2414"/>
                </a:lnTo>
                <a:lnTo>
                  <a:pt x="1514" y="2922"/>
                </a:lnTo>
                <a:lnTo>
                  <a:pt x="2028" y="3494"/>
                </a:lnTo>
                <a:lnTo>
                  <a:pt x="2595" y="4002"/>
                </a:lnTo>
                <a:lnTo>
                  <a:pt x="3208" y="4384"/>
                </a:lnTo>
                <a:lnTo>
                  <a:pt x="3893" y="4892"/>
                </a:lnTo>
                <a:lnTo>
                  <a:pt x="4623" y="5209"/>
                </a:lnTo>
                <a:lnTo>
                  <a:pt x="5389" y="5527"/>
                </a:lnTo>
                <a:lnTo>
                  <a:pt x="6209" y="5845"/>
                </a:lnTo>
                <a:lnTo>
                  <a:pt x="7065" y="6099"/>
                </a:lnTo>
                <a:lnTo>
                  <a:pt x="7957" y="6289"/>
                </a:lnTo>
                <a:lnTo>
                  <a:pt x="8876" y="6416"/>
                </a:lnTo>
                <a:lnTo>
                  <a:pt x="9822" y="6480"/>
                </a:lnTo>
                <a:lnTo>
                  <a:pt x="11778" y="6480"/>
                </a:lnTo>
                <a:lnTo>
                  <a:pt x="12733" y="6416"/>
                </a:lnTo>
                <a:lnTo>
                  <a:pt x="13661" y="6289"/>
                </a:lnTo>
                <a:lnTo>
                  <a:pt x="14535" y="6099"/>
                </a:lnTo>
                <a:lnTo>
                  <a:pt x="15391" y="5845"/>
                </a:lnTo>
                <a:lnTo>
                  <a:pt x="16220" y="5527"/>
                </a:lnTo>
                <a:lnTo>
                  <a:pt x="16995" y="5209"/>
                </a:lnTo>
                <a:lnTo>
                  <a:pt x="17716" y="4892"/>
                </a:lnTo>
                <a:lnTo>
                  <a:pt x="18392" y="4384"/>
                </a:lnTo>
                <a:lnTo>
                  <a:pt x="19023" y="4002"/>
                </a:lnTo>
                <a:lnTo>
                  <a:pt x="19581" y="3494"/>
                </a:lnTo>
                <a:lnTo>
                  <a:pt x="20086" y="2922"/>
                </a:lnTo>
                <a:lnTo>
                  <a:pt x="20528" y="2414"/>
                </a:lnTo>
                <a:lnTo>
                  <a:pt x="20897" y="1842"/>
                </a:lnTo>
                <a:lnTo>
                  <a:pt x="21185" y="1207"/>
                </a:lnTo>
                <a:lnTo>
                  <a:pt x="21411" y="635"/>
                </a:lnTo>
                <a:lnTo>
                  <a:pt x="21546" y="0"/>
                </a:lnTo>
                <a:lnTo>
                  <a:pt x="21600" y="0"/>
                </a:lnTo>
                <a:lnTo>
                  <a:pt x="21600" y="14294"/>
                </a:lnTo>
                <a:lnTo>
                  <a:pt x="21555" y="14929"/>
                </a:lnTo>
                <a:lnTo>
                  <a:pt x="21429" y="15565"/>
                </a:lnTo>
                <a:lnTo>
                  <a:pt x="21222" y="16200"/>
                </a:lnTo>
                <a:lnTo>
                  <a:pt x="20933" y="16772"/>
                </a:lnTo>
                <a:lnTo>
                  <a:pt x="20564" y="17344"/>
                </a:lnTo>
                <a:lnTo>
                  <a:pt x="20131" y="17915"/>
                </a:lnTo>
                <a:lnTo>
                  <a:pt x="19636" y="18487"/>
                </a:lnTo>
                <a:lnTo>
                  <a:pt x="19068" y="18995"/>
                </a:lnTo>
                <a:lnTo>
                  <a:pt x="18446" y="19504"/>
                </a:lnTo>
                <a:lnTo>
                  <a:pt x="17761" y="19885"/>
                </a:lnTo>
                <a:lnTo>
                  <a:pt x="17031" y="20202"/>
                </a:lnTo>
                <a:lnTo>
                  <a:pt x="16256" y="20647"/>
                </a:lnTo>
                <a:lnTo>
                  <a:pt x="15427" y="20901"/>
                </a:lnTo>
                <a:lnTo>
                  <a:pt x="14571" y="21092"/>
                </a:lnTo>
                <a:lnTo>
                  <a:pt x="13679" y="21346"/>
                </a:lnTo>
                <a:lnTo>
                  <a:pt x="12742" y="21473"/>
                </a:lnTo>
                <a:lnTo>
                  <a:pt x="11778" y="21600"/>
                </a:lnTo>
                <a:lnTo>
                  <a:pt x="9822" y="21600"/>
                </a:lnTo>
                <a:lnTo>
                  <a:pt x="8858" y="21473"/>
                </a:lnTo>
                <a:lnTo>
                  <a:pt x="7939" y="21346"/>
                </a:lnTo>
                <a:lnTo>
                  <a:pt x="7029" y="21092"/>
                </a:lnTo>
                <a:lnTo>
                  <a:pt x="6173" y="20901"/>
                </a:lnTo>
                <a:lnTo>
                  <a:pt x="5353" y="20647"/>
                </a:lnTo>
                <a:lnTo>
                  <a:pt x="4578" y="20202"/>
                </a:lnTo>
                <a:lnTo>
                  <a:pt x="3848" y="19885"/>
                </a:lnTo>
                <a:lnTo>
                  <a:pt x="3163" y="19504"/>
                </a:lnTo>
                <a:lnTo>
                  <a:pt x="2541" y="18995"/>
                </a:lnTo>
                <a:lnTo>
                  <a:pt x="1982" y="18487"/>
                </a:lnTo>
                <a:lnTo>
                  <a:pt x="1469" y="17915"/>
                </a:lnTo>
                <a:lnTo>
                  <a:pt x="1045" y="17344"/>
                </a:lnTo>
                <a:lnTo>
                  <a:pt x="676" y="16772"/>
                </a:lnTo>
                <a:lnTo>
                  <a:pt x="387" y="16200"/>
                </a:lnTo>
                <a:lnTo>
                  <a:pt x="171" y="15565"/>
                </a:lnTo>
                <a:lnTo>
                  <a:pt x="45" y="14929"/>
                </a:lnTo>
                <a:lnTo>
                  <a:pt x="0" y="14294"/>
                </a:lnTo>
                <a:lnTo>
                  <a:pt x="0" y="0"/>
                </a:lnTo>
                <a:close/>
              </a:path>
            </a:pathLst>
          </a:custGeom>
          <a:solidFill>
            <a:srgbClr val="359EFF"/>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00B0F0"/>
              </a:solidFill>
              <a:latin typeface="微软雅黑" panose="020B0503020204020204" pitchFamily="34" charset="-122"/>
              <a:ea typeface="微软雅黑" panose="020B0503020204020204" pitchFamily="34" charset="-122"/>
            </a:endParaRPr>
          </a:p>
        </p:txBody>
      </p:sp>
      <p:sp>
        <p:nvSpPr>
          <p:cNvPr id="708" name="Freeform 13"/>
          <p:cNvSpPr/>
          <p:nvPr>
            <p:custDataLst>
              <p:tags r:id="rId15"/>
            </p:custDataLst>
          </p:nvPr>
        </p:nvSpPr>
        <p:spPr>
          <a:xfrm>
            <a:off x="4440000" y="3691535"/>
            <a:ext cx="3312000" cy="365335"/>
          </a:xfrm>
          <a:custGeom>
            <a:avLst/>
            <a:gdLst/>
            <a:ahLst/>
            <a:cxnLst>
              <a:cxn ang="0">
                <a:pos x="wd2" y="hd2"/>
              </a:cxn>
              <a:cxn ang="5400000">
                <a:pos x="wd2" y="hd2"/>
              </a:cxn>
              <a:cxn ang="10800000">
                <a:pos x="wd2" y="hd2"/>
              </a:cxn>
              <a:cxn ang="16200000">
                <a:pos x="wd2" y="hd2"/>
              </a:cxn>
            </a:cxnLst>
            <a:rect l="0" t="0" r="r" b="b"/>
            <a:pathLst>
              <a:path w="21600" h="21600" extrusionOk="0">
                <a:moveTo>
                  <a:pt x="10805" y="0"/>
                </a:moveTo>
                <a:lnTo>
                  <a:pt x="11778" y="94"/>
                </a:lnTo>
                <a:lnTo>
                  <a:pt x="12742" y="281"/>
                </a:lnTo>
                <a:lnTo>
                  <a:pt x="13679" y="374"/>
                </a:lnTo>
                <a:lnTo>
                  <a:pt x="14571" y="748"/>
                </a:lnTo>
                <a:lnTo>
                  <a:pt x="15427" y="1122"/>
                </a:lnTo>
                <a:lnTo>
                  <a:pt x="16256" y="1590"/>
                </a:lnTo>
                <a:lnTo>
                  <a:pt x="17031" y="2057"/>
                </a:lnTo>
                <a:lnTo>
                  <a:pt x="17761" y="2525"/>
                </a:lnTo>
                <a:lnTo>
                  <a:pt x="18446" y="3273"/>
                </a:lnTo>
                <a:lnTo>
                  <a:pt x="19068" y="3834"/>
                </a:lnTo>
                <a:lnTo>
                  <a:pt x="19636" y="4582"/>
                </a:lnTo>
                <a:lnTo>
                  <a:pt x="20131" y="5423"/>
                </a:lnTo>
                <a:lnTo>
                  <a:pt x="20564" y="6265"/>
                </a:lnTo>
                <a:lnTo>
                  <a:pt x="20933" y="7106"/>
                </a:lnTo>
                <a:lnTo>
                  <a:pt x="21222" y="7948"/>
                </a:lnTo>
                <a:lnTo>
                  <a:pt x="21429" y="8883"/>
                </a:lnTo>
                <a:lnTo>
                  <a:pt x="21555" y="9912"/>
                </a:lnTo>
                <a:lnTo>
                  <a:pt x="21600" y="10847"/>
                </a:lnTo>
                <a:lnTo>
                  <a:pt x="21600" y="11221"/>
                </a:lnTo>
                <a:lnTo>
                  <a:pt x="21582" y="11688"/>
                </a:lnTo>
                <a:lnTo>
                  <a:pt x="21546" y="12062"/>
                </a:lnTo>
                <a:lnTo>
                  <a:pt x="21411" y="12997"/>
                </a:lnTo>
                <a:lnTo>
                  <a:pt x="21185" y="13839"/>
                </a:lnTo>
                <a:lnTo>
                  <a:pt x="20897" y="14774"/>
                </a:lnTo>
                <a:lnTo>
                  <a:pt x="20528" y="15616"/>
                </a:lnTo>
                <a:lnTo>
                  <a:pt x="20086" y="16364"/>
                </a:lnTo>
                <a:lnTo>
                  <a:pt x="19581" y="17205"/>
                </a:lnTo>
                <a:lnTo>
                  <a:pt x="19023" y="17953"/>
                </a:lnTo>
                <a:lnTo>
                  <a:pt x="18392" y="18514"/>
                </a:lnTo>
                <a:lnTo>
                  <a:pt x="17716" y="19262"/>
                </a:lnTo>
                <a:lnTo>
                  <a:pt x="16995" y="19730"/>
                </a:lnTo>
                <a:lnTo>
                  <a:pt x="16220" y="20197"/>
                </a:lnTo>
                <a:lnTo>
                  <a:pt x="15391" y="20665"/>
                </a:lnTo>
                <a:lnTo>
                  <a:pt x="14535" y="21039"/>
                </a:lnTo>
                <a:lnTo>
                  <a:pt x="13661" y="21319"/>
                </a:lnTo>
                <a:lnTo>
                  <a:pt x="12733" y="21506"/>
                </a:lnTo>
                <a:lnTo>
                  <a:pt x="11778" y="21600"/>
                </a:lnTo>
                <a:lnTo>
                  <a:pt x="9822" y="21600"/>
                </a:lnTo>
                <a:lnTo>
                  <a:pt x="8876" y="21506"/>
                </a:lnTo>
                <a:lnTo>
                  <a:pt x="7957" y="21319"/>
                </a:lnTo>
                <a:lnTo>
                  <a:pt x="7065" y="21039"/>
                </a:lnTo>
                <a:lnTo>
                  <a:pt x="6209" y="20665"/>
                </a:lnTo>
                <a:lnTo>
                  <a:pt x="5389" y="20197"/>
                </a:lnTo>
                <a:lnTo>
                  <a:pt x="4623" y="19730"/>
                </a:lnTo>
                <a:lnTo>
                  <a:pt x="3893" y="19262"/>
                </a:lnTo>
                <a:lnTo>
                  <a:pt x="3208" y="18514"/>
                </a:lnTo>
                <a:lnTo>
                  <a:pt x="2595" y="17953"/>
                </a:lnTo>
                <a:lnTo>
                  <a:pt x="2028" y="17205"/>
                </a:lnTo>
                <a:lnTo>
                  <a:pt x="1514" y="16364"/>
                </a:lnTo>
                <a:lnTo>
                  <a:pt x="1090" y="15616"/>
                </a:lnTo>
                <a:lnTo>
                  <a:pt x="721" y="14774"/>
                </a:lnTo>
                <a:lnTo>
                  <a:pt x="415" y="13839"/>
                </a:lnTo>
                <a:lnTo>
                  <a:pt x="198" y="12997"/>
                </a:lnTo>
                <a:lnTo>
                  <a:pt x="63" y="12062"/>
                </a:lnTo>
                <a:lnTo>
                  <a:pt x="27" y="11688"/>
                </a:lnTo>
                <a:lnTo>
                  <a:pt x="9" y="11221"/>
                </a:lnTo>
                <a:lnTo>
                  <a:pt x="0" y="10847"/>
                </a:lnTo>
                <a:lnTo>
                  <a:pt x="45" y="9912"/>
                </a:lnTo>
                <a:lnTo>
                  <a:pt x="171" y="8883"/>
                </a:lnTo>
                <a:lnTo>
                  <a:pt x="387" y="7948"/>
                </a:lnTo>
                <a:lnTo>
                  <a:pt x="676" y="7106"/>
                </a:lnTo>
                <a:lnTo>
                  <a:pt x="1045" y="6265"/>
                </a:lnTo>
                <a:lnTo>
                  <a:pt x="1469" y="5423"/>
                </a:lnTo>
                <a:lnTo>
                  <a:pt x="1982" y="4582"/>
                </a:lnTo>
                <a:lnTo>
                  <a:pt x="2541" y="3834"/>
                </a:lnTo>
                <a:lnTo>
                  <a:pt x="3163" y="3273"/>
                </a:lnTo>
                <a:lnTo>
                  <a:pt x="3848" y="2525"/>
                </a:lnTo>
                <a:lnTo>
                  <a:pt x="4578" y="2057"/>
                </a:lnTo>
                <a:lnTo>
                  <a:pt x="5353" y="1590"/>
                </a:lnTo>
                <a:lnTo>
                  <a:pt x="6173" y="1122"/>
                </a:lnTo>
                <a:lnTo>
                  <a:pt x="7029" y="748"/>
                </a:lnTo>
                <a:lnTo>
                  <a:pt x="7939" y="374"/>
                </a:lnTo>
                <a:lnTo>
                  <a:pt x="8858" y="281"/>
                </a:lnTo>
                <a:lnTo>
                  <a:pt x="9822" y="94"/>
                </a:lnTo>
                <a:lnTo>
                  <a:pt x="10805" y="0"/>
                </a:lnTo>
                <a:close/>
              </a:path>
            </a:pathLst>
          </a:custGeom>
          <a:solidFill>
            <a:srgbClr val="359EFF">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00B0F0"/>
              </a:solidFill>
              <a:latin typeface="微软雅黑" panose="020B0503020204020204" pitchFamily="34" charset="-122"/>
              <a:ea typeface="微软雅黑" panose="020B0503020204020204" pitchFamily="34" charset="-122"/>
            </a:endParaRPr>
          </a:p>
        </p:txBody>
      </p:sp>
      <p:sp>
        <p:nvSpPr>
          <p:cNvPr id="710" name="Freeform 14"/>
          <p:cNvSpPr/>
          <p:nvPr>
            <p:custDataLst>
              <p:tags r:id="rId16"/>
            </p:custDataLst>
          </p:nvPr>
        </p:nvSpPr>
        <p:spPr>
          <a:xfrm>
            <a:off x="4152000" y="3213355"/>
            <a:ext cx="3888000" cy="5535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9" y="0"/>
                </a:lnTo>
                <a:lnTo>
                  <a:pt x="185" y="555"/>
                </a:lnTo>
                <a:lnTo>
                  <a:pt x="362" y="1173"/>
                </a:lnTo>
                <a:lnTo>
                  <a:pt x="614" y="1666"/>
                </a:lnTo>
                <a:lnTo>
                  <a:pt x="917" y="2222"/>
                </a:lnTo>
                <a:lnTo>
                  <a:pt x="1286" y="2654"/>
                </a:lnTo>
                <a:lnTo>
                  <a:pt x="1700" y="3209"/>
                </a:lnTo>
                <a:lnTo>
                  <a:pt x="2166" y="3641"/>
                </a:lnTo>
                <a:lnTo>
                  <a:pt x="2683" y="4135"/>
                </a:lnTo>
                <a:lnTo>
                  <a:pt x="3245" y="4505"/>
                </a:lnTo>
                <a:lnTo>
                  <a:pt x="3851" y="4875"/>
                </a:lnTo>
                <a:lnTo>
                  <a:pt x="4494" y="5184"/>
                </a:lnTo>
                <a:lnTo>
                  <a:pt x="5182" y="5554"/>
                </a:lnTo>
                <a:lnTo>
                  <a:pt x="5906" y="5739"/>
                </a:lnTo>
                <a:lnTo>
                  <a:pt x="6653" y="5986"/>
                </a:lnTo>
                <a:lnTo>
                  <a:pt x="7437" y="6233"/>
                </a:lnTo>
                <a:lnTo>
                  <a:pt x="8242" y="6418"/>
                </a:lnTo>
                <a:lnTo>
                  <a:pt x="9070" y="6480"/>
                </a:lnTo>
                <a:lnTo>
                  <a:pt x="9920" y="6542"/>
                </a:lnTo>
                <a:lnTo>
                  <a:pt x="11672" y="6542"/>
                </a:lnTo>
                <a:lnTo>
                  <a:pt x="12530" y="6480"/>
                </a:lnTo>
                <a:lnTo>
                  <a:pt x="13365" y="6418"/>
                </a:lnTo>
                <a:lnTo>
                  <a:pt x="14171" y="6233"/>
                </a:lnTo>
                <a:lnTo>
                  <a:pt x="14947" y="5986"/>
                </a:lnTo>
                <a:lnTo>
                  <a:pt x="15701" y="5739"/>
                </a:lnTo>
                <a:lnTo>
                  <a:pt x="16425" y="5554"/>
                </a:lnTo>
                <a:lnTo>
                  <a:pt x="17106" y="5184"/>
                </a:lnTo>
                <a:lnTo>
                  <a:pt x="17756" y="4875"/>
                </a:lnTo>
                <a:lnTo>
                  <a:pt x="18355" y="4505"/>
                </a:lnTo>
                <a:lnTo>
                  <a:pt x="18909" y="4135"/>
                </a:lnTo>
                <a:lnTo>
                  <a:pt x="19434" y="3641"/>
                </a:lnTo>
                <a:lnTo>
                  <a:pt x="19900" y="3209"/>
                </a:lnTo>
                <a:lnTo>
                  <a:pt x="20321" y="2654"/>
                </a:lnTo>
                <a:lnTo>
                  <a:pt x="20676" y="2222"/>
                </a:lnTo>
                <a:lnTo>
                  <a:pt x="20986" y="1666"/>
                </a:lnTo>
                <a:lnTo>
                  <a:pt x="21230" y="1173"/>
                </a:lnTo>
                <a:lnTo>
                  <a:pt x="21423" y="555"/>
                </a:lnTo>
                <a:lnTo>
                  <a:pt x="21541" y="0"/>
                </a:lnTo>
                <a:lnTo>
                  <a:pt x="21600" y="0"/>
                </a:lnTo>
                <a:lnTo>
                  <a:pt x="21600" y="14318"/>
                </a:lnTo>
                <a:lnTo>
                  <a:pt x="21563" y="14873"/>
                </a:lnTo>
                <a:lnTo>
                  <a:pt x="21460" y="15552"/>
                </a:lnTo>
                <a:lnTo>
                  <a:pt x="21290" y="16107"/>
                </a:lnTo>
                <a:lnTo>
                  <a:pt x="21053" y="16663"/>
                </a:lnTo>
                <a:lnTo>
                  <a:pt x="20757" y="17218"/>
                </a:lnTo>
                <a:lnTo>
                  <a:pt x="20395" y="17650"/>
                </a:lnTo>
                <a:lnTo>
                  <a:pt x="19989" y="18206"/>
                </a:lnTo>
                <a:lnTo>
                  <a:pt x="19523" y="18638"/>
                </a:lnTo>
                <a:lnTo>
                  <a:pt x="18998" y="19070"/>
                </a:lnTo>
                <a:lnTo>
                  <a:pt x="18436" y="19502"/>
                </a:lnTo>
                <a:lnTo>
                  <a:pt x="17830" y="19872"/>
                </a:lnTo>
                <a:lnTo>
                  <a:pt x="17179" y="20304"/>
                </a:lnTo>
                <a:lnTo>
                  <a:pt x="16492" y="20613"/>
                </a:lnTo>
                <a:lnTo>
                  <a:pt x="15768" y="20859"/>
                </a:lnTo>
                <a:lnTo>
                  <a:pt x="15006" y="21045"/>
                </a:lnTo>
                <a:lnTo>
                  <a:pt x="14215" y="21291"/>
                </a:lnTo>
                <a:lnTo>
                  <a:pt x="13395" y="21477"/>
                </a:lnTo>
                <a:lnTo>
                  <a:pt x="12552" y="21538"/>
                </a:lnTo>
                <a:lnTo>
                  <a:pt x="11687" y="21600"/>
                </a:lnTo>
                <a:lnTo>
                  <a:pt x="9913" y="21600"/>
                </a:lnTo>
                <a:lnTo>
                  <a:pt x="9048" y="21538"/>
                </a:lnTo>
                <a:lnTo>
                  <a:pt x="8205" y="21477"/>
                </a:lnTo>
                <a:lnTo>
                  <a:pt x="7385" y="21291"/>
                </a:lnTo>
                <a:lnTo>
                  <a:pt x="6594" y="21045"/>
                </a:lnTo>
                <a:lnTo>
                  <a:pt x="5840" y="20859"/>
                </a:lnTo>
                <a:lnTo>
                  <a:pt x="5115" y="20613"/>
                </a:lnTo>
                <a:lnTo>
                  <a:pt x="4421" y="20304"/>
                </a:lnTo>
                <a:lnTo>
                  <a:pt x="3777" y="19872"/>
                </a:lnTo>
                <a:lnTo>
                  <a:pt x="3164" y="19502"/>
                </a:lnTo>
                <a:lnTo>
                  <a:pt x="2595" y="19070"/>
                </a:lnTo>
                <a:lnTo>
                  <a:pt x="2085" y="18638"/>
                </a:lnTo>
                <a:lnTo>
                  <a:pt x="1619" y="18206"/>
                </a:lnTo>
                <a:lnTo>
                  <a:pt x="1212" y="17650"/>
                </a:lnTo>
                <a:lnTo>
                  <a:pt x="850" y="17218"/>
                </a:lnTo>
                <a:lnTo>
                  <a:pt x="554" y="16663"/>
                </a:lnTo>
                <a:lnTo>
                  <a:pt x="318" y="16107"/>
                </a:lnTo>
                <a:lnTo>
                  <a:pt x="148" y="15552"/>
                </a:lnTo>
                <a:lnTo>
                  <a:pt x="30" y="14873"/>
                </a:lnTo>
                <a:lnTo>
                  <a:pt x="0" y="14318"/>
                </a:lnTo>
                <a:lnTo>
                  <a:pt x="0" y="0"/>
                </a:lnTo>
                <a:close/>
              </a:path>
            </a:pathLst>
          </a:custGeom>
          <a:gradFill>
            <a:gsLst>
              <a:gs pos="0">
                <a:srgbClr val="007BD3"/>
              </a:gs>
              <a:gs pos="100000">
                <a:srgbClr val="034373"/>
              </a:gs>
            </a:gsLst>
            <a:lin scaled="0"/>
          </a:gra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11" name="Freeform 15"/>
          <p:cNvSpPr/>
          <p:nvPr>
            <p:custDataLst>
              <p:tags r:id="rId17"/>
            </p:custDataLst>
          </p:nvPr>
        </p:nvSpPr>
        <p:spPr>
          <a:xfrm>
            <a:off x="4152000" y="3036869"/>
            <a:ext cx="3888000" cy="37482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687" y="0"/>
                </a:lnTo>
                <a:lnTo>
                  <a:pt x="12552" y="91"/>
                </a:lnTo>
                <a:lnTo>
                  <a:pt x="13395" y="182"/>
                </a:lnTo>
                <a:lnTo>
                  <a:pt x="14215" y="456"/>
                </a:lnTo>
                <a:lnTo>
                  <a:pt x="15006" y="820"/>
                </a:lnTo>
                <a:lnTo>
                  <a:pt x="15768" y="1094"/>
                </a:lnTo>
                <a:lnTo>
                  <a:pt x="16492" y="1641"/>
                </a:lnTo>
                <a:lnTo>
                  <a:pt x="17179" y="2096"/>
                </a:lnTo>
                <a:lnTo>
                  <a:pt x="17830" y="2552"/>
                </a:lnTo>
                <a:lnTo>
                  <a:pt x="18436" y="3099"/>
                </a:lnTo>
                <a:lnTo>
                  <a:pt x="18998" y="3737"/>
                </a:lnTo>
                <a:lnTo>
                  <a:pt x="19523" y="4375"/>
                </a:lnTo>
                <a:lnTo>
                  <a:pt x="19989" y="5104"/>
                </a:lnTo>
                <a:lnTo>
                  <a:pt x="20395" y="5833"/>
                </a:lnTo>
                <a:lnTo>
                  <a:pt x="20757" y="6562"/>
                </a:lnTo>
                <a:lnTo>
                  <a:pt x="21053" y="7382"/>
                </a:lnTo>
                <a:lnTo>
                  <a:pt x="21290" y="8203"/>
                </a:lnTo>
                <a:lnTo>
                  <a:pt x="21460" y="9023"/>
                </a:lnTo>
                <a:lnTo>
                  <a:pt x="21563" y="9934"/>
                </a:lnTo>
                <a:lnTo>
                  <a:pt x="21600" y="10846"/>
                </a:lnTo>
                <a:lnTo>
                  <a:pt x="21593" y="11210"/>
                </a:lnTo>
                <a:lnTo>
                  <a:pt x="21570" y="11575"/>
                </a:lnTo>
                <a:lnTo>
                  <a:pt x="21541" y="11939"/>
                </a:lnTo>
                <a:lnTo>
                  <a:pt x="21423" y="12759"/>
                </a:lnTo>
                <a:lnTo>
                  <a:pt x="21230" y="13671"/>
                </a:lnTo>
                <a:lnTo>
                  <a:pt x="20986" y="14400"/>
                </a:lnTo>
                <a:lnTo>
                  <a:pt x="20676" y="15220"/>
                </a:lnTo>
                <a:lnTo>
                  <a:pt x="20321" y="15858"/>
                </a:lnTo>
                <a:lnTo>
                  <a:pt x="19900" y="16678"/>
                </a:lnTo>
                <a:lnTo>
                  <a:pt x="19434" y="17316"/>
                </a:lnTo>
                <a:lnTo>
                  <a:pt x="18909" y="18046"/>
                </a:lnTo>
                <a:lnTo>
                  <a:pt x="18355" y="18592"/>
                </a:lnTo>
                <a:lnTo>
                  <a:pt x="17756" y="19139"/>
                </a:lnTo>
                <a:lnTo>
                  <a:pt x="17106" y="19595"/>
                </a:lnTo>
                <a:lnTo>
                  <a:pt x="16425" y="20142"/>
                </a:lnTo>
                <a:lnTo>
                  <a:pt x="15701" y="20415"/>
                </a:lnTo>
                <a:lnTo>
                  <a:pt x="14947" y="20780"/>
                </a:lnTo>
                <a:lnTo>
                  <a:pt x="14171" y="21144"/>
                </a:lnTo>
                <a:lnTo>
                  <a:pt x="13365" y="21418"/>
                </a:lnTo>
                <a:lnTo>
                  <a:pt x="12530" y="21509"/>
                </a:lnTo>
                <a:lnTo>
                  <a:pt x="11672" y="21600"/>
                </a:lnTo>
                <a:lnTo>
                  <a:pt x="9920" y="21600"/>
                </a:lnTo>
                <a:lnTo>
                  <a:pt x="9070" y="21509"/>
                </a:lnTo>
                <a:lnTo>
                  <a:pt x="8242" y="21418"/>
                </a:lnTo>
                <a:lnTo>
                  <a:pt x="7437" y="21144"/>
                </a:lnTo>
                <a:lnTo>
                  <a:pt x="6653" y="20780"/>
                </a:lnTo>
                <a:lnTo>
                  <a:pt x="5906" y="20415"/>
                </a:lnTo>
                <a:lnTo>
                  <a:pt x="5182" y="20142"/>
                </a:lnTo>
                <a:lnTo>
                  <a:pt x="4494" y="19595"/>
                </a:lnTo>
                <a:lnTo>
                  <a:pt x="3851" y="19139"/>
                </a:lnTo>
                <a:lnTo>
                  <a:pt x="3245" y="18592"/>
                </a:lnTo>
                <a:lnTo>
                  <a:pt x="2683" y="18046"/>
                </a:lnTo>
                <a:lnTo>
                  <a:pt x="2166" y="17316"/>
                </a:lnTo>
                <a:lnTo>
                  <a:pt x="1700" y="16678"/>
                </a:lnTo>
                <a:lnTo>
                  <a:pt x="1286" y="15858"/>
                </a:lnTo>
                <a:lnTo>
                  <a:pt x="917" y="15220"/>
                </a:lnTo>
                <a:lnTo>
                  <a:pt x="614" y="14400"/>
                </a:lnTo>
                <a:lnTo>
                  <a:pt x="362" y="13671"/>
                </a:lnTo>
                <a:lnTo>
                  <a:pt x="185" y="12759"/>
                </a:lnTo>
                <a:lnTo>
                  <a:pt x="59" y="11939"/>
                </a:lnTo>
                <a:lnTo>
                  <a:pt x="22" y="11575"/>
                </a:lnTo>
                <a:lnTo>
                  <a:pt x="0" y="11210"/>
                </a:lnTo>
                <a:lnTo>
                  <a:pt x="0" y="10846"/>
                </a:lnTo>
                <a:lnTo>
                  <a:pt x="30" y="9934"/>
                </a:lnTo>
                <a:lnTo>
                  <a:pt x="148" y="9023"/>
                </a:lnTo>
                <a:lnTo>
                  <a:pt x="318" y="8203"/>
                </a:lnTo>
                <a:lnTo>
                  <a:pt x="554" y="7382"/>
                </a:lnTo>
                <a:lnTo>
                  <a:pt x="850" y="6562"/>
                </a:lnTo>
                <a:lnTo>
                  <a:pt x="1212" y="5833"/>
                </a:lnTo>
                <a:lnTo>
                  <a:pt x="1619" y="5104"/>
                </a:lnTo>
                <a:lnTo>
                  <a:pt x="2085" y="4375"/>
                </a:lnTo>
                <a:lnTo>
                  <a:pt x="2595" y="3737"/>
                </a:lnTo>
                <a:lnTo>
                  <a:pt x="3164" y="3099"/>
                </a:lnTo>
                <a:lnTo>
                  <a:pt x="3777" y="2552"/>
                </a:lnTo>
                <a:lnTo>
                  <a:pt x="4421" y="2096"/>
                </a:lnTo>
                <a:lnTo>
                  <a:pt x="5115" y="1641"/>
                </a:lnTo>
                <a:lnTo>
                  <a:pt x="5840" y="1094"/>
                </a:lnTo>
                <a:lnTo>
                  <a:pt x="6594" y="820"/>
                </a:lnTo>
                <a:lnTo>
                  <a:pt x="7385" y="456"/>
                </a:lnTo>
                <a:lnTo>
                  <a:pt x="8205" y="182"/>
                </a:lnTo>
                <a:lnTo>
                  <a:pt x="9048" y="91"/>
                </a:lnTo>
                <a:lnTo>
                  <a:pt x="9913" y="0"/>
                </a:lnTo>
                <a:lnTo>
                  <a:pt x="10800" y="0"/>
                </a:lnTo>
                <a:close/>
              </a:path>
            </a:pathLst>
          </a:custGeom>
          <a:solidFill>
            <a:schemeClr val="accent1">
              <a:lumMod val="50000"/>
            </a:scheme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13" name="Freeform 16"/>
          <p:cNvSpPr/>
          <p:nvPr>
            <p:custDataLst>
              <p:tags r:id="rId18"/>
            </p:custDataLst>
          </p:nvPr>
        </p:nvSpPr>
        <p:spPr>
          <a:xfrm>
            <a:off x="3864000" y="2562858"/>
            <a:ext cx="4464000" cy="5614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 y="0"/>
                </a:lnTo>
                <a:lnTo>
                  <a:pt x="166" y="548"/>
                </a:lnTo>
                <a:lnTo>
                  <a:pt x="337" y="1095"/>
                </a:lnTo>
                <a:lnTo>
                  <a:pt x="564" y="1582"/>
                </a:lnTo>
                <a:lnTo>
                  <a:pt x="852" y="2130"/>
                </a:lnTo>
                <a:lnTo>
                  <a:pt x="1184" y="2616"/>
                </a:lnTo>
                <a:lnTo>
                  <a:pt x="1570" y="3103"/>
                </a:lnTo>
                <a:lnTo>
                  <a:pt x="1993" y="3468"/>
                </a:lnTo>
                <a:lnTo>
                  <a:pt x="2465" y="3955"/>
                </a:lnTo>
                <a:lnTo>
                  <a:pt x="2987" y="4320"/>
                </a:lnTo>
                <a:lnTo>
                  <a:pt x="3539" y="4746"/>
                </a:lnTo>
                <a:lnTo>
                  <a:pt x="4140" y="5050"/>
                </a:lnTo>
                <a:lnTo>
                  <a:pt x="4759" y="5354"/>
                </a:lnTo>
                <a:lnTo>
                  <a:pt x="5421" y="5598"/>
                </a:lnTo>
                <a:lnTo>
                  <a:pt x="6114" y="5902"/>
                </a:lnTo>
                <a:lnTo>
                  <a:pt x="6844" y="6024"/>
                </a:lnTo>
                <a:lnTo>
                  <a:pt x="7593" y="6267"/>
                </a:lnTo>
                <a:lnTo>
                  <a:pt x="8365" y="6389"/>
                </a:lnTo>
                <a:lnTo>
                  <a:pt x="9150" y="6510"/>
                </a:lnTo>
                <a:lnTo>
                  <a:pt x="9972" y="6571"/>
                </a:lnTo>
                <a:lnTo>
                  <a:pt x="11628" y="6571"/>
                </a:lnTo>
                <a:lnTo>
                  <a:pt x="12437" y="6510"/>
                </a:lnTo>
                <a:lnTo>
                  <a:pt x="13235" y="6389"/>
                </a:lnTo>
                <a:lnTo>
                  <a:pt x="14007" y="6267"/>
                </a:lnTo>
                <a:lnTo>
                  <a:pt x="14756" y="6024"/>
                </a:lnTo>
                <a:lnTo>
                  <a:pt x="15473" y="5902"/>
                </a:lnTo>
                <a:lnTo>
                  <a:pt x="16166" y="5598"/>
                </a:lnTo>
                <a:lnTo>
                  <a:pt x="16829" y="5354"/>
                </a:lnTo>
                <a:lnTo>
                  <a:pt x="17460" y="5050"/>
                </a:lnTo>
                <a:lnTo>
                  <a:pt x="18061" y="4746"/>
                </a:lnTo>
                <a:lnTo>
                  <a:pt x="18613" y="4320"/>
                </a:lnTo>
                <a:lnTo>
                  <a:pt x="19135" y="3955"/>
                </a:lnTo>
                <a:lnTo>
                  <a:pt x="19607" y="3468"/>
                </a:lnTo>
                <a:lnTo>
                  <a:pt x="20030" y="3103"/>
                </a:lnTo>
                <a:lnTo>
                  <a:pt x="20416" y="2616"/>
                </a:lnTo>
                <a:lnTo>
                  <a:pt x="20748" y="2130"/>
                </a:lnTo>
                <a:lnTo>
                  <a:pt x="21036" y="1582"/>
                </a:lnTo>
                <a:lnTo>
                  <a:pt x="21263" y="1095"/>
                </a:lnTo>
                <a:lnTo>
                  <a:pt x="21428" y="548"/>
                </a:lnTo>
                <a:lnTo>
                  <a:pt x="21545" y="0"/>
                </a:lnTo>
                <a:lnTo>
                  <a:pt x="21600" y="0"/>
                </a:lnTo>
                <a:lnTo>
                  <a:pt x="21600" y="14238"/>
                </a:lnTo>
                <a:lnTo>
                  <a:pt x="21569" y="14785"/>
                </a:lnTo>
                <a:lnTo>
                  <a:pt x="21483" y="15333"/>
                </a:lnTo>
                <a:lnTo>
                  <a:pt x="21342" y="15881"/>
                </a:lnTo>
                <a:lnTo>
                  <a:pt x="21146" y="16367"/>
                </a:lnTo>
                <a:lnTo>
                  <a:pt x="20901" y="16915"/>
                </a:lnTo>
                <a:lnTo>
                  <a:pt x="20600" y="17402"/>
                </a:lnTo>
                <a:lnTo>
                  <a:pt x="20251" y="17828"/>
                </a:lnTo>
                <a:lnTo>
                  <a:pt x="19858" y="18254"/>
                </a:lnTo>
                <a:lnTo>
                  <a:pt x="19423" y="18740"/>
                </a:lnTo>
                <a:lnTo>
                  <a:pt x="18951" y="19105"/>
                </a:lnTo>
                <a:lnTo>
                  <a:pt x="18442" y="19470"/>
                </a:lnTo>
                <a:lnTo>
                  <a:pt x="17890" y="19835"/>
                </a:lnTo>
                <a:lnTo>
                  <a:pt x="17307" y="20140"/>
                </a:lnTo>
                <a:lnTo>
                  <a:pt x="16681" y="20444"/>
                </a:lnTo>
                <a:lnTo>
                  <a:pt x="16037" y="20687"/>
                </a:lnTo>
                <a:lnTo>
                  <a:pt x="15357" y="20931"/>
                </a:lnTo>
                <a:lnTo>
                  <a:pt x="14645" y="21113"/>
                </a:lnTo>
                <a:lnTo>
                  <a:pt x="13922" y="21296"/>
                </a:lnTo>
                <a:lnTo>
                  <a:pt x="13167" y="21478"/>
                </a:lnTo>
                <a:lnTo>
                  <a:pt x="12395" y="21539"/>
                </a:lnTo>
                <a:lnTo>
                  <a:pt x="11603" y="21600"/>
                </a:lnTo>
                <a:lnTo>
                  <a:pt x="9997" y="21600"/>
                </a:lnTo>
                <a:lnTo>
                  <a:pt x="9199" y="21539"/>
                </a:lnTo>
                <a:lnTo>
                  <a:pt x="8427" y="21478"/>
                </a:lnTo>
                <a:lnTo>
                  <a:pt x="7678" y="21296"/>
                </a:lnTo>
                <a:lnTo>
                  <a:pt x="6955" y="21113"/>
                </a:lnTo>
                <a:lnTo>
                  <a:pt x="6243" y="20931"/>
                </a:lnTo>
                <a:lnTo>
                  <a:pt x="5563" y="20687"/>
                </a:lnTo>
                <a:lnTo>
                  <a:pt x="4919" y="20444"/>
                </a:lnTo>
                <a:lnTo>
                  <a:pt x="4299" y="20140"/>
                </a:lnTo>
                <a:lnTo>
                  <a:pt x="3710" y="19835"/>
                </a:lnTo>
                <a:lnTo>
                  <a:pt x="3158" y="19470"/>
                </a:lnTo>
                <a:lnTo>
                  <a:pt x="2649" y="19105"/>
                </a:lnTo>
                <a:lnTo>
                  <a:pt x="2165" y="18740"/>
                </a:lnTo>
                <a:lnTo>
                  <a:pt x="1736" y="18254"/>
                </a:lnTo>
                <a:lnTo>
                  <a:pt x="1349" y="17828"/>
                </a:lnTo>
                <a:lnTo>
                  <a:pt x="1000" y="17402"/>
                </a:lnTo>
                <a:lnTo>
                  <a:pt x="699" y="16915"/>
                </a:lnTo>
                <a:lnTo>
                  <a:pt x="454" y="16367"/>
                </a:lnTo>
                <a:lnTo>
                  <a:pt x="258" y="15881"/>
                </a:lnTo>
                <a:lnTo>
                  <a:pt x="110" y="15333"/>
                </a:lnTo>
                <a:lnTo>
                  <a:pt x="25" y="14785"/>
                </a:lnTo>
                <a:lnTo>
                  <a:pt x="0" y="14238"/>
                </a:lnTo>
                <a:lnTo>
                  <a:pt x="0" y="0"/>
                </a:lnTo>
                <a:close/>
              </a:path>
            </a:pathLst>
          </a:custGeom>
          <a:solidFill>
            <a:srgbClr val="359EFF"/>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00B0F0"/>
              </a:solidFill>
              <a:latin typeface="微软雅黑" panose="020B0503020204020204" pitchFamily="34" charset="-122"/>
              <a:ea typeface="微软雅黑" panose="020B0503020204020204" pitchFamily="34" charset="-122"/>
            </a:endParaRPr>
          </a:p>
        </p:txBody>
      </p:sp>
      <p:sp>
        <p:nvSpPr>
          <p:cNvPr id="714" name="Freeform 17"/>
          <p:cNvSpPr/>
          <p:nvPr>
            <p:custDataLst>
              <p:tags r:id="rId19"/>
            </p:custDataLst>
          </p:nvPr>
        </p:nvSpPr>
        <p:spPr>
          <a:xfrm>
            <a:off x="3864000" y="2369568"/>
            <a:ext cx="4464000" cy="381152"/>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603" y="0"/>
                </a:lnTo>
                <a:lnTo>
                  <a:pt x="12395" y="90"/>
                </a:lnTo>
                <a:lnTo>
                  <a:pt x="13167" y="179"/>
                </a:lnTo>
                <a:lnTo>
                  <a:pt x="13922" y="448"/>
                </a:lnTo>
                <a:lnTo>
                  <a:pt x="14645" y="717"/>
                </a:lnTo>
                <a:lnTo>
                  <a:pt x="15357" y="986"/>
                </a:lnTo>
                <a:lnTo>
                  <a:pt x="16037" y="1344"/>
                </a:lnTo>
                <a:lnTo>
                  <a:pt x="16681" y="1703"/>
                </a:lnTo>
                <a:lnTo>
                  <a:pt x="17307" y="2151"/>
                </a:lnTo>
                <a:lnTo>
                  <a:pt x="17890" y="2599"/>
                </a:lnTo>
                <a:lnTo>
                  <a:pt x="18442" y="3227"/>
                </a:lnTo>
                <a:lnTo>
                  <a:pt x="18951" y="3675"/>
                </a:lnTo>
                <a:lnTo>
                  <a:pt x="19423" y="4392"/>
                </a:lnTo>
                <a:lnTo>
                  <a:pt x="19858" y="4929"/>
                </a:lnTo>
                <a:lnTo>
                  <a:pt x="20251" y="5646"/>
                </a:lnTo>
                <a:lnTo>
                  <a:pt x="20600" y="6184"/>
                </a:lnTo>
                <a:lnTo>
                  <a:pt x="20901" y="6991"/>
                </a:lnTo>
                <a:lnTo>
                  <a:pt x="21146" y="7708"/>
                </a:lnTo>
                <a:lnTo>
                  <a:pt x="21342" y="8425"/>
                </a:lnTo>
                <a:lnTo>
                  <a:pt x="21483" y="9232"/>
                </a:lnTo>
                <a:lnTo>
                  <a:pt x="21569" y="10038"/>
                </a:lnTo>
                <a:lnTo>
                  <a:pt x="21600" y="10845"/>
                </a:lnTo>
                <a:lnTo>
                  <a:pt x="21594" y="11114"/>
                </a:lnTo>
                <a:lnTo>
                  <a:pt x="21575" y="11651"/>
                </a:lnTo>
                <a:lnTo>
                  <a:pt x="21545" y="11920"/>
                </a:lnTo>
                <a:lnTo>
                  <a:pt x="21428" y="12727"/>
                </a:lnTo>
                <a:lnTo>
                  <a:pt x="21263" y="13534"/>
                </a:lnTo>
                <a:lnTo>
                  <a:pt x="21036" y="14251"/>
                </a:lnTo>
                <a:lnTo>
                  <a:pt x="20748" y="15057"/>
                </a:lnTo>
                <a:lnTo>
                  <a:pt x="20416" y="15774"/>
                </a:lnTo>
                <a:lnTo>
                  <a:pt x="20030" y="16491"/>
                </a:lnTo>
                <a:lnTo>
                  <a:pt x="19607" y="17029"/>
                </a:lnTo>
                <a:lnTo>
                  <a:pt x="19135" y="17746"/>
                </a:lnTo>
                <a:lnTo>
                  <a:pt x="18613" y="18284"/>
                </a:lnTo>
                <a:lnTo>
                  <a:pt x="18061" y="18911"/>
                </a:lnTo>
                <a:lnTo>
                  <a:pt x="17460" y="19359"/>
                </a:lnTo>
                <a:lnTo>
                  <a:pt x="16829" y="19807"/>
                </a:lnTo>
                <a:lnTo>
                  <a:pt x="16166" y="20166"/>
                </a:lnTo>
                <a:lnTo>
                  <a:pt x="15473" y="20614"/>
                </a:lnTo>
                <a:lnTo>
                  <a:pt x="14756" y="20793"/>
                </a:lnTo>
                <a:lnTo>
                  <a:pt x="14007" y="21152"/>
                </a:lnTo>
                <a:lnTo>
                  <a:pt x="13235" y="21331"/>
                </a:lnTo>
                <a:lnTo>
                  <a:pt x="12437" y="21510"/>
                </a:lnTo>
                <a:lnTo>
                  <a:pt x="11628" y="21600"/>
                </a:lnTo>
                <a:lnTo>
                  <a:pt x="9972" y="21600"/>
                </a:lnTo>
                <a:lnTo>
                  <a:pt x="9150" y="21510"/>
                </a:lnTo>
                <a:lnTo>
                  <a:pt x="8365" y="21331"/>
                </a:lnTo>
                <a:lnTo>
                  <a:pt x="7593" y="21152"/>
                </a:lnTo>
                <a:lnTo>
                  <a:pt x="6844" y="20793"/>
                </a:lnTo>
                <a:lnTo>
                  <a:pt x="6114" y="20614"/>
                </a:lnTo>
                <a:lnTo>
                  <a:pt x="5421" y="20166"/>
                </a:lnTo>
                <a:lnTo>
                  <a:pt x="4759" y="19807"/>
                </a:lnTo>
                <a:lnTo>
                  <a:pt x="4140" y="19359"/>
                </a:lnTo>
                <a:lnTo>
                  <a:pt x="3539" y="18911"/>
                </a:lnTo>
                <a:lnTo>
                  <a:pt x="2987" y="18284"/>
                </a:lnTo>
                <a:lnTo>
                  <a:pt x="2465" y="17746"/>
                </a:lnTo>
                <a:lnTo>
                  <a:pt x="1993" y="17029"/>
                </a:lnTo>
                <a:lnTo>
                  <a:pt x="1570" y="16491"/>
                </a:lnTo>
                <a:lnTo>
                  <a:pt x="1184" y="15774"/>
                </a:lnTo>
                <a:lnTo>
                  <a:pt x="852" y="15057"/>
                </a:lnTo>
                <a:lnTo>
                  <a:pt x="564" y="14251"/>
                </a:lnTo>
                <a:lnTo>
                  <a:pt x="337" y="13534"/>
                </a:lnTo>
                <a:lnTo>
                  <a:pt x="166" y="12727"/>
                </a:lnTo>
                <a:lnTo>
                  <a:pt x="55" y="11920"/>
                </a:lnTo>
                <a:lnTo>
                  <a:pt x="25" y="11651"/>
                </a:lnTo>
                <a:lnTo>
                  <a:pt x="0" y="11114"/>
                </a:lnTo>
                <a:lnTo>
                  <a:pt x="0" y="10845"/>
                </a:lnTo>
                <a:lnTo>
                  <a:pt x="25" y="10038"/>
                </a:lnTo>
                <a:lnTo>
                  <a:pt x="110" y="9232"/>
                </a:lnTo>
                <a:lnTo>
                  <a:pt x="258" y="8425"/>
                </a:lnTo>
                <a:lnTo>
                  <a:pt x="454" y="7708"/>
                </a:lnTo>
                <a:lnTo>
                  <a:pt x="699" y="6991"/>
                </a:lnTo>
                <a:lnTo>
                  <a:pt x="1000" y="6184"/>
                </a:lnTo>
                <a:lnTo>
                  <a:pt x="1349" y="5646"/>
                </a:lnTo>
                <a:lnTo>
                  <a:pt x="1736" y="4929"/>
                </a:lnTo>
                <a:lnTo>
                  <a:pt x="2165" y="4392"/>
                </a:lnTo>
                <a:lnTo>
                  <a:pt x="2649" y="3675"/>
                </a:lnTo>
                <a:lnTo>
                  <a:pt x="3158" y="3227"/>
                </a:lnTo>
                <a:lnTo>
                  <a:pt x="3710" y="2599"/>
                </a:lnTo>
                <a:lnTo>
                  <a:pt x="4299" y="2151"/>
                </a:lnTo>
                <a:lnTo>
                  <a:pt x="4919" y="1703"/>
                </a:lnTo>
                <a:lnTo>
                  <a:pt x="5563" y="1344"/>
                </a:lnTo>
                <a:lnTo>
                  <a:pt x="6243" y="986"/>
                </a:lnTo>
                <a:lnTo>
                  <a:pt x="6955" y="717"/>
                </a:lnTo>
                <a:lnTo>
                  <a:pt x="7678" y="448"/>
                </a:lnTo>
                <a:lnTo>
                  <a:pt x="8427" y="179"/>
                </a:lnTo>
                <a:lnTo>
                  <a:pt x="9199" y="90"/>
                </a:lnTo>
                <a:lnTo>
                  <a:pt x="9997" y="0"/>
                </a:lnTo>
                <a:lnTo>
                  <a:pt x="10794" y="0"/>
                </a:lnTo>
                <a:close/>
              </a:path>
            </a:pathLst>
          </a:custGeom>
          <a:solidFill>
            <a:srgbClr val="359EFF">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16" name="Freeform 18"/>
          <p:cNvSpPr/>
          <p:nvPr>
            <p:custDataLst>
              <p:tags r:id="rId20"/>
            </p:custDataLst>
          </p:nvPr>
        </p:nvSpPr>
        <p:spPr>
          <a:xfrm>
            <a:off x="3576000" y="1883406"/>
            <a:ext cx="5040000" cy="5551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1" y="0"/>
                </a:lnTo>
                <a:lnTo>
                  <a:pt x="158" y="431"/>
                </a:lnTo>
                <a:lnTo>
                  <a:pt x="306" y="923"/>
                </a:lnTo>
                <a:lnTo>
                  <a:pt x="505" y="1415"/>
                </a:lnTo>
                <a:lnTo>
                  <a:pt x="750" y="1908"/>
                </a:lnTo>
                <a:lnTo>
                  <a:pt x="1030" y="2338"/>
                </a:lnTo>
                <a:lnTo>
                  <a:pt x="1356" y="2769"/>
                </a:lnTo>
                <a:lnTo>
                  <a:pt x="1718" y="3200"/>
                </a:lnTo>
                <a:lnTo>
                  <a:pt x="2121" y="3631"/>
                </a:lnTo>
                <a:lnTo>
                  <a:pt x="2565" y="3938"/>
                </a:lnTo>
                <a:lnTo>
                  <a:pt x="3034" y="4308"/>
                </a:lnTo>
                <a:lnTo>
                  <a:pt x="3544" y="4677"/>
                </a:lnTo>
                <a:lnTo>
                  <a:pt x="4084" y="4985"/>
                </a:lnTo>
                <a:lnTo>
                  <a:pt x="4645" y="5292"/>
                </a:lnTo>
                <a:lnTo>
                  <a:pt x="5242" y="5538"/>
                </a:lnTo>
                <a:lnTo>
                  <a:pt x="5864" y="5785"/>
                </a:lnTo>
                <a:lnTo>
                  <a:pt x="6507" y="5908"/>
                </a:lnTo>
                <a:lnTo>
                  <a:pt x="7180" y="6154"/>
                </a:lnTo>
                <a:lnTo>
                  <a:pt x="7873" y="6338"/>
                </a:lnTo>
                <a:lnTo>
                  <a:pt x="8582" y="6400"/>
                </a:lnTo>
                <a:lnTo>
                  <a:pt x="9301" y="6462"/>
                </a:lnTo>
                <a:lnTo>
                  <a:pt x="10040" y="6523"/>
                </a:lnTo>
                <a:lnTo>
                  <a:pt x="11555" y="6523"/>
                </a:lnTo>
                <a:lnTo>
                  <a:pt x="12299" y="6462"/>
                </a:lnTo>
                <a:lnTo>
                  <a:pt x="13023" y="6400"/>
                </a:lnTo>
                <a:lnTo>
                  <a:pt x="13732" y="6338"/>
                </a:lnTo>
                <a:lnTo>
                  <a:pt x="14420" y="6154"/>
                </a:lnTo>
                <a:lnTo>
                  <a:pt x="15088" y="5908"/>
                </a:lnTo>
                <a:lnTo>
                  <a:pt x="15731" y="5785"/>
                </a:lnTo>
                <a:lnTo>
                  <a:pt x="16353" y="5538"/>
                </a:lnTo>
                <a:lnTo>
                  <a:pt x="16950" y="5292"/>
                </a:lnTo>
                <a:lnTo>
                  <a:pt x="17516" y="4985"/>
                </a:lnTo>
                <a:lnTo>
                  <a:pt x="18056" y="4677"/>
                </a:lnTo>
                <a:lnTo>
                  <a:pt x="18561" y="4308"/>
                </a:lnTo>
                <a:lnTo>
                  <a:pt x="19035" y="3938"/>
                </a:lnTo>
                <a:lnTo>
                  <a:pt x="19474" y="3631"/>
                </a:lnTo>
                <a:lnTo>
                  <a:pt x="19882" y="3200"/>
                </a:lnTo>
                <a:lnTo>
                  <a:pt x="20249" y="2769"/>
                </a:lnTo>
                <a:lnTo>
                  <a:pt x="20570" y="2338"/>
                </a:lnTo>
                <a:lnTo>
                  <a:pt x="20856" y="1908"/>
                </a:lnTo>
                <a:lnTo>
                  <a:pt x="21095" y="1415"/>
                </a:lnTo>
                <a:lnTo>
                  <a:pt x="21289" y="923"/>
                </a:lnTo>
                <a:lnTo>
                  <a:pt x="21442" y="431"/>
                </a:lnTo>
                <a:lnTo>
                  <a:pt x="21539" y="0"/>
                </a:lnTo>
                <a:lnTo>
                  <a:pt x="21600" y="0"/>
                </a:lnTo>
                <a:lnTo>
                  <a:pt x="21600" y="14215"/>
                </a:lnTo>
                <a:lnTo>
                  <a:pt x="21569" y="14769"/>
                </a:lnTo>
                <a:lnTo>
                  <a:pt x="21498" y="15262"/>
                </a:lnTo>
                <a:lnTo>
                  <a:pt x="21381" y="15692"/>
                </a:lnTo>
                <a:lnTo>
                  <a:pt x="21212" y="16185"/>
                </a:lnTo>
                <a:lnTo>
                  <a:pt x="21003" y="16677"/>
                </a:lnTo>
                <a:lnTo>
                  <a:pt x="20754" y="17169"/>
                </a:lnTo>
                <a:lnTo>
                  <a:pt x="20458" y="17538"/>
                </a:lnTo>
                <a:lnTo>
                  <a:pt x="20121" y="17908"/>
                </a:lnTo>
                <a:lnTo>
                  <a:pt x="19754" y="18338"/>
                </a:lnTo>
                <a:lnTo>
                  <a:pt x="19351" y="18708"/>
                </a:lnTo>
                <a:lnTo>
                  <a:pt x="18913" y="19138"/>
                </a:lnTo>
                <a:lnTo>
                  <a:pt x="18439" y="19446"/>
                </a:lnTo>
                <a:lnTo>
                  <a:pt x="17934" y="19754"/>
                </a:lnTo>
                <a:lnTo>
                  <a:pt x="17398" y="20062"/>
                </a:lnTo>
                <a:lnTo>
                  <a:pt x="16837" y="20308"/>
                </a:lnTo>
                <a:lnTo>
                  <a:pt x="16251" y="20615"/>
                </a:lnTo>
                <a:lnTo>
                  <a:pt x="15639" y="20800"/>
                </a:lnTo>
                <a:lnTo>
                  <a:pt x="15002" y="21046"/>
                </a:lnTo>
                <a:lnTo>
                  <a:pt x="14349" y="21169"/>
                </a:lnTo>
                <a:lnTo>
                  <a:pt x="13671" y="21354"/>
                </a:lnTo>
                <a:lnTo>
                  <a:pt x="12977" y="21415"/>
                </a:lnTo>
                <a:lnTo>
                  <a:pt x="12263" y="21477"/>
                </a:lnTo>
                <a:lnTo>
                  <a:pt x="11534" y="21600"/>
                </a:lnTo>
                <a:lnTo>
                  <a:pt x="10061" y="21600"/>
                </a:lnTo>
                <a:lnTo>
                  <a:pt x="9331" y="21477"/>
                </a:lnTo>
                <a:lnTo>
                  <a:pt x="8628" y="21415"/>
                </a:lnTo>
                <a:lnTo>
                  <a:pt x="7929" y="21354"/>
                </a:lnTo>
                <a:lnTo>
                  <a:pt x="7251" y="21169"/>
                </a:lnTo>
                <a:lnTo>
                  <a:pt x="6593" y="21046"/>
                </a:lnTo>
                <a:lnTo>
                  <a:pt x="5956" y="20800"/>
                </a:lnTo>
                <a:lnTo>
                  <a:pt x="5349" y="20615"/>
                </a:lnTo>
                <a:lnTo>
                  <a:pt x="4758" y="20308"/>
                </a:lnTo>
                <a:lnTo>
                  <a:pt x="4202" y="20062"/>
                </a:lnTo>
                <a:lnTo>
                  <a:pt x="3666" y="19754"/>
                </a:lnTo>
                <a:lnTo>
                  <a:pt x="3167" y="19446"/>
                </a:lnTo>
                <a:lnTo>
                  <a:pt x="2687" y="19138"/>
                </a:lnTo>
                <a:lnTo>
                  <a:pt x="2249" y="18708"/>
                </a:lnTo>
                <a:lnTo>
                  <a:pt x="1841" y="18338"/>
                </a:lnTo>
                <a:lnTo>
                  <a:pt x="1474" y="17908"/>
                </a:lnTo>
                <a:lnTo>
                  <a:pt x="1142" y="17538"/>
                </a:lnTo>
                <a:lnTo>
                  <a:pt x="846" y="17169"/>
                </a:lnTo>
                <a:lnTo>
                  <a:pt x="597" y="16677"/>
                </a:lnTo>
                <a:lnTo>
                  <a:pt x="388" y="16185"/>
                </a:lnTo>
                <a:lnTo>
                  <a:pt x="214" y="15692"/>
                </a:lnTo>
                <a:lnTo>
                  <a:pt x="97" y="15262"/>
                </a:lnTo>
                <a:lnTo>
                  <a:pt x="25" y="14769"/>
                </a:lnTo>
                <a:lnTo>
                  <a:pt x="0" y="14215"/>
                </a:lnTo>
                <a:lnTo>
                  <a:pt x="0" y="0"/>
                </a:lnTo>
                <a:close/>
              </a:path>
            </a:pathLst>
          </a:custGeom>
          <a:solidFill>
            <a:srgbClr val="0070C0"/>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17" name="Freeform 19"/>
          <p:cNvSpPr/>
          <p:nvPr>
            <p:custDataLst>
              <p:tags r:id="rId21"/>
            </p:custDataLst>
          </p:nvPr>
        </p:nvSpPr>
        <p:spPr>
          <a:xfrm>
            <a:off x="3576000" y="1691392"/>
            <a:ext cx="5040000" cy="377989"/>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lnTo>
                  <a:pt x="10800" y="0"/>
                </a:lnTo>
                <a:lnTo>
                  <a:pt x="11534" y="181"/>
                </a:lnTo>
                <a:lnTo>
                  <a:pt x="12263" y="181"/>
                </a:lnTo>
                <a:lnTo>
                  <a:pt x="12977" y="271"/>
                </a:lnTo>
                <a:lnTo>
                  <a:pt x="13671" y="542"/>
                </a:lnTo>
                <a:lnTo>
                  <a:pt x="14349" y="723"/>
                </a:lnTo>
                <a:lnTo>
                  <a:pt x="15002" y="994"/>
                </a:lnTo>
                <a:lnTo>
                  <a:pt x="15639" y="1175"/>
                </a:lnTo>
                <a:lnTo>
                  <a:pt x="16251" y="1536"/>
                </a:lnTo>
                <a:lnTo>
                  <a:pt x="16837" y="1898"/>
                </a:lnTo>
                <a:lnTo>
                  <a:pt x="17398" y="2350"/>
                </a:lnTo>
                <a:lnTo>
                  <a:pt x="17934" y="2802"/>
                </a:lnTo>
                <a:lnTo>
                  <a:pt x="18439" y="3254"/>
                </a:lnTo>
                <a:lnTo>
                  <a:pt x="18913" y="3796"/>
                </a:lnTo>
                <a:lnTo>
                  <a:pt x="19351" y="4338"/>
                </a:lnTo>
                <a:lnTo>
                  <a:pt x="19754" y="4790"/>
                </a:lnTo>
                <a:lnTo>
                  <a:pt x="20121" y="5423"/>
                </a:lnTo>
                <a:lnTo>
                  <a:pt x="20458" y="6055"/>
                </a:lnTo>
                <a:lnTo>
                  <a:pt x="20754" y="6688"/>
                </a:lnTo>
                <a:lnTo>
                  <a:pt x="21003" y="7321"/>
                </a:lnTo>
                <a:lnTo>
                  <a:pt x="21212" y="8044"/>
                </a:lnTo>
                <a:lnTo>
                  <a:pt x="21381" y="8767"/>
                </a:lnTo>
                <a:lnTo>
                  <a:pt x="21498" y="9490"/>
                </a:lnTo>
                <a:lnTo>
                  <a:pt x="21569" y="10122"/>
                </a:lnTo>
                <a:lnTo>
                  <a:pt x="21600" y="10845"/>
                </a:lnTo>
                <a:lnTo>
                  <a:pt x="21600" y="11207"/>
                </a:lnTo>
                <a:lnTo>
                  <a:pt x="21585" y="11387"/>
                </a:lnTo>
                <a:lnTo>
                  <a:pt x="21564" y="11659"/>
                </a:lnTo>
                <a:lnTo>
                  <a:pt x="21539" y="12020"/>
                </a:lnTo>
                <a:lnTo>
                  <a:pt x="21442" y="12653"/>
                </a:lnTo>
                <a:lnTo>
                  <a:pt x="21289" y="13376"/>
                </a:lnTo>
                <a:lnTo>
                  <a:pt x="21095" y="14099"/>
                </a:lnTo>
                <a:lnTo>
                  <a:pt x="20856" y="14822"/>
                </a:lnTo>
                <a:lnTo>
                  <a:pt x="20570" y="15454"/>
                </a:lnTo>
                <a:lnTo>
                  <a:pt x="20249" y="16087"/>
                </a:lnTo>
                <a:lnTo>
                  <a:pt x="19882" y="16720"/>
                </a:lnTo>
                <a:lnTo>
                  <a:pt x="19474" y="17352"/>
                </a:lnTo>
                <a:lnTo>
                  <a:pt x="19035" y="17804"/>
                </a:lnTo>
                <a:lnTo>
                  <a:pt x="18561" y="18346"/>
                </a:lnTo>
                <a:lnTo>
                  <a:pt x="18056" y="18889"/>
                </a:lnTo>
                <a:lnTo>
                  <a:pt x="17516" y="19341"/>
                </a:lnTo>
                <a:lnTo>
                  <a:pt x="16950" y="19792"/>
                </a:lnTo>
                <a:lnTo>
                  <a:pt x="16353" y="20154"/>
                </a:lnTo>
                <a:lnTo>
                  <a:pt x="15731" y="20515"/>
                </a:lnTo>
                <a:lnTo>
                  <a:pt x="15088" y="20696"/>
                </a:lnTo>
                <a:lnTo>
                  <a:pt x="14420" y="21058"/>
                </a:lnTo>
                <a:lnTo>
                  <a:pt x="13732" y="21329"/>
                </a:lnTo>
                <a:lnTo>
                  <a:pt x="13023" y="21419"/>
                </a:lnTo>
                <a:lnTo>
                  <a:pt x="12299" y="21510"/>
                </a:lnTo>
                <a:lnTo>
                  <a:pt x="11555" y="21600"/>
                </a:lnTo>
                <a:lnTo>
                  <a:pt x="10040" y="21600"/>
                </a:lnTo>
                <a:lnTo>
                  <a:pt x="9301" y="21510"/>
                </a:lnTo>
                <a:lnTo>
                  <a:pt x="8582" y="21419"/>
                </a:lnTo>
                <a:lnTo>
                  <a:pt x="7873" y="21329"/>
                </a:lnTo>
                <a:lnTo>
                  <a:pt x="7180" y="21058"/>
                </a:lnTo>
                <a:lnTo>
                  <a:pt x="6507" y="20696"/>
                </a:lnTo>
                <a:lnTo>
                  <a:pt x="5864" y="20515"/>
                </a:lnTo>
                <a:lnTo>
                  <a:pt x="5242" y="20154"/>
                </a:lnTo>
                <a:lnTo>
                  <a:pt x="4645" y="19792"/>
                </a:lnTo>
                <a:lnTo>
                  <a:pt x="4084" y="19341"/>
                </a:lnTo>
                <a:lnTo>
                  <a:pt x="3544" y="18889"/>
                </a:lnTo>
                <a:lnTo>
                  <a:pt x="3034" y="18346"/>
                </a:lnTo>
                <a:lnTo>
                  <a:pt x="2565" y="17804"/>
                </a:lnTo>
                <a:lnTo>
                  <a:pt x="2121" y="17352"/>
                </a:lnTo>
                <a:lnTo>
                  <a:pt x="1718" y="16720"/>
                </a:lnTo>
                <a:lnTo>
                  <a:pt x="1356" y="16087"/>
                </a:lnTo>
                <a:lnTo>
                  <a:pt x="1030" y="15454"/>
                </a:lnTo>
                <a:lnTo>
                  <a:pt x="750" y="14822"/>
                </a:lnTo>
                <a:lnTo>
                  <a:pt x="505" y="14099"/>
                </a:lnTo>
                <a:lnTo>
                  <a:pt x="306" y="13376"/>
                </a:lnTo>
                <a:lnTo>
                  <a:pt x="158" y="12653"/>
                </a:lnTo>
                <a:lnTo>
                  <a:pt x="61" y="12020"/>
                </a:lnTo>
                <a:lnTo>
                  <a:pt x="31" y="11659"/>
                </a:lnTo>
                <a:lnTo>
                  <a:pt x="5" y="11207"/>
                </a:lnTo>
                <a:lnTo>
                  <a:pt x="0" y="10845"/>
                </a:lnTo>
                <a:lnTo>
                  <a:pt x="25" y="10122"/>
                </a:lnTo>
                <a:lnTo>
                  <a:pt x="97" y="9490"/>
                </a:lnTo>
                <a:lnTo>
                  <a:pt x="214" y="8767"/>
                </a:lnTo>
                <a:lnTo>
                  <a:pt x="388" y="8044"/>
                </a:lnTo>
                <a:lnTo>
                  <a:pt x="597" y="7321"/>
                </a:lnTo>
                <a:lnTo>
                  <a:pt x="846" y="6688"/>
                </a:lnTo>
                <a:lnTo>
                  <a:pt x="1142" y="6055"/>
                </a:lnTo>
                <a:lnTo>
                  <a:pt x="1474" y="5423"/>
                </a:lnTo>
                <a:lnTo>
                  <a:pt x="1841" y="4790"/>
                </a:lnTo>
                <a:lnTo>
                  <a:pt x="2249" y="4338"/>
                </a:lnTo>
                <a:lnTo>
                  <a:pt x="2687" y="3796"/>
                </a:lnTo>
                <a:lnTo>
                  <a:pt x="3167" y="3254"/>
                </a:lnTo>
                <a:lnTo>
                  <a:pt x="3666" y="2802"/>
                </a:lnTo>
                <a:lnTo>
                  <a:pt x="4202" y="2350"/>
                </a:lnTo>
                <a:lnTo>
                  <a:pt x="4758" y="1898"/>
                </a:lnTo>
                <a:lnTo>
                  <a:pt x="5349" y="1536"/>
                </a:lnTo>
                <a:lnTo>
                  <a:pt x="5956" y="1175"/>
                </a:lnTo>
                <a:lnTo>
                  <a:pt x="6593" y="994"/>
                </a:lnTo>
                <a:lnTo>
                  <a:pt x="7251" y="723"/>
                </a:lnTo>
                <a:lnTo>
                  <a:pt x="7929" y="542"/>
                </a:lnTo>
                <a:lnTo>
                  <a:pt x="8628" y="271"/>
                </a:lnTo>
                <a:lnTo>
                  <a:pt x="9331" y="181"/>
                </a:lnTo>
                <a:lnTo>
                  <a:pt x="10061" y="181"/>
                </a:lnTo>
                <a:lnTo>
                  <a:pt x="10795" y="0"/>
                </a:lnTo>
                <a:close/>
              </a:path>
            </a:pathLst>
          </a:custGeom>
          <a:solidFill>
            <a:schemeClr val="accent1">
              <a:lumMod val="50000"/>
            </a:scheme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pitchFamily="34" charset="-122"/>
              <a:ea typeface="微软雅黑" panose="020B0503020204020204" pitchFamily="34" charset="-122"/>
            </a:endParaRPr>
          </a:p>
        </p:txBody>
      </p:sp>
      <p:sp>
        <p:nvSpPr>
          <p:cNvPr id="719" name="TextBox 32"/>
          <p:cNvSpPr txBox="1"/>
          <p:nvPr>
            <p:custDataLst>
              <p:tags r:id="rId22"/>
            </p:custDataLst>
          </p:nvPr>
        </p:nvSpPr>
        <p:spPr>
          <a:xfrm>
            <a:off x="5304155" y="5755005"/>
            <a:ext cx="1584325" cy="535940"/>
          </a:xfrm>
          <a:prstGeom prst="rect">
            <a:avLst/>
          </a:prstGeom>
          <a:ln w="25400">
            <a:miter lim="400000"/>
          </a:ln>
        </p:spPr>
        <p:txBody>
          <a:bodyPr wrap="square"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7</a:t>
            </a:r>
            <a:endParaRPr lang="en-US" altLang="zh-CN" sz="1800" spc="300" dirty="0">
              <a:latin typeface="微软雅黑" panose="020B0503020204020204" pitchFamily="34" charset="-122"/>
              <a:ea typeface="微软雅黑" panose="020B0503020204020204" pitchFamily="34" charset="-122"/>
            </a:endParaRPr>
          </a:p>
        </p:txBody>
      </p:sp>
      <p:sp>
        <p:nvSpPr>
          <p:cNvPr id="727" name="TextBox 39"/>
          <p:cNvSpPr txBox="1"/>
          <p:nvPr>
            <p:custDataLst>
              <p:tags r:id="rId23"/>
            </p:custDataLst>
          </p:nvPr>
        </p:nvSpPr>
        <p:spPr>
          <a:xfrm>
            <a:off x="5304000" y="5196488"/>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6</a:t>
            </a:r>
            <a:endParaRPr lang="en-US" altLang="zh-CN" sz="1800" spc="300" dirty="0">
              <a:latin typeface="微软雅黑" panose="020B0503020204020204" pitchFamily="34" charset="-122"/>
              <a:ea typeface="微软雅黑" panose="020B0503020204020204" pitchFamily="34" charset="-122"/>
            </a:endParaRPr>
          </a:p>
        </p:txBody>
      </p:sp>
      <p:sp>
        <p:nvSpPr>
          <p:cNvPr id="726" name="TextBox 34"/>
          <p:cNvSpPr txBox="1"/>
          <p:nvPr>
            <p:custDataLst>
              <p:tags r:id="rId24"/>
            </p:custDataLst>
          </p:nvPr>
        </p:nvSpPr>
        <p:spPr>
          <a:xfrm>
            <a:off x="5304000" y="4583777"/>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5</a:t>
            </a:r>
            <a:endParaRPr lang="en-US" altLang="zh-CN" sz="1800" spc="300" dirty="0">
              <a:latin typeface="微软雅黑" panose="020B0503020204020204" pitchFamily="34" charset="-122"/>
              <a:ea typeface="微软雅黑" panose="020B0503020204020204" pitchFamily="34" charset="-122"/>
            </a:endParaRPr>
          </a:p>
        </p:txBody>
      </p:sp>
      <p:sp>
        <p:nvSpPr>
          <p:cNvPr id="725" name="TextBox 31"/>
          <p:cNvSpPr txBox="1"/>
          <p:nvPr>
            <p:custDataLst>
              <p:tags r:id="rId25"/>
            </p:custDataLst>
          </p:nvPr>
        </p:nvSpPr>
        <p:spPr>
          <a:xfrm>
            <a:off x="5304000" y="3948499"/>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4</a:t>
            </a:r>
            <a:endParaRPr lang="en-US" altLang="zh-CN" sz="1800" spc="300" dirty="0">
              <a:latin typeface="微软雅黑" panose="020B0503020204020204" pitchFamily="34" charset="-122"/>
              <a:ea typeface="微软雅黑" panose="020B0503020204020204" pitchFamily="34" charset="-122"/>
            </a:endParaRPr>
          </a:p>
        </p:txBody>
      </p:sp>
      <p:sp>
        <p:nvSpPr>
          <p:cNvPr id="724" name="TextBox 30"/>
          <p:cNvSpPr txBox="1"/>
          <p:nvPr>
            <p:custDataLst>
              <p:tags r:id="rId26"/>
            </p:custDataLst>
          </p:nvPr>
        </p:nvSpPr>
        <p:spPr>
          <a:xfrm>
            <a:off x="5304000" y="3292673"/>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3</a:t>
            </a:r>
            <a:endParaRPr lang="en-US" altLang="zh-CN" sz="1800" spc="300" dirty="0">
              <a:latin typeface="微软雅黑" panose="020B0503020204020204" pitchFamily="34" charset="-122"/>
              <a:ea typeface="微软雅黑" panose="020B0503020204020204" pitchFamily="34" charset="-122"/>
            </a:endParaRPr>
          </a:p>
        </p:txBody>
      </p:sp>
      <p:sp>
        <p:nvSpPr>
          <p:cNvPr id="723" name="TextBox 29"/>
          <p:cNvSpPr txBox="1"/>
          <p:nvPr>
            <p:custDataLst>
              <p:tags r:id="rId27"/>
            </p:custDataLst>
          </p:nvPr>
        </p:nvSpPr>
        <p:spPr>
          <a:xfrm>
            <a:off x="5255557" y="2657396"/>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2</a:t>
            </a:r>
            <a:endParaRPr lang="en-US" altLang="zh-CN" sz="1800" spc="300" dirty="0">
              <a:latin typeface="微软雅黑" panose="020B0503020204020204" pitchFamily="34" charset="-122"/>
              <a:ea typeface="微软雅黑" panose="020B0503020204020204" pitchFamily="34" charset="-122"/>
            </a:endParaRPr>
          </a:p>
        </p:txBody>
      </p:sp>
      <p:sp>
        <p:nvSpPr>
          <p:cNvPr id="720" name="TextBox 33"/>
          <p:cNvSpPr txBox="1"/>
          <p:nvPr>
            <p:custDataLst>
              <p:tags r:id="rId28"/>
            </p:custDataLst>
          </p:nvPr>
        </p:nvSpPr>
        <p:spPr>
          <a:xfrm>
            <a:off x="5255557" y="1991296"/>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en-US" altLang="zh-CN" sz="1800" spc="300" dirty="0">
                <a:latin typeface="微软雅黑" panose="020B0503020204020204" pitchFamily="34" charset="-122"/>
                <a:ea typeface="微软雅黑" panose="020B0503020204020204" pitchFamily="34" charset="-122"/>
              </a:rPr>
              <a:t>1</a:t>
            </a:r>
            <a:endParaRPr lang="en-US" altLang="zh-CN" sz="1800" spc="300" dirty="0">
              <a:latin typeface="微软雅黑" panose="020B0503020204020204" pitchFamily="34" charset="-122"/>
              <a:ea typeface="微软雅黑" panose="020B0503020204020204" pitchFamily="34" charset="-122"/>
            </a:endParaRPr>
          </a:p>
        </p:txBody>
      </p:sp>
      <p:sp>
        <p:nvSpPr>
          <p:cNvPr id="54" name="下箭头 53"/>
          <p:cNvSpPr/>
          <p:nvPr>
            <p:custDataLst>
              <p:tags r:id="rId29"/>
            </p:custDataLst>
          </p:nvPr>
        </p:nvSpPr>
        <p:spPr>
          <a:xfrm>
            <a:off x="4026105" y="158502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55" name="下箭头 54"/>
          <p:cNvSpPr/>
          <p:nvPr>
            <p:custDataLst>
              <p:tags r:id="rId30"/>
            </p:custDataLst>
          </p:nvPr>
        </p:nvSpPr>
        <p:spPr>
          <a:xfrm>
            <a:off x="4468218" y="1603183"/>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56" name="下箭头 55"/>
          <p:cNvSpPr/>
          <p:nvPr>
            <p:custDataLst>
              <p:tags r:id="rId31"/>
            </p:custDataLst>
          </p:nvPr>
        </p:nvSpPr>
        <p:spPr>
          <a:xfrm>
            <a:off x="4910331" y="163550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57" name="下箭头 56"/>
          <p:cNvSpPr/>
          <p:nvPr>
            <p:custDataLst>
              <p:tags r:id="rId32"/>
            </p:custDataLst>
          </p:nvPr>
        </p:nvSpPr>
        <p:spPr>
          <a:xfrm>
            <a:off x="5352444" y="164405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58" name="下箭头 57"/>
          <p:cNvSpPr/>
          <p:nvPr>
            <p:custDataLst>
              <p:tags r:id="rId33"/>
            </p:custDataLst>
          </p:nvPr>
        </p:nvSpPr>
        <p:spPr>
          <a:xfrm>
            <a:off x="5794557" y="165439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59" name="下箭头 58"/>
          <p:cNvSpPr/>
          <p:nvPr>
            <p:custDataLst>
              <p:tags r:id="rId34"/>
            </p:custDataLst>
          </p:nvPr>
        </p:nvSpPr>
        <p:spPr>
          <a:xfrm>
            <a:off x="6236670" y="166436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0" name="下箭头 59"/>
          <p:cNvSpPr/>
          <p:nvPr>
            <p:custDataLst>
              <p:tags r:id="rId35"/>
            </p:custDataLst>
          </p:nvPr>
        </p:nvSpPr>
        <p:spPr>
          <a:xfrm>
            <a:off x="6678783" y="1645553"/>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1" name="下箭头 60"/>
          <p:cNvSpPr/>
          <p:nvPr>
            <p:custDataLst>
              <p:tags r:id="rId36"/>
            </p:custDataLst>
          </p:nvPr>
        </p:nvSpPr>
        <p:spPr>
          <a:xfrm>
            <a:off x="7120896" y="1622653"/>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2" name="下箭头 61"/>
          <p:cNvSpPr/>
          <p:nvPr>
            <p:custDataLst>
              <p:tags r:id="rId37"/>
            </p:custDataLst>
          </p:nvPr>
        </p:nvSpPr>
        <p:spPr>
          <a:xfrm>
            <a:off x="7563009" y="160423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3" name="下箭头 62"/>
          <p:cNvSpPr/>
          <p:nvPr>
            <p:custDataLst>
              <p:tags r:id="rId38"/>
            </p:custDataLst>
          </p:nvPr>
        </p:nvSpPr>
        <p:spPr>
          <a:xfrm>
            <a:off x="8005121" y="1563585"/>
            <a:ext cx="160774" cy="398494"/>
          </a:xfrm>
          <a:prstGeom prst="downArrow">
            <a:avLst>
              <a:gd name="adj1" fmla="val 50000"/>
              <a:gd name="adj2" fmla="val 68661"/>
            </a:avLst>
          </a:prstGeom>
          <a:solidFill>
            <a:srgbClr val="FFFFFF"/>
          </a:solidFill>
          <a:ln>
            <a:solidFill>
              <a:srgbClr val="359EFF"/>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7" name="矩形 66"/>
          <p:cNvSpPr/>
          <p:nvPr>
            <p:custDataLst>
              <p:tags r:id="rId39"/>
            </p:custDataLst>
          </p:nvPr>
        </p:nvSpPr>
        <p:spPr>
          <a:xfrm>
            <a:off x="612037" y="1664608"/>
            <a:ext cx="2566437" cy="905248"/>
          </a:xfrm>
          <a:prstGeom prst="rect">
            <a:avLst/>
          </a:prstGeom>
        </p:spPr>
        <p:txBody>
          <a:bodyPr wrap="square" anchor="ctr">
            <a:normAutofit/>
          </a:bodyPr>
          <a:lstStyle/>
          <a:p>
            <a:pPr algn="r" defTabSz="457200">
              <a:lnSpc>
                <a:spcPct val="120000"/>
              </a:lnSpc>
            </a:pPr>
            <a:r>
              <a:rPr lang="zh-CN" altLang="en-US" sz="1800" b="1" dirty="0">
                <a:solidFill>
                  <a:schemeClr val="tx1"/>
                </a:solidFill>
                <a:effectLst>
                  <a:outerShdw blurRad="38100" dist="25400" dir="5400000" algn="ctr" rotWithShape="0">
                    <a:srgbClr val="6E747A">
                      <a:alpha val="43000"/>
                    </a:srgbClr>
                  </a:outerShdw>
                </a:effectLst>
                <a:latin typeface="+mj-ea"/>
                <a:ea typeface="+mj-ea"/>
                <a:sym typeface="+mn-ea"/>
              </a:rPr>
              <a:t>商业计划书应以企业情况为依据</a:t>
            </a:r>
            <a:endParaRPr lang="zh-CN" altLang="en-US" sz="1800" b="1" spc="150" dirty="0">
              <a:solidFill>
                <a:schemeClr val="tx1"/>
              </a:solidFill>
              <a:effectLst>
                <a:outerShdw blurRad="38100" dist="25400" dir="5400000" algn="ctr" rotWithShape="0">
                  <a:srgbClr val="6E747A">
                    <a:alpha val="43000"/>
                  </a:srgbClr>
                </a:outerShdw>
              </a:effectLst>
              <a:latin typeface="+mj-ea"/>
              <a:ea typeface="+mj-ea"/>
              <a:sym typeface="+mn-ea"/>
            </a:endParaRPr>
          </a:p>
        </p:txBody>
      </p:sp>
      <p:sp>
        <p:nvSpPr>
          <p:cNvPr id="68" name="矩形 67"/>
          <p:cNvSpPr/>
          <p:nvPr>
            <p:custDataLst>
              <p:tags r:id="rId40"/>
            </p:custDataLst>
          </p:nvPr>
        </p:nvSpPr>
        <p:spPr>
          <a:xfrm>
            <a:off x="8710495" y="2339424"/>
            <a:ext cx="2566437" cy="905248"/>
          </a:xfrm>
          <a:prstGeom prst="rect">
            <a:avLst/>
          </a:prstGeom>
        </p:spPr>
        <p:txBody>
          <a:bodyPr wrap="square" anchor="ctr">
            <a:normAutofit/>
          </a:bodyPr>
          <a:lstStyle/>
          <a:p>
            <a:pPr defTabSz="457200">
              <a:lnSpc>
                <a:spcPct val="120000"/>
              </a:lnSpc>
            </a:pPr>
            <a:r>
              <a:rPr lang="zh-CN" altLang="en-US" sz="1800" b="1" dirty="0">
                <a:solidFill>
                  <a:schemeClr val="tx1"/>
                </a:solidFill>
                <a:latin typeface="+mj-ea"/>
                <a:ea typeface="+mj-ea"/>
                <a:sym typeface="+mn-ea"/>
              </a:rPr>
              <a:t>商业计划书应遵循写作规律</a:t>
            </a:r>
            <a:endParaRPr lang="zh-CN" altLang="en-US" sz="1800" b="1" spc="150" dirty="0">
              <a:solidFill>
                <a:schemeClr val="tx1"/>
              </a:solidFill>
              <a:latin typeface="+mj-ea"/>
              <a:ea typeface="+mj-ea"/>
              <a:sym typeface="+mn-ea"/>
            </a:endParaRPr>
          </a:p>
        </p:txBody>
      </p:sp>
      <p:sp>
        <p:nvSpPr>
          <p:cNvPr id="69" name="矩形 68"/>
          <p:cNvSpPr/>
          <p:nvPr>
            <p:custDataLst>
              <p:tags r:id="rId41"/>
            </p:custDataLst>
          </p:nvPr>
        </p:nvSpPr>
        <p:spPr>
          <a:xfrm>
            <a:off x="1184701" y="2994390"/>
            <a:ext cx="2566437" cy="905248"/>
          </a:xfrm>
          <a:prstGeom prst="rect">
            <a:avLst/>
          </a:prstGeom>
        </p:spPr>
        <p:txBody>
          <a:bodyPr wrap="square" anchor="ctr">
            <a:noAutofit/>
          </a:bodyPr>
          <a:lstStyle/>
          <a:p>
            <a:pPr algn="r" defTabSz="457200">
              <a:lnSpc>
                <a:spcPct val="120000"/>
              </a:lnSpc>
            </a:pPr>
            <a:r>
              <a:rPr lang="zh-CN" altLang="en-US" sz="1800" b="1" dirty="0">
                <a:solidFill>
                  <a:schemeClr val="tx1"/>
                </a:solidFill>
                <a:latin typeface="+mj-ea"/>
                <a:ea typeface="+mj-ea"/>
                <a:sym typeface="+mn-ea"/>
              </a:rPr>
              <a:t>商业计划书的财务数据来源应贴合实际情况</a:t>
            </a:r>
            <a:endParaRPr lang="zh-CN" altLang="en-US" sz="1800" b="1" spc="150" dirty="0">
              <a:solidFill>
                <a:schemeClr val="tx1"/>
              </a:solidFill>
              <a:latin typeface="+mj-ea"/>
              <a:ea typeface="+mj-ea"/>
              <a:sym typeface="+mn-ea"/>
            </a:endParaRPr>
          </a:p>
        </p:txBody>
      </p:sp>
      <p:sp>
        <p:nvSpPr>
          <p:cNvPr id="70" name="矩形 69"/>
          <p:cNvSpPr/>
          <p:nvPr>
            <p:custDataLst>
              <p:tags r:id="rId42"/>
            </p:custDataLst>
          </p:nvPr>
        </p:nvSpPr>
        <p:spPr>
          <a:xfrm>
            <a:off x="1741491" y="4307754"/>
            <a:ext cx="2566437" cy="905248"/>
          </a:xfrm>
          <a:prstGeom prst="rect">
            <a:avLst/>
          </a:prstGeom>
        </p:spPr>
        <p:txBody>
          <a:bodyPr wrap="square" anchor="ctr">
            <a:normAutofit/>
          </a:bodyPr>
          <a:lstStyle/>
          <a:p>
            <a:pPr algn="r" defTabSz="457200">
              <a:lnSpc>
                <a:spcPct val="120000"/>
              </a:lnSpc>
            </a:pPr>
            <a:r>
              <a:rPr lang="zh-CN" altLang="en-US" sz="1800" b="1" dirty="0">
                <a:solidFill>
                  <a:schemeClr val="tx1"/>
                </a:solidFill>
                <a:latin typeface="+mj-ea"/>
                <a:ea typeface="+mj-ea"/>
                <a:sym typeface="+mn-ea"/>
              </a:rPr>
              <a:t>商业计划书需突出企业的投资价值</a:t>
            </a:r>
            <a:endParaRPr lang="zh-CN" altLang="en-US" sz="1800" b="1" spc="150" dirty="0">
              <a:solidFill>
                <a:schemeClr val="tx1"/>
              </a:solidFill>
              <a:latin typeface="+mj-ea"/>
              <a:ea typeface="+mj-ea"/>
              <a:sym typeface="+mn-ea"/>
            </a:endParaRPr>
          </a:p>
        </p:txBody>
      </p:sp>
      <p:sp>
        <p:nvSpPr>
          <p:cNvPr id="71" name="矩形 70"/>
          <p:cNvSpPr/>
          <p:nvPr>
            <p:custDataLst>
              <p:tags r:id="rId43"/>
            </p:custDataLst>
          </p:nvPr>
        </p:nvSpPr>
        <p:spPr>
          <a:xfrm>
            <a:off x="2187672" y="5493309"/>
            <a:ext cx="2566437" cy="905248"/>
          </a:xfrm>
          <a:prstGeom prst="rect">
            <a:avLst/>
          </a:prstGeom>
        </p:spPr>
        <p:txBody>
          <a:bodyPr wrap="square" anchor="ctr">
            <a:normAutofit/>
          </a:bodyPr>
          <a:lstStyle/>
          <a:p>
            <a:pPr algn="r" defTabSz="457200">
              <a:lnSpc>
                <a:spcPct val="120000"/>
              </a:lnSpc>
            </a:pPr>
            <a:r>
              <a:rPr lang="zh-CN" altLang="en-US" sz="1800" b="1" dirty="0">
                <a:solidFill>
                  <a:schemeClr val="tx1"/>
                </a:solidFill>
                <a:latin typeface="+mj-ea"/>
                <a:ea typeface="+mj-ea"/>
                <a:sym typeface="+mn-ea"/>
              </a:rPr>
              <a:t>编写商业计划必须避免的问题</a:t>
            </a:r>
            <a:endParaRPr lang="zh-CN" altLang="en-US" sz="1800" b="1" spc="150" dirty="0">
              <a:solidFill>
                <a:schemeClr val="tx1"/>
              </a:solidFill>
              <a:latin typeface="+mj-ea"/>
              <a:ea typeface="+mj-ea"/>
              <a:sym typeface="+mn-ea"/>
            </a:endParaRPr>
          </a:p>
        </p:txBody>
      </p:sp>
      <p:sp>
        <p:nvSpPr>
          <p:cNvPr id="72" name="矩形 71"/>
          <p:cNvSpPr/>
          <p:nvPr>
            <p:custDataLst>
              <p:tags r:id="rId44"/>
            </p:custDataLst>
          </p:nvPr>
        </p:nvSpPr>
        <p:spPr>
          <a:xfrm>
            <a:off x="8102768" y="3626561"/>
            <a:ext cx="2566437" cy="905248"/>
          </a:xfrm>
          <a:prstGeom prst="rect">
            <a:avLst/>
          </a:prstGeom>
        </p:spPr>
        <p:txBody>
          <a:bodyPr wrap="square" anchor="ctr">
            <a:normAutofit/>
          </a:bodyPr>
          <a:lstStyle/>
          <a:p>
            <a:pPr defTabSz="457200">
              <a:lnSpc>
                <a:spcPct val="120000"/>
              </a:lnSpc>
            </a:pPr>
            <a:r>
              <a:rPr lang="zh-CN" altLang="en-US" sz="1800" b="1" dirty="0">
                <a:solidFill>
                  <a:schemeClr val="tx1"/>
                </a:solidFill>
                <a:latin typeface="+mj-ea"/>
                <a:ea typeface="+mj-ea"/>
                <a:sym typeface="+mn-ea"/>
              </a:rPr>
              <a:t>商业计划书财务预测切忌夸大其实</a:t>
            </a:r>
            <a:endParaRPr lang="zh-CN" altLang="en-US" sz="1800" b="1" spc="150" dirty="0">
              <a:solidFill>
                <a:schemeClr val="tx1"/>
              </a:solidFill>
              <a:latin typeface="+mj-ea"/>
              <a:ea typeface="+mj-ea"/>
              <a:sym typeface="+mn-ea"/>
            </a:endParaRPr>
          </a:p>
        </p:txBody>
      </p:sp>
      <p:sp>
        <p:nvSpPr>
          <p:cNvPr id="73" name="矩形 72"/>
          <p:cNvSpPr/>
          <p:nvPr>
            <p:custDataLst>
              <p:tags r:id="rId45"/>
            </p:custDataLst>
          </p:nvPr>
        </p:nvSpPr>
        <p:spPr>
          <a:xfrm>
            <a:off x="7542462" y="5049038"/>
            <a:ext cx="2566437" cy="905248"/>
          </a:xfrm>
          <a:prstGeom prst="rect">
            <a:avLst/>
          </a:prstGeom>
        </p:spPr>
        <p:txBody>
          <a:bodyPr wrap="square" anchor="ctr">
            <a:normAutofit/>
          </a:bodyPr>
          <a:lstStyle/>
          <a:p>
            <a:pPr defTabSz="457200">
              <a:lnSpc>
                <a:spcPct val="120000"/>
              </a:lnSpc>
            </a:pPr>
            <a:r>
              <a:rPr lang="zh-CN" altLang="en-US" sz="1800" b="1" dirty="0">
                <a:solidFill>
                  <a:schemeClr val="tx1"/>
                </a:solidFill>
                <a:latin typeface="+mj-ea"/>
                <a:ea typeface="+mj-ea"/>
                <a:sym typeface="+mn-ea"/>
              </a:rPr>
              <a:t>编写商业计划的要求</a:t>
            </a:r>
            <a:endParaRPr lang="zh-CN" altLang="en-US" sz="1800" b="1" spc="150" dirty="0">
              <a:solidFill>
                <a:schemeClr val="tx1"/>
              </a:solidFill>
              <a:latin typeface="+mj-ea"/>
              <a:ea typeface="+mj-ea"/>
              <a:sym typeface="+mn-ea"/>
            </a:endParaRPr>
          </a:p>
        </p:txBody>
      </p:sp>
      <p:grpSp>
        <p:nvGrpSpPr>
          <p:cNvPr id="13" name="组合 12"/>
          <p:cNvGrpSpPr/>
          <p:nvPr>
            <p:custDataLst>
              <p:tags r:id="rId46"/>
            </p:custDataLst>
          </p:nvPr>
        </p:nvGrpSpPr>
        <p:grpSpPr>
          <a:xfrm>
            <a:off x="5432831" y="6301249"/>
            <a:ext cx="1326339" cy="216000"/>
            <a:chOff x="5432831" y="5675553"/>
            <a:chExt cx="1326339" cy="216000"/>
          </a:xfrm>
        </p:grpSpPr>
        <p:sp>
          <p:nvSpPr>
            <p:cNvPr id="6" name="下箭头 5"/>
            <p:cNvSpPr/>
            <p:nvPr>
              <p:custDataLst>
                <p:tags r:id="rId47"/>
              </p:custDataLst>
            </p:nvPr>
          </p:nvSpPr>
          <p:spPr>
            <a:xfrm>
              <a:off x="5432831" y="5675553"/>
              <a:ext cx="160774" cy="216000"/>
            </a:xfrm>
            <a:prstGeom prst="downArrow">
              <a:avLst>
                <a:gd name="adj1" fmla="val 50000"/>
                <a:gd name="adj2" fmla="val 68661"/>
              </a:avLst>
            </a:prstGeom>
            <a:solidFill>
              <a:srgbClr val="FFFFFF"/>
            </a:solidFill>
            <a:ln>
              <a:solidFill>
                <a:srgbClr val="359EFF"/>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pitchFamily="34" charset="-122"/>
              </a:endParaRPr>
            </a:p>
          </p:txBody>
        </p:sp>
        <p:sp>
          <p:nvSpPr>
            <p:cNvPr id="75" name="下箭头 74"/>
            <p:cNvSpPr/>
            <p:nvPr>
              <p:custDataLst>
                <p:tags r:id="rId48"/>
              </p:custDataLst>
            </p:nvPr>
          </p:nvSpPr>
          <p:spPr>
            <a:xfrm>
              <a:off x="5821353" y="5675553"/>
              <a:ext cx="160774" cy="216000"/>
            </a:xfrm>
            <a:prstGeom prst="downArrow">
              <a:avLst>
                <a:gd name="adj1" fmla="val 50000"/>
                <a:gd name="adj2" fmla="val 68661"/>
              </a:avLst>
            </a:prstGeom>
            <a:solidFill>
              <a:srgbClr val="FFFFFF"/>
            </a:solidFill>
            <a:ln>
              <a:solidFill>
                <a:srgbClr val="359EFF"/>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pitchFamily="34" charset="-122"/>
              </a:endParaRPr>
            </a:p>
          </p:txBody>
        </p:sp>
        <p:sp>
          <p:nvSpPr>
            <p:cNvPr id="76" name="下箭头 75"/>
            <p:cNvSpPr/>
            <p:nvPr>
              <p:custDataLst>
                <p:tags r:id="rId49"/>
              </p:custDataLst>
            </p:nvPr>
          </p:nvSpPr>
          <p:spPr>
            <a:xfrm>
              <a:off x="6209875" y="5675553"/>
              <a:ext cx="160774" cy="216000"/>
            </a:xfrm>
            <a:prstGeom prst="downArrow">
              <a:avLst>
                <a:gd name="adj1" fmla="val 50000"/>
                <a:gd name="adj2" fmla="val 68661"/>
              </a:avLst>
            </a:prstGeom>
            <a:solidFill>
              <a:srgbClr val="FFFFFF"/>
            </a:solidFill>
            <a:ln>
              <a:solidFill>
                <a:srgbClr val="359EFF"/>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pitchFamily="34" charset="-122"/>
              </a:endParaRPr>
            </a:p>
          </p:txBody>
        </p:sp>
        <p:sp>
          <p:nvSpPr>
            <p:cNvPr id="77" name="下箭头 76"/>
            <p:cNvSpPr/>
            <p:nvPr>
              <p:custDataLst>
                <p:tags r:id="rId50"/>
              </p:custDataLst>
            </p:nvPr>
          </p:nvSpPr>
          <p:spPr>
            <a:xfrm>
              <a:off x="6598396" y="5675553"/>
              <a:ext cx="160774" cy="216000"/>
            </a:xfrm>
            <a:prstGeom prst="downArrow">
              <a:avLst>
                <a:gd name="adj1" fmla="val 50000"/>
                <a:gd name="adj2" fmla="val 68661"/>
              </a:avLst>
            </a:prstGeom>
            <a:solidFill>
              <a:srgbClr val="FFFFFF"/>
            </a:solidFill>
            <a:ln>
              <a:solidFill>
                <a:srgbClr val="359EFF"/>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pitchFamily="34" charset="-122"/>
              </a:endParaRPr>
            </a:p>
          </p:txBody>
        </p:sp>
      </p:grpSp>
    </p:spTree>
    <p:custDataLst>
      <p:tags r:id="rId5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7</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创业计划路演</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2" name="文本框 1"/>
          <p:cNvSpPr txBox="1"/>
          <p:nvPr/>
        </p:nvSpPr>
        <p:spPr>
          <a:xfrm>
            <a:off x="1077595" y="998855"/>
            <a:ext cx="4187825" cy="460375"/>
          </a:xfrm>
          <a:prstGeom prst="rect">
            <a:avLst/>
          </a:prstGeom>
          <a:noFill/>
        </p:spPr>
        <p:txBody>
          <a:bodyPr wrap="square" rtlCol="0">
            <a:spAutoFit/>
          </a:bodyPr>
          <a:p>
            <a:r>
              <a:rPr lang="zh-CN" altLang="en-US" sz="2400" b="1">
                <a:latin typeface="+mj-ea"/>
                <a:ea typeface="+mj-ea"/>
              </a:rPr>
              <a:t>一、创业计划的路演内容</a:t>
            </a:r>
            <a:endParaRPr lang="en-US" altLang="zh-CN" sz="2400" b="1">
              <a:latin typeface="+mj-ea"/>
              <a:ea typeface="+mj-ea"/>
            </a:endParaRPr>
          </a:p>
        </p:txBody>
      </p:sp>
      <p:graphicFrame>
        <p:nvGraphicFramePr>
          <p:cNvPr id="36" name="图示 6"/>
          <p:cNvGraphicFramePr/>
          <p:nvPr/>
        </p:nvGraphicFramePr>
        <p:xfrm>
          <a:off x="1440180" y="1459230"/>
          <a:ext cx="9312275" cy="50425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906780" y="862330"/>
            <a:ext cx="5975985" cy="368300"/>
          </a:xfrm>
          <a:prstGeom prst="rect">
            <a:avLst/>
          </a:prstGeom>
          <a:noFill/>
        </p:spPr>
        <p:txBody>
          <a:bodyPr wrap="square" rtlCol="0">
            <a:spAutoFit/>
          </a:bodyPr>
          <a:p>
            <a:r>
              <a:rPr lang="en-US" altLang="zh-CN" sz="1800" b="1">
                <a:latin typeface="+mj-ea"/>
                <a:ea typeface="+mj-ea"/>
              </a:rPr>
              <a:t>PPT</a:t>
            </a:r>
            <a:r>
              <a:rPr lang="zh-CN" altLang="en-US" sz="1800" b="1">
                <a:latin typeface="+mj-ea"/>
                <a:ea typeface="+mj-ea"/>
              </a:rPr>
              <a:t>演示</a:t>
            </a:r>
            <a:endParaRPr lang="zh-CN" altLang="en-US" sz="1800" b="1">
              <a:latin typeface="+mj-ea"/>
              <a:ea typeface="+mj-ea"/>
            </a:endParaRPr>
          </a:p>
        </p:txBody>
      </p:sp>
      <p:sp>
        <p:nvSpPr>
          <p:cNvPr id="2" name="文本框 1"/>
          <p:cNvSpPr txBox="1"/>
          <p:nvPr/>
        </p:nvSpPr>
        <p:spPr>
          <a:xfrm>
            <a:off x="1064260" y="1447800"/>
            <a:ext cx="10080000" cy="450850"/>
          </a:xfrm>
          <a:prstGeom prst="rect">
            <a:avLst/>
          </a:prstGeom>
          <a:noFill/>
        </p:spPr>
        <p:txBody>
          <a:bodyPr wrap="square" rtlCol="0">
            <a:spAutoFit/>
          </a:bodyPr>
          <a:p>
            <a:pPr marL="0" indent="0" algn="just" eaLnBrk="1" latinLnBrk="0" hangingPunct="1">
              <a:lnSpc>
                <a:spcPct val="130000"/>
              </a:lnSpc>
              <a:spcBef>
                <a:spcPts val="0"/>
              </a:spcBef>
              <a:spcAft>
                <a:spcPts val="0"/>
              </a:spcAft>
              <a:buNone/>
            </a:pPr>
            <a:r>
              <a:rPr lang="zh-CN" altLang="en-US" dirty="0">
                <a:solidFill>
                  <a:schemeClr val="accent1"/>
                </a:solidFill>
                <a:effectLst>
                  <a:outerShdw blurRad="38100" dist="25400" dir="5400000" algn="ctr" rotWithShape="0">
                    <a:srgbClr val="6E747A">
                      <a:alpha val="43000"/>
                    </a:srgbClr>
                  </a:outerShdw>
                </a:effectLst>
                <a:latin typeface="+mn-ea"/>
                <a:ea typeface="+mn-ea"/>
                <a:cs typeface="+mn-ea"/>
                <a:sym typeface="+mn-ea"/>
              </a:rPr>
              <a:t>撰写PPT时需要注意以下几点：</a:t>
            </a:r>
            <a:endParaRPr lang="zh-CN" altLang="en-US"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
        <p:nvSpPr>
          <p:cNvPr id="22" name="PA-Rectangle: Rounded Corners 4"/>
          <p:cNvSpPr/>
          <p:nvPr>
            <p:custDataLst>
              <p:tags r:id="rId1"/>
            </p:custDataLst>
          </p:nvPr>
        </p:nvSpPr>
        <p:spPr>
          <a:xfrm>
            <a:off x="2233570" y="3250581"/>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PA-Rectangle: Rounded Corners 53"/>
          <p:cNvSpPr/>
          <p:nvPr>
            <p:custDataLst>
              <p:tags r:id="rId2"/>
            </p:custDataLst>
          </p:nvPr>
        </p:nvSpPr>
        <p:spPr>
          <a:xfrm>
            <a:off x="1227455" y="3250581"/>
            <a:ext cx="787289" cy="649211"/>
          </a:xfrm>
          <a:prstGeom prst="roundRect">
            <a:avLst>
              <a:gd name="adj" fmla="val 50000"/>
            </a:avLst>
          </a:prstGeom>
          <a:solidFill>
            <a:schemeClr val="accent3"/>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PA-Rectangle: Rounded Corners 4"/>
          <p:cNvSpPr/>
          <p:nvPr>
            <p:custDataLst>
              <p:tags r:id="rId3"/>
            </p:custDataLst>
          </p:nvPr>
        </p:nvSpPr>
        <p:spPr>
          <a:xfrm>
            <a:off x="2233570" y="4223590"/>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PA-Rectangle: Rounded Corners 53"/>
          <p:cNvSpPr/>
          <p:nvPr>
            <p:custDataLst>
              <p:tags r:id="rId4"/>
            </p:custDataLst>
          </p:nvPr>
        </p:nvSpPr>
        <p:spPr>
          <a:xfrm>
            <a:off x="1227455" y="4223590"/>
            <a:ext cx="787289" cy="649211"/>
          </a:xfrm>
          <a:prstGeom prst="roundRect">
            <a:avLst>
              <a:gd name="adj" fmla="val 50000"/>
            </a:avLst>
          </a:prstGeom>
          <a:solidFill>
            <a:schemeClr val="accent5"/>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PA-Rectangle: Rounded Corners 4"/>
          <p:cNvSpPr/>
          <p:nvPr>
            <p:custDataLst>
              <p:tags r:id="rId5"/>
            </p:custDataLst>
          </p:nvPr>
        </p:nvSpPr>
        <p:spPr>
          <a:xfrm>
            <a:off x="2233570" y="5196599"/>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PA-Rectangle: Rounded Corners 53"/>
          <p:cNvSpPr/>
          <p:nvPr>
            <p:custDataLst>
              <p:tags r:id="rId6"/>
            </p:custDataLst>
          </p:nvPr>
        </p:nvSpPr>
        <p:spPr>
          <a:xfrm>
            <a:off x="1227455" y="5196599"/>
            <a:ext cx="787289" cy="649211"/>
          </a:xfrm>
          <a:prstGeom prst="roundRect">
            <a:avLst>
              <a:gd name="adj" fmla="val 50000"/>
            </a:avLst>
          </a:prstGeom>
          <a:solidFill>
            <a:schemeClr val="accent5">
              <a:lumMod val="75000"/>
            </a:schemeClr>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PA-Rectangle: Rounded Corners 4"/>
          <p:cNvSpPr/>
          <p:nvPr>
            <p:custDataLst>
              <p:tags r:id="rId7"/>
            </p:custDataLst>
          </p:nvPr>
        </p:nvSpPr>
        <p:spPr>
          <a:xfrm>
            <a:off x="7468439" y="3250581"/>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PA-Rectangle: Rounded Corners 53"/>
          <p:cNvSpPr/>
          <p:nvPr>
            <p:custDataLst>
              <p:tags r:id="rId8"/>
            </p:custDataLst>
          </p:nvPr>
        </p:nvSpPr>
        <p:spPr>
          <a:xfrm>
            <a:off x="6453441" y="3250581"/>
            <a:ext cx="787289" cy="649211"/>
          </a:xfrm>
          <a:prstGeom prst="roundRect">
            <a:avLst>
              <a:gd name="adj" fmla="val 50000"/>
            </a:avLst>
          </a:prstGeom>
          <a:solidFill>
            <a:schemeClr val="accent4"/>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PA-Rectangle: Rounded Corners 4"/>
          <p:cNvSpPr/>
          <p:nvPr>
            <p:custDataLst>
              <p:tags r:id="rId9"/>
            </p:custDataLst>
          </p:nvPr>
        </p:nvSpPr>
        <p:spPr>
          <a:xfrm>
            <a:off x="7468439" y="4223590"/>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PA-Rectangle: Rounded Corners 53"/>
          <p:cNvSpPr/>
          <p:nvPr>
            <p:custDataLst>
              <p:tags r:id="rId10"/>
            </p:custDataLst>
          </p:nvPr>
        </p:nvSpPr>
        <p:spPr>
          <a:xfrm>
            <a:off x="6453441" y="4223590"/>
            <a:ext cx="787289" cy="649211"/>
          </a:xfrm>
          <a:prstGeom prst="roundRect">
            <a:avLst>
              <a:gd name="adj" fmla="val 50000"/>
            </a:avLst>
          </a:prstGeom>
          <a:solidFill>
            <a:schemeClr val="accent6"/>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6" name="PA-Rectangle: Rounded Corners 4"/>
          <p:cNvSpPr/>
          <p:nvPr>
            <p:custDataLst>
              <p:tags r:id="rId11"/>
            </p:custDataLst>
          </p:nvPr>
        </p:nvSpPr>
        <p:spPr>
          <a:xfrm>
            <a:off x="2233570" y="2278380"/>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PA-Rectangle: Rounded Corners 53"/>
          <p:cNvSpPr/>
          <p:nvPr>
            <p:custDataLst>
              <p:tags r:id="rId12"/>
            </p:custDataLst>
          </p:nvPr>
        </p:nvSpPr>
        <p:spPr>
          <a:xfrm>
            <a:off x="1227455" y="2278380"/>
            <a:ext cx="787289" cy="649211"/>
          </a:xfrm>
          <a:prstGeom prst="roundRect">
            <a:avLst>
              <a:gd name="adj" fmla="val 50000"/>
            </a:avLst>
          </a:prstGeom>
          <a:solidFill>
            <a:schemeClr val="accent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2" name="PA-Rectangle: Rounded Corners 4"/>
          <p:cNvSpPr/>
          <p:nvPr>
            <p:custDataLst>
              <p:tags r:id="rId13"/>
            </p:custDataLst>
          </p:nvPr>
        </p:nvSpPr>
        <p:spPr>
          <a:xfrm>
            <a:off x="7468439" y="2278380"/>
            <a:ext cx="3454383" cy="649211"/>
          </a:xfrm>
          <a:prstGeom prst="roundRect">
            <a:avLst>
              <a:gd name="adj" fmla="val 50000"/>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PA-Rectangle: Rounded Corners 53"/>
          <p:cNvSpPr/>
          <p:nvPr>
            <p:custDataLst>
              <p:tags r:id="rId14"/>
            </p:custDataLst>
          </p:nvPr>
        </p:nvSpPr>
        <p:spPr>
          <a:xfrm>
            <a:off x="6453441" y="2278380"/>
            <a:ext cx="787289" cy="649211"/>
          </a:xfrm>
          <a:prstGeom prst="roundRect">
            <a:avLst>
              <a:gd name="adj" fmla="val 50000"/>
            </a:avLst>
          </a:prstGeom>
          <a:solidFill>
            <a:schemeClr val="accent2"/>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PA-文本框 37"/>
          <p:cNvSpPr txBox="1"/>
          <p:nvPr>
            <p:custDataLst>
              <p:tags r:id="rId15"/>
            </p:custDataLst>
          </p:nvPr>
        </p:nvSpPr>
        <p:spPr>
          <a:xfrm>
            <a:off x="2461279" y="2397886"/>
            <a:ext cx="3000582" cy="368209"/>
          </a:xfrm>
          <a:prstGeom prst="rect">
            <a:avLst/>
          </a:prstGeom>
          <a:noFill/>
        </p:spPr>
        <p:txBody>
          <a:bodyPr wrap="square" rtlCol="0">
            <a:noAutofit/>
          </a:bodyPr>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4276AA"/>
                </a:solidFill>
                <a:effectLst/>
                <a:latin typeface="Arial" panose="020B0604020202020204" pitchFamily="34" charset="0"/>
                <a:ea typeface="微软雅黑" panose="020B0503020204020204" pitchFamily="34" charset="-122"/>
                <a:sym typeface="+mn-ea"/>
              </a:rPr>
              <a:t>演绎模式为演绎内容服务</a:t>
            </a:r>
            <a:endParaRPr kumimoji="0" lang="zh-CN" altLang="en-US" sz="1400" b="0" i="0" kern="1200" cap="none" spc="150" normalizeH="0" noProof="0" dirty="0">
              <a:ln>
                <a:noFill/>
              </a:ln>
              <a:solidFill>
                <a:srgbClr val="4276AA"/>
              </a:solidFill>
              <a:effectLst/>
              <a:latin typeface="Arial" panose="020B0604020202020204" pitchFamily="34" charset="0"/>
              <a:ea typeface="微软雅黑" panose="020B0503020204020204" pitchFamily="34" charset="-122"/>
              <a:sym typeface="+mn-ea"/>
            </a:endParaRPr>
          </a:p>
        </p:txBody>
      </p:sp>
      <p:sp>
        <p:nvSpPr>
          <p:cNvPr id="49" name="PA-文本框 38"/>
          <p:cNvSpPr txBox="1"/>
          <p:nvPr>
            <p:custDataLst>
              <p:tags r:id="rId16"/>
            </p:custDataLst>
          </p:nvPr>
        </p:nvSpPr>
        <p:spPr>
          <a:xfrm>
            <a:off x="2538796" y="3391890"/>
            <a:ext cx="2843124" cy="36820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2D98A7"/>
                </a:solidFill>
                <a:effectLst/>
                <a:latin typeface="Arial" panose="020B0604020202020204" pitchFamily="34" charset="0"/>
                <a:ea typeface="微软雅黑" panose="020B0503020204020204" pitchFamily="34" charset="-122"/>
                <a:sym typeface="+mn-ea"/>
              </a:rPr>
              <a:t>放弃专业术语</a:t>
            </a:r>
            <a:endParaRPr kumimoji="0" lang="zh-CN" altLang="en-US" sz="1400" b="0" i="0" kern="1200" cap="none" spc="150" normalizeH="0" noProof="0" dirty="0">
              <a:ln>
                <a:noFill/>
              </a:ln>
              <a:solidFill>
                <a:srgbClr val="2D98A7"/>
              </a:solidFill>
              <a:effectLst/>
              <a:latin typeface="Arial" panose="020B0604020202020204" pitchFamily="34" charset="0"/>
              <a:ea typeface="微软雅黑" panose="020B0503020204020204" pitchFamily="34" charset="-122"/>
              <a:sym typeface="+mn-ea"/>
            </a:endParaRPr>
          </a:p>
        </p:txBody>
      </p:sp>
      <p:sp>
        <p:nvSpPr>
          <p:cNvPr id="50" name="PA-文本框 39"/>
          <p:cNvSpPr txBox="1"/>
          <p:nvPr>
            <p:custDataLst>
              <p:tags r:id="rId17"/>
            </p:custDataLst>
          </p:nvPr>
        </p:nvSpPr>
        <p:spPr>
          <a:xfrm>
            <a:off x="2538796" y="4364091"/>
            <a:ext cx="2843124" cy="368209"/>
          </a:xfrm>
          <a:prstGeom prst="rect">
            <a:avLst/>
          </a:prstGeom>
          <a:noFill/>
        </p:spPr>
        <p:txBody>
          <a:bodyPr wrap="square" rtlCol="0"/>
          <a:lstStyle>
            <a:defPPr>
              <a:defRPr lang="zh-CN"/>
            </a:defPPr>
            <a:lvl1pPr algn="ctr">
              <a:defRPr sz="2000"/>
            </a:lvl1pPr>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454039"/>
                </a:solidFill>
                <a:effectLst/>
                <a:latin typeface="Arial" panose="020B0604020202020204" pitchFamily="34" charset="0"/>
                <a:ea typeface="微软雅黑" panose="020B0503020204020204" pitchFamily="34" charset="-122"/>
                <a:sym typeface="+mn-ea"/>
              </a:rPr>
              <a:t>版面简洁</a:t>
            </a:r>
            <a:endParaRPr kumimoji="0" lang="zh-CN" altLang="en-US" sz="1400" b="0" i="0" kern="1200" cap="none" spc="150" normalizeH="0" noProof="0" dirty="0">
              <a:ln>
                <a:noFill/>
              </a:ln>
              <a:solidFill>
                <a:srgbClr val="454039"/>
              </a:solidFill>
              <a:effectLst/>
              <a:latin typeface="Arial" panose="020B0604020202020204" pitchFamily="34" charset="0"/>
              <a:ea typeface="微软雅黑" panose="020B0503020204020204" pitchFamily="34" charset="-122"/>
              <a:sym typeface="+mn-ea"/>
            </a:endParaRPr>
          </a:p>
        </p:txBody>
      </p:sp>
      <p:sp>
        <p:nvSpPr>
          <p:cNvPr id="51" name="PA-文本框 40"/>
          <p:cNvSpPr txBox="1"/>
          <p:nvPr>
            <p:custDataLst>
              <p:tags r:id="rId18"/>
            </p:custDataLst>
          </p:nvPr>
        </p:nvSpPr>
        <p:spPr>
          <a:xfrm>
            <a:off x="2539604" y="5337100"/>
            <a:ext cx="2843124" cy="36820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34302B"/>
                </a:solidFill>
                <a:effectLst/>
                <a:latin typeface="Arial" panose="020B0604020202020204" pitchFamily="34" charset="0"/>
                <a:ea typeface="微软雅黑" panose="020B0503020204020204" pitchFamily="34" charset="-122"/>
                <a:sym typeface="+mn-ea"/>
              </a:rPr>
              <a:t>少用PPT的效果模式</a:t>
            </a:r>
            <a:endParaRPr kumimoji="0" lang="zh-CN" altLang="en-US" sz="1400" b="0" i="0" kern="1200" cap="none" spc="150" normalizeH="0" noProof="0" dirty="0">
              <a:ln>
                <a:noFill/>
              </a:ln>
              <a:solidFill>
                <a:srgbClr val="34302B"/>
              </a:solidFill>
              <a:effectLst/>
              <a:latin typeface="Arial" panose="020B0604020202020204" pitchFamily="34" charset="0"/>
              <a:ea typeface="微软雅黑" panose="020B0503020204020204" pitchFamily="34" charset="-122"/>
              <a:sym typeface="+mn-ea"/>
            </a:endParaRPr>
          </a:p>
        </p:txBody>
      </p:sp>
      <p:sp>
        <p:nvSpPr>
          <p:cNvPr id="52" name="PA-文本框 43"/>
          <p:cNvSpPr txBox="1"/>
          <p:nvPr>
            <p:custDataLst>
              <p:tags r:id="rId19"/>
            </p:custDataLst>
          </p:nvPr>
        </p:nvSpPr>
        <p:spPr>
          <a:xfrm>
            <a:off x="7773665" y="2418881"/>
            <a:ext cx="2843124" cy="36820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2888AF"/>
                </a:solidFill>
                <a:effectLst/>
                <a:latin typeface="Arial" panose="020B0604020202020204" pitchFamily="34" charset="0"/>
                <a:ea typeface="微软雅黑" panose="020B0503020204020204" pitchFamily="34" charset="-122"/>
                <a:sym typeface="+mn-ea"/>
              </a:rPr>
              <a:t>开门见山，直入主题</a:t>
            </a:r>
            <a:endParaRPr kumimoji="0" lang="zh-CN" altLang="en-US" sz="1400" b="0" i="0" kern="1200" cap="none" spc="150" normalizeH="0" noProof="0" dirty="0">
              <a:ln>
                <a:noFill/>
              </a:ln>
              <a:solidFill>
                <a:srgbClr val="2888AF"/>
              </a:solidFill>
              <a:effectLst/>
              <a:latin typeface="Arial" panose="020B0604020202020204" pitchFamily="34" charset="0"/>
              <a:ea typeface="微软雅黑" panose="020B0503020204020204" pitchFamily="34" charset="-122"/>
              <a:sym typeface="+mn-ea"/>
            </a:endParaRPr>
          </a:p>
        </p:txBody>
      </p:sp>
      <p:sp>
        <p:nvSpPr>
          <p:cNvPr id="55" name="PA-文本框 44"/>
          <p:cNvSpPr txBox="1"/>
          <p:nvPr>
            <p:custDataLst>
              <p:tags r:id="rId20"/>
            </p:custDataLst>
          </p:nvPr>
        </p:nvSpPr>
        <p:spPr>
          <a:xfrm>
            <a:off x="7773665" y="3391890"/>
            <a:ext cx="2843124" cy="36820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2EA18D"/>
                </a:solidFill>
                <a:effectLst/>
                <a:latin typeface="Arial" panose="020B0604020202020204" pitchFamily="34" charset="0"/>
                <a:ea typeface="微软雅黑" panose="020B0503020204020204" pitchFamily="34" charset="-122"/>
                <a:sym typeface="+mn-ea"/>
              </a:rPr>
              <a:t>多用图表</a:t>
            </a:r>
            <a:endParaRPr kumimoji="0" lang="zh-CN" altLang="en-US" sz="1400" b="0" i="0" kern="1200" cap="none" spc="150" normalizeH="0" noProof="0" dirty="0">
              <a:ln>
                <a:noFill/>
              </a:ln>
              <a:solidFill>
                <a:srgbClr val="2EA18D"/>
              </a:solidFill>
              <a:effectLst/>
              <a:latin typeface="Arial" panose="020B0604020202020204" pitchFamily="34" charset="0"/>
              <a:ea typeface="微软雅黑" panose="020B0503020204020204" pitchFamily="34" charset="-122"/>
              <a:sym typeface="+mn-ea"/>
            </a:endParaRPr>
          </a:p>
        </p:txBody>
      </p:sp>
      <p:sp>
        <p:nvSpPr>
          <p:cNvPr id="57" name="PA-文本框 45"/>
          <p:cNvSpPr txBox="1"/>
          <p:nvPr>
            <p:custDataLst>
              <p:tags r:id="rId21"/>
            </p:custDataLst>
          </p:nvPr>
        </p:nvSpPr>
        <p:spPr>
          <a:xfrm>
            <a:off x="7773665" y="4364091"/>
            <a:ext cx="2843124" cy="368209"/>
          </a:xfrm>
          <a:prstGeom prst="rect">
            <a:avLst/>
          </a:prstGeom>
          <a:noFill/>
        </p:spPr>
        <p:txBody>
          <a:bodyPr wrap="square" rtlCol="0"/>
          <a:lstStyle/>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b="0" i="0" kern="1200" cap="none" spc="150" normalizeH="0" noProof="0" dirty="0">
                <a:ln>
                  <a:noFill/>
                </a:ln>
                <a:solidFill>
                  <a:srgbClr val="7AA94A"/>
                </a:solidFill>
                <a:effectLst/>
                <a:latin typeface="Arial" panose="020B0604020202020204" pitchFamily="34" charset="0"/>
                <a:ea typeface="微软雅黑" panose="020B0503020204020204" pitchFamily="34" charset="-122"/>
                <a:sym typeface="+mn-ea"/>
              </a:rPr>
              <a:t>避免过多修饰</a:t>
            </a:r>
            <a:endParaRPr kumimoji="0" lang="zh-CN" altLang="en-US" sz="1400" b="0" i="0" kern="1200" cap="none" spc="150" normalizeH="0" noProof="0" dirty="0">
              <a:ln>
                <a:noFill/>
              </a:ln>
              <a:solidFill>
                <a:srgbClr val="7AA94A"/>
              </a:solidFill>
              <a:effectLst/>
              <a:latin typeface="Arial" panose="020B0604020202020204" pitchFamily="34" charset="0"/>
              <a:ea typeface="微软雅黑" panose="020B0503020204020204" pitchFamily="34" charset="-122"/>
              <a:sym typeface="+mn-ea"/>
            </a:endParaRPr>
          </a:p>
        </p:txBody>
      </p:sp>
      <p:sp>
        <p:nvSpPr>
          <p:cNvPr id="61" name="PA-spray_142275"/>
          <p:cNvSpPr>
            <a:spLocks noChangeAspect="1"/>
          </p:cNvSpPr>
          <p:nvPr>
            <p:custDataLst>
              <p:tags r:id="rId22"/>
            </p:custDataLst>
          </p:nvPr>
        </p:nvSpPr>
        <p:spPr bwMode="auto">
          <a:xfrm>
            <a:off x="1491500" y="2402731"/>
            <a:ext cx="331873" cy="384359"/>
          </a:xfrm>
          <a:custGeom>
            <a:avLst/>
            <a:gdLst>
              <a:gd name="T0" fmla="*/ 5574 w 5574"/>
              <a:gd name="T1" fmla="*/ 392 h 6463"/>
              <a:gd name="T2" fmla="*/ 5493 w 5574"/>
              <a:gd name="T3" fmla="*/ 0 h 6463"/>
              <a:gd name="T4" fmla="*/ 2200 w 5574"/>
              <a:gd name="T5" fmla="*/ 681 h 6463"/>
              <a:gd name="T6" fmla="*/ 2200 w 5574"/>
              <a:gd name="T7" fmla="*/ 263 h 6463"/>
              <a:gd name="T8" fmla="*/ 867 w 5574"/>
              <a:gd name="T9" fmla="*/ 263 h 6463"/>
              <a:gd name="T10" fmla="*/ 867 w 5574"/>
              <a:gd name="T11" fmla="*/ 1264 h 6463"/>
              <a:gd name="T12" fmla="*/ 280 w 5574"/>
              <a:gd name="T13" fmla="*/ 1761 h 6463"/>
              <a:gd name="T14" fmla="*/ 0 w 5574"/>
              <a:gd name="T15" fmla="*/ 2645 h 6463"/>
              <a:gd name="T16" fmla="*/ 0 w 5574"/>
              <a:gd name="T17" fmla="*/ 6463 h 6463"/>
              <a:gd name="T18" fmla="*/ 3067 w 5574"/>
              <a:gd name="T19" fmla="*/ 6463 h 6463"/>
              <a:gd name="T20" fmla="*/ 3067 w 5574"/>
              <a:gd name="T21" fmla="*/ 2645 h 6463"/>
              <a:gd name="T22" fmla="*/ 2787 w 5574"/>
              <a:gd name="T23" fmla="*/ 1761 h 6463"/>
              <a:gd name="T24" fmla="*/ 2200 w 5574"/>
              <a:gd name="T25" fmla="*/ 1264 h 6463"/>
              <a:gd name="T26" fmla="*/ 2200 w 5574"/>
              <a:gd name="T27" fmla="*/ 1178 h 6463"/>
              <a:gd name="T28" fmla="*/ 5493 w 5574"/>
              <a:gd name="T29" fmla="*/ 1858 h 6463"/>
              <a:gd name="T30" fmla="*/ 5574 w 5574"/>
              <a:gd name="T31" fmla="*/ 1467 h 6463"/>
              <a:gd name="T32" fmla="*/ 2975 w 5574"/>
              <a:gd name="T33" fmla="*/ 929 h 6463"/>
              <a:gd name="T34" fmla="*/ 5574 w 5574"/>
              <a:gd name="T35" fmla="*/ 392 h 6463"/>
              <a:gd name="T36" fmla="*/ 400 w 5574"/>
              <a:gd name="T37" fmla="*/ 6063 h 6463"/>
              <a:gd name="T38" fmla="*/ 400 w 5574"/>
              <a:gd name="T39" fmla="*/ 2845 h 6463"/>
              <a:gd name="T40" fmla="*/ 2667 w 5574"/>
              <a:gd name="T41" fmla="*/ 2845 h 6463"/>
              <a:gd name="T42" fmla="*/ 2667 w 5574"/>
              <a:gd name="T43" fmla="*/ 6063 h 6463"/>
              <a:gd name="T44" fmla="*/ 400 w 5574"/>
              <a:gd name="T45" fmla="*/ 6063 h 6463"/>
              <a:gd name="T46" fmla="*/ 2649 w 5574"/>
              <a:gd name="T47" fmla="*/ 2445 h 6463"/>
              <a:gd name="T48" fmla="*/ 418 w 5574"/>
              <a:gd name="T49" fmla="*/ 2445 h 6463"/>
              <a:gd name="T50" fmla="*/ 1105 w 5574"/>
              <a:gd name="T51" fmla="*/ 1596 h 6463"/>
              <a:gd name="T52" fmla="*/ 1963 w 5574"/>
              <a:gd name="T53" fmla="*/ 1596 h 6463"/>
              <a:gd name="T54" fmla="*/ 2649 w 5574"/>
              <a:gd name="T55" fmla="*/ 2445 h 6463"/>
              <a:gd name="T56" fmla="*/ 1800 w 5574"/>
              <a:gd name="T57" fmla="*/ 1196 h 6463"/>
              <a:gd name="T58" fmla="*/ 1267 w 5574"/>
              <a:gd name="T59" fmla="*/ 1196 h 6463"/>
              <a:gd name="T60" fmla="*/ 1267 w 5574"/>
              <a:gd name="T61" fmla="*/ 663 h 6463"/>
              <a:gd name="T62" fmla="*/ 1800 w 5574"/>
              <a:gd name="T63" fmla="*/ 663 h 6463"/>
              <a:gd name="T64" fmla="*/ 1800 w 5574"/>
              <a:gd name="T65" fmla="*/ 764 h 6463"/>
              <a:gd name="T66" fmla="*/ 1800 w 5574"/>
              <a:gd name="T67" fmla="*/ 1095 h 6463"/>
              <a:gd name="T68" fmla="*/ 1800 w 5574"/>
              <a:gd name="T69" fmla="*/ 1196 h 6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74" h="6463">
                <a:moveTo>
                  <a:pt x="5574" y="392"/>
                </a:moveTo>
                <a:lnTo>
                  <a:pt x="5493" y="0"/>
                </a:lnTo>
                <a:lnTo>
                  <a:pt x="2200" y="681"/>
                </a:lnTo>
                <a:lnTo>
                  <a:pt x="2200" y="263"/>
                </a:lnTo>
                <a:lnTo>
                  <a:pt x="867" y="263"/>
                </a:lnTo>
                <a:lnTo>
                  <a:pt x="867" y="1264"/>
                </a:lnTo>
                <a:cubicBezTo>
                  <a:pt x="633" y="1377"/>
                  <a:pt x="432" y="1547"/>
                  <a:pt x="280" y="1761"/>
                </a:cubicBezTo>
                <a:cubicBezTo>
                  <a:pt x="97" y="2021"/>
                  <a:pt x="0" y="2327"/>
                  <a:pt x="0" y="2645"/>
                </a:cubicBezTo>
                <a:lnTo>
                  <a:pt x="0" y="6463"/>
                </a:lnTo>
                <a:lnTo>
                  <a:pt x="3067" y="6463"/>
                </a:lnTo>
                <a:lnTo>
                  <a:pt x="3067" y="2645"/>
                </a:lnTo>
                <a:cubicBezTo>
                  <a:pt x="3067" y="2327"/>
                  <a:pt x="2970" y="2021"/>
                  <a:pt x="2787" y="1761"/>
                </a:cubicBezTo>
                <a:cubicBezTo>
                  <a:pt x="2635" y="1547"/>
                  <a:pt x="2434" y="1377"/>
                  <a:pt x="2200" y="1264"/>
                </a:cubicBezTo>
                <a:lnTo>
                  <a:pt x="2200" y="1178"/>
                </a:lnTo>
                <a:lnTo>
                  <a:pt x="5493" y="1858"/>
                </a:lnTo>
                <a:lnTo>
                  <a:pt x="5574" y="1467"/>
                </a:lnTo>
                <a:lnTo>
                  <a:pt x="2975" y="929"/>
                </a:lnTo>
                <a:lnTo>
                  <a:pt x="5574" y="392"/>
                </a:lnTo>
                <a:close/>
                <a:moveTo>
                  <a:pt x="400" y="6063"/>
                </a:moveTo>
                <a:lnTo>
                  <a:pt x="400" y="2845"/>
                </a:lnTo>
                <a:lnTo>
                  <a:pt x="2667" y="2845"/>
                </a:lnTo>
                <a:lnTo>
                  <a:pt x="2667" y="6063"/>
                </a:lnTo>
                <a:lnTo>
                  <a:pt x="400" y="6063"/>
                </a:lnTo>
                <a:close/>
                <a:moveTo>
                  <a:pt x="2649" y="2445"/>
                </a:moveTo>
                <a:lnTo>
                  <a:pt x="418" y="2445"/>
                </a:lnTo>
                <a:cubicBezTo>
                  <a:pt x="487" y="2068"/>
                  <a:pt x="744" y="1743"/>
                  <a:pt x="1105" y="1596"/>
                </a:cubicBezTo>
                <a:lnTo>
                  <a:pt x="1963" y="1596"/>
                </a:lnTo>
                <a:cubicBezTo>
                  <a:pt x="2323" y="1743"/>
                  <a:pt x="2581" y="2068"/>
                  <a:pt x="2649" y="2445"/>
                </a:cubicBezTo>
                <a:close/>
                <a:moveTo>
                  <a:pt x="1800" y="1196"/>
                </a:moveTo>
                <a:lnTo>
                  <a:pt x="1267" y="1196"/>
                </a:lnTo>
                <a:lnTo>
                  <a:pt x="1267" y="663"/>
                </a:lnTo>
                <a:lnTo>
                  <a:pt x="1800" y="663"/>
                </a:lnTo>
                <a:lnTo>
                  <a:pt x="1800" y="764"/>
                </a:lnTo>
                <a:lnTo>
                  <a:pt x="1800" y="1095"/>
                </a:lnTo>
                <a:lnTo>
                  <a:pt x="1800" y="1196"/>
                </a:lnTo>
                <a:close/>
              </a:path>
            </a:pathLst>
          </a:custGeom>
          <a:solidFill>
            <a:schemeClr val="bg1"/>
          </a:solidFill>
          <a:ln>
            <a:noFill/>
          </a:ln>
        </p:spPr>
        <p:txBody>
          <a:bodyPr>
            <a:normAutofit fontScale="9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PA-palette_152686"/>
          <p:cNvSpPr>
            <a:spLocks noChangeAspect="1"/>
          </p:cNvSpPr>
          <p:nvPr>
            <p:custDataLst>
              <p:tags r:id="rId23"/>
            </p:custDataLst>
          </p:nvPr>
        </p:nvSpPr>
        <p:spPr bwMode="auto">
          <a:xfrm>
            <a:off x="1412367" y="4347942"/>
            <a:ext cx="384359" cy="384359"/>
          </a:xfrm>
          <a:custGeom>
            <a:avLst/>
            <a:gdLst>
              <a:gd name="connsiteX0" fmla="*/ 518825 w 596097"/>
              <a:gd name="connsiteY0" fmla="*/ 144659 h 595503"/>
              <a:gd name="connsiteX1" fmla="*/ 532619 w 596097"/>
              <a:gd name="connsiteY1" fmla="*/ 150584 h 595503"/>
              <a:gd name="connsiteX2" fmla="*/ 532619 w 596097"/>
              <a:gd name="connsiteY2" fmla="*/ 178442 h 595503"/>
              <a:gd name="connsiteX3" fmla="*/ 366051 w 596097"/>
              <a:gd name="connsiteY3" fmla="*/ 345172 h 595503"/>
              <a:gd name="connsiteX4" fmla="*/ 351893 w 596097"/>
              <a:gd name="connsiteY4" fmla="*/ 350993 h 595503"/>
              <a:gd name="connsiteX5" fmla="*/ 337735 w 596097"/>
              <a:gd name="connsiteY5" fmla="*/ 345172 h 595503"/>
              <a:gd name="connsiteX6" fmla="*/ 337735 w 596097"/>
              <a:gd name="connsiteY6" fmla="*/ 317314 h 595503"/>
              <a:gd name="connsiteX7" fmla="*/ 504719 w 596097"/>
              <a:gd name="connsiteY7" fmla="*/ 150584 h 595503"/>
              <a:gd name="connsiteX8" fmla="*/ 518825 w 596097"/>
              <a:gd name="connsiteY8" fmla="*/ 144659 h 595503"/>
              <a:gd name="connsiteX9" fmla="*/ 475133 w 596097"/>
              <a:gd name="connsiteY9" fmla="*/ 100980 h 595503"/>
              <a:gd name="connsiteX10" fmla="*/ 489291 w 596097"/>
              <a:gd name="connsiteY10" fmla="*/ 106907 h 595503"/>
              <a:gd name="connsiteX11" fmla="*/ 489291 w 596097"/>
              <a:gd name="connsiteY11" fmla="*/ 135190 h 595503"/>
              <a:gd name="connsiteX12" fmla="*/ 322307 w 596097"/>
              <a:gd name="connsiteY12" fmla="*/ 301977 h 595503"/>
              <a:gd name="connsiteX13" fmla="*/ 308149 w 596097"/>
              <a:gd name="connsiteY13" fmla="*/ 307384 h 595503"/>
              <a:gd name="connsiteX14" fmla="*/ 293991 w 596097"/>
              <a:gd name="connsiteY14" fmla="*/ 301977 h 595503"/>
              <a:gd name="connsiteX15" fmla="*/ 293991 w 596097"/>
              <a:gd name="connsiteY15" fmla="*/ 273694 h 595503"/>
              <a:gd name="connsiteX16" fmla="*/ 460975 w 596097"/>
              <a:gd name="connsiteY16" fmla="*/ 106907 h 595503"/>
              <a:gd name="connsiteX17" fmla="*/ 475133 w 596097"/>
              <a:gd name="connsiteY17" fmla="*/ 100980 h 595503"/>
              <a:gd name="connsiteX18" fmla="*/ 431383 w 596097"/>
              <a:gd name="connsiteY18" fmla="*/ 57370 h 595503"/>
              <a:gd name="connsiteX19" fmla="*/ 445541 w 596097"/>
              <a:gd name="connsiteY19" fmla="*/ 63295 h 595503"/>
              <a:gd name="connsiteX20" fmla="*/ 445541 w 596097"/>
              <a:gd name="connsiteY20" fmla="*/ 91570 h 595503"/>
              <a:gd name="connsiteX21" fmla="*/ 278557 w 596097"/>
              <a:gd name="connsiteY21" fmla="*/ 258307 h 595503"/>
              <a:gd name="connsiteX22" fmla="*/ 264399 w 596097"/>
              <a:gd name="connsiteY22" fmla="*/ 264128 h 595503"/>
              <a:gd name="connsiteX23" fmla="*/ 250657 w 596097"/>
              <a:gd name="connsiteY23" fmla="*/ 258307 h 595503"/>
              <a:gd name="connsiteX24" fmla="*/ 250657 w 596097"/>
              <a:gd name="connsiteY24" fmla="*/ 230032 h 595503"/>
              <a:gd name="connsiteX25" fmla="*/ 417225 w 596097"/>
              <a:gd name="connsiteY25" fmla="*/ 63295 h 595503"/>
              <a:gd name="connsiteX26" fmla="*/ 431383 w 596097"/>
              <a:gd name="connsiteY26" fmla="*/ 57370 h 595503"/>
              <a:gd name="connsiteX27" fmla="*/ 373992 w 596097"/>
              <a:gd name="connsiteY27" fmla="*/ 0 h 595503"/>
              <a:gd name="connsiteX28" fmla="*/ 388098 w 596097"/>
              <a:gd name="connsiteY28" fmla="*/ 5925 h 595503"/>
              <a:gd name="connsiteX29" fmla="*/ 388098 w 596097"/>
              <a:gd name="connsiteY29" fmla="*/ 34198 h 595503"/>
              <a:gd name="connsiteX30" fmla="*/ 214870 w 596097"/>
              <a:gd name="connsiteY30" fmla="*/ 207163 h 595503"/>
              <a:gd name="connsiteX31" fmla="*/ 107435 w 596097"/>
              <a:gd name="connsiteY31" fmla="*/ 450395 h 595503"/>
              <a:gd name="connsiteX32" fmla="*/ 144912 w 596097"/>
              <a:gd name="connsiteY32" fmla="*/ 488231 h 595503"/>
              <a:gd name="connsiteX33" fmla="*/ 388931 w 596097"/>
              <a:gd name="connsiteY33" fmla="*/ 380960 h 595503"/>
              <a:gd name="connsiteX34" fmla="*/ 562159 w 596097"/>
              <a:gd name="connsiteY34" fmla="*/ 207995 h 595503"/>
              <a:gd name="connsiteX35" fmla="*/ 590476 w 596097"/>
              <a:gd name="connsiteY35" fmla="*/ 207995 h 595503"/>
              <a:gd name="connsiteX36" fmla="*/ 590476 w 596097"/>
              <a:gd name="connsiteY36" fmla="*/ 235852 h 595503"/>
              <a:gd name="connsiteX37" fmla="*/ 411834 w 596097"/>
              <a:gd name="connsiteY37" fmla="*/ 414222 h 595503"/>
              <a:gd name="connsiteX38" fmla="*/ 0 w 596097"/>
              <a:gd name="connsiteY38" fmla="*/ 595503 h 595503"/>
              <a:gd name="connsiteX39" fmla="*/ 181140 w 596097"/>
              <a:gd name="connsiteY39" fmla="*/ 184295 h 595503"/>
              <a:gd name="connsiteX40" fmla="*/ 360198 w 596097"/>
              <a:gd name="connsiteY40" fmla="*/ 5925 h 595503"/>
              <a:gd name="connsiteX41" fmla="*/ 373992 w 596097"/>
              <a:gd name="connsiteY41" fmla="*/ 0 h 59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96097" h="595503">
                <a:moveTo>
                  <a:pt x="518825" y="144659"/>
                </a:moveTo>
                <a:cubicBezTo>
                  <a:pt x="523875" y="144659"/>
                  <a:pt x="528872" y="146634"/>
                  <a:pt x="532619" y="150584"/>
                </a:cubicBezTo>
                <a:cubicBezTo>
                  <a:pt x="540531" y="158068"/>
                  <a:pt x="540531" y="170957"/>
                  <a:pt x="532619" y="178442"/>
                </a:cubicBezTo>
                <a:lnTo>
                  <a:pt x="366051" y="345172"/>
                </a:lnTo>
                <a:cubicBezTo>
                  <a:pt x="361887" y="348914"/>
                  <a:pt x="356890" y="350993"/>
                  <a:pt x="351893" y="350993"/>
                </a:cubicBezTo>
                <a:cubicBezTo>
                  <a:pt x="346480" y="350993"/>
                  <a:pt x="341483" y="348914"/>
                  <a:pt x="337735" y="345172"/>
                </a:cubicBezTo>
                <a:cubicBezTo>
                  <a:pt x="329823" y="337272"/>
                  <a:pt x="329823" y="324798"/>
                  <a:pt x="337735" y="317314"/>
                </a:cubicBezTo>
                <a:lnTo>
                  <a:pt x="504719" y="150584"/>
                </a:lnTo>
                <a:cubicBezTo>
                  <a:pt x="508675" y="146634"/>
                  <a:pt x="513776" y="144659"/>
                  <a:pt x="518825" y="144659"/>
                </a:cubicBezTo>
                <a:close/>
                <a:moveTo>
                  <a:pt x="475133" y="100980"/>
                </a:moveTo>
                <a:cubicBezTo>
                  <a:pt x="480234" y="100980"/>
                  <a:pt x="485335" y="102956"/>
                  <a:pt x="489291" y="106907"/>
                </a:cubicBezTo>
                <a:cubicBezTo>
                  <a:pt x="497203" y="114809"/>
                  <a:pt x="497203" y="127287"/>
                  <a:pt x="489291" y="135190"/>
                </a:cubicBezTo>
                <a:lnTo>
                  <a:pt x="322307" y="301977"/>
                </a:lnTo>
                <a:cubicBezTo>
                  <a:pt x="318559" y="305720"/>
                  <a:pt x="313146" y="307384"/>
                  <a:pt x="308149" y="307384"/>
                </a:cubicBezTo>
                <a:cubicBezTo>
                  <a:pt x="303152" y="307384"/>
                  <a:pt x="298155" y="305720"/>
                  <a:pt x="293991" y="301977"/>
                </a:cubicBezTo>
                <a:cubicBezTo>
                  <a:pt x="286495" y="294074"/>
                  <a:pt x="286495" y="281181"/>
                  <a:pt x="293991" y="273694"/>
                </a:cubicBezTo>
                <a:lnTo>
                  <a:pt x="460975" y="106907"/>
                </a:lnTo>
                <a:cubicBezTo>
                  <a:pt x="464931" y="102956"/>
                  <a:pt x="470032" y="100980"/>
                  <a:pt x="475133" y="100980"/>
                </a:cubicBezTo>
                <a:close/>
                <a:moveTo>
                  <a:pt x="431383" y="57370"/>
                </a:moveTo>
                <a:cubicBezTo>
                  <a:pt x="436484" y="57370"/>
                  <a:pt x="441585" y="59345"/>
                  <a:pt x="445541" y="63295"/>
                </a:cubicBezTo>
                <a:cubicBezTo>
                  <a:pt x="453453" y="71196"/>
                  <a:pt x="453453" y="83670"/>
                  <a:pt x="445541" y="91570"/>
                </a:cubicBezTo>
                <a:lnTo>
                  <a:pt x="278557" y="258307"/>
                </a:lnTo>
                <a:cubicBezTo>
                  <a:pt x="274809" y="262049"/>
                  <a:pt x="269812" y="264128"/>
                  <a:pt x="264399" y="264128"/>
                </a:cubicBezTo>
                <a:cubicBezTo>
                  <a:pt x="259402" y="264128"/>
                  <a:pt x="254405" y="262049"/>
                  <a:pt x="250657" y="258307"/>
                </a:cubicBezTo>
                <a:cubicBezTo>
                  <a:pt x="242745" y="250407"/>
                  <a:pt x="242745" y="237932"/>
                  <a:pt x="250657" y="230032"/>
                </a:cubicBezTo>
                <a:lnTo>
                  <a:pt x="417225" y="63295"/>
                </a:lnTo>
                <a:cubicBezTo>
                  <a:pt x="421181" y="59345"/>
                  <a:pt x="426282" y="57370"/>
                  <a:pt x="431383" y="57370"/>
                </a:cubicBezTo>
                <a:close/>
                <a:moveTo>
                  <a:pt x="373992" y="0"/>
                </a:moveTo>
                <a:cubicBezTo>
                  <a:pt x="379041" y="0"/>
                  <a:pt x="384142" y="1975"/>
                  <a:pt x="388098" y="5925"/>
                </a:cubicBezTo>
                <a:cubicBezTo>
                  <a:pt x="396010" y="13825"/>
                  <a:pt x="396010" y="26298"/>
                  <a:pt x="388098" y="34198"/>
                </a:cubicBezTo>
                <a:lnTo>
                  <a:pt x="214870" y="207163"/>
                </a:lnTo>
                <a:lnTo>
                  <a:pt x="107435" y="450395"/>
                </a:lnTo>
                <a:lnTo>
                  <a:pt x="144912" y="488231"/>
                </a:lnTo>
                <a:lnTo>
                  <a:pt x="388931" y="380960"/>
                </a:lnTo>
                <a:lnTo>
                  <a:pt x="562159" y="207995"/>
                </a:lnTo>
                <a:cubicBezTo>
                  <a:pt x="570071" y="200095"/>
                  <a:pt x="582564" y="200095"/>
                  <a:pt x="590476" y="207995"/>
                </a:cubicBezTo>
                <a:cubicBezTo>
                  <a:pt x="597971" y="215479"/>
                  <a:pt x="597971" y="228368"/>
                  <a:pt x="590476" y="235852"/>
                </a:cubicBezTo>
                <a:lnTo>
                  <a:pt x="411834" y="414222"/>
                </a:lnTo>
                <a:lnTo>
                  <a:pt x="0" y="595503"/>
                </a:lnTo>
                <a:lnTo>
                  <a:pt x="181140" y="184295"/>
                </a:lnTo>
                <a:lnTo>
                  <a:pt x="360198" y="5925"/>
                </a:lnTo>
                <a:cubicBezTo>
                  <a:pt x="363946" y="1975"/>
                  <a:pt x="368943" y="0"/>
                  <a:pt x="373992" y="0"/>
                </a:cubicBezTo>
                <a:close/>
              </a:path>
            </a:pathLst>
          </a:custGeom>
          <a:solidFill>
            <a:schemeClr val="bg1"/>
          </a:solidFill>
          <a:ln>
            <a:noFill/>
          </a:ln>
        </p:spPr>
        <p:txBody>
          <a:bodyPr>
            <a:normAutofit fontScale="90000"/>
          </a:body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3" name="PA-palette_152686"/>
          <p:cNvSpPr>
            <a:spLocks noChangeAspect="1"/>
          </p:cNvSpPr>
          <p:nvPr>
            <p:custDataLst>
              <p:tags r:id="rId24"/>
            </p:custDataLst>
          </p:nvPr>
        </p:nvSpPr>
        <p:spPr bwMode="auto">
          <a:xfrm>
            <a:off x="1412367" y="5337100"/>
            <a:ext cx="384359" cy="383551"/>
          </a:xfrm>
          <a:custGeom>
            <a:avLst/>
            <a:gdLst>
              <a:gd name="connsiteX0" fmla="*/ 414501 w 604110"/>
              <a:gd name="connsiteY0" fmla="*/ 148187 h 603052"/>
              <a:gd name="connsiteX1" fmla="*/ 455711 w 604110"/>
              <a:gd name="connsiteY1" fmla="*/ 189292 h 603052"/>
              <a:gd name="connsiteX2" fmla="*/ 414501 w 604110"/>
              <a:gd name="connsiteY2" fmla="*/ 230397 h 603052"/>
              <a:gd name="connsiteX3" fmla="*/ 373291 w 604110"/>
              <a:gd name="connsiteY3" fmla="*/ 189292 h 603052"/>
              <a:gd name="connsiteX4" fmla="*/ 414501 w 604110"/>
              <a:gd name="connsiteY4" fmla="*/ 148187 h 603052"/>
              <a:gd name="connsiteX5" fmla="*/ 189609 w 604110"/>
              <a:gd name="connsiteY5" fmla="*/ 148187 h 603052"/>
              <a:gd name="connsiteX6" fmla="*/ 230819 w 604110"/>
              <a:gd name="connsiteY6" fmla="*/ 189292 h 603052"/>
              <a:gd name="connsiteX7" fmla="*/ 189609 w 604110"/>
              <a:gd name="connsiteY7" fmla="*/ 230397 h 603052"/>
              <a:gd name="connsiteX8" fmla="*/ 148399 w 604110"/>
              <a:gd name="connsiteY8" fmla="*/ 189292 h 603052"/>
              <a:gd name="connsiteX9" fmla="*/ 189609 w 604110"/>
              <a:gd name="connsiteY9" fmla="*/ 148187 h 603052"/>
              <a:gd name="connsiteX10" fmla="*/ 302055 w 604110"/>
              <a:gd name="connsiteY10" fmla="*/ 101685 h 603052"/>
              <a:gd name="connsiteX11" fmla="*/ 343230 w 604110"/>
              <a:gd name="connsiteY11" fmla="*/ 142825 h 603052"/>
              <a:gd name="connsiteX12" fmla="*/ 302055 w 604110"/>
              <a:gd name="connsiteY12" fmla="*/ 183965 h 603052"/>
              <a:gd name="connsiteX13" fmla="*/ 260880 w 604110"/>
              <a:gd name="connsiteY13" fmla="*/ 142825 h 603052"/>
              <a:gd name="connsiteX14" fmla="*/ 302055 w 604110"/>
              <a:gd name="connsiteY14" fmla="*/ 101685 h 603052"/>
              <a:gd name="connsiteX15" fmla="*/ 302055 w 604110"/>
              <a:gd name="connsiteY15" fmla="*/ 54823 h 603052"/>
              <a:gd name="connsiteX16" fmla="*/ 54919 w 604110"/>
              <a:gd name="connsiteY16" fmla="*/ 301526 h 603052"/>
              <a:gd name="connsiteX17" fmla="*/ 302055 w 604110"/>
              <a:gd name="connsiteY17" fmla="*/ 548229 h 603052"/>
              <a:gd name="connsiteX18" fmla="*/ 329515 w 604110"/>
              <a:gd name="connsiteY18" fmla="*/ 520818 h 603052"/>
              <a:gd name="connsiteX19" fmla="*/ 302055 w 604110"/>
              <a:gd name="connsiteY19" fmla="*/ 493406 h 603052"/>
              <a:gd name="connsiteX20" fmla="*/ 219676 w 604110"/>
              <a:gd name="connsiteY20" fmla="*/ 411172 h 603052"/>
              <a:gd name="connsiteX21" fmla="*/ 302055 w 604110"/>
              <a:gd name="connsiteY21" fmla="*/ 328937 h 603052"/>
              <a:gd name="connsiteX22" fmla="*/ 547681 w 604110"/>
              <a:gd name="connsiteY22" fmla="*/ 328937 h 603052"/>
              <a:gd name="connsiteX23" fmla="*/ 549191 w 604110"/>
              <a:gd name="connsiteY23" fmla="*/ 301526 h 603052"/>
              <a:gd name="connsiteX24" fmla="*/ 302055 w 604110"/>
              <a:gd name="connsiteY24" fmla="*/ 54823 h 603052"/>
              <a:gd name="connsiteX25" fmla="*/ 302055 w 604110"/>
              <a:gd name="connsiteY25" fmla="*/ 0 h 603052"/>
              <a:gd name="connsiteX26" fmla="*/ 604110 w 604110"/>
              <a:gd name="connsiteY26" fmla="*/ 301526 h 603052"/>
              <a:gd name="connsiteX27" fmla="*/ 598069 w 604110"/>
              <a:gd name="connsiteY27" fmla="*/ 361831 h 603052"/>
              <a:gd name="connsiteX28" fmla="*/ 571159 w 604110"/>
              <a:gd name="connsiteY28" fmla="*/ 383760 h 603052"/>
              <a:gd name="connsiteX29" fmla="*/ 302055 w 604110"/>
              <a:gd name="connsiteY29" fmla="*/ 383760 h 603052"/>
              <a:gd name="connsiteX30" fmla="*/ 274596 w 604110"/>
              <a:gd name="connsiteY30" fmla="*/ 411172 h 603052"/>
              <a:gd name="connsiteX31" fmla="*/ 302055 w 604110"/>
              <a:gd name="connsiteY31" fmla="*/ 438583 h 603052"/>
              <a:gd name="connsiteX32" fmla="*/ 384434 w 604110"/>
              <a:gd name="connsiteY32" fmla="*/ 520818 h 603052"/>
              <a:gd name="connsiteX33" fmla="*/ 302055 w 604110"/>
              <a:gd name="connsiteY33" fmla="*/ 603052 h 603052"/>
              <a:gd name="connsiteX34" fmla="*/ 0 w 604110"/>
              <a:gd name="connsiteY34" fmla="*/ 301526 h 603052"/>
              <a:gd name="connsiteX35" fmla="*/ 302055 w 604110"/>
              <a:gd name="connsiteY35"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4110" h="603052">
                <a:moveTo>
                  <a:pt x="414501" y="148187"/>
                </a:moveTo>
                <a:cubicBezTo>
                  <a:pt x="437261" y="148187"/>
                  <a:pt x="455711" y="166590"/>
                  <a:pt x="455711" y="189292"/>
                </a:cubicBezTo>
                <a:cubicBezTo>
                  <a:pt x="455711" y="211994"/>
                  <a:pt x="437261" y="230397"/>
                  <a:pt x="414501" y="230397"/>
                </a:cubicBezTo>
                <a:cubicBezTo>
                  <a:pt x="391741" y="230397"/>
                  <a:pt x="373291" y="211994"/>
                  <a:pt x="373291" y="189292"/>
                </a:cubicBezTo>
                <a:cubicBezTo>
                  <a:pt x="373291" y="166590"/>
                  <a:pt x="391741" y="148187"/>
                  <a:pt x="414501" y="148187"/>
                </a:cubicBezTo>
                <a:close/>
                <a:moveTo>
                  <a:pt x="189609" y="148187"/>
                </a:moveTo>
                <a:cubicBezTo>
                  <a:pt x="212369" y="148187"/>
                  <a:pt x="230819" y="166590"/>
                  <a:pt x="230819" y="189292"/>
                </a:cubicBezTo>
                <a:cubicBezTo>
                  <a:pt x="230819" y="211994"/>
                  <a:pt x="212369" y="230397"/>
                  <a:pt x="189609" y="230397"/>
                </a:cubicBezTo>
                <a:cubicBezTo>
                  <a:pt x="166849" y="230397"/>
                  <a:pt x="148399" y="211994"/>
                  <a:pt x="148399" y="189292"/>
                </a:cubicBezTo>
                <a:cubicBezTo>
                  <a:pt x="148399" y="166590"/>
                  <a:pt x="166849" y="148187"/>
                  <a:pt x="189609" y="148187"/>
                </a:cubicBezTo>
                <a:close/>
                <a:moveTo>
                  <a:pt x="302055" y="101685"/>
                </a:moveTo>
                <a:cubicBezTo>
                  <a:pt x="324795" y="101685"/>
                  <a:pt x="343230" y="120104"/>
                  <a:pt x="343230" y="142825"/>
                </a:cubicBezTo>
                <a:cubicBezTo>
                  <a:pt x="343230" y="165546"/>
                  <a:pt x="324795" y="183965"/>
                  <a:pt x="302055" y="183965"/>
                </a:cubicBezTo>
                <a:cubicBezTo>
                  <a:pt x="279315" y="183965"/>
                  <a:pt x="260880" y="165546"/>
                  <a:pt x="260880" y="142825"/>
                </a:cubicBezTo>
                <a:cubicBezTo>
                  <a:pt x="260880" y="120104"/>
                  <a:pt x="279315" y="101685"/>
                  <a:pt x="302055" y="101685"/>
                </a:cubicBezTo>
                <a:close/>
                <a:moveTo>
                  <a:pt x="302055" y="54823"/>
                </a:moveTo>
                <a:cubicBezTo>
                  <a:pt x="165718" y="54823"/>
                  <a:pt x="54919" y="165428"/>
                  <a:pt x="54919" y="301526"/>
                </a:cubicBezTo>
                <a:cubicBezTo>
                  <a:pt x="54919" y="437624"/>
                  <a:pt x="165718" y="548229"/>
                  <a:pt x="302055" y="548229"/>
                </a:cubicBezTo>
                <a:cubicBezTo>
                  <a:pt x="317158" y="548229"/>
                  <a:pt x="329515" y="535894"/>
                  <a:pt x="329515" y="520818"/>
                </a:cubicBezTo>
                <a:cubicBezTo>
                  <a:pt x="329515" y="505741"/>
                  <a:pt x="317158" y="493406"/>
                  <a:pt x="302055" y="493406"/>
                </a:cubicBezTo>
                <a:cubicBezTo>
                  <a:pt x="256610" y="493406"/>
                  <a:pt x="219676" y="456538"/>
                  <a:pt x="219676" y="411172"/>
                </a:cubicBezTo>
                <a:cubicBezTo>
                  <a:pt x="219676" y="365806"/>
                  <a:pt x="256610" y="328937"/>
                  <a:pt x="302055" y="328937"/>
                </a:cubicBezTo>
                <a:lnTo>
                  <a:pt x="547681" y="328937"/>
                </a:lnTo>
                <a:cubicBezTo>
                  <a:pt x="548642" y="319892"/>
                  <a:pt x="549191" y="310709"/>
                  <a:pt x="549191" y="301526"/>
                </a:cubicBezTo>
                <a:cubicBezTo>
                  <a:pt x="549191" y="165428"/>
                  <a:pt x="438392" y="54823"/>
                  <a:pt x="302055" y="54823"/>
                </a:cubicBezTo>
                <a:close/>
                <a:moveTo>
                  <a:pt x="302055" y="0"/>
                </a:moveTo>
                <a:cubicBezTo>
                  <a:pt x="468597" y="0"/>
                  <a:pt x="604110" y="135276"/>
                  <a:pt x="604110" y="301526"/>
                </a:cubicBezTo>
                <a:cubicBezTo>
                  <a:pt x="604110" y="321810"/>
                  <a:pt x="602051" y="342095"/>
                  <a:pt x="598069" y="361831"/>
                </a:cubicBezTo>
                <a:cubicBezTo>
                  <a:pt x="595460" y="374578"/>
                  <a:pt x="584202" y="383760"/>
                  <a:pt x="571159" y="383760"/>
                </a:cubicBezTo>
                <a:lnTo>
                  <a:pt x="302055" y="383760"/>
                </a:lnTo>
                <a:cubicBezTo>
                  <a:pt x="286952" y="383760"/>
                  <a:pt x="274596" y="396096"/>
                  <a:pt x="274596" y="411172"/>
                </a:cubicBezTo>
                <a:cubicBezTo>
                  <a:pt x="274596" y="426248"/>
                  <a:pt x="286952" y="438583"/>
                  <a:pt x="302055" y="438583"/>
                </a:cubicBezTo>
                <a:cubicBezTo>
                  <a:pt x="347501" y="438583"/>
                  <a:pt x="384434" y="475452"/>
                  <a:pt x="384434" y="520818"/>
                </a:cubicBezTo>
                <a:cubicBezTo>
                  <a:pt x="384434" y="566184"/>
                  <a:pt x="347501" y="603052"/>
                  <a:pt x="302055" y="603052"/>
                </a:cubicBezTo>
                <a:cubicBezTo>
                  <a:pt x="135513" y="603052"/>
                  <a:pt x="0" y="467776"/>
                  <a:pt x="0" y="301526"/>
                </a:cubicBezTo>
                <a:cubicBezTo>
                  <a:pt x="0" y="135276"/>
                  <a:pt x="135513" y="0"/>
                  <a:pt x="302055" y="0"/>
                </a:cubicBezTo>
                <a:close/>
              </a:path>
            </a:pathLst>
          </a:custGeom>
          <a:solidFill>
            <a:schemeClr val="bg1"/>
          </a:solidFill>
          <a:ln>
            <a:noFill/>
          </a:ln>
        </p:spPr>
        <p:txBody>
          <a:bodyPr>
            <a:normAutofit fontScale="9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PA-spray-gun_272337"/>
          <p:cNvSpPr>
            <a:spLocks noChangeAspect="1"/>
          </p:cNvSpPr>
          <p:nvPr>
            <p:custDataLst>
              <p:tags r:id="rId25"/>
            </p:custDataLst>
          </p:nvPr>
        </p:nvSpPr>
        <p:spPr bwMode="auto">
          <a:xfrm>
            <a:off x="6658540" y="2381737"/>
            <a:ext cx="377899" cy="384359"/>
          </a:xfrm>
          <a:custGeom>
            <a:avLst/>
            <a:gdLst>
              <a:gd name="T0" fmla="*/ 6386 w 6696"/>
              <a:gd name="T1" fmla="*/ 4486 h 6827"/>
              <a:gd name="T2" fmla="*/ 5974 w 6696"/>
              <a:gd name="T3" fmla="*/ 2829 h 6827"/>
              <a:gd name="T4" fmla="*/ 4517 w 6696"/>
              <a:gd name="T5" fmla="*/ 3182 h 6827"/>
              <a:gd name="T6" fmla="*/ 3853 w 6696"/>
              <a:gd name="T7" fmla="*/ 2829 h 6827"/>
              <a:gd name="T8" fmla="*/ 3169 w 6696"/>
              <a:gd name="T9" fmla="*/ 2449 h 6827"/>
              <a:gd name="T10" fmla="*/ 4131 w 6696"/>
              <a:gd name="T11" fmla="*/ 526 h 6827"/>
              <a:gd name="T12" fmla="*/ 3644 w 6696"/>
              <a:gd name="T13" fmla="*/ 0 h 6827"/>
              <a:gd name="T14" fmla="*/ 1318 w 6696"/>
              <a:gd name="T15" fmla="*/ 157 h 6827"/>
              <a:gd name="T16" fmla="*/ 1642 w 6696"/>
              <a:gd name="T17" fmla="*/ 1953 h 6827"/>
              <a:gd name="T18" fmla="*/ 2152 w 6696"/>
              <a:gd name="T19" fmla="*/ 2829 h 6827"/>
              <a:gd name="T20" fmla="*/ 1203 w 6696"/>
              <a:gd name="T21" fmla="*/ 3251 h 6827"/>
              <a:gd name="T22" fmla="*/ 225 w 6696"/>
              <a:gd name="T23" fmla="*/ 3513 h 6827"/>
              <a:gd name="T24" fmla="*/ 225 w 6696"/>
              <a:gd name="T25" fmla="*/ 3962 h 6827"/>
              <a:gd name="T26" fmla="*/ 1203 w 6696"/>
              <a:gd name="T27" fmla="*/ 4224 h 6827"/>
              <a:gd name="T28" fmla="*/ 2433 w 6696"/>
              <a:gd name="T29" fmla="*/ 4646 h 6827"/>
              <a:gd name="T30" fmla="*/ 1974 w 6696"/>
              <a:gd name="T31" fmla="*/ 5574 h 6827"/>
              <a:gd name="T32" fmla="*/ 2343 w 6696"/>
              <a:gd name="T33" fmla="*/ 5830 h 6827"/>
              <a:gd name="T34" fmla="*/ 2877 w 6696"/>
              <a:gd name="T35" fmla="*/ 4992 h 6827"/>
              <a:gd name="T36" fmla="*/ 3853 w 6696"/>
              <a:gd name="T37" fmla="*/ 4646 h 6827"/>
              <a:gd name="T38" fmla="*/ 4512 w 6696"/>
              <a:gd name="T39" fmla="*/ 4292 h 6827"/>
              <a:gd name="T40" fmla="*/ 4207 w 6696"/>
              <a:gd name="T41" fmla="*/ 6350 h 6827"/>
              <a:gd name="T42" fmla="*/ 4615 w 6696"/>
              <a:gd name="T43" fmla="*/ 6827 h 6827"/>
              <a:gd name="T44" fmla="*/ 6583 w 6696"/>
              <a:gd name="T45" fmla="*/ 6682 h 6827"/>
              <a:gd name="T46" fmla="*/ 1637 w 6696"/>
              <a:gd name="T47" fmla="*/ 491 h 6827"/>
              <a:gd name="T48" fmla="*/ 1677 w 6696"/>
              <a:gd name="T49" fmla="*/ 448 h 6827"/>
              <a:gd name="T50" fmla="*/ 3673 w 6696"/>
              <a:gd name="T51" fmla="*/ 461 h 6827"/>
              <a:gd name="T52" fmla="*/ 2761 w 6696"/>
              <a:gd name="T53" fmla="*/ 2129 h 6827"/>
              <a:gd name="T54" fmla="*/ 2557 w 6696"/>
              <a:gd name="T55" fmla="*/ 2129 h 6827"/>
              <a:gd name="T56" fmla="*/ 2721 w 6696"/>
              <a:gd name="T57" fmla="*/ 2586 h 6827"/>
              <a:gd name="T58" fmla="*/ 2600 w 6696"/>
              <a:gd name="T59" fmla="*/ 2829 h 6827"/>
              <a:gd name="T60" fmla="*/ 2721 w 6696"/>
              <a:gd name="T61" fmla="*/ 2586 h 6827"/>
              <a:gd name="T62" fmla="*/ 3826 w 6696"/>
              <a:gd name="T63" fmla="*/ 4068 h 6827"/>
              <a:gd name="T64" fmla="*/ 1652 w 6696"/>
              <a:gd name="T65" fmla="*/ 4197 h 6827"/>
              <a:gd name="T66" fmla="*/ 3826 w 6696"/>
              <a:gd name="T67" fmla="*/ 3277 h 6827"/>
              <a:gd name="T68" fmla="*/ 4512 w 6696"/>
              <a:gd name="T69" fmla="*/ 3844 h 6827"/>
              <a:gd name="T70" fmla="*/ 4275 w 6696"/>
              <a:gd name="T71" fmla="*/ 3631 h 6827"/>
              <a:gd name="T72" fmla="*/ 4512 w 6696"/>
              <a:gd name="T73" fmla="*/ 3844 h 6827"/>
              <a:gd name="T74" fmla="*/ 4958 w 6696"/>
              <a:gd name="T75" fmla="*/ 4456 h 6827"/>
              <a:gd name="T76" fmla="*/ 5938 w 6696"/>
              <a:gd name="T77" fmla="*/ 3277 h 6827"/>
              <a:gd name="T78" fmla="*/ 6228 w 6696"/>
              <a:gd name="T79" fmla="*/ 637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96" h="6827">
                <a:moveTo>
                  <a:pt x="6677" y="6350"/>
                </a:moveTo>
                <a:lnTo>
                  <a:pt x="6386" y="4486"/>
                </a:lnTo>
                <a:lnTo>
                  <a:pt x="6386" y="3241"/>
                </a:lnTo>
                <a:cubicBezTo>
                  <a:pt x="6386" y="3014"/>
                  <a:pt x="6201" y="2829"/>
                  <a:pt x="5974" y="2829"/>
                </a:cubicBezTo>
                <a:lnTo>
                  <a:pt x="4925" y="2829"/>
                </a:lnTo>
                <a:cubicBezTo>
                  <a:pt x="4717" y="2829"/>
                  <a:pt x="4545" y="2983"/>
                  <a:pt x="4517" y="3182"/>
                </a:cubicBezTo>
                <a:lnTo>
                  <a:pt x="4269" y="3182"/>
                </a:lnTo>
                <a:cubicBezTo>
                  <a:pt x="4236" y="2982"/>
                  <a:pt x="4062" y="2829"/>
                  <a:pt x="3853" y="2829"/>
                </a:cubicBezTo>
                <a:lnTo>
                  <a:pt x="3169" y="2829"/>
                </a:lnTo>
                <a:lnTo>
                  <a:pt x="3169" y="2449"/>
                </a:lnTo>
                <a:cubicBezTo>
                  <a:pt x="3358" y="2342"/>
                  <a:pt x="3532" y="2174"/>
                  <a:pt x="3679" y="1953"/>
                </a:cubicBezTo>
                <a:cubicBezTo>
                  <a:pt x="3928" y="1580"/>
                  <a:pt x="4088" y="1073"/>
                  <a:pt x="4131" y="526"/>
                </a:cubicBezTo>
                <a:cubicBezTo>
                  <a:pt x="4141" y="391"/>
                  <a:pt x="4095" y="257"/>
                  <a:pt x="4003" y="157"/>
                </a:cubicBezTo>
                <a:cubicBezTo>
                  <a:pt x="3911" y="57"/>
                  <a:pt x="3780" y="0"/>
                  <a:pt x="3644" y="0"/>
                </a:cubicBezTo>
                <a:lnTo>
                  <a:pt x="1677" y="0"/>
                </a:lnTo>
                <a:cubicBezTo>
                  <a:pt x="1541" y="0"/>
                  <a:pt x="1410" y="57"/>
                  <a:pt x="1318" y="157"/>
                </a:cubicBezTo>
                <a:cubicBezTo>
                  <a:pt x="1226" y="256"/>
                  <a:pt x="1180" y="391"/>
                  <a:pt x="1190" y="526"/>
                </a:cubicBezTo>
                <a:cubicBezTo>
                  <a:pt x="1233" y="1073"/>
                  <a:pt x="1393" y="1580"/>
                  <a:pt x="1642" y="1953"/>
                </a:cubicBezTo>
                <a:cubicBezTo>
                  <a:pt x="1789" y="2174"/>
                  <a:pt x="1963" y="2342"/>
                  <a:pt x="2152" y="2449"/>
                </a:cubicBezTo>
                <a:lnTo>
                  <a:pt x="2152" y="2829"/>
                </a:lnTo>
                <a:lnTo>
                  <a:pt x="1625" y="2829"/>
                </a:lnTo>
                <a:cubicBezTo>
                  <a:pt x="1393" y="2829"/>
                  <a:pt x="1203" y="3018"/>
                  <a:pt x="1203" y="3251"/>
                </a:cubicBezTo>
                <a:lnTo>
                  <a:pt x="1203" y="3513"/>
                </a:lnTo>
                <a:lnTo>
                  <a:pt x="225" y="3513"/>
                </a:lnTo>
                <a:cubicBezTo>
                  <a:pt x="101" y="3513"/>
                  <a:pt x="0" y="3614"/>
                  <a:pt x="0" y="3737"/>
                </a:cubicBezTo>
                <a:cubicBezTo>
                  <a:pt x="0" y="3861"/>
                  <a:pt x="101" y="3962"/>
                  <a:pt x="225" y="3962"/>
                </a:cubicBezTo>
                <a:lnTo>
                  <a:pt x="1203" y="3962"/>
                </a:lnTo>
                <a:lnTo>
                  <a:pt x="1203" y="4224"/>
                </a:lnTo>
                <a:cubicBezTo>
                  <a:pt x="1203" y="4457"/>
                  <a:pt x="1393" y="4646"/>
                  <a:pt x="1625" y="4646"/>
                </a:cubicBezTo>
                <a:lnTo>
                  <a:pt x="2433" y="4646"/>
                </a:lnTo>
                <a:lnTo>
                  <a:pt x="2429" y="4918"/>
                </a:lnTo>
                <a:lnTo>
                  <a:pt x="1974" y="5574"/>
                </a:lnTo>
                <a:cubicBezTo>
                  <a:pt x="1904" y="5676"/>
                  <a:pt x="1929" y="5815"/>
                  <a:pt x="2031" y="5886"/>
                </a:cubicBezTo>
                <a:cubicBezTo>
                  <a:pt x="2132" y="5957"/>
                  <a:pt x="2272" y="5931"/>
                  <a:pt x="2343" y="5830"/>
                </a:cubicBezTo>
                <a:lnTo>
                  <a:pt x="2837" y="5117"/>
                </a:lnTo>
                <a:cubicBezTo>
                  <a:pt x="2862" y="5080"/>
                  <a:pt x="2876" y="5037"/>
                  <a:pt x="2877" y="4992"/>
                </a:cubicBezTo>
                <a:lnTo>
                  <a:pt x="2882" y="4646"/>
                </a:lnTo>
                <a:lnTo>
                  <a:pt x="3853" y="4646"/>
                </a:lnTo>
                <a:cubicBezTo>
                  <a:pt x="4062" y="4646"/>
                  <a:pt x="4236" y="4492"/>
                  <a:pt x="4269" y="4292"/>
                </a:cubicBezTo>
                <a:lnTo>
                  <a:pt x="4512" y="4292"/>
                </a:lnTo>
                <a:lnTo>
                  <a:pt x="4512" y="4404"/>
                </a:lnTo>
                <a:lnTo>
                  <a:pt x="4207" y="6350"/>
                </a:lnTo>
                <a:cubicBezTo>
                  <a:pt x="4188" y="6469"/>
                  <a:pt x="4223" y="6590"/>
                  <a:pt x="4301" y="6682"/>
                </a:cubicBezTo>
                <a:cubicBezTo>
                  <a:pt x="4380" y="6774"/>
                  <a:pt x="4494" y="6827"/>
                  <a:pt x="4615" y="6827"/>
                </a:cubicBezTo>
                <a:lnTo>
                  <a:pt x="6270" y="6827"/>
                </a:lnTo>
                <a:cubicBezTo>
                  <a:pt x="6390" y="6827"/>
                  <a:pt x="6505" y="6774"/>
                  <a:pt x="6583" y="6682"/>
                </a:cubicBezTo>
                <a:cubicBezTo>
                  <a:pt x="6662" y="6591"/>
                  <a:pt x="6696" y="6470"/>
                  <a:pt x="6677" y="6350"/>
                </a:cubicBezTo>
                <a:close/>
                <a:moveTo>
                  <a:pt x="1637" y="491"/>
                </a:moveTo>
                <a:cubicBezTo>
                  <a:pt x="1636" y="480"/>
                  <a:pt x="1640" y="469"/>
                  <a:pt x="1648" y="461"/>
                </a:cubicBezTo>
                <a:cubicBezTo>
                  <a:pt x="1655" y="453"/>
                  <a:pt x="1666" y="448"/>
                  <a:pt x="1677" y="448"/>
                </a:cubicBezTo>
                <a:lnTo>
                  <a:pt x="3644" y="448"/>
                </a:lnTo>
                <a:cubicBezTo>
                  <a:pt x="3655" y="448"/>
                  <a:pt x="3666" y="453"/>
                  <a:pt x="3673" y="461"/>
                </a:cubicBezTo>
                <a:cubicBezTo>
                  <a:pt x="3681" y="469"/>
                  <a:pt x="3685" y="480"/>
                  <a:pt x="3684" y="491"/>
                </a:cubicBezTo>
                <a:cubicBezTo>
                  <a:pt x="3636" y="1108"/>
                  <a:pt x="3340" y="2020"/>
                  <a:pt x="2761" y="2129"/>
                </a:cubicBezTo>
                <a:cubicBezTo>
                  <a:pt x="2694" y="2142"/>
                  <a:pt x="2627" y="2142"/>
                  <a:pt x="2560" y="2129"/>
                </a:cubicBezTo>
                <a:cubicBezTo>
                  <a:pt x="2559" y="2129"/>
                  <a:pt x="2558" y="2129"/>
                  <a:pt x="2557" y="2129"/>
                </a:cubicBezTo>
                <a:cubicBezTo>
                  <a:pt x="2066" y="2032"/>
                  <a:pt x="1699" y="1288"/>
                  <a:pt x="1637" y="491"/>
                </a:cubicBezTo>
                <a:close/>
                <a:moveTo>
                  <a:pt x="2721" y="2586"/>
                </a:moveTo>
                <a:lnTo>
                  <a:pt x="2721" y="2829"/>
                </a:lnTo>
                <a:lnTo>
                  <a:pt x="2600" y="2829"/>
                </a:lnTo>
                <a:lnTo>
                  <a:pt x="2600" y="2586"/>
                </a:lnTo>
                <a:cubicBezTo>
                  <a:pt x="2637" y="2588"/>
                  <a:pt x="2680" y="2588"/>
                  <a:pt x="2721" y="2586"/>
                </a:cubicBezTo>
                <a:close/>
                <a:moveTo>
                  <a:pt x="3826" y="3407"/>
                </a:moveTo>
                <a:lnTo>
                  <a:pt x="3826" y="4068"/>
                </a:lnTo>
                <a:lnTo>
                  <a:pt x="3826" y="4197"/>
                </a:lnTo>
                <a:lnTo>
                  <a:pt x="1652" y="4197"/>
                </a:lnTo>
                <a:lnTo>
                  <a:pt x="1652" y="3277"/>
                </a:lnTo>
                <a:lnTo>
                  <a:pt x="3826" y="3277"/>
                </a:lnTo>
                <a:lnTo>
                  <a:pt x="3826" y="3407"/>
                </a:lnTo>
                <a:close/>
                <a:moveTo>
                  <a:pt x="4512" y="3844"/>
                </a:moveTo>
                <a:lnTo>
                  <a:pt x="4275" y="3844"/>
                </a:lnTo>
                <a:lnTo>
                  <a:pt x="4275" y="3631"/>
                </a:lnTo>
                <a:lnTo>
                  <a:pt x="4512" y="3631"/>
                </a:lnTo>
                <a:lnTo>
                  <a:pt x="4512" y="3844"/>
                </a:lnTo>
                <a:close/>
                <a:moveTo>
                  <a:pt x="4656" y="6378"/>
                </a:moveTo>
                <a:lnTo>
                  <a:pt x="4958" y="4456"/>
                </a:lnTo>
                <a:cubicBezTo>
                  <a:pt x="4962" y="4432"/>
                  <a:pt x="4961" y="4517"/>
                  <a:pt x="4961" y="3277"/>
                </a:cubicBezTo>
                <a:lnTo>
                  <a:pt x="5938" y="3277"/>
                </a:lnTo>
                <a:cubicBezTo>
                  <a:pt x="5938" y="4604"/>
                  <a:pt x="5937" y="4513"/>
                  <a:pt x="5940" y="4538"/>
                </a:cubicBezTo>
                <a:lnTo>
                  <a:pt x="6228" y="6378"/>
                </a:lnTo>
                <a:lnTo>
                  <a:pt x="4656" y="6378"/>
                </a:lnTo>
                <a:close/>
              </a:path>
            </a:pathLst>
          </a:custGeom>
          <a:solidFill>
            <a:schemeClr val="bg1"/>
          </a:solidFill>
          <a:ln>
            <a:noFill/>
          </a:ln>
        </p:spPr>
        <p:txBody>
          <a:bodyPr>
            <a:normAutofit fontScale="9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PA-folded-paper_15054"/>
          <p:cNvSpPr>
            <a:spLocks noChangeAspect="1"/>
          </p:cNvSpPr>
          <p:nvPr>
            <p:custDataLst>
              <p:tags r:id="rId26"/>
            </p:custDataLst>
          </p:nvPr>
        </p:nvSpPr>
        <p:spPr bwMode="auto">
          <a:xfrm>
            <a:off x="6651273" y="3374933"/>
            <a:ext cx="384359" cy="370632"/>
          </a:xfrm>
          <a:custGeom>
            <a:avLst/>
            <a:gdLst>
              <a:gd name="T0" fmla="*/ 732 w 747"/>
              <a:gd name="T1" fmla="*/ 5 h 721"/>
              <a:gd name="T2" fmla="*/ 704 w 747"/>
              <a:gd name="T3" fmla="*/ 7 h 721"/>
              <a:gd name="T4" fmla="*/ 489 w 747"/>
              <a:gd name="T5" fmla="*/ 161 h 721"/>
              <a:gd name="T6" fmla="*/ 273 w 747"/>
              <a:gd name="T7" fmla="*/ 7 h 721"/>
              <a:gd name="T8" fmla="*/ 272 w 747"/>
              <a:gd name="T9" fmla="*/ 6 h 721"/>
              <a:gd name="T10" fmla="*/ 270 w 747"/>
              <a:gd name="T11" fmla="*/ 5 h 721"/>
              <a:gd name="T12" fmla="*/ 268 w 747"/>
              <a:gd name="T13" fmla="*/ 4 h 721"/>
              <a:gd name="T14" fmla="*/ 265 w 747"/>
              <a:gd name="T15" fmla="*/ 3 h 721"/>
              <a:gd name="T16" fmla="*/ 261 w 747"/>
              <a:gd name="T17" fmla="*/ 2 h 721"/>
              <a:gd name="T18" fmla="*/ 258 w 747"/>
              <a:gd name="T19" fmla="*/ 2 h 721"/>
              <a:gd name="T20" fmla="*/ 254 w 747"/>
              <a:gd name="T21" fmla="*/ 2 h 721"/>
              <a:gd name="T22" fmla="*/ 251 w 747"/>
              <a:gd name="T23" fmla="*/ 3 h 721"/>
              <a:gd name="T24" fmla="*/ 247 w 747"/>
              <a:gd name="T25" fmla="*/ 4 h 721"/>
              <a:gd name="T26" fmla="*/ 246 w 747"/>
              <a:gd name="T27" fmla="*/ 5 h 721"/>
              <a:gd name="T28" fmla="*/ 244 w 747"/>
              <a:gd name="T29" fmla="*/ 6 h 721"/>
              <a:gd name="T30" fmla="*/ 242 w 747"/>
              <a:gd name="T31" fmla="*/ 7 h 721"/>
              <a:gd name="T32" fmla="*/ 11 w 747"/>
              <a:gd name="T33" fmla="*/ 172 h 721"/>
              <a:gd name="T34" fmla="*/ 0 w 747"/>
              <a:gd name="T35" fmla="*/ 194 h 721"/>
              <a:gd name="T36" fmla="*/ 0 w 747"/>
              <a:gd name="T37" fmla="*/ 694 h 721"/>
              <a:gd name="T38" fmla="*/ 14 w 747"/>
              <a:gd name="T39" fmla="*/ 718 h 721"/>
              <a:gd name="T40" fmla="*/ 27 w 747"/>
              <a:gd name="T41" fmla="*/ 721 h 721"/>
              <a:gd name="T42" fmla="*/ 42 w 747"/>
              <a:gd name="T43" fmla="*/ 716 h 721"/>
              <a:gd name="T44" fmla="*/ 258 w 747"/>
              <a:gd name="T45" fmla="*/ 561 h 721"/>
              <a:gd name="T46" fmla="*/ 473 w 747"/>
              <a:gd name="T47" fmla="*/ 716 h 721"/>
              <a:gd name="T48" fmla="*/ 475 w 747"/>
              <a:gd name="T49" fmla="*/ 717 h 721"/>
              <a:gd name="T50" fmla="*/ 477 w 747"/>
              <a:gd name="T51" fmla="*/ 718 h 721"/>
              <a:gd name="T52" fmla="*/ 479 w 747"/>
              <a:gd name="T53" fmla="*/ 719 h 721"/>
              <a:gd name="T54" fmla="*/ 482 w 747"/>
              <a:gd name="T55" fmla="*/ 720 h 721"/>
              <a:gd name="T56" fmla="*/ 489 w 747"/>
              <a:gd name="T57" fmla="*/ 721 h 721"/>
              <a:gd name="T58" fmla="*/ 496 w 747"/>
              <a:gd name="T59" fmla="*/ 720 h 721"/>
              <a:gd name="T60" fmla="*/ 498 w 747"/>
              <a:gd name="T61" fmla="*/ 719 h 721"/>
              <a:gd name="T62" fmla="*/ 501 w 747"/>
              <a:gd name="T63" fmla="*/ 718 h 721"/>
              <a:gd name="T64" fmla="*/ 503 w 747"/>
              <a:gd name="T65" fmla="*/ 717 h 721"/>
              <a:gd name="T66" fmla="*/ 504 w 747"/>
              <a:gd name="T67" fmla="*/ 716 h 721"/>
              <a:gd name="T68" fmla="*/ 736 w 747"/>
              <a:gd name="T69" fmla="*/ 550 h 721"/>
              <a:gd name="T70" fmla="*/ 747 w 747"/>
              <a:gd name="T71" fmla="*/ 528 h 721"/>
              <a:gd name="T72" fmla="*/ 747 w 747"/>
              <a:gd name="T73" fmla="*/ 29 h 721"/>
              <a:gd name="T74" fmla="*/ 732 w 747"/>
              <a:gd name="T75" fmla="*/ 5 h 721"/>
              <a:gd name="T76" fmla="*/ 53 w 747"/>
              <a:gd name="T77" fmla="*/ 208 h 721"/>
              <a:gd name="T78" fmla="*/ 231 w 747"/>
              <a:gd name="T79" fmla="*/ 80 h 721"/>
              <a:gd name="T80" fmla="*/ 231 w 747"/>
              <a:gd name="T81" fmla="*/ 515 h 721"/>
              <a:gd name="T82" fmla="*/ 53 w 747"/>
              <a:gd name="T83" fmla="*/ 642 h 721"/>
              <a:gd name="T84" fmla="*/ 53 w 747"/>
              <a:gd name="T85" fmla="*/ 208 h 721"/>
              <a:gd name="T86" fmla="*/ 284 w 747"/>
              <a:gd name="T87" fmla="*/ 80 h 721"/>
              <a:gd name="T88" fmla="*/ 462 w 747"/>
              <a:gd name="T89" fmla="*/ 208 h 721"/>
              <a:gd name="T90" fmla="*/ 462 w 747"/>
              <a:gd name="T91" fmla="*/ 642 h 721"/>
              <a:gd name="T92" fmla="*/ 284 w 747"/>
              <a:gd name="T93" fmla="*/ 515 h 721"/>
              <a:gd name="T94" fmla="*/ 284 w 747"/>
              <a:gd name="T95" fmla="*/ 80 h 721"/>
              <a:gd name="T96" fmla="*/ 693 w 747"/>
              <a:gd name="T97" fmla="*/ 515 h 721"/>
              <a:gd name="T98" fmla="*/ 516 w 747"/>
              <a:gd name="T99" fmla="*/ 642 h 721"/>
              <a:gd name="T100" fmla="*/ 516 w 747"/>
              <a:gd name="T101" fmla="*/ 208 h 721"/>
              <a:gd name="T102" fmla="*/ 693 w 747"/>
              <a:gd name="T103" fmla="*/ 80 h 721"/>
              <a:gd name="T104" fmla="*/ 693 w 747"/>
              <a:gd name="T105" fmla="*/ 51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7" h="721">
                <a:moveTo>
                  <a:pt x="732" y="5"/>
                </a:moveTo>
                <a:cubicBezTo>
                  <a:pt x="723" y="0"/>
                  <a:pt x="713" y="1"/>
                  <a:pt x="704" y="7"/>
                </a:cubicBezTo>
                <a:lnTo>
                  <a:pt x="489" y="161"/>
                </a:lnTo>
                <a:lnTo>
                  <a:pt x="273" y="7"/>
                </a:lnTo>
                <a:cubicBezTo>
                  <a:pt x="273" y="6"/>
                  <a:pt x="272" y="6"/>
                  <a:pt x="272" y="6"/>
                </a:cubicBezTo>
                <a:cubicBezTo>
                  <a:pt x="271" y="6"/>
                  <a:pt x="271" y="5"/>
                  <a:pt x="270" y="5"/>
                </a:cubicBezTo>
                <a:cubicBezTo>
                  <a:pt x="269" y="5"/>
                  <a:pt x="269" y="4"/>
                  <a:pt x="268" y="4"/>
                </a:cubicBezTo>
                <a:cubicBezTo>
                  <a:pt x="267" y="4"/>
                  <a:pt x="266" y="3"/>
                  <a:pt x="265" y="3"/>
                </a:cubicBezTo>
                <a:cubicBezTo>
                  <a:pt x="264" y="3"/>
                  <a:pt x="263" y="2"/>
                  <a:pt x="261" y="2"/>
                </a:cubicBezTo>
                <a:cubicBezTo>
                  <a:pt x="260" y="2"/>
                  <a:pt x="259" y="2"/>
                  <a:pt x="258" y="2"/>
                </a:cubicBezTo>
                <a:cubicBezTo>
                  <a:pt x="257" y="2"/>
                  <a:pt x="255" y="2"/>
                  <a:pt x="254" y="2"/>
                </a:cubicBezTo>
                <a:cubicBezTo>
                  <a:pt x="253" y="2"/>
                  <a:pt x="252" y="3"/>
                  <a:pt x="251" y="3"/>
                </a:cubicBezTo>
                <a:cubicBezTo>
                  <a:pt x="249" y="3"/>
                  <a:pt x="248" y="4"/>
                  <a:pt x="247" y="4"/>
                </a:cubicBezTo>
                <a:cubicBezTo>
                  <a:pt x="247" y="4"/>
                  <a:pt x="246" y="5"/>
                  <a:pt x="246" y="5"/>
                </a:cubicBezTo>
                <a:cubicBezTo>
                  <a:pt x="245" y="5"/>
                  <a:pt x="245" y="6"/>
                  <a:pt x="244" y="6"/>
                </a:cubicBezTo>
                <a:cubicBezTo>
                  <a:pt x="243" y="6"/>
                  <a:pt x="243" y="6"/>
                  <a:pt x="242" y="7"/>
                </a:cubicBezTo>
                <a:lnTo>
                  <a:pt x="11" y="172"/>
                </a:lnTo>
                <a:cubicBezTo>
                  <a:pt x="4" y="177"/>
                  <a:pt x="0" y="186"/>
                  <a:pt x="0" y="194"/>
                </a:cubicBezTo>
                <a:lnTo>
                  <a:pt x="0" y="694"/>
                </a:lnTo>
                <a:cubicBezTo>
                  <a:pt x="0" y="704"/>
                  <a:pt x="6" y="713"/>
                  <a:pt x="14" y="718"/>
                </a:cubicBezTo>
                <a:cubicBezTo>
                  <a:pt x="18" y="720"/>
                  <a:pt x="23" y="721"/>
                  <a:pt x="27" y="721"/>
                </a:cubicBezTo>
                <a:cubicBezTo>
                  <a:pt x="32" y="721"/>
                  <a:pt x="38" y="719"/>
                  <a:pt x="42" y="716"/>
                </a:cubicBezTo>
                <a:lnTo>
                  <a:pt x="258" y="561"/>
                </a:lnTo>
                <a:lnTo>
                  <a:pt x="473" y="716"/>
                </a:lnTo>
                <a:cubicBezTo>
                  <a:pt x="474" y="716"/>
                  <a:pt x="474" y="716"/>
                  <a:pt x="475" y="717"/>
                </a:cubicBezTo>
                <a:cubicBezTo>
                  <a:pt x="476" y="717"/>
                  <a:pt x="476" y="717"/>
                  <a:pt x="477" y="718"/>
                </a:cubicBezTo>
                <a:cubicBezTo>
                  <a:pt x="478" y="718"/>
                  <a:pt x="479" y="719"/>
                  <a:pt x="479" y="719"/>
                </a:cubicBezTo>
                <a:cubicBezTo>
                  <a:pt x="480" y="719"/>
                  <a:pt x="481" y="719"/>
                  <a:pt x="482" y="720"/>
                </a:cubicBezTo>
                <a:cubicBezTo>
                  <a:pt x="484" y="720"/>
                  <a:pt x="486" y="721"/>
                  <a:pt x="489" y="721"/>
                </a:cubicBezTo>
                <a:cubicBezTo>
                  <a:pt x="491" y="721"/>
                  <a:pt x="494" y="720"/>
                  <a:pt x="496" y="720"/>
                </a:cubicBezTo>
                <a:cubicBezTo>
                  <a:pt x="497" y="719"/>
                  <a:pt x="498" y="719"/>
                  <a:pt x="498" y="719"/>
                </a:cubicBezTo>
                <a:cubicBezTo>
                  <a:pt x="499" y="719"/>
                  <a:pt x="500" y="718"/>
                  <a:pt x="501" y="718"/>
                </a:cubicBezTo>
                <a:cubicBezTo>
                  <a:pt x="502" y="718"/>
                  <a:pt x="502" y="717"/>
                  <a:pt x="503" y="717"/>
                </a:cubicBezTo>
                <a:cubicBezTo>
                  <a:pt x="503" y="716"/>
                  <a:pt x="504" y="716"/>
                  <a:pt x="504" y="716"/>
                </a:cubicBezTo>
                <a:lnTo>
                  <a:pt x="736" y="550"/>
                </a:lnTo>
                <a:cubicBezTo>
                  <a:pt x="742" y="545"/>
                  <a:pt x="747" y="537"/>
                  <a:pt x="747" y="528"/>
                </a:cubicBezTo>
                <a:lnTo>
                  <a:pt x="747" y="29"/>
                </a:lnTo>
                <a:cubicBezTo>
                  <a:pt x="747" y="19"/>
                  <a:pt x="741" y="9"/>
                  <a:pt x="732" y="5"/>
                </a:cubicBezTo>
                <a:close/>
                <a:moveTo>
                  <a:pt x="53" y="208"/>
                </a:moveTo>
                <a:lnTo>
                  <a:pt x="231" y="80"/>
                </a:lnTo>
                <a:lnTo>
                  <a:pt x="231" y="515"/>
                </a:lnTo>
                <a:lnTo>
                  <a:pt x="53" y="642"/>
                </a:lnTo>
                <a:lnTo>
                  <a:pt x="53" y="208"/>
                </a:lnTo>
                <a:close/>
                <a:moveTo>
                  <a:pt x="284" y="80"/>
                </a:moveTo>
                <a:lnTo>
                  <a:pt x="462" y="208"/>
                </a:lnTo>
                <a:lnTo>
                  <a:pt x="462" y="642"/>
                </a:lnTo>
                <a:lnTo>
                  <a:pt x="284" y="515"/>
                </a:lnTo>
                <a:lnTo>
                  <a:pt x="284" y="80"/>
                </a:lnTo>
                <a:close/>
                <a:moveTo>
                  <a:pt x="693" y="515"/>
                </a:moveTo>
                <a:lnTo>
                  <a:pt x="516" y="642"/>
                </a:lnTo>
                <a:lnTo>
                  <a:pt x="516" y="208"/>
                </a:lnTo>
                <a:lnTo>
                  <a:pt x="693" y="80"/>
                </a:lnTo>
                <a:lnTo>
                  <a:pt x="693" y="515"/>
                </a:lnTo>
                <a:close/>
              </a:path>
            </a:pathLst>
          </a:custGeom>
          <a:solidFill>
            <a:schemeClr val="bg1"/>
          </a:solidFill>
          <a:ln>
            <a:noFill/>
          </a:ln>
        </p:spPr>
        <p:txBody>
          <a:bodyPr>
            <a:normAutofit fontScale="8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PA-clip-doodle_16258"/>
          <p:cNvSpPr>
            <a:spLocks noChangeAspect="1"/>
          </p:cNvSpPr>
          <p:nvPr>
            <p:custDataLst>
              <p:tags r:id="rId27"/>
            </p:custDataLst>
          </p:nvPr>
        </p:nvSpPr>
        <p:spPr bwMode="auto">
          <a:xfrm>
            <a:off x="6658540" y="4345519"/>
            <a:ext cx="355290" cy="384359"/>
          </a:xfrm>
          <a:custGeom>
            <a:avLst/>
            <a:gdLst>
              <a:gd name="T0" fmla="*/ 2469 w 4138"/>
              <a:gd name="T1" fmla="*/ 4112 h 4483"/>
              <a:gd name="T2" fmla="*/ 3838 w 4138"/>
              <a:gd name="T3" fmla="*/ 3908 h 4483"/>
              <a:gd name="T4" fmla="*/ 2964 w 4138"/>
              <a:gd name="T5" fmla="*/ 2048 h 4483"/>
              <a:gd name="T6" fmla="*/ 1167 w 4138"/>
              <a:gd name="T7" fmla="*/ 1258 h 4483"/>
              <a:gd name="T8" fmla="*/ 1596 w 4138"/>
              <a:gd name="T9" fmla="*/ 2749 h 4483"/>
              <a:gd name="T10" fmla="*/ 2480 w 4138"/>
              <a:gd name="T11" fmla="*/ 3432 h 4483"/>
              <a:gd name="T12" fmla="*/ 3035 w 4138"/>
              <a:gd name="T13" fmla="*/ 3619 h 4483"/>
              <a:gd name="T14" fmla="*/ 3343 w 4138"/>
              <a:gd name="T15" fmla="*/ 3284 h 4483"/>
              <a:gd name="T16" fmla="*/ 2911 w 4138"/>
              <a:gd name="T17" fmla="*/ 2684 h 4483"/>
              <a:gd name="T18" fmla="*/ 2728 w 4138"/>
              <a:gd name="T19" fmla="*/ 2997 h 4483"/>
              <a:gd name="T20" fmla="*/ 2939 w 4138"/>
              <a:gd name="T21" fmla="*/ 3270 h 4483"/>
              <a:gd name="T22" fmla="*/ 2610 w 4138"/>
              <a:gd name="T23" fmla="*/ 3076 h 4483"/>
              <a:gd name="T24" fmla="*/ 1766 w 4138"/>
              <a:gd name="T25" fmla="*/ 2421 h 4483"/>
              <a:gd name="T26" fmla="*/ 1246 w 4138"/>
              <a:gd name="T27" fmla="*/ 1757 h 4483"/>
              <a:gd name="T28" fmla="*/ 2165 w 4138"/>
              <a:gd name="T29" fmla="*/ 1876 h 4483"/>
              <a:gd name="T30" fmla="*/ 3483 w 4138"/>
              <a:gd name="T31" fmla="*/ 3221 h 4483"/>
              <a:gd name="T32" fmla="*/ 3118 w 4138"/>
              <a:gd name="T33" fmla="*/ 3947 h 4483"/>
              <a:gd name="T34" fmla="*/ 2521 w 4138"/>
              <a:gd name="T35" fmla="*/ 3733 h 4483"/>
              <a:gd name="T36" fmla="*/ 1279 w 4138"/>
              <a:gd name="T37" fmla="*/ 2793 h 4483"/>
              <a:gd name="T38" fmla="*/ 681 w 4138"/>
              <a:gd name="T39" fmla="*/ 1489 h 4483"/>
              <a:gd name="T40" fmla="*/ 2797 w 4138"/>
              <a:gd name="T41" fmla="*/ 1355 h 4483"/>
              <a:gd name="T42" fmla="*/ 2980 w 4138"/>
              <a:gd name="T43" fmla="*/ 1042 h 4483"/>
              <a:gd name="T44" fmla="*/ 351 w 4138"/>
              <a:gd name="T45" fmla="*/ 1305 h 4483"/>
              <a:gd name="T46" fmla="*/ 2469 w 4138"/>
              <a:gd name="T47" fmla="*/ 4112 h 4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38" h="4483">
                <a:moveTo>
                  <a:pt x="2469" y="4112"/>
                </a:moveTo>
                <a:cubicBezTo>
                  <a:pt x="2899" y="4322"/>
                  <a:pt x="3608" y="4483"/>
                  <a:pt x="3838" y="3908"/>
                </a:cubicBezTo>
                <a:cubicBezTo>
                  <a:pt x="4138" y="3158"/>
                  <a:pt x="3501" y="2471"/>
                  <a:pt x="2964" y="2048"/>
                </a:cubicBezTo>
                <a:cubicBezTo>
                  <a:pt x="2541" y="1715"/>
                  <a:pt x="1759" y="830"/>
                  <a:pt x="1167" y="1258"/>
                </a:cubicBezTo>
                <a:cubicBezTo>
                  <a:pt x="492" y="1745"/>
                  <a:pt x="1180" y="2407"/>
                  <a:pt x="1596" y="2749"/>
                </a:cubicBezTo>
                <a:cubicBezTo>
                  <a:pt x="1884" y="2985"/>
                  <a:pt x="2191" y="3197"/>
                  <a:pt x="2480" y="3432"/>
                </a:cubicBezTo>
                <a:cubicBezTo>
                  <a:pt x="2648" y="3570"/>
                  <a:pt x="2820" y="3656"/>
                  <a:pt x="3035" y="3619"/>
                </a:cubicBezTo>
                <a:cubicBezTo>
                  <a:pt x="3187" y="3594"/>
                  <a:pt x="3343" y="3444"/>
                  <a:pt x="3343" y="3284"/>
                </a:cubicBezTo>
                <a:cubicBezTo>
                  <a:pt x="3341" y="3009"/>
                  <a:pt x="3112" y="2836"/>
                  <a:pt x="2911" y="2684"/>
                </a:cubicBezTo>
                <a:cubicBezTo>
                  <a:pt x="2724" y="2543"/>
                  <a:pt x="2543" y="2858"/>
                  <a:pt x="2728" y="2997"/>
                </a:cubicBezTo>
                <a:cubicBezTo>
                  <a:pt x="2735" y="3003"/>
                  <a:pt x="3070" y="3229"/>
                  <a:pt x="2939" y="3270"/>
                </a:cubicBezTo>
                <a:cubicBezTo>
                  <a:pt x="2848" y="3298"/>
                  <a:pt x="2674" y="3126"/>
                  <a:pt x="2610" y="3076"/>
                </a:cubicBezTo>
                <a:cubicBezTo>
                  <a:pt x="2330" y="2856"/>
                  <a:pt x="2041" y="2647"/>
                  <a:pt x="1766" y="2421"/>
                </a:cubicBezTo>
                <a:cubicBezTo>
                  <a:pt x="1603" y="2288"/>
                  <a:pt x="1209" y="2005"/>
                  <a:pt x="1246" y="1757"/>
                </a:cubicBezTo>
                <a:cubicBezTo>
                  <a:pt x="1329" y="1199"/>
                  <a:pt x="1978" y="1725"/>
                  <a:pt x="2165" y="1876"/>
                </a:cubicBezTo>
                <a:cubicBezTo>
                  <a:pt x="2650" y="2266"/>
                  <a:pt x="3254" y="2614"/>
                  <a:pt x="3483" y="3221"/>
                </a:cubicBezTo>
                <a:cubicBezTo>
                  <a:pt x="3614" y="3568"/>
                  <a:pt x="3556" y="3956"/>
                  <a:pt x="3118" y="3947"/>
                </a:cubicBezTo>
                <a:cubicBezTo>
                  <a:pt x="2913" y="3943"/>
                  <a:pt x="2697" y="3824"/>
                  <a:pt x="2521" y="3733"/>
                </a:cubicBezTo>
                <a:cubicBezTo>
                  <a:pt x="2059" y="3494"/>
                  <a:pt x="1644" y="3162"/>
                  <a:pt x="1279" y="2793"/>
                </a:cubicBezTo>
                <a:cubicBezTo>
                  <a:pt x="932" y="2442"/>
                  <a:pt x="590" y="2007"/>
                  <a:pt x="681" y="1489"/>
                </a:cubicBezTo>
                <a:cubicBezTo>
                  <a:pt x="879" y="352"/>
                  <a:pt x="2183" y="976"/>
                  <a:pt x="2797" y="1355"/>
                </a:cubicBezTo>
                <a:cubicBezTo>
                  <a:pt x="2997" y="1478"/>
                  <a:pt x="3179" y="1164"/>
                  <a:pt x="2980" y="1042"/>
                </a:cubicBezTo>
                <a:cubicBezTo>
                  <a:pt x="2150" y="529"/>
                  <a:pt x="724" y="0"/>
                  <a:pt x="351" y="1305"/>
                </a:cubicBezTo>
                <a:cubicBezTo>
                  <a:pt x="0" y="2531"/>
                  <a:pt x="1530" y="3651"/>
                  <a:pt x="2469" y="4112"/>
                </a:cubicBezTo>
                <a:close/>
              </a:path>
            </a:pathLst>
          </a:custGeom>
          <a:solidFill>
            <a:schemeClr val="bg1"/>
          </a:solidFill>
          <a:ln>
            <a:noFill/>
          </a:ln>
        </p:spPr>
        <p:txBody>
          <a:bodyPr>
            <a:normAutofit fontScale="9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PA-big-pinterest-logo_80811"/>
          <p:cNvSpPr>
            <a:spLocks noChangeAspect="1"/>
          </p:cNvSpPr>
          <p:nvPr>
            <p:custDataLst>
              <p:tags r:id="rId28"/>
            </p:custDataLst>
          </p:nvPr>
        </p:nvSpPr>
        <p:spPr bwMode="auto">
          <a:xfrm>
            <a:off x="1481003" y="3374933"/>
            <a:ext cx="277772" cy="384359"/>
          </a:xfrm>
          <a:custGeom>
            <a:avLst/>
            <a:gdLst>
              <a:gd name="T0" fmla="*/ 3073 w 3141"/>
              <a:gd name="T1" fmla="*/ 1191 h 4356"/>
              <a:gd name="T2" fmla="*/ 2562 w 3141"/>
              <a:gd name="T3" fmla="*/ 327 h 4356"/>
              <a:gd name="T4" fmla="*/ 1533 w 3141"/>
              <a:gd name="T5" fmla="*/ 0 h 4356"/>
              <a:gd name="T6" fmla="*/ 0 w 3141"/>
              <a:gd name="T7" fmla="*/ 1457 h 4356"/>
              <a:gd name="T8" fmla="*/ 345 w 3141"/>
              <a:gd name="T9" fmla="*/ 2378 h 4356"/>
              <a:gd name="T10" fmla="*/ 646 w 3141"/>
              <a:gd name="T11" fmla="*/ 2401 h 4356"/>
              <a:gd name="T12" fmla="*/ 669 w 3141"/>
              <a:gd name="T13" fmla="*/ 2100 h 4356"/>
              <a:gd name="T14" fmla="*/ 426 w 3141"/>
              <a:gd name="T15" fmla="*/ 1457 h 4356"/>
              <a:gd name="T16" fmla="*/ 1533 w 3141"/>
              <a:gd name="T17" fmla="*/ 427 h 4356"/>
              <a:gd name="T18" fmla="*/ 2653 w 3141"/>
              <a:gd name="T19" fmla="*/ 1267 h 4356"/>
              <a:gd name="T20" fmla="*/ 2045 w 3141"/>
              <a:gd name="T21" fmla="*/ 2381 h 4356"/>
              <a:gd name="T22" fmla="*/ 1646 w 3141"/>
              <a:gd name="T23" fmla="*/ 2089 h 4356"/>
              <a:gd name="T24" fmla="*/ 1780 w 3141"/>
              <a:gd name="T25" fmla="*/ 1354 h 4356"/>
              <a:gd name="T26" fmla="*/ 1606 w 3141"/>
              <a:gd name="T27" fmla="*/ 811 h 4356"/>
              <a:gd name="T28" fmla="*/ 1281 w 3141"/>
              <a:gd name="T29" fmla="*/ 829 h 4356"/>
              <a:gd name="T30" fmla="*/ 1193 w 3141"/>
              <a:gd name="T31" fmla="*/ 2058 h 4356"/>
              <a:gd name="T32" fmla="*/ 1208 w 3141"/>
              <a:gd name="T33" fmla="*/ 2108 h 4356"/>
              <a:gd name="T34" fmla="*/ 818 w 3141"/>
              <a:gd name="T35" fmla="*/ 4101 h 4356"/>
              <a:gd name="T36" fmla="*/ 985 w 3141"/>
              <a:gd name="T37" fmla="*/ 4352 h 4356"/>
              <a:gd name="T38" fmla="*/ 1027 w 3141"/>
              <a:gd name="T39" fmla="*/ 4356 h 4356"/>
              <a:gd name="T40" fmla="*/ 1236 w 3141"/>
              <a:gd name="T41" fmla="*/ 4184 h 4356"/>
              <a:gd name="T42" fmla="*/ 1533 w 3141"/>
              <a:gd name="T43" fmla="*/ 2672 h 4356"/>
              <a:gd name="T44" fmla="*/ 2133 w 3141"/>
              <a:gd name="T45" fmla="*/ 2799 h 4356"/>
              <a:gd name="T46" fmla="*/ 2869 w 3141"/>
              <a:gd name="T47" fmla="*/ 2254 h 4356"/>
              <a:gd name="T48" fmla="*/ 3073 w 3141"/>
              <a:gd name="T49" fmla="*/ 1191 h 4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41" h="4356">
                <a:moveTo>
                  <a:pt x="3073" y="1191"/>
                </a:moveTo>
                <a:cubicBezTo>
                  <a:pt x="3009" y="837"/>
                  <a:pt x="2832" y="538"/>
                  <a:pt x="2562" y="327"/>
                </a:cubicBezTo>
                <a:cubicBezTo>
                  <a:pt x="2289" y="113"/>
                  <a:pt x="1934" y="0"/>
                  <a:pt x="1533" y="0"/>
                </a:cubicBezTo>
                <a:cubicBezTo>
                  <a:pt x="688" y="0"/>
                  <a:pt x="0" y="653"/>
                  <a:pt x="0" y="1457"/>
                </a:cubicBezTo>
                <a:cubicBezTo>
                  <a:pt x="0" y="1792"/>
                  <a:pt x="122" y="2119"/>
                  <a:pt x="345" y="2378"/>
                </a:cubicBezTo>
                <a:cubicBezTo>
                  <a:pt x="422" y="2467"/>
                  <a:pt x="557" y="2478"/>
                  <a:pt x="646" y="2401"/>
                </a:cubicBezTo>
                <a:cubicBezTo>
                  <a:pt x="735" y="2324"/>
                  <a:pt x="746" y="2189"/>
                  <a:pt x="669" y="2100"/>
                </a:cubicBezTo>
                <a:cubicBezTo>
                  <a:pt x="510" y="1916"/>
                  <a:pt x="426" y="1693"/>
                  <a:pt x="426" y="1457"/>
                </a:cubicBezTo>
                <a:cubicBezTo>
                  <a:pt x="426" y="889"/>
                  <a:pt x="923" y="427"/>
                  <a:pt x="1533" y="427"/>
                </a:cubicBezTo>
                <a:cubicBezTo>
                  <a:pt x="2139" y="427"/>
                  <a:pt x="2557" y="741"/>
                  <a:pt x="2653" y="1267"/>
                </a:cubicBezTo>
                <a:cubicBezTo>
                  <a:pt x="2761" y="1855"/>
                  <a:pt x="2371" y="2312"/>
                  <a:pt x="2045" y="2381"/>
                </a:cubicBezTo>
                <a:cubicBezTo>
                  <a:pt x="1849" y="2423"/>
                  <a:pt x="1715" y="2324"/>
                  <a:pt x="1646" y="2089"/>
                </a:cubicBezTo>
                <a:cubicBezTo>
                  <a:pt x="1709" y="1757"/>
                  <a:pt x="1760" y="1481"/>
                  <a:pt x="1780" y="1354"/>
                </a:cubicBezTo>
                <a:cubicBezTo>
                  <a:pt x="1820" y="1103"/>
                  <a:pt x="1755" y="900"/>
                  <a:pt x="1606" y="811"/>
                </a:cubicBezTo>
                <a:cubicBezTo>
                  <a:pt x="1503" y="749"/>
                  <a:pt x="1379" y="756"/>
                  <a:pt x="1281" y="829"/>
                </a:cubicBezTo>
                <a:cubicBezTo>
                  <a:pt x="1063" y="992"/>
                  <a:pt x="1031" y="1440"/>
                  <a:pt x="1193" y="2058"/>
                </a:cubicBezTo>
                <a:cubicBezTo>
                  <a:pt x="1198" y="2074"/>
                  <a:pt x="1203" y="2092"/>
                  <a:pt x="1208" y="2108"/>
                </a:cubicBezTo>
                <a:cubicBezTo>
                  <a:pt x="1047" y="2949"/>
                  <a:pt x="821" y="4084"/>
                  <a:pt x="818" y="4101"/>
                </a:cubicBezTo>
                <a:cubicBezTo>
                  <a:pt x="795" y="4216"/>
                  <a:pt x="870" y="4329"/>
                  <a:pt x="985" y="4352"/>
                </a:cubicBezTo>
                <a:cubicBezTo>
                  <a:pt x="999" y="4354"/>
                  <a:pt x="1013" y="4356"/>
                  <a:pt x="1027" y="4356"/>
                </a:cubicBezTo>
                <a:cubicBezTo>
                  <a:pt x="1127" y="4356"/>
                  <a:pt x="1216" y="4286"/>
                  <a:pt x="1236" y="4184"/>
                </a:cubicBezTo>
                <a:cubicBezTo>
                  <a:pt x="1247" y="4130"/>
                  <a:pt x="1394" y="3391"/>
                  <a:pt x="1533" y="2672"/>
                </a:cubicBezTo>
                <a:cubicBezTo>
                  <a:pt x="1696" y="2800"/>
                  <a:pt x="1904" y="2847"/>
                  <a:pt x="2133" y="2799"/>
                </a:cubicBezTo>
                <a:cubicBezTo>
                  <a:pt x="2413" y="2739"/>
                  <a:pt x="2688" y="2535"/>
                  <a:pt x="2869" y="2254"/>
                </a:cubicBezTo>
                <a:cubicBezTo>
                  <a:pt x="3069" y="1942"/>
                  <a:pt x="3141" y="1565"/>
                  <a:pt x="3073" y="1191"/>
                </a:cubicBezTo>
                <a:close/>
              </a:path>
            </a:pathLst>
          </a:custGeom>
          <a:solidFill>
            <a:schemeClr val="bg1"/>
          </a:solidFill>
          <a:ln>
            <a:noFill/>
          </a:ln>
        </p:spPr>
        <p:txBody>
          <a:bodyPr>
            <a:normAutofit fontScale="90000"/>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文本框 104"/>
          <p:cNvSpPr txBox="1"/>
          <p:nvPr/>
        </p:nvSpPr>
        <p:spPr>
          <a:xfrm>
            <a:off x="988695" y="883285"/>
            <a:ext cx="5064125" cy="368300"/>
          </a:xfrm>
          <a:prstGeom prst="rect">
            <a:avLst/>
          </a:prstGeom>
          <a:noFill/>
        </p:spPr>
        <p:txBody>
          <a:bodyPr wrap="square" rtlCol="0">
            <a:spAutoFit/>
          </a:bodyPr>
          <a:p>
            <a:pPr algn="just"/>
            <a:r>
              <a:rPr lang="zh-CN" sz="1800" b="1">
                <a:latin typeface="+mj-ea"/>
                <a:ea typeface="+mj-ea"/>
              </a:rPr>
              <a:t>答疑解惑</a:t>
            </a:r>
            <a:endParaRPr lang="zh-CN" sz="1800" b="1">
              <a:latin typeface="+mj-ea"/>
              <a:ea typeface="+mj-ea"/>
            </a:endParaRPr>
          </a:p>
        </p:txBody>
      </p:sp>
      <p:sp>
        <p:nvSpPr>
          <p:cNvPr id="2" name="文本框 1"/>
          <p:cNvSpPr txBox="1"/>
          <p:nvPr/>
        </p:nvSpPr>
        <p:spPr>
          <a:xfrm>
            <a:off x="988695" y="1458595"/>
            <a:ext cx="10080000" cy="450850"/>
          </a:xfrm>
          <a:prstGeom prst="rect">
            <a:avLst/>
          </a:prstGeom>
          <a:noFill/>
        </p:spPr>
        <p:txBody>
          <a:bodyPr wrap="square" rtlCol="0">
            <a:spAutoFit/>
          </a:bodyPr>
          <a:p>
            <a:pPr marL="0" indent="0" algn="just" eaLnBrk="1" latinLnBrk="0" hangingPunct="1">
              <a:lnSpc>
                <a:spcPct val="130000"/>
              </a:lnSpc>
              <a:spcBef>
                <a:spcPts val="0"/>
              </a:spcBef>
              <a:spcAft>
                <a:spcPts val="0"/>
              </a:spcAft>
              <a:buNone/>
            </a:pPr>
            <a:r>
              <a:rPr lang="zh-CN" altLang="en-US" dirty="0">
                <a:solidFill>
                  <a:schemeClr val="accent1"/>
                </a:solidFill>
                <a:effectLst>
                  <a:outerShdw blurRad="38100" dist="25400" dir="5400000" algn="ctr" rotWithShape="0">
                    <a:srgbClr val="6E747A">
                      <a:alpha val="43000"/>
                    </a:srgbClr>
                  </a:outerShdw>
                </a:effectLst>
                <a:latin typeface="+mn-ea"/>
                <a:ea typeface="+mn-ea"/>
                <a:sym typeface="+mn-ea"/>
              </a:rPr>
              <a:t>答疑时还需要注意一下几点</a:t>
            </a:r>
            <a:r>
              <a:rPr lang="zh-CN" altLang="en-US" dirty="0">
                <a:solidFill>
                  <a:schemeClr val="accent1"/>
                </a:solidFill>
                <a:effectLst>
                  <a:outerShdw blurRad="38100" dist="25400" dir="5400000" algn="ctr" rotWithShape="0">
                    <a:srgbClr val="6E747A">
                      <a:alpha val="43000"/>
                    </a:srgbClr>
                  </a:outerShdw>
                </a:effectLst>
                <a:sym typeface="+mn-ea"/>
              </a:rPr>
              <a:t>：</a:t>
            </a:r>
            <a:endParaRPr lang="zh-CN" altLang="en-US" dirty="0">
              <a:solidFill>
                <a:schemeClr val="accent1"/>
              </a:solidFill>
              <a:effectLst>
                <a:outerShdw blurRad="38100" dist="25400" dir="5400000" algn="ctr" rotWithShape="0">
                  <a:srgbClr val="6E747A">
                    <a:alpha val="43000"/>
                  </a:srgbClr>
                </a:outerShdw>
              </a:effectLst>
              <a:sym typeface="+mn-ea"/>
            </a:endParaRPr>
          </a:p>
        </p:txBody>
      </p:sp>
      <p:grpSp>
        <p:nvGrpSpPr>
          <p:cNvPr id="106" name="组合 105"/>
          <p:cNvGrpSpPr/>
          <p:nvPr>
            <p:custDataLst>
              <p:tags r:id="rId1"/>
            </p:custDataLst>
          </p:nvPr>
        </p:nvGrpSpPr>
        <p:grpSpPr>
          <a:xfrm rot="0">
            <a:off x="892810" y="2687320"/>
            <a:ext cx="3251685" cy="2783205"/>
            <a:chOff x="2804161" y="3715605"/>
            <a:chExt cx="2089280" cy="1787987"/>
          </a:xfrm>
        </p:grpSpPr>
        <p:sp>
          <p:nvSpPr>
            <p:cNvPr id="107" name="Oval 36"/>
            <p:cNvSpPr>
              <a:spLocks noChangeArrowheads="1"/>
            </p:cNvSpPr>
            <p:nvPr>
              <p:custDataLst>
                <p:tags r:id="rId2"/>
              </p:custDataLst>
            </p:nvPr>
          </p:nvSpPr>
          <p:spPr bwMode="auto">
            <a:xfrm flipV="1">
              <a:off x="3089720" y="4998472"/>
              <a:ext cx="1533972" cy="505120"/>
            </a:xfrm>
            <a:prstGeom prst="ellipse">
              <a:avLst/>
            </a:prstGeom>
            <a:gradFill>
              <a:gsLst>
                <a:gs pos="0">
                  <a:srgbClr val="BCBCBC"/>
                </a:gs>
                <a:gs pos="100000">
                  <a:srgbClr val="FFFFFF">
                    <a:alpha val="0"/>
                  </a:srgbClr>
                </a:gs>
              </a:gsLst>
              <a:path path="shape">
                <a:fillToRect l="50000" t="50000" r="50000" b="50000"/>
              </a:path>
            </a:gradFill>
            <a:ln>
              <a:noFill/>
            </a:ln>
            <a:effectLst/>
          </p:spPr>
          <p:txBody>
            <a:bodyPr wrap="none" anchor="ctr"/>
            <a:lstStyle>
              <a:lvl1pPr eaLnBrk="0" hangingPunct="0">
                <a:spcBef>
                  <a:spcPct val="20000"/>
                </a:spcBef>
                <a:buChar char="•"/>
                <a:defRPr kumimoji="1" sz="3200">
                  <a:solidFill>
                    <a:schemeClr val="bg1"/>
                  </a:solidFill>
                  <a:latin typeface="Gulim" panose="020B0600000101010101" charset="-127"/>
                  <a:ea typeface="Gulim" panose="020B0600000101010101" charset="-127"/>
                </a:defRPr>
              </a:lvl1pPr>
              <a:lvl2pPr marL="742950" indent="-285750" eaLnBrk="0" hangingPunct="0">
                <a:spcBef>
                  <a:spcPct val="20000"/>
                </a:spcBef>
                <a:buChar char="–"/>
                <a:defRPr kumimoji="1" sz="2800">
                  <a:solidFill>
                    <a:schemeClr val="bg1"/>
                  </a:solidFill>
                  <a:latin typeface="Gulim" panose="020B0600000101010101" charset="-127"/>
                  <a:ea typeface="Gulim" panose="020B0600000101010101" charset="-127"/>
                </a:defRPr>
              </a:lvl2pPr>
              <a:lvl3pPr marL="1143000" indent="-228600" eaLnBrk="0" hangingPunct="0">
                <a:spcBef>
                  <a:spcPct val="20000"/>
                </a:spcBef>
                <a:buChar char="•"/>
                <a:defRPr kumimoji="1" sz="2400">
                  <a:solidFill>
                    <a:schemeClr val="bg1"/>
                  </a:solidFill>
                  <a:latin typeface="Gulim" panose="020B0600000101010101" charset="-127"/>
                  <a:ea typeface="Gulim" panose="020B0600000101010101" charset="-127"/>
                </a:defRPr>
              </a:lvl3pPr>
              <a:lvl4pPr marL="1600200" indent="-228600" eaLnBrk="0" hangingPunct="0">
                <a:spcBef>
                  <a:spcPct val="20000"/>
                </a:spcBef>
                <a:buChar char="–"/>
                <a:defRPr kumimoji="1" sz="2000">
                  <a:solidFill>
                    <a:schemeClr val="bg1"/>
                  </a:solidFill>
                  <a:latin typeface="Gulim" panose="020B0600000101010101" charset="-127"/>
                  <a:ea typeface="Gulim" panose="020B0600000101010101" charset="-127"/>
                </a:defRPr>
              </a:lvl4pPr>
              <a:lvl5pPr marL="2057400" indent="-228600" eaLnBrk="0" hangingPunct="0">
                <a:spcBef>
                  <a:spcPct val="20000"/>
                </a:spcBef>
                <a:buChar char="»"/>
                <a:defRPr kumimoji="1" sz="2000">
                  <a:solidFill>
                    <a:schemeClr val="bg1"/>
                  </a:solidFill>
                  <a:latin typeface="Gulim" panose="020B0600000101010101" charset="-127"/>
                  <a:ea typeface="Gulim" panose="020B0600000101010101" charset="-127"/>
                </a:defRPr>
              </a:lvl5pPr>
              <a:lvl6pPr marL="25146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6pPr>
              <a:lvl7pPr marL="29718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7pPr>
              <a:lvl8pPr marL="34290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8pPr>
              <a:lvl9pPr marL="38862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9pPr>
            </a:lstStyle>
            <a:p>
              <a:pPr eaLnBrk="1" latinLnBrk="1" hangingPunct="1">
                <a:spcBef>
                  <a:spcPct val="0"/>
                </a:spcBef>
                <a:buNone/>
                <a:defRPr/>
              </a:pPr>
              <a:endParaRPr lang="ko-KR" altLang="ko-KR" sz="1800" kern="0">
                <a:latin typeface="+mn-lt"/>
                <a:ea typeface="+mn-ea"/>
                <a:sym typeface="Arial" panose="020B0604020202020204" pitchFamily="34" charset="0"/>
              </a:endParaRPr>
            </a:p>
          </p:txBody>
        </p:sp>
        <p:sp>
          <p:nvSpPr>
            <p:cNvPr id="108" name="流程图: 延期 6"/>
            <p:cNvSpPr/>
            <p:nvPr>
              <p:custDataLst>
                <p:tags r:id="rId3"/>
              </p:custDataLst>
            </p:nvPr>
          </p:nvSpPr>
          <p:spPr>
            <a:xfrm rot="5400000">
              <a:off x="3096301" y="3723642"/>
              <a:ext cx="1504999" cy="1488926"/>
            </a:xfrm>
            <a:custGeom>
              <a:avLst/>
              <a:gdLst>
                <a:gd name="connsiteX0" fmla="*/ 0 w 740229"/>
                <a:gd name="connsiteY0" fmla="*/ 0 h 740229"/>
                <a:gd name="connsiteX1" fmla="*/ 370115 w 740229"/>
                <a:gd name="connsiteY1" fmla="*/ 0 h 740229"/>
                <a:gd name="connsiteX2" fmla="*/ 740230 w 740229"/>
                <a:gd name="connsiteY2" fmla="*/ 370115 h 740229"/>
                <a:gd name="connsiteX3" fmla="*/ 370115 w 740229"/>
                <a:gd name="connsiteY3" fmla="*/ 740230 h 740229"/>
                <a:gd name="connsiteX4" fmla="*/ 0 w 740229"/>
                <a:gd name="connsiteY4" fmla="*/ 740229 h 740229"/>
                <a:gd name="connsiteX5" fmla="*/ 0 w 740229"/>
                <a:gd name="connsiteY5" fmla="*/ 0 h 740229"/>
                <a:gd name="connsiteX0-1" fmla="*/ 0 w 836024"/>
                <a:gd name="connsiteY0-2" fmla="*/ 0 h 740230"/>
                <a:gd name="connsiteX1-3" fmla="*/ 370115 w 836024"/>
                <a:gd name="connsiteY1-4" fmla="*/ 0 h 740230"/>
                <a:gd name="connsiteX2-5" fmla="*/ 836024 w 836024"/>
                <a:gd name="connsiteY2-6" fmla="*/ 370115 h 740230"/>
                <a:gd name="connsiteX3-7" fmla="*/ 370115 w 836024"/>
                <a:gd name="connsiteY3-8" fmla="*/ 740230 h 740230"/>
                <a:gd name="connsiteX4-9" fmla="*/ 0 w 836024"/>
                <a:gd name="connsiteY4-10" fmla="*/ 740229 h 740230"/>
                <a:gd name="connsiteX5-11" fmla="*/ 0 w 836024"/>
                <a:gd name="connsiteY5-12" fmla="*/ 0 h 740230"/>
                <a:gd name="connsiteX0-13" fmla="*/ 0 w 957944"/>
                <a:gd name="connsiteY0-14" fmla="*/ 0 h 740230"/>
                <a:gd name="connsiteX1-15" fmla="*/ 370115 w 957944"/>
                <a:gd name="connsiteY1-16" fmla="*/ 0 h 740230"/>
                <a:gd name="connsiteX2-17" fmla="*/ 957944 w 957944"/>
                <a:gd name="connsiteY2-18" fmla="*/ 370115 h 740230"/>
                <a:gd name="connsiteX3-19" fmla="*/ 370115 w 957944"/>
                <a:gd name="connsiteY3-20" fmla="*/ 740230 h 740230"/>
                <a:gd name="connsiteX4-21" fmla="*/ 0 w 957944"/>
                <a:gd name="connsiteY4-22" fmla="*/ 740229 h 740230"/>
                <a:gd name="connsiteX5-23" fmla="*/ 0 w 957944"/>
                <a:gd name="connsiteY5-24" fmla="*/ 0 h 740230"/>
                <a:gd name="connsiteX0-25" fmla="*/ 0 w 957944"/>
                <a:gd name="connsiteY0-26" fmla="*/ 0 h 740230"/>
                <a:gd name="connsiteX1-27" fmla="*/ 370115 w 957944"/>
                <a:gd name="connsiteY1-28" fmla="*/ 0 h 740230"/>
                <a:gd name="connsiteX2-29" fmla="*/ 957944 w 957944"/>
                <a:gd name="connsiteY2-30" fmla="*/ 343989 h 740230"/>
                <a:gd name="connsiteX3-31" fmla="*/ 370115 w 957944"/>
                <a:gd name="connsiteY3-32" fmla="*/ 740230 h 740230"/>
                <a:gd name="connsiteX4-33" fmla="*/ 0 w 957944"/>
                <a:gd name="connsiteY4-34" fmla="*/ 740229 h 740230"/>
                <a:gd name="connsiteX5-35" fmla="*/ 0 w 957944"/>
                <a:gd name="connsiteY5-36" fmla="*/ 0 h 740230"/>
                <a:gd name="connsiteX0-37" fmla="*/ 0 w 960074"/>
                <a:gd name="connsiteY0-38" fmla="*/ 0 h 740229"/>
                <a:gd name="connsiteX1-39" fmla="*/ 370115 w 960074"/>
                <a:gd name="connsiteY1-40" fmla="*/ 0 h 740229"/>
                <a:gd name="connsiteX2-41" fmla="*/ 957944 w 960074"/>
                <a:gd name="connsiteY2-42" fmla="*/ 343989 h 740229"/>
                <a:gd name="connsiteX3-43" fmla="*/ 535577 w 960074"/>
                <a:gd name="connsiteY3-44" fmla="*/ 731522 h 740229"/>
                <a:gd name="connsiteX4-45" fmla="*/ 0 w 960074"/>
                <a:gd name="connsiteY4-46" fmla="*/ 740229 h 740229"/>
                <a:gd name="connsiteX5-47" fmla="*/ 0 w 960074"/>
                <a:gd name="connsiteY5-48" fmla="*/ 0 h 740229"/>
                <a:gd name="connsiteX0-49" fmla="*/ 0 w 957951"/>
                <a:gd name="connsiteY0-50" fmla="*/ 0 h 740229"/>
                <a:gd name="connsiteX1-51" fmla="*/ 526872 w 957951"/>
                <a:gd name="connsiteY1-52" fmla="*/ 8708 h 740229"/>
                <a:gd name="connsiteX2-53" fmla="*/ 957944 w 957951"/>
                <a:gd name="connsiteY2-54" fmla="*/ 343989 h 740229"/>
                <a:gd name="connsiteX3-55" fmla="*/ 535577 w 957951"/>
                <a:gd name="connsiteY3-56" fmla="*/ 731522 h 740229"/>
                <a:gd name="connsiteX4-57" fmla="*/ 0 w 957951"/>
                <a:gd name="connsiteY4-58" fmla="*/ 740229 h 740229"/>
                <a:gd name="connsiteX5-59" fmla="*/ 0 w 957951"/>
                <a:gd name="connsiteY5-60" fmla="*/ 0 h 740229"/>
                <a:gd name="connsiteX0-61" fmla="*/ 0 w 957951"/>
                <a:gd name="connsiteY0-62" fmla="*/ 0 h 740229"/>
                <a:gd name="connsiteX1-63" fmla="*/ 526872 w 957951"/>
                <a:gd name="connsiteY1-64" fmla="*/ 8708 h 740229"/>
                <a:gd name="connsiteX2-65" fmla="*/ 957944 w 957951"/>
                <a:gd name="connsiteY2-66" fmla="*/ 361934 h 740229"/>
                <a:gd name="connsiteX3-67" fmla="*/ 535577 w 957951"/>
                <a:gd name="connsiteY3-68" fmla="*/ 731522 h 740229"/>
                <a:gd name="connsiteX4-69" fmla="*/ 0 w 957951"/>
                <a:gd name="connsiteY4-70" fmla="*/ 740229 h 740229"/>
                <a:gd name="connsiteX5-71" fmla="*/ 0 w 957951"/>
                <a:gd name="connsiteY5-72" fmla="*/ 0 h 740229"/>
                <a:gd name="connsiteX0-73" fmla="*/ 0 w 981490"/>
                <a:gd name="connsiteY0-74" fmla="*/ 0 h 740229"/>
                <a:gd name="connsiteX1-75" fmla="*/ 526872 w 981490"/>
                <a:gd name="connsiteY1-76" fmla="*/ 8708 h 740229"/>
                <a:gd name="connsiteX2-77" fmla="*/ 981484 w 981490"/>
                <a:gd name="connsiteY2-78" fmla="*/ 361934 h 740229"/>
                <a:gd name="connsiteX3-79" fmla="*/ 535577 w 981490"/>
                <a:gd name="connsiteY3-80" fmla="*/ 731522 h 740229"/>
                <a:gd name="connsiteX4-81" fmla="*/ 0 w 981490"/>
                <a:gd name="connsiteY4-82" fmla="*/ 740229 h 740229"/>
                <a:gd name="connsiteX5-83" fmla="*/ 0 w 981490"/>
                <a:gd name="connsiteY5-84" fmla="*/ 0 h 740229"/>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981490" h="740229">
                  <a:moveTo>
                    <a:pt x="0" y="0"/>
                  </a:moveTo>
                  <a:lnTo>
                    <a:pt x="526872" y="8708"/>
                  </a:lnTo>
                  <a:cubicBezTo>
                    <a:pt x="731281" y="8708"/>
                    <a:pt x="980033" y="241465"/>
                    <a:pt x="981484" y="361934"/>
                  </a:cubicBezTo>
                  <a:cubicBezTo>
                    <a:pt x="982935" y="482403"/>
                    <a:pt x="739986" y="731522"/>
                    <a:pt x="535577" y="731522"/>
                  </a:cubicBezTo>
                  <a:lnTo>
                    <a:pt x="0" y="740229"/>
                  </a:lnTo>
                  <a:lnTo>
                    <a:pt x="0" y="0"/>
                  </a:lnTo>
                  <a:close/>
                </a:path>
              </a:pathLst>
            </a:custGeom>
            <a:solidFill>
              <a:schemeClr val="accent1">
                <a:lumMod val="20000"/>
                <a:lumOff val="80000"/>
              </a:schemeClr>
            </a:solidFill>
            <a:ln w="12700" cap="flat" cmpd="sng" algn="ctr">
              <a:noFill/>
              <a:prstDash val="solid"/>
              <a:miter lim="800000"/>
            </a:ln>
            <a:effectLst/>
          </p:spPr>
          <p:txBody>
            <a:bodyPr rtlCol="0" anchor="ctr"/>
            <a:lstStyle/>
            <a:p>
              <a:pPr algn="ctr">
                <a:defRPr/>
              </a:pPr>
              <a:endParaRPr lang="zh-CN" altLang="en-US" kern="0">
                <a:solidFill>
                  <a:schemeClr val="bg1"/>
                </a:solidFill>
                <a:sym typeface="Arial" panose="020B0604020202020204" pitchFamily="34" charset="0"/>
              </a:endParaRPr>
            </a:p>
          </p:txBody>
        </p:sp>
        <p:sp>
          <p:nvSpPr>
            <p:cNvPr id="109" name="任意多边形 108"/>
            <p:cNvSpPr/>
            <p:nvPr>
              <p:custDataLst>
                <p:tags r:id="rId4"/>
              </p:custDataLst>
            </p:nvPr>
          </p:nvSpPr>
          <p:spPr>
            <a:xfrm flipH="1">
              <a:off x="2804161" y="3973120"/>
              <a:ext cx="2089280" cy="585546"/>
            </a:xfrm>
            <a:custGeom>
              <a:avLst/>
              <a:gdLst>
                <a:gd name="connsiteX0" fmla="*/ 1190896 w 1190896"/>
                <a:gd name="connsiteY0" fmla="*/ 0 h 239486"/>
                <a:gd name="connsiteX1" fmla="*/ 979715 w 1190896"/>
                <a:gd name="connsiteY1" fmla="*/ 0 h 239486"/>
                <a:gd name="connsiteX2" fmla="*/ 211181 w 1190896"/>
                <a:gd name="connsiteY2" fmla="*/ 0 h 239486"/>
                <a:gd name="connsiteX3" fmla="*/ 0 w 1190896"/>
                <a:gd name="connsiteY3" fmla="*/ 0 h 239486"/>
                <a:gd name="connsiteX4" fmla="*/ 119743 w 1190896"/>
                <a:gd name="connsiteY4" fmla="*/ 119743 h 239486"/>
                <a:gd name="connsiteX5" fmla="*/ 0 w 1190896"/>
                <a:gd name="connsiteY5" fmla="*/ 239486 h 239486"/>
                <a:gd name="connsiteX6" fmla="*/ 211181 w 1190896"/>
                <a:gd name="connsiteY6" fmla="*/ 239486 h 239486"/>
                <a:gd name="connsiteX7" fmla="*/ 979715 w 1190896"/>
                <a:gd name="connsiteY7" fmla="*/ 239486 h 239486"/>
                <a:gd name="connsiteX8" fmla="*/ 1190896 w 1190896"/>
                <a:gd name="connsiteY8" fmla="*/ 239486 h 239486"/>
                <a:gd name="connsiteX9" fmla="*/ 1071153 w 1190896"/>
                <a:gd name="connsiteY9" fmla="*/ 119743 h 23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896" h="239486">
                  <a:moveTo>
                    <a:pt x="1190896" y="0"/>
                  </a:moveTo>
                  <a:lnTo>
                    <a:pt x="979715" y="0"/>
                  </a:lnTo>
                  <a:lnTo>
                    <a:pt x="211181" y="0"/>
                  </a:lnTo>
                  <a:lnTo>
                    <a:pt x="0" y="0"/>
                  </a:lnTo>
                  <a:lnTo>
                    <a:pt x="119743" y="119743"/>
                  </a:lnTo>
                  <a:lnTo>
                    <a:pt x="0" y="239486"/>
                  </a:lnTo>
                  <a:lnTo>
                    <a:pt x="211181" y="239486"/>
                  </a:lnTo>
                  <a:lnTo>
                    <a:pt x="979715" y="239486"/>
                  </a:lnTo>
                  <a:lnTo>
                    <a:pt x="1190896" y="239486"/>
                  </a:lnTo>
                  <a:lnTo>
                    <a:pt x="1071153" y="119743"/>
                  </a:lnTo>
                  <a:close/>
                </a:path>
              </a:pathLst>
            </a:custGeom>
            <a:solidFill>
              <a:schemeClr val="accent1"/>
            </a:solidFill>
            <a:ln w="38100" cap="flat" cmpd="sng" algn="ctr">
              <a:solidFill>
                <a:schemeClr val="bg1"/>
              </a:solidFill>
              <a:prstDash val="solid"/>
              <a:miter lim="800000"/>
            </a:ln>
            <a:effectLst/>
          </p:spPr>
          <p:txBody>
            <a:bodyPr rtlCol="0" anchor="ctr">
              <a:normAutofit/>
            </a:bodyPr>
            <a:lstStyle/>
            <a:p>
              <a:pPr marL="0" lvl="0" indent="0" algn="ctr">
                <a:lnSpc>
                  <a:spcPct val="100000"/>
                </a:lnSpc>
                <a:spcBef>
                  <a:spcPts val="0"/>
                </a:spcBef>
                <a:spcAft>
                  <a:spcPts val="0"/>
                </a:spcAft>
                <a:buSzPct val="100000"/>
                <a:defRPr/>
              </a:pPr>
              <a:r>
                <a:rPr lang="zh-CN" altLang="en-US" sz="1800" kern="0" dirty="0">
                  <a:solidFill>
                    <a:schemeClr val="bg1"/>
                  </a:solidFill>
                  <a:latin typeface="+mn-ea"/>
                  <a:ea typeface="+mn-ea"/>
                  <a:sym typeface="+mn-ea"/>
                </a:rPr>
                <a:t>持有积极态度</a:t>
              </a:r>
              <a:endParaRPr lang="zh-CN" altLang="en-US" sz="1800" kern="0" dirty="0">
                <a:solidFill>
                  <a:schemeClr val="bg1"/>
                </a:solidFill>
                <a:latin typeface="+mn-ea"/>
                <a:ea typeface="+mn-ea"/>
                <a:sym typeface="+mn-ea"/>
              </a:endParaRPr>
            </a:p>
          </p:txBody>
        </p:sp>
      </p:grpSp>
      <p:grpSp>
        <p:nvGrpSpPr>
          <p:cNvPr id="110" name="组合 109"/>
          <p:cNvGrpSpPr/>
          <p:nvPr>
            <p:custDataLst>
              <p:tags r:id="rId5"/>
            </p:custDataLst>
          </p:nvPr>
        </p:nvGrpSpPr>
        <p:grpSpPr>
          <a:xfrm rot="0">
            <a:off x="4390595" y="2687320"/>
            <a:ext cx="3251685" cy="2783205"/>
            <a:chOff x="5051361" y="3715605"/>
            <a:chExt cx="2089280" cy="1787987"/>
          </a:xfrm>
        </p:grpSpPr>
        <p:sp>
          <p:nvSpPr>
            <p:cNvPr id="111" name="Oval 36"/>
            <p:cNvSpPr>
              <a:spLocks noChangeArrowheads="1"/>
            </p:cNvSpPr>
            <p:nvPr>
              <p:custDataLst>
                <p:tags r:id="rId6"/>
              </p:custDataLst>
            </p:nvPr>
          </p:nvSpPr>
          <p:spPr bwMode="auto">
            <a:xfrm flipV="1">
              <a:off x="5336920" y="4998472"/>
              <a:ext cx="1533972" cy="505120"/>
            </a:xfrm>
            <a:prstGeom prst="ellipse">
              <a:avLst/>
            </a:prstGeom>
            <a:gradFill>
              <a:gsLst>
                <a:gs pos="0">
                  <a:srgbClr val="BCBCBC"/>
                </a:gs>
                <a:gs pos="100000">
                  <a:srgbClr val="FFFFFF">
                    <a:alpha val="0"/>
                  </a:srgbClr>
                </a:gs>
              </a:gsLst>
              <a:path path="shape">
                <a:fillToRect l="50000" t="50000" r="50000" b="50000"/>
              </a:path>
            </a:gradFill>
            <a:ln>
              <a:noFill/>
            </a:ln>
            <a:effectLst/>
          </p:spPr>
          <p:txBody>
            <a:bodyPr wrap="none" anchor="ctr"/>
            <a:lstStyle>
              <a:lvl1pPr eaLnBrk="0" hangingPunct="0">
                <a:spcBef>
                  <a:spcPct val="20000"/>
                </a:spcBef>
                <a:buChar char="•"/>
                <a:defRPr kumimoji="1" sz="3200">
                  <a:solidFill>
                    <a:schemeClr val="bg1"/>
                  </a:solidFill>
                  <a:latin typeface="Gulim" panose="020B0600000101010101" charset="-127"/>
                  <a:ea typeface="Gulim" panose="020B0600000101010101" charset="-127"/>
                </a:defRPr>
              </a:lvl1pPr>
              <a:lvl2pPr marL="742950" indent="-285750" eaLnBrk="0" hangingPunct="0">
                <a:spcBef>
                  <a:spcPct val="20000"/>
                </a:spcBef>
                <a:buChar char="–"/>
                <a:defRPr kumimoji="1" sz="2800">
                  <a:solidFill>
                    <a:schemeClr val="bg1"/>
                  </a:solidFill>
                  <a:latin typeface="Gulim" panose="020B0600000101010101" charset="-127"/>
                  <a:ea typeface="Gulim" panose="020B0600000101010101" charset="-127"/>
                </a:defRPr>
              </a:lvl2pPr>
              <a:lvl3pPr marL="1143000" indent="-228600" eaLnBrk="0" hangingPunct="0">
                <a:spcBef>
                  <a:spcPct val="20000"/>
                </a:spcBef>
                <a:buChar char="•"/>
                <a:defRPr kumimoji="1" sz="2400">
                  <a:solidFill>
                    <a:schemeClr val="bg1"/>
                  </a:solidFill>
                  <a:latin typeface="Gulim" panose="020B0600000101010101" charset="-127"/>
                  <a:ea typeface="Gulim" panose="020B0600000101010101" charset="-127"/>
                </a:defRPr>
              </a:lvl3pPr>
              <a:lvl4pPr marL="1600200" indent="-228600" eaLnBrk="0" hangingPunct="0">
                <a:spcBef>
                  <a:spcPct val="20000"/>
                </a:spcBef>
                <a:buChar char="–"/>
                <a:defRPr kumimoji="1" sz="2000">
                  <a:solidFill>
                    <a:schemeClr val="bg1"/>
                  </a:solidFill>
                  <a:latin typeface="Gulim" panose="020B0600000101010101" charset="-127"/>
                  <a:ea typeface="Gulim" panose="020B0600000101010101" charset="-127"/>
                </a:defRPr>
              </a:lvl4pPr>
              <a:lvl5pPr marL="2057400" indent="-228600" eaLnBrk="0" hangingPunct="0">
                <a:spcBef>
                  <a:spcPct val="20000"/>
                </a:spcBef>
                <a:buChar char="»"/>
                <a:defRPr kumimoji="1" sz="2000">
                  <a:solidFill>
                    <a:schemeClr val="bg1"/>
                  </a:solidFill>
                  <a:latin typeface="Gulim" panose="020B0600000101010101" charset="-127"/>
                  <a:ea typeface="Gulim" panose="020B0600000101010101" charset="-127"/>
                </a:defRPr>
              </a:lvl5pPr>
              <a:lvl6pPr marL="25146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6pPr>
              <a:lvl7pPr marL="29718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7pPr>
              <a:lvl8pPr marL="34290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8pPr>
              <a:lvl9pPr marL="38862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9pPr>
            </a:lstStyle>
            <a:p>
              <a:pPr eaLnBrk="1" latinLnBrk="1" hangingPunct="1">
                <a:spcBef>
                  <a:spcPct val="0"/>
                </a:spcBef>
                <a:buNone/>
                <a:defRPr/>
              </a:pPr>
              <a:endParaRPr lang="ko-KR" altLang="ko-KR" sz="1800" kern="0">
                <a:latin typeface="+mn-lt"/>
                <a:ea typeface="+mn-ea"/>
                <a:sym typeface="Arial" panose="020B0604020202020204" pitchFamily="34" charset="0"/>
              </a:endParaRPr>
            </a:p>
          </p:txBody>
        </p:sp>
        <p:sp>
          <p:nvSpPr>
            <p:cNvPr id="112" name="流程图: 延期 6"/>
            <p:cNvSpPr/>
            <p:nvPr>
              <p:custDataLst>
                <p:tags r:id="rId7"/>
              </p:custDataLst>
            </p:nvPr>
          </p:nvSpPr>
          <p:spPr>
            <a:xfrm rot="5400000">
              <a:off x="5343501" y="3723642"/>
              <a:ext cx="1504999" cy="1488926"/>
            </a:xfrm>
            <a:custGeom>
              <a:avLst/>
              <a:gdLst>
                <a:gd name="connsiteX0" fmla="*/ 0 w 740229"/>
                <a:gd name="connsiteY0" fmla="*/ 0 h 740229"/>
                <a:gd name="connsiteX1" fmla="*/ 370115 w 740229"/>
                <a:gd name="connsiteY1" fmla="*/ 0 h 740229"/>
                <a:gd name="connsiteX2" fmla="*/ 740230 w 740229"/>
                <a:gd name="connsiteY2" fmla="*/ 370115 h 740229"/>
                <a:gd name="connsiteX3" fmla="*/ 370115 w 740229"/>
                <a:gd name="connsiteY3" fmla="*/ 740230 h 740229"/>
                <a:gd name="connsiteX4" fmla="*/ 0 w 740229"/>
                <a:gd name="connsiteY4" fmla="*/ 740229 h 740229"/>
                <a:gd name="connsiteX5" fmla="*/ 0 w 740229"/>
                <a:gd name="connsiteY5" fmla="*/ 0 h 740229"/>
                <a:gd name="connsiteX0-1" fmla="*/ 0 w 836024"/>
                <a:gd name="connsiteY0-2" fmla="*/ 0 h 740230"/>
                <a:gd name="connsiteX1-3" fmla="*/ 370115 w 836024"/>
                <a:gd name="connsiteY1-4" fmla="*/ 0 h 740230"/>
                <a:gd name="connsiteX2-5" fmla="*/ 836024 w 836024"/>
                <a:gd name="connsiteY2-6" fmla="*/ 370115 h 740230"/>
                <a:gd name="connsiteX3-7" fmla="*/ 370115 w 836024"/>
                <a:gd name="connsiteY3-8" fmla="*/ 740230 h 740230"/>
                <a:gd name="connsiteX4-9" fmla="*/ 0 w 836024"/>
                <a:gd name="connsiteY4-10" fmla="*/ 740229 h 740230"/>
                <a:gd name="connsiteX5-11" fmla="*/ 0 w 836024"/>
                <a:gd name="connsiteY5-12" fmla="*/ 0 h 740230"/>
                <a:gd name="connsiteX0-13" fmla="*/ 0 w 957944"/>
                <a:gd name="connsiteY0-14" fmla="*/ 0 h 740230"/>
                <a:gd name="connsiteX1-15" fmla="*/ 370115 w 957944"/>
                <a:gd name="connsiteY1-16" fmla="*/ 0 h 740230"/>
                <a:gd name="connsiteX2-17" fmla="*/ 957944 w 957944"/>
                <a:gd name="connsiteY2-18" fmla="*/ 370115 h 740230"/>
                <a:gd name="connsiteX3-19" fmla="*/ 370115 w 957944"/>
                <a:gd name="connsiteY3-20" fmla="*/ 740230 h 740230"/>
                <a:gd name="connsiteX4-21" fmla="*/ 0 w 957944"/>
                <a:gd name="connsiteY4-22" fmla="*/ 740229 h 740230"/>
                <a:gd name="connsiteX5-23" fmla="*/ 0 w 957944"/>
                <a:gd name="connsiteY5-24" fmla="*/ 0 h 740230"/>
                <a:gd name="connsiteX0-25" fmla="*/ 0 w 957944"/>
                <a:gd name="connsiteY0-26" fmla="*/ 0 h 740230"/>
                <a:gd name="connsiteX1-27" fmla="*/ 370115 w 957944"/>
                <a:gd name="connsiteY1-28" fmla="*/ 0 h 740230"/>
                <a:gd name="connsiteX2-29" fmla="*/ 957944 w 957944"/>
                <a:gd name="connsiteY2-30" fmla="*/ 343989 h 740230"/>
                <a:gd name="connsiteX3-31" fmla="*/ 370115 w 957944"/>
                <a:gd name="connsiteY3-32" fmla="*/ 740230 h 740230"/>
                <a:gd name="connsiteX4-33" fmla="*/ 0 w 957944"/>
                <a:gd name="connsiteY4-34" fmla="*/ 740229 h 740230"/>
                <a:gd name="connsiteX5-35" fmla="*/ 0 w 957944"/>
                <a:gd name="connsiteY5-36" fmla="*/ 0 h 740230"/>
                <a:gd name="connsiteX0-37" fmla="*/ 0 w 960074"/>
                <a:gd name="connsiteY0-38" fmla="*/ 0 h 740229"/>
                <a:gd name="connsiteX1-39" fmla="*/ 370115 w 960074"/>
                <a:gd name="connsiteY1-40" fmla="*/ 0 h 740229"/>
                <a:gd name="connsiteX2-41" fmla="*/ 957944 w 960074"/>
                <a:gd name="connsiteY2-42" fmla="*/ 343989 h 740229"/>
                <a:gd name="connsiteX3-43" fmla="*/ 535577 w 960074"/>
                <a:gd name="connsiteY3-44" fmla="*/ 731522 h 740229"/>
                <a:gd name="connsiteX4-45" fmla="*/ 0 w 960074"/>
                <a:gd name="connsiteY4-46" fmla="*/ 740229 h 740229"/>
                <a:gd name="connsiteX5-47" fmla="*/ 0 w 960074"/>
                <a:gd name="connsiteY5-48" fmla="*/ 0 h 740229"/>
                <a:gd name="connsiteX0-49" fmla="*/ 0 w 957951"/>
                <a:gd name="connsiteY0-50" fmla="*/ 0 h 740229"/>
                <a:gd name="connsiteX1-51" fmla="*/ 526872 w 957951"/>
                <a:gd name="connsiteY1-52" fmla="*/ 8708 h 740229"/>
                <a:gd name="connsiteX2-53" fmla="*/ 957944 w 957951"/>
                <a:gd name="connsiteY2-54" fmla="*/ 343989 h 740229"/>
                <a:gd name="connsiteX3-55" fmla="*/ 535577 w 957951"/>
                <a:gd name="connsiteY3-56" fmla="*/ 731522 h 740229"/>
                <a:gd name="connsiteX4-57" fmla="*/ 0 w 957951"/>
                <a:gd name="connsiteY4-58" fmla="*/ 740229 h 740229"/>
                <a:gd name="connsiteX5-59" fmla="*/ 0 w 957951"/>
                <a:gd name="connsiteY5-60" fmla="*/ 0 h 740229"/>
                <a:gd name="connsiteX0-61" fmla="*/ 0 w 957951"/>
                <a:gd name="connsiteY0-62" fmla="*/ 0 h 740229"/>
                <a:gd name="connsiteX1-63" fmla="*/ 526872 w 957951"/>
                <a:gd name="connsiteY1-64" fmla="*/ 8708 h 740229"/>
                <a:gd name="connsiteX2-65" fmla="*/ 957944 w 957951"/>
                <a:gd name="connsiteY2-66" fmla="*/ 361934 h 740229"/>
                <a:gd name="connsiteX3-67" fmla="*/ 535577 w 957951"/>
                <a:gd name="connsiteY3-68" fmla="*/ 731522 h 740229"/>
                <a:gd name="connsiteX4-69" fmla="*/ 0 w 957951"/>
                <a:gd name="connsiteY4-70" fmla="*/ 740229 h 740229"/>
                <a:gd name="connsiteX5-71" fmla="*/ 0 w 957951"/>
                <a:gd name="connsiteY5-72" fmla="*/ 0 h 740229"/>
                <a:gd name="connsiteX0-73" fmla="*/ 0 w 981490"/>
                <a:gd name="connsiteY0-74" fmla="*/ 0 h 740229"/>
                <a:gd name="connsiteX1-75" fmla="*/ 526872 w 981490"/>
                <a:gd name="connsiteY1-76" fmla="*/ 8708 h 740229"/>
                <a:gd name="connsiteX2-77" fmla="*/ 981484 w 981490"/>
                <a:gd name="connsiteY2-78" fmla="*/ 361934 h 740229"/>
                <a:gd name="connsiteX3-79" fmla="*/ 535577 w 981490"/>
                <a:gd name="connsiteY3-80" fmla="*/ 731522 h 740229"/>
                <a:gd name="connsiteX4-81" fmla="*/ 0 w 981490"/>
                <a:gd name="connsiteY4-82" fmla="*/ 740229 h 740229"/>
                <a:gd name="connsiteX5-83" fmla="*/ 0 w 981490"/>
                <a:gd name="connsiteY5-84" fmla="*/ 0 h 740229"/>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981490" h="740229">
                  <a:moveTo>
                    <a:pt x="0" y="0"/>
                  </a:moveTo>
                  <a:lnTo>
                    <a:pt x="526872" y="8708"/>
                  </a:lnTo>
                  <a:cubicBezTo>
                    <a:pt x="731281" y="8708"/>
                    <a:pt x="980033" y="241465"/>
                    <a:pt x="981484" y="361934"/>
                  </a:cubicBezTo>
                  <a:cubicBezTo>
                    <a:pt x="982935" y="482403"/>
                    <a:pt x="739986" y="731522"/>
                    <a:pt x="535577" y="731522"/>
                  </a:cubicBezTo>
                  <a:lnTo>
                    <a:pt x="0" y="740229"/>
                  </a:lnTo>
                  <a:lnTo>
                    <a:pt x="0" y="0"/>
                  </a:lnTo>
                  <a:close/>
                </a:path>
              </a:pathLst>
            </a:custGeom>
            <a:solidFill>
              <a:schemeClr val="accent2">
                <a:lumMod val="20000"/>
                <a:lumOff val="80000"/>
              </a:schemeClr>
            </a:solidFill>
            <a:ln w="12700" cap="flat" cmpd="sng" algn="ctr">
              <a:noFill/>
              <a:prstDash val="solid"/>
              <a:miter lim="800000"/>
            </a:ln>
            <a:effectLst/>
          </p:spPr>
          <p:txBody>
            <a:bodyPr rtlCol="0" anchor="ctr"/>
            <a:lstStyle/>
            <a:p>
              <a:pPr algn="ctr">
                <a:defRPr/>
              </a:pPr>
              <a:endParaRPr lang="zh-CN" altLang="en-US" kern="0">
                <a:solidFill>
                  <a:schemeClr val="bg1"/>
                </a:solidFill>
                <a:sym typeface="Arial" panose="020B0604020202020204" pitchFamily="34" charset="0"/>
              </a:endParaRPr>
            </a:p>
          </p:txBody>
        </p:sp>
        <p:sp>
          <p:nvSpPr>
            <p:cNvPr id="113" name="任意多边形 112"/>
            <p:cNvSpPr/>
            <p:nvPr>
              <p:custDataLst>
                <p:tags r:id="rId8"/>
              </p:custDataLst>
            </p:nvPr>
          </p:nvSpPr>
          <p:spPr>
            <a:xfrm flipH="1">
              <a:off x="5051361" y="3973120"/>
              <a:ext cx="2089280" cy="585546"/>
            </a:xfrm>
            <a:custGeom>
              <a:avLst/>
              <a:gdLst>
                <a:gd name="connsiteX0" fmla="*/ 1190896 w 1190896"/>
                <a:gd name="connsiteY0" fmla="*/ 0 h 239486"/>
                <a:gd name="connsiteX1" fmla="*/ 979715 w 1190896"/>
                <a:gd name="connsiteY1" fmla="*/ 0 h 239486"/>
                <a:gd name="connsiteX2" fmla="*/ 211181 w 1190896"/>
                <a:gd name="connsiteY2" fmla="*/ 0 h 239486"/>
                <a:gd name="connsiteX3" fmla="*/ 0 w 1190896"/>
                <a:gd name="connsiteY3" fmla="*/ 0 h 239486"/>
                <a:gd name="connsiteX4" fmla="*/ 119743 w 1190896"/>
                <a:gd name="connsiteY4" fmla="*/ 119743 h 239486"/>
                <a:gd name="connsiteX5" fmla="*/ 0 w 1190896"/>
                <a:gd name="connsiteY5" fmla="*/ 239486 h 239486"/>
                <a:gd name="connsiteX6" fmla="*/ 211181 w 1190896"/>
                <a:gd name="connsiteY6" fmla="*/ 239486 h 239486"/>
                <a:gd name="connsiteX7" fmla="*/ 979715 w 1190896"/>
                <a:gd name="connsiteY7" fmla="*/ 239486 h 239486"/>
                <a:gd name="connsiteX8" fmla="*/ 1190896 w 1190896"/>
                <a:gd name="connsiteY8" fmla="*/ 239486 h 239486"/>
                <a:gd name="connsiteX9" fmla="*/ 1071153 w 1190896"/>
                <a:gd name="connsiteY9" fmla="*/ 119743 h 23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896" h="239486">
                  <a:moveTo>
                    <a:pt x="1190896" y="0"/>
                  </a:moveTo>
                  <a:lnTo>
                    <a:pt x="979715" y="0"/>
                  </a:lnTo>
                  <a:lnTo>
                    <a:pt x="211181" y="0"/>
                  </a:lnTo>
                  <a:lnTo>
                    <a:pt x="0" y="0"/>
                  </a:lnTo>
                  <a:lnTo>
                    <a:pt x="119743" y="119743"/>
                  </a:lnTo>
                  <a:lnTo>
                    <a:pt x="0" y="239486"/>
                  </a:lnTo>
                  <a:lnTo>
                    <a:pt x="211181" y="239486"/>
                  </a:lnTo>
                  <a:lnTo>
                    <a:pt x="979715" y="239486"/>
                  </a:lnTo>
                  <a:lnTo>
                    <a:pt x="1190896" y="239486"/>
                  </a:lnTo>
                  <a:lnTo>
                    <a:pt x="1071153" y="119743"/>
                  </a:lnTo>
                  <a:close/>
                </a:path>
              </a:pathLst>
            </a:custGeom>
            <a:solidFill>
              <a:schemeClr val="accent2"/>
            </a:solidFill>
            <a:ln w="38100" cap="flat" cmpd="sng" algn="ctr">
              <a:solidFill>
                <a:schemeClr val="bg1"/>
              </a:solidFill>
              <a:prstDash val="solid"/>
              <a:miter lim="800000"/>
            </a:ln>
            <a:effectLst/>
          </p:spPr>
          <p:txBody>
            <a:bodyPr rtlCol="0" anchor="ctr">
              <a:normAutofit/>
            </a:bodyPr>
            <a:lstStyle/>
            <a:p>
              <a:pPr marL="0" lvl="0" indent="0" algn="ctr">
                <a:lnSpc>
                  <a:spcPct val="100000"/>
                </a:lnSpc>
                <a:spcBef>
                  <a:spcPts val="0"/>
                </a:spcBef>
                <a:spcAft>
                  <a:spcPts val="0"/>
                </a:spcAft>
                <a:buSzPct val="100000"/>
                <a:defRPr/>
              </a:pPr>
              <a:r>
                <a:rPr lang="zh-CN" altLang="en-US" sz="1800" kern="0" dirty="0">
                  <a:solidFill>
                    <a:schemeClr val="bg1"/>
                  </a:solidFill>
                  <a:latin typeface="+mn-ea"/>
                  <a:ea typeface="+mn-ea"/>
                  <a:sym typeface="+mn-ea"/>
                </a:rPr>
                <a:t>保持态度诚恳</a:t>
              </a:r>
              <a:endParaRPr lang="zh-CN" altLang="en-US" sz="1800" kern="0" dirty="0">
                <a:solidFill>
                  <a:schemeClr val="bg1"/>
                </a:solidFill>
                <a:latin typeface="+mn-ea"/>
                <a:ea typeface="+mn-ea"/>
                <a:sym typeface="+mn-ea"/>
              </a:endParaRPr>
            </a:p>
          </p:txBody>
        </p:sp>
      </p:grpSp>
      <p:grpSp>
        <p:nvGrpSpPr>
          <p:cNvPr id="114" name="组合 113"/>
          <p:cNvGrpSpPr/>
          <p:nvPr>
            <p:custDataLst>
              <p:tags r:id="rId9"/>
            </p:custDataLst>
          </p:nvPr>
        </p:nvGrpSpPr>
        <p:grpSpPr>
          <a:xfrm rot="0">
            <a:off x="7888380" y="2687320"/>
            <a:ext cx="3251685" cy="2783205"/>
            <a:chOff x="7298561" y="3715605"/>
            <a:chExt cx="2089280" cy="1787987"/>
          </a:xfrm>
        </p:grpSpPr>
        <p:sp>
          <p:nvSpPr>
            <p:cNvPr id="115" name="Oval 36"/>
            <p:cNvSpPr>
              <a:spLocks noChangeArrowheads="1"/>
            </p:cNvSpPr>
            <p:nvPr>
              <p:custDataLst>
                <p:tags r:id="rId10"/>
              </p:custDataLst>
            </p:nvPr>
          </p:nvSpPr>
          <p:spPr bwMode="auto">
            <a:xfrm flipV="1">
              <a:off x="7584120" y="4998472"/>
              <a:ext cx="1533972" cy="505120"/>
            </a:xfrm>
            <a:prstGeom prst="ellipse">
              <a:avLst/>
            </a:prstGeom>
            <a:gradFill>
              <a:gsLst>
                <a:gs pos="0">
                  <a:srgbClr val="BCBCBC"/>
                </a:gs>
                <a:gs pos="100000">
                  <a:srgbClr val="FFFFFF">
                    <a:alpha val="0"/>
                  </a:srgbClr>
                </a:gs>
              </a:gsLst>
              <a:path path="shape">
                <a:fillToRect l="50000" t="50000" r="50000" b="50000"/>
              </a:path>
            </a:gradFill>
            <a:ln>
              <a:noFill/>
            </a:ln>
            <a:effectLst/>
          </p:spPr>
          <p:txBody>
            <a:bodyPr wrap="none" anchor="ctr"/>
            <a:lstStyle>
              <a:lvl1pPr eaLnBrk="0" hangingPunct="0">
                <a:spcBef>
                  <a:spcPct val="20000"/>
                </a:spcBef>
                <a:buChar char="•"/>
                <a:defRPr kumimoji="1" sz="3200">
                  <a:solidFill>
                    <a:schemeClr val="bg1"/>
                  </a:solidFill>
                  <a:latin typeface="Gulim" panose="020B0600000101010101" charset="-127"/>
                  <a:ea typeface="Gulim" panose="020B0600000101010101" charset="-127"/>
                </a:defRPr>
              </a:lvl1pPr>
              <a:lvl2pPr marL="742950" indent="-285750" eaLnBrk="0" hangingPunct="0">
                <a:spcBef>
                  <a:spcPct val="20000"/>
                </a:spcBef>
                <a:buChar char="–"/>
                <a:defRPr kumimoji="1" sz="2800">
                  <a:solidFill>
                    <a:schemeClr val="bg1"/>
                  </a:solidFill>
                  <a:latin typeface="Gulim" panose="020B0600000101010101" charset="-127"/>
                  <a:ea typeface="Gulim" panose="020B0600000101010101" charset="-127"/>
                </a:defRPr>
              </a:lvl2pPr>
              <a:lvl3pPr marL="1143000" indent="-228600" eaLnBrk="0" hangingPunct="0">
                <a:spcBef>
                  <a:spcPct val="20000"/>
                </a:spcBef>
                <a:buChar char="•"/>
                <a:defRPr kumimoji="1" sz="2400">
                  <a:solidFill>
                    <a:schemeClr val="bg1"/>
                  </a:solidFill>
                  <a:latin typeface="Gulim" panose="020B0600000101010101" charset="-127"/>
                  <a:ea typeface="Gulim" panose="020B0600000101010101" charset="-127"/>
                </a:defRPr>
              </a:lvl3pPr>
              <a:lvl4pPr marL="1600200" indent="-228600" eaLnBrk="0" hangingPunct="0">
                <a:spcBef>
                  <a:spcPct val="20000"/>
                </a:spcBef>
                <a:buChar char="–"/>
                <a:defRPr kumimoji="1" sz="2000">
                  <a:solidFill>
                    <a:schemeClr val="bg1"/>
                  </a:solidFill>
                  <a:latin typeface="Gulim" panose="020B0600000101010101" charset="-127"/>
                  <a:ea typeface="Gulim" panose="020B0600000101010101" charset="-127"/>
                </a:defRPr>
              </a:lvl4pPr>
              <a:lvl5pPr marL="2057400" indent="-228600" eaLnBrk="0" hangingPunct="0">
                <a:spcBef>
                  <a:spcPct val="20000"/>
                </a:spcBef>
                <a:buChar char="»"/>
                <a:defRPr kumimoji="1" sz="2000">
                  <a:solidFill>
                    <a:schemeClr val="bg1"/>
                  </a:solidFill>
                  <a:latin typeface="Gulim" panose="020B0600000101010101" charset="-127"/>
                  <a:ea typeface="Gulim" panose="020B0600000101010101" charset="-127"/>
                </a:defRPr>
              </a:lvl5pPr>
              <a:lvl6pPr marL="25146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6pPr>
              <a:lvl7pPr marL="29718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7pPr>
              <a:lvl8pPr marL="34290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8pPr>
              <a:lvl9pPr marL="3886200" indent="-228600" eaLnBrk="0" fontAlgn="base" latinLnBrk="1" hangingPunct="0">
                <a:spcBef>
                  <a:spcPct val="20000"/>
                </a:spcBef>
                <a:spcAft>
                  <a:spcPct val="0"/>
                </a:spcAft>
                <a:buChar char="»"/>
                <a:defRPr kumimoji="1" sz="2000">
                  <a:solidFill>
                    <a:schemeClr val="bg1"/>
                  </a:solidFill>
                  <a:latin typeface="Gulim" panose="020B0600000101010101" charset="-127"/>
                  <a:ea typeface="Gulim" panose="020B0600000101010101" charset="-127"/>
                </a:defRPr>
              </a:lvl9pPr>
            </a:lstStyle>
            <a:p>
              <a:pPr eaLnBrk="1" latinLnBrk="1" hangingPunct="1">
                <a:spcBef>
                  <a:spcPct val="0"/>
                </a:spcBef>
                <a:buNone/>
                <a:defRPr/>
              </a:pPr>
              <a:endParaRPr lang="ko-KR" altLang="ko-KR" sz="1800" kern="0">
                <a:latin typeface="+mn-lt"/>
                <a:ea typeface="+mn-ea"/>
                <a:sym typeface="Arial" panose="020B0604020202020204" pitchFamily="34" charset="0"/>
              </a:endParaRPr>
            </a:p>
          </p:txBody>
        </p:sp>
        <p:sp>
          <p:nvSpPr>
            <p:cNvPr id="116" name="流程图: 延期 6"/>
            <p:cNvSpPr/>
            <p:nvPr>
              <p:custDataLst>
                <p:tags r:id="rId11"/>
              </p:custDataLst>
            </p:nvPr>
          </p:nvSpPr>
          <p:spPr>
            <a:xfrm rot="5400000">
              <a:off x="7590701" y="3723642"/>
              <a:ext cx="1504999" cy="1488926"/>
            </a:xfrm>
            <a:custGeom>
              <a:avLst/>
              <a:gdLst>
                <a:gd name="connsiteX0" fmla="*/ 0 w 740229"/>
                <a:gd name="connsiteY0" fmla="*/ 0 h 740229"/>
                <a:gd name="connsiteX1" fmla="*/ 370115 w 740229"/>
                <a:gd name="connsiteY1" fmla="*/ 0 h 740229"/>
                <a:gd name="connsiteX2" fmla="*/ 740230 w 740229"/>
                <a:gd name="connsiteY2" fmla="*/ 370115 h 740229"/>
                <a:gd name="connsiteX3" fmla="*/ 370115 w 740229"/>
                <a:gd name="connsiteY3" fmla="*/ 740230 h 740229"/>
                <a:gd name="connsiteX4" fmla="*/ 0 w 740229"/>
                <a:gd name="connsiteY4" fmla="*/ 740229 h 740229"/>
                <a:gd name="connsiteX5" fmla="*/ 0 w 740229"/>
                <a:gd name="connsiteY5" fmla="*/ 0 h 740229"/>
                <a:gd name="connsiteX0-1" fmla="*/ 0 w 836024"/>
                <a:gd name="connsiteY0-2" fmla="*/ 0 h 740230"/>
                <a:gd name="connsiteX1-3" fmla="*/ 370115 w 836024"/>
                <a:gd name="connsiteY1-4" fmla="*/ 0 h 740230"/>
                <a:gd name="connsiteX2-5" fmla="*/ 836024 w 836024"/>
                <a:gd name="connsiteY2-6" fmla="*/ 370115 h 740230"/>
                <a:gd name="connsiteX3-7" fmla="*/ 370115 w 836024"/>
                <a:gd name="connsiteY3-8" fmla="*/ 740230 h 740230"/>
                <a:gd name="connsiteX4-9" fmla="*/ 0 w 836024"/>
                <a:gd name="connsiteY4-10" fmla="*/ 740229 h 740230"/>
                <a:gd name="connsiteX5-11" fmla="*/ 0 w 836024"/>
                <a:gd name="connsiteY5-12" fmla="*/ 0 h 740230"/>
                <a:gd name="connsiteX0-13" fmla="*/ 0 w 957944"/>
                <a:gd name="connsiteY0-14" fmla="*/ 0 h 740230"/>
                <a:gd name="connsiteX1-15" fmla="*/ 370115 w 957944"/>
                <a:gd name="connsiteY1-16" fmla="*/ 0 h 740230"/>
                <a:gd name="connsiteX2-17" fmla="*/ 957944 w 957944"/>
                <a:gd name="connsiteY2-18" fmla="*/ 370115 h 740230"/>
                <a:gd name="connsiteX3-19" fmla="*/ 370115 w 957944"/>
                <a:gd name="connsiteY3-20" fmla="*/ 740230 h 740230"/>
                <a:gd name="connsiteX4-21" fmla="*/ 0 w 957944"/>
                <a:gd name="connsiteY4-22" fmla="*/ 740229 h 740230"/>
                <a:gd name="connsiteX5-23" fmla="*/ 0 w 957944"/>
                <a:gd name="connsiteY5-24" fmla="*/ 0 h 740230"/>
                <a:gd name="connsiteX0-25" fmla="*/ 0 w 957944"/>
                <a:gd name="connsiteY0-26" fmla="*/ 0 h 740230"/>
                <a:gd name="connsiteX1-27" fmla="*/ 370115 w 957944"/>
                <a:gd name="connsiteY1-28" fmla="*/ 0 h 740230"/>
                <a:gd name="connsiteX2-29" fmla="*/ 957944 w 957944"/>
                <a:gd name="connsiteY2-30" fmla="*/ 343989 h 740230"/>
                <a:gd name="connsiteX3-31" fmla="*/ 370115 w 957944"/>
                <a:gd name="connsiteY3-32" fmla="*/ 740230 h 740230"/>
                <a:gd name="connsiteX4-33" fmla="*/ 0 w 957944"/>
                <a:gd name="connsiteY4-34" fmla="*/ 740229 h 740230"/>
                <a:gd name="connsiteX5-35" fmla="*/ 0 w 957944"/>
                <a:gd name="connsiteY5-36" fmla="*/ 0 h 740230"/>
                <a:gd name="connsiteX0-37" fmla="*/ 0 w 960074"/>
                <a:gd name="connsiteY0-38" fmla="*/ 0 h 740229"/>
                <a:gd name="connsiteX1-39" fmla="*/ 370115 w 960074"/>
                <a:gd name="connsiteY1-40" fmla="*/ 0 h 740229"/>
                <a:gd name="connsiteX2-41" fmla="*/ 957944 w 960074"/>
                <a:gd name="connsiteY2-42" fmla="*/ 343989 h 740229"/>
                <a:gd name="connsiteX3-43" fmla="*/ 535577 w 960074"/>
                <a:gd name="connsiteY3-44" fmla="*/ 731522 h 740229"/>
                <a:gd name="connsiteX4-45" fmla="*/ 0 w 960074"/>
                <a:gd name="connsiteY4-46" fmla="*/ 740229 h 740229"/>
                <a:gd name="connsiteX5-47" fmla="*/ 0 w 960074"/>
                <a:gd name="connsiteY5-48" fmla="*/ 0 h 740229"/>
                <a:gd name="connsiteX0-49" fmla="*/ 0 w 957951"/>
                <a:gd name="connsiteY0-50" fmla="*/ 0 h 740229"/>
                <a:gd name="connsiteX1-51" fmla="*/ 526872 w 957951"/>
                <a:gd name="connsiteY1-52" fmla="*/ 8708 h 740229"/>
                <a:gd name="connsiteX2-53" fmla="*/ 957944 w 957951"/>
                <a:gd name="connsiteY2-54" fmla="*/ 343989 h 740229"/>
                <a:gd name="connsiteX3-55" fmla="*/ 535577 w 957951"/>
                <a:gd name="connsiteY3-56" fmla="*/ 731522 h 740229"/>
                <a:gd name="connsiteX4-57" fmla="*/ 0 w 957951"/>
                <a:gd name="connsiteY4-58" fmla="*/ 740229 h 740229"/>
                <a:gd name="connsiteX5-59" fmla="*/ 0 w 957951"/>
                <a:gd name="connsiteY5-60" fmla="*/ 0 h 740229"/>
                <a:gd name="connsiteX0-61" fmla="*/ 0 w 957951"/>
                <a:gd name="connsiteY0-62" fmla="*/ 0 h 740229"/>
                <a:gd name="connsiteX1-63" fmla="*/ 526872 w 957951"/>
                <a:gd name="connsiteY1-64" fmla="*/ 8708 h 740229"/>
                <a:gd name="connsiteX2-65" fmla="*/ 957944 w 957951"/>
                <a:gd name="connsiteY2-66" fmla="*/ 361934 h 740229"/>
                <a:gd name="connsiteX3-67" fmla="*/ 535577 w 957951"/>
                <a:gd name="connsiteY3-68" fmla="*/ 731522 h 740229"/>
                <a:gd name="connsiteX4-69" fmla="*/ 0 w 957951"/>
                <a:gd name="connsiteY4-70" fmla="*/ 740229 h 740229"/>
                <a:gd name="connsiteX5-71" fmla="*/ 0 w 957951"/>
                <a:gd name="connsiteY5-72" fmla="*/ 0 h 740229"/>
                <a:gd name="connsiteX0-73" fmla="*/ 0 w 981490"/>
                <a:gd name="connsiteY0-74" fmla="*/ 0 h 740229"/>
                <a:gd name="connsiteX1-75" fmla="*/ 526872 w 981490"/>
                <a:gd name="connsiteY1-76" fmla="*/ 8708 h 740229"/>
                <a:gd name="connsiteX2-77" fmla="*/ 981484 w 981490"/>
                <a:gd name="connsiteY2-78" fmla="*/ 361934 h 740229"/>
                <a:gd name="connsiteX3-79" fmla="*/ 535577 w 981490"/>
                <a:gd name="connsiteY3-80" fmla="*/ 731522 h 740229"/>
                <a:gd name="connsiteX4-81" fmla="*/ 0 w 981490"/>
                <a:gd name="connsiteY4-82" fmla="*/ 740229 h 740229"/>
                <a:gd name="connsiteX5-83" fmla="*/ 0 w 981490"/>
                <a:gd name="connsiteY5-84" fmla="*/ 0 h 740229"/>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981490" h="740229">
                  <a:moveTo>
                    <a:pt x="0" y="0"/>
                  </a:moveTo>
                  <a:lnTo>
                    <a:pt x="526872" y="8708"/>
                  </a:lnTo>
                  <a:cubicBezTo>
                    <a:pt x="731281" y="8708"/>
                    <a:pt x="980033" y="241465"/>
                    <a:pt x="981484" y="361934"/>
                  </a:cubicBezTo>
                  <a:cubicBezTo>
                    <a:pt x="982935" y="482403"/>
                    <a:pt x="739986" y="731522"/>
                    <a:pt x="535577" y="731522"/>
                  </a:cubicBezTo>
                  <a:lnTo>
                    <a:pt x="0" y="740229"/>
                  </a:lnTo>
                  <a:lnTo>
                    <a:pt x="0" y="0"/>
                  </a:lnTo>
                  <a:close/>
                </a:path>
              </a:pathLst>
            </a:custGeom>
            <a:solidFill>
              <a:schemeClr val="accent3">
                <a:lumMod val="20000"/>
                <a:lumOff val="80000"/>
              </a:schemeClr>
            </a:solidFill>
            <a:ln w="12700" cap="flat" cmpd="sng" algn="ctr">
              <a:noFill/>
              <a:prstDash val="solid"/>
              <a:miter lim="800000"/>
            </a:ln>
            <a:effectLst/>
          </p:spPr>
          <p:txBody>
            <a:bodyPr rtlCol="0" anchor="ctr"/>
            <a:lstStyle/>
            <a:p>
              <a:pPr algn="ctr">
                <a:defRPr/>
              </a:pPr>
              <a:endParaRPr lang="zh-CN" altLang="en-US" kern="0">
                <a:solidFill>
                  <a:schemeClr val="bg1"/>
                </a:solidFill>
                <a:sym typeface="Arial" panose="020B0604020202020204" pitchFamily="34" charset="0"/>
              </a:endParaRPr>
            </a:p>
          </p:txBody>
        </p:sp>
        <p:sp>
          <p:nvSpPr>
            <p:cNvPr id="117" name="任意多边形 116"/>
            <p:cNvSpPr/>
            <p:nvPr>
              <p:custDataLst>
                <p:tags r:id="rId12"/>
              </p:custDataLst>
            </p:nvPr>
          </p:nvSpPr>
          <p:spPr>
            <a:xfrm flipH="1">
              <a:off x="7298561" y="3973120"/>
              <a:ext cx="2089280" cy="585546"/>
            </a:xfrm>
            <a:custGeom>
              <a:avLst/>
              <a:gdLst>
                <a:gd name="connsiteX0" fmla="*/ 1190896 w 1190896"/>
                <a:gd name="connsiteY0" fmla="*/ 0 h 239486"/>
                <a:gd name="connsiteX1" fmla="*/ 979715 w 1190896"/>
                <a:gd name="connsiteY1" fmla="*/ 0 h 239486"/>
                <a:gd name="connsiteX2" fmla="*/ 211181 w 1190896"/>
                <a:gd name="connsiteY2" fmla="*/ 0 h 239486"/>
                <a:gd name="connsiteX3" fmla="*/ 0 w 1190896"/>
                <a:gd name="connsiteY3" fmla="*/ 0 h 239486"/>
                <a:gd name="connsiteX4" fmla="*/ 119743 w 1190896"/>
                <a:gd name="connsiteY4" fmla="*/ 119743 h 239486"/>
                <a:gd name="connsiteX5" fmla="*/ 0 w 1190896"/>
                <a:gd name="connsiteY5" fmla="*/ 239486 h 239486"/>
                <a:gd name="connsiteX6" fmla="*/ 211181 w 1190896"/>
                <a:gd name="connsiteY6" fmla="*/ 239486 h 239486"/>
                <a:gd name="connsiteX7" fmla="*/ 979715 w 1190896"/>
                <a:gd name="connsiteY7" fmla="*/ 239486 h 239486"/>
                <a:gd name="connsiteX8" fmla="*/ 1190896 w 1190896"/>
                <a:gd name="connsiteY8" fmla="*/ 239486 h 239486"/>
                <a:gd name="connsiteX9" fmla="*/ 1071153 w 1190896"/>
                <a:gd name="connsiteY9" fmla="*/ 119743 h 23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896" h="239486">
                  <a:moveTo>
                    <a:pt x="1190896" y="0"/>
                  </a:moveTo>
                  <a:lnTo>
                    <a:pt x="979715" y="0"/>
                  </a:lnTo>
                  <a:lnTo>
                    <a:pt x="211181" y="0"/>
                  </a:lnTo>
                  <a:lnTo>
                    <a:pt x="0" y="0"/>
                  </a:lnTo>
                  <a:lnTo>
                    <a:pt x="119743" y="119743"/>
                  </a:lnTo>
                  <a:lnTo>
                    <a:pt x="0" y="239486"/>
                  </a:lnTo>
                  <a:lnTo>
                    <a:pt x="211181" y="239486"/>
                  </a:lnTo>
                  <a:lnTo>
                    <a:pt x="979715" y="239486"/>
                  </a:lnTo>
                  <a:lnTo>
                    <a:pt x="1190896" y="239486"/>
                  </a:lnTo>
                  <a:lnTo>
                    <a:pt x="1071153" y="119743"/>
                  </a:lnTo>
                  <a:close/>
                </a:path>
              </a:pathLst>
            </a:custGeom>
            <a:solidFill>
              <a:schemeClr val="accent3"/>
            </a:solidFill>
            <a:ln w="38100" cap="flat" cmpd="sng" algn="ctr">
              <a:solidFill>
                <a:schemeClr val="bg1"/>
              </a:solidFill>
              <a:prstDash val="solid"/>
              <a:miter lim="800000"/>
            </a:ln>
            <a:effectLst/>
          </p:spPr>
          <p:txBody>
            <a:bodyPr rtlCol="0" anchor="ctr">
              <a:normAutofit lnSpcReduction="20000"/>
            </a:bodyPr>
            <a:lstStyle/>
            <a:p>
              <a:pPr marL="0" lvl="0" indent="0" algn="ctr">
                <a:lnSpc>
                  <a:spcPct val="100000"/>
                </a:lnSpc>
                <a:spcBef>
                  <a:spcPts val="0"/>
                </a:spcBef>
                <a:spcAft>
                  <a:spcPts val="0"/>
                </a:spcAft>
                <a:buSzPct val="100000"/>
                <a:defRPr/>
              </a:pPr>
              <a:r>
                <a:rPr lang="zh-CN" altLang="en-US" sz="1800" kern="0" dirty="0">
                  <a:solidFill>
                    <a:schemeClr val="bg1"/>
                  </a:solidFill>
                  <a:latin typeface="+mn-ea"/>
                  <a:ea typeface="+mn-ea"/>
                  <a:sym typeface="+mn-ea"/>
                </a:rPr>
                <a:t>多进行自我问答训练</a:t>
              </a:r>
              <a:endParaRPr lang="zh-CN" altLang="en-US" sz="1800" kern="0" dirty="0">
                <a:solidFill>
                  <a:schemeClr val="bg1"/>
                </a:solidFill>
                <a:latin typeface="+mn-ea"/>
                <a:ea typeface="+mn-ea"/>
                <a:sym typeface="+mn-ea"/>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88695" y="692150"/>
            <a:ext cx="4187825" cy="460375"/>
          </a:xfrm>
          <a:prstGeom prst="rect">
            <a:avLst/>
          </a:prstGeom>
          <a:noFill/>
        </p:spPr>
        <p:txBody>
          <a:bodyPr wrap="square" rtlCol="0">
            <a:spAutoFit/>
          </a:bodyPr>
          <a:p>
            <a:r>
              <a:rPr lang="zh-CN" altLang="en-US" sz="2400" b="1">
                <a:latin typeface="+mj-ea"/>
                <a:ea typeface="+mj-ea"/>
              </a:rPr>
              <a:t>二、大学生路演常见问题</a:t>
            </a:r>
            <a:endParaRPr lang="en-US" altLang="zh-CN" sz="2400" b="1">
              <a:latin typeface="+mj-ea"/>
              <a:ea typeface="+mj-ea"/>
            </a:endParaRPr>
          </a:p>
        </p:txBody>
      </p:sp>
      <p:sp>
        <p:nvSpPr>
          <p:cNvPr id="845" name="矩形 844"/>
          <p:cNvSpPr/>
          <p:nvPr>
            <p:custDataLst>
              <p:tags r:id="rId1"/>
            </p:custDataLst>
          </p:nvPr>
        </p:nvSpPr>
        <p:spPr>
          <a:xfrm>
            <a:off x="1137920" y="1734185"/>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46" name="任意多边形 845"/>
          <p:cNvSpPr/>
          <p:nvPr>
            <p:custDataLst>
              <p:tags r:id="rId2"/>
            </p:custDataLst>
          </p:nvPr>
        </p:nvSpPr>
        <p:spPr>
          <a:xfrm>
            <a:off x="1570990" y="143192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47" name="矩形 846"/>
          <p:cNvSpPr/>
          <p:nvPr>
            <p:custDataLst>
              <p:tags r:id="rId3"/>
            </p:custDataLst>
          </p:nvPr>
        </p:nvSpPr>
        <p:spPr>
          <a:xfrm>
            <a:off x="1137920" y="3573145"/>
            <a:ext cx="4807585" cy="58420"/>
          </a:xfrm>
          <a:prstGeom prst="rect">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48" name="文本框 847"/>
          <p:cNvSpPr txBox="1"/>
          <p:nvPr>
            <p:custDataLst>
              <p:tags r:id="rId4"/>
            </p:custDataLst>
          </p:nvPr>
        </p:nvSpPr>
        <p:spPr>
          <a:xfrm>
            <a:off x="1827530" y="1545590"/>
            <a:ext cx="3429000" cy="396875"/>
          </a:xfrm>
          <a:prstGeom prst="rect">
            <a:avLst/>
          </a:prstGeom>
          <a:noFill/>
        </p:spPr>
        <p:txBody>
          <a:bodyPr wrap="square" rtlCol="0" anchor="ctr">
            <a:normAutofit lnSpcReduction="10000"/>
          </a:bodyPr>
          <a:p>
            <a:pPr algn="ctr">
              <a:lnSpc>
                <a:spcPct val="120000"/>
              </a:lnSpc>
            </a:pPr>
            <a:r>
              <a:rPr lang="zh-CN" altLang="en-US" sz="1800" b="1" spc="300" dirty="0">
                <a:solidFill>
                  <a:schemeClr val="bg1"/>
                </a:solidFill>
                <a:latin typeface="+mj-ea"/>
                <a:ea typeface="+mj-ea"/>
              </a:rPr>
              <a:t>准备不充分</a:t>
            </a:r>
            <a:endParaRPr lang="zh-CN" altLang="en-US" sz="1800" b="1" spc="300" dirty="0">
              <a:solidFill>
                <a:schemeClr val="bg1"/>
              </a:solidFill>
              <a:latin typeface="+mj-ea"/>
              <a:ea typeface="+mj-ea"/>
            </a:endParaRPr>
          </a:p>
        </p:txBody>
      </p:sp>
      <p:sp>
        <p:nvSpPr>
          <p:cNvPr id="849" name="文本框 848"/>
          <p:cNvSpPr txBox="1"/>
          <p:nvPr>
            <p:custDataLst>
              <p:tags r:id="rId5"/>
            </p:custDataLst>
          </p:nvPr>
        </p:nvSpPr>
        <p:spPr>
          <a:xfrm>
            <a:off x="1578610" y="2093595"/>
            <a:ext cx="3927475" cy="1135380"/>
          </a:xfrm>
          <a:prstGeom prst="rect">
            <a:avLst/>
          </a:prstGeom>
          <a:noFill/>
        </p:spPr>
        <p:txBody>
          <a:bodyPr wrap="square" rtlCol="0" anchor="ctr"/>
          <a:p>
            <a:pPr marL="0" lvl="0" indent="0" algn="ctr">
              <a:lnSpc>
                <a:spcPct val="120000"/>
              </a:lnSpc>
              <a:spcBef>
                <a:spcPts val="0"/>
              </a:spcBef>
              <a:spcAft>
                <a:spcPts val="0"/>
              </a:spcAft>
              <a:buSzPct val="100000"/>
            </a:pPr>
            <a:r>
              <a:rPr lang="zh-CN" altLang="en-US" sz="1400" spc="150" dirty="0">
                <a:solidFill>
                  <a:srgbClr val="4276AA"/>
                </a:solidFill>
                <a:latin typeface="微软雅黑" panose="020B0503020204020204" pitchFamily="34" charset="-122"/>
                <a:ea typeface="微软雅黑" panose="020B0503020204020204" pitchFamily="34" charset="-122"/>
                <a:sym typeface="+mn-ea"/>
              </a:rPr>
              <a:t>创业计划的路演是创业者展示自己能力的难得机会。很多创业者在给定的时间内无法完成演讲，一些重点内容也没有凸显出来，这就导致投资人对于项目的特色一无所知。因此，路演前的充分准备必不可少。</a:t>
            </a:r>
            <a:endParaRPr lang="zh-CN" altLang="en-US" sz="1400" spc="150" dirty="0">
              <a:solidFill>
                <a:srgbClr val="4276AA"/>
              </a:solidFill>
              <a:latin typeface="微软雅黑" panose="020B0503020204020204" pitchFamily="34" charset="-122"/>
              <a:ea typeface="微软雅黑" panose="020B0503020204020204" pitchFamily="34" charset="-122"/>
              <a:sym typeface="+mn-ea"/>
            </a:endParaRPr>
          </a:p>
        </p:txBody>
      </p:sp>
      <p:sp>
        <p:nvSpPr>
          <p:cNvPr id="854" name="矩形 853"/>
          <p:cNvSpPr/>
          <p:nvPr>
            <p:custDataLst>
              <p:tags r:id="rId6"/>
            </p:custDataLst>
          </p:nvPr>
        </p:nvSpPr>
        <p:spPr>
          <a:xfrm>
            <a:off x="6235700" y="1734185"/>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55" name="任意多边形 854"/>
          <p:cNvSpPr/>
          <p:nvPr>
            <p:custDataLst>
              <p:tags r:id="rId7"/>
            </p:custDataLst>
          </p:nvPr>
        </p:nvSpPr>
        <p:spPr>
          <a:xfrm>
            <a:off x="6668770" y="143192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56" name="矩形 855"/>
          <p:cNvSpPr/>
          <p:nvPr>
            <p:custDataLst>
              <p:tags r:id="rId8"/>
            </p:custDataLst>
          </p:nvPr>
        </p:nvSpPr>
        <p:spPr>
          <a:xfrm>
            <a:off x="6235700" y="3573145"/>
            <a:ext cx="4807585" cy="58420"/>
          </a:xfrm>
          <a:prstGeom prst="rect">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57" name="文本框 856"/>
          <p:cNvSpPr txBox="1"/>
          <p:nvPr>
            <p:custDataLst>
              <p:tags r:id="rId9"/>
            </p:custDataLst>
          </p:nvPr>
        </p:nvSpPr>
        <p:spPr>
          <a:xfrm>
            <a:off x="6925310" y="1545590"/>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着装随意</a:t>
            </a:r>
            <a:endParaRPr lang="zh-CN" altLang="en-US" b="1" spc="300" dirty="0">
              <a:solidFill>
                <a:schemeClr val="bg1"/>
              </a:solidFill>
              <a:latin typeface="+mj-ea"/>
              <a:ea typeface="+mj-ea"/>
            </a:endParaRPr>
          </a:p>
        </p:txBody>
      </p:sp>
      <p:sp>
        <p:nvSpPr>
          <p:cNvPr id="858" name="文本框 857"/>
          <p:cNvSpPr txBox="1"/>
          <p:nvPr>
            <p:custDataLst>
              <p:tags r:id="rId10"/>
            </p:custDataLst>
          </p:nvPr>
        </p:nvSpPr>
        <p:spPr>
          <a:xfrm>
            <a:off x="6676390" y="2093595"/>
            <a:ext cx="3927475" cy="1135380"/>
          </a:xfrm>
          <a:prstGeom prst="rect">
            <a:avLst/>
          </a:prstGeom>
          <a:noFill/>
        </p:spPr>
        <p:txBody>
          <a:bodyPr wrap="square" rtlCol="0" anchor="ctr">
            <a:normAutofit/>
          </a:bodyPr>
          <a:p>
            <a:pPr marL="0" indent="0" algn="ctr" eaLnBrk="1" latinLnBrk="0" hangingPunct="1">
              <a:lnSpc>
                <a:spcPct val="120000"/>
              </a:lnSpc>
              <a:spcBef>
                <a:spcPts val="0"/>
              </a:spcBef>
              <a:spcAft>
                <a:spcPts val="0"/>
              </a:spcAft>
              <a:buNone/>
            </a:pPr>
            <a:r>
              <a:rPr lang="zh-CN" altLang="en-US" sz="1400" dirty="0">
                <a:solidFill>
                  <a:srgbClr val="4276AA"/>
                </a:solidFill>
                <a:latin typeface="+mn-ea"/>
                <a:ea typeface="+mn-ea"/>
                <a:sym typeface="+mn-ea"/>
              </a:rPr>
              <a:t>路演是展现个人魅力最直接的方式，着装得体无论是对自己还是投资人，都是最基本的尊重。个人人格魅力的展示也直接关系到整个路演过程的气氛，或紧张、或轻松，或沉闷、或轻快。</a:t>
            </a:r>
            <a:endParaRPr lang="zh-CN" altLang="en-US" sz="1400" spc="150" dirty="0">
              <a:solidFill>
                <a:srgbClr val="4276AA"/>
              </a:solidFill>
              <a:latin typeface="+mn-ea"/>
              <a:ea typeface="+mn-ea"/>
              <a:sym typeface="+mn-ea"/>
            </a:endParaRPr>
          </a:p>
        </p:txBody>
      </p:sp>
      <p:sp>
        <p:nvSpPr>
          <p:cNvPr id="859" name="矩形 858"/>
          <p:cNvSpPr/>
          <p:nvPr>
            <p:custDataLst>
              <p:tags r:id="rId11"/>
            </p:custDataLst>
          </p:nvPr>
        </p:nvSpPr>
        <p:spPr>
          <a:xfrm>
            <a:off x="1137920" y="4262755"/>
            <a:ext cx="4807585" cy="1878965"/>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60" name="任意多边形 859"/>
          <p:cNvSpPr/>
          <p:nvPr>
            <p:custDataLst>
              <p:tags r:id="rId12"/>
            </p:custDataLst>
          </p:nvPr>
        </p:nvSpPr>
        <p:spPr>
          <a:xfrm>
            <a:off x="1570990" y="396049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61" name="矩形 860"/>
          <p:cNvSpPr/>
          <p:nvPr>
            <p:custDataLst>
              <p:tags r:id="rId13"/>
            </p:custDataLst>
          </p:nvPr>
        </p:nvSpPr>
        <p:spPr>
          <a:xfrm>
            <a:off x="1138555" y="6156325"/>
            <a:ext cx="4807585" cy="57600"/>
          </a:xfrm>
          <a:prstGeom prst="rect">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62" name="文本框 861"/>
          <p:cNvSpPr txBox="1"/>
          <p:nvPr>
            <p:custDataLst>
              <p:tags r:id="rId14"/>
            </p:custDataLst>
          </p:nvPr>
        </p:nvSpPr>
        <p:spPr>
          <a:xfrm>
            <a:off x="1827530" y="4074160"/>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沟通表达能力欠缺</a:t>
            </a:r>
            <a:endParaRPr lang="zh-CN" altLang="en-US" b="1" spc="300" dirty="0">
              <a:solidFill>
                <a:schemeClr val="bg1"/>
              </a:solidFill>
              <a:latin typeface="+mj-ea"/>
              <a:ea typeface="+mj-ea"/>
            </a:endParaRPr>
          </a:p>
        </p:txBody>
      </p:sp>
      <p:sp>
        <p:nvSpPr>
          <p:cNvPr id="863" name="文本框 862"/>
          <p:cNvSpPr txBox="1"/>
          <p:nvPr>
            <p:custDataLst>
              <p:tags r:id="rId15"/>
            </p:custDataLst>
          </p:nvPr>
        </p:nvSpPr>
        <p:spPr>
          <a:xfrm>
            <a:off x="1578610" y="4622165"/>
            <a:ext cx="3927475" cy="144018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4276AA"/>
                </a:solidFill>
                <a:latin typeface="+mn-ea"/>
                <a:ea typeface="+mn-ea"/>
                <a:sym typeface="+mn-ea"/>
              </a:rPr>
              <a:t>在路演过程中，保持条理清晰的风格，尽量用简短的语言表达清楚你的意图，注重逻辑，实现高效沟通，让普通人能听懂你要做的事情是什么。避免展示完之后，评委或观众仍不知道你想表达的意图，陷入不知所云的情况。</a:t>
            </a:r>
            <a:endParaRPr lang="zh-CN" altLang="en-US" sz="1400" spc="150" dirty="0">
              <a:solidFill>
                <a:srgbClr val="4276AA"/>
              </a:solidFill>
              <a:latin typeface="+mn-ea"/>
              <a:ea typeface="+mn-ea"/>
              <a:sym typeface="+mn-ea"/>
            </a:endParaRPr>
          </a:p>
        </p:txBody>
      </p:sp>
      <p:sp>
        <p:nvSpPr>
          <p:cNvPr id="864" name="矩形 863"/>
          <p:cNvSpPr/>
          <p:nvPr>
            <p:custDataLst>
              <p:tags r:id="rId16"/>
            </p:custDataLst>
          </p:nvPr>
        </p:nvSpPr>
        <p:spPr>
          <a:xfrm>
            <a:off x="6235700" y="4262755"/>
            <a:ext cx="4807585" cy="1878965"/>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65" name="任意多边形 864"/>
          <p:cNvSpPr/>
          <p:nvPr>
            <p:custDataLst>
              <p:tags r:id="rId17"/>
            </p:custDataLst>
          </p:nvPr>
        </p:nvSpPr>
        <p:spPr>
          <a:xfrm>
            <a:off x="6668770" y="396049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66" name="矩形 865"/>
          <p:cNvSpPr/>
          <p:nvPr>
            <p:custDataLst>
              <p:tags r:id="rId18"/>
            </p:custDataLst>
          </p:nvPr>
        </p:nvSpPr>
        <p:spPr>
          <a:xfrm>
            <a:off x="6235700" y="6155690"/>
            <a:ext cx="4807585" cy="58420"/>
          </a:xfrm>
          <a:prstGeom prst="rect">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67" name="文本框 866"/>
          <p:cNvSpPr txBox="1"/>
          <p:nvPr>
            <p:custDataLst>
              <p:tags r:id="rId19"/>
            </p:custDataLst>
          </p:nvPr>
        </p:nvSpPr>
        <p:spPr>
          <a:xfrm>
            <a:off x="6925945" y="4074160"/>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热忱与激情天乏力</a:t>
            </a:r>
            <a:endParaRPr lang="zh-CN" altLang="en-US" b="1" spc="300" dirty="0">
              <a:solidFill>
                <a:schemeClr val="bg1"/>
              </a:solidFill>
              <a:latin typeface="+mj-ea"/>
              <a:ea typeface="+mj-ea"/>
            </a:endParaRPr>
          </a:p>
        </p:txBody>
      </p:sp>
      <p:sp>
        <p:nvSpPr>
          <p:cNvPr id="868" name="文本框 867"/>
          <p:cNvSpPr txBox="1"/>
          <p:nvPr>
            <p:custDataLst>
              <p:tags r:id="rId20"/>
            </p:custDataLst>
          </p:nvPr>
        </p:nvSpPr>
        <p:spPr>
          <a:xfrm>
            <a:off x="6349365" y="4622165"/>
            <a:ext cx="4582160" cy="144018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4276AA"/>
                </a:solidFill>
                <a:latin typeface="+mn-ea"/>
                <a:ea typeface="+mn-ea"/>
                <a:sym typeface="+mn-ea"/>
              </a:rPr>
              <a:t>创业是一件异常艰苦的事情，当中面临的风险与问题有些无可估量，这就导致了创业者承受着巨大的压力。如果没有热忱与激情，是很难跨越过去的。事实上，投资者在考察创业项目的时候，除了考量创业者必备的专业知识、智慧、能力之外，对于创业者坚定的信念以及乐观的精神、火一样的热情也是其中考察项目之一。</a:t>
            </a:r>
            <a:endParaRPr lang="zh-CN" altLang="en-US" sz="1400" spc="150" dirty="0">
              <a:solidFill>
                <a:srgbClr val="4276AA"/>
              </a:solidFill>
              <a:latin typeface="+mn-ea"/>
              <a:ea typeface="+mn-ea"/>
              <a:sym typeface="+mn-ea"/>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5" name="矩形 844"/>
          <p:cNvSpPr/>
          <p:nvPr>
            <p:custDataLst>
              <p:tags r:id="rId1"/>
            </p:custDataLst>
          </p:nvPr>
        </p:nvSpPr>
        <p:spPr>
          <a:xfrm>
            <a:off x="1137920" y="1381125"/>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46" name="任意多边形 845"/>
          <p:cNvSpPr/>
          <p:nvPr>
            <p:custDataLst>
              <p:tags r:id="rId2"/>
            </p:custDataLst>
          </p:nvPr>
        </p:nvSpPr>
        <p:spPr>
          <a:xfrm>
            <a:off x="1570990" y="107886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2196F3"/>
          </a:solidFill>
          <a:ln>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47" name="矩形 846"/>
          <p:cNvSpPr/>
          <p:nvPr>
            <p:custDataLst>
              <p:tags r:id="rId3"/>
            </p:custDataLst>
          </p:nvPr>
        </p:nvSpPr>
        <p:spPr>
          <a:xfrm>
            <a:off x="1137920" y="3220085"/>
            <a:ext cx="4807585" cy="57600"/>
          </a:xfrm>
          <a:prstGeom prst="rect">
            <a:avLst/>
          </a:prstGeom>
          <a:solidFill>
            <a:srgbClr val="2196F3"/>
          </a:solidFill>
          <a:ln w="3175">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48" name="文本框 847"/>
          <p:cNvSpPr txBox="1"/>
          <p:nvPr>
            <p:custDataLst>
              <p:tags r:id="rId4"/>
            </p:custDataLst>
          </p:nvPr>
        </p:nvSpPr>
        <p:spPr>
          <a:xfrm>
            <a:off x="1827530" y="1192530"/>
            <a:ext cx="3429000" cy="396875"/>
          </a:xfrm>
          <a:prstGeom prst="rect">
            <a:avLst/>
          </a:prstGeom>
          <a:noFill/>
        </p:spPr>
        <p:txBody>
          <a:bodyPr wrap="square" rtlCol="0" anchor="ctr">
            <a:normAutofit lnSpcReduction="10000"/>
          </a:bodyPr>
          <a:p>
            <a:pPr algn="ctr">
              <a:lnSpc>
                <a:spcPct val="120000"/>
              </a:lnSpc>
            </a:pPr>
            <a:r>
              <a:rPr lang="zh-CN" altLang="en-US" sz="1800" b="1" spc="300" dirty="0">
                <a:solidFill>
                  <a:schemeClr val="bg1"/>
                </a:solidFill>
                <a:latin typeface="+mj-ea"/>
                <a:ea typeface="+mj-ea"/>
              </a:rPr>
              <a:t>盲目乐观</a:t>
            </a:r>
            <a:endParaRPr lang="zh-CN" altLang="en-US" sz="1800" b="1" spc="300" dirty="0">
              <a:solidFill>
                <a:schemeClr val="bg1"/>
              </a:solidFill>
              <a:latin typeface="+mj-ea"/>
              <a:ea typeface="+mj-ea"/>
            </a:endParaRPr>
          </a:p>
        </p:txBody>
      </p:sp>
      <p:sp>
        <p:nvSpPr>
          <p:cNvPr id="849" name="文本框 848"/>
          <p:cNvSpPr txBox="1"/>
          <p:nvPr>
            <p:custDataLst>
              <p:tags r:id="rId5"/>
            </p:custDataLst>
          </p:nvPr>
        </p:nvSpPr>
        <p:spPr>
          <a:xfrm>
            <a:off x="1578610" y="1740535"/>
            <a:ext cx="3927475" cy="144000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2196F3"/>
                </a:solidFill>
                <a:latin typeface="+mn-ea"/>
                <a:ea typeface="+mn-ea"/>
                <a:sym typeface="+mn-ea"/>
              </a:rPr>
              <a:t>盲目乐观的表现为追求高估值，不由自主夸大自己的项目优势，同时为自己一点点成绩沾沾自喜，对未来市场理想化导致自身的预期远大于实际情况。对于有经验的投资者和评委来说，你的盲目乐观会导致评委及投资人失去与你沟通的欲望。</a:t>
            </a:r>
            <a:endParaRPr lang="zh-CN" altLang="en-US" sz="1400" spc="150" dirty="0">
              <a:solidFill>
                <a:srgbClr val="2196F3"/>
              </a:solidFill>
              <a:latin typeface="+mn-ea"/>
              <a:ea typeface="+mn-ea"/>
              <a:sym typeface="+mn-ea"/>
            </a:endParaRPr>
          </a:p>
        </p:txBody>
      </p:sp>
      <p:sp>
        <p:nvSpPr>
          <p:cNvPr id="854" name="矩形 853"/>
          <p:cNvSpPr/>
          <p:nvPr>
            <p:custDataLst>
              <p:tags r:id="rId6"/>
            </p:custDataLst>
          </p:nvPr>
        </p:nvSpPr>
        <p:spPr>
          <a:xfrm>
            <a:off x="6235700" y="1381125"/>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55" name="任意多边形 854"/>
          <p:cNvSpPr/>
          <p:nvPr>
            <p:custDataLst>
              <p:tags r:id="rId7"/>
            </p:custDataLst>
          </p:nvPr>
        </p:nvSpPr>
        <p:spPr>
          <a:xfrm>
            <a:off x="6668770" y="107886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2196F3"/>
          </a:solidFill>
          <a:ln>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56" name="矩形 855"/>
          <p:cNvSpPr/>
          <p:nvPr>
            <p:custDataLst>
              <p:tags r:id="rId8"/>
            </p:custDataLst>
          </p:nvPr>
        </p:nvSpPr>
        <p:spPr>
          <a:xfrm>
            <a:off x="6235700" y="3220085"/>
            <a:ext cx="4807585" cy="57600"/>
          </a:xfrm>
          <a:prstGeom prst="rect">
            <a:avLst/>
          </a:prstGeom>
          <a:solidFill>
            <a:srgbClr val="2196F3"/>
          </a:solidFill>
          <a:ln w="3175">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57" name="文本框 856"/>
          <p:cNvSpPr txBox="1"/>
          <p:nvPr>
            <p:custDataLst>
              <p:tags r:id="rId9"/>
            </p:custDataLst>
          </p:nvPr>
        </p:nvSpPr>
        <p:spPr>
          <a:xfrm>
            <a:off x="6925310" y="1192530"/>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废话过多</a:t>
            </a:r>
            <a:endParaRPr lang="zh-CN" altLang="en-US" b="1" spc="300" dirty="0">
              <a:solidFill>
                <a:schemeClr val="bg1"/>
              </a:solidFill>
              <a:latin typeface="+mj-ea"/>
              <a:ea typeface="+mj-ea"/>
            </a:endParaRPr>
          </a:p>
        </p:txBody>
      </p:sp>
      <p:sp>
        <p:nvSpPr>
          <p:cNvPr id="858" name="文本框 857"/>
          <p:cNvSpPr txBox="1"/>
          <p:nvPr>
            <p:custDataLst>
              <p:tags r:id="rId10"/>
            </p:custDataLst>
          </p:nvPr>
        </p:nvSpPr>
        <p:spPr>
          <a:xfrm>
            <a:off x="6454140" y="1740535"/>
            <a:ext cx="4478020" cy="144018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2196F3"/>
                </a:solidFill>
                <a:latin typeface="+mn-ea"/>
                <a:ea typeface="+mn-ea"/>
                <a:cs typeface="+mn-ea"/>
                <a:sym typeface="+mn-ea"/>
              </a:rPr>
              <a:t>路演时，人们的紧张通常来自于当众表演的恐惧。路演的紧张、恐惧来自我们害怕观众的批判与不良反应，担心各种突发状况会发生在自己身上，内心产生一种“评价忧虑”。因此，人在紧张的时候习惯把注意力转移到无关的事物上，通常说出的话都没有价值。</a:t>
            </a:r>
            <a:endParaRPr lang="zh-CN" altLang="en-US" sz="1400" spc="150" dirty="0">
              <a:solidFill>
                <a:srgbClr val="2196F3"/>
              </a:solidFill>
              <a:latin typeface="+mn-ea"/>
              <a:ea typeface="+mn-ea"/>
              <a:cs typeface="+mn-ea"/>
              <a:sym typeface="+mn-ea"/>
            </a:endParaRPr>
          </a:p>
        </p:txBody>
      </p:sp>
      <p:sp>
        <p:nvSpPr>
          <p:cNvPr id="859" name="矩形 858"/>
          <p:cNvSpPr/>
          <p:nvPr>
            <p:custDataLst>
              <p:tags r:id="rId11"/>
            </p:custDataLst>
          </p:nvPr>
        </p:nvSpPr>
        <p:spPr>
          <a:xfrm>
            <a:off x="1137920" y="4124325"/>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60" name="任意多边形 859"/>
          <p:cNvSpPr/>
          <p:nvPr>
            <p:custDataLst>
              <p:tags r:id="rId12"/>
            </p:custDataLst>
          </p:nvPr>
        </p:nvSpPr>
        <p:spPr>
          <a:xfrm>
            <a:off x="1570990" y="3822700"/>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2196F3"/>
          </a:solidFill>
          <a:ln>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61" name="矩形 860"/>
          <p:cNvSpPr/>
          <p:nvPr>
            <p:custDataLst>
              <p:tags r:id="rId13"/>
            </p:custDataLst>
          </p:nvPr>
        </p:nvSpPr>
        <p:spPr>
          <a:xfrm>
            <a:off x="1137920" y="6000115"/>
            <a:ext cx="4807585" cy="57600"/>
          </a:xfrm>
          <a:prstGeom prst="rect">
            <a:avLst/>
          </a:prstGeom>
          <a:solidFill>
            <a:srgbClr val="2196F3"/>
          </a:solidFill>
          <a:ln w="3175">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62" name="文本框 861"/>
          <p:cNvSpPr txBox="1"/>
          <p:nvPr>
            <p:custDataLst>
              <p:tags r:id="rId14"/>
            </p:custDataLst>
          </p:nvPr>
        </p:nvSpPr>
        <p:spPr>
          <a:xfrm>
            <a:off x="1827530" y="3936365"/>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面面俱到</a:t>
            </a:r>
            <a:endParaRPr lang="zh-CN" altLang="en-US" b="1" spc="300" dirty="0">
              <a:solidFill>
                <a:schemeClr val="bg1"/>
              </a:solidFill>
              <a:latin typeface="+mj-ea"/>
              <a:ea typeface="+mj-ea"/>
            </a:endParaRPr>
          </a:p>
        </p:txBody>
      </p:sp>
      <p:sp>
        <p:nvSpPr>
          <p:cNvPr id="863" name="文本框 862"/>
          <p:cNvSpPr txBox="1"/>
          <p:nvPr>
            <p:custDataLst>
              <p:tags r:id="rId15"/>
            </p:custDataLst>
          </p:nvPr>
        </p:nvSpPr>
        <p:spPr>
          <a:xfrm>
            <a:off x="1578610" y="4484370"/>
            <a:ext cx="3927475" cy="144018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2196F3"/>
                </a:solidFill>
                <a:latin typeface="+mn-ea"/>
                <a:ea typeface="+mn-ea"/>
                <a:sym typeface="+mn-ea"/>
              </a:rPr>
              <a:t>路演的内容基本以商业计划书的内容为基调进行的。但商业计划书的全部内容比较多且繁杂，要求在路演过程中要分清主次，需要重点介绍的内容应该进项的较为详细的介绍，次要的内容有时只需要一两句话的介绍，点到即止，但也不能省略。</a:t>
            </a:r>
            <a:endParaRPr lang="zh-CN" altLang="en-US" sz="1400" spc="150" dirty="0">
              <a:solidFill>
                <a:srgbClr val="2196F3"/>
              </a:solidFill>
              <a:latin typeface="+mn-ea"/>
              <a:ea typeface="+mn-ea"/>
              <a:sym typeface="+mn-ea"/>
            </a:endParaRPr>
          </a:p>
        </p:txBody>
      </p:sp>
      <p:sp>
        <p:nvSpPr>
          <p:cNvPr id="864" name="矩形 863"/>
          <p:cNvSpPr/>
          <p:nvPr>
            <p:custDataLst>
              <p:tags r:id="rId16"/>
            </p:custDataLst>
          </p:nvPr>
        </p:nvSpPr>
        <p:spPr>
          <a:xfrm>
            <a:off x="6235700" y="4124960"/>
            <a:ext cx="4807585" cy="1879200"/>
          </a:xfrm>
          <a:prstGeom prst="rect">
            <a:avLst/>
          </a:prstGeom>
          <a:solidFill>
            <a:schemeClr val="bg1"/>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65" name="任意多边形 864"/>
          <p:cNvSpPr/>
          <p:nvPr>
            <p:custDataLst>
              <p:tags r:id="rId17"/>
            </p:custDataLst>
          </p:nvPr>
        </p:nvSpPr>
        <p:spPr>
          <a:xfrm>
            <a:off x="6668770" y="3822700"/>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2196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66" name="矩形 865"/>
          <p:cNvSpPr/>
          <p:nvPr>
            <p:custDataLst>
              <p:tags r:id="rId18"/>
            </p:custDataLst>
          </p:nvPr>
        </p:nvSpPr>
        <p:spPr>
          <a:xfrm>
            <a:off x="6235700" y="5999480"/>
            <a:ext cx="4807585" cy="58420"/>
          </a:xfrm>
          <a:prstGeom prst="rect">
            <a:avLst/>
          </a:prstGeom>
          <a:solidFill>
            <a:srgbClr val="2196F3"/>
          </a:solidFill>
          <a:ln w="3175">
            <a:solidFill>
              <a:srgbClr val="2196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67" name="文本框 866"/>
          <p:cNvSpPr txBox="1"/>
          <p:nvPr>
            <p:custDataLst>
              <p:tags r:id="rId19"/>
            </p:custDataLst>
          </p:nvPr>
        </p:nvSpPr>
        <p:spPr>
          <a:xfrm>
            <a:off x="6925945" y="3936365"/>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互动性不足</a:t>
            </a:r>
            <a:endParaRPr lang="zh-CN" altLang="en-US" b="1" spc="300" dirty="0">
              <a:solidFill>
                <a:schemeClr val="bg1"/>
              </a:solidFill>
              <a:latin typeface="+mj-ea"/>
              <a:ea typeface="+mj-ea"/>
            </a:endParaRPr>
          </a:p>
        </p:txBody>
      </p:sp>
      <p:sp>
        <p:nvSpPr>
          <p:cNvPr id="868" name="文本框 867"/>
          <p:cNvSpPr txBox="1"/>
          <p:nvPr>
            <p:custDataLst>
              <p:tags r:id="rId20"/>
            </p:custDataLst>
          </p:nvPr>
        </p:nvSpPr>
        <p:spPr>
          <a:xfrm>
            <a:off x="6349365" y="4484370"/>
            <a:ext cx="4582160" cy="144018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2196F3"/>
                </a:solidFill>
                <a:latin typeface="+mn-ea"/>
                <a:ea typeface="+mn-ea"/>
                <a:cs typeface="+mn-ea"/>
                <a:sym typeface="+mn-ea"/>
              </a:rPr>
              <a:t>路演时全程在读PPT，只顾自说自话，整个过程枯燥乏味。因此应该创造机会让在场的投资者或合作伙伴等也可以参与发言或讨论，实现相互之间的交流和互动，路演时应该突出市场前景，刺激投资者的兴奋点，把投资者的兴趣调动起来。</a:t>
            </a:r>
            <a:endParaRPr lang="zh-CN" altLang="en-US" sz="1400" spc="150" dirty="0">
              <a:solidFill>
                <a:srgbClr val="2196F3"/>
              </a:solidFill>
              <a:latin typeface="+mn-ea"/>
              <a:ea typeface="+mn-ea"/>
              <a:cs typeface="+mn-ea"/>
              <a:sym typeface="+mn-ea"/>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5" name="矩形 844"/>
          <p:cNvSpPr/>
          <p:nvPr>
            <p:custDataLst>
              <p:tags r:id="rId1"/>
            </p:custDataLst>
          </p:nvPr>
        </p:nvSpPr>
        <p:spPr>
          <a:xfrm>
            <a:off x="2421890" y="1400175"/>
            <a:ext cx="7346950" cy="1892935"/>
          </a:xfrm>
          <a:prstGeom prst="rect">
            <a:avLst/>
          </a:prstGeom>
          <a:solidFill>
            <a:schemeClr val="bg1"/>
          </a:solidFill>
          <a:ln w="3175">
            <a:solidFill>
              <a:srgbClr val="009587"/>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46" name="任意多边形 845"/>
          <p:cNvSpPr/>
          <p:nvPr>
            <p:custDataLst>
              <p:tags r:id="rId2"/>
            </p:custDataLst>
          </p:nvPr>
        </p:nvSpPr>
        <p:spPr>
          <a:xfrm>
            <a:off x="3638550" y="1079500"/>
            <a:ext cx="491490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009587"/>
          </a:solidFill>
          <a:ln>
            <a:solidFill>
              <a:srgbClr val="0095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47" name="矩形 846"/>
          <p:cNvSpPr/>
          <p:nvPr>
            <p:custDataLst>
              <p:tags r:id="rId3"/>
            </p:custDataLst>
          </p:nvPr>
        </p:nvSpPr>
        <p:spPr>
          <a:xfrm>
            <a:off x="2421890" y="3293110"/>
            <a:ext cx="7348220" cy="57600"/>
          </a:xfrm>
          <a:prstGeom prst="rect">
            <a:avLst/>
          </a:prstGeom>
          <a:solidFill>
            <a:srgbClr val="009587"/>
          </a:solidFill>
          <a:ln w="3175">
            <a:solidFill>
              <a:srgbClr val="0095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48" name="文本框 847"/>
          <p:cNvSpPr txBox="1"/>
          <p:nvPr>
            <p:custDataLst>
              <p:tags r:id="rId4"/>
            </p:custDataLst>
          </p:nvPr>
        </p:nvSpPr>
        <p:spPr>
          <a:xfrm>
            <a:off x="4381500" y="1193165"/>
            <a:ext cx="3429000" cy="396875"/>
          </a:xfrm>
          <a:prstGeom prst="rect">
            <a:avLst/>
          </a:prstGeom>
          <a:noFill/>
        </p:spPr>
        <p:txBody>
          <a:bodyPr wrap="square" rtlCol="0" anchor="ctr">
            <a:normAutofit lnSpcReduction="10000"/>
          </a:bodyPr>
          <a:p>
            <a:pPr algn="ctr">
              <a:lnSpc>
                <a:spcPct val="120000"/>
              </a:lnSpc>
            </a:pPr>
            <a:r>
              <a:rPr lang="zh-CN" altLang="en-US" sz="1800" b="1" spc="300" dirty="0">
                <a:solidFill>
                  <a:schemeClr val="bg1"/>
                </a:solidFill>
                <a:latin typeface="+mj-ea"/>
                <a:ea typeface="+mj-ea"/>
              </a:rPr>
              <a:t>过多使用专业术语</a:t>
            </a:r>
            <a:endParaRPr lang="zh-CN" altLang="en-US" sz="1800" b="1" spc="300" dirty="0">
              <a:solidFill>
                <a:schemeClr val="bg1"/>
              </a:solidFill>
              <a:latin typeface="+mj-ea"/>
              <a:ea typeface="+mj-ea"/>
            </a:endParaRPr>
          </a:p>
        </p:txBody>
      </p:sp>
      <p:sp>
        <p:nvSpPr>
          <p:cNvPr id="849" name="文本框 848"/>
          <p:cNvSpPr txBox="1"/>
          <p:nvPr>
            <p:custDataLst>
              <p:tags r:id="rId5"/>
            </p:custDataLst>
          </p:nvPr>
        </p:nvSpPr>
        <p:spPr>
          <a:xfrm>
            <a:off x="2896235" y="1741170"/>
            <a:ext cx="6400800" cy="142240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009587"/>
                </a:solidFill>
                <a:latin typeface="+mn-ea"/>
                <a:ea typeface="+mn-ea"/>
                <a:sym typeface="+mn-ea"/>
              </a:rPr>
              <a:t>有些大学生在路演过程中通常讲起技术滔滔不绝，一方面很多投资者也分传统企业出身和新兴的投资机构出身，每个投资人都有自己擅长和不擅长的领域，对于不在自己知识理解能力范围的讲解也不会有太多的兴趣；另一方面，由于有些技术的复杂性，在有时间控制的路演中花费大量的时间介绍这些技术不太现实，也不一定能够介绍清楚，从而导致对运作情况、商业模式、财务数据等的忽略，过多的使用专业术语会阻碍投资人快速理解项目和做出判断。</a:t>
            </a:r>
            <a:endParaRPr lang="zh-CN" altLang="en-US" sz="1400" spc="150" dirty="0">
              <a:solidFill>
                <a:srgbClr val="009587"/>
              </a:solidFill>
              <a:latin typeface="+mn-ea"/>
              <a:ea typeface="+mn-ea"/>
              <a:sym typeface="+mn-ea"/>
            </a:endParaRPr>
          </a:p>
        </p:txBody>
      </p:sp>
      <p:sp>
        <p:nvSpPr>
          <p:cNvPr id="859" name="矩形 858"/>
          <p:cNvSpPr/>
          <p:nvPr>
            <p:custDataLst>
              <p:tags r:id="rId6"/>
            </p:custDataLst>
          </p:nvPr>
        </p:nvSpPr>
        <p:spPr>
          <a:xfrm>
            <a:off x="1137920" y="4124325"/>
            <a:ext cx="4807585" cy="1879200"/>
          </a:xfrm>
          <a:prstGeom prst="rect">
            <a:avLst/>
          </a:prstGeom>
          <a:solidFill>
            <a:schemeClr val="bg1"/>
          </a:solidFill>
          <a:ln w="3175">
            <a:solidFill>
              <a:srgbClr val="009587"/>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860" name="任意多边形 859"/>
          <p:cNvSpPr/>
          <p:nvPr>
            <p:custDataLst>
              <p:tags r:id="rId7"/>
            </p:custDataLst>
          </p:nvPr>
        </p:nvSpPr>
        <p:spPr>
          <a:xfrm>
            <a:off x="1570990" y="3822700"/>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009587"/>
          </a:solidFill>
          <a:ln>
            <a:solidFill>
              <a:srgbClr val="0095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861" name="矩形 860"/>
          <p:cNvSpPr/>
          <p:nvPr>
            <p:custDataLst>
              <p:tags r:id="rId8"/>
            </p:custDataLst>
          </p:nvPr>
        </p:nvSpPr>
        <p:spPr>
          <a:xfrm>
            <a:off x="1137920" y="6000115"/>
            <a:ext cx="4807585" cy="57600"/>
          </a:xfrm>
          <a:prstGeom prst="rect">
            <a:avLst/>
          </a:prstGeom>
          <a:solidFill>
            <a:srgbClr val="009587"/>
          </a:solidFill>
          <a:ln w="3175">
            <a:solidFill>
              <a:srgbClr val="0095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862" name="文本框 861"/>
          <p:cNvSpPr txBox="1"/>
          <p:nvPr>
            <p:custDataLst>
              <p:tags r:id="rId9"/>
            </p:custDataLst>
          </p:nvPr>
        </p:nvSpPr>
        <p:spPr>
          <a:xfrm>
            <a:off x="1827530" y="3936365"/>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sym typeface="+mn-ea"/>
              </a:rPr>
              <a:t>弄虚作假</a:t>
            </a:r>
            <a:endParaRPr lang="zh-CN" altLang="en-US" b="1" spc="300" dirty="0">
              <a:solidFill>
                <a:schemeClr val="bg1"/>
              </a:solidFill>
              <a:latin typeface="+mj-ea"/>
              <a:ea typeface="+mj-ea"/>
            </a:endParaRPr>
          </a:p>
        </p:txBody>
      </p:sp>
      <p:sp>
        <p:nvSpPr>
          <p:cNvPr id="863" name="文本框 862"/>
          <p:cNvSpPr txBox="1"/>
          <p:nvPr>
            <p:custDataLst>
              <p:tags r:id="rId10"/>
            </p:custDataLst>
          </p:nvPr>
        </p:nvSpPr>
        <p:spPr>
          <a:xfrm>
            <a:off x="1578610" y="4484370"/>
            <a:ext cx="3927475" cy="144018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009587"/>
                </a:solidFill>
                <a:latin typeface="+mn-ea"/>
                <a:ea typeface="+mn-ea"/>
                <a:sym typeface="+mn-ea"/>
              </a:rPr>
              <a:t>有一些创业项目或创业企业，为了取得更好的名次或者吸引注意力，会编造假数据或者提供假的证明，这种行为无论是在比赛中还是融资中都是不可取的行为。因为这些造假行为一旦被发现，对于企业的信誉以及形象都会造成不可逆转的影响。</a:t>
            </a:r>
            <a:endParaRPr lang="zh-CN" altLang="en-US" sz="1400" spc="150" dirty="0">
              <a:solidFill>
                <a:srgbClr val="009587"/>
              </a:solidFill>
              <a:latin typeface="+mn-ea"/>
              <a:ea typeface="+mn-ea"/>
              <a:sym typeface="+mn-ea"/>
            </a:endParaRPr>
          </a:p>
        </p:txBody>
      </p:sp>
      <p:sp>
        <p:nvSpPr>
          <p:cNvPr id="2" name="矩形 1"/>
          <p:cNvSpPr/>
          <p:nvPr>
            <p:custDataLst>
              <p:tags r:id="rId11"/>
            </p:custDataLst>
          </p:nvPr>
        </p:nvSpPr>
        <p:spPr>
          <a:xfrm>
            <a:off x="6236335" y="4124325"/>
            <a:ext cx="4807585" cy="1879200"/>
          </a:xfrm>
          <a:prstGeom prst="rect">
            <a:avLst/>
          </a:prstGeom>
          <a:solidFill>
            <a:schemeClr val="bg1"/>
          </a:solidFill>
          <a:ln w="3175">
            <a:solidFill>
              <a:srgbClr val="009587"/>
            </a:solidFill>
          </a:ln>
        </p:spPr>
        <p:style>
          <a:lnRef idx="2">
            <a:schemeClr val="accent1">
              <a:shade val="50000"/>
            </a:schemeClr>
          </a:lnRef>
          <a:fillRef idx="1">
            <a:schemeClr val="accent1"/>
          </a:fillRef>
          <a:effectRef idx="0">
            <a:schemeClr val="accent1"/>
          </a:effectRef>
          <a:fontRef idx="minor">
            <a:schemeClr val="lt1"/>
          </a:fontRef>
        </p:style>
        <p:txBody>
          <a:bodyPr tIns="252000" rtlCol="0" anchor="ctr">
            <a:normAutofit/>
          </a:bodyPr>
          <a:p>
            <a:pPr algn="ctr">
              <a:lnSpc>
                <a:spcPct val="170000"/>
              </a:lnSpc>
            </a:pPr>
            <a:endParaRPr lang="zh-CN" altLang="en-US" dirty="0">
              <a:solidFill>
                <a:schemeClr val="accent1"/>
              </a:solidFill>
            </a:endParaRPr>
          </a:p>
        </p:txBody>
      </p:sp>
      <p:sp>
        <p:nvSpPr>
          <p:cNvPr id="3" name="任意多边形 2"/>
          <p:cNvSpPr/>
          <p:nvPr>
            <p:custDataLst>
              <p:tags r:id="rId12"/>
            </p:custDataLst>
          </p:nvPr>
        </p:nvSpPr>
        <p:spPr>
          <a:xfrm>
            <a:off x="6669405" y="3819525"/>
            <a:ext cx="3942080" cy="604520"/>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solidFill>
            <a:srgbClr val="009587"/>
          </a:solidFill>
          <a:ln>
            <a:solidFill>
              <a:srgbClr val="0095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en-US" altLang="zh-CN" dirty="0">
              <a:solidFill>
                <a:schemeClr val="bg1"/>
              </a:solidFill>
              <a:latin typeface="+mj-lt"/>
              <a:ea typeface="+mj-ea"/>
              <a:cs typeface="+mj-cs"/>
            </a:endParaRPr>
          </a:p>
        </p:txBody>
      </p:sp>
      <p:sp>
        <p:nvSpPr>
          <p:cNvPr id="4" name="矩形 3"/>
          <p:cNvSpPr/>
          <p:nvPr>
            <p:custDataLst>
              <p:tags r:id="rId13"/>
            </p:custDataLst>
          </p:nvPr>
        </p:nvSpPr>
        <p:spPr>
          <a:xfrm>
            <a:off x="6236335" y="5996940"/>
            <a:ext cx="4807585" cy="57600"/>
          </a:xfrm>
          <a:prstGeom prst="rect">
            <a:avLst/>
          </a:prstGeom>
          <a:solidFill>
            <a:srgbClr val="009587"/>
          </a:solidFill>
          <a:ln w="3175">
            <a:solidFill>
              <a:srgbClr val="0095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p>
        </p:txBody>
      </p:sp>
      <p:sp>
        <p:nvSpPr>
          <p:cNvPr id="5" name="文本框 4"/>
          <p:cNvSpPr txBox="1"/>
          <p:nvPr>
            <p:custDataLst>
              <p:tags r:id="rId14"/>
            </p:custDataLst>
          </p:nvPr>
        </p:nvSpPr>
        <p:spPr>
          <a:xfrm>
            <a:off x="6925945" y="3933190"/>
            <a:ext cx="3429000" cy="396875"/>
          </a:xfrm>
          <a:prstGeom prst="rect">
            <a:avLst/>
          </a:prstGeom>
          <a:noFill/>
        </p:spPr>
        <p:txBody>
          <a:bodyPr wrap="square" rtlCol="0" anchor="ctr">
            <a:normAutofit lnSpcReduction="10000"/>
          </a:bodyPr>
          <a:p>
            <a:pPr algn="ctr">
              <a:lnSpc>
                <a:spcPct val="120000"/>
              </a:lnSpc>
            </a:pPr>
            <a:r>
              <a:rPr lang="zh-CN" altLang="en-US" b="1" spc="300" dirty="0">
                <a:solidFill>
                  <a:schemeClr val="bg1"/>
                </a:solidFill>
                <a:latin typeface="+mj-ea"/>
                <a:ea typeface="+mj-ea"/>
              </a:rPr>
              <a:t>答非所问</a:t>
            </a:r>
            <a:endParaRPr lang="zh-CN" altLang="en-US" b="1" spc="300" dirty="0">
              <a:solidFill>
                <a:schemeClr val="bg1"/>
              </a:solidFill>
              <a:latin typeface="+mj-ea"/>
              <a:ea typeface="+mj-ea"/>
            </a:endParaRPr>
          </a:p>
        </p:txBody>
      </p:sp>
      <p:sp>
        <p:nvSpPr>
          <p:cNvPr id="6" name="文本框 5"/>
          <p:cNvSpPr txBox="1"/>
          <p:nvPr>
            <p:custDataLst>
              <p:tags r:id="rId15"/>
            </p:custDataLst>
          </p:nvPr>
        </p:nvSpPr>
        <p:spPr>
          <a:xfrm>
            <a:off x="6677025" y="4481195"/>
            <a:ext cx="3927475" cy="1440180"/>
          </a:xfrm>
          <a:prstGeom prst="rect">
            <a:avLst/>
          </a:prstGeom>
          <a:noFill/>
        </p:spPr>
        <p:txBody>
          <a:bodyPr wrap="square" rtlCol="0" anchor="ctr"/>
          <a:p>
            <a:pPr marL="0" indent="0" algn="ctr" eaLnBrk="1" latinLnBrk="0" hangingPunct="1">
              <a:lnSpc>
                <a:spcPct val="120000"/>
              </a:lnSpc>
              <a:spcBef>
                <a:spcPts val="0"/>
              </a:spcBef>
              <a:spcAft>
                <a:spcPts val="0"/>
              </a:spcAft>
              <a:buNone/>
            </a:pPr>
            <a:r>
              <a:rPr lang="zh-CN" altLang="en-US" sz="1400" dirty="0">
                <a:solidFill>
                  <a:srgbClr val="009587"/>
                </a:solidFill>
                <a:latin typeface="+mn-ea"/>
                <a:ea typeface="+mn-ea"/>
                <a:sym typeface="+mn-ea"/>
              </a:rPr>
              <a:t>在路演的评委提问环节，有些创业者往往出现答非所问、有意拖延的情况。这样的回答往往没有太多作用，而且也耽误双方的时间。一般来说，回答的问题越多，越有利于展示企业形象，增进评委对你企业的理解。</a:t>
            </a:r>
            <a:endParaRPr lang="zh-CN" altLang="en-US" sz="1400" spc="150" dirty="0">
              <a:solidFill>
                <a:srgbClr val="009587"/>
              </a:solidFill>
              <a:latin typeface="+mn-ea"/>
              <a:ea typeface="+mn-ea"/>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 name="图片 45"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48" name="标题 47"/>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49" name="矩形 48"/>
          <p:cNvSpPr/>
          <p:nvPr>
            <p:custDataLst>
              <p:tags r:id="rId3"/>
            </p:custDataLst>
          </p:nvPr>
        </p:nvSpPr>
        <p:spPr>
          <a:xfrm>
            <a:off x="4952365" y="612775"/>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0" name="矩形 49"/>
          <p:cNvSpPr/>
          <p:nvPr>
            <p:custDataLst>
              <p:tags r:id="rId4"/>
            </p:custDataLst>
          </p:nvPr>
        </p:nvSpPr>
        <p:spPr>
          <a:xfrm>
            <a:off x="5467985" y="612775"/>
            <a:ext cx="644779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557520" y="680720"/>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en-US" altLang="zh-CN" sz="1800" dirty="0">
                <a:solidFill>
                  <a:schemeClr val="tx1"/>
                </a:solidFill>
                <a:latin typeface="+mn-ea"/>
                <a:ea typeface="+mn-ea"/>
                <a:cs typeface="+mn-ea"/>
                <a:sym typeface="+mn-ea"/>
              </a:rPr>
              <a:t>什么是创业</a:t>
            </a:r>
            <a:r>
              <a:rPr lang="zh-CN" altLang="zh-CN" sz="1800" dirty="0">
                <a:solidFill>
                  <a:schemeClr val="tx1"/>
                </a:solidFill>
                <a:latin typeface="+mn-ea"/>
                <a:ea typeface="+mn-ea"/>
                <a:cs typeface="+mn-ea"/>
                <a:sym typeface="+mn-ea"/>
              </a:rPr>
              <a:t>计划书</a:t>
            </a:r>
            <a:r>
              <a:rPr lang="en-US" altLang="zh-CN" sz="1800" dirty="0">
                <a:solidFill>
                  <a:schemeClr val="tx1"/>
                </a:solidFill>
                <a:latin typeface="+mn-ea"/>
                <a:ea typeface="+mn-ea"/>
                <a:cs typeface="+mn-ea"/>
                <a:sym typeface="+mn-ea"/>
              </a:rPr>
              <a:t>？</a:t>
            </a:r>
            <a:endParaRPr lang="en-US" altLang="zh-CN" sz="1800" spc="100" dirty="0">
              <a:solidFill>
                <a:schemeClr val="tx1"/>
              </a:solidFill>
              <a:latin typeface="+mn-ea"/>
              <a:ea typeface="+mn-ea"/>
              <a:cs typeface="+mn-ea"/>
              <a:sym typeface="+mn-ea"/>
            </a:endParaRPr>
          </a:p>
        </p:txBody>
      </p:sp>
      <p:sp>
        <p:nvSpPr>
          <p:cNvPr id="52" name="矩形 51"/>
          <p:cNvSpPr/>
          <p:nvPr>
            <p:custDataLst>
              <p:tags r:id="rId6"/>
            </p:custDataLst>
          </p:nvPr>
        </p:nvSpPr>
        <p:spPr>
          <a:xfrm>
            <a:off x="4952365" y="1168618"/>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3" name="矩形 52"/>
          <p:cNvSpPr/>
          <p:nvPr>
            <p:custDataLst>
              <p:tags r:id="rId7"/>
            </p:custDataLst>
          </p:nvPr>
        </p:nvSpPr>
        <p:spPr>
          <a:xfrm>
            <a:off x="5467985" y="1168400"/>
            <a:ext cx="644779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4" name="文本框 53"/>
          <p:cNvSpPr txBox="1"/>
          <p:nvPr>
            <p:custDataLst>
              <p:tags r:id="rId8"/>
            </p:custDataLst>
          </p:nvPr>
        </p:nvSpPr>
        <p:spPr>
          <a:xfrm>
            <a:off x="5558155" y="1236345"/>
            <a:ext cx="569658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n-ea"/>
                <a:ea typeface="+mn-ea"/>
                <a:cs typeface="+mn-ea"/>
                <a:sym typeface="+mn-ea"/>
              </a:rPr>
              <a:t>撰写创业计划书的意义是什么</a:t>
            </a:r>
            <a:r>
              <a:rPr lang="en-US" altLang="zh-CN" sz="1800" dirty="0">
                <a:solidFill>
                  <a:schemeClr val="tx1"/>
                </a:solidFill>
                <a:latin typeface="+mn-ea"/>
                <a:ea typeface="+mn-ea"/>
                <a:cs typeface="+mn-ea"/>
                <a:sym typeface="+mn-ea"/>
              </a:rPr>
              <a:t>？</a:t>
            </a:r>
            <a:endParaRPr lang="en-US" altLang="zh-CN" sz="1800" spc="100" dirty="0">
              <a:solidFill>
                <a:srgbClr val="5C5C5C"/>
              </a:solidFill>
              <a:latin typeface="+mn-ea"/>
              <a:ea typeface="+mn-ea"/>
              <a:sym typeface="微软雅黑" panose="020B0503020204020204" pitchFamily="34" charset="-122"/>
            </a:endParaRPr>
          </a:p>
        </p:txBody>
      </p:sp>
      <p:sp>
        <p:nvSpPr>
          <p:cNvPr id="55" name="矩形 54"/>
          <p:cNvSpPr/>
          <p:nvPr>
            <p:custDataLst>
              <p:tags r:id="rId9"/>
            </p:custDataLst>
          </p:nvPr>
        </p:nvSpPr>
        <p:spPr>
          <a:xfrm>
            <a:off x="4952365" y="1725229"/>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6" name="矩形 55"/>
          <p:cNvSpPr/>
          <p:nvPr>
            <p:custDataLst>
              <p:tags r:id="rId10"/>
            </p:custDataLst>
          </p:nvPr>
        </p:nvSpPr>
        <p:spPr>
          <a:xfrm>
            <a:off x="5467985" y="1725295"/>
            <a:ext cx="644779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7" name="文本框 56"/>
          <p:cNvSpPr txBox="1"/>
          <p:nvPr>
            <p:custDataLst>
              <p:tags r:id="rId11"/>
            </p:custDataLst>
          </p:nvPr>
        </p:nvSpPr>
        <p:spPr>
          <a:xfrm>
            <a:off x="5557520" y="1792605"/>
            <a:ext cx="6357620"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n-ea"/>
                <a:ea typeface="+mn-ea"/>
                <a:cs typeface="+mn-ea"/>
                <a:sym typeface="+mn-ea"/>
              </a:rPr>
              <a:t>创业计划书撰写的前期工作有哪些？构成要素包括哪些内容</a:t>
            </a:r>
            <a:r>
              <a:rPr lang="en-US" altLang="zh-CN" sz="1800" dirty="0">
                <a:solidFill>
                  <a:schemeClr val="tx1"/>
                </a:solidFill>
                <a:latin typeface="+mn-ea"/>
                <a:ea typeface="+mn-ea"/>
                <a:cs typeface="+mn-ea"/>
                <a:sym typeface="+mn-ea"/>
              </a:rPr>
              <a:t>？</a:t>
            </a:r>
            <a:endParaRPr lang="en-US" altLang="zh-CN" sz="1800" spc="100" dirty="0">
              <a:solidFill>
                <a:srgbClr val="5C5C5C"/>
              </a:solidFill>
              <a:latin typeface="+mn-ea"/>
              <a:ea typeface="+mn-ea"/>
              <a:sym typeface="微软雅黑" panose="020B0503020204020204" pitchFamily="34" charset="-122"/>
            </a:endParaRPr>
          </a:p>
        </p:txBody>
      </p:sp>
      <p:sp>
        <p:nvSpPr>
          <p:cNvPr id="58" name="矩形 57"/>
          <p:cNvSpPr/>
          <p:nvPr>
            <p:custDataLst>
              <p:tags r:id="rId12"/>
            </p:custDataLst>
          </p:nvPr>
        </p:nvSpPr>
        <p:spPr>
          <a:xfrm>
            <a:off x="4952365" y="2281841"/>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9" name="矩形 58"/>
          <p:cNvSpPr/>
          <p:nvPr>
            <p:custDataLst>
              <p:tags r:id="rId13"/>
            </p:custDataLst>
          </p:nvPr>
        </p:nvSpPr>
        <p:spPr>
          <a:xfrm>
            <a:off x="5467985" y="2281555"/>
            <a:ext cx="644779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0" name="文本框 59"/>
          <p:cNvSpPr txBox="1"/>
          <p:nvPr>
            <p:custDataLst>
              <p:tags r:id="rId14"/>
            </p:custDataLst>
          </p:nvPr>
        </p:nvSpPr>
        <p:spPr>
          <a:xfrm>
            <a:off x="5556885" y="2349500"/>
            <a:ext cx="615124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en-US" altLang="zh-CN" sz="1800" dirty="0">
                <a:solidFill>
                  <a:schemeClr val="tx1"/>
                </a:solidFill>
                <a:latin typeface="+mn-ea"/>
                <a:ea typeface="+mn-ea"/>
                <a:cs typeface="+mn-ea"/>
                <a:sym typeface="+mn-ea"/>
              </a:rPr>
              <a:t>为什么要培养创新思维？创新思维的内涵及培养方法如何？</a:t>
            </a:r>
            <a:endParaRPr lang="en-US" altLang="zh-CN" sz="1800" spc="100" dirty="0">
              <a:solidFill>
                <a:srgbClr val="5C5C5C"/>
              </a:solidFill>
              <a:latin typeface="+mn-ea"/>
              <a:ea typeface="+mn-ea"/>
              <a:sym typeface="微软雅黑" panose="020B0503020204020204" pitchFamily="34" charset="-122"/>
            </a:endParaRPr>
          </a:p>
        </p:txBody>
      </p:sp>
      <p:sp>
        <p:nvSpPr>
          <p:cNvPr id="61" name="矩形 60"/>
          <p:cNvSpPr/>
          <p:nvPr>
            <p:custDataLst>
              <p:tags r:id="rId15"/>
            </p:custDataLst>
          </p:nvPr>
        </p:nvSpPr>
        <p:spPr>
          <a:xfrm>
            <a:off x="4952365" y="2837684"/>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2" name="矩形 61"/>
          <p:cNvSpPr/>
          <p:nvPr>
            <p:custDataLst>
              <p:tags r:id="rId16"/>
            </p:custDataLst>
          </p:nvPr>
        </p:nvSpPr>
        <p:spPr>
          <a:xfrm>
            <a:off x="5467985" y="2837815"/>
            <a:ext cx="644652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3" name="文本框 62"/>
          <p:cNvSpPr txBox="1"/>
          <p:nvPr>
            <p:custDataLst>
              <p:tags r:id="rId17"/>
            </p:custDataLst>
          </p:nvPr>
        </p:nvSpPr>
        <p:spPr>
          <a:xfrm>
            <a:off x="5556885" y="2905125"/>
            <a:ext cx="505777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en-US" altLang="zh-CN" sz="1800" dirty="0">
                <a:solidFill>
                  <a:schemeClr val="tx1"/>
                </a:solidFill>
                <a:latin typeface="+mn-ea"/>
                <a:ea typeface="+mn-ea"/>
                <a:cs typeface="+mn-ea"/>
                <a:sym typeface="+mn-ea"/>
              </a:rPr>
              <a:t>创新创业所需要具备的能力有哪些？</a:t>
            </a:r>
            <a:endParaRPr lang="en-US" altLang="zh-CN" sz="1800" spc="100" dirty="0">
              <a:solidFill>
                <a:schemeClr val="tx1"/>
              </a:solidFill>
              <a:latin typeface="+mn-ea"/>
              <a:ea typeface="+mn-ea"/>
              <a:cs typeface="+mn-ea"/>
              <a:sym typeface="+mn-ea"/>
            </a:endParaRPr>
          </a:p>
        </p:txBody>
      </p:sp>
      <p:sp>
        <p:nvSpPr>
          <p:cNvPr id="67" name="文本框 66"/>
          <p:cNvSpPr txBox="1"/>
          <p:nvPr>
            <p:custDataLst>
              <p:tags r:id="rId18"/>
            </p:custDataLst>
          </p:nvPr>
        </p:nvSpPr>
        <p:spPr>
          <a:xfrm>
            <a:off x="5056153" y="1769820"/>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19"/>
            </p:custDataLst>
          </p:nvPr>
        </p:nvSpPr>
        <p:spPr>
          <a:xfrm>
            <a:off x="5056153" y="1213208"/>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20"/>
            </p:custDataLst>
          </p:nvPr>
        </p:nvSpPr>
        <p:spPr>
          <a:xfrm>
            <a:off x="5056153" y="657365"/>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0" name="文本框 69"/>
          <p:cNvSpPr txBox="1"/>
          <p:nvPr>
            <p:custDataLst>
              <p:tags r:id="rId21"/>
            </p:custDataLst>
          </p:nvPr>
        </p:nvSpPr>
        <p:spPr>
          <a:xfrm>
            <a:off x="5056153" y="2325663"/>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4</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2"/>
            </p:custDataLst>
          </p:nvPr>
        </p:nvSpPr>
        <p:spPr>
          <a:xfrm>
            <a:off x="5056153" y="2881506"/>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5</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23"/>
            </p:custDataLst>
          </p:nvPr>
        </p:nvSpPr>
        <p:spPr>
          <a:xfrm>
            <a:off x="5022215" y="353504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457200" algn="just">
              <a:lnSpc>
                <a:spcPct val="120000"/>
              </a:lnSpc>
              <a:spcBef>
                <a:spcPts val="0"/>
              </a:spcBef>
              <a:spcAft>
                <a:spcPts val="0"/>
              </a:spcAft>
              <a:buSzPct val="100000"/>
              <a:buFontTx/>
            </a:pPr>
            <a:r>
              <a:rPr lang="zh-CN" altLang="en-US" sz="1800" b="1" spc="100" dirty="0">
                <a:solidFill>
                  <a:schemeClr val="tx1"/>
                </a:solidFill>
                <a:latin typeface="+mj-ea"/>
                <a:ea typeface="+mj-ea"/>
                <a:sym typeface="微软雅黑" panose="020B0503020204020204" pitchFamily="34" charset="-122"/>
              </a:rPr>
              <a:t>创新实训：</a:t>
            </a:r>
            <a:endParaRPr lang="zh-CN" altLang="en-US" sz="1800" b="1" spc="100" dirty="0">
              <a:solidFill>
                <a:schemeClr val="tx1"/>
              </a:solidFill>
              <a:latin typeface="+mj-ea"/>
              <a:ea typeface="+mj-ea"/>
              <a:sym typeface="微软雅黑" panose="020B0503020204020204" pitchFamily="34" charset="-122"/>
            </a:endParaRPr>
          </a:p>
        </p:txBody>
      </p:sp>
      <p:sp>
        <p:nvSpPr>
          <p:cNvPr id="74" name="文本框 73"/>
          <p:cNvSpPr txBox="1"/>
          <p:nvPr>
            <p:custDataLst>
              <p:tags r:id="rId24"/>
            </p:custDataLst>
          </p:nvPr>
        </p:nvSpPr>
        <p:spPr>
          <a:xfrm>
            <a:off x="5022215" y="3970020"/>
            <a:ext cx="6828790" cy="258445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lvl="0" indent="457200" algn="just" eaLnBrk="1" hangingPunct="1">
              <a:lnSpc>
                <a:spcPct val="120000"/>
              </a:lnSpc>
              <a:spcBef>
                <a:spcPts val="0"/>
              </a:spcBef>
              <a:spcAft>
                <a:spcPts val="0"/>
              </a:spcAft>
              <a:buClrTx/>
              <a:buFont typeface="+mj-lt"/>
            </a:pPr>
            <a:r>
              <a:rPr lang="en-US" altLang="zh-CN" sz="1800" dirty="0">
                <a:solidFill>
                  <a:schemeClr val="tx1"/>
                </a:solidFill>
                <a:latin typeface="+mj-ea"/>
                <a:ea typeface="+mj-ea"/>
                <a:cs typeface="+mj-ea"/>
                <a:sym typeface="+mn-ea"/>
              </a:rPr>
              <a:t>1.</a:t>
            </a:r>
            <a:r>
              <a:rPr lang="zh-CN" altLang="en-US" sz="1800" dirty="0">
                <a:solidFill>
                  <a:schemeClr val="tx1"/>
                </a:solidFill>
                <a:latin typeface="+mj-ea"/>
                <a:ea typeface="+mj-ea"/>
                <a:cs typeface="+mj-ea"/>
                <a:sym typeface="+mn-ea"/>
              </a:rPr>
              <a:t>展示创业计划</a:t>
            </a:r>
            <a:endParaRPr lang="zh-CN" altLang="en-US" sz="1800" dirty="0">
              <a:solidFill>
                <a:schemeClr val="tx1"/>
              </a:solidFill>
              <a:latin typeface="+mn-ea"/>
              <a:ea typeface="+mn-ea"/>
              <a:cs typeface="+mn-ea"/>
              <a:sym typeface="+mn-ea"/>
            </a:endParaRPr>
          </a:p>
          <a:p>
            <a:pPr lvl="0" indent="457200" algn="just" eaLnBrk="1" hangingPunct="1">
              <a:lnSpc>
                <a:spcPct val="120000"/>
              </a:lnSpc>
              <a:spcBef>
                <a:spcPts val="0"/>
              </a:spcBef>
              <a:spcAft>
                <a:spcPts val="0"/>
              </a:spcAft>
              <a:buClrTx/>
              <a:buFont typeface="+mj-lt"/>
            </a:pPr>
            <a:r>
              <a:rPr lang="en-US" altLang="zh-CN" dirty="0">
                <a:solidFill>
                  <a:schemeClr val="tx1"/>
                </a:solidFill>
                <a:latin typeface="+mn-ea"/>
                <a:ea typeface="+mn-ea"/>
                <a:sym typeface="+mn-ea"/>
              </a:rPr>
              <a:t>根据本项目单元所介绍的创业计划书的撰写要求，以团队为单位集体讨论如何撰写商业计划书，并撰写一份商业计划书。或者找一份自己比较熟悉的创业计划书，认真研读和思考，确保自己掌握了创业项目的所有信息，然后凝练出创业计划的各个要点。</a:t>
            </a:r>
            <a:endParaRPr lang="en-US" altLang="zh-CN" dirty="0">
              <a:solidFill>
                <a:schemeClr val="tx1"/>
              </a:solidFill>
              <a:latin typeface="+mn-ea"/>
              <a:ea typeface="+mn-ea"/>
              <a:sym typeface="+mn-ea"/>
            </a:endParaRPr>
          </a:p>
          <a:p>
            <a:pPr lvl="0" indent="457200" algn="just" eaLnBrk="1" hangingPunct="1">
              <a:lnSpc>
                <a:spcPct val="120000"/>
              </a:lnSpc>
              <a:spcBef>
                <a:spcPts val="0"/>
              </a:spcBef>
              <a:spcAft>
                <a:spcPts val="0"/>
              </a:spcAft>
              <a:buClrTx/>
              <a:buFont typeface="+mj-lt"/>
            </a:pPr>
            <a:r>
              <a:rPr lang="en-US" altLang="zh-CN" sz="1800" dirty="0">
                <a:solidFill>
                  <a:schemeClr val="tx1"/>
                </a:solidFill>
                <a:latin typeface="+mj-ea"/>
                <a:ea typeface="+mj-ea"/>
                <a:cs typeface="+mj-ea"/>
                <a:sym typeface="+mn-ea"/>
              </a:rPr>
              <a:t>2.</a:t>
            </a:r>
            <a:r>
              <a:rPr lang="zh-CN" altLang="en-US" sz="1800" dirty="0">
                <a:solidFill>
                  <a:schemeClr val="tx1"/>
                </a:solidFill>
                <a:latin typeface="+mj-ea"/>
                <a:ea typeface="+mj-ea"/>
                <a:cs typeface="+mj-ea"/>
                <a:sym typeface="+mn-ea"/>
              </a:rPr>
              <a:t>创业计划路演</a:t>
            </a:r>
            <a:endParaRPr lang="zh-CN" altLang="en-US" dirty="0">
              <a:solidFill>
                <a:schemeClr val="tx1"/>
              </a:solidFill>
              <a:latin typeface="+mn-ea"/>
              <a:ea typeface="+mn-ea"/>
              <a:sym typeface="+mn-ea"/>
            </a:endParaRPr>
          </a:p>
          <a:p>
            <a:pPr lvl="0" indent="457200" algn="just" eaLnBrk="1" hangingPunct="1">
              <a:lnSpc>
                <a:spcPct val="120000"/>
              </a:lnSpc>
              <a:spcBef>
                <a:spcPts val="0"/>
              </a:spcBef>
              <a:spcAft>
                <a:spcPts val="0"/>
              </a:spcAft>
              <a:buClrTx/>
              <a:buFont typeface="+mj-lt"/>
            </a:pPr>
            <a:r>
              <a:rPr lang="en-US" altLang="zh-CN" dirty="0">
                <a:solidFill>
                  <a:schemeClr val="tx1"/>
                </a:solidFill>
                <a:latin typeface="+mn-ea"/>
                <a:ea typeface="+mn-ea"/>
                <a:cs typeface="+mn-ea"/>
                <a:sym typeface="+mn-ea"/>
              </a:rPr>
              <a:t>以团队为单位，集体讨论如何展示本团队的创业计划，参考本项目单元如何准备路演的要求，然后分工完成PPT制作、现场展示等工作，并在课堂上展示本团队的创业计划，每个团队的展示时间为10分钟。</a:t>
            </a:r>
            <a:endParaRPr lang="en-US" altLang="zh-CN" sz="1600" spc="100" dirty="0">
              <a:solidFill>
                <a:schemeClr val="tx1"/>
              </a:solidFill>
              <a:latin typeface="+mn-ea"/>
              <a:ea typeface="+mn-ea"/>
              <a:cs typeface="+mn-ea"/>
              <a:sym typeface="+mn-ea"/>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75030" y="671830"/>
            <a:ext cx="5975985" cy="460375"/>
          </a:xfrm>
          <a:prstGeom prst="rect">
            <a:avLst/>
          </a:prstGeom>
          <a:noFill/>
        </p:spPr>
        <p:txBody>
          <a:bodyPr wrap="square" rtlCol="0">
            <a:spAutoFit/>
          </a:bodyPr>
          <a:p>
            <a:r>
              <a:rPr lang="zh-CN" altLang="en-US" sz="2400" b="1">
                <a:latin typeface="+mj-ea"/>
                <a:ea typeface="+mj-ea"/>
              </a:rPr>
              <a:t>二、创业计划书的作用</a:t>
            </a:r>
            <a:endParaRPr lang="zh-CN" altLang="en-US" sz="2400" b="1">
              <a:latin typeface="+mj-ea"/>
              <a:ea typeface="+mj-ea"/>
            </a:endParaRPr>
          </a:p>
        </p:txBody>
      </p:sp>
      <p:graphicFrame>
        <p:nvGraphicFramePr>
          <p:cNvPr id="18" name="图示 2"/>
          <p:cNvGraphicFramePr/>
          <p:nvPr/>
        </p:nvGraphicFramePr>
        <p:xfrm>
          <a:off x="694055" y="1443990"/>
          <a:ext cx="5020310" cy="41783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3" name="组合 2"/>
          <p:cNvGrpSpPr/>
          <p:nvPr/>
        </p:nvGrpSpPr>
        <p:grpSpPr>
          <a:xfrm>
            <a:off x="5714365" y="949960"/>
            <a:ext cx="5852795" cy="5318125"/>
            <a:chOff x="8999" y="1496"/>
            <a:chExt cx="9217" cy="8375"/>
          </a:xfrm>
        </p:grpSpPr>
        <p:sp>
          <p:nvSpPr>
            <p:cNvPr id="25" name="Freeform 35"/>
            <p:cNvSpPr/>
            <p:nvPr>
              <p:custDataLst>
                <p:tags r:id="rId6"/>
              </p:custDataLst>
            </p:nvPr>
          </p:nvSpPr>
          <p:spPr bwMode="auto">
            <a:xfrm>
              <a:off x="9400" y="1563"/>
              <a:ext cx="8817" cy="8309"/>
            </a:xfrm>
            <a:custGeom>
              <a:avLst/>
              <a:gdLst>
                <a:gd name="T0" fmla="*/ 790 w 1302"/>
                <a:gd name="T1" fmla="*/ 7 h 1231"/>
                <a:gd name="T2" fmla="*/ 848 w 1302"/>
                <a:gd name="T3" fmla="*/ 0 h 1231"/>
                <a:gd name="T4" fmla="*/ 863 w 1302"/>
                <a:gd name="T5" fmla="*/ 483 h 1231"/>
                <a:gd name="T6" fmla="*/ 922 w 1302"/>
                <a:gd name="T7" fmla="*/ 867 h 1231"/>
                <a:gd name="T8" fmla="*/ 460 w 1302"/>
                <a:gd name="T9" fmla="*/ 850 h 1231"/>
                <a:gd name="T10" fmla="*/ 4 w 1302"/>
                <a:gd name="T11" fmla="*/ 869 h 1231"/>
                <a:gd name="T12" fmla="*/ 1 w 1302"/>
                <a:gd name="T13" fmla="*/ 623 h 1231"/>
                <a:gd name="T14" fmla="*/ 54 w 1302"/>
                <a:gd name="T15" fmla="*/ 221 h 1231"/>
                <a:gd name="T16" fmla="*/ 576 w 1302"/>
                <a:gd name="T17" fmla="*/ 109 h 1231"/>
                <a:gd name="T18" fmla="*/ 790 w 1302"/>
                <a:gd name="T19" fmla="*/ 7 h 12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02"/>
                <a:gd name="T31" fmla="*/ 0 h 1231"/>
                <a:gd name="T32" fmla="*/ 1302 w 1302"/>
                <a:gd name="T33" fmla="*/ 1231 h 12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02" h="1231">
                  <a:moveTo>
                    <a:pt x="1115" y="10"/>
                  </a:moveTo>
                  <a:cubicBezTo>
                    <a:pt x="1197" y="0"/>
                    <a:pt x="1197" y="0"/>
                    <a:pt x="1197" y="0"/>
                  </a:cubicBezTo>
                  <a:cubicBezTo>
                    <a:pt x="1197" y="0"/>
                    <a:pt x="1186" y="352"/>
                    <a:pt x="1218" y="684"/>
                  </a:cubicBezTo>
                  <a:cubicBezTo>
                    <a:pt x="1241" y="915"/>
                    <a:pt x="1302" y="1228"/>
                    <a:pt x="1302" y="1228"/>
                  </a:cubicBezTo>
                  <a:cubicBezTo>
                    <a:pt x="1302" y="1228"/>
                    <a:pt x="977" y="1199"/>
                    <a:pt x="650" y="1204"/>
                  </a:cubicBezTo>
                  <a:cubicBezTo>
                    <a:pt x="324" y="1208"/>
                    <a:pt x="6" y="1231"/>
                    <a:pt x="6" y="1231"/>
                  </a:cubicBezTo>
                  <a:cubicBezTo>
                    <a:pt x="6" y="1231"/>
                    <a:pt x="0" y="1152"/>
                    <a:pt x="1" y="883"/>
                  </a:cubicBezTo>
                  <a:cubicBezTo>
                    <a:pt x="1" y="613"/>
                    <a:pt x="76" y="313"/>
                    <a:pt x="76" y="313"/>
                  </a:cubicBezTo>
                  <a:cubicBezTo>
                    <a:pt x="813" y="155"/>
                    <a:pt x="813" y="155"/>
                    <a:pt x="813" y="155"/>
                  </a:cubicBezTo>
                  <a:lnTo>
                    <a:pt x="1115" y="10"/>
                  </a:lnTo>
                  <a:close/>
                </a:path>
              </a:pathLst>
            </a:custGeom>
            <a:solidFill>
              <a:srgbClr val="FFFFFF">
                <a:lumMod val="85000"/>
              </a:srgbClr>
            </a:solidFill>
            <a:ln>
              <a:noFill/>
            </a:ln>
          </p:spPr>
          <p:txBody>
            <a:bodyPr>
              <a:normAutofit/>
            </a:bodyPr>
            <a:p>
              <a:endParaRPr lang="zh-CN" altLang="zh-CN" sz="1800"/>
            </a:p>
          </p:txBody>
        </p:sp>
        <p:sp>
          <p:nvSpPr>
            <p:cNvPr id="26" name="Freeform 36"/>
            <p:cNvSpPr/>
            <p:nvPr>
              <p:custDataLst>
                <p:tags r:id="rId7"/>
              </p:custDataLst>
            </p:nvPr>
          </p:nvSpPr>
          <p:spPr bwMode="auto">
            <a:xfrm>
              <a:off x="8999" y="1496"/>
              <a:ext cx="8731" cy="8137"/>
            </a:xfrm>
            <a:custGeom>
              <a:avLst/>
              <a:gdLst/>
              <a:ahLst/>
              <a:cxnLst>
                <a:cxn ang="0">
                  <a:pos x="1289" y="1174"/>
                </a:cxn>
                <a:cxn ang="0">
                  <a:pos x="14" y="1203"/>
                </a:cxn>
                <a:cxn ang="0">
                  <a:pos x="23" y="5"/>
                </a:cxn>
                <a:cxn ang="0">
                  <a:pos x="1248" y="0"/>
                </a:cxn>
                <a:cxn ang="0">
                  <a:pos x="1289" y="1174"/>
                </a:cxn>
              </a:cxnLst>
              <a:rect l="0" t="0" r="r" b="b"/>
              <a:pathLst>
                <a:path w="1289" h="1203">
                  <a:moveTo>
                    <a:pt x="1289" y="1174"/>
                  </a:moveTo>
                  <a:cubicBezTo>
                    <a:pt x="864" y="1184"/>
                    <a:pt x="439" y="1194"/>
                    <a:pt x="14" y="1203"/>
                  </a:cubicBezTo>
                  <a:cubicBezTo>
                    <a:pt x="0" y="804"/>
                    <a:pt x="3" y="404"/>
                    <a:pt x="23" y="5"/>
                  </a:cubicBezTo>
                  <a:cubicBezTo>
                    <a:pt x="432" y="3"/>
                    <a:pt x="840" y="2"/>
                    <a:pt x="1248" y="0"/>
                  </a:cubicBezTo>
                  <a:cubicBezTo>
                    <a:pt x="1245" y="392"/>
                    <a:pt x="1259" y="783"/>
                    <a:pt x="1289" y="1174"/>
                  </a:cubicBezTo>
                  <a:close/>
                </a:path>
              </a:pathLst>
            </a:custGeom>
            <a:gradFill rotWithShape="1">
              <a:gsLst>
                <a:gs pos="0">
                  <a:srgbClr val="FFFFFF">
                    <a:lumMod val="95000"/>
                  </a:srgbClr>
                </a:gs>
                <a:gs pos="100000">
                  <a:srgbClr val="FFFFFF"/>
                </a:gs>
              </a:gsLst>
              <a:lin ang="2700000" scaled="1"/>
            </a:gradFill>
            <a:ln w="9525">
              <a:noFill/>
              <a:round/>
            </a:ln>
          </p:spPr>
          <p:txBody>
            <a:bodyPr wrap="square" lIns="252095" tIns="46800" rIns="323850" bIns="46800" anchor="ctr" anchorCtr="0">
              <a:normAutofit/>
            </a:bodyPr>
            <a:p>
              <a:pPr indent="457200" algn="just">
                <a:lnSpc>
                  <a:spcPct val="120000"/>
                </a:lnSpc>
                <a:spcBef>
                  <a:spcPts val="0"/>
                </a:spcBef>
                <a:spcAft>
                  <a:spcPts val="0"/>
                </a:spcAft>
              </a:pPr>
              <a:r>
                <a:rPr lang="zh-CN" altLang="en-US" sz="1800" dirty="0">
                  <a:latin typeface="+mn-ea"/>
                  <a:ea typeface="+mn-ea"/>
                  <a:cs typeface="+mn-ea"/>
                  <a:sym typeface="+mn-ea"/>
                </a:rPr>
                <a:t>许多企业被问及创业计划书的写作目的，往往第一反应是会觉得“为了融资”，但这仅仅是创业计划目的一部分。一份好的创业计划书，同时也是对企业对自身经营情况和能力的综合总结和展望，能够体现企业的战略定位和战术执行能力。而融资只是触发企业写作商业计划书的一个影响要素。在企业的实际发展过程中，往往也会通过创业计划书的模式和要点来复盘企业的经营情况，从而提高企业的综合素质。因此，创业计划书的写作需怀抱严谨、科学的态度来对待，不能用应付了事的心态来进行，糊弄投资人的同时也糊弄了自己。</a:t>
              </a:r>
              <a:endParaRPr lang="zh-CN" altLang="en-US" sz="1800" dirty="0">
                <a:solidFill>
                  <a:srgbClr val="5F5F5F"/>
                </a:solidFill>
                <a:sym typeface="黑体" panose="02010609060101010101" charset="-122"/>
              </a:endParaRPr>
            </a:p>
          </p:txBody>
        </p:sp>
      </p:grpSp>
      <p:grpSp>
        <p:nvGrpSpPr>
          <p:cNvPr id="2" name="组合 1"/>
          <p:cNvGrpSpPr/>
          <p:nvPr/>
        </p:nvGrpSpPr>
        <p:grpSpPr>
          <a:xfrm>
            <a:off x="8046720" y="360680"/>
            <a:ext cx="1163955" cy="1220470"/>
            <a:chOff x="12672" y="568"/>
            <a:chExt cx="1833" cy="1922"/>
          </a:xfrm>
        </p:grpSpPr>
        <p:sp>
          <p:nvSpPr>
            <p:cNvPr id="28" name="Line 38"/>
            <p:cNvSpPr>
              <a:spLocks noChangeShapeType="1"/>
            </p:cNvSpPr>
            <p:nvPr>
              <p:custDataLst>
                <p:tags r:id="rId8"/>
              </p:custDataLst>
            </p:nvPr>
          </p:nvSpPr>
          <p:spPr bwMode="auto">
            <a:xfrm>
              <a:off x="13846" y="2203"/>
              <a:ext cx="10" cy="1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ormAutofit fontScale="25000" lnSpcReduction="20000"/>
            </a:bodyPr>
            <a:p>
              <a:endParaRPr lang="zh-CN" altLang="en-US" sz="1800"/>
            </a:p>
          </p:txBody>
        </p:sp>
        <p:sp>
          <p:nvSpPr>
            <p:cNvPr id="29" name="Line 39"/>
            <p:cNvSpPr>
              <a:spLocks noChangeShapeType="1"/>
            </p:cNvSpPr>
            <p:nvPr>
              <p:custDataLst>
                <p:tags r:id="rId9"/>
              </p:custDataLst>
            </p:nvPr>
          </p:nvSpPr>
          <p:spPr bwMode="auto">
            <a:xfrm>
              <a:off x="14046" y="2403"/>
              <a:ext cx="10" cy="1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ormAutofit fontScale="25000" lnSpcReduction="20000"/>
            </a:bodyPr>
            <a:p>
              <a:endParaRPr lang="zh-CN" altLang="en-US" sz="1800"/>
            </a:p>
          </p:txBody>
        </p:sp>
        <p:sp>
          <p:nvSpPr>
            <p:cNvPr id="30" name="Freeform 40"/>
            <p:cNvSpPr/>
            <p:nvPr>
              <p:custDataLst>
                <p:tags r:id="rId10"/>
              </p:custDataLst>
            </p:nvPr>
          </p:nvSpPr>
          <p:spPr bwMode="auto">
            <a:xfrm>
              <a:off x="12699" y="1812"/>
              <a:ext cx="642" cy="679"/>
            </a:xfrm>
            <a:custGeom>
              <a:avLst/>
              <a:gdLst/>
              <a:ahLst/>
              <a:cxnLst>
                <a:cxn ang="0">
                  <a:pos x="3" y="144"/>
                </a:cxn>
                <a:cxn ang="0">
                  <a:pos x="104" y="0"/>
                </a:cxn>
                <a:cxn ang="0">
                  <a:pos x="104" y="36"/>
                </a:cxn>
                <a:cxn ang="0">
                  <a:pos x="154" y="56"/>
                </a:cxn>
                <a:cxn ang="0">
                  <a:pos x="161" y="52"/>
                </a:cxn>
                <a:cxn ang="0">
                  <a:pos x="26" y="164"/>
                </a:cxn>
                <a:cxn ang="0">
                  <a:pos x="23" y="166"/>
                </a:cxn>
                <a:cxn ang="0">
                  <a:pos x="3" y="158"/>
                </a:cxn>
                <a:cxn ang="0">
                  <a:pos x="3" y="144"/>
                </a:cxn>
              </a:cxnLst>
              <a:rect l="0" t="0" r="r" b="b"/>
              <a:pathLst>
                <a:path w="161" h="169">
                  <a:moveTo>
                    <a:pt x="3" y="144"/>
                  </a:moveTo>
                  <a:cubicBezTo>
                    <a:pt x="104" y="0"/>
                    <a:pt x="104" y="0"/>
                    <a:pt x="104" y="0"/>
                  </a:cubicBezTo>
                  <a:cubicBezTo>
                    <a:pt x="97" y="9"/>
                    <a:pt x="97" y="23"/>
                    <a:pt x="104" y="36"/>
                  </a:cubicBezTo>
                  <a:cubicBezTo>
                    <a:pt x="114" y="54"/>
                    <a:pt x="137" y="63"/>
                    <a:pt x="154" y="56"/>
                  </a:cubicBezTo>
                  <a:cubicBezTo>
                    <a:pt x="156" y="55"/>
                    <a:pt x="159" y="54"/>
                    <a:pt x="161" y="52"/>
                  </a:cubicBezTo>
                  <a:cubicBezTo>
                    <a:pt x="26" y="164"/>
                    <a:pt x="26" y="164"/>
                    <a:pt x="26" y="164"/>
                  </a:cubicBezTo>
                  <a:cubicBezTo>
                    <a:pt x="25" y="165"/>
                    <a:pt x="24" y="165"/>
                    <a:pt x="23" y="166"/>
                  </a:cubicBezTo>
                  <a:cubicBezTo>
                    <a:pt x="16" y="169"/>
                    <a:pt x="7" y="165"/>
                    <a:pt x="3" y="158"/>
                  </a:cubicBezTo>
                  <a:cubicBezTo>
                    <a:pt x="0" y="153"/>
                    <a:pt x="1" y="147"/>
                    <a:pt x="3" y="144"/>
                  </a:cubicBezTo>
                </a:path>
              </a:pathLst>
            </a:custGeom>
            <a:solidFill>
              <a:srgbClr val="FFFFFF">
                <a:lumMod val="85000"/>
              </a:srgbClr>
            </a:solidFill>
            <a:ln w="9525">
              <a:noFill/>
              <a:round/>
            </a:ln>
          </p:spPr>
          <p:txBody>
            <a:bodyPr>
              <a:normAutofit/>
            </a:bodyPr>
            <a:p>
              <a:endParaRPr lang="zh-CN" altLang="zh-CN" sz="1800"/>
            </a:p>
          </p:txBody>
        </p:sp>
        <p:sp>
          <p:nvSpPr>
            <p:cNvPr id="31" name="Freeform 41"/>
            <p:cNvSpPr/>
            <p:nvPr>
              <p:custDataLst>
                <p:tags r:id="rId11"/>
              </p:custDataLst>
            </p:nvPr>
          </p:nvSpPr>
          <p:spPr bwMode="auto">
            <a:xfrm>
              <a:off x="12672" y="1095"/>
              <a:ext cx="1348" cy="1359"/>
            </a:xfrm>
            <a:custGeom>
              <a:avLst/>
              <a:gdLst/>
              <a:ahLst/>
              <a:cxnLst>
                <a:cxn ang="0">
                  <a:pos x="331" y="134"/>
                </a:cxn>
                <a:cxn ang="0">
                  <a:pos x="312" y="86"/>
                </a:cxn>
                <a:cxn ang="0">
                  <a:pos x="259" y="29"/>
                </a:cxn>
                <a:cxn ang="0">
                  <a:pos x="186" y="2"/>
                </a:cxn>
                <a:cxn ang="0">
                  <a:pos x="147" y="2"/>
                </a:cxn>
                <a:cxn ang="0">
                  <a:pos x="131" y="5"/>
                </a:cxn>
                <a:cxn ang="0">
                  <a:pos x="107" y="12"/>
                </a:cxn>
                <a:cxn ang="0">
                  <a:pos x="75" y="29"/>
                </a:cxn>
                <a:cxn ang="0">
                  <a:pos x="65" y="36"/>
                </a:cxn>
                <a:cxn ang="0">
                  <a:pos x="57" y="43"/>
                </a:cxn>
                <a:cxn ang="0">
                  <a:pos x="48" y="51"/>
                </a:cxn>
                <a:cxn ang="0">
                  <a:pos x="47" y="52"/>
                </a:cxn>
                <a:cxn ang="0">
                  <a:pos x="48" y="51"/>
                </a:cxn>
                <a:cxn ang="0">
                  <a:pos x="35" y="223"/>
                </a:cxn>
                <a:cxn ang="0">
                  <a:pos x="249" y="310"/>
                </a:cxn>
                <a:cxn ang="0">
                  <a:pos x="293" y="277"/>
                </a:cxn>
                <a:cxn ang="0">
                  <a:pos x="293" y="278"/>
                </a:cxn>
                <a:cxn ang="0">
                  <a:pos x="293" y="277"/>
                </a:cxn>
                <a:cxn ang="0">
                  <a:pos x="299" y="271"/>
                </a:cxn>
                <a:cxn ang="0">
                  <a:pos x="307" y="259"/>
                </a:cxn>
                <a:cxn ang="0">
                  <a:pos x="321" y="232"/>
                </a:cxn>
                <a:cxn ang="0">
                  <a:pos x="333" y="187"/>
                </a:cxn>
                <a:cxn ang="0">
                  <a:pos x="331" y="134"/>
                </a:cxn>
              </a:cxnLst>
              <a:rect l="0" t="0" r="r" b="b"/>
              <a:pathLst>
                <a:path w="336" h="340">
                  <a:moveTo>
                    <a:pt x="331" y="134"/>
                  </a:moveTo>
                  <a:cubicBezTo>
                    <a:pt x="329" y="128"/>
                    <a:pt x="325" y="110"/>
                    <a:pt x="312" y="86"/>
                  </a:cubicBezTo>
                  <a:cubicBezTo>
                    <a:pt x="306" y="76"/>
                    <a:pt x="291" y="50"/>
                    <a:pt x="259" y="29"/>
                  </a:cubicBezTo>
                  <a:cubicBezTo>
                    <a:pt x="227" y="7"/>
                    <a:pt x="197" y="4"/>
                    <a:pt x="186" y="2"/>
                  </a:cubicBezTo>
                  <a:cubicBezTo>
                    <a:pt x="184" y="2"/>
                    <a:pt x="166" y="0"/>
                    <a:pt x="147" y="2"/>
                  </a:cubicBezTo>
                  <a:cubicBezTo>
                    <a:pt x="131" y="5"/>
                    <a:pt x="131" y="5"/>
                    <a:pt x="131" y="5"/>
                  </a:cubicBezTo>
                  <a:cubicBezTo>
                    <a:pt x="124" y="7"/>
                    <a:pt x="114" y="10"/>
                    <a:pt x="107" y="12"/>
                  </a:cubicBezTo>
                  <a:cubicBezTo>
                    <a:pt x="107" y="12"/>
                    <a:pt x="91" y="18"/>
                    <a:pt x="75" y="29"/>
                  </a:cubicBezTo>
                  <a:cubicBezTo>
                    <a:pt x="72" y="31"/>
                    <a:pt x="68" y="34"/>
                    <a:pt x="65" y="36"/>
                  </a:cubicBezTo>
                  <a:cubicBezTo>
                    <a:pt x="62" y="38"/>
                    <a:pt x="60" y="40"/>
                    <a:pt x="57" y="43"/>
                  </a:cubicBezTo>
                  <a:cubicBezTo>
                    <a:pt x="54" y="45"/>
                    <a:pt x="51" y="48"/>
                    <a:pt x="48" y="51"/>
                  </a:cubicBezTo>
                  <a:cubicBezTo>
                    <a:pt x="48" y="51"/>
                    <a:pt x="47" y="52"/>
                    <a:pt x="47" y="52"/>
                  </a:cubicBezTo>
                  <a:cubicBezTo>
                    <a:pt x="47" y="52"/>
                    <a:pt x="47" y="51"/>
                    <a:pt x="48" y="51"/>
                  </a:cubicBezTo>
                  <a:cubicBezTo>
                    <a:pt x="7" y="93"/>
                    <a:pt x="0" y="161"/>
                    <a:pt x="35" y="223"/>
                  </a:cubicBezTo>
                  <a:cubicBezTo>
                    <a:pt x="80" y="302"/>
                    <a:pt x="175" y="340"/>
                    <a:pt x="249" y="310"/>
                  </a:cubicBezTo>
                  <a:cubicBezTo>
                    <a:pt x="267" y="302"/>
                    <a:pt x="281" y="291"/>
                    <a:pt x="293" y="277"/>
                  </a:cubicBezTo>
                  <a:cubicBezTo>
                    <a:pt x="293" y="278"/>
                    <a:pt x="293" y="278"/>
                    <a:pt x="293" y="278"/>
                  </a:cubicBezTo>
                  <a:cubicBezTo>
                    <a:pt x="293" y="278"/>
                    <a:pt x="293" y="278"/>
                    <a:pt x="293" y="277"/>
                  </a:cubicBezTo>
                  <a:cubicBezTo>
                    <a:pt x="295" y="275"/>
                    <a:pt x="297" y="273"/>
                    <a:pt x="299" y="271"/>
                  </a:cubicBezTo>
                  <a:cubicBezTo>
                    <a:pt x="302" y="267"/>
                    <a:pt x="305" y="263"/>
                    <a:pt x="307" y="259"/>
                  </a:cubicBezTo>
                  <a:cubicBezTo>
                    <a:pt x="315" y="246"/>
                    <a:pt x="317" y="242"/>
                    <a:pt x="321" y="232"/>
                  </a:cubicBezTo>
                  <a:cubicBezTo>
                    <a:pt x="321" y="232"/>
                    <a:pt x="330" y="211"/>
                    <a:pt x="333" y="187"/>
                  </a:cubicBezTo>
                  <a:cubicBezTo>
                    <a:pt x="334" y="178"/>
                    <a:pt x="336" y="160"/>
                    <a:pt x="331" y="134"/>
                  </a:cubicBezTo>
                  <a:close/>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2" name="Freeform 42"/>
            <p:cNvSpPr/>
            <p:nvPr>
              <p:custDataLst>
                <p:tags r:id="rId12"/>
              </p:custDataLst>
            </p:nvPr>
          </p:nvSpPr>
          <p:spPr bwMode="auto">
            <a:xfrm>
              <a:off x="13340" y="1132"/>
              <a:ext cx="621" cy="631"/>
            </a:xfrm>
            <a:custGeom>
              <a:avLst/>
              <a:gdLst/>
              <a:ahLst/>
              <a:cxnLst>
                <a:cxn ang="0">
                  <a:pos x="15" y="58"/>
                </a:cxn>
                <a:cxn ang="0">
                  <a:pos x="68" y="0"/>
                </a:cxn>
                <a:cxn ang="0">
                  <a:pos x="65" y="59"/>
                </a:cxn>
                <a:cxn ang="0">
                  <a:pos x="139" y="89"/>
                </a:cxn>
                <a:cxn ang="0">
                  <a:pos x="154" y="79"/>
                </a:cxn>
                <a:cxn ang="0">
                  <a:pos x="100" y="137"/>
                </a:cxn>
                <a:cxn ang="0">
                  <a:pos x="86" y="147"/>
                </a:cxn>
                <a:cxn ang="0">
                  <a:pos x="12" y="117"/>
                </a:cxn>
                <a:cxn ang="0">
                  <a:pos x="15" y="58"/>
                </a:cxn>
              </a:cxnLst>
              <a:rect l="0" t="0" r="r" b="b"/>
              <a:pathLst>
                <a:path w="154" h="158">
                  <a:moveTo>
                    <a:pt x="15" y="58"/>
                  </a:moveTo>
                  <a:cubicBezTo>
                    <a:pt x="68" y="0"/>
                    <a:pt x="68" y="0"/>
                    <a:pt x="68" y="0"/>
                  </a:cubicBezTo>
                  <a:cubicBezTo>
                    <a:pt x="55" y="15"/>
                    <a:pt x="53" y="38"/>
                    <a:pt x="65" y="59"/>
                  </a:cubicBezTo>
                  <a:cubicBezTo>
                    <a:pt x="80" y="86"/>
                    <a:pt x="114" y="100"/>
                    <a:pt x="139" y="89"/>
                  </a:cubicBezTo>
                  <a:cubicBezTo>
                    <a:pt x="145" y="87"/>
                    <a:pt x="150" y="83"/>
                    <a:pt x="154" y="79"/>
                  </a:cubicBezTo>
                  <a:cubicBezTo>
                    <a:pt x="100" y="137"/>
                    <a:pt x="100" y="137"/>
                    <a:pt x="100" y="137"/>
                  </a:cubicBezTo>
                  <a:cubicBezTo>
                    <a:pt x="96" y="141"/>
                    <a:pt x="91" y="145"/>
                    <a:pt x="86" y="147"/>
                  </a:cubicBezTo>
                  <a:cubicBezTo>
                    <a:pt x="60" y="158"/>
                    <a:pt x="27" y="144"/>
                    <a:pt x="12" y="117"/>
                  </a:cubicBezTo>
                  <a:cubicBezTo>
                    <a:pt x="0" y="96"/>
                    <a:pt x="2" y="73"/>
                    <a:pt x="15" y="58"/>
                  </a:cubicBezTo>
                  <a:close/>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3" name="Freeform 43"/>
            <p:cNvSpPr/>
            <p:nvPr>
              <p:custDataLst>
                <p:tags r:id="rId13"/>
              </p:custDataLst>
            </p:nvPr>
          </p:nvSpPr>
          <p:spPr bwMode="auto">
            <a:xfrm>
              <a:off x="13540" y="1332"/>
              <a:ext cx="621" cy="631"/>
            </a:xfrm>
            <a:custGeom>
              <a:avLst/>
              <a:gdLst/>
              <a:ahLst/>
              <a:cxnLst>
                <a:cxn ang="0">
                  <a:pos x="15" y="58"/>
                </a:cxn>
                <a:cxn ang="0">
                  <a:pos x="68" y="0"/>
                </a:cxn>
                <a:cxn ang="0">
                  <a:pos x="65" y="59"/>
                </a:cxn>
                <a:cxn ang="0">
                  <a:pos x="139" y="89"/>
                </a:cxn>
                <a:cxn ang="0">
                  <a:pos x="154" y="79"/>
                </a:cxn>
                <a:cxn ang="0">
                  <a:pos x="100" y="137"/>
                </a:cxn>
                <a:cxn ang="0">
                  <a:pos x="86" y="147"/>
                </a:cxn>
                <a:cxn ang="0">
                  <a:pos x="12" y="117"/>
                </a:cxn>
                <a:cxn ang="0">
                  <a:pos x="15" y="58"/>
                </a:cxn>
              </a:cxnLst>
              <a:rect l="0" t="0" r="r" b="b"/>
              <a:pathLst>
                <a:path w="154" h="158">
                  <a:moveTo>
                    <a:pt x="15" y="58"/>
                  </a:moveTo>
                  <a:cubicBezTo>
                    <a:pt x="68" y="0"/>
                    <a:pt x="68" y="0"/>
                    <a:pt x="68" y="0"/>
                  </a:cubicBezTo>
                  <a:cubicBezTo>
                    <a:pt x="55" y="15"/>
                    <a:pt x="53" y="38"/>
                    <a:pt x="65" y="59"/>
                  </a:cubicBezTo>
                  <a:cubicBezTo>
                    <a:pt x="80" y="86"/>
                    <a:pt x="114" y="100"/>
                    <a:pt x="139" y="89"/>
                  </a:cubicBezTo>
                  <a:cubicBezTo>
                    <a:pt x="145" y="87"/>
                    <a:pt x="150" y="83"/>
                    <a:pt x="154" y="79"/>
                  </a:cubicBezTo>
                  <a:cubicBezTo>
                    <a:pt x="100" y="137"/>
                    <a:pt x="100" y="137"/>
                    <a:pt x="100" y="137"/>
                  </a:cubicBezTo>
                  <a:cubicBezTo>
                    <a:pt x="96" y="141"/>
                    <a:pt x="91" y="145"/>
                    <a:pt x="86" y="147"/>
                  </a:cubicBezTo>
                  <a:cubicBezTo>
                    <a:pt x="60" y="158"/>
                    <a:pt x="27" y="144"/>
                    <a:pt x="12" y="117"/>
                  </a:cubicBezTo>
                  <a:cubicBezTo>
                    <a:pt x="0" y="96"/>
                    <a:pt x="2" y="73"/>
                    <a:pt x="15" y="58"/>
                  </a:cubicBezTo>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4" name="Freeform 44"/>
            <p:cNvSpPr/>
            <p:nvPr>
              <p:custDataLst>
                <p:tags r:id="rId14"/>
              </p:custDataLst>
            </p:nvPr>
          </p:nvSpPr>
          <p:spPr bwMode="auto">
            <a:xfrm>
              <a:off x="13437" y="568"/>
              <a:ext cx="1043" cy="1070"/>
            </a:xfrm>
            <a:custGeom>
              <a:avLst/>
              <a:gdLst/>
              <a:ahLst/>
              <a:cxnLst>
                <a:cxn ang="0">
                  <a:pos x="32" y="48"/>
                </a:cxn>
                <a:cxn ang="0">
                  <a:pos x="66" y="24"/>
                </a:cxn>
                <a:cxn ang="0">
                  <a:pos x="232" y="91"/>
                </a:cxn>
                <a:cxn ang="0">
                  <a:pos x="133" y="160"/>
                </a:cxn>
                <a:cxn ang="0">
                  <a:pos x="59" y="130"/>
                </a:cxn>
                <a:cxn ang="0">
                  <a:pos x="41" y="199"/>
                </a:cxn>
                <a:cxn ang="0">
                  <a:pos x="115" y="229"/>
                </a:cxn>
                <a:cxn ang="0">
                  <a:pos x="133" y="160"/>
                </a:cxn>
                <a:cxn ang="0">
                  <a:pos x="232" y="91"/>
                </a:cxn>
                <a:cxn ang="0">
                  <a:pos x="222" y="223"/>
                </a:cxn>
                <a:cxn ang="0">
                  <a:pos x="154" y="260"/>
                </a:cxn>
                <a:cxn ang="0">
                  <a:pos x="80" y="253"/>
                </a:cxn>
                <a:cxn ang="0">
                  <a:pos x="22" y="205"/>
                </a:cxn>
                <a:cxn ang="0">
                  <a:pos x="0" y="131"/>
                </a:cxn>
                <a:cxn ang="0">
                  <a:pos x="8" y="88"/>
                </a:cxn>
                <a:cxn ang="0">
                  <a:pos x="32" y="48"/>
                </a:cxn>
              </a:cxnLst>
              <a:rect l="0" t="0" r="r" b="b"/>
              <a:pathLst>
                <a:path w="259" h="267">
                  <a:moveTo>
                    <a:pt x="32" y="48"/>
                  </a:moveTo>
                  <a:cubicBezTo>
                    <a:pt x="41" y="38"/>
                    <a:pt x="53" y="29"/>
                    <a:pt x="66" y="24"/>
                  </a:cubicBezTo>
                  <a:cubicBezTo>
                    <a:pt x="123" y="0"/>
                    <a:pt x="197" y="30"/>
                    <a:pt x="232" y="91"/>
                  </a:cubicBezTo>
                  <a:cubicBezTo>
                    <a:pt x="213" y="111"/>
                    <a:pt x="174" y="138"/>
                    <a:pt x="133" y="160"/>
                  </a:cubicBezTo>
                  <a:cubicBezTo>
                    <a:pt x="117" y="133"/>
                    <a:pt x="84" y="119"/>
                    <a:pt x="59" y="130"/>
                  </a:cubicBezTo>
                  <a:cubicBezTo>
                    <a:pt x="33" y="141"/>
                    <a:pt x="25" y="172"/>
                    <a:pt x="41" y="199"/>
                  </a:cubicBezTo>
                  <a:cubicBezTo>
                    <a:pt x="56" y="226"/>
                    <a:pt x="90" y="240"/>
                    <a:pt x="115" y="229"/>
                  </a:cubicBezTo>
                  <a:cubicBezTo>
                    <a:pt x="140" y="218"/>
                    <a:pt x="148" y="187"/>
                    <a:pt x="133" y="160"/>
                  </a:cubicBezTo>
                  <a:cubicBezTo>
                    <a:pt x="174" y="138"/>
                    <a:pt x="213" y="111"/>
                    <a:pt x="232" y="91"/>
                  </a:cubicBezTo>
                  <a:cubicBezTo>
                    <a:pt x="259" y="139"/>
                    <a:pt x="253" y="191"/>
                    <a:pt x="222" y="223"/>
                  </a:cubicBezTo>
                  <a:cubicBezTo>
                    <a:pt x="195" y="252"/>
                    <a:pt x="164" y="258"/>
                    <a:pt x="154" y="260"/>
                  </a:cubicBezTo>
                  <a:cubicBezTo>
                    <a:pt x="145" y="262"/>
                    <a:pt x="114" y="267"/>
                    <a:pt x="80" y="253"/>
                  </a:cubicBezTo>
                  <a:cubicBezTo>
                    <a:pt x="50" y="240"/>
                    <a:pt x="31" y="220"/>
                    <a:pt x="22" y="205"/>
                  </a:cubicBezTo>
                  <a:cubicBezTo>
                    <a:pt x="0" y="171"/>
                    <a:pt x="0" y="141"/>
                    <a:pt x="0" y="131"/>
                  </a:cubicBezTo>
                  <a:cubicBezTo>
                    <a:pt x="0" y="110"/>
                    <a:pt x="7" y="92"/>
                    <a:pt x="8" y="88"/>
                  </a:cubicBezTo>
                  <a:cubicBezTo>
                    <a:pt x="14" y="72"/>
                    <a:pt x="21" y="62"/>
                    <a:pt x="32" y="48"/>
                  </a:cubicBezTo>
                  <a:close/>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5" name="Freeform 45"/>
            <p:cNvSpPr/>
            <p:nvPr>
              <p:custDataLst>
                <p:tags r:id="rId15"/>
              </p:custDataLst>
            </p:nvPr>
          </p:nvSpPr>
          <p:spPr bwMode="auto">
            <a:xfrm>
              <a:off x="13370" y="568"/>
              <a:ext cx="1110" cy="1070"/>
            </a:xfrm>
            <a:custGeom>
              <a:avLst/>
              <a:gdLst/>
              <a:ahLst/>
              <a:cxnLst>
                <a:cxn ang="0">
                  <a:pos x="51" y="48"/>
                </a:cxn>
                <a:cxn ang="0">
                  <a:pos x="35" y="195"/>
                </a:cxn>
                <a:cxn ang="0">
                  <a:pos x="164" y="262"/>
                </a:cxn>
                <a:cxn ang="0">
                  <a:pos x="241" y="224"/>
                </a:cxn>
                <a:cxn ang="0">
                  <a:pos x="251" y="91"/>
                </a:cxn>
                <a:cxn ang="0">
                  <a:pos x="152" y="160"/>
                </a:cxn>
                <a:cxn ang="0">
                  <a:pos x="134" y="229"/>
                </a:cxn>
                <a:cxn ang="0">
                  <a:pos x="60" y="199"/>
                </a:cxn>
                <a:cxn ang="0">
                  <a:pos x="78" y="130"/>
                </a:cxn>
                <a:cxn ang="0">
                  <a:pos x="152" y="160"/>
                </a:cxn>
                <a:cxn ang="0">
                  <a:pos x="251" y="91"/>
                </a:cxn>
                <a:cxn ang="0">
                  <a:pos x="85" y="24"/>
                </a:cxn>
                <a:cxn ang="0">
                  <a:pos x="51" y="48"/>
                </a:cxn>
              </a:cxnLst>
              <a:rect l="0" t="0" r="r" b="b"/>
              <a:pathLst>
                <a:path w="278" h="268">
                  <a:moveTo>
                    <a:pt x="51" y="48"/>
                  </a:moveTo>
                  <a:cubicBezTo>
                    <a:pt x="0" y="111"/>
                    <a:pt x="23" y="172"/>
                    <a:pt x="35" y="195"/>
                  </a:cubicBezTo>
                  <a:cubicBezTo>
                    <a:pt x="59" y="241"/>
                    <a:pt x="112" y="268"/>
                    <a:pt x="164" y="262"/>
                  </a:cubicBezTo>
                  <a:cubicBezTo>
                    <a:pt x="207" y="257"/>
                    <a:pt x="232" y="233"/>
                    <a:pt x="241" y="224"/>
                  </a:cubicBezTo>
                  <a:cubicBezTo>
                    <a:pt x="272" y="191"/>
                    <a:pt x="278" y="139"/>
                    <a:pt x="251" y="91"/>
                  </a:cubicBezTo>
                  <a:cubicBezTo>
                    <a:pt x="232" y="111"/>
                    <a:pt x="193" y="138"/>
                    <a:pt x="152" y="160"/>
                  </a:cubicBezTo>
                  <a:cubicBezTo>
                    <a:pt x="167" y="187"/>
                    <a:pt x="159" y="218"/>
                    <a:pt x="134" y="229"/>
                  </a:cubicBezTo>
                  <a:cubicBezTo>
                    <a:pt x="109" y="240"/>
                    <a:pt x="75" y="226"/>
                    <a:pt x="60" y="199"/>
                  </a:cubicBezTo>
                  <a:cubicBezTo>
                    <a:pt x="44" y="172"/>
                    <a:pt x="52" y="141"/>
                    <a:pt x="78" y="130"/>
                  </a:cubicBezTo>
                  <a:cubicBezTo>
                    <a:pt x="103" y="119"/>
                    <a:pt x="136" y="133"/>
                    <a:pt x="152" y="160"/>
                  </a:cubicBezTo>
                  <a:cubicBezTo>
                    <a:pt x="193" y="138"/>
                    <a:pt x="232" y="111"/>
                    <a:pt x="251" y="91"/>
                  </a:cubicBezTo>
                  <a:cubicBezTo>
                    <a:pt x="216" y="30"/>
                    <a:pt x="142" y="0"/>
                    <a:pt x="85" y="24"/>
                  </a:cubicBezTo>
                  <a:cubicBezTo>
                    <a:pt x="72" y="29"/>
                    <a:pt x="60" y="38"/>
                    <a:pt x="51" y="48"/>
                  </a:cubicBezTo>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6" name="Freeform 46"/>
            <p:cNvSpPr/>
            <p:nvPr>
              <p:custDataLst>
                <p:tags r:id="rId16"/>
              </p:custDataLst>
            </p:nvPr>
          </p:nvSpPr>
          <p:spPr bwMode="auto">
            <a:xfrm>
              <a:off x="13437" y="760"/>
              <a:ext cx="888" cy="880"/>
            </a:xfrm>
            <a:custGeom>
              <a:avLst/>
              <a:gdLst/>
              <a:ahLst/>
              <a:cxnLst>
                <a:cxn ang="0">
                  <a:pos x="18" y="149"/>
                </a:cxn>
                <a:cxn ang="0">
                  <a:pos x="4" y="113"/>
                </a:cxn>
                <a:cxn ang="0">
                  <a:pos x="2" y="74"/>
                </a:cxn>
                <a:cxn ang="0">
                  <a:pos x="13" y="32"/>
                </a:cxn>
                <a:cxn ang="0">
                  <a:pos x="24" y="12"/>
                </a:cxn>
                <a:cxn ang="0">
                  <a:pos x="33" y="0"/>
                </a:cxn>
                <a:cxn ang="0">
                  <a:pos x="27" y="129"/>
                </a:cxn>
                <a:cxn ang="0">
                  <a:pos x="192" y="196"/>
                </a:cxn>
                <a:cxn ang="0">
                  <a:pos x="223" y="175"/>
                </a:cxn>
                <a:cxn ang="0">
                  <a:pos x="210" y="188"/>
                </a:cxn>
                <a:cxn ang="0">
                  <a:pos x="202" y="193"/>
                </a:cxn>
                <a:cxn ang="0">
                  <a:pos x="172" y="208"/>
                </a:cxn>
                <a:cxn ang="0">
                  <a:pos x="159" y="212"/>
                </a:cxn>
                <a:cxn ang="0">
                  <a:pos x="141" y="214"/>
                </a:cxn>
                <a:cxn ang="0">
                  <a:pos x="117" y="214"/>
                </a:cxn>
                <a:cxn ang="0">
                  <a:pos x="100" y="211"/>
                </a:cxn>
                <a:cxn ang="0">
                  <a:pos x="91" y="208"/>
                </a:cxn>
                <a:cxn ang="0">
                  <a:pos x="74" y="202"/>
                </a:cxn>
                <a:cxn ang="0">
                  <a:pos x="59" y="193"/>
                </a:cxn>
                <a:cxn ang="0">
                  <a:pos x="18" y="149"/>
                </a:cxn>
              </a:cxnLst>
              <a:rect l="0" t="0" r="r" b="b"/>
              <a:pathLst>
                <a:path w="223" h="220">
                  <a:moveTo>
                    <a:pt x="18" y="149"/>
                  </a:moveTo>
                  <a:cubicBezTo>
                    <a:pt x="15" y="144"/>
                    <a:pt x="8" y="131"/>
                    <a:pt x="4" y="113"/>
                  </a:cubicBezTo>
                  <a:cubicBezTo>
                    <a:pt x="0" y="95"/>
                    <a:pt x="1" y="81"/>
                    <a:pt x="2" y="74"/>
                  </a:cubicBezTo>
                  <a:cubicBezTo>
                    <a:pt x="4" y="54"/>
                    <a:pt x="8" y="43"/>
                    <a:pt x="13" y="32"/>
                  </a:cubicBezTo>
                  <a:cubicBezTo>
                    <a:pt x="16" y="25"/>
                    <a:pt x="19" y="20"/>
                    <a:pt x="24" y="12"/>
                  </a:cubicBezTo>
                  <a:cubicBezTo>
                    <a:pt x="26" y="8"/>
                    <a:pt x="30" y="4"/>
                    <a:pt x="33" y="0"/>
                  </a:cubicBezTo>
                  <a:cubicBezTo>
                    <a:pt x="5" y="32"/>
                    <a:pt x="1" y="83"/>
                    <a:pt x="27" y="129"/>
                  </a:cubicBezTo>
                  <a:cubicBezTo>
                    <a:pt x="62" y="190"/>
                    <a:pt x="136" y="220"/>
                    <a:pt x="192" y="196"/>
                  </a:cubicBezTo>
                  <a:cubicBezTo>
                    <a:pt x="205" y="191"/>
                    <a:pt x="215" y="184"/>
                    <a:pt x="223" y="175"/>
                  </a:cubicBezTo>
                  <a:cubicBezTo>
                    <a:pt x="219" y="179"/>
                    <a:pt x="214" y="184"/>
                    <a:pt x="210" y="188"/>
                  </a:cubicBezTo>
                  <a:cubicBezTo>
                    <a:pt x="208" y="189"/>
                    <a:pt x="204" y="192"/>
                    <a:pt x="202" y="193"/>
                  </a:cubicBezTo>
                  <a:cubicBezTo>
                    <a:pt x="188" y="202"/>
                    <a:pt x="182" y="204"/>
                    <a:pt x="172" y="208"/>
                  </a:cubicBezTo>
                  <a:cubicBezTo>
                    <a:pt x="168" y="209"/>
                    <a:pt x="163" y="211"/>
                    <a:pt x="159" y="212"/>
                  </a:cubicBezTo>
                  <a:cubicBezTo>
                    <a:pt x="153" y="213"/>
                    <a:pt x="146" y="214"/>
                    <a:pt x="141" y="214"/>
                  </a:cubicBezTo>
                  <a:cubicBezTo>
                    <a:pt x="135" y="215"/>
                    <a:pt x="122" y="215"/>
                    <a:pt x="117" y="214"/>
                  </a:cubicBezTo>
                  <a:cubicBezTo>
                    <a:pt x="112" y="213"/>
                    <a:pt x="105" y="212"/>
                    <a:pt x="100" y="211"/>
                  </a:cubicBezTo>
                  <a:cubicBezTo>
                    <a:pt x="97" y="210"/>
                    <a:pt x="94" y="209"/>
                    <a:pt x="91" y="208"/>
                  </a:cubicBezTo>
                  <a:cubicBezTo>
                    <a:pt x="80" y="205"/>
                    <a:pt x="80" y="205"/>
                    <a:pt x="74" y="202"/>
                  </a:cubicBezTo>
                  <a:cubicBezTo>
                    <a:pt x="67" y="198"/>
                    <a:pt x="62" y="195"/>
                    <a:pt x="59" y="193"/>
                  </a:cubicBezTo>
                  <a:cubicBezTo>
                    <a:pt x="35" y="177"/>
                    <a:pt x="21" y="155"/>
                    <a:pt x="18" y="149"/>
                  </a:cubicBezTo>
                  <a:close/>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7" name="Freeform 47"/>
            <p:cNvSpPr/>
            <p:nvPr>
              <p:custDataLst>
                <p:tags r:id="rId17"/>
              </p:custDataLst>
            </p:nvPr>
          </p:nvSpPr>
          <p:spPr bwMode="auto">
            <a:xfrm>
              <a:off x="13397" y="760"/>
              <a:ext cx="928" cy="1003"/>
            </a:xfrm>
            <a:custGeom>
              <a:avLst/>
              <a:gdLst/>
              <a:ahLst/>
              <a:cxnLst>
                <a:cxn ang="0">
                  <a:pos x="27" y="149"/>
                </a:cxn>
                <a:cxn ang="0">
                  <a:pos x="42" y="0"/>
                </a:cxn>
                <a:cxn ang="0">
                  <a:pos x="36" y="129"/>
                </a:cxn>
                <a:cxn ang="0">
                  <a:pos x="201" y="196"/>
                </a:cxn>
                <a:cxn ang="0">
                  <a:pos x="232" y="175"/>
                </a:cxn>
                <a:cxn ang="0">
                  <a:pos x="27" y="149"/>
                </a:cxn>
              </a:cxnLst>
              <a:rect l="0" t="0" r="r" b="b"/>
              <a:pathLst>
                <a:path w="232" h="249">
                  <a:moveTo>
                    <a:pt x="27" y="149"/>
                  </a:moveTo>
                  <a:cubicBezTo>
                    <a:pt x="0" y="100"/>
                    <a:pt x="6" y="44"/>
                    <a:pt x="42" y="0"/>
                  </a:cubicBezTo>
                  <a:cubicBezTo>
                    <a:pt x="14" y="32"/>
                    <a:pt x="10" y="83"/>
                    <a:pt x="36" y="129"/>
                  </a:cubicBezTo>
                  <a:cubicBezTo>
                    <a:pt x="71" y="190"/>
                    <a:pt x="145" y="220"/>
                    <a:pt x="201" y="196"/>
                  </a:cubicBezTo>
                  <a:cubicBezTo>
                    <a:pt x="214" y="191"/>
                    <a:pt x="224" y="184"/>
                    <a:pt x="232" y="175"/>
                  </a:cubicBezTo>
                  <a:cubicBezTo>
                    <a:pt x="156" y="249"/>
                    <a:pt x="60" y="209"/>
                    <a:pt x="27" y="149"/>
                  </a:cubicBezTo>
                </a:path>
              </a:pathLst>
            </a:custGeom>
            <a:gradFill rotWithShape="1">
              <a:gsLst>
                <a:gs pos="0">
                  <a:srgbClr val="E779A3">
                    <a:gamma/>
                    <a:tint val="57255"/>
                    <a:invGamma/>
                  </a:srgbClr>
                </a:gs>
                <a:gs pos="100000">
                  <a:srgbClr val="E779A3"/>
                </a:gs>
              </a:gsLst>
              <a:lin ang="5400000" scaled="1"/>
            </a:gradFill>
            <a:ln w="9525">
              <a:noFill/>
              <a:round/>
            </a:ln>
          </p:spPr>
          <p:txBody>
            <a:bodyPr>
              <a:normAutofit/>
            </a:bodyPr>
            <a:p>
              <a:endParaRPr lang="zh-CN" altLang="zh-CN" sz="1800"/>
            </a:p>
          </p:txBody>
        </p:sp>
        <p:sp>
          <p:nvSpPr>
            <p:cNvPr id="38" name="Freeform 48"/>
            <p:cNvSpPr/>
            <p:nvPr>
              <p:custDataLst>
                <p:tags r:id="rId18"/>
              </p:custDataLst>
            </p:nvPr>
          </p:nvSpPr>
          <p:spPr bwMode="auto">
            <a:xfrm>
              <a:off x="13407" y="568"/>
              <a:ext cx="1099" cy="1070"/>
            </a:xfrm>
            <a:custGeom>
              <a:avLst/>
              <a:gdLst/>
              <a:ahLst/>
              <a:cxnLst>
                <a:cxn ang="0">
                  <a:pos x="240" y="91"/>
                </a:cxn>
                <a:cxn ang="0">
                  <a:pos x="199" y="244"/>
                </a:cxn>
                <a:cxn ang="0">
                  <a:pos x="34" y="177"/>
                </a:cxn>
                <a:cxn ang="0">
                  <a:pos x="74" y="24"/>
                </a:cxn>
                <a:cxn ang="0">
                  <a:pos x="240" y="91"/>
                </a:cxn>
              </a:cxnLst>
              <a:rect l="0" t="0" r="r" b="b"/>
              <a:pathLst>
                <a:path w="274" h="268">
                  <a:moveTo>
                    <a:pt x="240" y="91"/>
                  </a:moveTo>
                  <a:cubicBezTo>
                    <a:pt x="274" y="152"/>
                    <a:pt x="256" y="221"/>
                    <a:pt x="199" y="244"/>
                  </a:cubicBezTo>
                  <a:cubicBezTo>
                    <a:pt x="143" y="268"/>
                    <a:pt x="69" y="238"/>
                    <a:pt x="34" y="177"/>
                  </a:cubicBezTo>
                  <a:cubicBezTo>
                    <a:pt x="0" y="116"/>
                    <a:pt x="18" y="48"/>
                    <a:pt x="74" y="24"/>
                  </a:cubicBezTo>
                  <a:cubicBezTo>
                    <a:pt x="131" y="0"/>
                    <a:pt x="205" y="30"/>
                    <a:pt x="240" y="91"/>
                  </a:cubicBezTo>
                  <a:close/>
                </a:path>
              </a:pathLst>
            </a:custGeom>
            <a:gradFill rotWithShape="1">
              <a:gsLst>
                <a:gs pos="0">
                  <a:srgbClr val="E779A3"/>
                </a:gs>
                <a:gs pos="100000">
                  <a:srgbClr val="E779A3">
                    <a:gamma/>
                    <a:tint val="57255"/>
                    <a:invGamma/>
                  </a:srgbClr>
                </a:gs>
              </a:gsLst>
              <a:lin ang="5400000" scaled="1"/>
            </a:gradFill>
            <a:ln w="9525">
              <a:noFill/>
              <a:round/>
            </a:ln>
          </p:spPr>
          <p:txBody>
            <a:bodyPr>
              <a:normAutofit/>
            </a:bodyPr>
            <a:p>
              <a:endParaRPr lang="zh-CN" altLang="zh-CN" sz="1800"/>
            </a:p>
          </p:txBody>
        </p:sp>
      </p:grpSp>
      <p:sp>
        <p:nvSpPr>
          <p:cNvPr id="19" name="文本框 18"/>
          <p:cNvSpPr txBox="1"/>
          <p:nvPr/>
        </p:nvSpPr>
        <p:spPr>
          <a:xfrm>
            <a:off x="1330960" y="5822950"/>
            <a:ext cx="3973195" cy="368300"/>
          </a:xfrm>
          <a:prstGeom prst="rect">
            <a:avLst/>
          </a:prstGeom>
          <a:noFill/>
        </p:spPr>
        <p:txBody>
          <a:bodyPr wrap="square" rtlCol="0">
            <a:spAutoFit/>
          </a:bodyPr>
          <a:p>
            <a:pPr algn="ctr"/>
            <a:r>
              <a:rPr lang="zh-CN" altLang="zh-CN" b="1">
                <a:solidFill>
                  <a:srgbClr val="4276AA"/>
                </a:solidFill>
                <a:latin typeface="+mj-ea"/>
                <a:ea typeface="+mj-ea"/>
              </a:rPr>
              <a:t>创业计划书的作用</a:t>
            </a:r>
            <a:endParaRPr lang="zh-CN" altLang="zh-CN" b="1">
              <a:solidFill>
                <a:srgbClr val="4276AA"/>
              </a:solidFill>
              <a:latin typeface="+mj-ea"/>
              <a:ea typeface="+mj-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a:off x="916305" y="3183255"/>
            <a:ext cx="10668000" cy="0"/>
          </a:xfrm>
          <a:prstGeom prst="line">
            <a:avLst/>
          </a:prstGeom>
          <a:ln w="25400">
            <a:solidFill>
              <a:srgbClr val="2888AF"/>
            </a:solidFill>
            <a:headEnd type="oval"/>
            <a:tailEnd type="oval"/>
          </a:ln>
        </p:spPr>
        <p:style>
          <a:lnRef idx="1">
            <a:srgbClr val="1FAC9E"/>
          </a:lnRef>
          <a:fillRef idx="0">
            <a:srgbClr val="1FAC9E"/>
          </a:fillRef>
          <a:effectRef idx="0">
            <a:srgbClr val="1FAC9E"/>
          </a:effectRef>
          <a:fontRef idx="minor">
            <a:sysClr val="windowText" lastClr="000000"/>
          </a:fontRef>
        </p:style>
      </p:cxnSp>
      <p:sp>
        <p:nvSpPr>
          <p:cNvPr id="7" name="文本框 6"/>
          <p:cNvSpPr txBox="1"/>
          <p:nvPr>
            <p:custDataLst>
              <p:tags r:id="rId2"/>
            </p:custDataLst>
          </p:nvPr>
        </p:nvSpPr>
        <p:spPr>
          <a:xfrm>
            <a:off x="8221345" y="365125"/>
            <a:ext cx="2946400" cy="599440"/>
          </a:xfrm>
          <a:prstGeom prst="rect">
            <a:avLst/>
          </a:prstGeom>
          <a:noFill/>
        </p:spPr>
        <p:txBody>
          <a:bodyPr wrap="square" lIns="90000" tIns="46800" rIns="90000" bIns="46800" rtlCol="0"/>
          <a:p>
            <a:pPr algn="ctr"/>
            <a:r>
              <a:rPr lang="zh-CN" altLang="en-US" sz="1800" dirty="0">
                <a:solidFill>
                  <a:srgbClr val="4276AA"/>
                </a:solidFill>
                <a:latin typeface="+mj-ea"/>
                <a:ea typeface="+mj-ea"/>
                <a:sym typeface="+mn-ea"/>
              </a:rPr>
              <a:t>创业计划书为企业发展方向和重点提供参考依据</a:t>
            </a:r>
            <a:endParaRPr lang="zh-CN" altLang="en-US" sz="1800" b="1" dirty="0" smtClean="0">
              <a:solidFill>
                <a:srgbClr val="4276AA"/>
              </a:solidFill>
              <a:latin typeface="+mj-ea"/>
              <a:ea typeface="+mj-ea"/>
              <a:cs typeface="+mn-ea"/>
              <a:sym typeface="+mn-ea"/>
            </a:endParaRPr>
          </a:p>
        </p:txBody>
      </p:sp>
      <p:sp>
        <p:nvSpPr>
          <p:cNvPr id="9" name="矩形 8"/>
          <p:cNvSpPr/>
          <p:nvPr>
            <p:custDataLst>
              <p:tags r:id="rId3"/>
            </p:custDataLst>
          </p:nvPr>
        </p:nvSpPr>
        <p:spPr>
          <a:xfrm>
            <a:off x="7716520" y="964565"/>
            <a:ext cx="3957320" cy="2014855"/>
          </a:xfrm>
          <a:prstGeom prst="rect">
            <a:avLst/>
          </a:prstGeom>
        </p:spPr>
        <p:txBody>
          <a:bodyPr wrap="square" lIns="90000" tIns="46800" rIns="90000" bIns="46800"/>
          <a:p>
            <a:pPr algn="just">
              <a:lnSpc>
                <a:spcPct val="130000"/>
              </a:lnSpc>
            </a:pPr>
            <a:r>
              <a:rPr lang="zh-CN" altLang="en-US" sz="1400" dirty="0">
                <a:latin typeface="+mn-ea"/>
                <a:ea typeface="+mn-ea"/>
                <a:sym typeface="+mn-ea"/>
              </a:rPr>
              <a:t>创业计划书可以作为创业者在撰写过程中，作为事业发展的先导手段，会对企业的发展情况进行一个详细的梳理，可以让创业者更清晰认识市场的发展方向、企业在行业中的位置，为企业的发展定下比较具体的方向和重点，因此商业计划书往往蕴含着企业未来的战略方向，可供创业者在制定战略和执行战略的过程中使用。</a:t>
            </a:r>
            <a:endParaRPr lang="zh-CN" altLang="en-US" sz="1400" dirty="0" smtClean="0">
              <a:solidFill>
                <a:sysClr val="windowText" lastClr="000000">
                  <a:lumMod val="50000"/>
                  <a:lumOff val="50000"/>
                </a:sysClr>
              </a:solidFill>
              <a:latin typeface="+mn-ea"/>
              <a:ea typeface="+mn-ea"/>
              <a:sym typeface="+mn-ea"/>
            </a:endParaRPr>
          </a:p>
        </p:txBody>
      </p:sp>
      <p:sp>
        <p:nvSpPr>
          <p:cNvPr id="78" name="文本框 77"/>
          <p:cNvSpPr txBox="1"/>
          <p:nvPr>
            <p:custDataLst>
              <p:tags r:id="rId4"/>
            </p:custDataLst>
          </p:nvPr>
        </p:nvSpPr>
        <p:spPr>
          <a:xfrm>
            <a:off x="2730500" y="365125"/>
            <a:ext cx="4196080" cy="693420"/>
          </a:xfrm>
          <a:prstGeom prst="rect">
            <a:avLst/>
          </a:prstGeom>
          <a:noFill/>
        </p:spPr>
        <p:txBody>
          <a:bodyPr wrap="square" lIns="90000" tIns="46800" rIns="90000" bIns="46800" rtlCol="0"/>
          <a:p>
            <a:pPr algn="ctr"/>
            <a:r>
              <a:rPr lang="zh-CN" altLang="en-US" sz="1800" dirty="0">
                <a:solidFill>
                  <a:srgbClr val="4276AA"/>
                </a:solidFill>
                <a:latin typeface="+mj-ea"/>
                <a:ea typeface="+mj-ea"/>
                <a:sym typeface="+mn-ea"/>
              </a:rPr>
              <a:t>创业计划书是投资人评价一个企业是否具有投资或经营价值的重要途径</a:t>
            </a:r>
            <a:endParaRPr lang="zh-CN" altLang="en-US" sz="1800" b="1" dirty="0" smtClean="0">
              <a:solidFill>
                <a:srgbClr val="4276AA"/>
              </a:solidFill>
              <a:latin typeface="+mj-ea"/>
              <a:ea typeface="+mj-ea"/>
              <a:cs typeface="+mn-ea"/>
              <a:sym typeface="+mn-ea"/>
            </a:endParaRPr>
          </a:p>
        </p:txBody>
      </p:sp>
      <p:sp>
        <p:nvSpPr>
          <p:cNvPr id="79" name="矩形 78"/>
          <p:cNvSpPr/>
          <p:nvPr>
            <p:custDataLst>
              <p:tags r:id="rId5"/>
            </p:custDataLst>
          </p:nvPr>
        </p:nvSpPr>
        <p:spPr>
          <a:xfrm>
            <a:off x="3100705" y="964565"/>
            <a:ext cx="3680460" cy="1699895"/>
          </a:xfrm>
          <a:prstGeom prst="rect">
            <a:avLst/>
          </a:prstGeom>
        </p:spPr>
        <p:txBody>
          <a:bodyPr wrap="square" lIns="90000" tIns="46800" rIns="90000" bIns="46800"/>
          <a:p>
            <a:pPr algn="just">
              <a:lnSpc>
                <a:spcPct val="130000"/>
              </a:lnSpc>
            </a:pPr>
            <a:r>
              <a:rPr lang="zh-CN" altLang="en-US" sz="1400" dirty="0">
                <a:latin typeface="+mn-ea"/>
                <a:ea typeface="+mn-ea"/>
                <a:sym typeface="+mn-ea"/>
              </a:rPr>
              <a:t>投资人以创业计划书为依据，考察创业者是否能够清晰地分析、把握创业将面临的风险。一旦通过了考察，市场有足够的想象空间，风险投资家就会对这家企业的未来持乐观态度，即能预测可能取得的投资回报及可承受的风险，进而作出投资行为决策。</a:t>
            </a:r>
            <a:endParaRPr lang="zh-CN" altLang="en-US" sz="1400" dirty="0" smtClean="0">
              <a:solidFill>
                <a:sysClr val="windowText" lastClr="000000">
                  <a:lumMod val="50000"/>
                  <a:lumOff val="50000"/>
                </a:sysClr>
              </a:solidFill>
              <a:latin typeface="+mn-ea"/>
              <a:ea typeface="+mn-ea"/>
              <a:sym typeface="+mn-ea"/>
            </a:endParaRPr>
          </a:p>
        </p:txBody>
      </p:sp>
      <p:sp>
        <p:nvSpPr>
          <p:cNvPr id="86" name="文本框 85"/>
          <p:cNvSpPr txBox="1"/>
          <p:nvPr>
            <p:custDataLst>
              <p:tags r:id="rId6"/>
            </p:custDataLst>
          </p:nvPr>
        </p:nvSpPr>
        <p:spPr>
          <a:xfrm>
            <a:off x="5763895" y="3589655"/>
            <a:ext cx="4309110" cy="400050"/>
          </a:xfrm>
          <a:prstGeom prst="rect">
            <a:avLst/>
          </a:prstGeom>
          <a:noFill/>
        </p:spPr>
        <p:txBody>
          <a:bodyPr wrap="square" lIns="90000" tIns="46800" rIns="90000" bIns="46800" rtlCol="0"/>
          <a:p>
            <a:pPr algn="ctr"/>
            <a:r>
              <a:rPr lang="zh-CN" altLang="en-US" sz="1800" dirty="0">
                <a:solidFill>
                  <a:srgbClr val="4276AA"/>
                </a:solidFill>
                <a:latin typeface="+mj-ea"/>
                <a:ea typeface="+mj-ea"/>
                <a:sym typeface="+mn-ea"/>
              </a:rPr>
              <a:t>创业计划书是企业对自己再认识的过程</a:t>
            </a:r>
            <a:endParaRPr lang="zh-CN" altLang="en-US" sz="1800" b="1" dirty="0" smtClean="0">
              <a:solidFill>
                <a:srgbClr val="4276AA"/>
              </a:solidFill>
              <a:latin typeface="+mj-ea"/>
              <a:ea typeface="+mj-ea"/>
              <a:cs typeface="+mn-ea"/>
              <a:sym typeface="+mn-ea"/>
            </a:endParaRPr>
          </a:p>
        </p:txBody>
      </p:sp>
      <p:sp>
        <p:nvSpPr>
          <p:cNvPr id="87" name="矩形 86"/>
          <p:cNvSpPr/>
          <p:nvPr>
            <p:custDataLst>
              <p:tags r:id="rId7"/>
            </p:custDataLst>
          </p:nvPr>
        </p:nvSpPr>
        <p:spPr>
          <a:xfrm>
            <a:off x="6071870" y="3989705"/>
            <a:ext cx="3693160" cy="2515235"/>
          </a:xfrm>
          <a:prstGeom prst="rect">
            <a:avLst/>
          </a:prstGeom>
        </p:spPr>
        <p:txBody>
          <a:bodyPr wrap="square" lIns="90000" tIns="46800" rIns="90000" bIns="46800"/>
          <a:p>
            <a:pPr algn="just">
              <a:lnSpc>
                <a:spcPct val="130000"/>
              </a:lnSpc>
            </a:pPr>
            <a:r>
              <a:rPr lang="zh-CN" altLang="en-US" sz="1400" dirty="0">
                <a:latin typeface="+mn-ea"/>
                <a:ea typeface="+mn-ea"/>
                <a:sym typeface="+mn-ea"/>
              </a:rPr>
              <a:t>对初创的创业企业来说，创业计划书的重要性不仅仅体现在它是与风险投资商面谈的敲门砖，更是创业企业对自己再认识的过程，在不同阶段评估创业企业的价值。可以了解企业的业务模型和整体情况，评估本企业的生产运作，分析企业的财务状况、经营项目等，并逐一对不同板块进行分析和调研，做到早发现问题，解决问题，降低试错的代价，增大创业成功机率。</a:t>
            </a:r>
            <a:endParaRPr lang="zh-CN" altLang="en-US" sz="1400" dirty="0" smtClean="0">
              <a:solidFill>
                <a:sysClr val="windowText" lastClr="000000">
                  <a:lumMod val="50000"/>
                  <a:lumOff val="50000"/>
                </a:sysClr>
              </a:solidFill>
              <a:latin typeface="+mn-ea"/>
              <a:ea typeface="+mn-ea"/>
              <a:sym typeface="+mn-ea"/>
            </a:endParaRPr>
          </a:p>
        </p:txBody>
      </p:sp>
      <p:sp>
        <p:nvSpPr>
          <p:cNvPr id="94" name="文本框 93"/>
          <p:cNvSpPr txBox="1"/>
          <p:nvPr>
            <p:custDataLst>
              <p:tags r:id="rId8"/>
            </p:custDataLst>
          </p:nvPr>
        </p:nvSpPr>
        <p:spPr>
          <a:xfrm>
            <a:off x="864870" y="3398520"/>
            <a:ext cx="3500120" cy="594995"/>
          </a:xfrm>
          <a:prstGeom prst="rect">
            <a:avLst/>
          </a:prstGeom>
          <a:noFill/>
        </p:spPr>
        <p:txBody>
          <a:bodyPr wrap="square" lIns="90000" tIns="46800" rIns="90000" bIns="46800" rtlCol="0"/>
          <a:p>
            <a:pPr algn="ctr"/>
            <a:r>
              <a:rPr lang="zh-CN" altLang="en-US" sz="1800" dirty="0">
                <a:solidFill>
                  <a:srgbClr val="4276AA"/>
                </a:solidFill>
                <a:latin typeface="+mj-ea"/>
                <a:ea typeface="+mj-ea"/>
                <a:sym typeface="+mn-ea"/>
              </a:rPr>
              <a:t>创业计划书是企业筹措资金及寻找战略合作伙伴的重要一环</a:t>
            </a:r>
            <a:endParaRPr lang="zh-CN" altLang="en-US" sz="1800" b="1" dirty="0" smtClean="0">
              <a:solidFill>
                <a:srgbClr val="4276AA"/>
              </a:solidFill>
              <a:latin typeface="+mj-ea"/>
              <a:ea typeface="+mj-ea"/>
              <a:cs typeface="+mn-ea"/>
              <a:sym typeface="+mn-ea"/>
            </a:endParaRPr>
          </a:p>
        </p:txBody>
      </p:sp>
      <p:sp>
        <p:nvSpPr>
          <p:cNvPr id="95" name="矩形 94"/>
          <p:cNvSpPr/>
          <p:nvPr>
            <p:custDataLst>
              <p:tags r:id="rId9"/>
            </p:custDataLst>
          </p:nvPr>
        </p:nvSpPr>
        <p:spPr>
          <a:xfrm>
            <a:off x="483235" y="3993515"/>
            <a:ext cx="4652645" cy="2514600"/>
          </a:xfrm>
          <a:prstGeom prst="rect">
            <a:avLst/>
          </a:prstGeom>
        </p:spPr>
        <p:txBody>
          <a:bodyPr wrap="square" lIns="90000" tIns="46800" rIns="90000" bIns="46800"/>
          <a:p>
            <a:pPr algn="ctr">
              <a:lnSpc>
                <a:spcPct val="130000"/>
              </a:lnSpc>
            </a:pPr>
            <a:r>
              <a:rPr lang="zh-CN" altLang="en-US" sz="1400" dirty="0">
                <a:latin typeface="+mn-ea"/>
                <a:ea typeface="+mn-ea"/>
                <a:sym typeface="+mn-ea"/>
              </a:rPr>
              <a:t>中小企业的筹资渠道包括银行资金贷款、风险投资、个人投资等。创业计划书在应对不同的筹资渠道时，所需要重点体现的内容也应该是具有差异化的。一份高品质且内容丰富的商业计划书，可以让潜在投资者或贷款者了解企业的经营状况，将会使投资者更快、更直观、更好地了解投资项目，也更能激发投资者对项目的信心、热情，进而促成投资者参与投资项目，为企业融资带来方便。因此，创业计划书的优劣是获得贷款和投资的关键。</a:t>
            </a:r>
            <a:endParaRPr lang="zh-CN" altLang="en-US" sz="1400" dirty="0" smtClean="0">
              <a:solidFill>
                <a:sysClr val="windowText" lastClr="000000">
                  <a:lumMod val="50000"/>
                  <a:lumOff val="50000"/>
                </a:sysClr>
              </a:solidFill>
              <a:latin typeface="+mn-ea"/>
              <a:ea typeface="+mn-ea"/>
              <a:sym typeface="+mn-ea"/>
            </a:endParaRPr>
          </a:p>
        </p:txBody>
      </p:sp>
      <p:grpSp>
        <p:nvGrpSpPr>
          <p:cNvPr id="3" name="组合 2"/>
          <p:cNvGrpSpPr/>
          <p:nvPr/>
        </p:nvGrpSpPr>
        <p:grpSpPr>
          <a:xfrm>
            <a:off x="2204720" y="1325880"/>
            <a:ext cx="820420" cy="2060575"/>
            <a:chOff x="3472" y="2088"/>
            <a:chExt cx="1292" cy="3245"/>
          </a:xfrm>
        </p:grpSpPr>
        <p:sp>
          <p:nvSpPr>
            <p:cNvPr id="92" name="圆角矩形 91"/>
            <p:cNvSpPr/>
            <p:nvPr>
              <p:custDataLst>
                <p:tags r:id="rId10"/>
              </p:custDataLst>
            </p:nvPr>
          </p:nvSpPr>
          <p:spPr>
            <a:xfrm>
              <a:off x="3792" y="4693"/>
              <a:ext cx="640" cy="640"/>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sp>
          <p:nvSpPr>
            <p:cNvPr id="93" name="圆角矩形 92"/>
            <p:cNvSpPr/>
            <p:nvPr>
              <p:custDataLst>
                <p:tags r:id="rId11"/>
              </p:custDataLst>
            </p:nvPr>
          </p:nvSpPr>
          <p:spPr>
            <a:xfrm>
              <a:off x="3472" y="2088"/>
              <a:ext cx="1293" cy="1293"/>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cxnSp>
          <p:nvCxnSpPr>
            <p:cNvPr id="96" name="直接连接符 95"/>
            <p:cNvCxnSpPr/>
            <p:nvPr>
              <p:custDataLst>
                <p:tags r:id="rId12"/>
              </p:custDataLst>
            </p:nvPr>
          </p:nvCxnSpPr>
          <p:spPr>
            <a:xfrm>
              <a:off x="4112" y="3229"/>
              <a:ext cx="0" cy="1464"/>
            </a:xfrm>
            <a:prstGeom prst="line">
              <a:avLst/>
            </a:prstGeom>
            <a:ln w="25400">
              <a:solidFill>
                <a:srgbClr val="4276AA"/>
              </a:solidFill>
            </a:ln>
          </p:spPr>
          <p:style>
            <a:lnRef idx="1">
              <a:srgbClr val="1FAC9E"/>
            </a:lnRef>
            <a:fillRef idx="0">
              <a:srgbClr val="1FAC9E"/>
            </a:fillRef>
            <a:effectRef idx="0">
              <a:srgbClr val="1FAC9E"/>
            </a:effectRef>
            <a:fontRef idx="minor">
              <a:sysClr val="windowText" lastClr="000000"/>
            </a:fontRef>
          </p:style>
        </p:cxnSp>
        <p:pic>
          <p:nvPicPr>
            <p:cNvPr id="97" name="图片 96"/>
            <p:cNvPicPr>
              <a:picLocks noChangeAspect="1"/>
            </p:cNvPicPr>
            <p:nvPr>
              <p:custDataLst>
                <p:tags r:id="rId13"/>
              </p:custDataLst>
            </p:nvPr>
          </p:nvPicPr>
          <p:blipFill>
            <a:blip r:embed="rId14"/>
            <a:stretch>
              <a:fillRect/>
            </a:stretch>
          </p:blipFill>
          <p:spPr>
            <a:xfrm>
              <a:off x="3518" y="2132"/>
              <a:ext cx="1239" cy="1229"/>
            </a:xfrm>
            <a:prstGeom prst="rect">
              <a:avLst/>
            </a:prstGeom>
          </p:spPr>
        </p:pic>
        <p:sp>
          <p:nvSpPr>
            <p:cNvPr id="98" name="Freeform 752"/>
            <p:cNvSpPr>
              <a:spLocks noEditPoints="1"/>
            </p:cNvSpPr>
            <p:nvPr>
              <p:custDataLst>
                <p:tags r:id="rId15"/>
              </p:custDataLst>
            </p:nvPr>
          </p:nvSpPr>
          <p:spPr bwMode="auto">
            <a:xfrm>
              <a:off x="3896" y="2363"/>
              <a:ext cx="533" cy="737"/>
            </a:xfrm>
            <a:custGeom>
              <a:avLst/>
              <a:gdLst>
                <a:gd name="T0" fmla="*/ 203 w 210"/>
                <a:gd name="T1" fmla="*/ 12 h 288"/>
                <a:gd name="T2" fmla="*/ 194 w 210"/>
                <a:gd name="T3" fmla="*/ 21 h 288"/>
                <a:gd name="T4" fmla="*/ 197 w 210"/>
                <a:gd name="T5" fmla="*/ 33 h 288"/>
                <a:gd name="T6" fmla="*/ 191 w 210"/>
                <a:gd name="T7" fmla="*/ 48 h 288"/>
                <a:gd name="T8" fmla="*/ 176 w 210"/>
                <a:gd name="T9" fmla="*/ 54 h 288"/>
                <a:gd name="T10" fmla="*/ 148 w 210"/>
                <a:gd name="T11" fmla="*/ 35 h 288"/>
                <a:gd name="T12" fmla="*/ 137 w 210"/>
                <a:gd name="T13" fmla="*/ 20 h 288"/>
                <a:gd name="T14" fmla="*/ 103 w 210"/>
                <a:gd name="T15" fmla="*/ 0 h 288"/>
                <a:gd name="T16" fmla="*/ 79 w 210"/>
                <a:gd name="T17" fmla="*/ 9 h 288"/>
                <a:gd name="T18" fmla="*/ 70 w 210"/>
                <a:gd name="T19" fmla="*/ 32 h 288"/>
                <a:gd name="T20" fmla="*/ 70 w 210"/>
                <a:gd name="T21" fmla="*/ 52 h 288"/>
                <a:gd name="T22" fmla="*/ 55 w 210"/>
                <a:gd name="T23" fmla="*/ 52 h 288"/>
                <a:gd name="T24" fmla="*/ 0 w 210"/>
                <a:gd name="T25" fmla="*/ 107 h 288"/>
                <a:gd name="T26" fmla="*/ 0 w 210"/>
                <a:gd name="T27" fmla="*/ 212 h 288"/>
                <a:gd name="T28" fmla="*/ 0 w 210"/>
                <a:gd name="T29" fmla="*/ 217 h 288"/>
                <a:gd name="T30" fmla="*/ 76 w 210"/>
                <a:gd name="T31" fmla="*/ 288 h 288"/>
                <a:gd name="T32" fmla="*/ 151 w 210"/>
                <a:gd name="T33" fmla="*/ 217 h 288"/>
                <a:gd name="T34" fmla="*/ 152 w 210"/>
                <a:gd name="T35" fmla="*/ 212 h 288"/>
                <a:gd name="T36" fmla="*/ 152 w 210"/>
                <a:gd name="T37" fmla="*/ 107 h 288"/>
                <a:gd name="T38" fmla="*/ 97 w 210"/>
                <a:gd name="T39" fmla="*/ 52 h 288"/>
                <a:gd name="T40" fmla="*/ 82 w 210"/>
                <a:gd name="T41" fmla="*/ 52 h 288"/>
                <a:gd name="T42" fmla="*/ 82 w 210"/>
                <a:gd name="T43" fmla="*/ 33 h 288"/>
                <a:gd name="T44" fmla="*/ 88 w 210"/>
                <a:gd name="T45" fmla="*/ 18 h 288"/>
                <a:gd name="T46" fmla="*/ 103 w 210"/>
                <a:gd name="T47" fmla="*/ 11 h 288"/>
                <a:gd name="T48" fmla="*/ 103 w 210"/>
                <a:gd name="T49" fmla="*/ 11 h 288"/>
                <a:gd name="T50" fmla="*/ 131 w 210"/>
                <a:gd name="T51" fmla="*/ 30 h 288"/>
                <a:gd name="T52" fmla="*/ 143 w 210"/>
                <a:gd name="T53" fmla="*/ 45 h 288"/>
                <a:gd name="T54" fmla="*/ 177 w 210"/>
                <a:gd name="T55" fmla="*/ 65 h 288"/>
                <a:gd name="T56" fmla="*/ 200 w 210"/>
                <a:gd name="T57" fmla="*/ 56 h 288"/>
                <a:gd name="T58" fmla="*/ 210 w 210"/>
                <a:gd name="T59" fmla="*/ 33 h 288"/>
                <a:gd name="T60" fmla="*/ 203 w 210"/>
                <a:gd name="T61" fmla="*/ 12 h 288"/>
                <a:gd name="T62" fmla="*/ 22 w 210"/>
                <a:gd name="T63" fmla="*/ 113 h 288"/>
                <a:gd name="T64" fmla="*/ 61 w 210"/>
                <a:gd name="T65" fmla="*/ 74 h 288"/>
                <a:gd name="T66" fmla="*/ 67 w 210"/>
                <a:gd name="T67" fmla="*/ 74 h 288"/>
                <a:gd name="T68" fmla="*/ 67 w 210"/>
                <a:gd name="T69" fmla="*/ 151 h 288"/>
                <a:gd name="T70" fmla="*/ 22 w 210"/>
                <a:gd name="T71" fmla="*/ 151 h 288"/>
                <a:gd name="T72" fmla="*/ 22 w 210"/>
                <a:gd name="T73" fmla="*/ 113 h 288"/>
                <a:gd name="T74" fmla="*/ 131 w 210"/>
                <a:gd name="T75" fmla="*/ 113 h 288"/>
                <a:gd name="T76" fmla="*/ 131 w 210"/>
                <a:gd name="T77" fmla="*/ 151 h 288"/>
                <a:gd name="T78" fmla="*/ 84 w 210"/>
                <a:gd name="T79" fmla="*/ 151 h 288"/>
                <a:gd name="T80" fmla="*/ 84 w 210"/>
                <a:gd name="T81" fmla="*/ 74 h 288"/>
                <a:gd name="T82" fmla="*/ 92 w 210"/>
                <a:gd name="T83" fmla="*/ 74 h 288"/>
                <a:gd name="T84" fmla="*/ 131 w 210"/>
                <a:gd name="T85" fmla="*/ 1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88">
                  <a:moveTo>
                    <a:pt x="203" y="12"/>
                  </a:moveTo>
                  <a:cubicBezTo>
                    <a:pt x="194" y="21"/>
                    <a:pt x="194" y="21"/>
                    <a:pt x="194" y="21"/>
                  </a:cubicBezTo>
                  <a:cubicBezTo>
                    <a:pt x="196" y="24"/>
                    <a:pt x="197" y="28"/>
                    <a:pt x="197" y="33"/>
                  </a:cubicBezTo>
                  <a:cubicBezTo>
                    <a:pt x="197" y="38"/>
                    <a:pt x="195" y="44"/>
                    <a:pt x="191" y="48"/>
                  </a:cubicBezTo>
                  <a:cubicBezTo>
                    <a:pt x="187" y="52"/>
                    <a:pt x="182" y="54"/>
                    <a:pt x="176" y="54"/>
                  </a:cubicBezTo>
                  <a:cubicBezTo>
                    <a:pt x="167" y="54"/>
                    <a:pt x="156" y="47"/>
                    <a:pt x="148" y="35"/>
                  </a:cubicBezTo>
                  <a:cubicBezTo>
                    <a:pt x="137" y="20"/>
                    <a:pt x="137" y="20"/>
                    <a:pt x="137" y="20"/>
                  </a:cubicBezTo>
                  <a:cubicBezTo>
                    <a:pt x="126" y="6"/>
                    <a:pt x="115" y="0"/>
                    <a:pt x="103" y="0"/>
                  </a:cubicBezTo>
                  <a:cubicBezTo>
                    <a:pt x="93" y="0"/>
                    <a:pt x="85" y="3"/>
                    <a:pt x="79" y="9"/>
                  </a:cubicBezTo>
                  <a:cubicBezTo>
                    <a:pt x="73" y="15"/>
                    <a:pt x="70" y="23"/>
                    <a:pt x="70" y="32"/>
                  </a:cubicBezTo>
                  <a:cubicBezTo>
                    <a:pt x="70" y="32"/>
                    <a:pt x="70" y="44"/>
                    <a:pt x="70" y="52"/>
                  </a:cubicBezTo>
                  <a:cubicBezTo>
                    <a:pt x="55" y="52"/>
                    <a:pt x="55" y="52"/>
                    <a:pt x="55" y="52"/>
                  </a:cubicBezTo>
                  <a:cubicBezTo>
                    <a:pt x="27" y="52"/>
                    <a:pt x="0" y="79"/>
                    <a:pt x="0" y="107"/>
                  </a:cubicBezTo>
                  <a:cubicBezTo>
                    <a:pt x="0" y="212"/>
                    <a:pt x="0" y="212"/>
                    <a:pt x="0" y="212"/>
                  </a:cubicBezTo>
                  <a:cubicBezTo>
                    <a:pt x="0" y="214"/>
                    <a:pt x="0" y="215"/>
                    <a:pt x="0" y="217"/>
                  </a:cubicBezTo>
                  <a:cubicBezTo>
                    <a:pt x="3" y="257"/>
                    <a:pt x="36" y="288"/>
                    <a:pt x="76" y="288"/>
                  </a:cubicBezTo>
                  <a:cubicBezTo>
                    <a:pt x="116" y="288"/>
                    <a:pt x="149" y="257"/>
                    <a:pt x="151" y="217"/>
                  </a:cubicBezTo>
                  <a:cubicBezTo>
                    <a:pt x="152" y="215"/>
                    <a:pt x="152" y="214"/>
                    <a:pt x="152" y="212"/>
                  </a:cubicBezTo>
                  <a:cubicBezTo>
                    <a:pt x="152" y="107"/>
                    <a:pt x="152" y="107"/>
                    <a:pt x="152" y="107"/>
                  </a:cubicBezTo>
                  <a:cubicBezTo>
                    <a:pt x="152" y="79"/>
                    <a:pt x="125" y="52"/>
                    <a:pt x="97" y="52"/>
                  </a:cubicBezTo>
                  <a:cubicBezTo>
                    <a:pt x="82" y="52"/>
                    <a:pt x="82" y="52"/>
                    <a:pt x="82" y="52"/>
                  </a:cubicBezTo>
                  <a:cubicBezTo>
                    <a:pt x="82" y="44"/>
                    <a:pt x="82" y="33"/>
                    <a:pt x="82" y="33"/>
                  </a:cubicBezTo>
                  <a:cubicBezTo>
                    <a:pt x="82" y="27"/>
                    <a:pt x="85" y="22"/>
                    <a:pt x="88" y="18"/>
                  </a:cubicBezTo>
                  <a:cubicBezTo>
                    <a:pt x="92" y="13"/>
                    <a:pt x="97" y="11"/>
                    <a:pt x="103" y="11"/>
                  </a:cubicBezTo>
                  <a:cubicBezTo>
                    <a:pt x="103" y="11"/>
                    <a:pt x="103" y="11"/>
                    <a:pt x="103" y="11"/>
                  </a:cubicBezTo>
                  <a:cubicBezTo>
                    <a:pt x="113" y="11"/>
                    <a:pt x="124" y="18"/>
                    <a:pt x="131" y="30"/>
                  </a:cubicBezTo>
                  <a:cubicBezTo>
                    <a:pt x="143" y="45"/>
                    <a:pt x="143" y="45"/>
                    <a:pt x="143" y="45"/>
                  </a:cubicBezTo>
                  <a:cubicBezTo>
                    <a:pt x="153" y="59"/>
                    <a:pt x="164" y="65"/>
                    <a:pt x="177" y="65"/>
                  </a:cubicBezTo>
                  <a:cubicBezTo>
                    <a:pt x="187" y="65"/>
                    <a:pt x="194" y="62"/>
                    <a:pt x="200" y="56"/>
                  </a:cubicBezTo>
                  <a:cubicBezTo>
                    <a:pt x="207" y="50"/>
                    <a:pt x="210" y="42"/>
                    <a:pt x="210" y="33"/>
                  </a:cubicBezTo>
                  <a:cubicBezTo>
                    <a:pt x="210" y="24"/>
                    <a:pt x="207" y="18"/>
                    <a:pt x="203" y="12"/>
                  </a:cubicBezTo>
                  <a:close/>
                  <a:moveTo>
                    <a:pt x="22" y="113"/>
                  </a:moveTo>
                  <a:cubicBezTo>
                    <a:pt x="22" y="92"/>
                    <a:pt x="40" y="74"/>
                    <a:pt x="61" y="74"/>
                  </a:cubicBezTo>
                  <a:cubicBezTo>
                    <a:pt x="67" y="74"/>
                    <a:pt x="67" y="74"/>
                    <a:pt x="67" y="74"/>
                  </a:cubicBezTo>
                  <a:cubicBezTo>
                    <a:pt x="67" y="151"/>
                    <a:pt x="67" y="151"/>
                    <a:pt x="67" y="151"/>
                  </a:cubicBezTo>
                  <a:cubicBezTo>
                    <a:pt x="22" y="151"/>
                    <a:pt x="22" y="151"/>
                    <a:pt x="22" y="151"/>
                  </a:cubicBezTo>
                  <a:lnTo>
                    <a:pt x="22" y="113"/>
                  </a:lnTo>
                  <a:close/>
                  <a:moveTo>
                    <a:pt x="131" y="113"/>
                  </a:moveTo>
                  <a:cubicBezTo>
                    <a:pt x="131" y="151"/>
                    <a:pt x="131" y="151"/>
                    <a:pt x="131" y="151"/>
                  </a:cubicBezTo>
                  <a:cubicBezTo>
                    <a:pt x="84" y="151"/>
                    <a:pt x="84" y="151"/>
                    <a:pt x="84" y="151"/>
                  </a:cubicBezTo>
                  <a:cubicBezTo>
                    <a:pt x="84" y="74"/>
                    <a:pt x="84" y="74"/>
                    <a:pt x="84" y="74"/>
                  </a:cubicBezTo>
                  <a:cubicBezTo>
                    <a:pt x="92" y="74"/>
                    <a:pt x="92" y="74"/>
                    <a:pt x="92" y="74"/>
                  </a:cubicBezTo>
                  <a:cubicBezTo>
                    <a:pt x="113" y="74"/>
                    <a:pt x="131" y="92"/>
                    <a:pt x="131" y="113"/>
                  </a:cubicBezTo>
                  <a:close/>
                </a:path>
              </a:pathLst>
            </a:custGeom>
            <a:solidFill>
              <a:srgbClr val="4276AA"/>
            </a:solidFill>
            <a:ln>
              <a:noFill/>
            </a:ln>
          </p:spPr>
          <p:txBody>
            <a:bodyPr vert="horz" wrap="square" lIns="91440" tIns="45720" rIns="91440" bIns="45720" numCol="1" anchor="t" anchorCtr="0" compatLnSpc="1">
              <a:normAutofit/>
            </a:bodyPr>
            <a:p>
              <a:endParaRPr lang="zh-CN" altLang="en-US" sz="1800"/>
            </a:p>
          </p:txBody>
        </p:sp>
        <p:pic>
          <p:nvPicPr>
            <p:cNvPr id="99" name="图片 98"/>
            <p:cNvPicPr>
              <a:picLocks noChangeAspect="1"/>
            </p:cNvPicPr>
            <p:nvPr>
              <p:custDataLst>
                <p:tags r:id="rId16"/>
              </p:custDataLst>
            </p:nvPr>
          </p:nvPicPr>
          <p:blipFill>
            <a:blip r:embed="rId17"/>
            <a:stretch>
              <a:fillRect/>
            </a:stretch>
          </p:blipFill>
          <p:spPr>
            <a:xfrm>
              <a:off x="3934" y="4806"/>
              <a:ext cx="355" cy="415"/>
            </a:xfrm>
            <a:prstGeom prst="rect">
              <a:avLst/>
            </a:prstGeom>
          </p:spPr>
        </p:pic>
      </p:grpSp>
      <p:grpSp>
        <p:nvGrpSpPr>
          <p:cNvPr id="8" name="组合 7"/>
          <p:cNvGrpSpPr/>
          <p:nvPr/>
        </p:nvGrpSpPr>
        <p:grpSpPr>
          <a:xfrm>
            <a:off x="5135880" y="2980055"/>
            <a:ext cx="820420" cy="2063750"/>
            <a:chOff x="8088" y="4693"/>
            <a:chExt cx="1292" cy="3250"/>
          </a:xfrm>
        </p:grpSpPr>
        <p:sp>
          <p:nvSpPr>
            <p:cNvPr id="75" name="圆角矩形 74"/>
            <p:cNvSpPr/>
            <p:nvPr>
              <p:custDataLst>
                <p:tags r:id="rId18"/>
              </p:custDataLst>
            </p:nvPr>
          </p:nvSpPr>
          <p:spPr>
            <a:xfrm>
              <a:off x="8421" y="4693"/>
              <a:ext cx="640" cy="640"/>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sp>
          <p:nvSpPr>
            <p:cNvPr id="76" name="圆角矩形 75"/>
            <p:cNvSpPr/>
            <p:nvPr>
              <p:custDataLst>
                <p:tags r:id="rId19"/>
              </p:custDataLst>
            </p:nvPr>
          </p:nvSpPr>
          <p:spPr>
            <a:xfrm rot="10800000">
              <a:off x="8088" y="6646"/>
              <a:ext cx="1293" cy="1293"/>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cxnSp>
          <p:nvCxnSpPr>
            <p:cNvPr id="77" name="直接连接符 76"/>
            <p:cNvCxnSpPr/>
            <p:nvPr>
              <p:custDataLst>
                <p:tags r:id="rId20"/>
              </p:custDataLst>
            </p:nvPr>
          </p:nvCxnSpPr>
          <p:spPr>
            <a:xfrm rot="10800000">
              <a:off x="8741" y="5333"/>
              <a:ext cx="0" cy="1464"/>
            </a:xfrm>
            <a:prstGeom prst="line">
              <a:avLst/>
            </a:prstGeom>
            <a:ln w="25400">
              <a:solidFill>
                <a:srgbClr val="4276AA"/>
              </a:solidFill>
            </a:ln>
          </p:spPr>
          <p:style>
            <a:lnRef idx="1">
              <a:srgbClr val="1FAC9E"/>
            </a:lnRef>
            <a:fillRef idx="0">
              <a:srgbClr val="1FAC9E"/>
            </a:fillRef>
            <a:effectRef idx="0">
              <a:srgbClr val="1FAC9E"/>
            </a:effectRef>
            <a:fontRef idx="minor">
              <a:sysClr val="windowText" lastClr="000000"/>
            </a:fontRef>
          </p:style>
        </p:cxnSp>
        <p:pic>
          <p:nvPicPr>
            <p:cNvPr id="80" name="图片 79"/>
            <p:cNvPicPr>
              <a:picLocks noChangeAspect="1"/>
            </p:cNvPicPr>
            <p:nvPr>
              <p:custDataLst>
                <p:tags r:id="rId21"/>
              </p:custDataLst>
            </p:nvPr>
          </p:nvPicPr>
          <p:blipFill>
            <a:blip r:embed="rId14"/>
            <a:stretch>
              <a:fillRect/>
            </a:stretch>
          </p:blipFill>
          <p:spPr>
            <a:xfrm>
              <a:off x="8122" y="6715"/>
              <a:ext cx="1239" cy="1229"/>
            </a:xfrm>
            <a:prstGeom prst="rect">
              <a:avLst/>
            </a:prstGeom>
            <a:noFill/>
          </p:spPr>
        </p:pic>
        <p:sp>
          <p:nvSpPr>
            <p:cNvPr id="81" name="Freeform 505"/>
            <p:cNvSpPr>
              <a:spLocks noEditPoints="1"/>
            </p:cNvSpPr>
            <p:nvPr>
              <p:custDataLst>
                <p:tags r:id="rId22"/>
              </p:custDataLst>
            </p:nvPr>
          </p:nvSpPr>
          <p:spPr bwMode="auto">
            <a:xfrm>
              <a:off x="8331" y="6986"/>
              <a:ext cx="730" cy="612"/>
            </a:xfrm>
            <a:custGeom>
              <a:avLst/>
              <a:gdLst>
                <a:gd name="T0" fmla="*/ 92 w 111"/>
                <a:gd name="T1" fmla="*/ 27 h 93"/>
                <a:gd name="T2" fmla="*/ 81 w 111"/>
                <a:gd name="T3" fmla="*/ 0 h 93"/>
                <a:gd name="T4" fmla="*/ 0 w 111"/>
                <a:gd name="T5" fmla="*/ 31 h 93"/>
                <a:gd name="T6" fmla="*/ 23 w 111"/>
                <a:gd name="T7" fmla="*/ 93 h 93"/>
                <a:gd name="T8" fmla="*/ 23 w 111"/>
                <a:gd name="T9" fmla="*/ 93 h 93"/>
                <a:gd name="T10" fmla="*/ 111 w 111"/>
                <a:gd name="T11" fmla="*/ 93 h 93"/>
                <a:gd name="T12" fmla="*/ 111 w 111"/>
                <a:gd name="T13" fmla="*/ 27 h 93"/>
                <a:gd name="T14" fmla="*/ 92 w 111"/>
                <a:gd name="T15" fmla="*/ 27 h 93"/>
                <a:gd name="T16" fmla="*/ 84 w 111"/>
                <a:gd name="T17" fmla="*/ 27 h 93"/>
                <a:gd name="T18" fmla="*/ 32 w 111"/>
                <a:gd name="T19" fmla="*/ 27 h 93"/>
                <a:gd name="T20" fmla="*/ 77 w 111"/>
                <a:gd name="T21" fmla="*/ 9 h 93"/>
                <a:gd name="T22" fmla="*/ 84 w 111"/>
                <a:gd name="T23" fmla="*/ 27 h 93"/>
                <a:gd name="T24" fmla="*/ 9 w 111"/>
                <a:gd name="T25" fmla="*/ 36 h 93"/>
                <a:gd name="T26" fmla="*/ 23 w 111"/>
                <a:gd name="T27" fmla="*/ 30 h 93"/>
                <a:gd name="T28" fmla="*/ 23 w 111"/>
                <a:gd name="T29" fmla="*/ 73 h 93"/>
                <a:gd name="T30" fmla="*/ 9 w 111"/>
                <a:gd name="T31" fmla="*/ 36 h 93"/>
                <a:gd name="T32" fmla="*/ 31 w 111"/>
                <a:gd name="T33" fmla="*/ 85 h 93"/>
                <a:gd name="T34" fmla="*/ 31 w 111"/>
                <a:gd name="T35" fmla="*/ 34 h 93"/>
                <a:gd name="T36" fmla="*/ 104 w 111"/>
                <a:gd name="T37" fmla="*/ 34 h 93"/>
                <a:gd name="T38" fmla="*/ 104 w 111"/>
                <a:gd name="T39" fmla="*/ 85 h 93"/>
                <a:gd name="T40" fmla="*/ 31 w 111"/>
                <a:gd name="T41" fmla="*/ 8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93">
                  <a:moveTo>
                    <a:pt x="92" y="27"/>
                  </a:moveTo>
                  <a:lnTo>
                    <a:pt x="81" y="0"/>
                  </a:lnTo>
                  <a:lnTo>
                    <a:pt x="0" y="31"/>
                  </a:lnTo>
                  <a:lnTo>
                    <a:pt x="23" y="93"/>
                  </a:lnTo>
                  <a:lnTo>
                    <a:pt x="23" y="93"/>
                  </a:lnTo>
                  <a:lnTo>
                    <a:pt x="111" y="93"/>
                  </a:lnTo>
                  <a:lnTo>
                    <a:pt x="111" y="27"/>
                  </a:lnTo>
                  <a:lnTo>
                    <a:pt x="92" y="27"/>
                  </a:lnTo>
                  <a:close/>
                  <a:moveTo>
                    <a:pt x="84" y="27"/>
                  </a:moveTo>
                  <a:lnTo>
                    <a:pt x="32" y="27"/>
                  </a:lnTo>
                  <a:lnTo>
                    <a:pt x="77" y="9"/>
                  </a:lnTo>
                  <a:lnTo>
                    <a:pt x="84" y="27"/>
                  </a:lnTo>
                  <a:close/>
                  <a:moveTo>
                    <a:pt x="9" y="36"/>
                  </a:moveTo>
                  <a:lnTo>
                    <a:pt x="23" y="30"/>
                  </a:lnTo>
                  <a:lnTo>
                    <a:pt x="23" y="73"/>
                  </a:lnTo>
                  <a:lnTo>
                    <a:pt x="9" y="36"/>
                  </a:lnTo>
                  <a:close/>
                  <a:moveTo>
                    <a:pt x="31" y="85"/>
                  </a:moveTo>
                  <a:lnTo>
                    <a:pt x="31" y="34"/>
                  </a:lnTo>
                  <a:lnTo>
                    <a:pt x="104" y="34"/>
                  </a:lnTo>
                  <a:lnTo>
                    <a:pt x="104" y="85"/>
                  </a:lnTo>
                  <a:lnTo>
                    <a:pt x="31" y="85"/>
                  </a:lnTo>
                  <a:close/>
                </a:path>
              </a:pathLst>
            </a:cu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p>
              <a:endParaRPr lang="zh-CN" altLang="en-US" sz="1800"/>
            </a:p>
          </p:txBody>
        </p:sp>
        <p:sp>
          <p:nvSpPr>
            <p:cNvPr id="82" name="Freeform 506"/>
            <p:cNvSpPr/>
            <p:nvPr>
              <p:custDataLst>
                <p:tags r:id="rId23"/>
              </p:custDataLst>
            </p:nvPr>
          </p:nvSpPr>
          <p:spPr bwMode="auto">
            <a:xfrm>
              <a:off x="8588" y="7295"/>
              <a:ext cx="381" cy="217"/>
            </a:xfrm>
            <a:custGeom>
              <a:avLst/>
              <a:gdLst>
                <a:gd name="T0" fmla="*/ 50 w 58"/>
                <a:gd name="T1" fmla="*/ 7 h 33"/>
                <a:gd name="T2" fmla="*/ 44 w 58"/>
                <a:gd name="T3" fmla="*/ 9 h 33"/>
                <a:gd name="T4" fmla="*/ 39 w 58"/>
                <a:gd name="T5" fmla="*/ 0 h 33"/>
                <a:gd name="T6" fmla="*/ 23 w 58"/>
                <a:gd name="T7" fmla="*/ 23 h 33"/>
                <a:gd name="T8" fmla="*/ 14 w 58"/>
                <a:gd name="T9" fmla="*/ 18 h 33"/>
                <a:gd name="T10" fmla="*/ 0 w 58"/>
                <a:gd name="T11" fmla="*/ 33 h 33"/>
                <a:gd name="T12" fmla="*/ 58 w 58"/>
                <a:gd name="T13" fmla="*/ 33 h 33"/>
                <a:gd name="T14" fmla="*/ 50 w 58"/>
                <a:gd name="T15" fmla="*/ 7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3">
                  <a:moveTo>
                    <a:pt x="50" y="7"/>
                  </a:moveTo>
                  <a:lnTo>
                    <a:pt x="44" y="9"/>
                  </a:lnTo>
                  <a:lnTo>
                    <a:pt x="39" y="0"/>
                  </a:lnTo>
                  <a:lnTo>
                    <a:pt x="23" y="23"/>
                  </a:lnTo>
                  <a:lnTo>
                    <a:pt x="14" y="18"/>
                  </a:lnTo>
                  <a:lnTo>
                    <a:pt x="0" y="33"/>
                  </a:lnTo>
                  <a:lnTo>
                    <a:pt x="58" y="33"/>
                  </a:lnTo>
                  <a:lnTo>
                    <a:pt x="50" y="7"/>
                  </a:lnTo>
                  <a:close/>
                </a:path>
              </a:pathLst>
            </a:cu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p>
              <a:endParaRPr lang="zh-CN" altLang="en-US" sz="1800"/>
            </a:p>
          </p:txBody>
        </p:sp>
        <p:sp>
          <p:nvSpPr>
            <p:cNvPr id="83" name="Oval 507"/>
            <p:cNvSpPr>
              <a:spLocks noChangeArrowheads="1"/>
            </p:cNvSpPr>
            <p:nvPr>
              <p:custDataLst>
                <p:tags r:id="rId24"/>
              </p:custDataLst>
            </p:nvPr>
          </p:nvSpPr>
          <p:spPr bwMode="auto">
            <a:xfrm>
              <a:off x="8594" y="7269"/>
              <a:ext cx="92" cy="92"/>
            </a:xfrm>
            <a:prstGeom prst="ellipse">
              <a:avLst/>
            </a:pr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p>
              <a:endParaRPr lang="zh-CN" altLang="en-US" sz="1800"/>
            </a:p>
          </p:txBody>
        </p:sp>
        <p:pic>
          <p:nvPicPr>
            <p:cNvPr id="100" name="图片 99"/>
            <p:cNvPicPr>
              <a:picLocks noChangeAspect="1"/>
            </p:cNvPicPr>
            <p:nvPr>
              <p:custDataLst>
                <p:tags r:id="rId25"/>
              </p:custDataLst>
            </p:nvPr>
          </p:nvPicPr>
          <p:blipFill>
            <a:blip r:embed="rId26"/>
            <a:stretch>
              <a:fillRect/>
            </a:stretch>
          </p:blipFill>
          <p:spPr>
            <a:xfrm>
              <a:off x="8522" y="4800"/>
              <a:ext cx="438" cy="426"/>
            </a:xfrm>
            <a:prstGeom prst="rect">
              <a:avLst/>
            </a:prstGeom>
          </p:spPr>
        </p:pic>
      </p:grpSp>
      <p:grpSp>
        <p:nvGrpSpPr>
          <p:cNvPr id="11" name="组合 10"/>
          <p:cNvGrpSpPr/>
          <p:nvPr/>
        </p:nvGrpSpPr>
        <p:grpSpPr>
          <a:xfrm>
            <a:off x="6855460" y="1325880"/>
            <a:ext cx="820420" cy="2060575"/>
            <a:chOff x="10796" y="2088"/>
            <a:chExt cx="1292" cy="3245"/>
          </a:xfrm>
        </p:grpSpPr>
        <p:sp>
          <p:nvSpPr>
            <p:cNvPr id="84" name="圆角矩形 83"/>
            <p:cNvSpPr/>
            <p:nvPr>
              <p:custDataLst>
                <p:tags r:id="rId27"/>
              </p:custDataLst>
            </p:nvPr>
          </p:nvSpPr>
          <p:spPr>
            <a:xfrm>
              <a:off x="11084" y="4693"/>
              <a:ext cx="640" cy="640"/>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sp>
          <p:nvSpPr>
            <p:cNvPr id="85" name="圆角矩形 84"/>
            <p:cNvSpPr/>
            <p:nvPr>
              <p:custDataLst>
                <p:tags r:id="rId28"/>
              </p:custDataLst>
            </p:nvPr>
          </p:nvSpPr>
          <p:spPr>
            <a:xfrm>
              <a:off x="10796" y="2088"/>
              <a:ext cx="1293" cy="1293"/>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cxnSp>
          <p:nvCxnSpPr>
            <p:cNvPr id="88" name="直接连接符 87"/>
            <p:cNvCxnSpPr/>
            <p:nvPr>
              <p:custDataLst>
                <p:tags r:id="rId29"/>
              </p:custDataLst>
            </p:nvPr>
          </p:nvCxnSpPr>
          <p:spPr>
            <a:xfrm>
              <a:off x="11436" y="3229"/>
              <a:ext cx="0" cy="1464"/>
            </a:xfrm>
            <a:prstGeom prst="line">
              <a:avLst/>
            </a:prstGeom>
            <a:ln w="25400">
              <a:solidFill>
                <a:srgbClr val="4276AA"/>
              </a:solidFill>
            </a:ln>
          </p:spPr>
          <p:style>
            <a:lnRef idx="1">
              <a:srgbClr val="1FAC9E"/>
            </a:lnRef>
            <a:fillRef idx="0">
              <a:srgbClr val="1FAC9E"/>
            </a:fillRef>
            <a:effectRef idx="0">
              <a:srgbClr val="1FAC9E"/>
            </a:effectRef>
            <a:fontRef idx="minor">
              <a:sysClr val="windowText" lastClr="000000"/>
            </a:fontRef>
          </p:style>
        </p:cxnSp>
        <p:pic>
          <p:nvPicPr>
            <p:cNvPr id="89" name="图片 88"/>
            <p:cNvPicPr>
              <a:picLocks noChangeAspect="1"/>
            </p:cNvPicPr>
            <p:nvPr>
              <p:custDataLst>
                <p:tags r:id="rId30"/>
              </p:custDataLst>
            </p:nvPr>
          </p:nvPicPr>
          <p:blipFill>
            <a:blip r:embed="rId14"/>
            <a:stretch>
              <a:fillRect/>
            </a:stretch>
          </p:blipFill>
          <p:spPr>
            <a:xfrm>
              <a:off x="10848" y="2132"/>
              <a:ext cx="1239" cy="1229"/>
            </a:xfrm>
            <a:prstGeom prst="rect">
              <a:avLst/>
            </a:prstGeom>
          </p:spPr>
        </p:pic>
        <p:sp>
          <p:nvSpPr>
            <p:cNvPr id="90" name="Freeform 626"/>
            <p:cNvSpPr/>
            <p:nvPr>
              <p:custDataLst>
                <p:tags r:id="rId31"/>
              </p:custDataLst>
            </p:nvPr>
          </p:nvSpPr>
          <p:spPr bwMode="auto">
            <a:xfrm>
              <a:off x="11213" y="2536"/>
              <a:ext cx="460" cy="53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p>
              <a:endParaRPr lang="zh-CN" altLang="en-US" sz="1800"/>
            </a:p>
          </p:txBody>
        </p:sp>
        <p:sp>
          <p:nvSpPr>
            <p:cNvPr id="91" name="Freeform 627"/>
            <p:cNvSpPr/>
            <p:nvPr>
              <p:custDataLst>
                <p:tags r:id="rId32"/>
              </p:custDataLst>
            </p:nvPr>
          </p:nvSpPr>
          <p:spPr bwMode="auto">
            <a:xfrm>
              <a:off x="11338" y="2332"/>
              <a:ext cx="217" cy="48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rgbClr val="427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20000"/>
            </a:bodyPr>
            <a:p>
              <a:endParaRPr lang="zh-CN" altLang="en-US" sz="1800"/>
            </a:p>
          </p:txBody>
        </p:sp>
        <p:pic>
          <p:nvPicPr>
            <p:cNvPr id="101" name="图片 100"/>
            <p:cNvPicPr>
              <a:picLocks noChangeAspect="1"/>
            </p:cNvPicPr>
            <p:nvPr>
              <p:custDataLst>
                <p:tags r:id="rId33"/>
              </p:custDataLst>
            </p:nvPr>
          </p:nvPicPr>
          <p:blipFill>
            <a:blip r:embed="rId34"/>
            <a:stretch>
              <a:fillRect/>
            </a:stretch>
          </p:blipFill>
          <p:spPr>
            <a:xfrm>
              <a:off x="11190" y="4806"/>
              <a:ext cx="426" cy="415"/>
            </a:xfrm>
            <a:prstGeom prst="rect">
              <a:avLst/>
            </a:prstGeom>
          </p:spPr>
        </p:pic>
      </p:grpSp>
      <p:grpSp>
        <p:nvGrpSpPr>
          <p:cNvPr id="12" name="组合 11"/>
          <p:cNvGrpSpPr/>
          <p:nvPr/>
        </p:nvGrpSpPr>
        <p:grpSpPr>
          <a:xfrm>
            <a:off x="9859010" y="2980055"/>
            <a:ext cx="820420" cy="2060575"/>
            <a:chOff x="15526" y="4693"/>
            <a:chExt cx="1292" cy="3245"/>
          </a:xfrm>
        </p:grpSpPr>
        <p:sp>
          <p:nvSpPr>
            <p:cNvPr id="4" name="圆角矩形 3"/>
            <p:cNvSpPr/>
            <p:nvPr>
              <p:custDataLst>
                <p:tags r:id="rId35"/>
              </p:custDataLst>
            </p:nvPr>
          </p:nvSpPr>
          <p:spPr>
            <a:xfrm rot="10800000">
              <a:off x="15526" y="6646"/>
              <a:ext cx="1293" cy="1293"/>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sp>
          <p:nvSpPr>
            <p:cNvPr id="5" name="圆角矩形 4"/>
            <p:cNvSpPr/>
            <p:nvPr>
              <p:custDataLst>
                <p:tags r:id="rId36"/>
              </p:custDataLst>
            </p:nvPr>
          </p:nvSpPr>
          <p:spPr>
            <a:xfrm>
              <a:off x="15852" y="4693"/>
              <a:ext cx="640" cy="640"/>
            </a:xfrm>
            <a:prstGeom prst="roundRect">
              <a:avLst/>
            </a:prstGeom>
            <a:solidFill>
              <a:srgbClr val="4276AA"/>
            </a:solidFill>
            <a:ln>
              <a:noFill/>
            </a:ln>
          </p:spPr>
          <p:style>
            <a:lnRef idx="2">
              <a:srgbClr val="1FAC9E">
                <a:shade val="50000"/>
              </a:srgbClr>
            </a:lnRef>
            <a:fillRef idx="1">
              <a:srgbClr val="1FAC9E"/>
            </a:fillRef>
            <a:effectRef idx="0">
              <a:srgbClr val="1FAC9E"/>
            </a:effectRef>
            <a:fontRef idx="minor">
              <a:sysClr val="window" lastClr="FFFFFF"/>
            </a:fontRef>
          </p:style>
          <p:txBody>
            <a:bodyPr rtlCol="0" anchor="ctr">
              <a:normAutofit/>
            </a:bodyPr>
            <a:p>
              <a:pPr algn="ctr"/>
              <a:endParaRPr lang="zh-CN" altLang="en-US" sz="1800"/>
            </a:p>
          </p:txBody>
        </p:sp>
        <p:cxnSp>
          <p:nvCxnSpPr>
            <p:cNvPr id="6" name="直接连接符 5"/>
            <p:cNvCxnSpPr/>
            <p:nvPr>
              <p:custDataLst>
                <p:tags r:id="rId37"/>
              </p:custDataLst>
            </p:nvPr>
          </p:nvCxnSpPr>
          <p:spPr>
            <a:xfrm rot="10800000">
              <a:off x="16178" y="5333"/>
              <a:ext cx="0" cy="1464"/>
            </a:xfrm>
            <a:prstGeom prst="line">
              <a:avLst/>
            </a:prstGeom>
            <a:ln w="25400">
              <a:solidFill>
                <a:srgbClr val="4276AA"/>
              </a:solidFill>
            </a:ln>
          </p:spPr>
          <p:style>
            <a:lnRef idx="1">
              <a:srgbClr val="1FAC9E"/>
            </a:lnRef>
            <a:fillRef idx="0">
              <a:srgbClr val="1FAC9E"/>
            </a:fillRef>
            <a:effectRef idx="0">
              <a:srgbClr val="1FAC9E"/>
            </a:effectRef>
            <a:fontRef idx="minor">
              <a:sysClr val="windowText" lastClr="000000"/>
            </a:fontRef>
          </p:style>
        </p:cxnSp>
        <p:pic>
          <p:nvPicPr>
            <p:cNvPr id="10" name="图片 9"/>
            <p:cNvPicPr>
              <a:picLocks noChangeAspect="1"/>
            </p:cNvPicPr>
            <p:nvPr>
              <p:custDataLst>
                <p:tags r:id="rId38"/>
              </p:custDataLst>
            </p:nvPr>
          </p:nvPicPr>
          <p:blipFill>
            <a:blip r:embed="rId39"/>
            <a:stretch>
              <a:fillRect/>
            </a:stretch>
          </p:blipFill>
          <p:spPr>
            <a:xfrm>
              <a:off x="15559" y="6685"/>
              <a:ext cx="1239" cy="1229"/>
            </a:xfrm>
            <a:prstGeom prst="rect">
              <a:avLst/>
            </a:prstGeom>
          </p:spPr>
        </p:pic>
        <p:sp>
          <p:nvSpPr>
            <p:cNvPr id="73" name="Freeform 195"/>
            <p:cNvSpPr/>
            <p:nvPr>
              <p:custDataLst>
                <p:tags r:id="rId40"/>
              </p:custDataLst>
            </p:nvPr>
          </p:nvSpPr>
          <p:spPr bwMode="auto">
            <a:xfrm>
              <a:off x="15824" y="7036"/>
              <a:ext cx="730" cy="513"/>
            </a:xfrm>
            <a:custGeom>
              <a:avLst/>
              <a:gdLst>
                <a:gd name="T0" fmla="*/ 253 w 288"/>
                <a:gd name="T1" fmla="*/ 90 h 200"/>
                <a:gd name="T2" fmla="*/ 254 w 288"/>
                <a:gd name="T3" fmla="*/ 85 h 200"/>
                <a:gd name="T4" fmla="*/ 168 w 288"/>
                <a:gd name="T5" fmla="*/ 0 h 200"/>
                <a:gd name="T6" fmla="*/ 91 w 288"/>
                <a:gd name="T7" fmla="*/ 48 h 200"/>
                <a:gd name="T8" fmla="*/ 67 w 288"/>
                <a:gd name="T9" fmla="*/ 40 h 200"/>
                <a:gd name="T10" fmla="*/ 27 w 288"/>
                <a:gd name="T11" fmla="*/ 80 h 200"/>
                <a:gd name="T12" fmla="*/ 29 w 288"/>
                <a:gd name="T13" fmla="*/ 91 h 200"/>
                <a:gd name="T14" fmla="*/ 0 w 288"/>
                <a:gd name="T15" fmla="*/ 141 h 200"/>
                <a:gd name="T16" fmla="*/ 58 w 288"/>
                <a:gd name="T17" fmla="*/ 199 h 200"/>
                <a:gd name="T18" fmla="*/ 58 w 288"/>
                <a:gd name="T19" fmla="*/ 199 h 200"/>
                <a:gd name="T20" fmla="*/ 58 w 288"/>
                <a:gd name="T21" fmla="*/ 199 h 200"/>
                <a:gd name="T22" fmla="*/ 58 w 288"/>
                <a:gd name="T23" fmla="*/ 199 h 200"/>
                <a:gd name="T24" fmla="*/ 59 w 288"/>
                <a:gd name="T25" fmla="*/ 199 h 200"/>
                <a:gd name="T26" fmla="*/ 103 w 288"/>
                <a:gd name="T27" fmla="*/ 199 h 200"/>
                <a:gd name="T28" fmla="*/ 103 w 288"/>
                <a:gd name="T29" fmla="*/ 176 h 200"/>
                <a:gd name="T30" fmla="*/ 91 w 288"/>
                <a:gd name="T31" fmla="*/ 176 h 200"/>
                <a:gd name="T32" fmla="*/ 63 w 288"/>
                <a:gd name="T33" fmla="*/ 160 h 200"/>
                <a:gd name="T34" fmla="*/ 68 w 288"/>
                <a:gd name="T35" fmla="*/ 129 h 200"/>
                <a:gd name="T36" fmla="*/ 119 w 288"/>
                <a:gd name="T37" fmla="*/ 69 h 200"/>
                <a:gd name="T38" fmla="*/ 144 w 288"/>
                <a:gd name="T39" fmla="*/ 57 h 200"/>
                <a:gd name="T40" fmla="*/ 169 w 288"/>
                <a:gd name="T41" fmla="*/ 69 h 200"/>
                <a:gd name="T42" fmla="*/ 219 w 288"/>
                <a:gd name="T43" fmla="*/ 129 h 200"/>
                <a:gd name="T44" fmla="*/ 224 w 288"/>
                <a:gd name="T45" fmla="*/ 160 h 200"/>
                <a:gd name="T46" fmla="*/ 197 w 288"/>
                <a:gd name="T47" fmla="*/ 176 h 200"/>
                <a:gd name="T48" fmla="*/ 184 w 288"/>
                <a:gd name="T49" fmla="*/ 176 h 200"/>
                <a:gd name="T50" fmla="*/ 184 w 288"/>
                <a:gd name="T51" fmla="*/ 199 h 200"/>
                <a:gd name="T52" fmla="*/ 229 w 288"/>
                <a:gd name="T53" fmla="*/ 199 h 200"/>
                <a:gd name="T54" fmla="*/ 232 w 288"/>
                <a:gd name="T55" fmla="*/ 200 h 200"/>
                <a:gd name="T56" fmla="*/ 288 w 288"/>
                <a:gd name="T57" fmla="*/ 143 h 200"/>
                <a:gd name="T58" fmla="*/ 253 w 288"/>
                <a:gd name="T59" fmla="*/ 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00">
                  <a:moveTo>
                    <a:pt x="253" y="90"/>
                  </a:moveTo>
                  <a:cubicBezTo>
                    <a:pt x="254" y="89"/>
                    <a:pt x="254" y="87"/>
                    <a:pt x="254" y="85"/>
                  </a:cubicBezTo>
                  <a:cubicBezTo>
                    <a:pt x="254" y="38"/>
                    <a:pt x="215" y="0"/>
                    <a:pt x="168" y="0"/>
                  </a:cubicBezTo>
                  <a:cubicBezTo>
                    <a:pt x="134" y="0"/>
                    <a:pt x="105" y="20"/>
                    <a:pt x="91" y="48"/>
                  </a:cubicBezTo>
                  <a:cubicBezTo>
                    <a:pt x="84" y="43"/>
                    <a:pt x="76" y="40"/>
                    <a:pt x="67" y="40"/>
                  </a:cubicBezTo>
                  <a:cubicBezTo>
                    <a:pt x="45" y="40"/>
                    <a:pt x="27" y="58"/>
                    <a:pt x="27" y="80"/>
                  </a:cubicBezTo>
                  <a:cubicBezTo>
                    <a:pt x="27" y="84"/>
                    <a:pt x="28" y="88"/>
                    <a:pt x="29" y="91"/>
                  </a:cubicBezTo>
                  <a:cubicBezTo>
                    <a:pt x="12" y="102"/>
                    <a:pt x="0" y="120"/>
                    <a:pt x="0" y="141"/>
                  </a:cubicBezTo>
                  <a:cubicBezTo>
                    <a:pt x="0" y="173"/>
                    <a:pt x="26" y="199"/>
                    <a:pt x="58" y="199"/>
                  </a:cubicBezTo>
                  <a:cubicBezTo>
                    <a:pt x="58" y="199"/>
                    <a:pt x="58" y="199"/>
                    <a:pt x="58" y="199"/>
                  </a:cubicBezTo>
                  <a:cubicBezTo>
                    <a:pt x="58" y="199"/>
                    <a:pt x="58" y="199"/>
                    <a:pt x="58" y="199"/>
                  </a:cubicBezTo>
                  <a:cubicBezTo>
                    <a:pt x="58" y="199"/>
                    <a:pt x="58" y="199"/>
                    <a:pt x="58" y="199"/>
                  </a:cubicBezTo>
                  <a:cubicBezTo>
                    <a:pt x="58" y="199"/>
                    <a:pt x="59" y="199"/>
                    <a:pt x="59" y="199"/>
                  </a:cubicBezTo>
                  <a:cubicBezTo>
                    <a:pt x="103" y="199"/>
                    <a:pt x="103" y="199"/>
                    <a:pt x="103" y="199"/>
                  </a:cubicBezTo>
                  <a:cubicBezTo>
                    <a:pt x="103" y="176"/>
                    <a:pt x="103" y="176"/>
                    <a:pt x="103" y="176"/>
                  </a:cubicBezTo>
                  <a:cubicBezTo>
                    <a:pt x="91" y="176"/>
                    <a:pt x="91" y="176"/>
                    <a:pt x="91" y="176"/>
                  </a:cubicBezTo>
                  <a:cubicBezTo>
                    <a:pt x="78" y="176"/>
                    <a:pt x="68" y="170"/>
                    <a:pt x="63" y="160"/>
                  </a:cubicBezTo>
                  <a:cubicBezTo>
                    <a:pt x="59" y="150"/>
                    <a:pt x="61" y="138"/>
                    <a:pt x="68" y="129"/>
                  </a:cubicBezTo>
                  <a:cubicBezTo>
                    <a:pt x="119" y="69"/>
                    <a:pt x="119" y="69"/>
                    <a:pt x="119" y="69"/>
                  </a:cubicBezTo>
                  <a:cubicBezTo>
                    <a:pt x="125" y="61"/>
                    <a:pt x="134" y="57"/>
                    <a:pt x="144" y="57"/>
                  </a:cubicBezTo>
                  <a:cubicBezTo>
                    <a:pt x="153" y="57"/>
                    <a:pt x="162" y="61"/>
                    <a:pt x="169" y="69"/>
                  </a:cubicBezTo>
                  <a:cubicBezTo>
                    <a:pt x="219" y="129"/>
                    <a:pt x="219" y="129"/>
                    <a:pt x="219" y="129"/>
                  </a:cubicBezTo>
                  <a:cubicBezTo>
                    <a:pt x="227" y="138"/>
                    <a:pt x="228" y="150"/>
                    <a:pt x="224" y="160"/>
                  </a:cubicBezTo>
                  <a:cubicBezTo>
                    <a:pt x="219" y="170"/>
                    <a:pt x="209" y="176"/>
                    <a:pt x="197" y="176"/>
                  </a:cubicBezTo>
                  <a:cubicBezTo>
                    <a:pt x="184" y="176"/>
                    <a:pt x="184" y="176"/>
                    <a:pt x="184" y="176"/>
                  </a:cubicBezTo>
                  <a:cubicBezTo>
                    <a:pt x="184" y="199"/>
                    <a:pt x="184" y="199"/>
                    <a:pt x="184" y="199"/>
                  </a:cubicBezTo>
                  <a:cubicBezTo>
                    <a:pt x="229" y="199"/>
                    <a:pt x="229" y="199"/>
                    <a:pt x="229" y="199"/>
                  </a:cubicBezTo>
                  <a:cubicBezTo>
                    <a:pt x="230" y="199"/>
                    <a:pt x="231" y="200"/>
                    <a:pt x="232" y="200"/>
                  </a:cubicBezTo>
                  <a:cubicBezTo>
                    <a:pt x="263" y="200"/>
                    <a:pt x="288" y="174"/>
                    <a:pt x="288" y="143"/>
                  </a:cubicBezTo>
                  <a:cubicBezTo>
                    <a:pt x="288" y="119"/>
                    <a:pt x="274" y="99"/>
                    <a:pt x="253" y="90"/>
                  </a:cubicBezTo>
                  <a:close/>
                </a:path>
              </a:pathLst>
            </a:custGeom>
            <a:solidFill>
              <a:srgbClr val="4276AA"/>
            </a:solidFill>
            <a:ln>
              <a:noFill/>
            </a:ln>
          </p:spPr>
          <p:txBody>
            <a:bodyPr vert="horz" wrap="square" lIns="91440" tIns="45720" rIns="91440" bIns="45720" numCol="1" anchor="t" anchorCtr="0" compatLnSpc="1">
              <a:normAutofit fontScale="82500"/>
            </a:bodyPr>
            <a:p>
              <a:endParaRPr lang="zh-CN" altLang="en-US" sz="1800"/>
            </a:p>
          </p:txBody>
        </p:sp>
        <p:sp>
          <p:nvSpPr>
            <p:cNvPr id="74" name="Freeform 196"/>
            <p:cNvSpPr/>
            <p:nvPr>
              <p:custDataLst>
                <p:tags r:id="rId41"/>
              </p:custDataLst>
            </p:nvPr>
          </p:nvSpPr>
          <p:spPr bwMode="auto">
            <a:xfrm>
              <a:off x="16035" y="7246"/>
              <a:ext cx="309" cy="349"/>
            </a:xfrm>
            <a:custGeom>
              <a:avLst/>
              <a:gdLst>
                <a:gd name="T0" fmla="*/ 117 w 121"/>
                <a:gd name="T1" fmla="*/ 63 h 138"/>
                <a:gd name="T2" fmla="*/ 67 w 121"/>
                <a:gd name="T3" fmla="*/ 3 h 138"/>
                <a:gd name="T4" fmla="*/ 61 w 121"/>
                <a:gd name="T5" fmla="*/ 0 h 138"/>
                <a:gd name="T6" fmla="*/ 54 w 121"/>
                <a:gd name="T7" fmla="*/ 3 h 138"/>
                <a:gd name="T8" fmla="*/ 4 w 121"/>
                <a:gd name="T9" fmla="*/ 63 h 138"/>
                <a:gd name="T10" fmla="*/ 8 w 121"/>
                <a:gd name="T11" fmla="*/ 71 h 138"/>
                <a:gd name="T12" fmla="*/ 34 w 121"/>
                <a:gd name="T13" fmla="*/ 71 h 138"/>
                <a:gd name="T14" fmla="*/ 44 w 121"/>
                <a:gd name="T15" fmla="*/ 71 h 138"/>
                <a:gd name="T16" fmla="*/ 44 w 121"/>
                <a:gd name="T17" fmla="*/ 127 h 138"/>
                <a:gd name="T18" fmla="*/ 55 w 121"/>
                <a:gd name="T19" fmla="*/ 138 h 138"/>
                <a:gd name="T20" fmla="*/ 67 w 121"/>
                <a:gd name="T21" fmla="*/ 138 h 138"/>
                <a:gd name="T22" fmla="*/ 77 w 121"/>
                <a:gd name="T23" fmla="*/ 127 h 138"/>
                <a:gd name="T24" fmla="*/ 77 w 121"/>
                <a:gd name="T25" fmla="*/ 71 h 138"/>
                <a:gd name="T26" fmla="*/ 87 w 121"/>
                <a:gd name="T27" fmla="*/ 71 h 138"/>
                <a:gd name="T28" fmla="*/ 114 w 121"/>
                <a:gd name="T29" fmla="*/ 71 h 138"/>
                <a:gd name="T30" fmla="*/ 117 w 121"/>
                <a:gd name="T31" fmla="*/ 6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38">
                  <a:moveTo>
                    <a:pt x="117" y="63"/>
                  </a:moveTo>
                  <a:cubicBezTo>
                    <a:pt x="67" y="3"/>
                    <a:pt x="67" y="3"/>
                    <a:pt x="67" y="3"/>
                  </a:cubicBezTo>
                  <a:cubicBezTo>
                    <a:pt x="65" y="1"/>
                    <a:pt x="63" y="0"/>
                    <a:pt x="61" y="0"/>
                  </a:cubicBezTo>
                  <a:cubicBezTo>
                    <a:pt x="58" y="0"/>
                    <a:pt x="56" y="1"/>
                    <a:pt x="54" y="3"/>
                  </a:cubicBezTo>
                  <a:cubicBezTo>
                    <a:pt x="4" y="63"/>
                    <a:pt x="4" y="63"/>
                    <a:pt x="4" y="63"/>
                  </a:cubicBezTo>
                  <a:cubicBezTo>
                    <a:pt x="0" y="68"/>
                    <a:pt x="2" y="71"/>
                    <a:pt x="8" y="71"/>
                  </a:cubicBezTo>
                  <a:cubicBezTo>
                    <a:pt x="34" y="71"/>
                    <a:pt x="34" y="71"/>
                    <a:pt x="34" y="71"/>
                  </a:cubicBezTo>
                  <a:cubicBezTo>
                    <a:pt x="37" y="71"/>
                    <a:pt x="40" y="71"/>
                    <a:pt x="44" y="71"/>
                  </a:cubicBezTo>
                  <a:cubicBezTo>
                    <a:pt x="44" y="127"/>
                    <a:pt x="44" y="127"/>
                    <a:pt x="44" y="127"/>
                  </a:cubicBezTo>
                  <a:cubicBezTo>
                    <a:pt x="44" y="133"/>
                    <a:pt x="49" y="138"/>
                    <a:pt x="55" y="138"/>
                  </a:cubicBezTo>
                  <a:cubicBezTo>
                    <a:pt x="67" y="138"/>
                    <a:pt x="67" y="138"/>
                    <a:pt x="67" y="138"/>
                  </a:cubicBezTo>
                  <a:cubicBezTo>
                    <a:pt x="72" y="138"/>
                    <a:pt x="77" y="133"/>
                    <a:pt x="77" y="127"/>
                  </a:cubicBezTo>
                  <a:cubicBezTo>
                    <a:pt x="77" y="71"/>
                    <a:pt x="77" y="71"/>
                    <a:pt x="77" y="71"/>
                  </a:cubicBezTo>
                  <a:cubicBezTo>
                    <a:pt x="81" y="71"/>
                    <a:pt x="84" y="71"/>
                    <a:pt x="87" y="71"/>
                  </a:cubicBezTo>
                  <a:cubicBezTo>
                    <a:pt x="114" y="71"/>
                    <a:pt x="114" y="71"/>
                    <a:pt x="114" y="71"/>
                  </a:cubicBezTo>
                  <a:cubicBezTo>
                    <a:pt x="119" y="71"/>
                    <a:pt x="121" y="68"/>
                    <a:pt x="117" y="63"/>
                  </a:cubicBezTo>
                  <a:close/>
                </a:path>
              </a:pathLst>
            </a:custGeom>
            <a:solidFill>
              <a:srgbClr val="4276AA"/>
            </a:solidFill>
            <a:ln>
              <a:noFill/>
            </a:ln>
          </p:spPr>
          <p:txBody>
            <a:bodyPr vert="horz" wrap="square" lIns="91440" tIns="45720" rIns="91440" bIns="45720" numCol="1" anchor="t" anchorCtr="0" compatLnSpc="1">
              <a:normAutofit fontScale="45000" lnSpcReduction="20000"/>
            </a:bodyPr>
            <a:p>
              <a:endParaRPr lang="zh-CN" altLang="en-US" sz="1800"/>
            </a:p>
          </p:txBody>
        </p:sp>
        <p:pic>
          <p:nvPicPr>
            <p:cNvPr id="102" name="图片 101"/>
            <p:cNvPicPr>
              <a:picLocks noChangeAspect="1"/>
            </p:cNvPicPr>
            <p:nvPr>
              <p:custDataLst>
                <p:tags r:id="rId42"/>
              </p:custDataLst>
            </p:nvPr>
          </p:nvPicPr>
          <p:blipFill>
            <a:blip r:embed="rId43"/>
            <a:stretch>
              <a:fillRect/>
            </a:stretch>
          </p:blipFill>
          <p:spPr>
            <a:xfrm>
              <a:off x="15935" y="4800"/>
              <a:ext cx="474" cy="426"/>
            </a:xfrm>
            <a:prstGeom prst="rect">
              <a:avLst/>
            </a:prstGeom>
          </p:spPr>
        </p:pic>
      </p:grpSp>
    </p:spTree>
    <p:custDataLst>
      <p:tags r:id="rId4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additive="base">
                                        <p:cTn id="17" dur="500" fill="hold"/>
                                        <p:tgtEl>
                                          <p:spTgt spid="94"/>
                                        </p:tgtEl>
                                        <p:attrNameLst>
                                          <p:attrName>ppt_x</p:attrName>
                                        </p:attrNameLst>
                                      </p:cBhvr>
                                      <p:tavLst>
                                        <p:tav tm="0">
                                          <p:val>
                                            <p:strVal val="0-#ppt_w/2"/>
                                          </p:val>
                                        </p:tav>
                                        <p:tav tm="100000">
                                          <p:val>
                                            <p:strVal val="#ppt_x"/>
                                          </p:val>
                                        </p:tav>
                                      </p:tavLst>
                                    </p:anim>
                                    <p:anim calcmode="lin" valueType="num">
                                      <p:cBhvr additive="base">
                                        <p:cTn id="18" dur="500" fill="hold"/>
                                        <p:tgtEl>
                                          <p:spTgt spid="9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grpId="0" nodeType="afterEffect">
                                  <p:stCondLst>
                                    <p:cond delay="0"/>
                                  </p:stCondLst>
                                  <p:childTnLst>
                                    <p:set>
                                      <p:cBhvr>
                                        <p:cTn id="21" dur="1" fill="hold">
                                          <p:stCondLst>
                                            <p:cond delay="0"/>
                                          </p:stCondLst>
                                        </p:cTn>
                                        <p:tgtEl>
                                          <p:spTgt spid="95"/>
                                        </p:tgtEl>
                                        <p:attrNameLst>
                                          <p:attrName>style.visibility</p:attrName>
                                        </p:attrNameLst>
                                      </p:cBhvr>
                                      <p:to>
                                        <p:strVal val="visible"/>
                                      </p:to>
                                    </p:set>
                                    <p:anim calcmode="lin" valueType="num">
                                      <p:cBhvr additive="base">
                                        <p:cTn id="22" dur="500" fill="hold"/>
                                        <p:tgtEl>
                                          <p:spTgt spid="95"/>
                                        </p:tgtEl>
                                        <p:attrNameLst>
                                          <p:attrName>ppt_x</p:attrName>
                                        </p:attrNameLst>
                                      </p:cBhvr>
                                      <p:tavLst>
                                        <p:tav tm="0">
                                          <p:val>
                                            <p:strVal val="0-#ppt_w/2"/>
                                          </p:val>
                                        </p:tav>
                                        <p:tav tm="100000">
                                          <p:val>
                                            <p:strVal val="#ppt_x"/>
                                          </p:val>
                                        </p:tav>
                                      </p:tavLst>
                                    </p:anim>
                                    <p:anim calcmode="lin" valueType="num">
                                      <p:cBhvr additive="base">
                                        <p:cTn id="23" dur="500" fill="hold"/>
                                        <p:tgtEl>
                                          <p:spTgt spid="9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fill="hold"/>
                                        <p:tgtEl>
                                          <p:spTgt spid="78"/>
                                        </p:tgtEl>
                                        <p:attrNameLst>
                                          <p:attrName>ppt_x</p:attrName>
                                        </p:attrNameLst>
                                      </p:cBhvr>
                                      <p:tavLst>
                                        <p:tav tm="0">
                                          <p:val>
                                            <p:strVal val="0-#ppt_w/2"/>
                                          </p:val>
                                        </p:tav>
                                        <p:tav tm="100000">
                                          <p:val>
                                            <p:strVal val="#ppt_x"/>
                                          </p:val>
                                        </p:tav>
                                      </p:tavLst>
                                    </p:anim>
                                    <p:anim calcmode="lin" valueType="num">
                                      <p:cBhvr additive="base">
                                        <p:cTn id="33" dur="500" fill="hold"/>
                                        <p:tgtEl>
                                          <p:spTgt spid="7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9"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fill="hold"/>
                                        <p:tgtEl>
                                          <p:spTgt spid="79"/>
                                        </p:tgtEl>
                                        <p:attrNameLst>
                                          <p:attrName>ppt_x</p:attrName>
                                        </p:attrNameLst>
                                      </p:cBhvr>
                                      <p:tavLst>
                                        <p:tav tm="0">
                                          <p:val>
                                            <p:strVal val="0-#ppt_w/2"/>
                                          </p:val>
                                        </p:tav>
                                        <p:tav tm="100000">
                                          <p:val>
                                            <p:strVal val="#ppt_x"/>
                                          </p:val>
                                        </p:tav>
                                      </p:tavLst>
                                    </p:anim>
                                    <p:anim calcmode="lin" valueType="num">
                                      <p:cBhvr additive="base">
                                        <p:cTn id="38" dur="500" fill="hold"/>
                                        <p:tgtEl>
                                          <p:spTgt spid="7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6" fill="hold" grpId="0" nodeType="afterEffect">
                                  <p:stCondLst>
                                    <p:cond delay="0"/>
                                  </p:stCondLst>
                                  <p:childTnLst>
                                    <p:set>
                                      <p:cBhvr>
                                        <p:cTn id="46" dur="1" fill="hold">
                                          <p:stCondLst>
                                            <p:cond delay="0"/>
                                          </p:stCondLst>
                                        </p:cTn>
                                        <p:tgtEl>
                                          <p:spTgt spid="86"/>
                                        </p:tgtEl>
                                        <p:attrNameLst>
                                          <p:attrName>style.visibility</p:attrName>
                                        </p:attrNameLst>
                                      </p:cBhvr>
                                      <p:to>
                                        <p:strVal val="visible"/>
                                      </p:to>
                                    </p:set>
                                    <p:anim calcmode="lin" valueType="num">
                                      <p:cBhvr additive="base">
                                        <p:cTn id="47" dur="500" fill="hold"/>
                                        <p:tgtEl>
                                          <p:spTgt spid="86"/>
                                        </p:tgtEl>
                                        <p:attrNameLst>
                                          <p:attrName>ppt_x</p:attrName>
                                        </p:attrNameLst>
                                      </p:cBhvr>
                                      <p:tavLst>
                                        <p:tav tm="0">
                                          <p:val>
                                            <p:strVal val="1+#ppt_w/2"/>
                                          </p:val>
                                        </p:tav>
                                        <p:tav tm="100000">
                                          <p:val>
                                            <p:strVal val="#ppt_x"/>
                                          </p:val>
                                        </p:tav>
                                      </p:tavLst>
                                    </p:anim>
                                    <p:anim calcmode="lin" valueType="num">
                                      <p:cBhvr additive="base">
                                        <p:cTn id="48" dur="500" fill="hold"/>
                                        <p:tgtEl>
                                          <p:spTgt spid="86"/>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6" fill="hold" grpId="0" nodeType="afterEffect">
                                  <p:stCondLst>
                                    <p:cond delay="0"/>
                                  </p:stCondLst>
                                  <p:childTnLst>
                                    <p:set>
                                      <p:cBhvr>
                                        <p:cTn id="51" dur="1" fill="hold">
                                          <p:stCondLst>
                                            <p:cond delay="0"/>
                                          </p:stCondLst>
                                        </p:cTn>
                                        <p:tgtEl>
                                          <p:spTgt spid="87"/>
                                        </p:tgtEl>
                                        <p:attrNameLst>
                                          <p:attrName>style.visibility</p:attrName>
                                        </p:attrNameLst>
                                      </p:cBhvr>
                                      <p:to>
                                        <p:strVal val="visible"/>
                                      </p:to>
                                    </p:set>
                                    <p:anim calcmode="lin" valueType="num">
                                      <p:cBhvr additive="base">
                                        <p:cTn id="52" dur="500" fill="hold"/>
                                        <p:tgtEl>
                                          <p:spTgt spid="87"/>
                                        </p:tgtEl>
                                        <p:attrNameLst>
                                          <p:attrName>ppt_x</p:attrName>
                                        </p:attrNameLst>
                                      </p:cBhvr>
                                      <p:tavLst>
                                        <p:tav tm="0">
                                          <p:val>
                                            <p:strVal val="1+#ppt_w/2"/>
                                          </p:val>
                                        </p:tav>
                                        <p:tav tm="100000">
                                          <p:val>
                                            <p:strVal val="#ppt_x"/>
                                          </p:val>
                                        </p:tav>
                                      </p:tavLst>
                                    </p:anim>
                                    <p:anim calcmode="lin" valueType="num">
                                      <p:cBhvr additive="base">
                                        <p:cTn id="53" dur="500" fill="hold"/>
                                        <p:tgtEl>
                                          <p:spTgt spid="87"/>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1"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ppt_x"/>
                                          </p:val>
                                        </p:tav>
                                        <p:tav tm="100000">
                                          <p:val>
                                            <p:strVal val="#ppt_x"/>
                                          </p:val>
                                        </p:tav>
                                      </p:tavLst>
                                    </p:anim>
                                    <p:anim calcmode="lin" valueType="num">
                                      <p:cBhvr additive="base">
                                        <p:cTn id="63" dur="500" fill="hold"/>
                                        <p:tgtEl>
                                          <p:spTgt spid="7"/>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 presetClass="entr" presetSubtype="2"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fill="hold"/>
                                        <p:tgtEl>
                                          <p:spTgt spid="9"/>
                                        </p:tgtEl>
                                        <p:attrNameLst>
                                          <p:attrName>ppt_x</p:attrName>
                                        </p:attrNameLst>
                                      </p:cBhvr>
                                      <p:tavLst>
                                        <p:tav tm="0">
                                          <p:val>
                                            <p:strVal val="1+#ppt_w/2"/>
                                          </p:val>
                                        </p:tav>
                                        <p:tav tm="100000">
                                          <p:val>
                                            <p:strVal val="#ppt_x"/>
                                          </p:val>
                                        </p:tav>
                                      </p:tavLst>
                                    </p:anim>
                                    <p:anim calcmode="lin" valueType="num">
                                      <p:cBhvr additive="base">
                                        <p:cTn id="6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78" grpId="0"/>
      <p:bldP spid="79" grpId="0"/>
      <p:bldP spid="86" grpId="0"/>
      <p:bldP spid="87" grpId="0"/>
      <p:bldP spid="94" grpId="0"/>
      <p:bldP spid="9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7</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创业计划撰写</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2" name="文本框 1"/>
          <p:cNvSpPr txBox="1"/>
          <p:nvPr/>
        </p:nvSpPr>
        <p:spPr>
          <a:xfrm>
            <a:off x="1077595" y="998855"/>
            <a:ext cx="4187825" cy="460375"/>
          </a:xfrm>
          <a:prstGeom prst="rect">
            <a:avLst/>
          </a:prstGeom>
          <a:noFill/>
        </p:spPr>
        <p:txBody>
          <a:bodyPr wrap="square" rtlCol="0">
            <a:spAutoFit/>
          </a:bodyPr>
          <a:p>
            <a:r>
              <a:rPr lang="zh-CN" altLang="en-US" sz="2400" b="1">
                <a:latin typeface="+mj-ea"/>
                <a:ea typeface="+mj-ea"/>
              </a:rPr>
              <a:t>一、创业计划的内容构成要素</a:t>
            </a:r>
            <a:endParaRPr lang="en-US" altLang="zh-CN" sz="2400" b="1">
              <a:latin typeface="+mj-ea"/>
              <a:ea typeface="+mj-ea"/>
            </a:endParaRPr>
          </a:p>
        </p:txBody>
      </p:sp>
      <p:sp>
        <p:nvSpPr>
          <p:cNvPr id="3" name="文本框 2"/>
          <p:cNvSpPr txBox="1"/>
          <p:nvPr/>
        </p:nvSpPr>
        <p:spPr>
          <a:xfrm>
            <a:off x="1055370" y="1766570"/>
            <a:ext cx="10080000" cy="1419860"/>
          </a:xfrm>
          <a:prstGeom prst="rect">
            <a:avLst/>
          </a:prstGeom>
          <a:noFill/>
        </p:spPr>
        <p:txBody>
          <a:bodyPr wrap="square" rtlCol="0">
            <a:spAutoFit/>
          </a:bodyPr>
          <a:p>
            <a:pPr indent="457200" algn="just">
              <a:lnSpc>
                <a:spcPct val="120000"/>
              </a:lnSpc>
              <a:spcBef>
                <a:spcPts val="0"/>
              </a:spcBef>
              <a:spcAft>
                <a:spcPts val="0"/>
              </a:spcAft>
            </a:pPr>
            <a:r>
              <a:rPr lang="zh-CN" altLang="en-US" dirty="0">
                <a:latin typeface="+mn-ea"/>
                <a:ea typeface="+mn-ea"/>
                <a:sym typeface="宋体" panose="02010600030101010101" pitchFamily="2" charset="-122"/>
              </a:rPr>
              <a:t>从总体来看，编写商业计划的原则应是：简明扼要、条理清晰、内容完整、意思表述精确。完整的商业计划一般包括计划摘要、公司概况、产品和服务、组织结构管理团队、行业分析和市场预测、营销策略、财务预测和资本需求、机会和风险及附录等方面。一个好的商业计划书力求让投资者相信你的创业项目的潜力以及发展前景。</a:t>
            </a:r>
            <a:endParaRPr lang="zh-CN" altLang="en-US">
              <a:latin typeface="+mn-ea"/>
              <a:ea typeface="+mn-ea"/>
            </a:endParaRPr>
          </a:p>
        </p:txBody>
      </p:sp>
      <p:grpSp>
        <p:nvGrpSpPr>
          <p:cNvPr id="35" name="组合 335" descr="说明: KSO_WM_TAG_VERSION=1.0&amp;KSO_WM_BEAUTIFY_FLAG=#wm#&amp;KSO_WM_UNIT_TYPE=i&amp;KSO_WM_UNIT_ID=wpsdiag20163478_6*i*1&amp;KSO_WM_TEMPLATE_CATEGORY=wpsdiag&amp;KSO_WM_TEMPLATE_INDEX=20163478"/>
          <p:cNvGrpSpPr/>
          <p:nvPr/>
        </p:nvGrpSpPr>
        <p:grpSpPr>
          <a:xfrm>
            <a:off x="2234565" y="3066415"/>
            <a:ext cx="7723505" cy="3695139"/>
            <a:chOff x="989" y="0"/>
            <a:chExt cx="44044" cy="22740"/>
          </a:xfrm>
        </p:grpSpPr>
        <p:grpSp>
          <p:nvGrpSpPr>
            <p:cNvPr id="33" name="组合 6"/>
            <p:cNvGrpSpPr/>
            <p:nvPr/>
          </p:nvGrpSpPr>
          <p:grpSpPr>
            <a:xfrm>
              <a:off x="989" y="0"/>
              <a:ext cx="44044" cy="22740"/>
              <a:chOff x="90" y="0"/>
              <a:chExt cx="39432" cy="26630"/>
            </a:xfrm>
          </p:grpSpPr>
          <p:grpSp>
            <p:nvGrpSpPr>
              <p:cNvPr id="26" name="组合 88"/>
              <p:cNvGrpSpPr/>
              <p:nvPr/>
            </p:nvGrpSpPr>
            <p:grpSpPr>
              <a:xfrm>
                <a:off x="645" y="0"/>
                <a:ext cx="38331" cy="20781"/>
                <a:chOff x="912" y="0"/>
                <a:chExt cx="38330" cy="16079"/>
              </a:xfrm>
            </p:grpSpPr>
            <p:cxnSp>
              <p:nvCxnSpPr>
                <p:cNvPr id="4" name="PA_直接连接符 33" descr="KSO_WM_UNIT_INDEX=1_1&amp;KSO_WM_UNIT_TYPE=n_i&amp;KSO_WM_UNIT_ID=wpsdiag20163478_6*n_i*1_1&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a:off x="20077" y="6097"/>
                  <a:ext cx="0" cy="2608"/>
                </a:xfrm>
                <a:prstGeom prst="line">
                  <a:avLst/>
                </a:prstGeom>
                <a:ln w="19050" cap="flat" cmpd="sng">
                  <a:solidFill>
                    <a:srgbClr val="599EE7"/>
                  </a:solidFill>
                  <a:prstDash val="solid"/>
                  <a:miter/>
                  <a:headEnd type="none" w="med" len="med"/>
                  <a:tailEnd type="none" w="med" len="med"/>
                </a:ln>
              </p:spPr>
            </p:cxnSp>
            <p:sp>
              <p:nvSpPr>
                <p:cNvPr id="5" name="AutoShape 87" descr="KSO_WM_UNIT_INDEX=1_2&amp;KSO_WM_UNIT_TYPE=n_i&amp;KSO_WM_UNIT_ID=wpsdiag20163478_6*n_i*1_2&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18486" y="1637"/>
                  <a:ext cx="3183" cy="2822"/>
                </a:xfrm>
                <a:custGeom>
                  <a:avLst/>
                  <a:gdLst>
                    <a:gd name="A1" fmla="val 0"/>
                    <a:gd name="A2" fmla="val 0"/>
                    <a:gd name="A3" fmla="val 0"/>
                  </a:gdLst>
                  <a:ahLst/>
                  <a:cxnLst>
                    <a:cxn ang="0">
                      <a:pos x="159183" y="141112"/>
                    </a:cxn>
                    <a:cxn ang="0">
                      <a:pos x="159183" y="141112"/>
                    </a:cxn>
                    <a:cxn ang="0">
                      <a:pos x="159183" y="141112"/>
                    </a:cxn>
                    <a:cxn ang="0">
                      <a:pos x="159183" y="141112"/>
                    </a:cxn>
                  </a:cxnLst>
                  <a:pathLst>
                    <a:path w="21600"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gradFill rotWithShape="1">
                  <a:gsLst>
                    <a:gs pos="0">
                      <a:srgbClr val="599EE7"/>
                    </a:gs>
                    <a:gs pos="100000">
                      <a:srgbClr val="7E5AE8"/>
                    </a:gs>
                  </a:gsLst>
                  <a:lin ang="3000000"/>
                  <a:tileRect/>
                </a:gradFill>
                <a:ln>
                  <a:noFill/>
                </a:ln>
              </p:spPr>
            </p:sp>
            <p:sp>
              <p:nvSpPr>
                <p:cNvPr id="6" name="椭圆 91" descr="KSO_WM_UNIT_INDEX=1_3&amp;KSO_WM_UNIT_TYPE=n_i&amp;KSO_WM_UNIT_ID=wpsdiag20163478_6*n_i*1_3&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17029" y="0"/>
                  <a:ext cx="6097" cy="6097"/>
                </a:xfrm>
                <a:prstGeom prst="ellipse">
                  <a:avLst/>
                </a:prstGeom>
                <a:noFill/>
                <a:ln w="25400" cap="flat" cmpd="sng">
                  <a:solidFill>
                    <a:srgbClr val="000000"/>
                  </a:solidFill>
                  <a:prstDash val="solid"/>
                  <a:miter/>
                  <a:headEnd type="none" w="med" len="med"/>
                  <a:tailEnd type="none" w="med" len="med"/>
                </a:ln>
              </p:spPr>
            </p:sp>
            <p:cxnSp>
              <p:nvCxnSpPr>
                <p:cNvPr id="7" name="PA_直接连接符 49" descr="KSO_WM_UNIT_INDEX=1_4&amp;KSO_WM_UNIT_TYPE=n_i&amp;KSO_WM_UNIT_ID=wpsdiag20163478_6*n_i*1_4&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a:off x="3065" y="8705"/>
                  <a:ext cx="34015" cy="0"/>
                </a:xfrm>
                <a:prstGeom prst="line">
                  <a:avLst/>
                </a:prstGeom>
                <a:ln w="19050" cap="flat" cmpd="sng">
                  <a:solidFill>
                    <a:srgbClr val="599EE7"/>
                  </a:solidFill>
                  <a:prstDash val="solid"/>
                  <a:miter/>
                  <a:headEnd type="none" w="med" len="med"/>
                  <a:tailEnd type="none" w="med" len="med"/>
                </a:ln>
              </p:spPr>
            </p:cxnSp>
            <p:sp>
              <p:nvSpPr>
                <p:cNvPr id="8" name="椭圆 93" descr="KSO_WM_UNIT_INDEX=1_5&amp;KSO_WM_UNIT_TYPE=n_i&amp;KSO_WM_UNIT_ID=wpsdiag20163478_6*n_i*1_5&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912" y="11772"/>
                  <a:ext cx="4307" cy="4307"/>
                </a:xfrm>
                <a:prstGeom prst="ellipse">
                  <a:avLst/>
                </a:prstGeom>
                <a:noFill/>
                <a:ln w="25400" cap="flat" cmpd="sng">
                  <a:solidFill>
                    <a:srgbClr val="000000"/>
                  </a:solidFill>
                  <a:prstDash val="solid"/>
                  <a:miter/>
                  <a:headEnd type="none" w="med" len="med"/>
                  <a:tailEnd type="none" w="med" len="med"/>
                </a:ln>
              </p:spPr>
            </p:sp>
            <p:sp>
              <p:nvSpPr>
                <p:cNvPr id="9" name="AutoShape 22" descr="KSO_WM_UNIT_INDEX=1_6&amp;KSO_WM_UNIT_TYPE=n_i&amp;KSO_WM_UNIT_ID=wpsdiag20163478_6*n_i*1_6&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2338" y="13284"/>
                  <a:ext cx="1455" cy="1284"/>
                </a:xfrm>
                <a:custGeom>
                  <a:avLst/>
                  <a:gdLst>
                    <a:gd name="A1" fmla="val 0"/>
                    <a:gd name="A2" fmla="val 0"/>
                    <a:gd name="A3" fmla="val 0"/>
                  </a:gdLst>
                  <a:ahLst/>
                  <a:cxnLst>
                    <a:cxn ang="0">
                      <a:pos x="72717" y="64204"/>
                    </a:cxn>
                    <a:cxn ang="0">
                      <a:pos x="72717" y="64204"/>
                    </a:cxn>
                    <a:cxn ang="0">
                      <a:pos x="72717" y="64204"/>
                    </a:cxn>
                    <a:cxn ang="0">
                      <a:pos x="72717" y="64204"/>
                    </a:cxn>
                  </a:cxnLst>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gradFill rotWithShape="1">
                  <a:gsLst>
                    <a:gs pos="0">
                      <a:srgbClr val="599EE7"/>
                    </a:gs>
                    <a:gs pos="100000">
                      <a:srgbClr val="7E5AE8"/>
                    </a:gs>
                  </a:gsLst>
                  <a:lin ang="3000000"/>
                  <a:tileRect/>
                </a:gradFill>
                <a:ln>
                  <a:noFill/>
                </a:ln>
              </p:spPr>
            </p:sp>
            <p:cxnSp>
              <p:nvCxnSpPr>
                <p:cNvPr id="10" name="直线 11" descr="KSO_WM_UNIT_INDEX=1_7&amp;KSO_WM_UNIT_TYPE=n_i&amp;KSO_WM_UNIT_ID=wpsdiag20163478_6*n_i*1_7&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3065" y="8717"/>
                  <a:ext cx="0" cy="3055"/>
                </a:xfrm>
                <a:prstGeom prst="line">
                  <a:avLst/>
                </a:prstGeom>
                <a:ln w="19050" cap="flat" cmpd="sng">
                  <a:solidFill>
                    <a:srgbClr val="599EE7"/>
                  </a:solidFill>
                  <a:prstDash val="solid"/>
                  <a:miter/>
                  <a:headEnd type="none" w="med" len="med"/>
                  <a:tailEnd type="none" w="med" len="med"/>
                </a:ln>
              </p:spPr>
            </p:cxnSp>
            <p:sp>
              <p:nvSpPr>
                <p:cNvPr id="11" name="AutoShape 81" descr="KSO_WM_UNIT_INDEX=1_8&amp;KSO_WM_UNIT_TYPE=n_i&amp;KSO_WM_UNIT_ID=wpsdiag20163478_6*n_i*1_8&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9146" y="13342"/>
                  <a:ext cx="1448" cy="1168"/>
                </a:xfrm>
                <a:custGeom>
                  <a:avLst/>
                  <a:gdLst>
                    <a:gd name="A1" fmla="val 0"/>
                    <a:gd name="A2" fmla="val 0"/>
                    <a:gd name="A3" fmla="val 0"/>
                  </a:gdLst>
                  <a:ahLst/>
                  <a:cxnLst>
                    <a:cxn ang="0">
                      <a:pos x="72426" y="58367"/>
                    </a:cxn>
                    <a:cxn ang="0">
                      <a:pos x="72426" y="58367"/>
                    </a:cxn>
                    <a:cxn ang="0">
                      <a:pos x="72426" y="58367"/>
                    </a:cxn>
                    <a:cxn ang="0">
                      <a:pos x="72426" y="58367"/>
                    </a:cxn>
                  </a:cxnLst>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gradFill rotWithShape="1">
                  <a:gsLst>
                    <a:gs pos="0">
                      <a:srgbClr val="599EE7"/>
                    </a:gs>
                    <a:gs pos="100000">
                      <a:srgbClr val="7E5AE8"/>
                    </a:gs>
                  </a:gsLst>
                  <a:lin ang="3000000"/>
                  <a:tileRect/>
                </a:gradFill>
                <a:ln>
                  <a:noFill/>
                </a:ln>
              </p:spPr>
            </p:sp>
            <p:sp>
              <p:nvSpPr>
                <p:cNvPr id="12" name="椭圆 97" descr="KSO_WM_UNIT_INDEX=1_9&amp;KSO_WM_UNIT_TYPE=n_i&amp;KSO_WM_UNIT_ID=wpsdiag20163478_6*n_i*1_9&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7717" y="11772"/>
                  <a:ext cx="4307" cy="4307"/>
                </a:xfrm>
                <a:prstGeom prst="ellipse">
                  <a:avLst/>
                </a:prstGeom>
                <a:noFill/>
                <a:ln w="25400" cap="flat" cmpd="sng">
                  <a:solidFill>
                    <a:srgbClr val="000000"/>
                  </a:solidFill>
                  <a:prstDash val="solid"/>
                  <a:miter/>
                  <a:headEnd type="none" w="med" len="med"/>
                  <a:tailEnd type="none" w="med" len="med"/>
                </a:ln>
              </p:spPr>
            </p:sp>
            <p:cxnSp>
              <p:nvCxnSpPr>
                <p:cNvPr id="13" name="PA_直接连接符 41" descr="KSO_WM_UNIT_INDEX=1_10&amp;KSO_WM_UNIT_TYPE=n_i&amp;KSO_WM_UNIT_ID=wpsdiag20163478_6*n_i*1_10&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9870" y="8717"/>
                  <a:ext cx="0" cy="3055"/>
                </a:xfrm>
                <a:prstGeom prst="line">
                  <a:avLst/>
                </a:prstGeom>
                <a:ln w="19050" cap="flat" cmpd="sng">
                  <a:solidFill>
                    <a:srgbClr val="599EE7"/>
                  </a:solidFill>
                  <a:prstDash val="solid"/>
                  <a:miter/>
                  <a:headEnd type="none" w="med" len="med"/>
                  <a:tailEnd type="none" w="med" len="med"/>
                </a:ln>
              </p:spPr>
            </p:cxnSp>
            <p:sp>
              <p:nvSpPr>
                <p:cNvPr id="14" name="AutoShape 87" descr="KSO_WM_UNIT_INDEX=1_11&amp;KSO_WM_UNIT_TYPE=n_i&amp;KSO_WM_UNIT_ID=wpsdiag20163478_6*n_i*1_11&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15928" y="13264"/>
                  <a:ext cx="1494" cy="1324"/>
                </a:xfrm>
                <a:custGeom>
                  <a:avLst/>
                  <a:gdLst>
                    <a:gd name="A1" fmla="val 0"/>
                    <a:gd name="A2" fmla="val 0"/>
                    <a:gd name="A3" fmla="val 0"/>
                  </a:gdLst>
                  <a:ahLst/>
                  <a:cxnLst>
                    <a:cxn ang="0">
                      <a:pos x="74689" y="66210"/>
                    </a:cxn>
                    <a:cxn ang="0">
                      <a:pos x="74689" y="66210"/>
                    </a:cxn>
                    <a:cxn ang="0">
                      <a:pos x="74689" y="66210"/>
                    </a:cxn>
                    <a:cxn ang="0">
                      <a:pos x="74689" y="66210"/>
                    </a:cxn>
                  </a:cxnLst>
                  <a:pathLst>
                    <a:path w="21600"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gradFill rotWithShape="1">
                  <a:gsLst>
                    <a:gs pos="0">
                      <a:srgbClr val="599EE7"/>
                    </a:gs>
                    <a:gs pos="100000">
                      <a:srgbClr val="7E5AE8"/>
                    </a:gs>
                  </a:gsLst>
                  <a:lin ang="3000000"/>
                  <a:tileRect/>
                </a:gradFill>
                <a:ln>
                  <a:noFill/>
                </a:ln>
              </p:spPr>
            </p:sp>
            <p:sp>
              <p:nvSpPr>
                <p:cNvPr id="15" name="椭圆 100" descr="KSO_WM_UNIT_INDEX=1_12&amp;KSO_WM_UNIT_TYPE=n_i&amp;KSO_WM_UNIT_ID=wpsdiag20163478_6*n_i*1_12&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14522" y="11772"/>
                  <a:ext cx="4306" cy="4307"/>
                </a:xfrm>
                <a:prstGeom prst="ellipse">
                  <a:avLst/>
                </a:prstGeom>
                <a:noFill/>
                <a:ln w="25400" cap="flat" cmpd="sng">
                  <a:solidFill>
                    <a:srgbClr val="000000"/>
                  </a:solidFill>
                  <a:prstDash val="solid"/>
                  <a:miter/>
                  <a:headEnd type="none" w="med" len="med"/>
                  <a:tailEnd type="none" w="med" len="med"/>
                </a:ln>
              </p:spPr>
            </p:sp>
            <p:cxnSp>
              <p:nvCxnSpPr>
                <p:cNvPr id="16" name="PA_直接连接符 41" descr="KSO_WM_UNIT_INDEX=1_13&amp;KSO_WM_UNIT_TYPE=n_i&amp;KSO_WM_UNIT_ID=wpsdiag20163478_6*n_i*1_13&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16675" y="8717"/>
                  <a:ext cx="0" cy="3055"/>
                </a:xfrm>
                <a:prstGeom prst="line">
                  <a:avLst/>
                </a:prstGeom>
                <a:ln w="19050" cap="flat" cmpd="sng">
                  <a:solidFill>
                    <a:srgbClr val="599EE7"/>
                  </a:solidFill>
                  <a:prstDash val="solid"/>
                  <a:miter/>
                  <a:headEnd type="none" w="med" len="med"/>
                  <a:tailEnd type="none" w="med" len="med"/>
                </a:ln>
              </p:spPr>
            </p:cxnSp>
            <p:sp>
              <p:nvSpPr>
                <p:cNvPr id="17" name="椭圆 102" descr="KSO_WM_UNIT_INDEX=1_14&amp;KSO_WM_UNIT_TYPE=n_i&amp;KSO_WM_UNIT_ID=wpsdiag20163478_6*n_i*1_14&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28131" y="11772"/>
                  <a:ext cx="4307" cy="4307"/>
                </a:xfrm>
                <a:prstGeom prst="ellipse">
                  <a:avLst/>
                </a:prstGeom>
                <a:noFill/>
                <a:ln w="25400" cap="flat" cmpd="sng">
                  <a:solidFill>
                    <a:srgbClr val="000000"/>
                  </a:solidFill>
                  <a:prstDash val="solid"/>
                  <a:miter/>
                  <a:headEnd type="none" w="med" len="med"/>
                  <a:tailEnd type="none" w="med" len="med"/>
                </a:ln>
              </p:spPr>
            </p:sp>
            <p:cxnSp>
              <p:nvCxnSpPr>
                <p:cNvPr id="18" name="PA_直接连接符 47" descr="KSO_WM_UNIT_INDEX=1_15&amp;KSO_WM_UNIT_TYPE=n_i&amp;KSO_WM_UNIT_ID=wpsdiag20163478_6*n_i*1_15&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30275" y="8717"/>
                  <a:ext cx="20" cy="3055"/>
                </a:xfrm>
                <a:prstGeom prst="line">
                  <a:avLst/>
                </a:prstGeom>
                <a:ln w="19050" cap="flat" cmpd="sng">
                  <a:solidFill>
                    <a:srgbClr val="599EE7"/>
                  </a:solidFill>
                  <a:prstDash val="solid"/>
                  <a:miter/>
                  <a:headEnd type="none" w="med" len="med"/>
                  <a:tailEnd type="none" w="med" len="med"/>
                </a:ln>
              </p:spPr>
            </p:cxnSp>
            <p:sp>
              <p:nvSpPr>
                <p:cNvPr id="19" name="AutoShape 98" descr="KSO_WM_UNIT_INDEX=1_16&amp;KSO_WM_UNIT_TYPE=n_i&amp;KSO_WM_UNIT_ID=wpsdiag20163478_6*n_i*1_16&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29599" y="13052"/>
                  <a:ext cx="1352" cy="1748"/>
                </a:xfrm>
                <a:custGeom>
                  <a:avLst/>
                  <a:gdLst>
                    <a:gd name="A1" fmla="val 0"/>
                    <a:gd name="A2" fmla="val 0"/>
                    <a:gd name="A3" fmla="val 0"/>
                  </a:gdLst>
                  <a:ahLst/>
                  <a:cxnLst>
                    <a:cxn ang="0">
                      <a:pos x="67616" y="87407"/>
                    </a:cxn>
                    <a:cxn ang="0">
                      <a:pos x="67616" y="87407"/>
                    </a:cxn>
                    <a:cxn ang="0">
                      <a:pos x="67616" y="87407"/>
                    </a:cxn>
                    <a:cxn ang="0">
                      <a:pos x="67616" y="87407"/>
                    </a:cxn>
                  </a:cxnLst>
                  <a:pathLst>
                    <a:path w="21600" h="21600">
                      <a:moveTo>
                        <a:pt x="21599" y="7647"/>
                      </a:moveTo>
                      <a:cubicBezTo>
                        <a:pt x="21599" y="8410"/>
                        <a:pt x="21443" y="9124"/>
                        <a:pt x="21132" y="9804"/>
                      </a:cubicBezTo>
                      <a:cubicBezTo>
                        <a:pt x="20820" y="10488"/>
                        <a:pt x="20404" y="11134"/>
                        <a:pt x="19880" y="11747"/>
                      </a:cubicBezTo>
                      <a:lnTo>
                        <a:pt x="12619" y="20679"/>
                      </a:lnTo>
                      <a:cubicBezTo>
                        <a:pt x="12095" y="21292"/>
                        <a:pt x="11491" y="21599"/>
                        <a:pt x="10804" y="21599"/>
                      </a:cubicBezTo>
                      <a:cubicBezTo>
                        <a:pt x="10112" y="21599"/>
                        <a:pt x="9520" y="21292"/>
                        <a:pt x="9024" y="20679"/>
                      </a:cubicBezTo>
                      <a:lnTo>
                        <a:pt x="1727" y="11718"/>
                      </a:lnTo>
                      <a:cubicBezTo>
                        <a:pt x="1203" y="11106"/>
                        <a:pt x="783" y="10462"/>
                        <a:pt x="472" y="9782"/>
                      </a:cubicBezTo>
                      <a:cubicBezTo>
                        <a:pt x="156" y="9110"/>
                        <a:pt x="0" y="8398"/>
                        <a:pt x="0" y="7647"/>
                      </a:cubicBezTo>
                      <a:cubicBezTo>
                        <a:pt x="0" y="6594"/>
                        <a:pt x="279" y="5601"/>
                        <a:pt x="843" y="4669"/>
                      </a:cubicBezTo>
                      <a:cubicBezTo>
                        <a:pt x="1403" y="3737"/>
                        <a:pt x="2179" y="2921"/>
                        <a:pt x="3164" y="2227"/>
                      </a:cubicBezTo>
                      <a:cubicBezTo>
                        <a:pt x="4143" y="1538"/>
                        <a:pt x="5296" y="990"/>
                        <a:pt x="6615" y="595"/>
                      </a:cubicBezTo>
                      <a:cubicBezTo>
                        <a:pt x="7936" y="197"/>
                        <a:pt x="9344" y="0"/>
                        <a:pt x="10819" y="0"/>
                      </a:cubicBezTo>
                      <a:cubicBezTo>
                        <a:pt x="12315" y="0"/>
                        <a:pt x="13719" y="197"/>
                        <a:pt x="15023" y="595"/>
                      </a:cubicBezTo>
                      <a:cubicBezTo>
                        <a:pt x="16335" y="993"/>
                        <a:pt x="17475" y="1538"/>
                        <a:pt x="18451" y="2227"/>
                      </a:cubicBezTo>
                      <a:cubicBezTo>
                        <a:pt x="19427" y="2921"/>
                        <a:pt x="20200" y="3737"/>
                        <a:pt x="20756" y="4669"/>
                      </a:cubicBezTo>
                      <a:cubicBezTo>
                        <a:pt x="21320" y="5603"/>
                        <a:pt x="21599" y="6594"/>
                        <a:pt x="21599" y="7647"/>
                      </a:cubicBezTo>
                      <a:moveTo>
                        <a:pt x="10819" y="11408"/>
                      </a:moveTo>
                      <a:cubicBezTo>
                        <a:pt x="11547" y="11408"/>
                        <a:pt x="12240" y="11309"/>
                        <a:pt x="12900" y="11114"/>
                      </a:cubicBezTo>
                      <a:cubicBezTo>
                        <a:pt x="13556" y="10922"/>
                        <a:pt x="14127" y="10651"/>
                        <a:pt x="14612" y="10310"/>
                      </a:cubicBezTo>
                      <a:cubicBezTo>
                        <a:pt x="15096" y="9968"/>
                        <a:pt x="15476" y="9564"/>
                        <a:pt x="15748" y="9107"/>
                      </a:cubicBezTo>
                      <a:cubicBezTo>
                        <a:pt x="16028" y="8650"/>
                        <a:pt x="16164" y="8158"/>
                        <a:pt x="16164" y="7645"/>
                      </a:cubicBezTo>
                      <a:cubicBezTo>
                        <a:pt x="16164" y="7131"/>
                        <a:pt x="16028" y="6642"/>
                        <a:pt x="15748" y="6176"/>
                      </a:cubicBezTo>
                      <a:cubicBezTo>
                        <a:pt x="15476" y="5713"/>
                        <a:pt x="15096" y="5304"/>
                        <a:pt x="14612" y="4951"/>
                      </a:cubicBezTo>
                      <a:cubicBezTo>
                        <a:pt x="14128" y="4604"/>
                        <a:pt x="13564" y="4327"/>
                        <a:pt x="12908" y="4135"/>
                      </a:cubicBezTo>
                      <a:cubicBezTo>
                        <a:pt x="12256" y="3943"/>
                        <a:pt x="11564" y="3842"/>
                        <a:pt x="10820" y="3842"/>
                      </a:cubicBezTo>
                      <a:cubicBezTo>
                        <a:pt x="10068" y="3842"/>
                        <a:pt x="9376" y="3940"/>
                        <a:pt x="8736" y="4135"/>
                      </a:cubicBezTo>
                      <a:cubicBezTo>
                        <a:pt x="8092" y="4327"/>
                        <a:pt x="7528" y="4604"/>
                        <a:pt x="7032" y="4951"/>
                      </a:cubicBezTo>
                      <a:cubicBezTo>
                        <a:pt x="6532" y="5304"/>
                        <a:pt x="6148" y="5713"/>
                        <a:pt x="5872" y="6171"/>
                      </a:cubicBezTo>
                      <a:cubicBezTo>
                        <a:pt x="5596" y="6628"/>
                        <a:pt x="5460" y="7119"/>
                        <a:pt x="5460" y="7642"/>
                      </a:cubicBezTo>
                      <a:cubicBezTo>
                        <a:pt x="5460" y="8155"/>
                        <a:pt x="5596" y="8644"/>
                        <a:pt x="5872" y="9104"/>
                      </a:cubicBezTo>
                      <a:cubicBezTo>
                        <a:pt x="6148" y="9561"/>
                        <a:pt x="6532" y="9965"/>
                        <a:pt x="7032" y="10307"/>
                      </a:cubicBezTo>
                      <a:cubicBezTo>
                        <a:pt x="7528" y="10648"/>
                        <a:pt x="8092" y="10919"/>
                        <a:pt x="8736" y="11111"/>
                      </a:cubicBezTo>
                      <a:cubicBezTo>
                        <a:pt x="9376" y="11309"/>
                        <a:pt x="10068" y="11408"/>
                        <a:pt x="10819" y="11408"/>
                      </a:cubicBezTo>
                    </a:path>
                  </a:pathLst>
                </a:custGeom>
                <a:gradFill rotWithShape="1">
                  <a:gsLst>
                    <a:gs pos="0">
                      <a:srgbClr val="599EE7"/>
                    </a:gs>
                    <a:gs pos="100000">
                      <a:srgbClr val="7E5AE8"/>
                    </a:gs>
                  </a:gsLst>
                  <a:lin ang="3000000"/>
                  <a:tileRect/>
                </a:gradFill>
                <a:ln>
                  <a:noFill/>
                </a:ln>
              </p:spPr>
            </p:sp>
            <p:sp>
              <p:nvSpPr>
                <p:cNvPr id="20" name="AutoShape 76" descr="KSO_WM_UNIT_INDEX=1_17&amp;KSO_WM_UNIT_TYPE=n_i&amp;KSO_WM_UNIT_ID=wpsdiag20163478_6*n_i*1_17&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22753" y="13342"/>
                  <a:ext cx="1454" cy="1168"/>
                </a:xfrm>
                <a:custGeom>
                  <a:avLst/>
                  <a:gdLst>
                    <a:gd name="A1" fmla="val 0"/>
                    <a:gd name="A2" fmla="val 0"/>
                    <a:gd name="A3" fmla="val 0"/>
                  </a:gdLst>
                  <a:ahLst/>
                  <a:cxnLst>
                    <a:cxn ang="0">
                      <a:pos x="72717" y="58367"/>
                    </a:cxn>
                    <a:cxn ang="0">
                      <a:pos x="72717" y="58367"/>
                    </a:cxn>
                    <a:cxn ang="0">
                      <a:pos x="72717" y="58367"/>
                    </a:cxn>
                    <a:cxn ang="0">
                      <a:pos x="72717" y="58367"/>
                    </a:cxn>
                  </a:cxnLst>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gradFill rotWithShape="1">
                  <a:gsLst>
                    <a:gs pos="0">
                      <a:srgbClr val="599EE7"/>
                    </a:gs>
                    <a:gs pos="100000">
                      <a:srgbClr val="7E5AE8"/>
                    </a:gs>
                  </a:gsLst>
                  <a:lin ang="3000000"/>
                  <a:tileRect/>
                </a:gradFill>
                <a:ln>
                  <a:noFill/>
                </a:ln>
              </p:spPr>
            </p:sp>
            <p:sp>
              <p:nvSpPr>
                <p:cNvPr id="21" name="椭圆 106" descr="KSO_WM_UNIT_INDEX=1_18&amp;KSO_WM_UNIT_TYPE=n_i&amp;KSO_WM_UNIT_ID=wpsdiag20163478_6*n_i*1_18&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21326" y="11772"/>
                  <a:ext cx="4307" cy="4307"/>
                </a:xfrm>
                <a:prstGeom prst="ellipse">
                  <a:avLst/>
                </a:prstGeom>
                <a:noFill/>
                <a:ln w="25400" cap="flat" cmpd="sng">
                  <a:solidFill>
                    <a:srgbClr val="000000"/>
                  </a:solidFill>
                  <a:prstDash val="solid"/>
                  <a:miter/>
                  <a:headEnd type="none" w="med" len="med"/>
                  <a:tailEnd type="none" w="med" len="med"/>
                </a:ln>
              </p:spPr>
            </p:sp>
            <p:cxnSp>
              <p:nvCxnSpPr>
                <p:cNvPr id="22" name="PA_直接连接符 47" descr="KSO_WM_UNIT_INDEX=1_19&amp;KSO_WM_UNIT_TYPE=n_i&amp;KSO_WM_UNIT_ID=wpsdiag20163478_6*n_i*1_19&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23470" y="8717"/>
                  <a:ext cx="20" cy="3055"/>
                </a:xfrm>
                <a:prstGeom prst="line">
                  <a:avLst/>
                </a:prstGeom>
                <a:ln w="19050" cap="flat" cmpd="sng">
                  <a:solidFill>
                    <a:srgbClr val="599EE7"/>
                  </a:solidFill>
                  <a:prstDash val="solid"/>
                  <a:miter/>
                  <a:headEnd type="none" w="med" len="med"/>
                  <a:tailEnd type="none" w="med" len="med"/>
                </a:ln>
              </p:spPr>
            </p:cxnSp>
            <p:sp>
              <p:nvSpPr>
                <p:cNvPr id="23" name="AutoShape 85" descr="KSO_WM_UNIT_INDEX=1_20&amp;KSO_WM_UNIT_TYPE=n_i&amp;KSO_WM_UNIT_ID=wpsdiag20163478_6*n_i*1_20&amp;KSO_WM_UNIT_LAYERLEVEL=1_1&amp;KSO_WM_UNIT_CLEAR=1&amp;KSO_WM_TAG_VERSION=1.0&amp;KSO_WM_BEAUTIFY_FLAG=#wm#&amp;KSO_WM_TEMPLATE_CATEGORY=wpsdiag&amp;KSO_WM_TEMPLATE_INDEX=20163478&amp;KSO_WM_SLIDE_ITEM_CNT=6&amp;KSO_WM_DIAGRAM_GROUP_CODE=n1_1&amp;KSO_WM_UNIT_FILL_TYPE=3&amp;KSO_WM_UNIT_FILL_FORE_SCHEMECOLOR_INDEX=0&amp;KSO_WM_UNIT_FILL_BACK_SCHEMECOLOR_INDEX=0"/>
                <p:cNvSpPr/>
                <p:nvPr/>
              </p:nvSpPr>
              <p:spPr>
                <a:xfrm>
                  <a:off x="36439" y="13301"/>
                  <a:ext cx="1281" cy="1249"/>
                </a:xfrm>
                <a:custGeom>
                  <a:avLst/>
                  <a:gdLst/>
                  <a:ahLst/>
                  <a:cxnLst>
                    <a:cxn ang="0">
                      <a:pos x="64038" y="62445"/>
                    </a:cxn>
                    <a:cxn ang="0">
                      <a:pos x="64038" y="62445"/>
                    </a:cxn>
                    <a:cxn ang="0">
                      <a:pos x="64038" y="62445"/>
                    </a:cxn>
                    <a:cxn ang="0">
                      <a:pos x="64038" y="62445"/>
                    </a:cxn>
                  </a:cxnLst>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gradFill rotWithShape="1">
                  <a:gsLst>
                    <a:gs pos="0">
                      <a:srgbClr val="599EE7"/>
                    </a:gs>
                    <a:gs pos="100000">
                      <a:srgbClr val="7E5AE8"/>
                    </a:gs>
                  </a:gsLst>
                  <a:lin ang="3000000"/>
                  <a:tileRect/>
                </a:gradFill>
                <a:ln>
                  <a:noFill/>
                </a:ln>
              </p:spPr>
            </p:sp>
            <p:sp>
              <p:nvSpPr>
                <p:cNvPr id="24" name="椭圆 109" descr="KSO_WM_UNIT_INDEX=1_21&amp;KSO_WM_UNIT_TYPE=n_i&amp;KSO_WM_UNIT_ID=wpsdiag20163478_6*n_i*1_21&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0&amp;KSO_WM_UNIT_LINE_BACK_SCHEMECOLOR_INDEX=0"/>
                <p:cNvSpPr/>
                <p:nvPr/>
              </p:nvSpPr>
              <p:spPr>
                <a:xfrm>
                  <a:off x="34936" y="11772"/>
                  <a:ext cx="4307" cy="4307"/>
                </a:xfrm>
                <a:prstGeom prst="ellipse">
                  <a:avLst/>
                </a:prstGeom>
                <a:noFill/>
                <a:ln w="25400" cap="flat" cmpd="sng">
                  <a:solidFill>
                    <a:srgbClr val="000000"/>
                  </a:solidFill>
                  <a:prstDash val="solid"/>
                  <a:miter/>
                  <a:headEnd type="none" w="med" len="med"/>
                  <a:tailEnd type="none" w="med" len="med"/>
                </a:ln>
              </p:spPr>
            </p:sp>
            <p:cxnSp>
              <p:nvCxnSpPr>
                <p:cNvPr id="25" name="PA_直接连接符 47" descr="KSO_WM_UNIT_INDEX=1_22&amp;KSO_WM_UNIT_TYPE=n_i&amp;KSO_WM_UNIT_ID=wpsdiag20163478_6*n_i*1_22&amp;KSO_WM_UNIT_LAYERLEVEL=1_1&amp;KSO_WM_UNIT_CLEAR=1&amp;KSO_WM_TAG_VERSION=1.0&amp;KSO_WM_BEAUTIFY_FLAG=#wm#&amp;KSO_WM_TEMPLATE_CATEGORY=wpsdiag&amp;KSO_WM_TEMPLATE_INDEX=20163478&amp;KSO_WM_SLIDE_ITEM_CNT=6&amp;KSO_WM_DIAGRAM_GROUP_CODE=n1_1&amp;KSO_WM_UNIT_LINE_FILL_TYPE=1&amp;KSO_WM_UNIT_LINE_FORE_SCHEMECOLOR_INDEX=5&amp;KSO_WM_UNIT_LINE_BACK_SCHEMECOLOR_INDEX=0"/>
                <p:cNvCxnSpPr/>
                <p:nvPr/>
              </p:nvCxnSpPr>
              <p:spPr>
                <a:xfrm flipV="1">
                  <a:off x="37080" y="8717"/>
                  <a:ext cx="19" cy="3055"/>
                </a:xfrm>
                <a:prstGeom prst="line">
                  <a:avLst/>
                </a:prstGeom>
                <a:ln w="19050" cap="flat" cmpd="sng">
                  <a:solidFill>
                    <a:srgbClr val="599EE7"/>
                  </a:solidFill>
                  <a:prstDash val="solid"/>
                  <a:miter/>
                  <a:headEnd type="none" w="med" len="med"/>
                  <a:tailEnd type="none" w="med" len="med"/>
                </a:ln>
              </p:spPr>
            </p:cxnSp>
          </p:grpSp>
          <p:sp>
            <p:nvSpPr>
              <p:cNvPr id="27" name="矩形 111" descr="KSO_WM_UNIT_INDEX=1_2_1&amp;KSO_WM_UNIT_TYPE=n_h_f&amp;KSO_WM_UNIT_ID=wpsdiag20163478_6*n_h_f*1_2_1&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90" y="22264"/>
                <a:ext cx="5421" cy="4366"/>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mn-ea"/>
                    <a:ea typeface="+mn-ea"/>
                    <a:cs typeface="Times New Roman" panose="02020603050405020304"/>
                    <a:sym typeface="Times New Roman" panose="02020603050405020304"/>
                  </a:rPr>
                  <a:t>封面保密协议计划摘要</a:t>
                </a:r>
                <a:endParaRPr lang="en-US" altLang="zh-CN" sz="1400" kern="1200">
                  <a:solidFill>
                    <a:srgbClr val="000000"/>
                  </a:solidFill>
                  <a:latin typeface="+mn-ea"/>
                  <a:ea typeface="+mn-ea"/>
                  <a:cs typeface="Times New Roman" panose="02020603050405020304"/>
                  <a:sym typeface="Times New Roman" panose="02020603050405020304"/>
                </a:endParaRPr>
              </a:p>
            </p:txBody>
          </p:sp>
          <p:sp>
            <p:nvSpPr>
              <p:cNvPr id="28" name="矩形 112" descr="KSO_WM_UNIT_INDEX=1_2_2&amp;KSO_WM_UNIT_TYPE=n_h_f&amp;KSO_WM_UNIT_ID=wpsdiag20163478_6*n_h_f*1_2_2&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6892" y="22264"/>
                <a:ext cx="5421" cy="4357"/>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mn-ea"/>
                    <a:ea typeface="+mn-ea"/>
                    <a:cs typeface="Times New Roman" panose="02020603050405020304"/>
                    <a:sym typeface="Times New Roman" panose="02020603050405020304"/>
                  </a:rPr>
                  <a:t>公司概述产品服务</a:t>
                </a:r>
                <a:endParaRPr lang="en-US" altLang="zh-CN" sz="1400" kern="1200">
                  <a:solidFill>
                    <a:srgbClr val="000000"/>
                  </a:solidFill>
                  <a:latin typeface="+mn-ea"/>
                  <a:ea typeface="+mn-ea"/>
                  <a:cs typeface="Times New Roman" panose="02020603050405020304"/>
                  <a:sym typeface="Times New Roman" panose="02020603050405020304"/>
                </a:endParaRPr>
              </a:p>
            </p:txBody>
          </p:sp>
          <p:sp>
            <p:nvSpPr>
              <p:cNvPr id="29" name="矩形 113" descr="KSO_WM_UNIT_INDEX=1_2_3&amp;KSO_WM_UNIT_TYPE=n_h_f&amp;KSO_WM_UNIT_ID=wpsdiag20163478_6*n_h_f*1_2_3&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13700" y="22264"/>
                <a:ext cx="5421" cy="4361"/>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mn-ea"/>
                    <a:ea typeface="+mn-ea"/>
                    <a:cs typeface="Times New Roman" panose="02020603050405020304"/>
                    <a:sym typeface="Times New Roman" panose="02020603050405020304"/>
                  </a:rPr>
                  <a:t>组织结构行业分析</a:t>
                </a:r>
                <a:endParaRPr lang="en-US" altLang="zh-CN" sz="1400" kern="1200">
                  <a:solidFill>
                    <a:srgbClr val="000000"/>
                  </a:solidFill>
                  <a:latin typeface="+mn-ea"/>
                  <a:ea typeface="+mn-ea"/>
                  <a:cs typeface="Times New Roman" panose="02020603050405020304"/>
                  <a:sym typeface="Times New Roman" panose="02020603050405020304"/>
                </a:endParaRPr>
              </a:p>
            </p:txBody>
          </p:sp>
          <p:sp>
            <p:nvSpPr>
              <p:cNvPr id="30" name="矩形 114" descr="KSO_WM_UNIT_INDEX=1_2_5&amp;KSO_WM_UNIT_TYPE=n_h_f&amp;KSO_WM_UNIT_ID=wpsdiag20163478_6*n_h_f*1_2_5&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26613" y="22264"/>
                <a:ext cx="5421" cy="4361"/>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财务预测融资说明</a:t>
                </a:r>
                <a:endPar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p:txBody>
          </p:sp>
          <p:sp>
            <p:nvSpPr>
              <p:cNvPr id="31" name="矩形 115" descr="KSO_WM_UNIT_INDEX=1_2_4&amp;KSO_WM_UNIT_TYPE=n_h_f&amp;KSO_WM_UNIT_ID=wpsdiag20163478_6*n_h_f*1_2_4&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20498" y="22264"/>
                <a:ext cx="5421" cy="4357"/>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市场竞争营销策略</a:t>
                </a:r>
                <a:endPar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p:txBody>
          </p:sp>
          <p:sp>
            <p:nvSpPr>
              <p:cNvPr id="32" name="矩形 116" descr="KSO_WM_UNIT_INDEX=1_2_6&amp;KSO_WM_UNIT_TYPE=n_h_f&amp;KSO_WM_UNIT_ID=wpsdiag20163478_6*n_h_f*1_2_6&amp;KSO_WM_UNIT_LAYERLEVEL=1_1_1&amp;KSO_WM_UNIT_HIGHLIGHT=0&amp;KSO_WM_UNIT_CLEAR=0&amp;KSO_WM_UNIT_COMPATIBLE=0&amp;KSO_WM_UNIT_PRESET_TEXT=Lorem ipsum&amp;KSO_WM_UNIT_VALUE=2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34101" y="22264"/>
                <a:ext cx="5421" cy="4357"/>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风险控制附录</a:t>
                </a:r>
                <a:endParaRPr lang="en-US" altLang="zh-CN" sz="1400" kern="1200">
                  <a:solidFill>
                    <a:srgbClr val="00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endParaRPr>
              </a:p>
            </p:txBody>
          </p:sp>
        </p:grpSp>
        <p:sp>
          <p:nvSpPr>
            <p:cNvPr id="34" name="矩形 123" descr="KSO_WM_UNIT_INDEX=1_1_1&amp;KSO_WM_UNIT_TYPE=n_h_a&amp;KSO_WM_UNIT_ID=wpsdiag20163478_6*n_h_a*1_1_1&amp;KSO_WM_UNIT_LAYERLEVEL=1_1_1&amp;KSO_WM_UNIT_HIGHLIGHT=0&amp;KSO_WM_UNIT_CLEAR=0&amp;KSO_WM_UNIT_COMPATIBLE=0&amp;KSO_WM_UNIT_PRESET_TEXT=LOREM IPSUM&amp;KSO_WM_UNIT_VALUE=14&amp;KSO_WM_TAG_VERSION=1.0&amp;KSO_WM_BEAUTIFY_FLAG=#wm#&amp;KSO_WM_TEMPLATE_CATEGORY=wpsdiag&amp;KSO_WM_TEMPLATE_INDEX=20163478&amp;KSO_WM_SLIDE_ITEM_CNT=6&amp;KSO_WM_DIAGRAM_GROUP_CODE=n1_1&amp;KSO_WM_UNIT_TEXT_FILL_TYPE=1&amp;KSO_WM_UNIT_TEXT_FILL_FORE_SCHEMECOLOR_INDEX=13"/>
            <p:cNvSpPr/>
            <p:nvPr/>
          </p:nvSpPr>
          <p:spPr>
            <a:xfrm>
              <a:off x="26828" y="752"/>
              <a:ext cx="10141" cy="5232"/>
            </a:xfrm>
            <a:prstGeom prst="rect">
              <a:avLst/>
            </a:prstGeom>
            <a:noFill/>
            <a:ln>
              <a:noFill/>
            </a:ln>
          </p:spPr>
          <p:txBody>
            <a:bodyPr wrap="square" lIns="8979" tIns="4489" rIns="8979" bIns="4489" anchor="t" upright="1"/>
            <a:lstStyle/>
            <a:p>
              <a:pPr algn="ctr">
                <a:lnSpc>
                  <a:spcPct val="120000"/>
                </a:lnSpc>
                <a:spcBef>
                  <a:spcPts val="0"/>
                </a:spcBef>
                <a:spcAft>
                  <a:spcPts val="0"/>
                </a:spcAft>
              </a:pPr>
              <a:r>
                <a:rPr lang="en-US" altLang="zh-CN" sz="1800" b="1" kern="1200">
                  <a:solidFill>
                    <a:srgbClr val="000000"/>
                  </a:solidFill>
                  <a:latin typeface="+mj-ea"/>
                  <a:ea typeface="+mj-ea"/>
                  <a:cs typeface="Times New Roman" panose="02020603050405020304"/>
                  <a:sym typeface="Times New Roman" panose="02020603050405020304"/>
                </a:rPr>
                <a:t>创业计划书的</a:t>
              </a:r>
              <a:endParaRPr lang="en-US" altLang="zh-CN" sz="1800" b="1" kern="1200">
                <a:solidFill>
                  <a:srgbClr val="000000"/>
                </a:solidFill>
                <a:latin typeface="+mj-ea"/>
                <a:ea typeface="+mj-ea"/>
                <a:cs typeface="Times New Roman" panose="02020603050405020304"/>
                <a:sym typeface="Times New Roman" panose="02020603050405020304"/>
              </a:endParaRPr>
            </a:p>
            <a:p>
              <a:pPr algn="ctr">
                <a:lnSpc>
                  <a:spcPct val="120000"/>
                </a:lnSpc>
                <a:spcBef>
                  <a:spcPts val="0"/>
                </a:spcBef>
                <a:spcAft>
                  <a:spcPts val="0"/>
                </a:spcAft>
              </a:pPr>
              <a:r>
                <a:rPr lang="en-US" altLang="zh-CN" sz="1800" b="1" kern="1200">
                  <a:solidFill>
                    <a:srgbClr val="000000"/>
                  </a:solidFill>
                  <a:latin typeface="+mj-ea"/>
                  <a:ea typeface="+mj-ea"/>
                  <a:cs typeface="Times New Roman" panose="02020603050405020304"/>
                  <a:sym typeface="Times New Roman" panose="02020603050405020304"/>
                </a:rPr>
                <a:t>内容构成要素</a:t>
              </a:r>
              <a:endParaRPr lang="en-US" altLang="zh-CN" sz="1800" b="1" kern="1200">
                <a:solidFill>
                  <a:srgbClr val="000000"/>
                </a:solidFill>
                <a:latin typeface="+mj-ea"/>
                <a:ea typeface="+mj-ea"/>
                <a:cs typeface="Times New Roman" panose="02020603050405020304"/>
                <a:sym typeface="Times New Roman" panose="02020603050405020304"/>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圆角矩形 39"/>
          <p:cNvSpPr/>
          <p:nvPr>
            <p:custDataLst>
              <p:tags r:id="rId1"/>
            </p:custDataLst>
          </p:nvPr>
        </p:nvSpPr>
        <p:spPr>
          <a:xfrm>
            <a:off x="535940" y="73342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2"/>
            </p:custDataLst>
          </p:nvPr>
        </p:nvSpPr>
        <p:spPr>
          <a:xfrm>
            <a:off x="310642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3"/>
            </p:custDataLst>
          </p:nvPr>
        </p:nvSpPr>
        <p:spPr>
          <a:xfrm rot="10800000">
            <a:off x="435610" y="102743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3" name="Title 6"/>
          <p:cNvSpPr txBox="1"/>
          <p:nvPr>
            <p:custDataLst>
              <p:tags r:id="rId4"/>
            </p:custDataLst>
          </p:nvPr>
        </p:nvSpPr>
        <p:spPr>
          <a:xfrm>
            <a:off x="1196341" y="778510"/>
            <a:ext cx="138493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（一）封面</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 name="图片 12"/>
          <p:cNvPicPr>
            <a:picLocks noChangeAspect="1"/>
          </p:cNvPicPr>
          <p:nvPr/>
        </p:nvPicPr>
        <p:blipFill>
          <a:blip r:embed="rId5"/>
          <a:stretch>
            <a:fillRect/>
          </a:stretch>
        </p:blipFill>
        <p:spPr>
          <a:xfrm>
            <a:off x="5681980" y="487680"/>
            <a:ext cx="5586730" cy="5883275"/>
          </a:xfrm>
          <a:prstGeom prst="rect">
            <a:avLst/>
          </a:prstGeom>
        </p:spPr>
      </p:pic>
      <p:sp>
        <p:nvSpPr>
          <p:cNvPr id="443" name="KSO_Shape"/>
          <p:cNvSpPr/>
          <p:nvPr>
            <p:custDataLst>
              <p:tags r:id="rId6"/>
            </p:custDataLst>
          </p:nvPr>
        </p:nvSpPr>
        <p:spPr bwMode="auto">
          <a:xfrm>
            <a:off x="111760" y="1821815"/>
            <a:ext cx="962025" cy="908685"/>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1"/>
          </a:solidFill>
          <a:ln>
            <a:noFill/>
          </a:ln>
        </p:spPr>
        <p:txBody>
          <a:bodyPr anchor="ctr">
            <a:normAutofit/>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
        <p:nvSpPr>
          <p:cNvPr id="444" name="TextBox 20"/>
          <p:cNvSpPr txBox="1"/>
          <p:nvPr>
            <p:custDataLst>
              <p:tags r:id="rId7"/>
            </p:custDataLst>
          </p:nvPr>
        </p:nvSpPr>
        <p:spPr>
          <a:xfrm>
            <a:off x="1073785" y="1944370"/>
            <a:ext cx="3546475" cy="4101465"/>
          </a:xfrm>
          <a:prstGeom prst="rect">
            <a:avLst/>
          </a:prstGeom>
          <a:noFill/>
          <a:effectLst/>
        </p:spPr>
        <p:txBody>
          <a:bodyPr wrap="square" rtlCol="0" anchor="ctr"/>
          <a:p>
            <a:pPr marL="0" lvl="0" indent="0" algn="l">
              <a:lnSpc>
                <a:spcPct val="120000"/>
              </a:lnSpc>
              <a:spcBef>
                <a:spcPts val="0"/>
              </a:spcBef>
              <a:spcAft>
                <a:spcPts val="0"/>
              </a:spcAft>
              <a:buSzPct val="100000"/>
            </a:pPr>
            <a:r>
              <a:rPr lang="zh-CN" altLang="en-US" sz="2000" spc="150" dirty="0">
                <a:solidFill>
                  <a:schemeClr val="tx1">
                    <a:lumMod val="75000"/>
                    <a:lumOff val="25000"/>
                  </a:schemeClr>
                </a:solidFill>
                <a:latin typeface="+mn-ea"/>
                <a:ea typeface="+mn-ea"/>
                <a:cs typeface="微软雅黑" panose="020B0503020204020204" pitchFamily="34" charset="-122"/>
                <a:sym typeface="+mn-ea"/>
              </a:rPr>
              <a:t>商业计划书的封面一般应该包括企业名称、地址、电子邮件地址、电话号码、日期、主创业者的联络方式或企业网址。如果企业已有徽标或者商标，就把它置于封面页。在设计封面时，可以结合企业的产品或者服务特点，对封面进行适当的修饰和美化。</a:t>
            </a:r>
            <a:endParaRPr lang="zh-CN" altLang="en-US" sz="2000" spc="150" dirty="0">
              <a:solidFill>
                <a:schemeClr val="tx1">
                  <a:lumMod val="75000"/>
                  <a:lumOff val="25000"/>
                </a:schemeClr>
              </a:solidFill>
              <a:latin typeface="+mn-ea"/>
              <a:ea typeface="+mn-ea"/>
              <a:cs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56005" y="1797685"/>
            <a:ext cx="10080000" cy="1419860"/>
          </a:xfrm>
          <a:prstGeom prst="rect">
            <a:avLst/>
          </a:prstGeom>
          <a:noFill/>
        </p:spPr>
        <p:txBody>
          <a:bodyPr wrap="square" rtlCol="0">
            <a:spAutoFit/>
          </a:bodyPr>
          <a:p>
            <a:pPr indent="457200" algn="just">
              <a:lnSpc>
                <a:spcPct val="120000"/>
              </a:lnSpc>
              <a:spcBef>
                <a:spcPts val="0"/>
              </a:spcBef>
              <a:spcAft>
                <a:spcPts val="0"/>
              </a:spcAft>
            </a:pPr>
            <a:r>
              <a:rPr lang="zh-CN" altLang="en-US" dirty="0">
                <a:latin typeface="+mn-ea"/>
                <a:ea typeface="+mn-ea"/>
                <a:sym typeface="+mn-ea"/>
              </a:rPr>
              <a:t>保密对双方都有重大利害关系。</a:t>
            </a:r>
            <a:r>
              <a:rPr lang="zh-CN" altLang="en-US" dirty="0">
                <a:latin typeface="+mn-ea"/>
                <a:ea typeface="+mn-ea"/>
                <a:sym typeface="+mn-ea"/>
              </a:rPr>
              <a:t>在谈判开始前，签署一份正式的书面保密协议是必要的。一方面，投资谈判过程和投资实施过程中可能会涉及到一些商业机密，而这些机密往往是构成该投资盈利前景的基础；另一方面，风险投资在对股权分配、创业企业定价方面有着较强的随意性，价格和其他条件常常是由双方的谈判力量决定的，经常出现相似项目定价完全不同的情况。</a:t>
            </a:r>
            <a:endParaRPr lang="zh-CN" altLang="en-US">
              <a:latin typeface="+mn-ea"/>
              <a:ea typeface="+mn-ea"/>
            </a:endParaRPr>
          </a:p>
        </p:txBody>
      </p:sp>
      <p:grpSp>
        <p:nvGrpSpPr>
          <p:cNvPr id="39" name="组合 38"/>
          <p:cNvGrpSpPr/>
          <p:nvPr>
            <p:custDataLst>
              <p:tags r:id="rId1"/>
            </p:custDataLst>
          </p:nvPr>
        </p:nvGrpSpPr>
        <p:grpSpPr>
          <a:xfrm>
            <a:off x="866140" y="770890"/>
            <a:ext cx="3181350" cy="910590"/>
            <a:chOff x="1816" y="2344"/>
            <a:chExt cx="5010" cy="1434"/>
          </a:xfrm>
        </p:grpSpPr>
        <p:sp>
          <p:nvSpPr>
            <p:cNvPr id="5" name="圆角矩形 4"/>
            <p:cNvSpPr/>
            <p:nvPr>
              <p:custDataLst>
                <p:tags r:id="rId2"/>
              </p:custDataLst>
            </p:nvPr>
          </p:nvSpPr>
          <p:spPr>
            <a:xfrm>
              <a:off x="1974" y="2511"/>
              <a:ext cx="4262" cy="692"/>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3"/>
              </p:custDataLst>
            </p:nvPr>
          </p:nvSpPr>
          <p:spPr>
            <a:xfrm>
              <a:off x="6022" y="234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4"/>
              </p:custDataLst>
            </p:nvPr>
          </p:nvSpPr>
          <p:spPr>
            <a:xfrm rot="10800000">
              <a:off x="1816" y="2974"/>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sp>
        <p:nvSpPr>
          <p:cNvPr id="8" name="Title 6"/>
          <p:cNvSpPr txBox="1"/>
          <p:nvPr>
            <p:custDataLst>
              <p:tags r:id="rId5"/>
            </p:custDataLst>
          </p:nvPr>
        </p:nvSpPr>
        <p:spPr>
          <a:xfrm>
            <a:off x="1145541" y="93726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（二）保密协议</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9" name="图片 8"/>
          <p:cNvPicPr>
            <a:picLocks noChangeAspect="1"/>
          </p:cNvPicPr>
          <p:nvPr/>
        </p:nvPicPr>
        <p:blipFill>
          <a:blip r:embed="rId6"/>
          <a:stretch>
            <a:fillRect/>
          </a:stretch>
        </p:blipFill>
        <p:spPr>
          <a:xfrm>
            <a:off x="2411730" y="3293110"/>
            <a:ext cx="7527925" cy="321881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圆角矩形 39"/>
          <p:cNvSpPr/>
          <p:nvPr>
            <p:custDataLst>
              <p:tags r:id="rId1"/>
            </p:custDataLst>
          </p:nvPr>
        </p:nvSpPr>
        <p:spPr>
          <a:xfrm>
            <a:off x="535940" y="73342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弧形 40"/>
          <p:cNvSpPr/>
          <p:nvPr>
            <p:custDataLst>
              <p:tags r:id="rId2"/>
            </p:custDataLst>
          </p:nvPr>
        </p:nvSpPr>
        <p:spPr>
          <a:xfrm>
            <a:off x="3106420" y="62738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2" name="弧形 41"/>
          <p:cNvSpPr/>
          <p:nvPr>
            <p:custDataLst>
              <p:tags r:id="rId3"/>
            </p:custDataLst>
          </p:nvPr>
        </p:nvSpPr>
        <p:spPr>
          <a:xfrm rot="10800000">
            <a:off x="435610" y="102743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3" name="Title 6"/>
          <p:cNvSpPr txBox="1"/>
          <p:nvPr>
            <p:custDataLst>
              <p:tags r:id="rId4"/>
            </p:custDataLst>
          </p:nvPr>
        </p:nvSpPr>
        <p:spPr>
          <a:xfrm>
            <a:off x="948691" y="77851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（三）计划摘要</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5"/>
          <a:stretch>
            <a:fillRect/>
          </a:stretch>
        </p:blipFill>
        <p:spPr>
          <a:xfrm>
            <a:off x="5554345" y="627380"/>
            <a:ext cx="5650865" cy="5692140"/>
          </a:xfrm>
          <a:prstGeom prst="rect">
            <a:avLst/>
          </a:prstGeom>
        </p:spPr>
      </p:pic>
      <p:grpSp>
        <p:nvGrpSpPr>
          <p:cNvPr id="24" name="组合 23"/>
          <p:cNvGrpSpPr/>
          <p:nvPr>
            <p:custDataLst>
              <p:tags r:id="rId6"/>
            </p:custDataLst>
          </p:nvPr>
        </p:nvGrpSpPr>
        <p:grpSpPr>
          <a:xfrm>
            <a:off x="435610" y="1922145"/>
            <a:ext cx="3790951" cy="4744085"/>
            <a:chOff x="2510972" y="2471057"/>
            <a:chExt cx="2131373" cy="2670383"/>
          </a:xfrm>
        </p:grpSpPr>
        <p:sp>
          <p:nvSpPr>
            <p:cNvPr id="5" name="椭圆 4"/>
            <p:cNvSpPr/>
            <p:nvPr>
              <p:custDataLst>
                <p:tags r:id="rId7"/>
              </p:custDataLst>
            </p:nvPr>
          </p:nvSpPr>
          <p:spPr>
            <a:xfrm>
              <a:off x="2510972" y="2471057"/>
              <a:ext cx="464457" cy="464457"/>
            </a:xfrm>
            <a:prstGeom prst="ellipse">
              <a:avLst/>
            </a:prstGeom>
            <a:solidFill>
              <a:srgbClr val="4276AA">
                <a:lumMod val="40000"/>
                <a:lumOff val="6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p>
              <a:pPr algn="ctr"/>
              <a:endParaRPr lang="zh-CN" altLang="en-US" sz="1800"/>
            </a:p>
          </p:txBody>
        </p:sp>
        <p:sp>
          <p:nvSpPr>
            <p:cNvPr id="6" name="矩形 5"/>
            <p:cNvSpPr/>
            <p:nvPr>
              <p:custDataLst>
                <p:tags r:id="rId8"/>
              </p:custDataLst>
            </p:nvPr>
          </p:nvSpPr>
          <p:spPr>
            <a:xfrm>
              <a:off x="2786587" y="2630830"/>
              <a:ext cx="1855758" cy="2510610"/>
            </a:xfrm>
            <a:prstGeom prst="rect">
              <a:avLst/>
            </a:prstGeom>
          </p:spPr>
          <p:txBody>
            <a:bodyPr wrap="square" lIns="0" tIns="0" rIns="0" bIns="0"/>
            <a:p>
              <a:pPr marL="0" lvl="0" indent="0" algn="just">
                <a:lnSpc>
                  <a:spcPct val="130000"/>
                </a:lnSpc>
                <a:spcBef>
                  <a:spcPts val="0"/>
                </a:spcBef>
                <a:spcAft>
                  <a:spcPts val="0"/>
                </a:spcAft>
                <a:buSzPct val="100000"/>
              </a:pPr>
              <a:r>
                <a:rPr lang="zh-CN" altLang="en-US" sz="1800" dirty="0">
                  <a:solidFill>
                    <a:srgbClr val="4276AA">
                      <a:lumMod val="75000"/>
                    </a:srgbClr>
                  </a:solidFill>
                  <a:latin typeface="+mn-ea"/>
                  <a:ea typeface="+mn-ea"/>
                  <a:sym typeface="宋体" panose="02010600030101010101" pitchFamily="2" charset="-122"/>
                </a:rPr>
                <a:t>计划摘要的内容包括产品或服务的主要特点、市场情况、销售队伍及技巧、项目的商业价值和盈利能力预测、管理团队与核心的管理手段、财务预测与投资需求分析、风险控制等。摘要总体原则就是以简洁明了的文字概括整个商业计划书的内容，并与计划书的详细阐述相一致。</a:t>
              </a:r>
              <a:endParaRPr lang="zh-CN" altLang="en-US" sz="1800" dirty="0">
                <a:solidFill>
                  <a:srgbClr val="4276AA">
                    <a:lumMod val="75000"/>
                  </a:srgbClr>
                </a:solidFill>
                <a:latin typeface="+mn-ea"/>
                <a:ea typeface="+mn-ea"/>
                <a:sym typeface="宋体" panose="02010600030101010101" pitchFamily="2" charset="-122"/>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custDataLst>
              <p:tags r:id="rId1"/>
            </p:custDataLst>
          </p:nvPr>
        </p:nvSpPr>
        <p:spPr>
          <a:xfrm>
            <a:off x="966470" y="876935"/>
            <a:ext cx="27063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弧形 5"/>
          <p:cNvSpPr/>
          <p:nvPr>
            <p:custDataLst>
              <p:tags r:id="rId2"/>
            </p:custDataLst>
          </p:nvPr>
        </p:nvSpPr>
        <p:spPr>
          <a:xfrm>
            <a:off x="3536950" y="7708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7" name="弧形 6"/>
          <p:cNvSpPr/>
          <p:nvPr>
            <p:custDataLst>
              <p:tags r:id="rId3"/>
            </p:custDataLst>
          </p:nvPr>
        </p:nvSpPr>
        <p:spPr>
          <a:xfrm rot="10800000">
            <a:off x="866140" y="11709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8" name="Title 6"/>
          <p:cNvSpPr txBox="1"/>
          <p:nvPr>
            <p:custDataLst>
              <p:tags r:id="rId4"/>
            </p:custDataLst>
          </p:nvPr>
        </p:nvSpPr>
        <p:spPr>
          <a:xfrm>
            <a:off x="1145541" y="937260"/>
            <a:ext cx="188150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（四）公司概况</a:t>
            </a:r>
            <a:endParaRPr lang="zh-CN" altLang="en-US" sz="1800" b="1" spc="155">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3" name="图片 62"/>
          <p:cNvPicPr>
            <a:picLocks noChangeAspect="1"/>
          </p:cNvPicPr>
          <p:nvPr/>
        </p:nvPicPr>
        <p:blipFill>
          <a:blip r:embed="rId5"/>
          <a:stretch>
            <a:fillRect/>
          </a:stretch>
        </p:blipFill>
        <p:spPr>
          <a:xfrm>
            <a:off x="866140" y="1776730"/>
            <a:ext cx="3576955" cy="4453255"/>
          </a:xfrm>
          <a:prstGeom prst="rect">
            <a:avLst/>
          </a:prstGeom>
        </p:spPr>
      </p:pic>
      <p:pic>
        <p:nvPicPr>
          <p:cNvPr id="64" name="图片 63"/>
          <p:cNvPicPr>
            <a:picLocks noChangeAspect="1"/>
          </p:cNvPicPr>
          <p:nvPr/>
        </p:nvPicPr>
        <p:blipFill>
          <a:blip r:embed="rId6"/>
          <a:stretch>
            <a:fillRect/>
          </a:stretch>
        </p:blipFill>
        <p:spPr>
          <a:xfrm>
            <a:off x="7977505" y="937895"/>
            <a:ext cx="3622675" cy="4609465"/>
          </a:xfrm>
          <a:prstGeom prst="rect">
            <a:avLst/>
          </a:prstGeom>
        </p:spPr>
      </p:pic>
      <p:grpSp>
        <p:nvGrpSpPr>
          <p:cNvPr id="109" name="组合 108"/>
          <p:cNvGrpSpPr/>
          <p:nvPr>
            <p:custDataLst>
              <p:tags r:id="rId7"/>
            </p:custDataLst>
          </p:nvPr>
        </p:nvGrpSpPr>
        <p:grpSpPr>
          <a:xfrm>
            <a:off x="4732655" y="1447165"/>
            <a:ext cx="2922270" cy="4782820"/>
            <a:chOff x="4135966" y="2396067"/>
            <a:chExt cx="1735667" cy="2913347"/>
          </a:xfrm>
        </p:grpSpPr>
        <p:sp>
          <p:nvSpPr>
            <p:cNvPr id="110" name="任意多边形 109"/>
            <p:cNvSpPr/>
            <p:nvPr>
              <p:custDataLst>
                <p:tags r:id="rId8"/>
              </p:custDataLst>
            </p:nvPr>
          </p:nvSpPr>
          <p:spPr>
            <a:xfrm>
              <a:off x="4850583" y="4893999"/>
              <a:ext cx="306433" cy="415415"/>
            </a:xfrm>
            <a:custGeom>
              <a:avLst/>
              <a:gdLst>
                <a:gd name="connsiteX0" fmla="*/ 153217 w 306433"/>
                <a:gd name="connsiteY0" fmla="*/ 0 h 415415"/>
                <a:gd name="connsiteX1" fmla="*/ 261558 w 306433"/>
                <a:gd name="connsiteY1" fmla="*/ 153858 h 415415"/>
                <a:gd name="connsiteX2" fmla="*/ 261558 w 306433"/>
                <a:gd name="connsiteY2" fmla="*/ 370539 h 415415"/>
                <a:gd name="connsiteX3" fmla="*/ 44876 w 306433"/>
                <a:gd name="connsiteY3" fmla="*/ 370539 h 415415"/>
                <a:gd name="connsiteX4" fmla="*/ 44877 w 306433"/>
                <a:gd name="connsiteY4" fmla="*/ 370539 h 415415"/>
                <a:gd name="connsiteX5" fmla="*/ 44877 w 306433"/>
                <a:gd name="connsiteY5" fmla="*/ 153857 h 415415"/>
                <a:gd name="connsiteX6" fmla="*/ 153217 w 306433"/>
                <a:gd name="connsiteY6" fmla="*/ 0 h 41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433" h="415415">
                  <a:moveTo>
                    <a:pt x="153217" y="0"/>
                  </a:moveTo>
                  <a:cubicBezTo>
                    <a:pt x="181744" y="58873"/>
                    <a:pt x="217858" y="110158"/>
                    <a:pt x="261558" y="153858"/>
                  </a:cubicBezTo>
                  <a:cubicBezTo>
                    <a:pt x="321392" y="213692"/>
                    <a:pt x="321392" y="310705"/>
                    <a:pt x="261558" y="370539"/>
                  </a:cubicBezTo>
                  <a:cubicBezTo>
                    <a:pt x="201723" y="430374"/>
                    <a:pt x="104711" y="430374"/>
                    <a:pt x="44876" y="370539"/>
                  </a:cubicBezTo>
                  <a:lnTo>
                    <a:pt x="44877" y="370539"/>
                  </a:lnTo>
                  <a:cubicBezTo>
                    <a:pt x="-14958" y="310704"/>
                    <a:pt x="-14958" y="213692"/>
                    <a:pt x="44877" y="153857"/>
                  </a:cubicBezTo>
                  <a:cubicBezTo>
                    <a:pt x="88576" y="110158"/>
                    <a:pt x="124689" y="58873"/>
                    <a:pt x="1532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p>
              <a:pPr algn="ctr"/>
              <a:endParaRPr lang="zh-CN" altLang="en-US" dirty="0">
                <a:solidFill>
                  <a:srgbClr val="FEFFFF"/>
                </a:solidFill>
                <a:sym typeface="Arial" panose="020B0604020202020204" pitchFamily="34" charset="0"/>
              </a:endParaRPr>
            </a:p>
          </p:txBody>
        </p:sp>
        <p:sp>
          <p:nvSpPr>
            <p:cNvPr id="111" name="任意多边形 110"/>
            <p:cNvSpPr/>
            <p:nvPr>
              <p:custDataLst>
                <p:tags r:id="rId9"/>
              </p:custDataLst>
            </p:nvPr>
          </p:nvSpPr>
          <p:spPr>
            <a:xfrm>
              <a:off x="4135966" y="2396067"/>
              <a:ext cx="1735667" cy="2497667"/>
            </a:xfrm>
            <a:custGeom>
              <a:avLst/>
              <a:gdLst>
                <a:gd name="connsiteX0" fmla="*/ 0 w 1735667"/>
                <a:gd name="connsiteY0" fmla="*/ 0 h 2497667"/>
                <a:gd name="connsiteX1" fmla="*/ 1735667 w 1735667"/>
                <a:gd name="connsiteY1" fmla="*/ 0 h 2497667"/>
                <a:gd name="connsiteX2" fmla="*/ 1735667 w 1735667"/>
                <a:gd name="connsiteY2" fmla="*/ 2497667 h 2497667"/>
                <a:gd name="connsiteX3" fmla="*/ 1687385 w 1735667"/>
                <a:gd name="connsiteY3" fmla="*/ 2497667 h 2497667"/>
                <a:gd name="connsiteX4" fmla="*/ 1689094 w 1735667"/>
                <a:gd name="connsiteY4" fmla="*/ 2489200 h 2497667"/>
                <a:gd name="connsiteX5" fmla="*/ 1629827 w 1735667"/>
                <a:gd name="connsiteY5" fmla="*/ 2429933 h 2497667"/>
                <a:gd name="connsiteX6" fmla="*/ 1570560 w 1735667"/>
                <a:gd name="connsiteY6" fmla="*/ 2489200 h 2497667"/>
                <a:gd name="connsiteX7" fmla="*/ 1572270 w 1735667"/>
                <a:gd name="connsiteY7" fmla="*/ 2497667 h 2497667"/>
                <a:gd name="connsiteX8" fmla="*/ 1518053 w 1735667"/>
                <a:gd name="connsiteY8" fmla="*/ 2497667 h 2497667"/>
                <a:gd name="connsiteX9" fmla="*/ 1519762 w 1735667"/>
                <a:gd name="connsiteY9" fmla="*/ 2489200 h 2497667"/>
                <a:gd name="connsiteX10" fmla="*/ 1460495 w 1735667"/>
                <a:gd name="connsiteY10" fmla="*/ 2429933 h 2497667"/>
                <a:gd name="connsiteX11" fmla="*/ 1401228 w 1735667"/>
                <a:gd name="connsiteY11" fmla="*/ 2489200 h 2497667"/>
                <a:gd name="connsiteX12" fmla="*/ 1402938 w 1735667"/>
                <a:gd name="connsiteY12" fmla="*/ 2497667 h 2497667"/>
                <a:gd name="connsiteX13" fmla="*/ 1348721 w 1735667"/>
                <a:gd name="connsiteY13" fmla="*/ 2497667 h 2497667"/>
                <a:gd name="connsiteX14" fmla="*/ 1350430 w 1735667"/>
                <a:gd name="connsiteY14" fmla="*/ 2489200 h 2497667"/>
                <a:gd name="connsiteX15" fmla="*/ 1291163 w 1735667"/>
                <a:gd name="connsiteY15" fmla="*/ 2429933 h 2497667"/>
                <a:gd name="connsiteX16" fmla="*/ 1231896 w 1735667"/>
                <a:gd name="connsiteY16" fmla="*/ 2489200 h 2497667"/>
                <a:gd name="connsiteX17" fmla="*/ 1233606 w 1735667"/>
                <a:gd name="connsiteY17" fmla="*/ 2497667 h 2497667"/>
                <a:gd name="connsiteX18" fmla="*/ 1179389 w 1735667"/>
                <a:gd name="connsiteY18" fmla="*/ 2497667 h 2497667"/>
                <a:gd name="connsiteX19" fmla="*/ 1181098 w 1735667"/>
                <a:gd name="connsiteY19" fmla="*/ 2489200 h 2497667"/>
                <a:gd name="connsiteX20" fmla="*/ 1121831 w 1735667"/>
                <a:gd name="connsiteY20" fmla="*/ 2429933 h 2497667"/>
                <a:gd name="connsiteX21" fmla="*/ 1062564 w 1735667"/>
                <a:gd name="connsiteY21" fmla="*/ 2489200 h 2497667"/>
                <a:gd name="connsiteX22" fmla="*/ 1064274 w 1735667"/>
                <a:gd name="connsiteY22" fmla="*/ 2497667 h 2497667"/>
                <a:gd name="connsiteX23" fmla="*/ 1010057 w 1735667"/>
                <a:gd name="connsiteY23" fmla="*/ 2497667 h 2497667"/>
                <a:gd name="connsiteX24" fmla="*/ 1011766 w 1735667"/>
                <a:gd name="connsiteY24" fmla="*/ 2489200 h 2497667"/>
                <a:gd name="connsiteX25" fmla="*/ 952499 w 1735667"/>
                <a:gd name="connsiteY25" fmla="*/ 2429933 h 2497667"/>
                <a:gd name="connsiteX26" fmla="*/ 893232 w 1735667"/>
                <a:gd name="connsiteY26" fmla="*/ 2489200 h 2497667"/>
                <a:gd name="connsiteX27" fmla="*/ 894942 w 1735667"/>
                <a:gd name="connsiteY27" fmla="*/ 2497667 h 2497667"/>
                <a:gd name="connsiteX28" fmla="*/ 840725 w 1735667"/>
                <a:gd name="connsiteY28" fmla="*/ 2497667 h 2497667"/>
                <a:gd name="connsiteX29" fmla="*/ 842434 w 1735667"/>
                <a:gd name="connsiteY29" fmla="*/ 2489200 h 2497667"/>
                <a:gd name="connsiteX30" fmla="*/ 783167 w 1735667"/>
                <a:gd name="connsiteY30" fmla="*/ 2429933 h 2497667"/>
                <a:gd name="connsiteX31" fmla="*/ 723900 w 1735667"/>
                <a:gd name="connsiteY31" fmla="*/ 2489200 h 2497667"/>
                <a:gd name="connsiteX32" fmla="*/ 725610 w 1735667"/>
                <a:gd name="connsiteY32" fmla="*/ 2497667 h 2497667"/>
                <a:gd name="connsiteX33" fmla="*/ 671393 w 1735667"/>
                <a:gd name="connsiteY33" fmla="*/ 2497667 h 2497667"/>
                <a:gd name="connsiteX34" fmla="*/ 673102 w 1735667"/>
                <a:gd name="connsiteY34" fmla="*/ 2489200 h 2497667"/>
                <a:gd name="connsiteX35" fmla="*/ 613835 w 1735667"/>
                <a:gd name="connsiteY35" fmla="*/ 2429933 h 2497667"/>
                <a:gd name="connsiteX36" fmla="*/ 554568 w 1735667"/>
                <a:gd name="connsiteY36" fmla="*/ 2489200 h 2497667"/>
                <a:gd name="connsiteX37" fmla="*/ 556278 w 1735667"/>
                <a:gd name="connsiteY37" fmla="*/ 2497667 h 2497667"/>
                <a:gd name="connsiteX38" fmla="*/ 502061 w 1735667"/>
                <a:gd name="connsiteY38" fmla="*/ 2497667 h 2497667"/>
                <a:gd name="connsiteX39" fmla="*/ 503770 w 1735667"/>
                <a:gd name="connsiteY39" fmla="*/ 2489200 h 2497667"/>
                <a:gd name="connsiteX40" fmla="*/ 444503 w 1735667"/>
                <a:gd name="connsiteY40" fmla="*/ 2429933 h 2497667"/>
                <a:gd name="connsiteX41" fmla="*/ 385236 w 1735667"/>
                <a:gd name="connsiteY41" fmla="*/ 2489200 h 2497667"/>
                <a:gd name="connsiteX42" fmla="*/ 386946 w 1735667"/>
                <a:gd name="connsiteY42" fmla="*/ 2497667 h 2497667"/>
                <a:gd name="connsiteX43" fmla="*/ 332729 w 1735667"/>
                <a:gd name="connsiteY43" fmla="*/ 2497667 h 2497667"/>
                <a:gd name="connsiteX44" fmla="*/ 334438 w 1735667"/>
                <a:gd name="connsiteY44" fmla="*/ 2489200 h 2497667"/>
                <a:gd name="connsiteX45" fmla="*/ 275171 w 1735667"/>
                <a:gd name="connsiteY45" fmla="*/ 2429933 h 2497667"/>
                <a:gd name="connsiteX46" fmla="*/ 215904 w 1735667"/>
                <a:gd name="connsiteY46" fmla="*/ 2489200 h 2497667"/>
                <a:gd name="connsiteX47" fmla="*/ 217614 w 1735667"/>
                <a:gd name="connsiteY47" fmla="*/ 2497667 h 2497667"/>
                <a:gd name="connsiteX48" fmla="*/ 163397 w 1735667"/>
                <a:gd name="connsiteY48" fmla="*/ 2497667 h 2497667"/>
                <a:gd name="connsiteX49" fmla="*/ 165106 w 1735667"/>
                <a:gd name="connsiteY49" fmla="*/ 2489200 h 2497667"/>
                <a:gd name="connsiteX50" fmla="*/ 105839 w 1735667"/>
                <a:gd name="connsiteY50" fmla="*/ 2429933 h 2497667"/>
                <a:gd name="connsiteX51" fmla="*/ 46572 w 1735667"/>
                <a:gd name="connsiteY51" fmla="*/ 2489200 h 2497667"/>
                <a:gd name="connsiteX52" fmla="*/ 48282 w 1735667"/>
                <a:gd name="connsiteY52" fmla="*/ 2497667 h 2497667"/>
                <a:gd name="connsiteX53" fmla="*/ 0 w 1735667"/>
                <a:gd name="connsiteY53" fmla="*/ 2497667 h 249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735667" h="2497667">
                  <a:moveTo>
                    <a:pt x="0" y="0"/>
                  </a:moveTo>
                  <a:lnTo>
                    <a:pt x="1735667" y="0"/>
                  </a:lnTo>
                  <a:lnTo>
                    <a:pt x="1735667" y="2497667"/>
                  </a:lnTo>
                  <a:lnTo>
                    <a:pt x="1687385" y="2497667"/>
                  </a:lnTo>
                  <a:lnTo>
                    <a:pt x="1689094" y="2489200"/>
                  </a:lnTo>
                  <a:cubicBezTo>
                    <a:pt x="1689094" y="2456468"/>
                    <a:pt x="1662559" y="2429933"/>
                    <a:pt x="1629827" y="2429933"/>
                  </a:cubicBezTo>
                  <a:cubicBezTo>
                    <a:pt x="1597095" y="2429933"/>
                    <a:pt x="1570560" y="2456468"/>
                    <a:pt x="1570560" y="2489200"/>
                  </a:cubicBezTo>
                  <a:lnTo>
                    <a:pt x="1572270" y="2497667"/>
                  </a:lnTo>
                  <a:lnTo>
                    <a:pt x="1518053" y="2497667"/>
                  </a:lnTo>
                  <a:lnTo>
                    <a:pt x="1519762" y="2489200"/>
                  </a:lnTo>
                  <a:cubicBezTo>
                    <a:pt x="1519762" y="2456468"/>
                    <a:pt x="1493227" y="2429933"/>
                    <a:pt x="1460495" y="2429933"/>
                  </a:cubicBezTo>
                  <a:cubicBezTo>
                    <a:pt x="1427763" y="2429933"/>
                    <a:pt x="1401228" y="2456468"/>
                    <a:pt x="1401228" y="2489200"/>
                  </a:cubicBezTo>
                  <a:lnTo>
                    <a:pt x="1402938" y="2497667"/>
                  </a:lnTo>
                  <a:lnTo>
                    <a:pt x="1348721" y="2497667"/>
                  </a:lnTo>
                  <a:lnTo>
                    <a:pt x="1350430" y="2489200"/>
                  </a:lnTo>
                  <a:cubicBezTo>
                    <a:pt x="1350430" y="2456468"/>
                    <a:pt x="1323895" y="2429933"/>
                    <a:pt x="1291163" y="2429933"/>
                  </a:cubicBezTo>
                  <a:cubicBezTo>
                    <a:pt x="1258431" y="2429933"/>
                    <a:pt x="1231896" y="2456468"/>
                    <a:pt x="1231896" y="2489200"/>
                  </a:cubicBezTo>
                  <a:lnTo>
                    <a:pt x="1233606" y="2497667"/>
                  </a:lnTo>
                  <a:lnTo>
                    <a:pt x="1179389" y="2497667"/>
                  </a:lnTo>
                  <a:lnTo>
                    <a:pt x="1181098" y="2489200"/>
                  </a:lnTo>
                  <a:cubicBezTo>
                    <a:pt x="1181098" y="2456468"/>
                    <a:pt x="1154563" y="2429933"/>
                    <a:pt x="1121831" y="2429933"/>
                  </a:cubicBezTo>
                  <a:cubicBezTo>
                    <a:pt x="1089099" y="2429933"/>
                    <a:pt x="1062564" y="2456468"/>
                    <a:pt x="1062564" y="2489200"/>
                  </a:cubicBezTo>
                  <a:lnTo>
                    <a:pt x="1064274" y="2497667"/>
                  </a:lnTo>
                  <a:lnTo>
                    <a:pt x="1010057" y="2497667"/>
                  </a:lnTo>
                  <a:lnTo>
                    <a:pt x="1011766" y="2489200"/>
                  </a:lnTo>
                  <a:cubicBezTo>
                    <a:pt x="1011766" y="2456468"/>
                    <a:pt x="985231" y="2429933"/>
                    <a:pt x="952499" y="2429933"/>
                  </a:cubicBezTo>
                  <a:cubicBezTo>
                    <a:pt x="919767" y="2429933"/>
                    <a:pt x="893232" y="2456468"/>
                    <a:pt x="893232" y="2489200"/>
                  </a:cubicBezTo>
                  <a:lnTo>
                    <a:pt x="894942" y="2497667"/>
                  </a:lnTo>
                  <a:lnTo>
                    <a:pt x="840725" y="2497667"/>
                  </a:lnTo>
                  <a:lnTo>
                    <a:pt x="842434" y="2489200"/>
                  </a:lnTo>
                  <a:cubicBezTo>
                    <a:pt x="842434" y="2456468"/>
                    <a:pt x="815899" y="2429933"/>
                    <a:pt x="783167" y="2429933"/>
                  </a:cubicBezTo>
                  <a:cubicBezTo>
                    <a:pt x="750435" y="2429933"/>
                    <a:pt x="723900" y="2456468"/>
                    <a:pt x="723900" y="2489200"/>
                  </a:cubicBezTo>
                  <a:lnTo>
                    <a:pt x="725610" y="2497667"/>
                  </a:lnTo>
                  <a:lnTo>
                    <a:pt x="671393" y="2497667"/>
                  </a:lnTo>
                  <a:lnTo>
                    <a:pt x="673102" y="2489200"/>
                  </a:lnTo>
                  <a:cubicBezTo>
                    <a:pt x="673102" y="2456468"/>
                    <a:pt x="646567" y="2429933"/>
                    <a:pt x="613835" y="2429933"/>
                  </a:cubicBezTo>
                  <a:cubicBezTo>
                    <a:pt x="581103" y="2429933"/>
                    <a:pt x="554568" y="2456468"/>
                    <a:pt x="554568" y="2489200"/>
                  </a:cubicBezTo>
                  <a:lnTo>
                    <a:pt x="556278" y="2497667"/>
                  </a:lnTo>
                  <a:lnTo>
                    <a:pt x="502061" y="2497667"/>
                  </a:lnTo>
                  <a:lnTo>
                    <a:pt x="503770" y="2489200"/>
                  </a:lnTo>
                  <a:cubicBezTo>
                    <a:pt x="503770" y="2456468"/>
                    <a:pt x="477235" y="2429933"/>
                    <a:pt x="444503" y="2429933"/>
                  </a:cubicBezTo>
                  <a:cubicBezTo>
                    <a:pt x="411771" y="2429933"/>
                    <a:pt x="385236" y="2456468"/>
                    <a:pt x="385236" y="2489200"/>
                  </a:cubicBezTo>
                  <a:lnTo>
                    <a:pt x="386946" y="2497667"/>
                  </a:lnTo>
                  <a:lnTo>
                    <a:pt x="332729" y="2497667"/>
                  </a:lnTo>
                  <a:lnTo>
                    <a:pt x="334438" y="2489200"/>
                  </a:lnTo>
                  <a:cubicBezTo>
                    <a:pt x="334438" y="2456468"/>
                    <a:pt x="307903" y="2429933"/>
                    <a:pt x="275171" y="2429933"/>
                  </a:cubicBezTo>
                  <a:cubicBezTo>
                    <a:pt x="242439" y="2429933"/>
                    <a:pt x="215904" y="2456468"/>
                    <a:pt x="215904" y="2489200"/>
                  </a:cubicBezTo>
                  <a:lnTo>
                    <a:pt x="217614" y="2497667"/>
                  </a:lnTo>
                  <a:lnTo>
                    <a:pt x="163397" y="2497667"/>
                  </a:lnTo>
                  <a:lnTo>
                    <a:pt x="165106" y="2489200"/>
                  </a:lnTo>
                  <a:cubicBezTo>
                    <a:pt x="165106" y="2456468"/>
                    <a:pt x="138571" y="2429933"/>
                    <a:pt x="105839" y="2429933"/>
                  </a:cubicBezTo>
                  <a:cubicBezTo>
                    <a:pt x="73107" y="2429933"/>
                    <a:pt x="46572" y="2456468"/>
                    <a:pt x="46572" y="2489200"/>
                  </a:cubicBezTo>
                  <a:lnTo>
                    <a:pt x="48282" y="2497667"/>
                  </a:lnTo>
                  <a:lnTo>
                    <a:pt x="0" y="2497667"/>
                  </a:lnTo>
                  <a:close/>
                </a:path>
              </a:pathLst>
            </a:cu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44145" tIns="72000" rIns="144145" bIns="144000" rtlCol="0" anchor="ctr">
              <a:normAutofit/>
            </a:bodyPr>
            <a:p>
              <a:pPr marL="0" lvl="0" indent="0" algn="just">
                <a:lnSpc>
                  <a:spcPct val="120000"/>
                </a:lnSpc>
                <a:spcBef>
                  <a:spcPts val="0"/>
                </a:spcBef>
                <a:spcAft>
                  <a:spcPts val="0"/>
                </a:spcAft>
                <a:buSzPct val="100000"/>
              </a:pPr>
              <a:r>
                <a:rPr lang="zh-CN" altLang="en-US" sz="1800" dirty="0" smtClean="0">
                  <a:solidFill>
                    <a:schemeClr val="accent1"/>
                  </a:solidFill>
                  <a:sym typeface="+mn-ea"/>
                </a:rPr>
                <a:t>包括公司过去的发展历史、现在的情况及未来的规划，主要包括:公司基本情况、公司的发展历史和现状；公司的主营业务情况；公司的发展计划等。该部分内容介绍需要简明扼要。</a:t>
              </a:r>
              <a:endParaRPr lang="zh-CN" altLang="en-US" sz="1800" dirty="0" smtClean="0">
                <a:solidFill>
                  <a:schemeClr val="accent1"/>
                </a:solidFill>
                <a:sym typeface="+mn-ea"/>
              </a:endParaRPr>
            </a:p>
          </p:txBody>
        </p:sp>
        <p:sp>
          <p:nvSpPr>
            <p:cNvPr id="112" name="任意多边形 111"/>
            <p:cNvSpPr/>
            <p:nvPr>
              <p:custDataLst>
                <p:tags r:id="rId10"/>
              </p:custDataLst>
            </p:nvPr>
          </p:nvSpPr>
          <p:spPr>
            <a:xfrm>
              <a:off x="4305299" y="4732867"/>
              <a:ext cx="1397000" cy="160867"/>
            </a:xfrm>
            <a:custGeom>
              <a:avLst/>
              <a:gdLst>
                <a:gd name="connsiteX0" fmla="*/ 0 w 1397000"/>
                <a:gd name="connsiteY0" fmla="*/ 0 h 160867"/>
                <a:gd name="connsiteX1" fmla="*/ 1397000 w 1397000"/>
                <a:gd name="connsiteY1" fmla="*/ 0 h 160867"/>
                <a:gd name="connsiteX2" fmla="*/ 1397000 w 1397000"/>
                <a:gd name="connsiteY2" fmla="*/ 160867 h 160867"/>
                <a:gd name="connsiteX3" fmla="*/ 1348720 w 1397000"/>
                <a:gd name="connsiteY3" fmla="*/ 160867 h 160867"/>
                <a:gd name="connsiteX4" fmla="*/ 1350429 w 1397000"/>
                <a:gd name="connsiteY4" fmla="*/ 152400 h 160867"/>
                <a:gd name="connsiteX5" fmla="*/ 1291162 w 1397000"/>
                <a:gd name="connsiteY5" fmla="*/ 93133 h 160867"/>
                <a:gd name="connsiteX6" fmla="*/ 1231895 w 1397000"/>
                <a:gd name="connsiteY6" fmla="*/ 152400 h 160867"/>
                <a:gd name="connsiteX7" fmla="*/ 1233605 w 1397000"/>
                <a:gd name="connsiteY7" fmla="*/ 160867 h 160867"/>
                <a:gd name="connsiteX8" fmla="*/ 1179388 w 1397000"/>
                <a:gd name="connsiteY8" fmla="*/ 160867 h 160867"/>
                <a:gd name="connsiteX9" fmla="*/ 1181097 w 1397000"/>
                <a:gd name="connsiteY9" fmla="*/ 152400 h 160867"/>
                <a:gd name="connsiteX10" fmla="*/ 1121830 w 1397000"/>
                <a:gd name="connsiteY10" fmla="*/ 93133 h 160867"/>
                <a:gd name="connsiteX11" fmla="*/ 1062563 w 1397000"/>
                <a:gd name="connsiteY11" fmla="*/ 152400 h 160867"/>
                <a:gd name="connsiteX12" fmla="*/ 1064273 w 1397000"/>
                <a:gd name="connsiteY12" fmla="*/ 160867 h 160867"/>
                <a:gd name="connsiteX13" fmla="*/ 1010056 w 1397000"/>
                <a:gd name="connsiteY13" fmla="*/ 160867 h 160867"/>
                <a:gd name="connsiteX14" fmla="*/ 1011765 w 1397000"/>
                <a:gd name="connsiteY14" fmla="*/ 152400 h 160867"/>
                <a:gd name="connsiteX15" fmla="*/ 952498 w 1397000"/>
                <a:gd name="connsiteY15" fmla="*/ 93133 h 160867"/>
                <a:gd name="connsiteX16" fmla="*/ 893231 w 1397000"/>
                <a:gd name="connsiteY16" fmla="*/ 152400 h 160867"/>
                <a:gd name="connsiteX17" fmla="*/ 894941 w 1397000"/>
                <a:gd name="connsiteY17" fmla="*/ 160867 h 160867"/>
                <a:gd name="connsiteX18" fmla="*/ 840724 w 1397000"/>
                <a:gd name="connsiteY18" fmla="*/ 160867 h 160867"/>
                <a:gd name="connsiteX19" fmla="*/ 842433 w 1397000"/>
                <a:gd name="connsiteY19" fmla="*/ 152400 h 160867"/>
                <a:gd name="connsiteX20" fmla="*/ 783166 w 1397000"/>
                <a:gd name="connsiteY20" fmla="*/ 93133 h 160867"/>
                <a:gd name="connsiteX21" fmla="*/ 723899 w 1397000"/>
                <a:gd name="connsiteY21" fmla="*/ 152400 h 160867"/>
                <a:gd name="connsiteX22" fmla="*/ 725609 w 1397000"/>
                <a:gd name="connsiteY22" fmla="*/ 160867 h 160867"/>
                <a:gd name="connsiteX23" fmla="*/ 671392 w 1397000"/>
                <a:gd name="connsiteY23" fmla="*/ 160867 h 160867"/>
                <a:gd name="connsiteX24" fmla="*/ 673101 w 1397000"/>
                <a:gd name="connsiteY24" fmla="*/ 152400 h 160867"/>
                <a:gd name="connsiteX25" fmla="*/ 613834 w 1397000"/>
                <a:gd name="connsiteY25" fmla="*/ 93133 h 160867"/>
                <a:gd name="connsiteX26" fmla="*/ 554567 w 1397000"/>
                <a:gd name="connsiteY26" fmla="*/ 152400 h 160867"/>
                <a:gd name="connsiteX27" fmla="*/ 556277 w 1397000"/>
                <a:gd name="connsiteY27" fmla="*/ 160867 h 160867"/>
                <a:gd name="connsiteX28" fmla="*/ 502060 w 1397000"/>
                <a:gd name="connsiteY28" fmla="*/ 160867 h 160867"/>
                <a:gd name="connsiteX29" fmla="*/ 503769 w 1397000"/>
                <a:gd name="connsiteY29" fmla="*/ 152400 h 160867"/>
                <a:gd name="connsiteX30" fmla="*/ 444502 w 1397000"/>
                <a:gd name="connsiteY30" fmla="*/ 93133 h 160867"/>
                <a:gd name="connsiteX31" fmla="*/ 385235 w 1397000"/>
                <a:gd name="connsiteY31" fmla="*/ 152400 h 160867"/>
                <a:gd name="connsiteX32" fmla="*/ 386945 w 1397000"/>
                <a:gd name="connsiteY32" fmla="*/ 160867 h 160867"/>
                <a:gd name="connsiteX33" fmla="*/ 332728 w 1397000"/>
                <a:gd name="connsiteY33" fmla="*/ 160867 h 160867"/>
                <a:gd name="connsiteX34" fmla="*/ 334437 w 1397000"/>
                <a:gd name="connsiteY34" fmla="*/ 152400 h 160867"/>
                <a:gd name="connsiteX35" fmla="*/ 275170 w 1397000"/>
                <a:gd name="connsiteY35" fmla="*/ 93133 h 160867"/>
                <a:gd name="connsiteX36" fmla="*/ 215903 w 1397000"/>
                <a:gd name="connsiteY36" fmla="*/ 152400 h 160867"/>
                <a:gd name="connsiteX37" fmla="*/ 217613 w 1397000"/>
                <a:gd name="connsiteY37" fmla="*/ 160867 h 160867"/>
                <a:gd name="connsiteX38" fmla="*/ 163396 w 1397000"/>
                <a:gd name="connsiteY38" fmla="*/ 160867 h 160867"/>
                <a:gd name="connsiteX39" fmla="*/ 165105 w 1397000"/>
                <a:gd name="connsiteY39" fmla="*/ 152400 h 160867"/>
                <a:gd name="connsiteX40" fmla="*/ 105838 w 1397000"/>
                <a:gd name="connsiteY40" fmla="*/ 93133 h 160867"/>
                <a:gd name="connsiteX41" fmla="*/ 46571 w 1397000"/>
                <a:gd name="connsiteY41" fmla="*/ 152400 h 160867"/>
                <a:gd name="connsiteX42" fmla="*/ 48281 w 1397000"/>
                <a:gd name="connsiteY42" fmla="*/ 160867 h 160867"/>
                <a:gd name="connsiteX43" fmla="*/ 0 w 1397000"/>
                <a:gd name="connsiteY43" fmla="*/ 160867 h 16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97000" h="160867">
                  <a:moveTo>
                    <a:pt x="0" y="0"/>
                  </a:moveTo>
                  <a:lnTo>
                    <a:pt x="1397000" y="0"/>
                  </a:lnTo>
                  <a:lnTo>
                    <a:pt x="1397000" y="160867"/>
                  </a:lnTo>
                  <a:lnTo>
                    <a:pt x="1348720" y="160867"/>
                  </a:lnTo>
                  <a:lnTo>
                    <a:pt x="1350429" y="152400"/>
                  </a:lnTo>
                  <a:cubicBezTo>
                    <a:pt x="1350429" y="119668"/>
                    <a:pt x="1323894" y="93133"/>
                    <a:pt x="1291162" y="93133"/>
                  </a:cubicBezTo>
                  <a:cubicBezTo>
                    <a:pt x="1258430" y="93133"/>
                    <a:pt x="1231895" y="119668"/>
                    <a:pt x="1231895" y="152400"/>
                  </a:cubicBezTo>
                  <a:lnTo>
                    <a:pt x="1233605" y="160867"/>
                  </a:lnTo>
                  <a:lnTo>
                    <a:pt x="1179388" y="160867"/>
                  </a:lnTo>
                  <a:lnTo>
                    <a:pt x="1181097" y="152400"/>
                  </a:lnTo>
                  <a:cubicBezTo>
                    <a:pt x="1181097" y="119668"/>
                    <a:pt x="1154562" y="93133"/>
                    <a:pt x="1121830" y="93133"/>
                  </a:cubicBezTo>
                  <a:cubicBezTo>
                    <a:pt x="1089098" y="93133"/>
                    <a:pt x="1062563" y="119668"/>
                    <a:pt x="1062563" y="152400"/>
                  </a:cubicBezTo>
                  <a:lnTo>
                    <a:pt x="1064273" y="160867"/>
                  </a:lnTo>
                  <a:lnTo>
                    <a:pt x="1010056" y="160867"/>
                  </a:lnTo>
                  <a:lnTo>
                    <a:pt x="1011765" y="152400"/>
                  </a:lnTo>
                  <a:cubicBezTo>
                    <a:pt x="1011765" y="119668"/>
                    <a:pt x="985230" y="93133"/>
                    <a:pt x="952498" y="93133"/>
                  </a:cubicBezTo>
                  <a:cubicBezTo>
                    <a:pt x="919766" y="93133"/>
                    <a:pt x="893231" y="119668"/>
                    <a:pt x="893231" y="152400"/>
                  </a:cubicBezTo>
                  <a:lnTo>
                    <a:pt x="894941" y="160867"/>
                  </a:lnTo>
                  <a:lnTo>
                    <a:pt x="840724" y="160867"/>
                  </a:lnTo>
                  <a:lnTo>
                    <a:pt x="842433" y="152400"/>
                  </a:lnTo>
                  <a:cubicBezTo>
                    <a:pt x="842433" y="119668"/>
                    <a:pt x="815898" y="93133"/>
                    <a:pt x="783166" y="93133"/>
                  </a:cubicBezTo>
                  <a:cubicBezTo>
                    <a:pt x="750434" y="93133"/>
                    <a:pt x="723899" y="119668"/>
                    <a:pt x="723899" y="152400"/>
                  </a:cubicBezTo>
                  <a:lnTo>
                    <a:pt x="725609" y="160867"/>
                  </a:lnTo>
                  <a:lnTo>
                    <a:pt x="671392" y="160867"/>
                  </a:lnTo>
                  <a:lnTo>
                    <a:pt x="673101" y="152400"/>
                  </a:lnTo>
                  <a:cubicBezTo>
                    <a:pt x="673101" y="119668"/>
                    <a:pt x="646566" y="93133"/>
                    <a:pt x="613834" y="93133"/>
                  </a:cubicBezTo>
                  <a:cubicBezTo>
                    <a:pt x="581102" y="93133"/>
                    <a:pt x="554567" y="119668"/>
                    <a:pt x="554567" y="152400"/>
                  </a:cubicBezTo>
                  <a:lnTo>
                    <a:pt x="556277" y="160867"/>
                  </a:lnTo>
                  <a:lnTo>
                    <a:pt x="502060" y="160867"/>
                  </a:lnTo>
                  <a:lnTo>
                    <a:pt x="503769" y="152400"/>
                  </a:lnTo>
                  <a:cubicBezTo>
                    <a:pt x="503769" y="119668"/>
                    <a:pt x="477234" y="93133"/>
                    <a:pt x="444502" y="93133"/>
                  </a:cubicBezTo>
                  <a:cubicBezTo>
                    <a:pt x="411770" y="93133"/>
                    <a:pt x="385235" y="119668"/>
                    <a:pt x="385235" y="152400"/>
                  </a:cubicBezTo>
                  <a:lnTo>
                    <a:pt x="386945" y="160867"/>
                  </a:lnTo>
                  <a:lnTo>
                    <a:pt x="332728" y="160867"/>
                  </a:lnTo>
                  <a:lnTo>
                    <a:pt x="334437" y="152400"/>
                  </a:lnTo>
                  <a:cubicBezTo>
                    <a:pt x="334437" y="119668"/>
                    <a:pt x="307902" y="93133"/>
                    <a:pt x="275170" y="93133"/>
                  </a:cubicBezTo>
                  <a:cubicBezTo>
                    <a:pt x="242438" y="93133"/>
                    <a:pt x="215903" y="119668"/>
                    <a:pt x="215903" y="152400"/>
                  </a:cubicBezTo>
                  <a:lnTo>
                    <a:pt x="217613" y="160867"/>
                  </a:lnTo>
                  <a:lnTo>
                    <a:pt x="163396" y="160867"/>
                  </a:lnTo>
                  <a:lnTo>
                    <a:pt x="165105" y="152400"/>
                  </a:lnTo>
                  <a:cubicBezTo>
                    <a:pt x="165105" y="119668"/>
                    <a:pt x="138570" y="93133"/>
                    <a:pt x="105838" y="93133"/>
                  </a:cubicBezTo>
                  <a:cubicBezTo>
                    <a:pt x="73106" y="93133"/>
                    <a:pt x="46571" y="119668"/>
                    <a:pt x="46571" y="152400"/>
                  </a:cubicBezTo>
                  <a:lnTo>
                    <a:pt x="48281" y="160867"/>
                  </a:lnTo>
                  <a:lnTo>
                    <a:pt x="0" y="160867"/>
                  </a:lnTo>
                  <a:close/>
                </a:path>
              </a:pathLst>
            </a:custGeom>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ym typeface="Arial" panose="020B0604020202020204" pitchFamily="34" charset="0"/>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00.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h_f"/>
  <p:tag name="KSO_WM_UNIT_INDEX" val="1_1_1"/>
  <p:tag name="KSO_WM_UNIT_ID" val="diagram20176975_1*l_h_f*1_1_1"/>
  <p:tag name="KSO_WM_UNIT_LAYERLEVEL" val="1_1_1"/>
  <p:tag name="KSO_WM_UNIT_VALUE" val="38"/>
  <p:tag name="KSO_WM_UNIT_HIGHLIGHT" val="0"/>
  <p:tag name="KSO_WM_UNIT_COMPATIBLE" val="0"/>
  <p:tag name="KSO_WM_UNIT_CLEAR" val="0"/>
  <p:tag name="KSO_WM_UNIT_PRESET_TEXT_INDEX" val="2"/>
  <p:tag name="KSO_WM_UNIT_PRESET_TEXT_LEN" val="30"/>
  <p:tag name="KSO_WM_DIAGRAM_GROUP_CODE" val="l1-1"/>
  <p:tag name="KSO_WM_UNIT_TEXT_FILL_FORE_SCHEMECOLOR_INDEX" val="1"/>
  <p:tag name="KSO_WM_UNIT_TEXT_FILL_TYPE" val="1"/>
  <p:tag name="KSO_WM_UNIT_USESOURCEFORMAT_APPLY" val="1"/>
  <p:tag name="KSO_WM_UNIT_DIAGRAM_SCHEMECOLOR_ID" val="0"/>
</p:tagLst>
</file>

<file path=ppt/tags/tag1001.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1002.xml><?xml version="1.0" encoding="utf-8"?>
<p:tagLst xmlns:p="http://schemas.openxmlformats.org/presentationml/2006/main">
  <p:tag name="KSO_WM_TEMPLATE_CATEGORY" val="diagram"/>
  <p:tag name="KSO_WM_TEMPLATE_INDEX" val="20187924"/>
  <p:tag name="KSO_WM_UNIT_TYPE" val="n_h_h_f"/>
  <p:tag name="KSO_WM_UNIT_INDEX" val="1_2_1_1"/>
  <p:tag name="KSO_WM_UNIT_ID" val="diagram20187924_2*n_h_h_f*1_2_1_1"/>
  <p:tag name="KSO_WM_UNIT_LAYERLEVEL" val="1_1_1_1"/>
  <p:tag name="KSO_WM_UNIT_VALUE" val="60"/>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1003.xml><?xml version="1.0" encoding="utf-8"?>
<p:tagLst xmlns:p="http://schemas.openxmlformats.org/presentationml/2006/main">
  <p:tag name="KSO_WM_TEMPLATE_CATEGORY" val="diagram"/>
  <p:tag name="KSO_WM_TEMPLATE_INDEX" val="20187924"/>
  <p:tag name="KSO_WM_UNIT_TYPE" val="n_h_h_a"/>
  <p:tag name="KSO_WM_UNIT_INDEX" val="1_2_1_1"/>
  <p:tag name="KSO_WM_UNIT_ID" val="diagram20187924_2*n_h_h_a*1_2_1_1"/>
  <p:tag name="KSO_WM_UNIT_LAYERLEVEL" val="1_1_1_1"/>
  <p:tag name="KSO_WM_UNIT_VALUE" val="12"/>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DIAGRAM_ISNUMVISUAL" val="0"/>
  <p:tag name="KSO_WM_UNIT_DIAGRAM_ISREFERUNIT" val="0"/>
  <p:tag name="KSO_WM_UNIT_NOCLEAR" val="0"/>
  <p:tag name="KSO_WM_UNIT_TEXT_FILL_FORE_SCHEMECOLOR_INDEX" val="5"/>
  <p:tag name="KSO_WM_UNIT_TEXT_FILL_TYPE" val="1"/>
  <p:tag name="KSO_WM_UNIT_USESOURCEFORMAT_APPLY" val="1"/>
</p:tagLst>
</file>

<file path=ppt/tags/tag1004.xml><?xml version="1.0" encoding="utf-8"?>
<p:tagLst xmlns:p="http://schemas.openxmlformats.org/presentationml/2006/main">
  <p:tag name="KSO_WM_TEMPLATE_CATEGORY" val="diagram"/>
  <p:tag name="KSO_WM_TEMPLATE_INDEX" val="20187924"/>
  <p:tag name="KSO_WM_UNIT_TYPE" val="n_h_h_f"/>
  <p:tag name="KSO_WM_UNIT_INDEX" val="1_2_2_1"/>
  <p:tag name="KSO_WM_UNIT_ID" val="diagram20187924_2*n_h_h_f*1_2_2_1"/>
  <p:tag name="KSO_WM_UNIT_LAYERLEVEL" val="1_1_1_1"/>
  <p:tag name="KSO_WM_UNIT_VALUE" val="60"/>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1005.xml><?xml version="1.0" encoding="utf-8"?>
<p:tagLst xmlns:p="http://schemas.openxmlformats.org/presentationml/2006/main">
  <p:tag name="KSO_WM_TEMPLATE_CATEGORY" val="diagram"/>
  <p:tag name="KSO_WM_TEMPLATE_INDEX" val="20187924"/>
  <p:tag name="KSO_WM_UNIT_TYPE" val="n_h_h_a"/>
  <p:tag name="KSO_WM_UNIT_INDEX" val="1_2_2_1"/>
  <p:tag name="KSO_WM_UNIT_ID" val="diagram20187924_2*n_h_h_a*1_2_2_1"/>
  <p:tag name="KSO_WM_UNIT_LAYERLEVEL" val="1_1_1_1"/>
  <p:tag name="KSO_WM_UNIT_VALUE" val="12"/>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DIAGRAM_ISNUMVISUAL" val="0"/>
  <p:tag name="KSO_WM_UNIT_DIAGRAM_ISREFERUNIT" val="0"/>
  <p:tag name="KSO_WM_UNIT_NOCLEAR" val="0"/>
  <p:tag name="KSO_WM_UNIT_TEXT_FILL_FORE_SCHEMECOLOR_INDEX" val="6"/>
  <p:tag name="KSO_WM_UNIT_TEXT_FILL_TYPE" val="1"/>
  <p:tag name="KSO_WM_UNIT_USESOURCEFORMAT_APPLY" val="1"/>
</p:tagLst>
</file>

<file path=ppt/tags/tag1006.xml><?xml version="1.0" encoding="utf-8"?>
<p:tagLst xmlns:p="http://schemas.openxmlformats.org/presentationml/2006/main">
  <p:tag name="KSO_WM_TEMPLATE_CATEGORY" val="diagram"/>
  <p:tag name="KSO_WM_TEMPLATE_INDEX" val="20187924"/>
  <p:tag name="KSO_WM_UNIT_TYPE" val="n_h_h_f"/>
  <p:tag name="KSO_WM_UNIT_INDEX" val="1_2_3_1"/>
  <p:tag name="KSO_WM_UNIT_ID" val="diagram20187924_2*n_h_h_f*1_2_3_1"/>
  <p:tag name="KSO_WM_UNIT_LAYERLEVEL" val="1_1_1_1"/>
  <p:tag name="KSO_WM_UNIT_VALUE" val="60"/>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1007.xml><?xml version="1.0" encoding="utf-8"?>
<p:tagLst xmlns:p="http://schemas.openxmlformats.org/presentationml/2006/main">
  <p:tag name="KSO_WM_TEMPLATE_CATEGORY" val="diagram"/>
  <p:tag name="KSO_WM_TEMPLATE_INDEX" val="20187924"/>
  <p:tag name="KSO_WM_UNIT_TYPE" val="n_h_h_a"/>
  <p:tag name="KSO_WM_UNIT_INDEX" val="1_2_3_1"/>
  <p:tag name="KSO_WM_UNIT_ID" val="diagram20187924_2*n_h_h_a*1_2_3_1"/>
  <p:tag name="KSO_WM_UNIT_LAYERLEVEL" val="1_1_1_1"/>
  <p:tag name="KSO_WM_UNIT_VALUE" val="12"/>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DIAGRAM_ISNUMVISUAL" val="0"/>
  <p:tag name="KSO_WM_UNIT_DIAGRAM_ISREFERUNIT" val="0"/>
  <p:tag name="KSO_WM_UNIT_NOCLEAR" val="0"/>
  <p:tag name="KSO_WM_UNIT_TEXT_FILL_FORE_SCHEMECOLOR_INDEX" val="7"/>
  <p:tag name="KSO_WM_UNIT_TEXT_FILL_TYPE" val="1"/>
  <p:tag name="KSO_WM_UNIT_USESOURCEFORMAT_APPLY" val="1"/>
</p:tagLst>
</file>

<file path=ppt/tags/tag1008.xml><?xml version="1.0" encoding="utf-8"?>
<p:tagLst xmlns:p="http://schemas.openxmlformats.org/presentationml/2006/main">
  <p:tag name="KSO_WM_TEMPLATE_CATEGORY" val="diagram"/>
  <p:tag name="KSO_WM_TEMPLATE_INDEX" val="20187924"/>
  <p:tag name="KSO_WM_UNIT_TYPE" val="n_h_h_i"/>
  <p:tag name="KSO_WM_UNIT_INDEX" val="1_2_1_1"/>
  <p:tag name="KSO_WM_UNIT_ID" val="diagram20187924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09.xml><?xml version="1.0" encoding="utf-8"?>
<p:tagLst xmlns:p="http://schemas.openxmlformats.org/presentationml/2006/main">
  <p:tag name="KSO_WM_TEMPLATE_CATEGORY" val="diagram"/>
  <p:tag name="KSO_WM_TEMPLATE_INDEX" val="20187924"/>
  <p:tag name="KSO_WM_UNIT_TYPE" val="n_h_h_i"/>
  <p:tag name="KSO_WM_UNIT_INDEX" val="1_2_2_1"/>
  <p:tag name="KSO_WM_UNIT_ID" val="diagram20187924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10.xml><?xml version="1.0" encoding="utf-8"?>
<p:tagLst xmlns:p="http://schemas.openxmlformats.org/presentationml/2006/main">
  <p:tag name="KSO_WM_TEMPLATE_CATEGORY" val="diagram"/>
  <p:tag name="KSO_WM_TEMPLATE_INDEX" val="20187924"/>
  <p:tag name="KSO_WM_UNIT_TYPE" val="n_h_h_i"/>
  <p:tag name="KSO_WM_UNIT_INDEX" val="1_2_3_1"/>
  <p:tag name="KSO_WM_UNIT_ID" val="diagram20187924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11.xml><?xml version="1.0" encoding="utf-8"?>
<p:tagLst xmlns:p="http://schemas.openxmlformats.org/presentationml/2006/main">
  <p:tag name="KSO_WM_TEMPLATE_CATEGORY" val="diagram"/>
  <p:tag name="KSO_WM_TEMPLATE_INDEX" val="20187924"/>
  <p:tag name="KSO_WM_UNIT_TYPE" val="n_h_i"/>
  <p:tag name="KSO_WM_UNIT_INDEX" val="1_1_1"/>
  <p:tag name="KSO_WM_UNIT_ID" val="diagram20187924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012.xml><?xml version="1.0" encoding="utf-8"?>
<p:tagLst xmlns:p="http://schemas.openxmlformats.org/presentationml/2006/main">
  <p:tag name="KSO_WM_TEMPLATE_CATEGORY" val="diagram"/>
  <p:tag name="KSO_WM_TEMPLATE_INDEX" val="20187924"/>
  <p:tag name="KSO_WM_UNIT_TYPE" val="n_h_i"/>
  <p:tag name="KSO_WM_UNIT_INDEX" val="1_1_2"/>
  <p:tag name="KSO_WM_UNIT_ID" val="diagram20187924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013.xml><?xml version="1.0" encoding="utf-8"?>
<p:tagLst xmlns:p="http://schemas.openxmlformats.org/presentationml/2006/main">
  <p:tag name="KSO_WM_TEMPLATE_CATEGORY" val="diagram"/>
  <p:tag name="KSO_WM_TEMPLATE_INDEX" val="20187924"/>
  <p:tag name="KSO_WM_UNIT_TYPE" val="n_h_i"/>
  <p:tag name="KSO_WM_UNIT_INDEX" val="1_1_3"/>
  <p:tag name="KSO_WM_UNIT_ID" val="diagram20187924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5"/>
  <p:tag name="KSO_WM_UNIT_LINE_FILL_TYPE" val="2"/>
  <p:tag name="KSO_WM_UNIT_TEXT_FILL_FORE_SCHEMECOLOR_INDEX" val="13"/>
  <p:tag name="KSO_WM_UNIT_TEXT_FILL_TYPE" val="1"/>
  <p:tag name="KSO_WM_UNIT_USESOURCEFORMAT_APPLY" val="1"/>
</p:tagLst>
</file>

<file path=ppt/tags/tag1014.xml><?xml version="1.0" encoding="utf-8"?>
<p:tagLst xmlns:p="http://schemas.openxmlformats.org/presentationml/2006/main">
  <p:tag name="KSO_WM_TEMPLATE_CATEGORY" val="diagram"/>
  <p:tag name="KSO_WM_TEMPLATE_INDEX" val="20187924"/>
  <p:tag name="KSO_WM_UNIT_TYPE" val="n_h_i"/>
  <p:tag name="KSO_WM_UNIT_INDEX" val="1_1_4"/>
  <p:tag name="KSO_WM_UNIT_ID" val="diagram20187924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015.xml><?xml version="1.0" encoding="utf-8"?>
<p:tagLst xmlns:p="http://schemas.openxmlformats.org/presentationml/2006/main">
  <p:tag name="KSO_WM_TEMPLATE_CATEGORY" val="diagram"/>
  <p:tag name="KSO_WM_TEMPLATE_INDEX" val="20187924"/>
  <p:tag name="KSO_WM_UNIT_TYPE" val="n_h_i"/>
  <p:tag name="KSO_WM_UNIT_INDEX" val="1_1_5"/>
  <p:tag name="KSO_WM_UNIT_ID" val="diagram20187924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016.xml><?xml version="1.0" encoding="utf-8"?>
<p:tagLst xmlns:p="http://schemas.openxmlformats.org/presentationml/2006/main">
  <p:tag name="KSO_WM_TEMPLATE_CATEGORY" val="diagram"/>
  <p:tag name="KSO_WM_TEMPLATE_INDEX" val="20187924"/>
  <p:tag name="KSO_WM_UNIT_TYPE" val="n_h_i"/>
  <p:tag name="KSO_WM_UNIT_INDEX" val="1_1_6"/>
  <p:tag name="KSO_WM_UNIT_ID" val="diagram20187924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017.xml><?xml version="1.0" encoding="utf-8"?>
<p:tagLst xmlns:p="http://schemas.openxmlformats.org/presentationml/2006/main">
  <p:tag name="KSO_WM_TEMPLATE_CATEGORY" val="diagram"/>
  <p:tag name="KSO_WM_TEMPLATE_INDEX" val="20187924"/>
  <p:tag name="KSO_WM_UNIT_TYPE" val="n_h_i"/>
  <p:tag name="KSO_WM_UNIT_INDEX" val="1_1_7"/>
  <p:tag name="KSO_WM_UNIT_ID" val="diagram20187924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d"/>
  <p:tag name="KSO_WM_UNIT_INDEX" val="1_1"/>
  <p:tag name="KSO_WM_UNIT_ID" val="diagram20187924_2*n_d*1_1"/>
  <p:tag name="KSO_WM_TEMPLATE_CATEGORY" val="diagram"/>
  <p:tag name="KSO_WM_TEMPLATE_INDEX" val="20187924"/>
  <p:tag name="KSO_WM_UNIT_LAYERLEVEL" val="1_1"/>
  <p:tag name="KSO_WM_TAG_VERSION" val="1.0"/>
  <p:tag name="KSO_WM_BEAUTIFY_FLAG" val="#wm#"/>
  <p:tag name="KSO_WM_UNIT_VALUE" val="606*953"/>
  <p:tag name="KSO_WM_UNIT_USESOURCEFORMAT_APPLY" val="1"/>
</p:tagLst>
</file>

<file path=ppt/tags/tag1019.xml><?xml version="1.0" encoding="utf-8"?>
<p:tagLst xmlns:p="http://schemas.openxmlformats.org/presentationml/2006/main">
  <p:tag name="KSO_WM_TEMPLATE_CATEGORY" val="diagram"/>
  <p:tag name="KSO_WM_TEMPLATE_INDEX" val="20187924"/>
  <p:tag name="KSO_WM_UNIT_TYPE" val="n_h_i"/>
  <p:tag name="KSO_WM_UNIT_INDEX" val="1_1_9"/>
  <p:tag name="KSO_WM_UNIT_ID" val="diagram20187924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87924_2*n_i*1_1"/>
  <p:tag name="KSO_WM_TEMPLATE_CATEGORY" val="diagram"/>
  <p:tag name="KSO_WM_TEMPLATE_INDEX" val="2018792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20187924_2*n_i*1_2"/>
  <p:tag name="KSO_WM_TEMPLATE_CATEGORY" val="diagram"/>
  <p:tag name="KSO_WM_TEMPLATE_INDEX" val="2018792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20187924_2*n_i*1_3"/>
  <p:tag name="KSO_WM_TEMPLATE_CATEGORY" val="diagram"/>
  <p:tag name="KSO_WM_TEMPLATE_INDEX" val="2018792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4"/>
  <p:tag name="KSO_WM_UNIT_ID" val="diagram20187924_2*n_i*1_4"/>
  <p:tag name="KSO_WM_TEMPLATE_CATEGORY" val="diagram"/>
  <p:tag name="KSO_WM_TEMPLATE_INDEX" val="2018792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5"/>
  <p:tag name="KSO_WM_UNIT_ID" val="diagram20187924_2*n_i*1_5"/>
  <p:tag name="KSO_WM_TEMPLATE_CATEGORY" val="diagram"/>
  <p:tag name="KSO_WM_TEMPLATE_INDEX" val="2018792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025.xml><?xml version="1.0" encoding="utf-8"?>
<p:tagLst xmlns:p="http://schemas.openxmlformats.org/presentationml/2006/main">
  <p:tag name="KSO_WM_BEAUTIFY_FLAG" val="#wm#"/>
  <p:tag name="KSO_WM_TEMPLATE_CATEGORY" val="diagram"/>
  <p:tag name="KSO_WM_TEMPLATE_INDEX" val="20195712"/>
  <p:tag name="KSO_WM_SLIDE_ID" val="diagram20195712_3"/>
  <p:tag name="KSO_WM_TEMPLATE_SUBCATEGORY" val="0"/>
  <p:tag name="KSO_WM_SLIDE_TYPE" val="text"/>
  <p:tag name="KSO_WM_SLIDE_SUBTYPE" val="diag"/>
  <p:tag name="KSO_WM_SLIDE_ITEM_CNT" val="3"/>
  <p:tag name="KSO_WM_SLIDE_INDEX" val="3"/>
  <p:tag name="KSO_WM_SLIDE_SIZE" val="683.012*399.6"/>
  <p:tag name="KSO_WM_SLIDE_POSITION" val="223.988*70.2"/>
  <p:tag name="KSO_WM_TAG_VERSION" val="1.0"/>
  <p:tag name="KSO_WM_DIAGRAM_GROUP_CODE" val="n1-1"/>
  <p:tag name="KSO_WM_SLIDE_DIAGTYPE" val="n"/>
  <p:tag name="KSO_WM_SLIDE_LAYOUT" val="n"/>
  <p:tag name="KSO_WM_SLIDE_LAYOUT_CNT"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1"/>
  <p:tag name="KSO_WM_UNIT_LINE_FORE_SCHEMECOLOR_INDEX" val="5"/>
  <p:tag name="KSO_WM_UNIT_LINE_FILL_TYPE" val="2"/>
  <p:tag name="KSO_WM_UNIT_USESOURCEFORMAT_APPLY" val="1"/>
  <p:tag name="KSO_WM_UNIT_DIAGRAM_SCHEMECOLOR_ID" val="6"/>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1"/>
  <p:tag name="KSO_WM_UNIT_LINE_FORE_SCHEMECOLOR_INDEX" val="5"/>
  <p:tag name="KSO_WM_UNIT_LINE_FILL_TYPE" val="2"/>
  <p:tag name="KSO_WM_UNIT_USESOURCEFORMAT_APPLY" val="1"/>
  <p:tag name="KSO_WM_UNIT_DIAGRAM_SCHEMECOLOR_ID" val="6"/>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1"/>
  <p:tag name="KSO_WM_UNIT_LINE_FORE_SCHEMECOLOR_INDEX" val="5"/>
  <p:tag name="KSO_WM_UNIT_LINE_FILL_TYPE" val="2"/>
  <p:tag name="KSO_WM_UNIT_USESOURCEFORMAT_APPLY" val="1"/>
  <p:tag name="KSO_WM_UNIT_DIAGRAM_SCHEMECOLOR_ID" val="6"/>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1"/>
  <p:tag name="KSO_WM_UNIT_LINE_FORE_SCHEMECOLOR_INDEX" val="5"/>
  <p:tag name="KSO_WM_UNIT_LINE_FILL_TYPE" val="2"/>
  <p:tag name="KSO_WM_UNIT_USESOURCEFORMAT_APPLY" val="1"/>
  <p:tag name="KSO_WM_UNIT_DIAGRAM_SCHEMECOLOR_ID" val="6"/>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
  <p:tag name="KSO_WM_UNIT_LINE_FORE_SCHEMECOLOR_INDEX" val="5"/>
  <p:tag name="KSO_WM_UNIT_LINE_FILL_TYPE" val="2"/>
  <p:tag name="KSO_WM_UNIT_USESOURCEFORMAT_APPLY" val="1"/>
  <p:tag name="KSO_WM_UNIT_DIAGRAM_SCHEMECOLOR_ID" val="6"/>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1"/>
  <p:tag name="KSO_WM_UNIT_LINE_FORE_SCHEMECOLOR_INDEX" val="5"/>
  <p:tag name="KSO_WM_UNIT_LINE_FILL_TYPE" val="2"/>
  <p:tag name="KSO_WM_UNIT_USESOURCEFORMAT_APPLY" val="1"/>
  <p:tag name="KSO_WM_UNIT_DIAGRAM_SCHEMECOLOR_ID" val="6"/>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1"/>
  <p:tag name="KSO_WM_UNIT_LINE_FORE_SCHEMECOLOR_INDEX" val="5"/>
  <p:tag name="KSO_WM_UNIT_LINE_FILL_TYPE" val="2"/>
  <p:tag name="KSO_WM_UNIT_USESOURCEFORMAT_APPLY" val="1"/>
  <p:tag name="KSO_WM_UNIT_DIAGRAM_SCHEMECOLOR_ID" val="6"/>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2"/>
  <p:tag name="KSO_WM_UNIT_FILL_FORE_SCHEMECOLOR_INDEX" val="5"/>
  <p:tag name="KSO_WM_UNIT_FILL_TYPE" val="1"/>
  <p:tag name="KSO_WM_UNIT_USESOURCEFORMAT_APPLY" val="1"/>
  <p:tag name="KSO_WM_UNIT_DIAGRAM_SCHEMECOLOR_ID" val="6"/>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3"/>
  <p:tag name="KSO_WM_UNIT_FILL_FORE_SCHEMECOLOR_INDEX" val="5"/>
  <p:tag name="KSO_WM_UNIT_FILL_TYPE" val="1"/>
  <p:tag name="KSO_WM_UNIT_USESOURCEFORMAT_APPLY" val="1"/>
  <p:tag name="KSO_WM_UNIT_DIAGRAM_SCHEMECOLOR_ID" val="6"/>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2"/>
  <p:tag name="KSO_WM_UNIT_FILL_FORE_SCHEMECOLOR_INDEX" val="5"/>
  <p:tag name="KSO_WM_UNIT_FILL_TYPE" val="1"/>
  <p:tag name="KSO_WM_UNIT_USESOURCEFORMAT_APPLY" val="1"/>
  <p:tag name="KSO_WM_UNIT_DIAGRAM_SCHEMECOLOR_ID" val="6"/>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3"/>
  <p:tag name="KSO_WM_UNIT_FILL_FORE_SCHEMECOLOR_INDEX" val="5"/>
  <p:tag name="KSO_WM_UNIT_FILL_TYPE" val="1"/>
  <p:tag name="KSO_WM_UNIT_USESOURCEFORMAT_APPLY" val="1"/>
  <p:tag name="KSO_WM_UNIT_DIAGRAM_SCHEMECOLOR_ID" val="6"/>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2"/>
  <p:tag name="KSO_WM_UNIT_FILL_FORE_SCHEMECOLOR_INDEX" val="5"/>
  <p:tag name="KSO_WM_UNIT_FILL_TYPE" val="1"/>
  <p:tag name="KSO_WM_UNIT_USESOURCEFORMAT_APPLY" val="1"/>
  <p:tag name="KSO_WM_UNIT_DIAGRAM_SCHEMECOLOR_ID" val="6"/>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3"/>
  <p:tag name="KSO_WM_UNIT_FILL_FORE_SCHEMECOLOR_INDEX" val="5"/>
  <p:tag name="KSO_WM_UNIT_FILL_TYPE" val="1"/>
  <p:tag name="KSO_WM_UNIT_USESOURCEFORMAT_APPLY" val="1"/>
  <p:tag name="KSO_WM_UNIT_DIAGRAM_SCHEMECOLOR_ID" val="6"/>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2"/>
  <p:tag name="KSO_WM_UNIT_FILL_FORE_SCHEMECOLOR_INDEX" val="5"/>
  <p:tag name="KSO_WM_UNIT_FILL_TYPE" val="1"/>
  <p:tag name="KSO_WM_UNIT_USESOURCEFORMAT_APPLY" val="1"/>
  <p:tag name="KSO_WM_UNIT_DIAGRAM_SCHEMECOLOR_ID" val="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3"/>
  <p:tag name="KSO_WM_UNIT_FILL_FORE_SCHEMECOLOR_INDEX" val="5"/>
  <p:tag name="KSO_WM_UNIT_FILL_TYPE" val="1"/>
  <p:tag name="KSO_WM_UNIT_USESOURCEFORMAT_APPLY" val="1"/>
  <p:tag name="KSO_WM_UNIT_DIAGRAM_SCHEMECOLOR_ID" val="6"/>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2"/>
  <p:tag name="KSO_WM_UNIT_FILL_FORE_SCHEMECOLOR_INDEX" val="5"/>
  <p:tag name="KSO_WM_UNIT_FILL_TYPE" val="1"/>
  <p:tag name="KSO_WM_UNIT_USESOURCEFORMAT_APPLY" val="1"/>
  <p:tag name="KSO_WM_UNIT_DIAGRAM_SCHEMECOLOR_ID" val="6"/>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3"/>
  <p:tag name="KSO_WM_UNIT_FILL_FORE_SCHEMECOLOR_INDEX" val="5"/>
  <p:tag name="KSO_WM_UNIT_FILL_TYPE" val="1"/>
  <p:tag name="KSO_WM_UNIT_USESOURCEFORMAT_APPLY" val="1"/>
  <p:tag name="KSO_WM_UNIT_DIAGRAM_SCHEMECOLOR_ID" val="6"/>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2"/>
  <p:tag name="KSO_WM_UNIT_FILL_FORE_SCHEMECOLOR_INDEX" val="5"/>
  <p:tag name="KSO_WM_UNIT_FILL_TYPE" val="1"/>
  <p:tag name="KSO_WM_UNIT_USESOURCEFORMAT_APPLY" val="1"/>
  <p:tag name="KSO_WM_UNIT_DIAGRAM_SCHEMECOLOR_ID" val="6"/>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3"/>
  <p:tag name="KSO_WM_UNIT_FILL_FORE_SCHEMECOLOR_INDEX" val="5"/>
  <p:tag name="KSO_WM_UNIT_FILL_TYPE" val="1"/>
  <p:tag name="KSO_WM_UNIT_USESOURCEFORMAT_APPLY" val="1"/>
  <p:tag name="KSO_WM_UNIT_DIAGRAM_SCHEMECOLOR_ID" val="6"/>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2"/>
  <p:tag name="KSO_WM_UNIT_FILL_FORE_SCHEMECOLOR_INDEX" val="5"/>
  <p:tag name="KSO_WM_UNIT_FILL_TYPE" val="1"/>
  <p:tag name="KSO_WM_UNIT_USESOURCEFORMAT_APPLY" val="1"/>
  <p:tag name="KSO_WM_UNIT_DIAGRAM_SCHEMECOLOR_ID" val="6"/>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3"/>
  <p:tag name="KSO_WM_UNIT_FILL_FORE_SCHEMECOLOR_INDEX" val="5"/>
  <p:tag name="KSO_WM_UNIT_FILL_TYPE" val="1"/>
  <p:tag name="KSO_WM_UNIT_USESOURCEFORMAT_APPLY" val="1"/>
  <p:tag name="KSO_WM_UNIT_DIAGRAM_SCHEMECOLOR_ID" val="6"/>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1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1_1"/>
  <p:tag name="KSO_WM_UNIT_PRESET_TEXT" val="添加标题"/>
  <p:tag name="KSO_WM_UNIT_VALUE" val="6"/>
  <p:tag name="KSO_WM_UNIT_USESOURCEFORMAT_APPLY" val="1"/>
  <p:tag name="KSO_WM_UNIT_DIAGRAM_SCHEMECOLOR_ID" val="6"/>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2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2_1"/>
  <p:tag name="KSO_WM_UNIT_PRESET_TEXT" val="添加标题"/>
  <p:tag name="KSO_WM_UNIT_VALUE" val="6"/>
  <p:tag name="KSO_WM_UNIT_USESOURCEFORMAT_APPLY" val="1"/>
  <p:tag name="KSO_WM_UNIT_DIAGRAM_SCHEMECOLOR_ID" val="6"/>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3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3_1"/>
  <p:tag name="KSO_WM_UNIT_PRESET_TEXT" val="添加标题"/>
  <p:tag name="KSO_WM_UNIT_VALUE" val="6"/>
  <p:tag name="KSO_WM_UNIT_USESOURCEFORMAT_APPLY" val="1"/>
  <p:tag name="KSO_WM_UNIT_DIAGRAM_SCHEMECOLOR_ID" val="6"/>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4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4_1"/>
  <p:tag name="KSO_WM_UNIT_PRESET_TEXT" val="添加标题"/>
  <p:tag name="KSO_WM_UNIT_VALUE" val="6"/>
  <p:tag name="KSO_WM_UNIT_USESOURCEFORMAT_APPLY" val="1"/>
  <p:tag name="KSO_WM_UNIT_DIAGRAM_SCHEMECOLOR_ID" val="6"/>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5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5_1"/>
  <p:tag name="KSO_WM_UNIT_PRESET_TEXT" val="添加标题"/>
  <p:tag name="KSO_WM_UNIT_VALUE" val="6"/>
  <p:tag name="KSO_WM_UNIT_USESOURCEFORMAT_APPLY" val="1"/>
  <p:tag name="KSO_WM_UNIT_DIAGRAM_SCHEMECOLOR_ID" val="6"/>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6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6_1"/>
  <p:tag name="KSO_WM_UNIT_PRESET_TEXT" val="添加标题"/>
  <p:tag name="KSO_WM_UNIT_VALUE" val="6"/>
  <p:tag name="KSO_WM_UNIT_USESOURCEFORMAT_APPLY" val="1"/>
  <p:tag name="KSO_WM_UNIT_DIAGRAM_SCHEMECOLOR_ID" val="6"/>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7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7_1"/>
  <p:tag name="KSO_WM_UNIT_PRESET_TEXT" val="添加标题"/>
  <p:tag name="KSO_WM_UNIT_VALUE" val="6"/>
  <p:tag name="KSO_WM_UNIT_USESOURCEFORMAT_APPLY" val="1"/>
  <p:tag name="KSO_WM_UNIT_DIAGRAM_SCHEMECOLOR_ID" val="6"/>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4"/>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4"/>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5"/>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5"/>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6"/>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6"/>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7"/>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7"/>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8"/>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8"/>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9"/>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9"/>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0"/>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0"/>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1"/>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2"/>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3"/>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7_1"/>
  <p:tag name="KSO_WM_TEMPLATE_CATEGORY" val="diagram"/>
  <p:tag name="KSO_WM_TEMPLATE_INDEX" val="20201474"/>
  <p:tag name="KSO_WM_UNIT_LAYERLEVEL" val="1_1_1"/>
  <p:tag name="KSO_WM_TAG_VERSION" val="1.0"/>
  <p:tag name="KSO_WM_BEAUTIFY_FLAG" val="#wm#"/>
  <p:tag name="KSO_WM_UNIT_NOCLEAR" val="0"/>
  <p:tag name="KSO_WM_UNIT_VALUE" val="60"/>
  <p:tag name="KSO_WM_DIAGRAM_GROUP_CODE" val="o1-1"/>
  <p:tag name="KSO_WM_UNIT_TYPE" val="o_h_f"/>
  <p:tag name="KSO_WM_UNIT_INDEX" val="1_7_1"/>
  <p:tag name="KSO_WM_UNIT_PRESET_TEXT" val="单击此处添加文本具体内容，简明扼要的阐述您的观点。"/>
  <p:tag name="KSO_WM_UNIT_USESOURCEFORMAT_APPLY" val="1"/>
  <p:tag name="KSO_WM_UNIT_DIAGRAM_SCHEMECOLOR_ID" val="6"/>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6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6_1"/>
  <p:tag name="KSO_WM_UNIT_PRESET_TEXT" val="单击此处添加文本具体内容，简明扼要的阐述您的观点。"/>
  <p:tag name="KSO_WM_UNIT_VALUE" val="60"/>
  <p:tag name="KSO_WM_UNIT_USESOURCEFORMAT_APPLY" val="1"/>
  <p:tag name="KSO_WM_UNIT_DIAGRAM_SCHEMECOLOR_ID" val="6"/>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5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5_1"/>
  <p:tag name="KSO_WM_UNIT_PRESET_TEXT" val="单击此处添加文本具体内容，简明扼要的阐述您的观点。"/>
  <p:tag name="KSO_WM_UNIT_VALUE" val="60"/>
  <p:tag name="KSO_WM_UNIT_USESOURCEFORMAT_APPLY" val="1"/>
  <p:tag name="KSO_WM_UNIT_DIAGRAM_SCHEMECOLOR_ID" val="6"/>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3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3_1"/>
  <p:tag name="KSO_WM_UNIT_PRESET_TEXT" val="单击此处添加文本具体内容，简明扼要的阐述您的观点。"/>
  <p:tag name="KSO_WM_UNIT_VALUE" val="60"/>
  <p:tag name="KSO_WM_UNIT_USESOURCEFORMAT_APPLY" val="1"/>
  <p:tag name="KSO_WM_UNIT_DIAGRAM_SCHEMECOLOR_ID" val="6"/>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1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1_1"/>
  <p:tag name="KSO_WM_UNIT_PRESET_TEXT" val="单击此处添加文本具体内容，简明扼要的阐述您的观点。"/>
  <p:tag name="KSO_WM_UNIT_VALUE" val="60"/>
  <p:tag name="KSO_WM_UNIT_USESOURCEFORMAT_APPLY" val="1"/>
  <p:tag name="KSO_WM_UNIT_DIAGRAM_SCHEMECOLOR_ID" val="6"/>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4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4_1"/>
  <p:tag name="KSO_WM_UNIT_PRESET_TEXT" val="单击此处添加文本具体内容，简明扼要的阐述您的观点。"/>
  <p:tag name="KSO_WM_UNIT_VALUE" val="60"/>
  <p:tag name="KSO_WM_UNIT_USESOURCEFORMAT_APPLY" val="1"/>
  <p:tag name="KSO_WM_UNIT_DIAGRAM_SCHEMECOLOR_ID" val="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2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2_1"/>
  <p:tag name="KSO_WM_UNIT_VALUE" val="60"/>
  <p:tag name="KSO_WM_UNIT_PRESET_TEXT" val="单击此处添加文本具体内容，简明扼要的阐述您的观点。"/>
  <p:tag name="KSO_WM_UNIT_USESOURCEFORMAT_APPLY" val="1"/>
  <p:tag name="KSO_WM_UNIT_DIAGRAM_SCHEMECOLOR_ID" val="6"/>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1"/>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1"/>
  <p:tag name="KSO_WM_UNIT_LINE_FORE_SCHEMECOLOR_INDEX" val="5"/>
  <p:tag name="KSO_WM_UNIT_LINE_FILL_TYPE" val="2"/>
  <p:tag name="KSO_WM_UNIT_USESOURCEFORMAT_APPLY" val="1"/>
  <p:tag name="KSO_WM_UNIT_DIAGRAM_SCHEMECOLOR_ID" val="6"/>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2"/>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2"/>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3"/>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3"/>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4"/>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4"/>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5"/>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5"/>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6"/>
</p:tagLst>
</file>

<file path=ppt/tags/tag1076.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3"/>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077.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1078.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1079.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6*l_h_i*1_3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80.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6*l_h_i*1_3_2"/>
  <p:tag name="KSO_WM_TEMPLATE_CATEGORY" val="diagram"/>
  <p:tag name="KSO_WM_TEMPLATE_INDEX" val="20198936"/>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1081.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6*l_h_i*1_5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1082.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6*l_h_i*1_5_2"/>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USESOURCEFORMAT_APPLY" val="0"/>
</p:tagLst>
</file>

<file path=ppt/tags/tag1083.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6*l_h_i*1_7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1084.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6*l_h_i*1_7_2"/>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USESOURCEFORMAT_APPLY" val="0"/>
</p:tagLst>
</file>

<file path=ppt/tags/tag1085.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6_6*l_h_i*1_4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1086.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6_6*l_h_i*1_4_2"/>
  <p:tag name="KSO_WM_TEMPLATE_CATEGORY" val="diagram"/>
  <p:tag name="KSO_WM_TEMPLATE_INDEX" val="20198936"/>
  <p:tag name="KSO_WM_UNIT_LAYERLEVEL" val="1_1_1"/>
  <p:tag name="KSO_WM_TAG_VERSION" val="1.0"/>
  <p:tag name="KSO_WM_BEAUTIFY_FLAG" val="#wm#"/>
  <p:tag name="KSO_WM_UNIT_FILL_FORE_SCHEMECOLOR_INDEX" val="8"/>
  <p:tag name="KSO_WM_UNIT_FILL_TYPE" val="1"/>
  <p:tag name="KSO_WM_UNIT_USESOURCEFORMAT_APPLY" val="0"/>
</p:tagLst>
</file>

<file path=ppt/tags/tag1087.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36_6*l_h_i*1_6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1088.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36_6*l_h_i*1_6_2"/>
  <p:tag name="KSO_WM_TEMPLATE_CATEGORY" val="diagram"/>
  <p:tag name="KSO_WM_TEMPLATE_INDEX" val="20198936"/>
  <p:tag name="KSO_WM_UNIT_LAYERLEVEL" val="1_1_1"/>
  <p:tag name="KSO_WM_TAG_VERSION" val="1.0"/>
  <p:tag name="KSO_WM_BEAUTIFY_FLAG" val="#wm#"/>
  <p:tag name="KSO_WM_UNIT_FILL_FORE_SCHEMECOLOR_INDEX" val="10"/>
  <p:tag name="KSO_WM_UNIT_FILL_TYPE" val="1"/>
  <p:tag name="KSO_WM_UNIT_USESOURCEFORMAT_APPLY" val="0"/>
</p:tagLst>
</file>

<file path=ppt/tags/tag1089.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6*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090.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6*l_h_i*1_1_2"/>
  <p:tag name="KSO_WM_TEMPLATE_CATEGORY" val="diagram"/>
  <p:tag name="KSO_WM_TEMPLATE_INDEX" val="20198936"/>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1091.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6_6*l_h_i*1_2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1092.xml><?xml version="1.0" encoding="utf-8"?>
<p:tagLst xmlns:p="http://schemas.openxmlformats.org/presentationml/2006/main">
  <p:tag name="PA" val="v5.2.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6_6*l_h_i*1_2_2"/>
  <p:tag name="KSO_WM_TEMPLATE_CATEGORY" val="diagram"/>
  <p:tag name="KSO_WM_TEMPLATE_INDEX" val="20198936"/>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1093.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6*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Lst>
</file>

<file path=ppt/tags/tag1094.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6*l_h_f*1_3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Lst>
</file>

<file path=ppt/tags/tag1095.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6*l_h_f*1_5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Lst>
</file>

<file path=ppt/tags/tag1096.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6*l_h_f*1_7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Lst>
</file>

<file path=ppt/tags/tag1097.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6_6*l_h_f*1_2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Lst>
</file>

<file path=ppt/tags/tag1098.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6_6*l_h_f*1_4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Lst>
</file>

<file path=ppt/tags/tag1099.xml><?xml version="1.0" encoding="utf-8"?>
<p:tagLst xmlns:p="http://schemas.openxmlformats.org/presentationml/2006/main">
  <p:tag name="PA" val="v5.2.8"/>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36_6*l_h_f*1_6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USESOURCEFORMAT_APPLY" val="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00.xml><?xml version="1.0" encoding="utf-8"?>
<p:tagLst xmlns:p="http://schemas.openxmlformats.org/presentationml/2006/main">
  <p:tag name="PA" val="v5.2.8"/>
  <p:tag name="KSO_WM_UNIT_DIAGRAM_MODELTYPE" val="stripeEnum"/>
  <p:tag name="KSO_WM_UNIT_VALUE" val="116*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36_6*l_h_x*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1101.xml><?xml version="1.0" encoding="utf-8"?>
<p:tagLst xmlns:p="http://schemas.openxmlformats.org/presentationml/2006/main">
  <p:tag name="PA" val="v5.2.8"/>
  <p:tag name="KSO_WM_UNIT_DIAGRAM_MODELTYPE" val="stripeEnum"/>
  <p:tag name="KSO_WM_UNIT_VALUE" val="116*116"/>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36_6*l_h_x*1_5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1102.xml><?xml version="1.0" encoding="utf-8"?>
<p:tagLst xmlns:p="http://schemas.openxmlformats.org/presentationml/2006/main">
  <p:tag name="PA" val="v5.2.8"/>
  <p:tag name="KSO_WM_UNIT_DIAGRAM_MODELTYPE" val="stripeEnum"/>
  <p:tag name="KSO_WM_UNIT_VALUE" val="116*116"/>
  <p:tag name="KSO_WM_UNIT_HIGHLIGHT" val="0"/>
  <p:tag name="KSO_WM_UNIT_COMPATIBLE" val="0"/>
  <p:tag name="KSO_WM_UNIT_DIAGRAM_ISNUMVISUAL" val="0"/>
  <p:tag name="KSO_WM_UNIT_DIAGRAM_ISREFERUNIT" val="0"/>
  <p:tag name="KSO_WM_DIAGRAM_GROUP_CODE" val="l1-1"/>
  <p:tag name="KSO_WM_UNIT_TYPE" val="l_h_x"/>
  <p:tag name="KSO_WM_UNIT_INDEX" val="1_7_1"/>
  <p:tag name="KSO_WM_UNIT_ID" val="diagram20198936_6*l_h_x*1_7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1103.xml><?xml version="1.0" encoding="utf-8"?>
<p:tagLst xmlns:p="http://schemas.openxmlformats.org/presentationml/2006/main">
  <p:tag name="PA" val="v5.2.8"/>
  <p:tag name="KSO_WM_UNIT_DIAGRAM_MODELTYPE" val="stripeEnum"/>
  <p:tag name="KSO_WM_UNIT_VALUE" val="116*11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36_6*l_h_x*1_2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1104.xml><?xml version="1.0" encoding="utf-8"?>
<p:tagLst xmlns:p="http://schemas.openxmlformats.org/presentationml/2006/main">
  <p:tag name="PA" val="v5.2.8"/>
  <p:tag name="KSO_WM_UNIT_DIAGRAM_MODELTYPE" val="stripeEnum"/>
  <p:tag name="KSO_WM_UNIT_VALUE" val="112*11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36_6*l_h_x*1_4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1105.xml><?xml version="1.0" encoding="utf-8"?>
<p:tagLst xmlns:p="http://schemas.openxmlformats.org/presentationml/2006/main">
  <p:tag name="PA" val="v5.2.8"/>
  <p:tag name="KSO_WM_UNIT_DIAGRAM_MODELTYPE" val="stripeEnum"/>
  <p:tag name="KSO_WM_UNIT_VALUE" val="116*107"/>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36_6*l_h_x*1_6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1106.xml><?xml version="1.0" encoding="utf-8"?>
<p:tagLst xmlns:p="http://schemas.openxmlformats.org/presentationml/2006/main">
  <p:tag name="PA" val="v5.2.8"/>
  <p:tag name="KSO_WM_UNIT_DIAGRAM_MODELTYPE" val="stripeEnum"/>
  <p:tag name="KSO_WM_UNIT_VALUE" val="116*8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36_6*l_h_x*1_3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1107.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7"/>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108.xml><?xml version="1.0" encoding="utf-8"?>
<p:tagLst xmlns:p="http://schemas.openxmlformats.org/presentationml/2006/main">
  <p:tag name="KSO_WM_TAG_VERSION" val="1.0"/>
  <p:tag name="KSO_WM_BEAUTIFY_FLAG" val="#wm#"/>
  <p:tag name="KSO_WM_UNIT_TYPE" val="i"/>
  <p:tag name="KSO_WM_UNIT_ID" val="diagram160128_4*i*0"/>
  <p:tag name="KSO_WM_TEMPLATE_CATEGORY" val="diagram"/>
  <p:tag name="KSO_WM_TEMPLATE_INDEX" val="160128"/>
  <p:tag name="KSO_WM_UNIT_INDEX" val="0"/>
</p:tagLst>
</file>

<file path=ppt/tags/tag1109.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1"/>
  <p:tag name="KSO_WM_UNIT_ID" val="diagram160128_4*l_i*1_1"/>
  <p:tag name="KSO_WM_UNIT_CLEAR" val="1"/>
  <p:tag name="KSO_WM_UNIT_LAYERLEVEL" val="1_1"/>
  <p:tag name="KSO_WM_DIAGRAM_GROUP_CODE" val="l1-1"/>
  <p:tag name="KSO_WM_UNIT_TEXT_FILL_FORE_SCHEMECOLOR_INDEX" val="14"/>
  <p:tag name="KSO_WM_UNIT_TEXT_FILL_TYPE" val="1"/>
  <p:tag name="KSO_WM_UNIT_USESOURCEFORMAT_APPLY" val="0"/>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10.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2"/>
  <p:tag name="KSO_WM_UNIT_ID" val="diagram160128_4*l_i*1_2"/>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0"/>
</p:tagLst>
</file>

<file path=ppt/tags/tag1111.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h_f"/>
  <p:tag name="KSO_WM_UNIT_INDEX" val="1_1_1"/>
  <p:tag name="KSO_WM_UNIT_ID" val="diagram160128_4*l_h_f*1_1_1"/>
  <p:tag name="KSO_WM_UNIT_CLEAR" val="1"/>
  <p:tag name="KSO_WM_UNIT_LAYERLEVEL" val="1_1_1"/>
  <p:tag name="KSO_WM_UNIT_VALUE" val="16"/>
  <p:tag name="KSO_WM_UNIT_HIGHLIGHT" val="0"/>
  <p:tag name="KSO_WM_UNIT_COMPATIBLE" val="0"/>
  <p:tag name="KSO_WM_UNIT_PRESET_TEXT_INDEX" val="3"/>
  <p:tag name="KSO_WM_UNIT_PRESET_TEXT_LEN" val="5"/>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0"/>
</p:tagLst>
</file>

<file path=ppt/tags/tag1112.xml><?xml version="1.0" encoding="utf-8"?>
<p:tagLst xmlns:p="http://schemas.openxmlformats.org/presentationml/2006/main">
  <p:tag name="KSO_WM_TAG_VERSION" val="1.0"/>
  <p:tag name="KSO_WM_BEAUTIFY_FLAG" val="#wm#"/>
  <p:tag name="KSO_WM_UNIT_TYPE" val="i"/>
  <p:tag name="KSO_WM_UNIT_ID" val="diagram160128_4*i*7"/>
  <p:tag name="KSO_WM_TEMPLATE_CATEGORY" val="diagram"/>
  <p:tag name="KSO_WM_TEMPLATE_INDEX" val="160128"/>
  <p:tag name="KSO_WM_UNIT_INDEX" val="7"/>
</p:tagLst>
</file>

<file path=ppt/tags/tag1113.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3"/>
  <p:tag name="KSO_WM_UNIT_ID" val="diagram160128_4*l_i*1_3"/>
  <p:tag name="KSO_WM_UNIT_CLEAR" val="1"/>
  <p:tag name="KSO_WM_UNIT_LAYERLEVEL" val="1_1"/>
  <p:tag name="KSO_WM_DIAGRAM_GROUP_CODE" val="l1-1"/>
  <p:tag name="KSO_WM_UNIT_TEXT_FILL_FORE_SCHEMECOLOR_INDEX" val="14"/>
  <p:tag name="KSO_WM_UNIT_TEXT_FILL_TYPE" val="1"/>
  <p:tag name="KSO_WM_UNIT_USESOURCEFORMAT_APPLY" val="0"/>
</p:tagLst>
</file>

<file path=ppt/tags/tag1114.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4"/>
  <p:tag name="KSO_WM_UNIT_ID" val="diagram160128_4*l_i*1_4"/>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Lst>
</file>

<file path=ppt/tags/tag1115.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h_f"/>
  <p:tag name="KSO_WM_UNIT_INDEX" val="1_2_1"/>
  <p:tag name="KSO_WM_UNIT_ID" val="diagram160128_4*l_h_f*1_2_1"/>
  <p:tag name="KSO_WM_UNIT_CLEAR" val="1"/>
  <p:tag name="KSO_WM_UNIT_LAYERLEVEL" val="1_1_1"/>
  <p:tag name="KSO_WM_UNIT_VALUE" val="16"/>
  <p:tag name="KSO_WM_UNIT_HIGHLIGHT" val="0"/>
  <p:tag name="KSO_WM_UNIT_COMPATIBLE" val="0"/>
  <p:tag name="KSO_WM_UNIT_PRESET_TEXT_INDEX" val="3"/>
  <p:tag name="KSO_WM_UNIT_PRESET_TEXT_LEN" val="5"/>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0"/>
</p:tagLst>
</file>

<file path=ppt/tags/tag1116.xml><?xml version="1.0" encoding="utf-8"?>
<p:tagLst xmlns:p="http://schemas.openxmlformats.org/presentationml/2006/main">
  <p:tag name="KSO_WM_TAG_VERSION" val="1.0"/>
  <p:tag name="KSO_WM_BEAUTIFY_FLAG" val="#wm#"/>
  <p:tag name="KSO_WM_UNIT_TYPE" val="i"/>
  <p:tag name="KSO_WM_UNIT_ID" val="diagram160128_4*i*14"/>
  <p:tag name="KSO_WM_TEMPLATE_CATEGORY" val="diagram"/>
  <p:tag name="KSO_WM_TEMPLATE_INDEX" val="160128"/>
  <p:tag name="KSO_WM_UNIT_INDEX" val="14"/>
</p:tagLst>
</file>

<file path=ppt/tags/tag1117.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5"/>
  <p:tag name="KSO_WM_UNIT_ID" val="diagram160128_4*l_i*1_5"/>
  <p:tag name="KSO_WM_UNIT_CLEAR" val="1"/>
  <p:tag name="KSO_WM_UNIT_LAYERLEVEL" val="1_1"/>
  <p:tag name="KSO_WM_DIAGRAM_GROUP_CODE" val="l1-1"/>
  <p:tag name="KSO_WM_UNIT_TEXT_FILL_FORE_SCHEMECOLOR_INDEX" val="14"/>
  <p:tag name="KSO_WM_UNIT_TEXT_FILL_TYPE" val="1"/>
  <p:tag name="KSO_WM_UNIT_USESOURCEFORMAT_APPLY" val="0"/>
</p:tagLst>
</file>

<file path=ppt/tags/tag1118.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i"/>
  <p:tag name="KSO_WM_UNIT_INDEX" val="1_6"/>
  <p:tag name="KSO_WM_UNIT_ID" val="diagram160128_4*l_i*1_6"/>
  <p:tag name="KSO_WM_UNIT_CLEAR" val="1"/>
  <p:tag name="KSO_WM_UNIT_LAYERLEVEL" val="1_1"/>
  <p:tag name="KSO_WM_DIAGRAM_GROUP_CODE" val="l1-1"/>
  <p:tag name="KSO_WM_UNIT_FILL_FORE_SCHEMECOLOR_INDEX" val="7"/>
  <p:tag name="KSO_WM_UNIT_FILL_TYPE" val="1"/>
  <p:tag name="KSO_WM_UNIT_TEXT_FILL_FORE_SCHEMECOLOR_INDEX" val="14"/>
  <p:tag name="KSO_WM_UNIT_TEXT_FILL_TYPE" val="1"/>
  <p:tag name="KSO_WM_UNIT_USESOURCEFORMAT_APPLY" val="0"/>
</p:tagLst>
</file>

<file path=ppt/tags/tag1119.xml><?xml version="1.0" encoding="utf-8"?>
<p:tagLst xmlns:p="http://schemas.openxmlformats.org/presentationml/2006/main">
  <p:tag name="KSO_WM_TEMPLATE_CATEGORY" val="diagram"/>
  <p:tag name="KSO_WM_TEMPLATE_INDEX" val="160128"/>
  <p:tag name="KSO_WM_TAG_VERSION" val="1.0"/>
  <p:tag name="KSO_WM_BEAUTIFY_FLAG" val="#wm#"/>
  <p:tag name="KSO_WM_UNIT_TYPE" val="l_h_f"/>
  <p:tag name="KSO_WM_UNIT_INDEX" val="1_3_1"/>
  <p:tag name="KSO_WM_UNIT_ID" val="diagram160128_4*l_h_f*1_3_1"/>
  <p:tag name="KSO_WM_UNIT_CLEAR" val="1"/>
  <p:tag name="KSO_WM_UNIT_LAYERLEVEL" val="1_1_1"/>
  <p:tag name="KSO_WM_UNIT_VALUE" val="16"/>
  <p:tag name="KSO_WM_UNIT_HIGHLIGHT" val="0"/>
  <p:tag name="KSO_WM_UNIT_COMPATIBLE" val="0"/>
  <p:tag name="KSO_WM_UNIT_PRESET_TEXT_INDEX" val="3"/>
  <p:tag name="KSO_WM_UNIT_PRESET_TEXT_LEN" val="5"/>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20.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3"/>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112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25.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112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30.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1134.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35.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1139.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40.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Lst>
</file>

<file path=ppt/tags/tag1141.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1"/>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114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46.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51.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1155.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56.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0.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61.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Lst>
</file>

<file path=ppt/tags/tag1162.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1"/>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116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67.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1171.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72.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31_1*l_h_i*1_1_2"/>
  <p:tag name="KSO_WM_TEMPLATE_CATEGORY" val="diagram"/>
  <p:tag name="KSO_WM_TEMPLATE_INDEX" val="231"/>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0"/>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31_1*l_h_i*1_1_3"/>
  <p:tag name="KSO_WM_TEMPLATE_CATEGORY" val="diagram"/>
  <p:tag name="KSO_WM_TEMPLATE_INDEX" val="2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31_1*l_h_i*1_1_1"/>
  <p:tag name="KSO_WM_TEMPLATE_CATEGORY" val="diagram"/>
  <p:tag name="KSO_WM_TEMPLATE_INDEX" val="23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0"/>
</p:tagLst>
</file>

<file path=ppt/tags/tag1176.xml><?xml version="1.0" encoding="utf-8"?>
<p:tagLst xmlns:p="http://schemas.openxmlformats.org/presentationml/2006/main">
  <p:tag name="KSO_WM_UNIT_ISCONTENTS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31_1*l_h_a*1_1_1"/>
  <p:tag name="KSO_WM_TEMPLATE_CATEGORY" val="diagram"/>
  <p:tag name="KSO_WM_TEMPLATE_INDEX" val="231"/>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77.xml><?xml version="1.0" encoding="utf-8"?>
<p:tagLst xmlns:p="http://schemas.openxmlformats.org/presentationml/2006/main">
  <p:tag name="KSO_WM_UNIT_PRESET_TEXT" val="单击此处添加文本"/>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31_1*l_h_f*1_1_1"/>
  <p:tag name="KSO_WM_TEMPLATE_CATEGORY" val="diagram"/>
  <p:tag name="KSO_WM_TEMPLATE_INDEX" val="231"/>
  <p:tag name="KSO_WM_UNIT_LAYERLEVEL" val="1_1_1"/>
  <p:tag name="KSO_WM_TAG_VERSION" val="1.0"/>
  <p:tag name="KSO_WM_BEAUTIFY_FLAG" val="#wm#"/>
  <p:tag name="KSO_WM_UNIT_USESOURCEFORMAT_APPLY" val="0"/>
</p:tagLst>
</file>

<file path=ppt/tags/tag1178.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1"/>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118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118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118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5*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5*l_h_i*1_4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0.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5*l_h_f*1_4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5*l_h_i*1_5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49_5*l_h_i*1_5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1193.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5*l_h_f*1_5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70849_5*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70849_5*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199.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00.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1201.xml><?xml version="1.0" encoding="utf-8"?>
<p:tagLst xmlns:p="http://schemas.openxmlformats.org/presentationml/2006/main">
  <p:tag name="KSO_WM_BEAUTIFY_FLAG" val="#wm#"/>
  <p:tag name="KSO_WM_TEMPLATE_CATEGORY" val="diagram"/>
  <p:tag name="KSO_WM_TEMPLATE_INDEX" val="20187924"/>
  <p:tag name="KSO_WM_TAG_VERSION" val="1.0"/>
  <p:tag name="KSO_WM_SLIDE_INDEX" val="2"/>
  <p:tag name="KSO_WM_SLIDE_ITEM_CNT" val="1"/>
  <p:tag name="KSO_WM_SLIDE_LAYOUT" val="n"/>
  <p:tag name="KSO_WM_SLIDE_LAYOUT_CNT" val="1"/>
  <p:tag name="KSO_WM_SLIDE_TYPE" val="text"/>
  <p:tag name="KSO_WM_SLIDE_SUBTYPE" val="diag"/>
  <p:tag name="KSO_WM_SLIDE_POSITION" val="81.966*185.419"/>
  <p:tag name="KSO_WM_SLIDE_SIZE" val="799.71*223.919"/>
  <p:tag name="KSO_WM_DIAGRAM_GROUP_CODE" val="n1-1"/>
  <p:tag name="KSO_WM_SLIDE_ID" val="diagram20187924_2"/>
  <p:tag name="KSO_WM_SLIDE_DIAGTYPE" val="n"/>
  <p:tag name="KSO_WM_TEMPLATE_SUBCATEGORY" val="0"/>
</p:tagLst>
</file>

<file path=ppt/tags/tag1202.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1*a*1"/>
  <p:tag name="KSO_WM_TEMPLATE_CATEGORY" val="custom"/>
  <p:tag name="KSO_WM_TEMPLATE_INDEX" val="20193327"/>
  <p:tag name="KSO_WM_UNIT_LAYERLEVEL" val="1"/>
  <p:tag name="KSO_WM_TAG_VERSION" val="1.0"/>
  <p:tag name="KSO_WM_BEAUTIFY_FLAG" val="#wm#"/>
</p:tagLst>
</file>

<file path=ppt/tags/tag1203.xml><?xml version="1.0" encoding="utf-8"?>
<p:tagLst xmlns:p="http://schemas.openxmlformats.org/presentationml/2006/main">
  <p:tag name="KSO_WM_SLIDE_ID" val="custom20193327_11"/>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6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62.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63.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64.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65.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66.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1"/>
  <p:tag name="KSO_WM_UNIT_ID" val="diagram20171158_1*l_h_i*1_1_1"/>
  <p:tag name="KSO_WM_UNIT_LAYERLEVEL" val="1_1_1"/>
  <p:tag name="KSO_WM_DIAGRAM_GROUP_CODE" val="l1-1"/>
  <p:tag name="KSO_WM_UNIT_FILL_FORE_SCHEMECOLOR_INDEX" val="15"/>
  <p:tag name="KSO_WM_UNIT_FILL_TYPE" val="1"/>
  <p:tag name="KSO_WM_UNIT_USESOURCEFORMAT_APPLY" val="1"/>
</p:tagLst>
</file>

<file path=ppt/tags/tag467.xml><?xml version="1.0" encoding="utf-8"?>
<p:tagLst xmlns:p="http://schemas.openxmlformats.org/presentationml/2006/main">
  <p:tag name="KSO_WM_TEMPLATE_CATEGORY" val="diagram"/>
  <p:tag name="KSO_WM_TEMPLATE_INDEX" val="20171158"/>
  <p:tag name="KSO_WM_TAG_VERSION" val="1.0"/>
  <p:tag name="KSO_WM_BEAUTIFY_FLAG" val="#wm#"/>
  <p:tag name="KSO_WM_UNIT_ISCONTENTSTITLE" val="0"/>
  <p:tag name="KSO_WM_UNIT_TYPE" val="l_h_a"/>
  <p:tag name="KSO_WM_UNIT_INDEX" val="1_1_1"/>
  <p:tag name="KSO_WM_UNIT_CLEAR" val="1"/>
  <p:tag name="KSO_WM_UNIT_LAYERLEVEL" val="1_1_1"/>
  <p:tag name="KSO_WM_UNIT_VALUE" val="44"/>
  <p:tag name="KSO_WM_UNIT_HIGHLIGHT" val="0"/>
  <p:tag name="KSO_WM_UNIT_COMPATIBLE" val="0"/>
  <p:tag name="KSO_WM_UNIT_PRESET_TEXT_INDEX" val="3"/>
  <p:tag name="KSO_WM_UNIT_PRESET_TEXT_LEN" val="24"/>
  <p:tag name="KSO_WM_DIAGRAM_GROUP_CODE" val="l1-1"/>
  <p:tag name="KSO_WM_UNIT_ID" val="diagram20171158_1*l_h_a*1_1_1"/>
  <p:tag name="KSO_WM_UNIT_FILL_FORE_SCHEMECOLOR_INDEX" val="5"/>
  <p:tag name="KSO_WM_UNIT_FILL_TYPE" val="1"/>
  <p:tag name="KSO_WM_UNIT_TEXT_FILL_FORE_SCHEMECOLOR_INDEX" val="14"/>
  <p:tag name="KSO_WM_UNIT_TEXT_FILL_TYPE" val="1"/>
  <p:tag name="KSO_WM_UNIT_USESOURCEFORMAT_APPLY" val="1"/>
</p:tagLst>
</file>

<file path=ppt/tags/tag468.xml><?xml version="1.0" encoding="utf-8"?>
<p:tagLst xmlns:p="http://schemas.openxmlformats.org/presentationml/2006/main">
  <p:tag name="KSO_WM_TEMPLATE_CATEGORY" val="diagram"/>
  <p:tag name="KSO_WM_TEMPLATE_INDEX" val="20171158"/>
  <p:tag name="KSO_WM_TAG_VERSION" val="1.0"/>
  <p:tag name="KSO_WM_BEAUTIFY_FLAG" val="#wm#"/>
  <p:tag name="MH" val="20150921115827"/>
  <p:tag name="MH_LIBRARY" val="GRAPHIC"/>
  <p:tag name="MH_TYPE" val="Text"/>
  <p:tag name="MH_ORDER" val="1"/>
  <p:tag name="KSO_WM_UNIT_TYPE" val="l_h_f"/>
  <p:tag name="KSO_WM_UNIT_INDEX" val="1_1_1"/>
  <p:tag name="KSO_WM_UNIT_CLEAR" val="1"/>
  <p:tag name="KSO_WM_UNIT_LAYERLEVEL" val="1_1_1"/>
  <p:tag name="KSO_WM_UNIT_VALUE" val="200"/>
  <p:tag name="KSO_WM_UNIT_HIGHLIGHT" val="0"/>
  <p:tag name="KSO_WM_UNIT_COMPATIBLE" val="0"/>
  <p:tag name="KSO_WM_UNIT_PRESET_TEXT_INDEX" val="5"/>
  <p:tag name="KSO_WM_UNIT_PRESET_TEXT_LEN" val="232"/>
  <p:tag name="KSO_WM_DIAGRAM_GROUP_CODE" val="l1-1"/>
  <p:tag name="KSO_WM_UNIT_ID" val="diagram20171158_1*l_h_f*1_1_1"/>
  <p:tag name="KSO_WM_UNIT_TEXT_FILL_FORE_SCHEMECOLOR_INDEX" val="13"/>
  <p:tag name="KSO_WM_UNIT_TEXT_FILL_TYPE" val="1"/>
  <p:tag name="KSO_WM_UNIT_USESOURCEFORMAT_APPLY" val="1"/>
</p:tagLst>
</file>

<file path=ppt/tags/tag469.xml><?xml version="1.0" encoding="utf-8"?>
<p:tagLst xmlns:p="http://schemas.openxmlformats.org/presentationml/2006/main">
  <p:tag name="KSO_WM_TAG_VERSION" val="1.0"/>
  <p:tag name="KSO_WM_BEAUTIFY_FLAG" val="#wm#"/>
  <p:tag name="KSO_WM_UNIT_TYPE" val="i"/>
  <p:tag name="KSO_WM_UNIT_ID" val="diagram20171158_1*i*3"/>
  <p:tag name="KSO_WM_TEMPLATE_CATEGORY" val="diagram"/>
  <p:tag name="KSO_WM_TEMPLATE_INDEX" val="20171158"/>
  <p:tag name="KSO_WM_UNIT_INDEX" val="3"/>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2"/>
  <p:tag name="KSO_WM_UNIT_ID" val="diagram20171158_1*l_h_i*1_1_2"/>
  <p:tag name="KSO_WM_UNIT_LAYERLEVEL" val="1_1_1"/>
  <p:tag name="KSO_WM_DIAGRAM_GROUP_CODE" val="l1-1"/>
  <p:tag name="KSO_WM_UNIT_FILL_FORE_SCHEMECOLOR_INDEX" val="14"/>
  <p:tag name="KSO_WM_UNIT_FILL_TYPE" val="1"/>
  <p:tag name="KSO_WM_UNIT_LINE_FORE_SCHEMECOLOR_INDEX" val="14"/>
  <p:tag name="KSO_WM_UNIT_LINE_FILL_TYPE" val="2"/>
  <p:tag name="KSO_WM_UNIT_USESOURCEFORMAT_APPLY" val="1"/>
</p:tagLst>
</file>

<file path=ppt/tags/tag471.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3"/>
  <p:tag name="KSO_WM_UNIT_ID" val="diagram20171158_1*l_h_i*1_1_3"/>
  <p:tag name="KSO_WM_UNIT_LAYERLEVEL" val="1_1_1"/>
  <p:tag name="KSO_WM_DIAGRAM_GROUP_CODE" val="l1-1"/>
  <p:tag name="KSO_WM_UNIT_FILL_FORE_SCHEMECOLOR_INDEX" val="14"/>
  <p:tag name="KSO_WM_UNIT_FILL_TYPE" val="1"/>
  <p:tag name="KSO_WM_UNIT_USESOURCEFORMAT_APPLY" val="1"/>
</p:tagLst>
</file>

<file path=ppt/tags/tag472.xml><?xml version="1.0" encoding="utf-8"?>
<p:tagLst xmlns:p="http://schemas.openxmlformats.org/presentationml/2006/main">
  <p:tag name="KSO_WM_TAG_VERSION" val="1.0"/>
  <p:tag name="KSO_WM_BEAUTIFY_FLAG" val="#wm#"/>
  <p:tag name="KSO_WM_UNIT_TYPE" val="i"/>
  <p:tag name="KSO_WM_UNIT_ID" val="diagram20171158_1*i*8"/>
  <p:tag name="KSO_WM_TEMPLATE_CATEGORY" val="diagram"/>
  <p:tag name="KSO_WM_TEMPLATE_INDEX" val="20171158"/>
  <p:tag name="KSO_WM_UNIT_INDEX" val="8"/>
</p:tagLst>
</file>

<file path=ppt/tags/tag473.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4"/>
  <p:tag name="KSO_WM_UNIT_ID" val="diagram20171158_1*l_h_i*1_1_4"/>
  <p:tag name="KSO_WM_UNIT_LAYERLEVEL" val="1_1_1"/>
  <p:tag name="KSO_WM_DIAGRAM_GROUP_CODE" val="l1-1"/>
  <p:tag name="KSO_WM_UNIT_FILL_FORE_SCHEMECOLOR_INDEX" val="14"/>
  <p:tag name="KSO_WM_UNIT_FILL_TYPE" val="1"/>
  <p:tag name="KSO_WM_UNIT_USESOURCEFORMAT_APPLY" val="1"/>
</p:tagLst>
</file>

<file path=ppt/tags/tag474.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5"/>
  <p:tag name="KSO_WM_UNIT_ID" val="diagram20171158_1*l_h_i*1_1_5"/>
  <p:tag name="KSO_WM_UNIT_LAYERLEVEL" val="1_1_1"/>
  <p:tag name="KSO_WM_DIAGRAM_GROUP_CODE" val="l1-1"/>
  <p:tag name="KSO_WM_UNIT_FILL_FORE_SCHEMECOLOR_INDEX" val="14"/>
  <p:tag name="KSO_WM_UNIT_FILL_TYPE" val="1"/>
  <p:tag name="KSO_WM_UNIT_USESOURCEFORMAT_APPLY" val="1"/>
</p:tagLst>
</file>

<file path=ppt/tags/tag475.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6"/>
  <p:tag name="KSO_WM_UNIT_ID" val="diagram20171158_1*l_h_i*1_1_6"/>
  <p:tag name="KSO_WM_UNIT_LAYERLEVEL" val="1_1_1"/>
  <p:tag name="KSO_WM_DIAGRAM_GROUP_CODE" val="l1-1"/>
  <p:tag name="KSO_WM_UNIT_FILL_FORE_SCHEMECOLOR_INDEX" val="14"/>
  <p:tag name="KSO_WM_UNIT_FILL_TYPE" val="1"/>
  <p:tag name="KSO_WM_UNIT_USESOURCEFORMAT_APPLY" val="1"/>
</p:tagLst>
</file>

<file path=ppt/tags/tag476.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7"/>
  <p:tag name="KSO_WM_UNIT_ID" val="diagram20171158_1*l_h_i*1_1_7"/>
  <p:tag name="KSO_WM_UNIT_LAYERLEVEL" val="1_1_1"/>
  <p:tag name="KSO_WM_DIAGRAM_GROUP_CODE" val="l1-1"/>
  <p:tag name="KSO_WM_UNIT_FILL_FORE_SCHEMECOLOR_INDEX" val="14"/>
  <p:tag name="KSO_WM_UNIT_FILL_TYPE" val="1"/>
  <p:tag name="KSO_WM_UNIT_USESOURCEFORMAT_APPLY" val="1"/>
</p:tagLst>
</file>

<file path=ppt/tags/tag477.xml><?xml version="1.0" encoding="utf-8"?>
<p:tagLst xmlns:p="http://schemas.openxmlformats.org/presentationml/2006/main">
  <p:tag name="KSO_WM_BEAUTIFY_FLAG" val="#wm#"/>
  <p:tag name="KSO_WM_TEMPLATE_CATEGORY" val="custom"/>
  <p:tag name="KSO_WM_TEMPLATE_INDEX" val="20193327"/>
</p:tagLst>
</file>

<file path=ppt/tags/tag478.xml><?xml version="1.0" encoding="utf-8"?>
<p:tagLst xmlns:p="http://schemas.openxmlformats.org/presentationml/2006/main">
  <p:tag name="KSO_WM_TEMPLATE_CATEGORY" val="diagram"/>
  <p:tag name="KSO_WM_TEMPLATE_INDEX" val="160508"/>
  <p:tag name="KSO_WM_UNIT_TYPE" val="l_i"/>
  <p:tag name="KSO_WM_UNIT_INDEX" val="1_1"/>
  <p:tag name="KSO_WM_UNIT_ID" val="diagram160508_1*l_i*1_1"/>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TEMPLATE_CATEGORY" val="diagram"/>
  <p:tag name="KSO_WM_TEMPLATE_INDEX" val="160508"/>
  <p:tag name="KSO_WM_UNIT_TYPE" val="l_h_f"/>
  <p:tag name="KSO_WM_UNIT_INDEX" val="1_1_1"/>
  <p:tag name="KSO_WM_UNIT_ID" val="diagram160508_1*l_h_f*1_1_1"/>
  <p:tag name="KSO_WM_UNIT_CLEAR" val="1"/>
  <p:tag name="KSO_WM_UNIT_LAYERLEVEL" val="1_1_1"/>
  <p:tag name="KSO_WM_UNIT_VALUE" val="80"/>
  <p:tag name="KSO_WM_UNIT_HIGHLIGHT" val="0"/>
  <p:tag name="KSO_WM_UNIT_COMPATIBLE" val="0"/>
  <p:tag name="KSO_WM_BEAUTIFY_FLAG" val="#wm#"/>
  <p:tag name="KSO_WM_TAG_VERSION" val="1.0"/>
  <p:tag name="KSO_WM_DIAGRAM_GROUP_CODE" val="l1-1"/>
  <p:tag name="KSO_WM_UNIT_PRESET_TEXT" val="Lorem ipsum dolor sit amet"/>
  <p:tag name="KSO_WM_UNIT_FILL_FORE_SCHEMECOLOR_INDEX" val="14"/>
  <p:tag name="KSO_WM_UNIT_FILL_TYPE" val="1"/>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TEMPLATE_CATEGORY" val="diagram"/>
  <p:tag name="KSO_WM_TEMPLATE_INDEX" val="160508"/>
  <p:tag name="KSO_WM_UNIT_TYPE" val="l_i"/>
  <p:tag name="KSO_WM_UNIT_INDEX" val="1_2"/>
  <p:tag name="KSO_WM_UNIT_ID" val="diagram160508_1*l_i*1_2"/>
  <p:tag name="KSO_WM_UNIT_CLEAR" val="1"/>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TEMPLATE_CATEGORY" val="diagram"/>
  <p:tag name="KSO_WM_TEMPLATE_INDEX" val="160508"/>
  <p:tag name="KSO_WM_UNIT_TYPE" val="l_i"/>
  <p:tag name="KSO_WM_UNIT_INDEX" val="1_3"/>
  <p:tag name="KSO_WM_UNIT_ID" val="diagram160508_1*l_i*1_3"/>
  <p:tag name="KSO_WM_UNIT_CLEAR" val="1"/>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1"/>
</p:tagLst>
</file>

<file path=ppt/tags/tag482.xml><?xml version="1.0" encoding="utf-8"?>
<p:tagLst xmlns:p="http://schemas.openxmlformats.org/presentationml/2006/main">
  <p:tag name="KSO_WM_TEMPLATE_CATEGORY" val="diagram"/>
  <p:tag name="KSO_WM_TEMPLATE_INDEX" val="160508"/>
  <p:tag name="KSO_WM_UNIT_TYPE" val="l_i"/>
  <p:tag name="KSO_WM_UNIT_INDEX" val="1_4"/>
  <p:tag name="KSO_WM_UNIT_ID" val="diagram160508_1*l_i*1_4"/>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TEMPLATE_CATEGORY" val="diagram"/>
  <p:tag name="KSO_WM_TEMPLATE_INDEX" val="160508"/>
  <p:tag name="KSO_WM_UNIT_TYPE" val="l_i"/>
  <p:tag name="KSO_WM_UNIT_INDEX" val="1_5"/>
  <p:tag name="KSO_WM_UNIT_ID" val="diagram160508_1*l_i*1_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4.xml><?xml version="1.0" encoding="utf-8"?>
<p:tagLst xmlns:p="http://schemas.openxmlformats.org/presentationml/2006/main">
  <p:tag name="KSO_WM_TEMPLATE_CATEGORY" val="diagram"/>
  <p:tag name="KSO_WM_TEMPLATE_INDEX" val="160508"/>
  <p:tag name="KSO_WM_UNIT_TYPE" val="l_i"/>
  <p:tag name="KSO_WM_UNIT_INDEX" val="1_6"/>
  <p:tag name="KSO_WM_UNIT_ID" val="diagram160508_1*l_i*1_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TEMPLATE_CATEGORY" val="diagram"/>
  <p:tag name="KSO_WM_TEMPLATE_INDEX" val="160508"/>
  <p:tag name="KSO_WM_UNIT_TYPE" val="l_i"/>
  <p:tag name="KSO_WM_UNIT_INDEX" val="1_7"/>
  <p:tag name="KSO_WM_UNIT_ID" val="diagram160508_1*l_i*1_7"/>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TEMPLATE_CATEGORY" val="diagram"/>
  <p:tag name="KSO_WM_TEMPLATE_INDEX" val="160508"/>
  <p:tag name="KSO_WM_UNIT_TYPE" val="l_i"/>
  <p:tag name="KSO_WM_UNIT_INDEX" val="1_8"/>
  <p:tag name="KSO_WM_UNIT_ID" val="diagram160508_1*l_i*1_8"/>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TEMPLATE_CATEGORY" val="diagram"/>
  <p:tag name="KSO_WM_TEMPLATE_INDEX" val="160508"/>
  <p:tag name="KSO_WM_UNIT_TYPE" val="l_i"/>
  <p:tag name="KSO_WM_UNIT_INDEX" val="1_9"/>
  <p:tag name="KSO_WM_UNIT_ID" val="diagram160508_1*l_i*1_9"/>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TEMPLATE_CATEGORY" val="diagram"/>
  <p:tag name="KSO_WM_TEMPLATE_INDEX" val="160508"/>
  <p:tag name="KSO_WM_UNIT_TYPE" val="l_i"/>
  <p:tag name="KSO_WM_UNIT_INDEX" val="1_10"/>
  <p:tag name="KSO_WM_UNIT_ID" val="diagram160508_1*l_i*1_10"/>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TEMPLATE_CATEGORY" val="diagram"/>
  <p:tag name="KSO_WM_TEMPLATE_INDEX" val="160508"/>
  <p:tag name="KSO_WM_UNIT_TYPE" val="l_i"/>
  <p:tag name="KSO_WM_UNIT_INDEX" val="1_11"/>
  <p:tag name="KSO_WM_UNIT_ID" val="diagram160508_1*l_i*1_1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TEMPLATE_CATEGORY" val="diagram"/>
  <p:tag name="KSO_WM_TEMPLATE_INDEX" val="160508"/>
  <p:tag name="KSO_WM_UNIT_TYPE" val="l_i"/>
  <p:tag name="KSO_WM_UNIT_INDEX" val="1_12"/>
  <p:tag name="KSO_WM_UNIT_ID" val="diagram160508_1*l_i*1_1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492.xml><?xml version="1.0" encoding="utf-8"?>
<p:tagLst xmlns:p="http://schemas.openxmlformats.org/presentationml/2006/main">
  <p:tag name="KSO_WM_TEMPLATE_CATEGORY" val="diagram"/>
  <p:tag name="KSO_WM_TEMPLATE_INDEX" val="20169019"/>
  <p:tag name="KSO_WM_UNIT_TYPE" val="m_i"/>
  <p:tag name="KSO_WM_UNIT_INDEX" val="1_1"/>
  <p:tag name="KSO_WM_UNIT_ID" val="diagram20169019_3*m_i*1_1"/>
  <p:tag name="KSO_WM_UNIT_LAYERLEVEL" val="1_1"/>
  <p:tag name="KSO_WM_BEAUTIFY_FLAG" val="#wm#"/>
  <p:tag name="KSO_WM_TAG_VERSION" val="1.0"/>
  <p:tag name="KSO_WM_DIAGRAM_GROUP_CODE" val="m1-1"/>
  <p:tag name="KSO_WM_UNIT_LINE_FORE_SCHEMECOLOR_INDEX" val="6"/>
  <p:tag name="KSO_WM_UNIT_LINE_FILL_TYPE" val="2"/>
  <p:tag name="KSO_WM_UNIT_USESOURCEFORMAT_APPLY" val="1"/>
  <p:tag name="KSO_WM_UNIT_DIAGRAM_SCHEMECOLOR_ID" val="0"/>
</p:tagLst>
</file>

<file path=ppt/tags/tag493.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a"/>
  <p:tag name="KSO_WM_UNIT_INDEX" val="1_4_1"/>
  <p:tag name="KSO_WM_UNIT_LAYERLEVEL" val="1_1_1"/>
  <p:tag name="KSO_WM_UNIT_VALUE" val="4"/>
  <p:tag name="KSO_WM_UNIT_HIGHLIGHT" val="0"/>
  <p:tag name="KSO_WM_UNIT_COMPATIBLE" val="0"/>
  <p:tag name="KSO_WM_UNIT_CLEAR" val="0"/>
  <p:tag name="KSO_WM_DIAGRAM_GROUP_CODE" val="m1-1"/>
  <p:tag name="KSO_WM_UNIT_ID" val="diagram20169019_3*m_h_a*1_4_1"/>
  <p:tag name="KSO_WM_UNIT_PRESET_TEXT" val="添加标题"/>
  <p:tag name="KSO_WM_UNIT_TEXT_FILL_FORE_SCHEMECOLOR_INDEX" val="5"/>
  <p:tag name="KSO_WM_UNIT_TEXT_FILL_TYPE" val="1"/>
  <p:tag name="KSO_WM_UNIT_USESOURCEFORMAT_APPLY" val="1"/>
  <p:tag name="KSO_WM_UNIT_DIAGRAM_SCHEMECOLOR_ID" val="0"/>
</p:tagLst>
</file>

<file path=ppt/tags/tag494.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f"/>
  <p:tag name="KSO_WM_UNIT_INDEX" val="1_4_1"/>
  <p:tag name="KSO_WM_UNIT_LAYERLEVEL" val="1_1_1"/>
  <p:tag name="KSO_WM_UNIT_VALUE" val="30"/>
  <p:tag name="KSO_WM_UNIT_HIGHLIGHT" val="0"/>
  <p:tag name="KSO_WM_UNIT_COMPATIBLE" val="0"/>
  <p:tag name="KSO_WM_UNIT_CLEAR" val="0"/>
  <p:tag name="KSO_WM_DIAGRAM_GROUP_CODE" val="m1-1"/>
  <p:tag name="KSO_WM_UNIT_ID" val="diagram20169019_3*m_h_f*1_4_1"/>
  <p:tag name="KSO_WM_UNIT_PRESET_TEXT" val="点击添加正文、温提示正文行距在1.2~1.3之间点击添加正文"/>
  <p:tag name="KSO_WM_UNIT_TEXT_FILL_FORE_SCHEMECOLOR_INDEX" val="13"/>
  <p:tag name="KSO_WM_UNIT_TEXT_FILL_TYPE" val="1"/>
  <p:tag name="KSO_WM_UNIT_USESOURCEFORMAT_APPLY" val="1"/>
  <p:tag name="KSO_WM_UNIT_DIAGRAM_SCHEMECOLOR_ID" val="0"/>
</p:tagLst>
</file>

<file path=ppt/tags/tag495.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a"/>
  <p:tag name="KSO_WM_UNIT_INDEX" val="1_2_1"/>
  <p:tag name="KSO_WM_UNIT_LAYERLEVEL" val="1_1_1"/>
  <p:tag name="KSO_WM_UNIT_VALUE" val="4"/>
  <p:tag name="KSO_WM_UNIT_HIGHLIGHT" val="0"/>
  <p:tag name="KSO_WM_UNIT_COMPATIBLE" val="0"/>
  <p:tag name="KSO_WM_UNIT_CLEAR" val="0"/>
  <p:tag name="KSO_WM_DIAGRAM_GROUP_CODE" val="m1-1"/>
  <p:tag name="KSO_WM_UNIT_ID" val="diagram20169019_3*m_h_a*1_2_1"/>
  <p:tag name="KSO_WM_UNIT_PRESET_TEXT" val="添加标题"/>
  <p:tag name="KSO_WM_UNIT_TEXT_FILL_FORE_SCHEMECOLOR_INDEX" val="5"/>
  <p:tag name="KSO_WM_UNIT_TEXT_FILL_TYPE" val="1"/>
  <p:tag name="KSO_WM_UNIT_USESOURCEFORMAT_APPLY" val="1"/>
  <p:tag name="KSO_WM_UNIT_DIAGRAM_SCHEMECOLOR_ID" val="0"/>
</p:tagLst>
</file>

<file path=ppt/tags/tag496.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f"/>
  <p:tag name="KSO_WM_UNIT_INDEX" val="1_2_1"/>
  <p:tag name="KSO_WM_UNIT_LAYERLEVEL" val="1_1_1"/>
  <p:tag name="KSO_WM_UNIT_VALUE" val="30"/>
  <p:tag name="KSO_WM_UNIT_HIGHLIGHT" val="0"/>
  <p:tag name="KSO_WM_UNIT_COMPATIBLE" val="0"/>
  <p:tag name="KSO_WM_UNIT_CLEAR" val="0"/>
  <p:tag name="KSO_WM_DIAGRAM_GROUP_CODE" val="m1-1"/>
  <p:tag name="KSO_WM_UNIT_ID" val="diagram20169019_3*m_h_f*1_2_1"/>
  <p:tag name="KSO_WM_UNIT_PRESET_TEXT" val="点击添加正文、温提示正文行距在1.2~1.3之间点击添加正文"/>
  <p:tag name="KSO_WM_UNIT_TEXT_FILL_FORE_SCHEMECOLOR_INDEX" val="13"/>
  <p:tag name="KSO_WM_UNIT_TEXT_FILL_TYPE" val="1"/>
  <p:tag name="KSO_WM_UNIT_USESOURCEFORMAT_APPLY" val="1"/>
  <p:tag name="KSO_WM_UNIT_DIAGRAM_SCHEMECOLOR_ID" val="0"/>
</p:tagLst>
</file>

<file path=ppt/tags/tag497.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a"/>
  <p:tag name="KSO_WM_UNIT_INDEX" val="1_3_1"/>
  <p:tag name="KSO_WM_UNIT_LAYERLEVEL" val="1_1_1"/>
  <p:tag name="KSO_WM_UNIT_VALUE" val="4"/>
  <p:tag name="KSO_WM_UNIT_HIGHLIGHT" val="0"/>
  <p:tag name="KSO_WM_UNIT_COMPATIBLE" val="0"/>
  <p:tag name="KSO_WM_UNIT_CLEAR" val="0"/>
  <p:tag name="KSO_WM_DIAGRAM_GROUP_CODE" val="m1-1"/>
  <p:tag name="KSO_WM_UNIT_ID" val="diagram20169019_3*m_h_a*1_3_1"/>
  <p:tag name="KSO_WM_UNIT_PRESET_TEXT" val="添加标题"/>
  <p:tag name="KSO_WM_UNIT_TEXT_FILL_FORE_SCHEMECOLOR_INDEX" val="5"/>
  <p:tag name="KSO_WM_UNIT_TEXT_FILL_TYPE" val="1"/>
  <p:tag name="KSO_WM_UNIT_USESOURCEFORMAT_APPLY" val="1"/>
  <p:tag name="KSO_WM_UNIT_DIAGRAM_SCHEMECOLOR_ID" val="0"/>
</p:tagLst>
</file>

<file path=ppt/tags/tag498.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f"/>
  <p:tag name="KSO_WM_UNIT_INDEX" val="1_3_1"/>
  <p:tag name="KSO_WM_UNIT_LAYERLEVEL" val="1_1_1"/>
  <p:tag name="KSO_WM_UNIT_VALUE" val="30"/>
  <p:tag name="KSO_WM_UNIT_HIGHLIGHT" val="0"/>
  <p:tag name="KSO_WM_UNIT_COMPATIBLE" val="0"/>
  <p:tag name="KSO_WM_UNIT_CLEAR" val="0"/>
  <p:tag name="KSO_WM_DIAGRAM_GROUP_CODE" val="m1-1"/>
  <p:tag name="KSO_WM_UNIT_ID" val="diagram20169019_3*m_h_f*1_3_1"/>
  <p:tag name="KSO_WM_UNIT_PRESET_TEXT" val="点击添加正文、温提示正文行距在1.2~1.3之间点击添加正文"/>
  <p:tag name="KSO_WM_UNIT_TEXT_FILL_FORE_SCHEMECOLOR_INDEX" val="13"/>
  <p:tag name="KSO_WM_UNIT_TEXT_FILL_TYPE" val="1"/>
  <p:tag name="KSO_WM_UNIT_USESOURCEFORMAT_APPLY" val="1"/>
  <p:tag name="KSO_WM_UNIT_DIAGRAM_SCHEMECOLOR_ID" val="0"/>
</p:tagLst>
</file>

<file path=ppt/tags/tag499.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a"/>
  <p:tag name="KSO_WM_UNIT_INDEX" val="1_1_1"/>
  <p:tag name="KSO_WM_UNIT_LAYERLEVEL" val="1_1_1"/>
  <p:tag name="KSO_WM_UNIT_VALUE" val="4"/>
  <p:tag name="KSO_WM_UNIT_HIGHLIGHT" val="0"/>
  <p:tag name="KSO_WM_UNIT_COMPATIBLE" val="0"/>
  <p:tag name="KSO_WM_UNIT_CLEAR" val="0"/>
  <p:tag name="KSO_WM_DIAGRAM_GROUP_CODE" val="m1-1"/>
  <p:tag name="KSO_WM_UNIT_ID" val="diagram20169019_3*m_h_a*1_1_1"/>
  <p:tag name="KSO_WM_UNIT_PRESET_TEXT" val="添加标题"/>
  <p:tag name="KSO_WM_UNIT_TEXT_FILL_FORE_SCHEMECOLOR_INDEX" val="5"/>
  <p:tag name="KSO_WM_UNIT_TEXT_FILL_TYPE" val="1"/>
  <p:tag name="KSO_WM_UNIT_USESOURCEFORMAT_APPLY" val="1"/>
  <p:tag name="KSO_WM_UNIT_DIAGRAM_SCHEMECOLOR_ID" val="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TEMPLATE_CATEGORY" val="diagram"/>
  <p:tag name="KSO_WM_TEMPLATE_INDEX" val="20169019"/>
  <p:tag name="KSO_WM_TAG_VERSION" val="1.0"/>
  <p:tag name="KSO_WM_BEAUTIFY_FLAG" val="#wm#"/>
  <p:tag name="KSO_WM_UNIT_TYPE" val="m_h_f"/>
  <p:tag name="KSO_WM_UNIT_INDEX" val="1_1_1"/>
  <p:tag name="KSO_WM_UNIT_LAYERLEVEL" val="1_1_1"/>
  <p:tag name="KSO_WM_UNIT_VALUE" val="30"/>
  <p:tag name="KSO_WM_UNIT_HIGHLIGHT" val="0"/>
  <p:tag name="KSO_WM_UNIT_COMPATIBLE" val="0"/>
  <p:tag name="KSO_WM_UNIT_CLEAR" val="0"/>
  <p:tag name="KSO_WM_DIAGRAM_GROUP_CODE" val="m1-1"/>
  <p:tag name="KSO_WM_UNIT_ID" val="diagram20169019_3*m_h_f*1_1_1"/>
  <p:tag name="KSO_WM_UNIT_PRESET_TEXT" val="点击添加正文、温提示正文行距在1.2~1.3之间点击添加正文"/>
  <p:tag name="KSO_WM_UNIT_TEXT_FILL_FORE_SCHEMECOLOR_INDEX" val="13"/>
  <p:tag name="KSO_WM_UNIT_TEXT_FILL_TYPE" val="1"/>
  <p:tag name="KSO_WM_UNIT_USESOURCEFORMAT_APPLY" val="1"/>
  <p:tag name="KSO_WM_UNIT_DIAGRAM_SCHEMECOLOR_ID" val="0"/>
</p:tagLst>
</file>

<file path=ppt/tags/tag501.xml><?xml version="1.0" encoding="utf-8"?>
<p:tagLst xmlns:p="http://schemas.openxmlformats.org/presentationml/2006/main">
  <p:tag name="KSO_WM_TEMPLATE_CATEGORY" val="diagram"/>
  <p:tag name="KSO_WM_TEMPLATE_INDEX" val="20169019"/>
  <p:tag name="KSO_WM_UNIT_TYPE" val="m_h_i"/>
  <p:tag name="KSO_WM_UNIT_INDEX" val="1_1_1"/>
  <p:tag name="KSO_WM_UNIT_ID" val="diagram20169019_3*m_h_i*1_1_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02.xml><?xml version="1.0" encoding="utf-8"?>
<p:tagLst xmlns:p="http://schemas.openxmlformats.org/presentationml/2006/main">
  <p:tag name="KSO_WM_TEMPLATE_CATEGORY" val="diagram"/>
  <p:tag name="KSO_WM_TEMPLATE_INDEX" val="20169019"/>
  <p:tag name="KSO_WM_UNIT_TYPE" val="m_h_i"/>
  <p:tag name="KSO_WM_UNIT_INDEX" val="1_1_2"/>
  <p:tag name="KSO_WM_UNIT_ID" val="diagram20169019_3*m_h_i*1_1_2"/>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03.xml><?xml version="1.0" encoding="utf-8"?>
<p:tagLst xmlns:p="http://schemas.openxmlformats.org/presentationml/2006/main">
  <p:tag name="KSO_WM_TEMPLATE_CATEGORY" val="diagram"/>
  <p:tag name="KSO_WM_TEMPLATE_INDEX" val="20169019"/>
  <p:tag name="KSO_WM_UNIT_TYPE" val="m_h_i"/>
  <p:tag name="KSO_WM_UNIT_INDEX" val="1_1_3"/>
  <p:tag name="KSO_WM_UNIT_ID" val="diagram20169019_3*m_h_i*1_1_3"/>
  <p:tag name="KSO_WM_UNIT_LAYERLEVEL" val="1_1_1"/>
  <p:tag name="KSO_WM_BEAUTIFY_FLAG" val="#wm#"/>
  <p:tag name="KSO_WM_TAG_VERSION" val="1.0"/>
  <p:tag name="KSO_WM_DIAGRAM_GROUP_CODE" val="m1-1"/>
  <p:tag name="KSO_WM_UNIT_LINE_FORE_SCHEMECOLOR_INDEX" val="5"/>
  <p:tag name="KSO_WM_UNIT_LINE_FILL_TYPE" val="2"/>
  <p:tag name="KSO_WM_UNIT_USESOURCEFORMAT_APPLY" val="1"/>
  <p:tag name="KSO_WM_UNIT_DIAGRAM_SCHEMECOLOR_ID" val="0"/>
</p:tagLst>
</file>

<file path=ppt/tags/tag504.xml><?xml version="1.0" encoding="utf-8"?>
<p:tagLst xmlns:p="http://schemas.openxmlformats.org/presentationml/2006/main">
  <p:tag name="KSO_WM_TEMPLATE_CATEGORY" val="diagram"/>
  <p:tag name="KSO_WM_TEMPLATE_INDEX" val="20169019"/>
  <p:tag name="KSO_WM_UNIT_TYPE" val="m_h_i"/>
  <p:tag name="KSO_WM_UNIT_INDEX" val="1_1_4"/>
  <p:tag name="KSO_WM_UNIT_ID" val="diagram20169019_3*m_h_i*1_1_4"/>
  <p:tag name="KSO_WM_UNIT_LAYERLEVEL" val="1_1_1"/>
  <p:tag name="KSO_WM_BEAUTIFY_FLAG" val="#wm#"/>
  <p:tag name="KSO_WM_TAG_VERSION" val="1.0"/>
  <p:tag name="KSO_WM_DIAGRAM_GROUP_CODE" val="m1-1"/>
  <p:tag name="KSO_WM_UNIT_USESOURCEFORMAT_APPLY" val="1"/>
  <p:tag name="KSO_WM_UNIT_DIAGRAM_SCHEMECOLOR_ID" val="0"/>
</p:tagLst>
</file>

<file path=ppt/tags/tag505.xml><?xml version="1.0" encoding="utf-8"?>
<p:tagLst xmlns:p="http://schemas.openxmlformats.org/presentationml/2006/main">
  <p:tag name="KSO_WM_TEMPLATE_CATEGORY" val="diagram"/>
  <p:tag name="KSO_WM_TEMPLATE_INDEX" val="20169019"/>
  <p:tag name="KSO_WM_UNIT_TYPE" val="m_h_i"/>
  <p:tag name="KSO_WM_UNIT_INDEX" val="1_1_5"/>
  <p:tag name="KSO_WM_UNIT_ID" val="diagram20169019_3*m_h_i*1_1_5"/>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06.xml><?xml version="1.0" encoding="utf-8"?>
<p:tagLst xmlns:p="http://schemas.openxmlformats.org/presentationml/2006/main">
  <p:tag name="KSO_WM_TEMPLATE_CATEGORY" val="diagram"/>
  <p:tag name="KSO_WM_TEMPLATE_INDEX" val="20169019"/>
  <p:tag name="KSO_WM_UNIT_TYPE" val="m_h_i"/>
  <p:tag name="KSO_WM_UNIT_INDEX" val="1_1_6"/>
  <p:tag name="KSO_WM_UNIT_ID" val="diagram20169019_3*m_h_i*1_1_6"/>
  <p:tag name="KSO_WM_UNIT_LAYERLEVEL" val="1_1_1"/>
  <p:tag name="KSO_WM_BEAUTIFY_FLAG" val="#wm#"/>
  <p:tag name="KSO_WM_TAG_VERSION" val="1.0"/>
  <p:tag name="KSO_WM_DIAGRAM_GROUP_CODE" val="m1-1"/>
  <p:tag name="KSO_WM_UNIT_USESOURCEFORMAT_APPLY" val="1"/>
  <p:tag name="KSO_WM_UNIT_DIAGRAM_SCHEMECOLOR_ID" val="0"/>
</p:tagLst>
</file>

<file path=ppt/tags/tag507.xml><?xml version="1.0" encoding="utf-8"?>
<p:tagLst xmlns:p="http://schemas.openxmlformats.org/presentationml/2006/main">
  <p:tag name="KSO_WM_TEMPLATE_CATEGORY" val="diagram"/>
  <p:tag name="KSO_WM_TEMPLATE_INDEX" val="20169019"/>
  <p:tag name="KSO_WM_UNIT_TYPE" val="m_h_i"/>
  <p:tag name="KSO_WM_UNIT_INDEX" val="1_2_1"/>
  <p:tag name="KSO_WM_UNIT_ID" val="diagram20169019_3*m_h_i*1_2_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08.xml><?xml version="1.0" encoding="utf-8"?>
<p:tagLst xmlns:p="http://schemas.openxmlformats.org/presentationml/2006/main">
  <p:tag name="KSO_WM_TEMPLATE_CATEGORY" val="diagram"/>
  <p:tag name="KSO_WM_TEMPLATE_INDEX" val="20169019"/>
  <p:tag name="KSO_WM_UNIT_TYPE" val="m_h_i"/>
  <p:tag name="KSO_WM_UNIT_INDEX" val="1_2_2"/>
  <p:tag name="KSO_WM_UNIT_ID" val="diagram20169019_3*m_h_i*1_2_2"/>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09.xml><?xml version="1.0" encoding="utf-8"?>
<p:tagLst xmlns:p="http://schemas.openxmlformats.org/presentationml/2006/main">
  <p:tag name="KSO_WM_TEMPLATE_CATEGORY" val="diagram"/>
  <p:tag name="KSO_WM_TEMPLATE_INDEX" val="20169019"/>
  <p:tag name="KSO_WM_UNIT_TYPE" val="m_h_i"/>
  <p:tag name="KSO_WM_UNIT_INDEX" val="1_2_3"/>
  <p:tag name="KSO_WM_UNIT_ID" val="diagram20169019_3*m_h_i*1_2_3"/>
  <p:tag name="KSO_WM_UNIT_LAYERLEVEL" val="1_1_1"/>
  <p:tag name="KSO_WM_BEAUTIFY_FLAG" val="#wm#"/>
  <p:tag name="KSO_WM_TAG_VERSION" val="1.0"/>
  <p:tag name="KSO_WM_DIAGRAM_GROUP_CODE" val="m1-1"/>
  <p:tag name="KSO_WM_UNIT_LINE_FORE_SCHEMECOLOR_INDEX" val="5"/>
  <p:tag name="KSO_WM_UNIT_LINE_FILL_TYPE" val="2"/>
  <p:tag name="KSO_WM_UNIT_USESOURCEFORMAT_APPLY" val="1"/>
  <p:tag name="KSO_WM_UNIT_DIAGRAM_SCHEMECOLOR_ID" val="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TEMPLATE_CATEGORY" val="diagram"/>
  <p:tag name="KSO_WM_TEMPLATE_INDEX" val="20169019"/>
  <p:tag name="KSO_WM_UNIT_TYPE" val="m_h_i"/>
  <p:tag name="KSO_WM_UNIT_INDEX" val="1_2_4"/>
  <p:tag name="KSO_WM_UNIT_ID" val="diagram20169019_3*m_h_i*1_2_4"/>
  <p:tag name="KSO_WM_UNIT_LAYERLEVEL" val="1_1_1"/>
  <p:tag name="KSO_WM_BEAUTIFY_FLAG" val="#wm#"/>
  <p:tag name="KSO_WM_TAG_VERSION" val="1.0"/>
  <p:tag name="KSO_WM_DIAGRAM_GROUP_CODE" val="m1-1"/>
  <p:tag name="KSO_WM_UNIT_USESOURCEFORMAT_APPLY" val="1"/>
  <p:tag name="KSO_WM_UNIT_DIAGRAM_SCHEMECOLOR_ID" val="0"/>
</p:tagLst>
</file>

<file path=ppt/tags/tag511.xml><?xml version="1.0" encoding="utf-8"?>
<p:tagLst xmlns:p="http://schemas.openxmlformats.org/presentationml/2006/main">
  <p:tag name="KSO_WM_TEMPLATE_CATEGORY" val="diagram"/>
  <p:tag name="KSO_WM_TEMPLATE_INDEX" val="20169019"/>
  <p:tag name="KSO_WM_UNIT_TYPE" val="m_h_i"/>
  <p:tag name="KSO_WM_UNIT_INDEX" val="1_2_5"/>
  <p:tag name="KSO_WM_UNIT_ID" val="diagram20169019_3*m_h_i*1_2_5"/>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12.xml><?xml version="1.0" encoding="utf-8"?>
<p:tagLst xmlns:p="http://schemas.openxmlformats.org/presentationml/2006/main">
  <p:tag name="KSO_WM_TEMPLATE_CATEGORY" val="diagram"/>
  <p:tag name="KSO_WM_TEMPLATE_INDEX" val="20169019"/>
  <p:tag name="KSO_WM_UNIT_TYPE" val="m_h_i"/>
  <p:tag name="KSO_WM_UNIT_INDEX" val="1_2_6"/>
  <p:tag name="KSO_WM_UNIT_ID" val="diagram20169019_3*m_h_i*1_2_6"/>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13.xml><?xml version="1.0" encoding="utf-8"?>
<p:tagLst xmlns:p="http://schemas.openxmlformats.org/presentationml/2006/main">
  <p:tag name="KSO_WM_TEMPLATE_CATEGORY" val="diagram"/>
  <p:tag name="KSO_WM_TEMPLATE_INDEX" val="20169019"/>
  <p:tag name="KSO_WM_UNIT_TYPE" val="m_h_i"/>
  <p:tag name="KSO_WM_UNIT_INDEX" val="1_2_7"/>
  <p:tag name="KSO_WM_UNIT_ID" val="diagram20169019_3*m_h_i*1_2_7"/>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14.xml><?xml version="1.0" encoding="utf-8"?>
<p:tagLst xmlns:p="http://schemas.openxmlformats.org/presentationml/2006/main">
  <p:tag name="KSO_WM_TEMPLATE_CATEGORY" val="diagram"/>
  <p:tag name="KSO_WM_TEMPLATE_INDEX" val="20169019"/>
  <p:tag name="KSO_WM_UNIT_TYPE" val="m_h_i"/>
  <p:tag name="KSO_WM_UNIT_INDEX" val="1_2_8"/>
  <p:tag name="KSO_WM_UNIT_ID" val="diagram20169019_3*m_h_i*1_2_8"/>
  <p:tag name="KSO_WM_UNIT_LAYERLEVEL" val="1_1_1"/>
  <p:tag name="KSO_WM_BEAUTIFY_FLAG" val="#wm#"/>
  <p:tag name="KSO_WM_TAG_VERSION" val="1.0"/>
  <p:tag name="KSO_WM_DIAGRAM_GROUP_CODE" val="m1-1"/>
  <p:tag name="KSO_WM_UNIT_USESOURCEFORMAT_APPLY" val="1"/>
  <p:tag name="KSO_WM_UNIT_DIAGRAM_SCHEMECOLOR_ID" val="0"/>
</p:tagLst>
</file>

<file path=ppt/tags/tag515.xml><?xml version="1.0" encoding="utf-8"?>
<p:tagLst xmlns:p="http://schemas.openxmlformats.org/presentationml/2006/main">
  <p:tag name="KSO_WM_TEMPLATE_CATEGORY" val="diagram"/>
  <p:tag name="KSO_WM_TEMPLATE_INDEX" val="20169019"/>
  <p:tag name="KSO_WM_UNIT_TYPE" val="m_h_i"/>
  <p:tag name="KSO_WM_UNIT_INDEX" val="1_3_1"/>
  <p:tag name="KSO_WM_UNIT_ID" val="diagram20169019_3*m_h_i*1_3_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16.xml><?xml version="1.0" encoding="utf-8"?>
<p:tagLst xmlns:p="http://schemas.openxmlformats.org/presentationml/2006/main">
  <p:tag name="KSO_WM_TEMPLATE_CATEGORY" val="diagram"/>
  <p:tag name="KSO_WM_TEMPLATE_INDEX" val="20169019"/>
  <p:tag name="KSO_WM_UNIT_TYPE" val="m_h_i"/>
  <p:tag name="KSO_WM_UNIT_INDEX" val="1_3_2"/>
  <p:tag name="KSO_WM_UNIT_ID" val="diagram20169019_3*m_h_i*1_3_2"/>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17.xml><?xml version="1.0" encoding="utf-8"?>
<p:tagLst xmlns:p="http://schemas.openxmlformats.org/presentationml/2006/main">
  <p:tag name="KSO_WM_TEMPLATE_CATEGORY" val="diagram"/>
  <p:tag name="KSO_WM_TEMPLATE_INDEX" val="20169019"/>
  <p:tag name="KSO_WM_UNIT_TYPE" val="m_h_i"/>
  <p:tag name="KSO_WM_UNIT_INDEX" val="1_3_3"/>
  <p:tag name="KSO_WM_UNIT_ID" val="diagram20169019_3*m_h_i*1_3_3"/>
  <p:tag name="KSO_WM_UNIT_LAYERLEVEL" val="1_1_1"/>
  <p:tag name="KSO_WM_BEAUTIFY_FLAG" val="#wm#"/>
  <p:tag name="KSO_WM_TAG_VERSION" val="1.0"/>
  <p:tag name="KSO_WM_DIAGRAM_GROUP_CODE" val="m1-1"/>
  <p:tag name="KSO_WM_UNIT_LINE_FORE_SCHEMECOLOR_INDEX" val="5"/>
  <p:tag name="KSO_WM_UNIT_LINE_FILL_TYPE" val="2"/>
  <p:tag name="KSO_WM_UNIT_USESOURCEFORMAT_APPLY" val="1"/>
  <p:tag name="KSO_WM_UNIT_DIAGRAM_SCHEMECOLOR_ID" val="0"/>
</p:tagLst>
</file>

<file path=ppt/tags/tag518.xml><?xml version="1.0" encoding="utf-8"?>
<p:tagLst xmlns:p="http://schemas.openxmlformats.org/presentationml/2006/main">
  <p:tag name="KSO_WM_TEMPLATE_CATEGORY" val="diagram"/>
  <p:tag name="KSO_WM_TEMPLATE_INDEX" val="20169019"/>
  <p:tag name="KSO_WM_UNIT_TYPE" val="m_h_i"/>
  <p:tag name="KSO_WM_UNIT_INDEX" val="1_3_4"/>
  <p:tag name="KSO_WM_UNIT_ID" val="diagram20169019_3*m_h_i*1_3_4"/>
  <p:tag name="KSO_WM_UNIT_LAYERLEVEL" val="1_1_1"/>
  <p:tag name="KSO_WM_BEAUTIFY_FLAG" val="#wm#"/>
  <p:tag name="KSO_WM_TAG_VERSION" val="1.0"/>
  <p:tag name="KSO_WM_DIAGRAM_GROUP_CODE" val="m1-1"/>
  <p:tag name="KSO_WM_UNIT_USESOURCEFORMAT_APPLY" val="1"/>
  <p:tag name="KSO_WM_UNIT_DIAGRAM_SCHEMECOLOR_ID" val="0"/>
</p:tagLst>
</file>

<file path=ppt/tags/tag519.xml><?xml version="1.0" encoding="utf-8"?>
<p:tagLst xmlns:p="http://schemas.openxmlformats.org/presentationml/2006/main">
  <p:tag name="KSO_WM_TEMPLATE_CATEGORY" val="diagram"/>
  <p:tag name="KSO_WM_TEMPLATE_INDEX" val="20169019"/>
  <p:tag name="KSO_WM_UNIT_TYPE" val="m_h_i"/>
  <p:tag name="KSO_WM_UNIT_INDEX" val="1_3_5"/>
  <p:tag name="KSO_WM_UNIT_ID" val="diagram20169019_3*m_h_i*1_3_5"/>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TEMPLATE_CATEGORY" val="diagram"/>
  <p:tag name="KSO_WM_TEMPLATE_INDEX" val="20169019"/>
  <p:tag name="KSO_WM_UNIT_TYPE" val="m_h_i"/>
  <p:tag name="KSO_WM_UNIT_INDEX" val="1_3_6"/>
  <p:tag name="KSO_WM_UNIT_ID" val="diagram20169019_3*m_h_i*1_3_6"/>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21.xml><?xml version="1.0" encoding="utf-8"?>
<p:tagLst xmlns:p="http://schemas.openxmlformats.org/presentationml/2006/main">
  <p:tag name="KSO_WM_TEMPLATE_CATEGORY" val="diagram"/>
  <p:tag name="KSO_WM_TEMPLATE_INDEX" val="20169019"/>
  <p:tag name="KSO_WM_UNIT_TYPE" val="m_h_i"/>
  <p:tag name="KSO_WM_UNIT_INDEX" val="1_3_7"/>
  <p:tag name="KSO_WM_UNIT_ID" val="diagram20169019_3*m_h_i*1_3_7"/>
  <p:tag name="KSO_WM_UNIT_LAYERLEVEL" val="1_1_1"/>
  <p:tag name="KSO_WM_BEAUTIFY_FLAG" val="#wm#"/>
  <p:tag name="KSO_WM_TAG_VERSION" val="1.0"/>
  <p:tag name="KSO_WM_DIAGRAM_GROUP_CODE" val="m1-1"/>
  <p:tag name="KSO_WM_UNIT_USESOURCEFORMAT_APPLY" val="1"/>
  <p:tag name="KSO_WM_UNIT_DIAGRAM_SCHEMECOLOR_ID" val="0"/>
</p:tagLst>
</file>

<file path=ppt/tags/tag522.xml><?xml version="1.0" encoding="utf-8"?>
<p:tagLst xmlns:p="http://schemas.openxmlformats.org/presentationml/2006/main">
  <p:tag name="KSO_WM_TEMPLATE_CATEGORY" val="diagram"/>
  <p:tag name="KSO_WM_TEMPLATE_INDEX" val="20169019"/>
  <p:tag name="KSO_WM_UNIT_TYPE" val="m_h_i"/>
  <p:tag name="KSO_WM_UNIT_INDEX" val="1_4_1"/>
  <p:tag name="KSO_WM_UNIT_ID" val="diagram20169019_3*m_h_i*1_4_1"/>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23.xml><?xml version="1.0" encoding="utf-8"?>
<p:tagLst xmlns:p="http://schemas.openxmlformats.org/presentationml/2006/main">
  <p:tag name="KSO_WM_TEMPLATE_CATEGORY" val="diagram"/>
  <p:tag name="KSO_WM_TEMPLATE_INDEX" val="20169019"/>
  <p:tag name="KSO_WM_UNIT_TYPE" val="m_h_i"/>
  <p:tag name="KSO_WM_UNIT_INDEX" val="1_4_2"/>
  <p:tag name="KSO_WM_UNIT_ID" val="diagram20169019_3*m_h_i*1_4_2"/>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24.xml><?xml version="1.0" encoding="utf-8"?>
<p:tagLst xmlns:p="http://schemas.openxmlformats.org/presentationml/2006/main">
  <p:tag name="KSO_WM_TEMPLATE_CATEGORY" val="diagram"/>
  <p:tag name="KSO_WM_TEMPLATE_INDEX" val="20169019"/>
  <p:tag name="KSO_WM_UNIT_TYPE" val="m_h_i"/>
  <p:tag name="KSO_WM_UNIT_INDEX" val="1_4_3"/>
  <p:tag name="KSO_WM_UNIT_ID" val="diagram20169019_3*m_h_i*1_4_3"/>
  <p:tag name="KSO_WM_UNIT_LAYERLEVEL" val="1_1_1"/>
  <p:tag name="KSO_WM_BEAUTIFY_FLAG" val="#wm#"/>
  <p:tag name="KSO_WM_TAG_VERSION" val="1.0"/>
  <p:tag name="KSO_WM_DIAGRAM_GROUP_CODE" val="m1-1"/>
  <p:tag name="KSO_WM_UNIT_LINE_FORE_SCHEMECOLOR_INDEX" val="5"/>
  <p:tag name="KSO_WM_UNIT_LINE_FILL_TYPE" val="2"/>
  <p:tag name="KSO_WM_UNIT_USESOURCEFORMAT_APPLY" val="1"/>
  <p:tag name="KSO_WM_UNIT_DIAGRAM_SCHEMECOLOR_ID" val="0"/>
</p:tagLst>
</file>

<file path=ppt/tags/tag525.xml><?xml version="1.0" encoding="utf-8"?>
<p:tagLst xmlns:p="http://schemas.openxmlformats.org/presentationml/2006/main">
  <p:tag name="KSO_WM_TEMPLATE_CATEGORY" val="diagram"/>
  <p:tag name="KSO_WM_TEMPLATE_INDEX" val="20169019"/>
  <p:tag name="KSO_WM_UNIT_TYPE" val="m_h_i"/>
  <p:tag name="KSO_WM_UNIT_INDEX" val="1_4_4"/>
  <p:tag name="KSO_WM_UNIT_ID" val="diagram20169019_3*m_h_i*1_4_4"/>
  <p:tag name="KSO_WM_UNIT_LAYERLEVEL" val="1_1_1"/>
  <p:tag name="KSO_WM_BEAUTIFY_FLAG" val="#wm#"/>
  <p:tag name="KSO_WM_TAG_VERSION" val="1.0"/>
  <p:tag name="KSO_WM_DIAGRAM_GROUP_CODE" val="m1-1"/>
  <p:tag name="KSO_WM_UNIT_USESOURCEFORMAT_APPLY" val="1"/>
  <p:tag name="KSO_WM_UNIT_DIAGRAM_SCHEMECOLOR_ID" val="0"/>
</p:tagLst>
</file>

<file path=ppt/tags/tag526.xml><?xml version="1.0" encoding="utf-8"?>
<p:tagLst xmlns:p="http://schemas.openxmlformats.org/presentationml/2006/main">
  <p:tag name="KSO_WM_TEMPLATE_CATEGORY" val="diagram"/>
  <p:tag name="KSO_WM_TEMPLATE_INDEX" val="20169019"/>
  <p:tag name="KSO_WM_UNIT_TYPE" val="m_h_i"/>
  <p:tag name="KSO_WM_UNIT_INDEX" val="1_4_5"/>
  <p:tag name="KSO_WM_UNIT_ID" val="diagram20169019_3*m_h_i*1_4_5"/>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27.xml><?xml version="1.0" encoding="utf-8"?>
<p:tagLst xmlns:p="http://schemas.openxmlformats.org/presentationml/2006/main">
  <p:tag name="KSO_WM_TEMPLATE_CATEGORY" val="diagram"/>
  <p:tag name="KSO_WM_TEMPLATE_INDEX" val="20169019"/>
  <p:tag name="KSO_WM_UNIT_TYPE" val="m_h_i"/>
  <p:tag name="KSO_WM_UNIT_INDEX" val="1_4_6"/>
  <p:tag name="KSO_WM_UNIT_ID" val="diagram20169019_3*m_h_i*1_4_6"/>
  <p:tag name="KSO_WM_UNIT_LAYERLEVEL" val="1_1_1"/>
  <p:tag name="KSO_WM_BEAUTIFY_FLAG" val="#wm#"/>
  <p:tag name="KSO_WM_TAG_VERSION" val="1.0"/>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528.xml><?xml version="1.0" encoding="utf-8"?>
<p:tagLst xmlns:p="http://schemas.openxmlformats.org/presentationml/2006/main">
  <p:tag name="KSO_WM_TEMPLATE_CATEGORY" val="diagram"/>
  <p:tag name="KSO_WM_TEMPLATE_INDEX" val="20169019"/>
  <p:tag name="KSO_WM_UNIT_TYPE" val="m_h_i"/>
  <p:tag name="KSO_WM_UNIT_INDEX" val="1_4_7"/>
  <p:tag name="KSO_WM_UNIT_ID" val="diagram20169019_3*m_h_i*1_4_7"/>
  <p:tag name="KSO_WM_UNIT_LAYERLEVEL" val="1_1_1"/>
  <p:tag name="KSO_WM_BEAUTIFY_FLAG" val="#wm#"/>
  <p:tag name="KSO_WM_TAG_VERSION" val="1.0"/>
  <p:tag name="KSO_WM_DIAGRAM_GROUP_CODE" val="m1-1"/>
  <p:tag name="KSO_WM_UNIT_USESOURCEFORMAT_APPLY" val="1"/>
  <p:tag name="KSO_WM_UNIT_DIAGRAM_SCHEMECOLOR_ID" val="0"/>
</p:tagLst>
</file>

<file path=ppt/tags/tag529.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31.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532.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33.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34.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36.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55_1*l_h_x*1_1_1"/>
  <p:tag name="KSO_WM_TEMPLATE_CATEGORY" val="diagram"/>
  <p:tag name="KSO_WM_TEMPLATE_INDEX" val="55"/>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537.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55_1*l_h_f*1_1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0"/>
</p:tagLst>
</file>

<file path=ppt/tags/tag538.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539.xml><?xml version="1.0" encoding="utf-8"?>
<p:tagLst xmlns:p="http://schemas.openxmlformats.org/presentationml/2006/main">
  <p:tag name="KSO_WM_UNIT_TEXTBOXSTYLE_GUID" val="{f815631c-e157-4a49-8746-9018f3f2284a}"/>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41.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42.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44.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545.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46.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47.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49.xml><?xml version="1.0" encoding="utf-8"?>
<p:tagLst xmlns:p="http://schemas.openxmlformats.org/presentationml/2006/main">
  <p:tag name="KSO_WM_TAG_VERSION" val="1.0"/>
  <p:tag name="KSO_WM_BEAUTIFY_FLAG" val="#wm#"/>
  <p:tag name="KSO_WM_UNIT_TYPE" val="i"/>
  <p:tag name="KSO_WM_UNIT_ID" val="diagram160511_1*i*1"/>
  <p:tag name="KSO_WM_TEMPLATE_CATEGORY" val="diagram"/>
  <p:tag name="KSO_WM_TEMPLATE_INDEX" val="160511"/>
  <p:tag name="KSO_WM_UNIT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TEMPLATE_CATEGORY" val="diagram"/>
  <p:tag name="KSO_WM_TEMPLATE_INDEX" val="160511"/>
  <p:tag name="KSO_WM_TAG_VERSION" val="1.0"/>
  <p:tag name="KSO_WM_BEAUTIFY_FLAG" val="#wm#"/>
  <p:tag name="KSO_WM_UNIT_ID" val="diagram160511_1*l_i*1_1"/>
  <p:tag name="KSO_WM_UNIT_TYPE" val="l_i"/>
  <p:tag name="KSO_WM_UNIT_INDEX" val="1_1"/>
  <p:tag name="KSO_WM_UNIT_CLEAR" val="1"/>
  <p:tag name="KSO_WM_UNIT_LAYERLEVEL" val="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51.xml><?xml version="1.0" encoding="utf-8"?>
<p:tagLst xmlns:p="http://schemas.openxmlformats.org/presentationml/2006/main">
  <p:tag name="KSO_WM_TEMPLATE_CATEGORY" val="diagram"/>
  <p:tag name="KSO_WM_TEMPLATE_INDEX" val="160511"/>
  <p:tag name="KSO_WM_TAG_VERSION" val="1.0"/>
  <p:tag name="KSO_WM_BEAUTIFY_FLAG" val="#wm#"/>
  <p:tag name="KSO_WM_UNIT_ID" val="diagram160511_1*l_h_f*1_1_1"/>
  <p:tag name="KSO_WM_UNIT_TYPE" val="l_h_f"/>
  <p:tag name="KSO_WM_UNIT_INDEX" val="1_1_1"/>
  <p:tag name="KSO_WM_UNIT_CLEAR" val="1"/>
  <p:tag name="KSO_WM_UNIT_LAYERLEVEL" val="1_1_1"/>
  <p:tag name="KSO_WM_UNIT_VALUE" val="200"/>
  <p:tag name="KSO_WM_UNIT_HIGHLIGHT" val="0"/>
  <p:tag name="KSO_WM_UNIT_COMPATIBLE" val="0"/>
  <p:tag name="KSO_WM_UNIT_PRESET_TEXT_INDEX" val="4"/>
  <p:tag name="KSO_WM_UNIT_PRESET_TEXT_LEN" val="160"/>
  <p:tag name="KSO_WM_DIAGRAM_GROUP_CODE" val="l1-1"/>
  <p:tag name="KSO_WM_UNIT_TEXT_FILL_FORE_SCHEMECOLOR_INDEX" val="5"/>
  <p:tag name="KSO_WM_UNIT_TEXT_FILL_TYPE" val="1"/>
  <p:tag name="KSO_WM_UNIT_USESOURCEFORMAT_APPLY" val="1"/>
  <p:tag name="KSO_WM_UNIT_DIAGRAM_SCHEMECOLOR_ID" val="0"/>
</p:tagLst>
</file>

<file path=ppt/tags/tag552.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553.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54.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55.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57.xml><?xml version="1.0" encoding="utf-8"?>
<p:tagLst xmlns:p="http://schemas.openxmlformats.org/presentationml/2006/main">
  <p:tag name="KSO_WM_TAG_VERSION" val="1.0"/>
  <p:tag name="KSO_WM_BEAUTIFY_FLAG" val="#wm#"/>
  <p:tag name="KSO_WM_UNIT_TYPE" val="i"/>
  <p:tag name="KSO_WM_UNIT_ID" val="diagram160377_1*i*0"/>
  <p:tag name="KSO_WM_TEMPLATE_CATEGORY" val="diagram"/>
  <p:tag name="KSO_WM_TEMPLATE_INDEX" val="160377"/>
  <p:tag name="KSO_WM_UNIT_INDEX" val="0"/>
</p:tagLst>
</file>

<file path=ppt/tags/tag558.xml><?xml version="1.0" encoding="utf-8"?>
<p:tagLst xmlns:p="http://schemas.openxmlformats.org/presentationml/2006/main">
  <p:tag name="KSO_WM_TAG_VERSION" val="1.0"/>
  <p:tag name="KSO_WM_TEMPLATE_CATEGORY" val="diagram"/>
  <p:tag name="KSO_WM_TEMPLATE_INDEX" val="160377"/>
  <p:tag name="KSO_WM_UNIT_TYPE" val="l_i"/>
  <p:tag name="KSO_WM_UNIT_INDEX" val="1_1"/>
  <p:tag name="KSO_WM_UNIT_ID" val="diagram160377_1*l_i*1_1"/>
  <p:tag name="KSO_WM_UNIT_CLEAR" val="1"/>
  <p:tag name="KSO_WM_UNIT_LAYERLEVEL" val="1_1"/>
  <p:tag name="KSO_WM_BEAUTIFY_FLAG" val="#wm#"/>
  <p:tag name="KSO_WM_DIAGRAM_GROUP_CODE" val="l1-1"/>
  <p:tag name="KSO_WM_UNIT_FILL_FORE_SCHEMECOLOR_INDEX" val="6"/>
  <p:tag name="KSO_WM_UNIT_FILL_TYPE" val="1"/>
  <p:tag name="KSO_WM_UNIT_USESOURCEFORMAT_APPLY" val="0"/>
</p:tagLst>
</file>

<file path=ppt/tags/tag559.xml><?xml version="1.0" encoding="utf-8"?>
<p:tagLst xmlns:p="http://schemas.openxmlformats.org/presentationml/2006/main">
  <p:tag name="KSO_WM_TAG_VERSION" val="1.0"/>
  <p:tag name="KSO_WM_TEMPLATE_CATEGORY" val="diagram"/>
  <p:tag name="KSO_WM_TEMPLATE_INDEX" val="160377"/>
  <p:tag name="KSO_WM_UNIT_TYPE" val="l_h_f"/>
  <p:tag name="KSO_WM_UNIT_INDEX" val="1_1_1"/>
  <p:tag name="KSO_WM_UNIT_ID" val="diagram160377_1*l_h_f*1_1_1"/>
  <p:tag name="KSO_WM_UNIT_CLEAR" val="1"/>
  <p:tag name="KSO_WM_UNIT_LAYERLEVEL" val="1_1_1"/>
  <p:tag name="KSO_WM_UNIT_VALUE" val="88"/>
  <p:tag name="KSO_WM_UNIT_HIGHLIGHT" val="0"/>
  <p:tag name="KSO_WM_UNIT_COMPATIBLE" val="0"/>
  <p:tag name="KSO_WM_UNIT_PRESET_TEXT_INDEX" val="4"/>
  <p:tag name="KSO_WM_BEAUTIFY_FLAG" val="#wm#"/>
  <p:tag name="KSO_WM_DIAGRAM_GROUP_CODE" val="l1-1"/>
  <p:tag name="KSO_WM_UNIT_PRESET_TEXT_LEN" val="57"/>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TAG_VERSION" val="1.0"/>
  <p:tag name="KSO_WM_TEMPLATE_CATEGORY" val="diagram"/>
  <p:tag name="KSO_WM_TEMPLATE_INDEX" val="160377"/>
  <p:tag name="KSO_WM_UNIT_TYPE" val="l_i"/>
  <p:tag name="KSO_WM_UNIT_INDEX" val="1_2"/>
  <p:tag name="KSO_WM_UNIT_ID" val="diagram160377_1*l_i*1_2"/>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0"/>
</p:tagLst>
</file>

<file path=ppt/tags/tag561.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562.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63.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64.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66.xml><?xml version="1.0" encoding="utf-8"?>
<p:tagLst xmlns:p="http://schemas.openxmlformats.org/presentationml/2006/main">
  <p:tag name="KSO_WM_TAG_VERSION" val="1.0"/>
  <p:tag name="KSO_WM_BEAUTIFY_FLAG" val="#wm#"/>
  <p:tag name="KSO_WM_UNIT_TYPE" val="i"/>
  <p:tag name="KSO_WM_UNIT_ID" val="diagram160322_1*i*1"/>
  <p:tag name="KSO_WM_TEMPLATE_CATEGORY" val="diagram"/>
  <p:tag name="KSO_WM_TEMPLATE_INDEX" val="160322"/>
  <p:tag name="KSO_WM_UNIT_INDEX" val="1"/>
</p:tagLst>
</file>

<file path=ppt/tags/tag567.xml><?xml version="1.0" encoding="utf-8"?>
<p:tagLst xmlns:p="http://schemas.openxmlformats.org/presentationml/2006/main">
  <p:tag name="KSO_WM_TAG_VERSION" val="1.0"/>
  <p:tag name="KSO_WM_BEAUTIFY_FLAG" val="#wm#"/>
  <p:tag name="KSO_WM_TEMPLATE_CATEGORY" val="diagram"/>
  <p:tag name="KSO_WM_TEMPLATE_INDEX" val="160322"/>
  <p:tag name="KSO_WM_UNIT_TYPE" val="m_h_f"/>
  <p:tag name="KSO_WM_UNIT_INDEX" val="1_1_1"/>
  <p:tag name="KSO_WM_UNIT_ID" val="diagram160322_1*m_h_f*1_1_1"/>
  <p:tag name="KSO_WM_UNIT_CLEAR" val="1"/>
  <p:tag name="KSO_WM_UNIT_LAYERLEVEL" val="1_1_1"/>
  <p:tag name="KSO_WM_UNIT_VALUE" val="77"/>
  <p:tag name="KSO_WM_UNIT_HIGHLIGHT" val="0"/>
  <p:tag name="KSO_WM_UNIT_COMPATIBLE" val="0"/>
  <p:tag name="KSO_WM_DIAGRAM_GROUP_CODE" val="m1-1"/>
  <p:tag name="KSO_WM_UNIT_PRESET_TEXT" val="Lorem ipsum dolor sit amet consectetur adipisicing"/>
  <p:tag name="KSO_WM_UNIT_FILL_FORE_SCHEMECOLOR_INDEX" val="5"/>
  <p:tag name="KSO_WM_UNIT_FILL_TYPE" val="1"/>
  <p:tag name="KSO_WM_UNIT_TEXT_FILL_FORE_SCHEMECOLOR_INDEX" val="14"/>
  <p:tag name="KSO_WM_UNIT_TEXT_FILL_TYPE" val="1"/>
  <p:tag name="KSO_WM_UNIT_USESOURCEFORMAT_APPLY" val="0"/>
</p:tagLst>
</file>

<file path=ppt/tags/tag568.xml><?xml version="1.0" encoding="utf-8"?>
<p:tagLst xmlns:p="http://schemas.openxmlformats.org/presentationml/2006/main">
  <p:tag name="KSO_WM_TAG_VERSION" val="1.0"/>
  <p:tag name="KSO_WM_BEAUTIFY_FLAG" val="#wm#"/>
  <p:tag name="KSO_WM_TEMPLATE_CATEGORY" val="diagram"/>
  <p:tag name="KSO_WM_TEMPLATE_INDEX" val="160322"/>
  <p:tag name="KSO_WM_UNIT_TYPE" val="m_i"/>
  <p:tag name="KSO_WM_UNIT_INDEX" val="1_1"/>
  <p:tag name="KSO_WM_UNIT_ID" val="diagram160322_1*m_i*1_1"/>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569.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71.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72.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74.xml><?xml version="1.0" encoding="utf-8"?>
<p:tagLst xmlns:p="http://schemas.openxmlformats.org/presentationml/2006/main">
  <p:tag name="KSO_WM_TAG_VERSION" val="1.0"/>
  <p:tag name="KSO_WM_BEAUTIFY_FLAG" val="#wm#"/>
  <p:tag name="KSO_WM_UNIT_TYPE" val="i"/>
  <p:tag name="KSO_WM_UNIT_ID" val="diagram160401_1*i*0"/>
  <p:tag name="KSO_WM_TEMPLATE_CATEGORY" val="diagram"/>
  <p:tag name="KSO_WM_TEMPLATE_INDEX" val="160401"/>
  <p:tag name="KSO_WM_UNIT_INDEX" val="0"/>
</p:tagLst>
</file>

<file path=ppt/tags/tag575.xml><?xml version="1.0" encoding="utf-8"?>
<p:tagLst xmlns:p="http://schemas.openxmlformats.org/presentationml/2006/main">
  <p:tag name="KSO_WM_TEMPLATE_CATEGORY" val="diagram"/>
  <p:tag name="KSO_WM_TEMPLATE_INDEX" val="160401"/>
  <p:tag name="KSO_WM_UNIT_TYPE" val="l_h_f"/>
  <p:tag name="KSO_WM_UNIT_INDEX" val="1_1_1"/>
  <p:tag name="KSO_WM_UNIT_ID" val="diagram160401_1*l_h_f*1_1_1"/>
  <p:tag name="KSO_WM_UNIT_CLEAR" val="1"/>
  <p:tag name="KSO_WM_UNIT_LAYERLEVEL" val="1_1_1"/>
  <p:tag name="KSO_WM_UNIT_VALUE" val="49"/>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0"/>
</p:tagLst>
</file>

<file path=ppt/tags/tag576.xml><?xml version="1.0" encoding="utf-8"?>
<p:tagLst xmlns:p="http://schemas.openxmlformats.org/presentationml/2006/main">
  <p:tag name="KSO_WM_TEMPLATE_CATEGORY" val="diagram"/>
  <p:tag name="KSO_WM_TEMPLATE_INDEX" val="160401"/>
  <p:tag name="KSO_WM_UNIT_TYPE" val="l_i"/>
  <p:tag name="KSO_WM_UNIT_INDEX" val="1_1"/>
  <p:tag name="KSO_WM_UNIT_ID" val="diagram160401_1*l_i*1_1"/>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6"/>
  <p:tag name="KSO_WM_UNIT_TEXT_FILL_TYPE" val="1"/>
  <p:tag name="KSO_WM_UNIT_USESOURCEFORMAT_APPLY" val="0"/>
</p:tagLst>
</file>

<file path=ppt/tags/tag577.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578.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79.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5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582.xml><?xml version="1.0" encoding="utf-8"?>
<p:tagLst xmlns:p="http://schemas.openxmlformats.org/presentationml/2006/main">
  <p:tag name="KSO_WM_TAG_VERSION" val="1.0"/>
  <p:tag name="KSO_WM_BEAUTIFY_FLAG" val="#wm#"/>
  <p:tag name="KSO_WM_UNIT_TYPE" val="i"/>
  <p:tag name="KSO_WM_UNIT_ID" val="diagram160029_2*i*0"/>
  <p:tag name="KSO_WM_TEMPLATE_CATEGORY" val="diagram"/>
  <p:tag name="KSO_WM_TEMPLATE_INDEX" val="160029"/>
  <p:tag name="KSO_WM_UNIT_INDEX" val="0"/>
</p:tagLst>
</file>

<file path=ppt/tags/tag583.xml><?xml version="1.0" encoding="utf-8"?>
<p:tagLst xmlns:p="http://schemas.openxmlformats.org/presentationml/2006/main">
  <p:tag name="KSO_WM_TAG_VERSION" val="1.0"/>
  <p:tag name="KSO_WM_TEMPLATE_CATEGORY" val="diagram"/>
  <p:tag name="KSO_WM_TEMPLATE_INDEX" val="160029"/>
  <p:tag name="KSO_WM_UNIT_TYPE" val="l_h_a"/>
  <p:tag name="KSO_WM_UNIT_INDEX" val="1_1_1"/>
  <p:tag name="KSO_WM_UNIT_ID" val="diagram160029_2*l_h_a*1_1_1"/>
  <p:tag name="KSO_WM_UNIT_CLEAR" val="1"/>
  <p:tag name="KSO_WM_UNIT_LAYERLEVEL" val="1_1_1"/>
  <p:tag name="KSO_WM_UNIT_VALUE" val="24"/>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SHADOW_SCHEMECOLOR_INDEX" val="13"/>
  <p:tag name="KSO_WM_UNIT_TEXT_FILL_FORE_SCHEMECOLOR_INDEX" val="14"/>
  <p:tag name="KSO_WM_UNIT_TEXT_FILL_TYPE" val="1"/>
  <p:tag name="KSO_WM_UNIT_USESOURCEFORMAT_APPLY" val="0"/>
</p:tagLst>
</file>

<file path=ppt/tags/tag584.xml><?xml version="1.0" encoding="utf-8"?>
<p:tagLst xmlns:p="http://schemas.openxmlformats.org/presentationml/2006/main">
  <p:tag name="KSO_WM_TAG_VERSION" val="1.0"/>
  <p:tag name="KSO_WM_TEMPLATE_CATEGORY" val="diagram"/>
  <p:tag name="KSO_WM_TEMPLATE_INDEX" val="160029"/>
  <p:tag name="KSO_WM_UNIT_TYPE" val="l_h_f"/>
  <p:tag name="KSO_WM_UNIT_INDEX" val="1_1_1"/>
  <p:tag name="KSO_WM_UNIT_ID" val="diagram160029_2*l_h_f*1_1_1"/>
  <p:tag name="KSO_WM_UNIT_CLEAR" val="1"/>
  <p:tag name="KSO_WM_UNIT_LAYERLEVEL" val="1_1_1"/>
  <p:tag name="KSO_WM_UNIT_VALUE" val="84"/>
  <p:tag name="KSO_WM_UNIT_HIGHLIGHT" val="0"/>
  <p:tag name="KSO_WM_UNIT_COMPATIBLE" val="0"/>
  <p:tag name="KSO_WM_BEAUTIFY_FLAG" val="#wm#"/>
  <p:tag name="KSO_WM_UNIT_PRESET_TEXT_INDEX" val="4"/>
  <p:tag name="KSO_WM_UNIT_PRESET_TEXT_LEN" val="80"/>
  <p:tag name="KSO_WM_DIAGRAM_GROUP_CODE" val="l1-1"/>
  <p:tag name="KSO_WM_UNIT_TEXT_FILL_FORE_SCHEMECOLOR_INDEX" val="13"/>
  <p:tag name="KSO_WM_UNIT_TEXT_FILL_TYPE" val="1"/>
  <p:tag name="KSO_WM_UNIT_USESOURCEFORMAT_APPLY" val="0"/>
</p:tagLst>
</file>

<file path=ppt/tags/tag585.xml><?xml version="1.0" encoding="utf-8"?>
<p:tagLst xmlns:p="http://schemas.openxmlformats.org/presentationml/2006/main">
  <p:tag name="KSO_WM_TAG_VERSION" val="1.0"/>
  <p:tag name="KSO_WM_BEAUTIFY_FLAG" val="#wm#"/>
  <p:tag name="KSO_WM_UNIT_TYPE" val="i"/>
  <p:tag name="KSO_WM_UNIT_ID" val="diagram160029_2*i*5"/>
  <p:tag name="KSO_WM_TEMPLATE_CATEGORY" val="diagram"/>
  <p:tag name="KSO_WM_TEMPLATE_INDEX" val="160029"/>
  <p:tag name="KSO_WM_UNIT_INDEX" val="5"/>
</p:tagLst>
</file>

<file path=ppt/tags/tag586.xml><?xml version="1.0" encoding="utf-8"?>
<p:tagLst xmlns:p="http://schemas.openxmlformats.org/presentationml/2006/main">
  <p:tag name="KSO_WM_TAG_VERSION" val="1.0"/>
  <p:tag name="KSO_WM_TEMPLATE_CATEGORY" val="diagram"/>
  <p:tag name="KSO_WM_TEMPLATE_INDEX" val="160029"/>
  <p:tag name="KSO_WM_UNIT_TYPE" val="l_h_a"/>
  <p:tag name="KSO_WM_UNIT_INDEX" val="1_2_1"/>
  <p:tag name="KSO_WM_UNIT_ID" val="diagram160029_2*l_h_a*1_2_1"/>
  <p:tag name="KSO_WM_UNIT_CLEAR" val="1"/>
  <p:tag name="KSO_WM_UNIT_LAYERLEVEL" val="1_1_1"/>
  <p:tag name="KSO_WM_UNIT_VALUE" val="24"/>
  <p:tag name="KSO_WM_UNIT_HIGHLIGHT" val="0"/>
  <p:tag name="KSO_WM_UNIT_COMPATIBLE" val="0"/>
  <p:tag name="KSO_WM_BEAUTIFY_FLAG" val="#wm#"/>
  <p:tag name="KSO_WM_DIAGRAM_GROUP_CODE" val="l1-1"/>
  <p:tag name="KSO_WM_UNIT_PRESET_TEXT" val="LOREM IPSUM"/>
  <p:tag name="KSO_WM_UNIT_FILL_FORE_SCHEMECOLOR_INDEX" val="6"/>
  <p:tag name="KSO_WM_UNIT_FILL_TYPE" val="1"/>
  <p:tag name="KSO_WM_UNIT_SHADOW_SCHEMECOLOR_INDEX" val="13"/>
  <p:tag name="KSO_WM_UNIT_TEXT_FILL_FORE_SCHEMECOLOR_INDEX" val="14"/>
  <p:tag name="KSO_WM_UNIT_TEXT_FILL_TYPE" val="1"/>
  <p:tag name="KSO_WM_UNIT_USESOURCEFORMAT_APPLY" val="0"/>
</p:tagLst>
</file>

<file path=ppt/tags/tag587.xml><?xml version="1.0" encoding="utf-8"?>
<p:tagLst xmlns:p="http://schemas.openxmlformats.org/presentationml/2006/main">
  <p:tag name="KSO_WM_TAG_VERSION" val="1.0"/>
  <p:tag name="KSO_WM_TEMPLATE_CATEGORY" val="diagram"/>
  <p:tag name="KSO_WM_TEMPLATE_INDEX" val="160029"/>
  <p:tag name="KSO_WM_UNIT_TYPE" val="l_h_f"/>
  <p:tag name="KSO_WM_UNIT_INDEX" val="1_2_1"/>
  <p:tag name="KSO_WM_UNIT_ID" val="diagram160029_2*l_h_f*1_2_1"/>
  <p:tag name="KSO_WM_UNIT_CLEAR" val="1"/>
  <p:tag name="KSO_WM_UNIT_LAYERLEVEL" val="1_1_1"/>
  <p:tag name="KSO_WM_UNIT_VALUE" val="84"/>
  <p:tag name="KSO_WM_UNIT_HIGHLIGHT" val="0"/>
  <p:tag name="KSO_WM_UNIT_COMPATIBLE" val="0"/>
  <p:tag name="KSO_WM_BEAUTIFY_FLAG" val="#wm#"/>
  <p:tag name="KSO_WM_UNIT_PRESET_TEXT_INDEX" val="4"/>
  <p:tag name="KSO_WM_UNIT_PRESET_TEXT_LEN" val="80"/>
  <p:tag name="KSO_WM_DIAGRAM_GROUP_CODE" val="l1-1"/>
  <p:tag name="KSO_WM_UNIT_TEXT_FILL_FORE_SCHEMECOLOR_INDEX" val="13"/>
  <p:tag name="KSO_WM_UNIT_TEXT_FILL_TYPE" val="1"/>
  <p:tag name="KSO_WM_UNIT_USESOURCEFORMAT_APPLY" val="0"/>
</p:tagLst>
</file>

<file path=ppt/tags/tag588.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589.xml><?xml version="1.0" encoding="utf-8"?>
<p:tagLst xmlns:p="http://schemas.openxmlformats.org/presentationml/2006/main">
  <p:tag name="KSO_WM_TEMPLATE_CATEGORY" val="diagram"/>
  <p:tag name="KSO_WM_TEMPLATE_INDEX" val="20181979"/>
  <p:tag name="KSO_WM_TAG_VERSION" val="1.0"/>
  <p:tag name="KSO_WM_BEAUTIFY_FLAG" val="#wm#"/>
  <p:tag name="KSO_WM_UNIT_TYPE" val="l_h_f"/>
  <p:tag name="KSO_WM_UNIT_INDEX" val="1_1_1"/>
  <p:tag name="KSO_WM_UNIT_ID" val="diagram20181979_1*l_h_f*1_1_1"/>
  <p:tag name="KSO_WM_UNIT_LAYERLEVEL" val="1_1_1"/>
  <p:tag name="KSO_WM_UNIT_VALUE" val="63"/>
  <p:tag name="KSO_WM_UNIT_HIGHLIGHT" val="0"/>
  <p:tag name="KSO_WM_UNIT_COMPATIBLE" val="0"/>
  <p:tag name="KSO_WM_UNIT_CLEAR" val="0"/>
  <p:tag name="KSO_WM_DIAGRAM_GROUP_CODE" val="l1-1"/>
  <p:tag name="KSO_WM_UNIT_PRESET_TEXT" val="请在这里输入您的内容文字请在这里输入您的内容文字请在这里输入您的内容文字请在这里输入您的内容文字请在这里输入您的内容文字。"/>
  <p:tag name="KSO_WM_UNIT_TEXT_FILL_FORE_SCHEMECOLOR_INDEX" val="15"/>
  <p:tag name="KSO_WM_UNIT_TEXT_FILL_TYPE" val="1"/>
  <p:tag name="KSO_WM_UNIT_USESOURCEFORMAT_APPLY" val="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
  <p:tag name="KSO_WM_UNIT_ID" val="diagram20181979_1*l_h_i*1_1_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59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
  <p:tag name="KSO_WM_UNIT_ID" val="diagram20181979_1*l_h_i*1_1_2"/>
  <p:tag name="KSO_WM_UNIT_LAYERLEVEL" val="1_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59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
  <p:tag name="KSO_WM_UNIT_ID" val="diagram20181979_1*l_h_i*1_1_3"/>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
  <p:tag name="KSO_WM_UNIT_ID" val="diagram20181979_1*l_h_i*1_1_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
  <p:tag name="KSO_WM_UNIT_ID" val="diagram20181979_1*l_h_i*1_1_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
  <p:tag name="KSO_WM_UNIT_ID" val="diagram20181979_1*l_h_i*1_1_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
  <p:tag name="KSO_WM_UNIT_ID" val="diagram20181979_1*l_h_i*1_1_7"/>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
  <p:tag name="KSO_WM_UNIT_ID" val="diagram20181979_1*l_h_i*1_1_8"/>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
  <p:tag name="KSO_WM_UNIT_ID" val="diagram20181979_1*l_h_i*1_1_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
  <p:tag name="KSO_WM_UNIT_ID" val="diagram20181979_1*l_h_i*1_1_10"/>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
  <p:tag name="KSO_WM_UNIT_ID" val="diagram20181979_1*l_h_i*1_1_1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0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
  <p:tag name="KSO_WM_UNIT_ID" val="diagram20181979_1*l_h_i*1_1_12"/>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0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
  <p:tag name="KSO_WM_UNIT_ID" val="diagram20181979_1*l_h_i*1_1_1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0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
  <p:tag name="KSO_WM_UNIT_ID" val="diagram20181979_1*l_h_i*1_1_1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0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
  <p:tag name="KSO_WM_UNIT_ID" val="diagram20181979_1*l_h_i*1_1_1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0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
  <p:tag name="KSO_WM_UNIT_ID" val="diagram20181979_1*l_h_i*1_1_17"/>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0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
  <p:tag name="KSO_WM_UNIT_ID" val="diagram20181979_1*l_h_i*1_1_18"/>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0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
  <p:tag name="KSO_WM_UNIT_ID" val="diagram20181979_1*l_h_i*1_1_1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0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
  <p:tag name="KSO_WM_UNIT_ID" val="diagram20181979_1*l_h_i*1_1_20"/>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0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
  <p:tag name="KSO_WM_UNIT_ID" val="diagram20181979_1*l_h_i*1_1_2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
  <p:tag name="KSO_WM_UNIT_ID" val="diagram20181979_1*l_h_i*1_1_22"/>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1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
  <p:tag name="KSO_WM_UNIT_ID" val="diagram20181979_1*l_h_i*1_1_23"/>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1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
  <p:tag name="KSO_WM_UNIT_ID" val="diagram20181979_1*l_h_i*1_1_2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1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
  <p:tag name="KSO_WM_UNIT_ID" val="diagram20181979_1*l_h_i*1_1_2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1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
  <p:tag name="KSO_WM_UNIT_ID" val="diagram20181979_1*l_h_i*1_1_2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1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
  <p:tag name="KSO_WM_UNIT_ID" val="diagram20181979_1*l_h_i*1_1_27"/>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1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8"/>
  <p:tag name="KSO_WM_UNIT_ID" val="diagram20181979_1*l_h_i*1_1_28"/>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1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9"/>
  <p:tag name="KSO_WM_UNIT_ID" val="diagram20181979_1*l_h_i*1_1_2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1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0"/>
  <p:tag name="KSO_WM_UNIT_ID" val="diagram20181979_1*l_h_i*1_1_30"/>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1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1"/>
  <p:tag name="KSO_WM_UNIT_ID" val="diagram20181979_1*l_h_i*1_1_3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2"/>
  <p:tag name="KSO_WM_UNIT_ID" val="diagram20181979_1*l_h_i*1_1_32"/>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2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3"/>
  <p:tag name="KSO_WM_UNIT_ID" val="diagram20181979_1*l_h_i*1_1_33"/>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2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4"/>
  <p:tag name="KSO_WM_UNIT_ID" val="diagram20181979_1*l_h_i*1_1_3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2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5"/>
  <p:tag name="KSO_WM_UNIT_ID" val="diagram20181979_1*l_h_i*1_1_3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2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6"/>
  <p:tag name="KSO_WM_UNIT_ID" val="diagram20181979_1*l_h_i*1_1_3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2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7"/>
  <p:tag name="KSO_WM_UNIT_ID" val="diagram20181979_1*l_h_i*1_1_37"/>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2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8"/>
  <p:tag name="KSO_WM_UNIT_ID" val="diagram20181979_1*l_h_i*1_1_38"/>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2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39"/>
  <p:tag name="KSO_WM_UNIT_ID" val="diagram20181979_1*l_h_i*1_1_3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2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0"/>
  <p:tag name="KSO_WM_UNIT_ID" val="diagram20181979_1*l_h_i*1_1_40"/>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2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1"/>
  <p:tag name="KSO_WM_UNIT_ID" val="diagram20181979_1*l_h_i*1_1_4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2"/>
  <p:tag name="KSO_WM_UNIT_ID" val="diagram20181979_1*l_h_i*1_1_42"/>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3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3"/>
  <p:tag name="KSO_WM_UNIT_ID" val="diagram20181979_1*l_h_i*1_1_43"/>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3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4"/>
  <p:tag name="KSO_WM_UNIT_ID" val="diagram20181979_1*l_h_i*1_1_4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3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5"/>
  <p:tag name="KSO_WM_UNIT_ID" val="diagram20181979_1*l_h_i*1_1_4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3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6"/>
  <p:tag name="KSO_WM_UNIT_ID" val="diagram20181979_1*l_h_i*1_1_4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3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7"/>
  <p:tag name="KSO_WM_UNIT_ID" val="diagram20181979_1*l_h_i*1_1_47"/>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3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8"/>
  <p:tag name="KSO_WM_UNIT_ID" val="diagram20181979_1*l_h_i*1_1_48"/>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3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49"/>
  <p:tag name="KSO_WM_UNIT_ID" val="diagram20181979_1*l_h_i*1_1_4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3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0"/>
  <p:tag name="KSO_WM_UNIT_ID" val="diagram20181979_1*l_h_i*1_1_5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3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1"/>
  <p:tag name="KSO_WM_UNIT_ID" val="diagram20181979_1*l_h_i*1_1_5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2"/>
  <p:tag name="KSO_WM_UNIT_ID" val="diagram20181979_1*l_h_i*1_1_5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4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3"/>
  <p:tag name="KSO_WM_UNIT_ID" val="diagram20181979_1*l_h_i*1_1_5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4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4"/>
  <p:tag name="KSO_WM_UNIT_ID" val="diagram20181979_1*l_h_i*1_1_54"/>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4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5"/>
  <p:tag name="KSO_WM_UNIT_ID" val="diagram20181979_1*l_h_i*1_1_55"/>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4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6"/>
  <p:tag name="KSO_WM_UNIT_ID" val="diagram20181979_1*l_h_i*1_1_5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4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7"/>
  <p:tag name="KSO_WM_UNIT_ID" val="diagram20181979_1*l_h_i*1_1_5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4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8"/>
  <p:tag name="KSO_WM_UNIT_ID" val="diagram20181979_1*l_h_i*1_1_5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4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59"/>
  <p:tag name="KSO_WM_UNIT_ID" val="diagram20181979_1*l_h_i*1_1_5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4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0"/>
  <p:tag name="KSO_WM_UNIT_ID" val="diagram20181979_1*l_h_i*1_1_60"/>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4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1"/>
  <p:tag name="KSO_WM_UNIT_ID" val="diagram20181979_1*l_h_i*1_1_6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2"/>
  <p:tag name="KSO_WM_UNIT_ID" val="diagram20181979_1*l_h_i*1_1_6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5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3"/>
  <p:tag name="KSO_WM_UNIT_ID" val="diagram20181979_1*l_h_i*1_1_6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5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4"/>
  <p:tag name="KSO_WM_UNIT_ID" val="diagram20181979_1*l_h_i*1_1_6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5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5"/>
  <p:tag name="KSO_WM_UNIT_ID" val="diagram20181979_1*l_h_i*1_1_6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5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6"/>
  <p:tag name="KSO_WM_UNIT_ID" val="diagram20181979_1*l_h_i*1_1_6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5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7"/>
  <p:tag name="KSO_WM_UNIT_ID" val="diagram20181979_1*l_h_i*1_1_6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5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8"/>
  <p:tag name="KSO_WM_UNIT_ID" val="diagram20181979_1*l_h_i*1_1_6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5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69"/>
  <p:tag name="KSO_WM_UNIT_ID" val="diagram20181979_1*l_h_i*1_1_6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5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0"/>
  <p:tag name="KSO_WM_UNIT_ID" val="diagram20181979_1*l_h_i*1_1_70"/>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5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1"/>
  <p:tag name="KSO_WM_UNIT_ID" val="diagram20181979_1*l_h_i*1_1_7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2"/>
  <p:tag name="KSO_WM_UNIT_ID" val="diagram20181979_1*l_h_i*1_1_7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6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3"/>
  <p:tag name="KSO_WM_UNIT_ID" val="diagram20181979_1*l_h_i*1_1_7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6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4"/>
  <p:tag name="KSO_WM_UNIT_ID" val="diagram20181979_1*l_h_i*1_1_7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6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5"/>
  <p:tag name="KSO_WM_UNIT_ID" val="diagram20181979_1*l_h_i*1_1_7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6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6"/>
  <p:tag name="KSO_WM_UNIT_ID" val="diagram20181979_1*l_h_i*1_1_7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6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7"/>
  <p:tag name="KSO_WM_UNIT_ID" val="diagram20181979_1*l_h_i*1_1_77"/>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6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8"/>
  <p:tag name="KSO_WM_UNIT_ID" val="diagram20181979_1*l_h_i*1_1_78"/>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6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79"/>
  <p:tag name="KSO_WM_UNIT_ID" val="diagram20181979_1*l_h_i*1_1_7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6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0"/>
  <p:tag name="KSO_WM_UNIT_ID" val="diagram20181979_1*l_h_i*1_1_80"/>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66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1"/>
  <p:tag name="KSO_WM_UNIT_ID" val="diagram20181979_1*l_h_i*1_1_8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2"/>
  <p:tag name="KSO_WM_UNIT_ID" val="diagram20181979_1*l_h_i*1_1_8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7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3"/>
  <p:tag name="KSO_WM_UNIT_ID" val="diagram20181979_1*l_h_i*1_1_8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7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4"/>
  <p:tag name="KSO_WM_UNIT_ID" val="diagram20181979_1*l_h_i*1_1_84"/>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67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5"/>
  <p:tag name="KSO_WM_UNIT_ID" val="diagram20181979_1*l_h_i*1_1_8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7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6"/>
  <p:tag name="KSO_WM_UNIT_ID" val="diagram20181979_1*l_h_i*1_1_8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7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7"/>
  <p:tag name="KSO_WM_UNIT_ID" val="diagram20181979_1*l_h_i*1_1_87"/>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7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8"/>
  <p:tag name="KSO_WM_UNIT_ID" val="diagram20181979_1*l_h_i*1_1_88"/>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7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89"/>
  <p:tag name="KSO_WM_UNIT_ID" val="diagram20181979_1*l_h_i*1_1_89"/>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7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0"/>
  <p:tag name="KSO_WM_UNIT_ID" val="diagram20181979_1*l_h_i*1_1_90"/>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7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1"/>
  <p:tag name="KSO_WM_UNIT_ID" val="diagram20181979_1*l_h_i*1_1_9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2"/>
  <p:tag name="KSO_WM_UNIT_ID" val="diagram20181979_1*l_h_i*1_1_9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8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3"/>
  <p:tag name="KSO_WM_UNIT_ID" val="diagram20181979_1*l_h_i*1_1_9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8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4"/>
  <p:tag name="KSO_WM_UNIT_ID" val="diagram20181979_1*l_h_i*1_1_94"/>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8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5"/>
  <p:tag name="KSO_WM_UNIT_ID" val="diagram20181979_1*l_h_i*1_1_95"/>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8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6"/>
  <p:tag name="KSO_WM_UNIT_ID" val="diagram20181979_1*l_h_i*1_1_9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8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7"/>
  <p:tag name="KSO_WM_UNIT_ID" val="diagram20181979_1*l_h_i*1_1_9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8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8"/>
  <p:tag name="KSO_WM_UNIT_ID" val="diagram20181979_1*l_h_i*1_1_9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8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99"/>
  <p:tag name="KSO_WM_UNIT_ID" val="diagram20181979_1*l_h_i*1_1_9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8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0"/>
  <p:tag name="KSO_WM_UNIT_ID" val="diagram20181979_1*l_h_i*1_1_10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8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1"/>
  <p:tag name="KSO_WM_UNIT_ID" val="diagram20181979_1*l_h_i*1_1_10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2"/>
  <p:tag name="KSO_WM_UNIT_ID" val="diagram20181979_1*l_h_i*1_1_10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9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3"/>
  <p:tag name="KSO_WM_UNIT_ID" val="diagram20181979_1*l_h_i*1_1_10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9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4"/>
  <p:tag name="KSO_WM_UNIT_ID" val="diagram20181979_1*l_h_i*1_1_104"/>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69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5"/>
  <p:tag name="KSO_WM_UNIT_ID" val="diagram20181979_1*l_h_i*1_1_105"/>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9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6"/>
  <p:tag name="KSO_WM_UNIT_ID" val="diagram20181979_1*l_h_i*1_1_10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9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7"/>
  <p:tag name="KSO_WM_UNIT_ID" val="diagram20181979_1*l_h_i*1_1_10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9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8"/>
  <p:tag name="KSO_WM_UNIT_ID" val="diagram20181979_1*l_h_i*1_1_10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9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09"/>
  <p:tag name="KSO_WM_UNIT_ID" val="diagram20181979_1*l_h_i*1_1_10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69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0"/>
  <p:tag name="KSO_WM_UNIT_ID" val="diagram20181979_1*l_h_i*1_1_110"/>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69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1"/>
  <p:tag name="KSO_WM_UNIT_ID" val="diagram20181979_1*l_h_i*1_1_11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2"/>
  <p:tag name="KSO_WM_UNIT_ID" val="diagram20181979_1*l_h_i*1_1_11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0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3"/>
  <p:tag name="KSO_WM_UNIT_ID" val="diagram20181979_1*l_h_i*1_1_113"/>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0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4"/>
  <p:tag name="KSO_WM_UNIT_ID" val="diagram20181979_1*l_h_i*1_1_11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0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5"/>
  <p:tag name="KSO_WM_UNIT_ID" val="diagram20181979_1*l_h_i*1_1_11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0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6"/>
  <p:tag name="KSO_WM_UNIT_ID" val="diagram20181979_1*l_h_i*1_1_11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0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7"/>
  <p:tag name="KSO_WM_UNIT_ID" val="diagram20181979_1*l_h_i*1_1_11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0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8"/>
  <p:tag name="KSO_WM_UNIT_ID" val="diagram20181979_1*l_h_i*1_1_11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0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19"/>
  <p:tag name="KSO_WM_UNIT_ID" val="diagram20181979_1*l_h_i*1_1_11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0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0"/>
  <p:tag name="KSO_WM_UNIT_ID" val="diagram20181979_1*l_h_i*1_1_12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0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1"/>
  <p:tag name="KSO_WM_UNIT_ID" val="diagram20181979_1*l_h_i*1_1_12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2"/>
  <p:tag name="KSO_WM_UNIT_ID" val="diagram20181979_1*l_h_i*1_1_12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1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3"/>
  <p:tag name="KSO_WM_UNIT_ID" val="diagram20181979_1*l_h_i*1_1_12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1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4"/>
  <p:tag name="KSO_WM_UNIT_ID" val="diagram20181979_1*l_h_i*1_1_124"/>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1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5"/>
  <p:tag name="KSO_WM_UNIT_ID" val="diagram20181979_1*l_h_i*1_1_12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1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6"/>
  <p:tag name="KSO_WM_UNIT_ID" val="diagram20181979_1*l_h_i*1_1_12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1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7"/>
  <p:tag name="KSO_WM_UNIT_ID" val="diagram20181979_1*l_h_i*1_1_12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1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8"/>
  <p:tag name="KSO_WM_UNIT_ID" val="diagram20181979_1*l_h_i*1_1_12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1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29"/>
  <p:tag name="KSO_WM_UNIT_ID" val="diagram20181979_1*l_h_i*1_1_129"/>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1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0"/>
  <p:tag name="KSO_WM_UNIT_ID" val="diagram20181979_1*l_h_i*1_1_13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1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1"/>
  <p:tag name="KSO_WM_UNIT_ID" val="diagram20181979_1*l_h_i*1_1_131"/>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2"/>
  <p:tag name="KSO_WM_UNIT_ID" val="diagram20181979_1*l_h_i*1_1_13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2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3"/>
  <p:tag name="KSO_WM_UNIT_ID" val="diagram20181979_1*l_h_i*1_1_13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2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4"/>
  <p:tag name="KSO_WM_UNIT_ID" val="diagram20181979_1*l_h_i*1_1_13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5"/>
  <p:tag name="KSO_WM_UNIT_ID" val="diagram20181979_1*l_h_i*1_1_13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6"/>
  <p:tag name="KSO_WM_UNIT_ID" val="diagram20181979_1*l_h_i*1_1_13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2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7"/>
  <p:tag name="KSO_WM_UNIT_ID" val="diagram20181979_1*l_h_i*1_1_137"/>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2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8"/>
  <p:tag name="KSO_WM_UNIT_ID" val="diagram20181979_1*l_h_i*1_1_13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39"/>
  <p:tag name="KSO_WM_UNIT_ID" val="diagram20181979_1*l_h_i*1_1_13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0"/>
  <p:tag name="KSO_WM_UNIT_ID" val="diagram20181979_1*l_h_i*1_1_14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2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1"/>
  <p:tag name="KSO_WM_UNIT_ID" val="diagram20181979_1*l_h_i*1_1_141"/>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2"/>
  <p:tag name="KSO_WM_UNIT_ID" val="diagram20181979_1*l_h_i*1_1_14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3"/>
  <p:tag name="KSO_WM_UNIT_ID" val="diagram20181979_1*l_h_i*1_1_14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4"/>
  <p:tag name="KSO_WM_UNIT_ID" val="diagram20181979_1*l_h_i*1_1_14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5"/>
  <p:tag name="KSO_WM_UNIT_ID" val="diagram20181979_1*l_h_i*1_1_14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6"/>
  <p:tag name="KSO_WM_UNIT_ID" val="diagram20181979_1*l_h_i*1_1_14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7"/>
  <p:tag name="KSO_WM_UNIT_ID" val="diagram20181979_1*l_h_i*1_1_14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8"/>
  <p:tag name="KSO_WM_UNIT_ID" val="diagram20181979_1*l_h_i*1_1_148"/>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3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49"/>
  <p:tag name="KSO_WM_UNIT_ID" val="diagram20181979_1*l_h_i*1_1_14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3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0"/>
  <p:tag name="KSO_WM_UNIT_ID" val="diagram20181979_1*l_h_i*1_1_150"/>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73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1"/>
  <p:tag name="KSO_WM_UNIT_ID" val="diagram20181979_1*l_h_i*1_1_15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2"/>
  <p:tag name="KSO_WM_UNIT_ID" val="diagram20181979_1*l_h_i*1_1_15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3"/>
  <p:tag name="KSO_WM_UNIT_ID" val="diagram20181979_1*l_h_i*1_1_15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4"/>
  <p:tag name="KSO_WM_UNIT_ID" val="diagram20181979_1*l_h_i*1_1_154"/>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4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5"/>
  <p:tag name="KSO_WM_UNIT_ID" val="diagram20181979_1*l_h_i*1_1_155"/>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4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6"/>
  <p:tag name="KSO_WM_UNIT_ID" val="diagram20181979_1*l_h_i*1_1_15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7"/>
  <p:tag name="KSO_WM_UNIT_ID" val="diagram20181979_1*l_h_i*1_1_15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8"/>
  <p:tag name="KSO_WM_UNIT_ID" val="diagram20181979_1*l_h_i*1_1_15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59"/>
  <p:tag name="KSO_WM_UNIT_ID" val="diagram20181979_1*l_h_i*1_1_15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4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0"/>
  <p:tag name="KSO_WM_UNIT_ID" val="diagram20181979_1*l_h_i*1_1_160"/>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4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1"/>
  <p:tag name="KSO_WM_UNIT_ID" val="diagram20181979_1*l_h_i*1_1_16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2"/>
  <p:tag name="KSO_WM_UNIT_ID" val="diagram20181979_1*l_h_i*1_1_16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3"/>
  <p:tag name="KSO_WM_UNIT_ID" val="diagram20181979_1*l_h_i*1_1_16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4"/>
  <p:tag name="KSO_WM_UNIT_ID" val="diagram20181979_1*l_h_i*1_1_16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5"/>
  <p:tag name="KSO_WM_UNIT_ID" val="diagram20181979_1*l_h_i*1_1_16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6"/>
  <p:tag name="KSO_WM_UNIT_ID" val="diagram20181979_1*l_h_i*1_1_16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7"/>
  <p:tag name="KSO_WM_UNIT_ID" val="diagram20181979_1*l_h_i*1_1_16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8"/>
  <p:tag name="KSO_WM_UNIT_ID" val="diagram20181979_1*l_h_i*1_1_16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69"/>
  <p:tag name="KSO_WM_UNIT_ID" val="diagram20181979_1*l_h_i*1_1_169"/>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5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0"/>
  <p:tag name="KSO_WM_UNIT_ID" val="diagram20181979_1*l_h_i*1_1_17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5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1"/>
  <p:tag name="KSO_WM_UNIT_ID" val="diagram20181979_1*l_h_i*1_1_17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2"/>
  <p:tag name="KSO_WM_UNIT_ID" val="diagram20181979_1*l_h_i*1_1_172"/>
  <p:tag name="KSO_WM_UNIT_LAYERLEVEL" val="1_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0"/>
</p:tagLst>
</file>

<file path=ppt/tags/tag76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3"/>
  <p:tag name="KSO_WM_UNIT_ID" val="diagram20181979_1*l_h_i*1_1_173"/>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6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4"/>
  <p:tag name="KSO_WM_UNIT_ID" val="diagram20181979_1*l_h_i*1_1_174"/>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6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5"/>
  <p:tag name="KSO_WM_UNIT_ID" val="diagram20181979_1*l_h_i*1_1_175"/>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6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6"/>
  <p:tag name="KSO_WM_UNIT_ID" val="diagram20181979_1*l_h_i*1_1_17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6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7"/>
  <p:tag name="KSO_WM_UNIT_ID" val="diagram20181979_1*l_h_i*1_1_17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6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8"/>
  <p:tag name="KSO_WM_UNIT_ID" val="diagram20181979_1*l_h_i*1_1_17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6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79"/>
  <p:tag name="KSO_WM_UNIT_ID" val="diagram20181979_1*l_h_i*1_1_17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6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0"/>
  <p:tag name="KSO_WM_UNIT_ID" val="diagram20181979_1*l_h_i*1_1_18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6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1"/>
  <p:tag name="KSO_WM_UNIT_ID" val="diagram20181979_1*l_h_i*1_1_18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2"/>
  <p:tag name="KSO_WM_UNIT_ID" val="diagram20181979_1*l_h_i*1_1_18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7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3"/>
  <p:tag name="KSO_WM_UNIT_ID" val="diagram20181979_1*l_h_i*1_1_183"/>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7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4"/>
  <p:tag name="KSO_WM_UNIT_ID" val="diagram20181979_1*l_h_i*1_1_18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7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5"/>
  <p:tag name="KSO_WM_UNIT_ID" val="diagram20181979_1*l_h_i*1_1_18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7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6"/>
  <p:tag name="KSO_WM_UNIT_ID" val="diagram20181979_1*l_h_i*1_1_18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7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7"/>
  <p:tag name="KSO_WM_UNIT_ID" val="diagram20181979_1*l_h_i*1_1_18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7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8"/>
  <p:tag name="KSO_WM_UNIT_ID" val="diagram20181979_1*l_h_i*1_1_188"/>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7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89"/>
  <p:tag name="KSO_WM_UNIT_ID" val="diagram20181979_1*l_h_i*1_1_189"/>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7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0"/>
  <p:tag name="KSO_WM_UNIT_ID" val="diagram20181979_1*l_h_i*1_1_190"/>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7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1"/>
  <p:tag name="KSO_WM_UNIT_ID" val="diagram20181979_1*l_h_i*1_1_19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2"/>
  <p:tag name="KSO_WM_UNIT_ID" val="diagram20181979_1*l_h_i*1_1_192"/>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8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3"/>
  <p:tag name="KSO_WM_UNIT_ID" val="diagram20181979_1*l_h_i*1_1_19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4"/>
  <p:tag name="KSO_WM_UNIT_ID" val="diagram20181979_1*l_h_i*1_1_19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5"/>
  <p:tag name="KSO_WM_UNIT_ID" val="diagram20181979_1*l_h_i*1_1_195"/>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8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6"/>
  <p:tag name="KSO_WM_UNIT_ID" val="diagram20181979_1*l_h_i*1_1_196"/>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78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7"/>
  <p:tag name="KSO_WM_UNIT_ID" val="diagram20181979_1*l_h_i*1_1_19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8"/>
  <p:tag name="KSO_WM_UNIT_ID" val="diagram20181979_1*l_h_i*1_1_19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199"/>
  <p:tag name="KSO_WM_UNIT_ID" val="diagram20181979_1*l_h_i*1_1_19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8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0"/>
  <p:tag name="KSO_WM_UNIT_ID" val="diagram20181979_1*l_h_i*1_1_200"/>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8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1"/>
  <p:tag name="KSO_WM_UNIT_ID" val="diagram20181979_1*l_h_i*1_1_201"/>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2"/>
  <p:tag name="KSO_WM_UNIT_ID" val="diagram20181979_1*l_h_i*1_1_202"/>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79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3"/>
  <p:tag name="KSO_WM_UNIT_ID" val="diagram20181979_1*l_h_i*1_1_20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9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4"/>
  <p:tag name="KSO_WM_UNIT_ID" val="diagram20181979_1*l_h_i*1_1_20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9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5"/>
  <p:tag name="KSO_WM_UNIT_ID" val="diagram20181979_1*l_h_i*1_1_20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9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6"/>
  <p:tag name="KSO_WM_UNIT_ID" val="diagram20181979_1*l_h_i*1_1_206"/>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79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7"/>
  <p:tag name="KSO_WM_UNIT_ID" val="diagram20181979_1*l_h_i*1_1_20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9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8"/>
  <p:tag name="KSO_WM_UNIT_ID" val="diagram20181979_1*l_h_i*1_1_208"/>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79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09"/>
  <p:tag name="KSO_WM_UNIT_ID" val="diagram20181979_1*l_h_i*1_1_20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9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0"/>
  <p:tag name="KSO_WM_UNIT_ID" val="diagram20181979_1*l_h_i*1_1_21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79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1"/>
  <p:tag name="KSO_WM_UNIT_ID" val="diagram20181979_1*l_h_i*1_1_211"/>
  <p:tag name="KSO_WM_UNIT_LAYERLEVEL" val="1_1_1"/>
  <p:tag name="KSO_WM_BEAUTIFY_FLAG" val="#wm#"/>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2"/>
  <p:tag name="KSO_WM_UNIT_ID" val="diagram20181979_1*l_h_i*1_1_21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3"/>
  <p:tag name="KSO_WM_UNIT_ID" val="diagram20181979_1*l_h_i*1_1_21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4"/>
  <p:tag name="KSO_WM_UNIT_ID" val="diagram20181979_1*l_h_i*1_1_21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5"/>
  <p:tag name="KSO_WM_UNIT_ID" val="diagram20181979_1*l_h_i*1_1_21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6"/>
  <p:tag name="KSO_WM_UNIT_ID" val="diagram20181979_1*l_h_i*1_1_21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7"/>
  <p:tag name="KSO_WM_UNIT_ID" val="diagram20181979_1*l_h_i*1_1_21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8"/>
  <p:tag name="KSO_WM_UNIT_ID" val="diagram20181979_1*l_h_i*1_1_21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19"/>
  <p:tag name="KSO_WM_UNIT_ID" val="diagram20181979_1*l_h_i*1_1_21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0"/>
  <p:tag name="KSO_WM_UNIT_ID" val="diagram20181979_1*l_h_i*1_1_22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0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1"/>
  <p:tag name="KSO_WM_UNIT_ID" val="diagram20181979_1*l_h_i*1_1_22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2"/>
  <p:tag name="KSO_WM_UNIT_ID" val="diagram20181979_1*l_h_i*1_1_22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3"/>
  <p:tag name="KSO_WM_UNIT_ID" val="diagram20181979_1*l_h_i*1_1_22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4"/>
  <p:tag name="KSO_WM_UNIT_ID" val="diagram20181979_1*l_h_i*1_1_22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5"/>
  <p:tag name="KSO_WM_UNIT_ID" val="diagram20181979_1*l_h_i*1_1_22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6"/>
  <p:tag name="KSO_WM_UNIT_ID" val="diagram20181979_1*l_h_i*1_1_22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7"/>
  <p:tag name="KSO_WM_UNIT_ID" val="diagram20181979_1*l_h_i*1_1_22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8"/>
  <p:tag name="KSO_WM_UNIT_ID" val="diagram20181979_1*l_h_i*1_1_228"/>
  <p:tag name="KSO_WM_UNIT_LAYERLEVEL" val="1_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81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29"/>
  <p:tag name="KSO_WM_UNIT_ID" val="diagram20181979_1*l_h_i*1_1_22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0"/>
  <p:tag name="KSO_WM_UNIT_ID" val="diagram20181979_1*l_h_i*1_1_23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1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1"/>
  <p:tag name="KSO_WM_UNIT_ID" val="diagram20181979_1*l_h_i*1_1_231"/>
  <p:tag name="KSO_WM_UNIT_LAYERLEVEL" val="1_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2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2"/>
  <p:tag name="KSO_WM_UNIT_ID" val="diagram20181979_1*l_h_i*1_1_232"/>
  <p:tag name="KSO_WM_UNIT_LAYERLEVEL" val="1_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82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3"/>
  <p:tag name="KSO_WM_UNIT_ID" val="diagram20181979_1*l_h_i*1_1_23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4"/>
  <p:tag name="KSO_WM_UNIT_ID" val="diagram20181979_1*l_h_i*1_1_234"/>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82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5"/>
  <p:tag name="KSO_WM_UNIT_ID" val="diagram20181979_1*l_h_i*1_1_23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6"/>
  <p:tag name="KSO_WM_UNIT_ID" val="diagram20181979_1*l_h_i*1_1_23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7"/>
  <p:tag name="KSO_WM_UNIT_ID" val="diagram20181979_1*l_h_i*1_1_23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8"/>
  <p:tag name="KSO_WM_UNIT_ID" val="diagram20181979_1*l_h_i*1_1_23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39"/>
  <p:tag name="KSO_WM_UNIT_ID" val="diagram20181979_1*l_h_i*1_1_23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0"/>
  <p:tag name="KSO_WM_UNIT_ID" val="diagram20181979_1*l_h_i*1_1_24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2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1"/>
  <p:tag name="KSO_WM_UNIT_ID" val="diagram20181979_1*l_h_i*1_1_241"/>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3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2"/>
  <p:tag name="KSO_WM_UNIT_ID" val="diagram20181979_1*l_h_i*1_1_242"/>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83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3"/>
  <p:tag name="KSO_WM_UNIT_ID" val="diagram20181979_1*l_h_i*1_1_24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4"/>
  <p:tag name="KSO_WM_UNIT_ID" val="diagram20181979_1*l_h_i*1_1_24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5"/>
  <p:tag name="KSO_WM_UNIT_ID" val="diagram20181979_1*l_h_i*1_1_24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6"/>
  <p:tag name="KSO_WM_UNIT_ID" val="diagram20181979_1*l_h_i*1_1_24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7"/>
  <p:tag name="KSO_WM_UNIT_ID" val="diagram20181979_1*l_h_i*1_1_247"/>
  <p:tag name="KSO_WM_UNIT_LAYERLEVEL" val="1_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83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8"/>
  <p:tag name="KSO_WM_UNIT_ID" val="diagram20181979_1*l_h_i*1_1_24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49"/>
  <p:tag name="KSO_WM_UNIT_ID" val="diagram20181979_1*l_h_i*1_1_24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0"/>
  <p:tag name="KSO_WM_UNIT_ID" val="diagram20181979_1*l_h_i*1_1_25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3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1"/>
  <p:tag name="KSO_WM_UNIT_ID" val="diagram20181979_1*l_h_i*1_1_251"/>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4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2"/>
  <p:tag name="KSO_WM_UNIT_ID" val="diagram20181979_1*l_h_i*1_1_25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3"/>
  <p:tag name="KSO_WM_UNIT_ID" val="diagram20181979_1*l_h_i*1_1_25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4"/>
  <p:tag name="KSO_WM_UNIT_ID" val="diagram20181979_1*l_h_i*1_1_25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5"/>
  <p:tag name="KSO_WM_UNIT_ID" val="diagram20181979_1*l_h_i*1_1_255"/>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84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6"/>
  <p:tag name="KSO_WM_UNIT_ID" val="diagram20181979_1*l_h_i*1_1_25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7"/>
  <p:tag name="KSO_WM_UNIT_ID" val="diagram20181979_1*l_h_i*1_1_25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8"/>
  <p:tag name="KSO_WM_UNIT_ID" val="diagram20181979_1*l_h_i*1_1_25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59"/>
  <p:tag name="KSO_WM_UNIT_ID" val="diagram20181979_1*l_h_i*1_1_25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0"/>
  <p:tag name="KSO_WM_UNIT_ID" val="diagram20181979_1*l_h_i*1_1_26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4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1"/>
  <p:tag name="KSO_WM_UNIT_ID" val="diagram20181979_1*l_h_i*1_1_26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5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2"/>
  <p:tag name="KSO_WM_UNIT_ID" val="diagram20181979_1*l_h_i*1_1_26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3"/>
  <p:tag name="KSO_WM_UNIT_ID" val="diagram20181979_1*l_h_i*1_1_26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4"/>
  <p:tag name="KSO_WM_UNIT_ID" val="diagram20181979_1*l_h_i*1_1_26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5"/>
  <p:tag name="KSO_WM_UNIT_ID" val="diagram20181979_1*l_h_i*1_1_265"/>
  <p:tag name="KSO_WM_UNIT_LAYERLEVEL" val="1_1_1"/>
  <p:tag name="KSO_WM_BEAUTIFY_FLAG" val="#wm#"/>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85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6"/>
  <p:tag name="KSO_WM_UNIT_ID" val="diagram20181979_1*l_h_i*1_1_26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7"/>
  <p:tag name="KSO_WM_UNIT_ID" val="diagram20181979_1*l_h_i*1_1_267"/>
  <p:tag name="KSO_WM_UNIT_LAYERLEVEL" val="1_1_1"/>
  <p:tag name="KSO_WM_BEAUTIFY_FLAG" val="#wm#"/>
  <p:tag name="KSO_WM_DIAGRAM_GROUP_CODE" val="l1-1"/>
  <p:tag name="KSO_WM_UNIT_FILL_FORE_SCHEMECOLOR_INDEX" val="1"/>
  <p:tag name="KSO_WM_UNIT_FILL_TYPE" val="1"/>
  <p:tag name="KSO_WM_UNIT_TEXT_FILL_FORE_SCHEMECOLOR_INDEX" val="13"/>
  <p:tag name="KSO_WM_UNIT_TEXT_FILL_TYPE" val="1"/>
  <p:tag name="KSO_WM_UNIT_USESOURCEFORMAT_APPLY" val="0"/>
</p:tagLst>
</file>

<file path=ppt/tags/tag85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8"/>
  <p:tag name="KSO_WM_UNIT_ID" val="diagram20181979_1*l_h_i*1_1_26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69"/>
  <p:tag name="KSO_WM_UNIT_ID" val="diagram20181979_1*l_h_i*1_1_26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5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0"/>
  <p:tag name="KSO_WM_UNIT_ID" val="diagram20181979_1*l_h_i*1_1_270"/>
  <p:tag name="KSO_WM_UNIT_LAYERLEVEL" val="1_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85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1"/>
  <p:tag name="KSO_WM_UNIT_ID" val="diagram20181979_1*l_h_i*1_1_271"/>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60.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2"/>
  <p:tag name="KSO_WM_UNIT_ID" val="diagram20181979_1*l_h_i*1_1_272"/>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1.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3"/>
  <p:tag name="KSO_WM_UNIT_ID" val="diagram20181979_1*l_h_i*1_1_273"/>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2.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4"/>
  <p:tag name="KSO_WM_UNIT_ID" val="diagram20181979_1*l_h_i*1_1_274"/>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3.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5"/>
  <p:tag name="KSO_WM_UNIT_ID" val="diagram20181979_1*l_h_i*1_1_275"/>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4.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6"/>
  <p:tag name="KSO_WM_UNIT_ID" val="diagram20181979_1*l_h_i*1_1_276"/>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5.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7"/>
  <p:tag name="KSO_WM_UNIT_ID" val="diagram20181979_1*l_h_i*1_1_277"/>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6.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8"/>
  <p:tag name="KSO_WM_UNIT_ID" val="diagram20181979_1*l_h_i*1_1_278"/>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7.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79"/>
  <p:tag name="KSO_WM_UNIT_ID" val="diagram20181979_1*l_h_i*1_1_279"/>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8.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80"/>
  <p:tag name="KSO_WM_UNIT_ID" val="diagram20181979_1*l_h_i*1_1_280"/>
  <p:tag name="KSO_WM_UNIT_LAYERLEVEL" val="1_1_1"/>
  <p:tag name="KSO_WM_BEAUTIFY_FLAG" val="#wm#"/>
  <p:tag name="KSO_WM_DIAGRAM_GROUP_CODE" val="l1-1"/>
  <p:tag name="KSO_WM_UNIT_TEXT_FILL_FORE_SCHEMECOLOR_INDEX" val="13"/>
  <p:tag name="KSO_WM_UNIT_TEXT_FILL_TYPE" val="1"/>
  <p:tag name="KSO_WM_UNIT_USESOURCEFORMAT_APPLY" val="0"/>
</p:tagLst>
</file>

<file path=ppt/tags/tag869.xml><?xml version="1.0" encoding="utf-8"?>
<p:tagLst xmlns:p="http://schemas.openxmlformats.org/presentationml/2006/main">
  <p:tag name="KSO_WM_TEMPLATE_CATEGORY" val="diagram"/>
  <p:tag name="KSO_WM_TEMPLATE_INDEX" val="20181979"/>
  <p:tag name="KSO_WM_TAG_VERSION" val="1.0"/>
  <p:tag name="KSO_WM_UNIT_TYPE" val="l_h_i"/>
  <p:tag name="KSO_WM_UNIT_INDEX" val="1_1_281"/>
  <p:tag name="KSO_WM_UNIT_ID" val="diagram20181979_1*l_h_i*1_1_281"/>
  <p:tag name="KSO_WM_UNIT_LAYERLEVEL" val="1_1_1"/>
  <p:tag name="KSO_WM_BEAUTIFY_FLAG" val="#wm#"/>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70.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71.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72.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874.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875.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76.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77.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879.xml><?xml version="1.0" encoding="utf-8"?>
<p:tagLst xmlns:p="http://schemas.openxmlformats.org/presentationml/2006/main">
  <p:tag name="KSO_WM_TAG_VERSION" val="1.0"/>
  <p:tag name="KSO_WM_BEAUTIFY_FLAG" val="#wm#"/>
  <p:tag name="KSO_WM_UNIT_TYPE" val="i"/>
  <p:tag name="KSO_WM_UNIT_ID" val="diagram160309_1*i*0"/>
  <p:tag name="KSO_WM_TEMPLATE_CATEGORY" val="diagram"/>
  <p:tag name="KSO_WM_TEMPLATE_INDEX" val="160309"/>
  <p:tag name="KSO_WM_UNIT_INDEX"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80.xml><?xml version="1.0" encoding="utf-8"?>
<p:tagLst xmlns:p="http://schemas.openxmlformats.org/presentationml/2006/main">
  <p:tag name="KSO_WM_TAG_VERSION" val="1.0"/>
  <p:tag name="KSO_WM_BEAUTIFY_FLAG" val="#wm#"/>
  <p:tag name="KSO_WM_TEMPLATE_CATEGORY" val="diagram"/>
  <p:tag name="KSO_WM_TEMPLATE_INDEX" val="160309"/>
  <p:tag name="KSO_WM_UNIT_TYPE" val="l_h_f"/>
  <p:tag name="KSO_WM_UNIT_INDEX" val="1_1_1"/>
  <p:tag name="KSO_WM_UNIT_ID" val="diagram160309_1*l_h_f*1_1_1"/>
  <p:tag name="KSO_WM_UNIT_CLEAR" val="1"/>
  <p:tag name="KSO_WM_UNIT_LAYERLEVEL" val="1_1_1"/>
  <p:tag name="KSO_WM_UNIT_VALUE" val="84"/>
  <p:tag name="KSO_WM_UNIT_HIGHLIGHT" val="0"/>
  <p:tag name="KSO_WM_UNIT_COMPATIBLE" val="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0"/>
</p:tagLst>
</file>

<file path=ppt/tags/tag881.xml><?xml version="1.0" encoding="utf-8"?>
<p:tagLst xmlns:p="http://schemas.openxmlformats.org/presentationml/2006/main">
  <p:tag name="KSO_WM_TAG_VERSION" val="1.0"/>
  <p:tag name="KSO_WM_BEAUTIFY_FLAG" val="#wm#"/>
  <p:tag name="KSO_WM_TEMPLATE_CATEGORY" val="diagram"/>
  <p:tag name="KSO_WM_TEMPLATE_INDEX" val="160309"/>
  <p:tag name="KSO_WM_UNIT_TYPE" val="l_i"/>
  <p:tag name="KSO_WM_UNIT_INDEX" val="1_1"/>
  <p:tag name="KSO_WM_UNIT_ID" val="diagram160309_1*l_i*1_1"/>
  <p:tag name="KSO_WM_UNIT_CLEAR" val="1"/>
  <p:tag name="KSO_WM_UNIT_LAYERLEVEL" val="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882.xml><?xml version="1.0" encoding="utf-8"?>
<p:tagLst xmlns:p="http://schemas.openxmlformats.org/presentationml/2006/main">
  <p:tag name="KSO_WM_TAG_VERSION" val="1.0"/>
  <p:tag name="KSO_WM_BEAUTIFY_FLAG" val="#wm#"/>
  <p:tag name="KSO_WM_TEMPLATE_CATEGORY" val="diagram"/>
  <p:tag name="KSO_WM_TEMPLATE_INDEX" val="160309"/>
  <p:tag name="KSO_WM_UNIT_TYPE" val="l_i"/>
  <p:tag name="KSO_WM_UNIT_INDEX" val="1_2"/>
  <p:tag name="KSO_WM_UNIT_ID" val="diagram160309_1*l_i*1_2"/>
  <p:tag name="KSO_WM_UNIT_CLEAR" val="1"/>
  <p:tag name="KSO_WM_UNIT_LAYERLEVEL" val="1_1"/>
  <p:tag name="KSO_WM_DIAGRAM_GROUP_CODE" val="l1-1"/>
  <p:tag name="KSO_WM_UNIT_FILL_FORE_SCHEMECOLOR_INDEX" val="14"/>
  <p:tag name="KSO_WM_UNIT_FILL_TYPE" val="1"/>
  <p:tag name="KSO_WM_UNIT_TEXT_FILL_FORE_SCHEMECOLOR_INDEX" val="6"/>
  <p:tag name="KSO_WM_UNIT_TEXT_FILL_TYPE" val="1"/>
  <p:tag name="KSO_WM_UNIT_USESOURCEFORMAT_APPLY" val="0"/>
</p:tagLst>
</file>

<file path=ppt/tags/tag883.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884.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85.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86.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888.xml><?xml version="1.0" encoding="utf-8"?>
<p:tagLst xmlns:p="http://schemas.openxmlformats.org/presentationml/2006/main">
  <p:tag name="KSO_WM_TAG_VERSION" val="1.0"/>
  <p:tag name="KSO_WM_BEAUTIFY_FLAG" val="#wm#"/>
  <p:tag name="KSO_WM_UNIT_TYPE" val="i"/>
  <p:tag name="KSO_WM_UNIT_ID" val="diagram160417_1*i*0"/>
  <p:tag name="KSO_WM_TEMPLATE_CATEGORY" val="diagram"/>
  <p:tag name="KSO_WM_TEMPLATE_INDEX" val="160417"/>
  <p:tag name="KSO_WM_UNIT_INDEX" val="0"/>
</p:tagLst>
</file>

<file path=ppt/tags/tag889.xml><?xml version="1.0" encoding="utf-8"?>
<p:tagLst xmlns:p="http://schemas.openxmlformats.org/presentationml/2006/main">
  <p:tag name="KSO_WM_TAG_VERSION" val="1.0"/>
  <p:tag name="KSO_WM_TEMPLATE_CATEGORY" val="diagram"/>
  <p:tag name="KSO_WM_TEMPLATE_INDEX" val="160417"/>
  <p:tag name="KSO_WM_UNIT_TYPE" val="l_i"/>
  <p:tag name="KSO_WM_UNIT_INDEX" val="1_1"/>
  <p:tag name="KSO_WM_UNIT_ID" val="diagram160417_1*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5"/>
  <p:tag name="KSO_WM_UNIT_TEXT_FILL_TYPE" val="1"/>
  <p:tag name="KSO_WM_UNIT_USESOURCEFORMAT_APPLY" val="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0.xml><?xml version="1.0" encoding="utf-8"?>
<p:tagLst xmlns:p="http://schemas.openxmlformats.org/presentationml/2006/main">
  <p:tag name="KSO_WM_TAG_VERSION" val="1.0"/>
  <p:tag name="KSO_WM_TEMPLATE_CATEGORY" val="diagram"/>
  <p:tag name="KSO_WM_TEMPLATE_INDEX" val="160417"/>
  <p:tag name="KSO_WM_UNIT_TYPE" val="l_h_f"/>
  <p:tag name="KSO_WM_UNIT_INDEX" val="1_1_1"/>
  <p:tag name="KSO_WM_UNIT_ID" val="diagram160417_1*l_h_f*1_1_1"/>
  <p:tag name="KSO_WM_UNIT_CLEAR" val="1"/>
  <p:tag name="KSO_WM_UNIT_LAYERLEVEL" val="1_1_1"/>
  <p:tag name="KSO_WM_UNIT_VALUE" val="64"/>
  <p:tag name="KSO_WM_UNIT_HIGHLIGHT" val="0"/>
  <p:tag name="KSO_WM_UNIT_COMPATIBLE" val="0"/>
  <p:tag name="KSO_WM_BEAUTIFY_FLAG" val="#wm#"/>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0"/>
</p:tagLst>
</file>

<file path=ppt/tags/tag891.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892.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93.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94.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8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896.xml><?xml version="1.0" encoding="utf-8"?>
<p:tagLst xmlns:p="http://schemas.openxmlformats.org/presentationml/2006/main">
  <p:tag name="KSO_WM_TAG_VERSION" val="1.0"/>
  <p:tag name="KSO_WM_BEAUTIFY_FLAG" val="#wm#"/>
  <p:tag name="KSO_WM_UNIT_ID" val="diagram715_1*i*1"/>
  <p:tag name="KSO_WM_TEMPLATE_CATEGORY" val="diagram"/>
  <p:tag name="KSO_WM_TEMPLATE_INDEX" val="715"/>
  <p:tag name="KSO_WM_UNIT_HIGHLIGHT" val="0"/>
  <p:tag name="KSO_WM_UNIT_COMPATIBLE" val="0"/>
  <p:tag name="KSO_WM_UNIT_DIAGRAM_ISNUMVISUAL" val="0"/>
  <p:tag name="KSO_WM_UNIT_DIAGRAM_ISREFERUNIT" val="0"/>
  <p:tag name="KSO_WM_DIAGRAM_GROUP_CODE" val="l1-1"/>
  <p:tag name="KSO_WM_UNIT_LAYERLEVEL" val="1"/>
  <p:tag name="KSO_WM_UNIT_TYPE" val="i"/>
  <p:tag name="KSO_WM_UNIT_INDEX" val="1"/>
</p:tagLst>
</file>

<file path=ppt/tags/tag897.xml><?xml version="1.0" encoding="utf-8"?>
<p:tagLst xmlns:p="http://schemas.openxmlformats.org/presentationml/2006/main">
  <p:tag name="KSO_WM_TAG_VERSION" val="1.0"/>
  <p:tag name="KSO_WM_BEAUTIFY_FLAG" val="#wm#"/>
  <p:tag name="KSO_WM_TEMPLATE_CATEGORY" val="diagram"/>
  <p:tag name="KSO_WM_TEMPLATE_INDEX" val="715"/>
  <p:tag name="KSO_WM_UNIT_ID" val="diagram715_1*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TYPE" val="l_h_i"/>
  <p:tag name="KSO_WM_UNIT_INDEX" val="1_1_1"/>
  <p:tag name="KSO_WM_UNIT_FILL_FORE_SCHEMECOLOR_INDEX" val="14"/>
  <p:tag name="KSO_WM_UNIT_FILL_TYPE" val="1"/>
  <p:tag name="KSO_WM_UNIT_TEXT_FILL_FORE_SCHEMECOLOR_INDEX" val="14"/>
  <p:tag name="KSO_WM_UNIT_TEXT_FILL_TYPE" val="1"/>
  <p:tag name="KSO_WM_UNIT_USESOURCEFORMAT_APPLY" val="0"/>
  <p:tag name="KSO_WM_UNIT_DIAGRAM_SCHEMECOLOR_ID" val="0"/>
</p:tagLst>
</file>

<file path=ppt/tags/tag898.xml><?xml version="1.0" encoding="utf-8"?>
<p:tagLst xmlns:p="http://schemas.openxmlformats.org/presentationml/2006/main">
  <p:tag name="KSO_WM_UNIT_NOCLEAR" val="0"/>
  <p:tag name="KSO_WM_UNIT_VALUE" val="1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5_1*l_h_f*1_1_1"/>
  <p:tag name="KSO_WM_TEMPLATE_CATEGORY" val="diagram"/>
  <p:tag name="KSO_WM_TEMPLATE_INDEX" val="715"/>
  <p:tag name="KSO_WM_UNIT_LAYERLEVEL" val="1_1_1"/>
  <p:tag name="KSO_WM_TAG_VERSION" val="1.0"/>
  <p:tag name="KSO_WM_BEAUTIFY_FLAG" val="#wm#"/>
  <p:tag name="KSO_WM_UNIT_PRESET_TEXT" val="单击此处添加&#13;文本具体内容"/>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899.xml><?xml version="1.0" encoding="utf-8"?>
<p:tagLst xmlns:p="http://schemas.openxmlformats.org/presentationml/2006/main">
  <p:tag name="KSO_WM_TAG_VERSION" val="1.0"/>
  <p:tag name="KSO_WM_BEAUTIFY_FLAG" val="#wm#"/>
  <p:tag name="KSO_WM_TEMPLATE_CATEGORY" val="diagram"/>
  <p:tag name="KSO_WM_TEMPLATE_INDEX" val="715"/>
  <p:tag name="KSO_WM_UNIT_ID" val="diagram715_1*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TYPE" val="l_h_i"/>
  <p:tag name="KSO_WM_UNIT_INDEX" val="1_1_2"/>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00.xml><?xml version="1.0" encoding="utf-8"?>
<p:tagLst xmlns:p="http://schemas.openxmlformats.org/presentationml/2006/main">
  <p:tag name="KSO_WM_TAG_VERSION" val="1.0"/>
  <p:tag name="KSO_WM_BEAUTIFY_FLAG" val="#wm#"/>
  <p:tag name="KSO_WM_TEMPLATE_CATEGORY" val="diagram"/>
  <p:tag name="KSO_WM_TEMPLATE_INDEX" val="715"/>
  <p:tag name="KSO_WM_UNIT_ID" val="diagram715_1*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TYPE" val="l_h_i"/>
  <p:tag name="KSO_WM_UNIT_INDEX" val="1_1_3"/>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901.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902.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03.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04.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90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
  <p:tag name="KSO_WM_UNIT_ID" val="diagram20185823_3*l_i*1_1"/>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0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
  <p:tag name="KSO_WM_UNIT_ID" val="diagram20185823_3*l_i*1_2"/>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0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
  <p:tag name="KSO_WM_UNIT_ID" val="diagram20185823_3*l_i*1_3"/>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0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
  <p:tag name="KSO_WM_UNIT_ID" val="diagram20185823_3*l_i*1_4"/>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
  <p:tag name="KSO_WM_UNIT_ID" val="diagram20185823_3*l_i*1_5"/>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1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
  <p:tag name="KSO_WM_UNIT_ID" val="diagram20185823_3*l_i*1_6"/>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1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7"/>
  <p:tag name="KSO_WM_UNIT_ID" val="diagram20185823_3*l_i*1_7"/>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1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
  <p:tag name="KSO_WM_UNIT_ID" val="diagram20185823_3*l_i*1_8"/>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1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9"/>
  <p:tag name="KSO_WM_UNIT_ID" val="diagram20185823_3*l_i*1_9"/>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1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0"/>
  <p:tag name="KSO_WM_UNIT_ID" val="diagram20185823_3*l_i*1_10"/>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1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1"/>
  <p:tag name="KSO_WM_UNIT_ID" val="diagram20185823_3*l_i*1_11"/>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1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2"/>
  <p:tag name="KSO_WM_UNIT_ID" val="diagram20185823_3*l_i*1_12"/>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1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3"/>
  <p:tag name="KSO_WM_UNIT_ID" val="diagram20185823_3*l_i*1_13"/>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1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4"/>
  <p:tag name="KSO_WM_UNIT_ID" val="diagram20185823_3*l_i*1_14"/>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5"/>
  <p:tag name="KSO_WM_UNIT_ID" val="diagram20185823_3*l_i*1_15"/>
  <p:tag name="KSO_WM_UNIT_LAYERLEVEL" val="1_1"/>
  <p:tag name="KSO_WM_BEAUTIFY_FLAG" val="#wm#"/>
  <p:tag name="KSO_WM_DIAGRAM_GROUP_CODE" val="l1-1"/>
  <p:tag name="KSO_WM_UNIT_FILL_FORE_SCHEMECOLOR_INDEX" val="15"/>
  <p:tag name="KSO_WM_UNIT_FILL_TYPE" val="1"/>
  <p:tag name="KSO_WM_UNIT_TEXT_FILL_FORE_SCHEMECOLOR_INDEX" val="13"/>
  <p:tag name="KSO_WM_UNIT_TEXT_FILL_TYPE" val="1"/>
  <p:tag name="KSO_WM_UNIT_USESOURCEFORMAT_APPLY" val="1"/>
</p:tagLst>
</file>

<file path=ppt/tags/tag92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6"/>
  <p:tag name="KSO_WM_UNIT_ID" val="diagram20185823_3*l_i*1_16"/>
  <p:tag name="KSO_WM_UNIT_LAYERLEVEL" val="1_1"/>
  <p:tag name="KSO_WM_BEAUTIFY_FLAG" val="#wm#"/>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92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7"/>
  <p:tag name="KSO_WM_UNIT_ID" val="diagram20185823_3*l_i*1_17"/>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2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8"/>
  <p:tag name="KSO_WM_UNIT_ID" val="diagram20185823_3*l_i*1_18"/>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2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19"/>
  <p:tag name="KSO_WM_UNIT_ID" val="diagram20185823_3*l_i*1_1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2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0"/>
  <p:tag name="KSO_WM_UNIT_ID" val="diagram20185823_3*l_i*1_20"/>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2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1"/>
  <p:tag name="KSO_WM_UNIT_ID" val="diagram20185823_3*l_i*1_21"/>
  <p:tag name="KSO_WM_UNIT_LAYERLEVEL" val="1_1"/>
  <p:tag name="KSO_WM_BEAUTIFY_FLAG" val="#wm#"/>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92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2"/>
  <p:tag name="KSO_WM_UNIT_ID" val="diagram20185823_3*l_i*1_2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2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3"/>
  <p:tag name="KSO_WM_UNIT_ID" val="diagram20185823_3*l_i*1_23"/>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2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4"/>
  <p:tag name="KSO_WM_UNIT_ID" val="diagram20185823_3*l_i*1_2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5"/>
  <p:tag name="KSO_WM_UNIT_ID" val="diagram20185823_3*l_i*1_25"/>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3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6"/>
  <p:tag name="KSO_WM_UNIT_ID" val="diagram20185823_3*l_i*1_26"/>
  <p:tag name="KSO_WM_UNIT_LAYERLEVEL" val="1_1"/>
  <p:tag name="KSO_WM_BEAUTIFY_FLAG" val="#wm#"/>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93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7"/>
  <p:tag name="KSO_WM_UNIT_ID" val="diagram20185823_3*l_i*1_27"/>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3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8"/>
  <p:tag name="KSO_WM_UNIT_ID" val="diagram20185823_3*l_i*1_28"/>
  <p:tag name="KSO_WM_UNIT_LAYERLEVEL" val="1_1"/>
  <p:tag name="KSO_WM_BEAUTIFY_FLAG" val="#wm#"/>
  <p:tag name="KSO_WM_DIAGRAM_GROUP_CODE" val="l1-1"/>
  <p:tag name="KSO_WM_UNIT_FILL_FORE_SCHEMECOLOR_INDEX" val="8"/>
  <p:tag name="KSO_WM_UNIT_FILL_TYPE" val="1"/>
  <p:tag name="KSO_WM_UNIT_TEXT_FILL_FORE_SCHEMECOLOR_INDEX" val="2"/>
  <p:tag name="KSO_WM_UNIT_TEXT_FILL_TYPE" val="1"/>
  <p:tag name="KSO_WM_UNIT_USESOURCEFORMAT_APPLY" val="1"/>
</p:tagLst>
</file>

<file path=ppt/tags/tag93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29"/>
  <p:tag name="KSO_WM_UNIT_ID" val="diagram20185823_3*l_i*1_2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3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0"/>
  <p:tag name="KSO_WM_UNIT_ID" val="diagram20185823_3*l_i*1_30"/>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3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1"/>
  <p:tag name="KSO_WM_UNIT_ID" val="diagram20185823_3*l_i*1_31"/>
  <p:tag name="KSO_WM_UNIT_LAYERLEVEL" val="1_1"/>
  <p:tag name="KSO_WM_BEAUTIFY_FLAG" val="#wm#"/>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93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2"/>
  <p:tag name="KSO_WM_UNIT_ID" val="diagram20185823_3*l_i*1_3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3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3"/>
  <p:tag name="KSO_WM_UNIT_ID" val="diagram20185823_3*l_i*1_33"/>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93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4"/>
  <p:tag name="KSO_WM_UNIT_ID" val="diagram20185823_3*l_i*1_3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4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5"/>
  <p:tag name="KSO_WM_UNIT_ID" val="diagram20185823_3*l_i*1_35"/>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4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6"/>
  <p:tag name="KSO_WM_UNIT_ID" val="diagram20185823_3*l_i*1_36"/>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4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7"/>
  <p:tag name="KSO_WM_UNIT_ID" val="diagram20185823_3*l_i*1_37"/>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4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8"/>
  <p:tag name="KSO_WM_UNIT_ID" val="diagram20185823_3*l_i*1_38"/>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4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39"/>
  <p:tag name="KSO_WM_UNIT_ID" val="diagram20185823_3*l_i*1_3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4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0"/>
  <p:tag name="KSO_WM_UNIT_ID" val="diagram20185823_3*l_i*1_40"/>
  <p:tag name="KSO_WM_UNIT_LAYERLEVEL" val="1_1"/>
  <p:tag name="KSO_WM_BEAUTIFY_FLAG" val="#wm#"/>
  <p:tag name="KSO_WM_DIAGRAM_GROUP_CODE" val="l1-1"/>
  <p:tag name="KSO_WM_UNIT_FILL_FORE_SCHEMECOLOR_INDEX" val="10"/>
  <p:tag name="KSO_WM_UNIT_FILL_TYPE" val="1"/>
  <p:tag name="KSO_WM_UNIT_TEXT_FILL_FORE_SCHEMECOLOR_INDEX" val="2"/>
  <p:tag name="KSO_WM_UNIT_TEXT_FILL_TYPE" val="1"/>
  <p:tag name="KSO_WM_UNIT_USESOURCEFORMAT_APPLY" val="1"/>
</p:tagLst>
</file>

<file path=ppt/tags/tag94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1"/>
  <p:tag name="KSO_WM_UNIT_ID" val="diagram20185823_3*l_i*1_4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4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2"/>
  <p:tag name="KSO_WM_UNIT_ID" val="diagram20185823_3*l_i*1_4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4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3"/>
  <p:tag name="KSO_WM_UNIT_ID" val="diagram20185823_3*l_i*1_43"/>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94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4"/>
  <p:tag name="KSO_WM_UNIT_ID" val="diagram20185823_3*l_i*1_4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5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5"/>
  <p:tag name="KSO_WM_UNIT_ID" val="diagram20185823_3*l_i*1_45"/>
  <p:tag name="KSO_WM_UNIT_LAYERLEVEL" val="1_1"/>
  <p:tag name="KSO_WM_BEAUTIFY_FLAG" val="#wm#"/>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95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6"/>
  <p:tag name="KSO_WM_UNIT_ID" val="diagram20185823_3*l_i*1_46"/>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5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7"/>
  <p:tag name="KSO_WM_UNIT_ID" val="diagram20185823_3*l_i*1_47"/>
  <p:tag name="KSO_WM_UNIT_LAYERLEVEL" val="1_1"/>
  <p:tag name="KSO_WM_BEAUTIFY_FLAG" val="#wm#"/>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95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8"/>
  <p:tag name="KSO_WM_UNIT_ID" val="diagram20185823_3*l_i*1_48"/>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5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49"/>
  <p:tag name="KSO_WM_UNIT_ID" val="diagram20185823_3*l_i*1_4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5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0"/>
  <p:tag name="KSO_WM_UNIT_ID" val="diagram20185823_3*l_i*1_50"/>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5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1"/>
  <p:tag name="KSO_WM_UNIT_ID" val="diagram20185823_3*l_i*1_5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5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2"/>
  <p:tag name="KSO_WM_UNIT_ID" val="diagram20185823_3*l_i*1_5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5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3"/>
  <p:tag name="KSO_WM_UNIT_ID" val="diagram20185823_3*l_i*1_53"/>
  <p:tag name="KSO_WM_UNIT_LAYERLEVEL" val="1_1"/>
  <p:tag name="KSO_WM_BEAUTIFY_FLAG" val="#wm#"/>
  <p:tag name="KSO_WM_DIAGRAM_GROUP_CODE" val="l1-1"/>
  <p:tag name="KSO_WM_UNIT_FILL_FORE_SCHEMECOLOR_INDEX" val="8"/>
  <p:tag name="KSO_WM_UNIT_FILL_TYPE" val="1"/>
  <p:tag name="KSO_WM_UNIT_TEXT_FILL_FORE_SCHEMECOLOR_INDEX" val="2"/>
  <p:tag name="KSO_WM_UNIT_TEXT_FILL_TYPE" val="1"/>
  <p:tag name="KSO_WM_UNIT_USESOURCEFORMAT_APPLY" val="1"/>
</p:tagLst>
</file>

<file path=ppt/tags/tag95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4"/>
  <p:tag name="KSO_WM_UNIT_ID" val="diagram20185823_3*l_i*1_5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6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5"/>
  <p:tag name="KSO_WM_UNIT_ID" val="diagram20185823_3*l_i*1_55"/>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6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6"/>
  <p:tag name="KSO_WM_UNIT_ID" val="diagram20185823_3*l_i*1_56"/>
  <p:tag name="KSO_WM_UNIT_LAYERLEVEL" val="1_1"/>
  <p:tag name="KSO_WM_BEAUTIFY_FLAG" val="#wm#"/>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96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7"/>
  <p:tag name="KSO_WM_UNIT_ID" val="diagram20185823_3*l_i*1_57"/>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6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8"/>
  <p:tag name="KSO_WM_UNIT_ID" val="diagram20185823_3*l_i*1_58"/>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96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59"/>
  <p:tag name="KSO_WM_UNIT_ID" val="diagram20185823_3*l_i*1_5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6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0"/>
  <p:tag name="KSO_WM_UNIT_ID" val="diagram20185823_3*l_i*1_60"/>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6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1"/>
  <p:tag name="KSO_WM_UNIT_ID" val="diagram20185823_3*l_i*1_6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6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2"/>
  <p:tag name="KSO_WM_UNIT_ID" val="diagram20185823_3*l_i*1_6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6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3"/>
  <p:tag name="KSO_WM_UNIT_ID" val="diagram20185823_3*l_i*1_63"/>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69.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4"/>
  <p:tag name="KSO_WM_UNIT_ID" val="diagram20185823_3*l_i*1_64"/>
  <p:tag name="KSO_WM_UNIT_LAYERLEVEL" val="1_1"/>
  <p:tag name="KSO_WM_BEAUTIFY_FLAG" val="#wm#"/>
  <p:tag name="KSO_WM_DIAGRAM_GROUP_CODE" val="l1-1"/>
  <p:tag name="KSO_WM_UNIT_FILL_FORE_SCHEMECOLOR_INDEX" val="9"/>
  <p:tag name="KSO_WM_UNIT_FILL_TYPE" val="1"/>
  <p:tag name="KSO_WM_UNIT_TEXT_FILL_FORE_SCHEMECOLOR_INDEX" val="2"/>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70.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5"/>
  <p:tag name="KSO_WM_UNIT_ID" val="diagram20185823_3*l_i*1_65"/>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7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6"/>
  <p:tag name="KSO_WM_UNIT_ID" val="diagram20185823_3*l_i*1_66"/>
  <p:tag name="KSO_WM_UNIT_LAYERLEVEL" val="1_1"/>
  <p:tag name="KSO_WM_BEAUTIFY_FLAG" val="#wm#"/>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97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7"/>
  <p:tag name="KSO_WM_UNIT_ID" val="diagram20185823_3*l_i*1_67"/>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7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8"/>
  <p:tag name="KSO_WM_UNIT_ID" val="diagram20185823_3*l_i*1_68"/>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7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69"/>
  <p:tag name="KSO_WM_UNIT_ID" val="diagram20185823_3*l_i*1_69"/>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7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70"/>
  <p:tag name="KSO_WM_UNIT_ID" val="diagram20185823_3*l_i*1_70"/>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7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72"/>
  <p:tag name="KSO_WM_UNIT_ID" val="diagram20185823_3*l_i*1_7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77.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73"/>
  <p:tag name="KSO_WM_UNIT_ID" val="diagram20185823_3*l_i*1_73"/>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78.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74"/>
  <p:tag name="KSO_WM_UNIT_ID" val="diagram20185823_3*l_i*1_7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79.xml><?xml version="1.0" encoding="utf-8"?>
<p:tagLst xmlns:p="http://schemas.openxmlformats.org/presentationml/2006/main">
  <p:tag name="KSO_WM_TEMPLATE_CATEGORY" val="diagram"/>
  <p:tag name="KSO_WM_TEMPLATE_INDEX" val="20185823"/>
  <p:tag name="KSO_WM_TAG_VERSION" val="1.0"/>
  <p:tag name="KSO_WM_UNIT_TYPE" val="l_h_i"/>
  <p:tag name="KSO_WM_UNIT_INDEX" val="1_2_1"/>
  <p:tag name="KSO_WM_UNIT_ID" val="diagram20185823_3*l_h_i*1_2_1"/>
  <p:tag name="KSO_WM_UNIT_LAYERLEVEL" val="1_1_1"/>
  <p:tag name="KSO_WM_BEAUTIFY_FLAG" val="#wm#"/>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80.xml><?xml version="1.0" encoding="utf-8"?>
<p:tagLst xmlns:p="http://schemas.openxmlformats.org/presentationml/2006/main">
  <p:tag name="KSO_WM_TEMPLATE_CATEGORY" val="diagram"/>
  <p:tag name="KSO_WM_TEMPLATE_INDEX" val="20185823"/>
  <p:tag name="KSO_WM_TAG_VERSION" val="1.0"/>
  <p:tag name="KSO_WM_UNIT_TYPE" val="l_h_i"/>
  <p:tag name="KSO_WM_UNIT_INDEX" val="1_2_2"/>
  <p:tag name="KSO_WM_UNIT_ID" val="diagram20185823_3*l_h_i*1_2_2"/>
  <p:tag name="KSO_WM_UNIT_LAYERLEVEL" val="1_1_1"/>
  <p:tag name="KSO_WM_BEAUTIFY_FLAG" val="#wm#"/>
  <p:tag name="KSO_WM_DIAGRAM_GROUP_CODE" val="l1-1"/>
  <p:tag name="KSO_WM_UNIT_TEXT_FILL_FORE_SCHEMECOLOR_INDEX" val="13"/>
  <p:tag name="KSO_WM_UNIT_TEXT_FILL_TYPE" val="1"/>
  <p:tag name="KSO_WM_UNIT_USESOURCEFORMAT_APPLY" val="1"/>
</p:tagLst>
</file>

<file path=ppt/tags/tag981.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0"/>
  <p:tag name="KSO_WM_UNIT_ID" val="diagram20185823_3*l_i*1_80"/>
  <p:tag name="KSO_WM_UNIT_LAYERLEVEL" val="1_1"/>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982.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1"/>
  <p:tag name="KSO_WM_UNIT_ID" val="diagram20185823_3*l_i*1_81"/>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83.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2"/>
  <p:tag name="KSO_WM_UNIT_ID" val="diagram20185823_3*l_i*1_82"/>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84.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3"/>
  <p:tag name="KSO_WM_UNIT_ID" val="diagram20185823_3*l_i*1_83"/>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85.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4"/>
  <p:tag name="KSO_WM_UNIT_ID" val="diagram20185823_3*l_i*1_84"/>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86.xml><?xml version="1.0" encoding="utf-8"?>
<p:tagLst xmlns:p="http://schemas.openxmlformats.org/presentationml/2006/main">
  <p:tag name="KSO_WM_TEMPLATE_CATEGORY" val="diagram"/>
  <p:tag name="KSO_WM_TEMPLATE_INDEX" val="20185823"/>
  <p:tag name="KSO_WM_TAG_VERSION" val="1.0"/>
  <p:tag name="KSO_WM_UNIT_TYPE" val="l_i"/>
  <p:tag name="KSO_WM_UNIT_INDEX" val="1_85"/>
  <p:tag name="KSO_WM_UNIT_ID" val="diagram20185823_3*l_i*1_85"/>
  <p:tag name="KSO_WM_UNIT_LAYERLEVEL" val="1_1"/>
  <p:tag name="KSO_WM_BEAUTIFY_FLAG" val="#wm#"/>
  <p:tag name="KSO_WM_DIAGRAM_GROUP_CODE" val="l1-1"/>
  <p:tag name="KSO_WM_UNIT_FILL_FORE_SCHEMECOLOR_INDEX" val="14"/>
  <p:tag name="KSO_WM_UNIT_FILL_TYPE" val="1"/>
  <p:tag name="KSO_WM_UNIT_TEXT_FILL_FORE_SCHEMECOLOR_INDEX" val="13"/>
  <p:tag name="KSO_WM_UNIT_TEXT_FILL_TYPE" val="1"/>
  <p:tag name="KSO_WM_UNIT_USESOURCEFORMAT_APPLY" val="1"/>
</p:tagLst>
</file>

<file path=ppt/tags/tag987.xml><?xml version="1.0" encoding="utf-8"?>
<p:tagLst xmlns:p="http://schemas.openxmlformats.org/presentationml/2006/main">
  <p:tag name="KSO_WM_TEMPLATE_CATEGORY" val="diagram"/>
  <p:tag name="KSO_WM_TEMPLATE_INDEX" val="20185823"/>
  <p:tag name="KSO_WM_TAG_VERSION" val="1.0"/>
  <p:tag name="KSO_WM_UNIT_TYPE" val="l_h_f"/>
  <p:tag name="KSO_WM_UNIT_INDEX" val="1_2_1"/>
  <p:tag name="KSO_WM_UNIT_ID" val="diagram20185823_3*l_h_f*1_2_1"/>
  <p:tag name="KSO_WM_UNIT_LAYERLEVEL" val="1_1_1"/>
  <p:tag name="KSO_WM_UNIT_VALUE" val="48"/>
  <p:tag name="KSO_WM_UNIT_HIGHLIGHT" val="0"/>
  <p:tag name="KSO_WM_UNIT_COMPATIBLE" val="0"/>
  <p:tag name="KSO_WM_UNIT_CLEAR" val="0"/>
  <p:tag name="KSO_WM_BEAUTIFY_FLAG" val="#wm#"/>
  <p:tag name="KSO_WM_DIAGRAM_GROUP_CODE" val="l1-1"/>
  <p:tag name="KSO_WM_UNIT_PRESET_TEXT" val="此部分内容作为文字排版占位显示（建议使用主题字体）"/>
  <p:tag name="KSO_WM_UNIT_USESOURCEFORMAT_APPLY" val="1"/>
</p:tagLst>
</file>

<file path=ppt/tags/tag988.xml><?xml version="1.0" encoding="utf-8"?>
<p:tagLst xmlns:p="http://schemas.openxmlformats.org/presentationml/2006/main">
  <p:tag name="KSO_WM_BEAUTIFY_FLAG" val="#wm#"/>
  <p:tag name="KSO_WM_TEMPLATE_CATEGORY" val="custom"/>
  <p:tag name="KSO_WM_TEMPLATE_INDEX" val="20193327"/>
  <p:tag name="KSO_WM_SLIDE_ITEM_CNT" val="1"/>
</p:tagLst>
</file>

<file path=ppt/tags/tag989.xml><?xml version="1.0" encoding="utf-8"?>
<p:tagLst xmlns:p="http://schemas.openxmlformats.org/presentationml/2006/main">
  <p:tag name="KSO_WM_UNIT_TEXTBOXSTYLE_GUID" val="{f815631c-e157-4a49-8746-9018f3f2284a}"/>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90.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91.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92.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f815631c-e157-4a49-8746-9018f3f2284a}"/>
</p:tagLst>
</file>

<file path=ppt/tags/tag9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f815631c-e157-4a49-8746-9018f3f2284a}"/>
  <p:tag name="KSO_WM_UNIT_TEXTBOXSTYLE_TEMPLATEID" val="3132967"/>
  <p:tag name="KSO_WM_UNIT_TEXTBOXSTYLE_TYPE" val="5"/>
</p:tagLst>
</file>

<file path=ppt/tags/tag994.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i"/>
  <p:tag name="KSO_WM_UNIT_INDEX" val="1_1"/>
  <p:tag name="KSO_WM_UNIT_ID" val="diagram20176975_1*l_i*1_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995.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h_i"/>
  <p:tag name="KSO_WM_UNIT_INDEX" val="1_3_1"/>
  <p:tag name="KSO_WM_UNIT_ID" val="diagram20176975_1*l_h_i*1_3_1"/>
  <p:tag name="KSO_WM_UNIT_LAYERLEVEL" val="1_1_1"/>
  <p:tag name="KSO_WM_DIAGRAM_GROUP_CODE" val="l1-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996.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h_i"/>
  <p:tag name="KSO_WM_UNIT_INDEX" val="1_4_1"/>
  <p:tag name="KSO_WM_UNIT_ID" val="diagram20176975_1*l_h_i*1_4_1"/>
  <p:tag name="KSO_WM_UNIT_LAYERLEVEL" val="1_1_1"/>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0"/>
</p:tagLst>
</file>

<file path=ppt/tags/tag997.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h_i"/>
  <p:tag name="KSO_WM_UNIT_INDEX" val="1_1_1"/>
  <p:tag name="KSO_WM_UNIT_ID" val="diagram20176975_1*l_h_i*1_1_1"/>
  <p:tag name="KSO_WM_UNIT_LAYERLEVEL" val="1_1_1"/>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0"/>
</p:tagLst>
</file>

<file path=ppt/tags/tag998.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h_i"/>
  <p:tag name="KSO_WM_UNIT_INDEX" val="1_2_1"/>
  <p:tag name="KSO_WM_UNIT_ID" val="diagram20176975_1*l_h_i*1_2_1"/>
  <p:tag name="KSO_WM_UNIT_LAYERLEVEL" val="1_1_1"/>
  <p:tag name="KSO_WM_DIAGRAM_GROUP_CODE" val="l1-1"/>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0"/>
</p:tagLst>
</file>

<file path=ppt/tags/tag999.xml><?xml version="1.0" encoding="utf-8"?>
<p:tagLst xmlns:p="http://schemas.openxmlformats.org/presentationml/2006/main">
  <p:tag name="KSO_WM_TAG_VERSION" val="1.0"/>
  <p:tag name="KSO_WM_BEAUTIFY_FLAG" val="#wm#"/>
  <p:tag name="KSO_WM_TEMPLATE_CATEGORY" val="diagram"/>
  <p:tag name="KSO_WM_TEMPLATE_INDEX" val="20176975"/>
  <p:tag name="KSO_WM_UNIT_TYPE" val="l_i"/>
  <p:tag name="KSO_WM_UNIT_INDEX" val="1_6"/>
  <p:tag name="KSO_WM_UNIT_ID" val="diagram20176975_1*l_i*1_6"/>
  <p:tag name="KSO_WM_UNIT_LAYERLEVEL" val="1_1"/>
  <p:tag name="KSO_WM_DIAGRAM_GROUP_CODE" val="l1-1"/>
  <p:tag name="KSO_WM_UNIT_FILL_FORE_SCHEMECOLOR_INDEX" val="3"/>
  <p:tag name="KSO_WM_UNIT_FILL_TYPE" val="1"/>
  <p:tag name="KSO_WM_UNIT_TEXT_FILL_FORE_SCHEMECOLOR_INDEX" val="2"/>
  <p:tag name="KSO_WM_UNIT_TEXT_FILL_TYPE" val="1"/>
  <p:tag name="KSO_WM_UNIT_USESOURCEFORMAT_APPLY" val="1"/>
  <p:tag name="KSO_WM_UNIT_DIAGRAM_SCHEMECOLOR_ID" val="0"/>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5181</Words>
  <Application>WPS 演示</Application>
  <PresentationFormat>全屏显示(4:3)</PresentationFormat>
  <Paragraphs>285</Paragraphs>
  <Slides>28</Slides>
  <Notes>21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28</vt:i4>
      </vt:variant>
    </vt:vector>
  </HeadingPairs>
  <TitlesOfParts>
    <vt:vector size="44" baseType="lpstr">
      <vt:lpstr>Arial</vt:lpstr>
      <vt:lpstr>宋体</vt:lpstr>
      <vt:lpstr>Wingdings</vt:lpstr>
      <vt:lpstr>微软雅黑</vt:lpstr>
      <vt:lpstr>汉仪旗黑-85S</vt:lpstr>
      <vt:lpstr>黑体</vt:lpstr>
      <vt:lpstr>Calibri</vt:lpstr>
      <vt:lpstr>Times New Roman</vt:lpstr>
      <vt:lpstr>Segoe UI</vt:lpstr>
      <vt:lpstr>Arial Unicode MS</vt:lpstr>
      <vt:lpstr>Wingdings</vt:lpstr>
      <vt:lpstr>等线</vt:lpstr>
      <vt:lpstr>Gulim</vt:lpstr>
      <vt:lpstr>默认设计模板</vt:lpstr>
      <vt:lpstr>1_Office 主题​​</vt:lpstr>
      <vt:lpstr>2_Office 主题​​</vt:lpstr>
      <vt:lpstr>创业计划书的撰写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qsl</cp:lastModifiedBy>
  <cp:revision>144</cp:revision>
  <dcterms:created xsi:type="dcterms:W3CDTF">2015-10-18T14:38:00Z</dcterms:created>
  <dcterms:modified xsi:type="dcterms:W3CDTF">2020-04-23T02:54:51Z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