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Lst>
  <p:notesMasterIdLst>
    <p:notesMasterId r:id="rId20"/>
  </p:notesMasterIdLst>
  <p:sldIdLst>
    <p:sldId id="884" r:id="rId5"/>
    <p:sldId id="922" r:id="rId6"/>
    <p:sldId id="948" r:id="rId7"/>
    <p:sldId id="981" r:id="rId8"/>
    <p:sldId id="982" r:id="rId9"/>
    <p:sldId id="984" r:id="rId10"/>
    <p:sldId id="987" r:id="rId11"/>
    <p:sldId id="1002" r:id="rId12"/>
    <p:sldId id="1004" r:id="rId13"/>
    <p:sldId id="1008" r:id="rId14"/>
    <p:sldId id="1012" r:id="rId15"/>
    <p:sldId id="1013" r:id="rId16"/>
    <p:sldId id="1015" r:id="rId17"/>
    <p:sldId id="1006" r:id="rId18"/>
    <p:sldId id="1017" r:id="rId19"/>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4039"/>
    <a:srgbClr val="2EA18D"/>
    <a:srgbClr val="2888AF"/>
    <a:srgbClr val="2D98A7"/>
    <a:srgbClr val="4276AA"/>
    <a:srgbClr val="4283D2"/>
    <a:srgbClr val="8EB5E4"/>
    <a:srgbClr val="214169"/>
    <a:srgbClr val="88ADDA"/>
    <a:srgbClr val="4175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104" d="100"/>
          <a:sy n="104" d="100"/>
        </p:scale>
        <p:origin x="1746" y="108"/>
      </p:cViewPr>
      <p:guideLst>
        <p:guide orient="horz" pos="2210"/>
        <p:guide pos="3871"/>
      </p:guideLst>
    </p:cSldViewPr>
  </p:slideViewPr>
  <p:notesTextViewPr>
    <p:cViewPr>
      <p:scale>
        <a:sx n="100" d="100"/>
        <a:sy n="100" d="100"/>
      </p:scale>
      <p:origin x="0" y="0"/>
    </p:cViewPr>
  </p:notesTextViewPr>
  <p:sorterViewPr showFormatting="0">
    <p:cViewPr>
      <p:scale>
        <a:sx n="100" d="100"/>
        <a:sy n="100" d="100"/>
      </p:scale>
      <p:origin x="0" y="-5649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p:nvPr>
            <p:ph type="sldImg"/>
          </p:nvPr>
        </p:nvSpPr>
        <p:spPr>
          <a:xfrm>
            <a:off x="408870" y="754063"/>
            <a:ext cx="5856110" cy="3294062"/>
          </a:xfrm>
          <a:prstGeom prst="rect">
            <a:avLst/>
          </a:prstGeom>
          <a:noFill/>
          <a:ln w="9525">
            <a:noFill/>
          </a:ln>
        </p:spPr>
      </p:sp>
      <p:sp>
        <p:nvSpPr>
          <p:cNvPr id="13315" name="Rectangle 3"/>
          <p:cNvSpPr>
            <a:spLocks noGrp="1" noChangeArrowheads="1"/>
          </p:cNvSpPr>
          <p:nvPr>
            <p:ph type="body" sz="quarter" idx="4294967295"/>
          </p:nvPr>
        </p:nvSpPr>
        <p:spPr bwMode="auto">
          <a:xfrm>
            <a:off x="538163" y="4387850"/>
            <a:ext cx="5780088" cy="3952875"/>
          </a:xfrm>
          <a:prstGeom prst="rect">
            <a:avLst/>
          </a:prstGeom>
          <a:noFill/>
          <a:ln>
            <a:noFill/>
          </a:ln>
        </p:spPr>
        <p:txBody>
          <a:bodyPr vert="horz" wrap="square" lIns="91440" tIns="45720" rIns="91440" bIns="45720" numCol="1" anchor="t" anchorCtr="0" compatLnSpc="1"/>
          <a:p>
            <a:pPr lvl="0"/>
            <a:r>
              <a:rPr lang="zh-CN" altLang="en-US" dirty="0"/>
              <a:t>单击此处编辑母版文本样式
第二级
第三级
第四级
第五级</a:t>
            </a:r>
            <a:endParaRPr lang="zh-CN" altLang="en-US" dirty="0"/>
          </a:p>
        </p:txBody>
      </p:sp>
      <p:sp>
        <p:nvSpPr>
          <p:cNvPr id="4100" name="Rectangle 4"/>
          <p:cNvSpPr>
            <a:spLocks noGrp="1" noChangeArrowheads="1"/>
          </p:cNvSpPr>
          <p:nvPr>
            <p:ph type="hdr" sz="quarter"/>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5"/>
          <p:cNvSpPr>
            <a:spLocks noGrp="1" noChangeArrowheads="1"/>
          </p:cNvSpPr>
          <p:nvPr>
            <p:ph type="dt" idx="1"/>
          </p:nvPr>
        </p:nvSpPr>
        <p:spPr bwMode="auto">
          <a:xfrm>
            <a:off x="3883025" y="0"/>
            <a:ext cx="2974975" cy="457200"/>
          </a:xfrm>
          <a:prstGeom prst="rect">
            <a:avLst/>
          </a:prstGeom>
          <a:noFill/>
          <a:ln>
            <a:noFill/>
          </a:ln>
        </p:spPr>
        <p:txBody>
          <a:bodyPr vert="horz" wrap="square" lIns="91440" tIns="45720" rIns="91440" bIns="45720" numCol="1" anchor="t" anchorCtr="0" compatLnSpc="1"/>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2"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7"/>
          <p:cNvSpPr>
            <a:spLocks noGrp="1" noChangeArrowheads="1"/>
          </p:cNvSpPr>
          <p:nvPr>
            <p:ph type="sldNum" sz="quarter" idx="5"/>
          </p:nvPr>
        </p:nvSpPr>
        <p:spPr bwMode="auto">
          <a:xfrm>
            <a:off x="3883025" y="8686800"/>
            <a:ext cx="2974975" cy="457200"/>
          </a:xfrm>
          <a:prstGeom prst="rect">
            <a:avLst/>
          </a:prstGeom>
          <a:noFill/>
          <a:ln>
            <a:noFill/>
          </a:ln>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5D11CE-45D9-490B-9B1A-9E74B79DF5DD}"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jpe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image" Target="../media/image1.jpe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3" Type="http://schemas.openxmlformats.org/officeDocument/2006/relationships/image" Target="../media/image1.jpeg"/><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image" Target="../media/image1.jpeg"/><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image" Target="../media/image1.jpeg"/><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5" Type="http://schemas.openxmlformats.org/officeDocument/2006/relationships/tags" Target="../tags/tag281.xml"/><Relationship Id="rId14" Type="http://schemas.openxmlformats.org/officeDocument/2006/relationships/tags" Target="../tags/tag280.xml"/><Relationship Id="rId13" Type="http://schemas.openxmlformats.org/officeDocument/2006/relationships/tags" Target="../tags/tag27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4" Type="http://schemas.openxmlformats.org/officeDocument/2006/relationships/tags" Target="../tags/tag323.xml"/><Relationship Id="rId13" Type="http://schemas.openxmlformats.org/officeDocument/2006/relationships/tags" Target="../tags/tag322.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44.xml"/><Relationship Id="rId8" Type="http://schemas.openxmlformats.org/officeDocument/2006/relationships/tags" Target="../tags/tag343.xml"/><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3" Type="http://schemas.openxmlformats.org/officeDocument/2006/relationships/tags" Target="../tags/tag348.xml"/><Relationship Id="rId12" Type="http://schemas.openxmlformats.org/officeDocument/2006/relationships/tags" Target="../tags/tag347.xml"/><Relationship Id="rId11" Type="http://schemas.openxmlformats.org/officeDocument/2006/relationships/tags" Target="../tags/tag346.xml"/><Relationship Id="rId10" Type="http://schemas.openxmlformats.org/officeDocument/2006/relationships/tags" Target="../tags/tag345.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3" Type="http://schemas.openxmlformats.org/officeDocument/2006/relationships/image" Target="../media/image1.jpeg"/><Relationship Id="rId12" Type="http://schemas.openxmlformats.org/officeDocument/2006/relationships/tags" Target="../tags/tag359.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4" Type="http://schemas.openxmlformats.org/officeDocument/2006/relationships/tags" Target="../tags/tag383.xml"/><Relationship Id="rId13" Type="http://schemas.openxmlformats.org/officeDocument/2006/relationships/tags" Target="../tags/tag382.xml"/><Relationship Id="rId12" Type="http://schemas.openxmlformats.org/officeDocument/2006/relationships/tags" Target="../tags/tag381.xml"/><Relationship Id="rId11" Type="http://schemas.openxmlformats.org/officeDocument/2006/relationships/tags" Target="../tags/tag380.xml"/><Relationship Id="rId10" Type="http://schemas.openxmlformats.org/officeDocument/2006/relationships/tags" Target="../tags/tag379.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5" Type="http://schemas.openxmlformats.org/officeDocument/2006/relationships/tags" Target="../tags/tag397.xml"/><Relationship Id="rId14" Type="http://schemas.openxmlformats.org/officeDocument/2006/relationships/tags" Target="../tags/tag396.xml"/><Relationship Id="rId13" Type="http://schemas.openxmlformats.org/officeDocument/2006/relationships/tags" Target="../tags/tag395.xml"/><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tags" Target="../tags/tag404.xml"/><Relationship Id="rId7" Type="http://schemas.openxmlformats.org/officeDocument/2006/relationships/tags" Target="../tags/tag403.xml"/><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tags" Target="../tags/tag398.xml"/><Relationship Id="rId15" Type="http://schemas.openxmlformats.org/officeDocument/2006/relationships/tags" Target="../tags/tag411.xml"/><Relationship Id="rId14" Type="http://schemas.openxmlformats.org/officeDocument/2006/relationships/tags" Target="../tags/tag410.xml"/><Relationship Id="rId13" Type="http://schemas.openxmlformats.org/officeDocument/2006/relationships/tags" Target="../tags/tag409.xml"/><Relationship Id="rId12" Type="http://schemas.openxmlformats.org/officeDocument/2006/relationships/tags" Target="../tags/tag408.xml"/><Relationship Id="rId11" Type="http://schemas.openxmlformats.org/officeDocument/2006/relationships/tags" Target="../tags/tag407.xml"/><Relationship Id="rId10" Type="http://schemas.openxmlformats.org/officeDocument/2006/relationships/tags" Target="../tags/tag406.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tags" Target="../tags/tag418.xml"/><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5" Type="http://schemas.openxmlformats.org/officeDocument/2006/relationships/tags" Target="../tags/tag425.xml"/><Relationship Id="rId14" Type="http://schemas.openxmlformats.org/officeDocument/2006/relationships/tags" Target="../tags/tag424.xml"/><Relationship Id="rId13" Type="http://schemas.openxmlformats.org/officeDocument/2006/relationships/tags" Target="../tags/tag423.xml"/><Relationship Id="rId12" Type="http://schemas.openxmlformats.org/officeDocument/2006/relationships/tags" Target="../tags/tag422.xml"/><Relationship Id="rId11" Type="http://schemas.openxmlformats.org/officeDocument/2006/relationships/tags" Target="../tags/tag421.xml"/><Relationship Id="rId10" Type="http://schemas.openxmlformats.org/officeDocument/2006/relationships/tags" Target="../tags/tag420.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33.xml"/><Relationship Id="rId8" Type="http://schemas.openxmlformats.org/officeDocument/2006/relationships/tags" Target="../tags/tag432.xml"/><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7" Type="http://schemas.openxmlformats.org/officeDocument/2006/relationships/tags" Target="../tags/tag441.xml"/><Relationship Id="rId16" Type="http://schemas.openxmlformats.org/officeDocument/2006/relationships/tags" Target="../tags/tag440.xml"/><Relationship Id="rId15" Type="http://schemas.openxmlformats.org/officeDocument/2006/relationships/tags" Target="../tags/tag439.xml"/><Relationship Id="rId14" Type="http://schemas.openxmlformats.org/officeDocument/2006/relationships/tags" Target="../tags/tag438.xml"/><Relationship Id="rId13" Type="http://schemas.openxmlformats.org/officeDocument/2006/relationships/tags" Target="../tags/tag437.xml"/><Relationship Id="rId12" Type="http://schemas.openxmlformats.org/officeDocument/2006/relationships/tags" Target="../tags/tag436.xml"/><Relationship Id="rId11" Type="http://schemas.openxmlformats.org/officeDocument/2006/relationships/tags" Target="../tags/tag435.xml"/><Relationship Id="rId10" Type="http://schemas.openxmlformats.org/officeDocument/2006/relationships/tags" Target="../tags/tag434.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4" Type="http://schemas.openxmlformats.org/officeDocument/2006/relationships/tags" Target="../tags/tag454.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09600" y="274638"/>
            <a:ext cx="8026400"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9"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3"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3"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9"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7" y="-381309"/>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1" y="952508"/>
            <a:ext cx="5283243"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3"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3"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1" y="952508"/>
            <a:ext cx="5283243"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1" y="952508"/>
            <a:ext cx="5283243"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1" y="1406525"/>
            <a:ext cx="5283243"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1"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1" y="952508"/>
            <a:ext cx="5283243"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3"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1"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Freeform 5"/>
          <p:cNvSpPr/>
          <p:nvPr>
            <p:custDataLst>
              <p:tags r:id="rId4"/>
            </p:custDataLst>
          </p:nvPr>
        </p:nvSpPr>
        <p:spPr bwMode="auto">
          <a:xfrm flipH="1">
            <a:off x="3227071"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68580" tIns="34290" rIns="68580" bIns="34290" numCol="1" anchor="t" anchorCtr="0" compatLnSpc="1"/>
          <a:lstStyle/>
          <a:p>
            <a:endParaRPr lang="zh-CN" altLang="en-US" sz="135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3" y="1895559"/>
            <a:ext cx="5274847"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49" y="-380042"/>
            <a:ext cx="5451831"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1"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1"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5143500"/>
            <a:ext cx="1387838" cy="1728788"/>
            <a:chOff x="0" y="3701441"/>
            <a:chExt cx="2545496" cy="3170847"/>
          </a:xfrm>
        </p:grpSpPr>
        <p:sp>
          <p:nvSpPr>
            <p:cNvPr id="7" name="直角三角形 6"/>
            <p:cNvSpPr/>
            <p:nvPr>
              <p:custDataLst>
                <p:tags r:id="rId3"/>
              </p:custDataLst>
            </p:nvPr>
          </p:nvSpPr>
          <p:spPr>
            <a:xfrm>
              <a:off x="0" y="3701441"/>
              <a:ext cx="1309708" cy="316631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4"/>
              </p:custDataLst>
            </p:nvPr>
          </p:nvSpPr>
          <p:spPr>
            <a:xfrm>
              <a:off x="300013" y="4911135"/>
              <a:ext cx="2245483" cy="1961153"/>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sp>
        <p:nvSpPr>
          <p:cNvPr id="16" name="任意多边形: 形状 15"/>
          <p:cNvSpPr/>
          <p:nvPr>
            <p:custDataLst>
              <p:tags r:id="rId5"/>
            </p:custDataLst>
          </p:nvPr>
        </p:nvSpPr>
        <p:spPr>
          <a:xfrm rot="874746">
            <a:off x="7484821"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7"/>
            </p:custDataLst>
          </p:nvPr>
        </p:nvSpPr>
        <p:spPr bwMode="auto">
          <a:xfrm>
            <a:off x="6245640" y="-4765"/>
            <a:ext cx="2719388" cy="6858003"/>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8"/>
            </p:custDataLst>
          </p:nvPr>
        </p:nvSpPr>
        <p:spPr bwMode="auto">
          <a:xfrm>
            <a:off x="5925884" y="-4764"/>
            <a:ext cx="2720975" cy="687251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4" name="Freeform 7"/>
          <p:cNvSpPr/>
          <p:nvPr>
            <p:custDataLst>
              <p:tags r:id="rId9"/>
            </p:custDataLst>
          </p:nvPr>
        </p:nvSpPr>
        <p:spPr bwMode="auto">
          <a:xfrm>
            <a:off x="7055367"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5" name="Freeform 8"/>
          <p:cNvSpPr/>
          <p:nvPr>
            <p:custDataLst>
              <p:tags r:id="rId10"/>
            </p:custDataLst>
          </p:nvPr>
        </p:nvSpPr>
        <p:spPr bwMode="auto">
          <a:xfrm>
            <a:off x="6848903"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9802" name="标题 1"/>
          <p:cNvSpPr>
            <a:spLocks noGrp="1"/>
          </p:cNvSpPr>
          <p:nvPr>
            <p:ph type="ctrTitle" hasCustomPrompt="1"/>
            <p:custDataLst>
              <p:tags r:id="rId11"/>
            </p:custDataLst>
          </p:nvPr>
        </p:nvSpPr>
        <p:spPr>
          <a:xfrm>
            <a:off x="38100" y="2558032"/>
            <a:ext cx="7092797" cy="1436037"/>
          </a:xfrm>
          <a:prstGeom prst="parallelogram">
            <a:avLst/>
          </a:prstGeom>
          <a:solidFill>
            <a:schemeClr val="accent1"/>
          </a:solidFill>
        </p:spPr>
        <p:txBody>
          <a:bodyPr lIns="648000" anchor="ctr">
            <a:normAutofit/>
          </a:bodyPr>
          <a:lstStyle>
            <a:lvl1pPr algn="l">
              <a:defRPr sz="5400" u="none" strike="noStrike" kern="1200" cap="none" spc="200" normalizeH="0" baseline="0">
                <a:solidFill>
                  <a:schemeClr val="bg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单击编辑标题</a:t>
            </a:r>
            <a:endParaRPr lang="zh-CN" altLang="en-US" dirty="0"/>
          </a:p>
        </p:txBody>
      </p:sp>
      <p:sp>
        <p:nvSpPr>
          <p:cNvPr id="12" name="文本占位符 13"/>
          <p:cNvSpPr>
            <a:spLocks noGrp="1"/>
          </p:cNvSpPr>
          <p:nvPr>
            <p:ph type="body" sz="quarter" idx="10" hasCustomPrompt="1"/>
            <p:custDataLst>
              <p:tags r:id="rId12"/>
            </p:custDataLst>
          </p:nvPr>
        </p:nvSpPr>
        <p:spPr>
          <a:xfrm>
            <a:off x="1058544" y="4460578"/>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3"/>
            </p:custDataLst>
          </p:nvPr>
        </p:nvSpPr>
        <p:spPr>
          <a:xfrm>
            <a:off x="1058544" y="4874786"/>
            <a:ext cx="1486952" cy="358488"/>
          </a:xfrm>
          <a:ln>
            <a:solidFill>
              <a:schemeClr val="accent1"/>
            </a:solidFill>
          </a:ln>
        </p:spPr>
        <p:txBody>
          <a:bodyPr vert="horz" anchor="ctr">
            <a:normAutofit/>
          </a:bodyPr>
          <a:lstStyle>
            <a:lvl1pPr marL="0" indent="0" algn="l">
              <a:buNone/>
              <a:defRPr sz="1500" b="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zh-CN" altLang="en-US" dirty="0"/>
          </a:p>
        </p:txBody>
      </p:sp>
      <p:sp>
        <p:nvSpPr>
          <p:cNvPr id="3" name="日期占位符 2"/>
          <p:cNvSpPr>
            <a:spLocks noGrp="1"/>
          </p:cNvSpPr>
          <p:nvPr>
            <p:ph type="dt" sz="half" idx="12"/>
            <p:custDataLst>
              <p:tags r:id="rId1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3"/>
            <p:custDataLst>
              <p:tags r:id="rId15"/>
            </p:custDataLst>
          </p:nvPr>
        </p:nvSpPr>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4"/>
            <p:custDataLst>
              <p:tags r:id="rId16"/>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124421" y="1878920"/>
            <a:ext cx="7501521" cy="32366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标题 1"/>
          <p:cNvSpPr>
            <a:spLocks noGrp="1"/>
          </p:cNvSpPr>
          <p:nvPr>
            <p:ph type="title" hasCustomPrompt="1"/>
            <p:custDataLst>
              <p:tags r:id="rId3"/>
            </p:custDataLst>
          </p:nvPr>
        </p:nvSpPr>
        <p:spPr>
          <a:xfrm>
            <a:off x="6471722" y="2533650"/>
            <a:ext cx="5419185" cy="895350"/>
          </a:xfrm>
        </p:spPr>
        <p:txBody>
          <a:bodyPr anchor="b">
            <a:normAutofit/>
          </a:bodyPr>
          <a:lstStyle>
            <a:lvl1pPr algn="l">
              <a:defRPr sz="4400" b="1" u="none" strike="noStrike" kern="1200" cap="none" spc="200" normalizeH="0" baseline="0">
                <a:solidFill>
                  <a:schemeClr val="bg1"/>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4"/>
            </p:custDataLst>
          </p:nvPr>
        </p:nvSpPr>
        <p:spPr>
          <a:xfrm>
            <a:off x="6472838" y="3463836"/>
            <a:ext cx="5419185" cy="1015623"/>
          </a:xfrm>
        </p:spPr>
        <p:txBody>
          <a:bodyPr anchor="t">
            <a:normAutofit/>
          </a:bodyPr>
          <a:lstStyle>
            <a:lvl1pPr marL="0" indent="0" algn="l">
              <a:lnSpc>
                <a:spcPct val="100000"/>
              </a:lnSpc>
              <a:buNone/>
              <a:defRPr sz="2400" u="none" strike="noStrike" kern="1200" cap="none" spc="200" normalizeH="0" baseline="0">
                <a:solidFill>
                  <a:schemeClr val="bg1"/>
                </a:solidFill>
                <a:uFillTx/>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dirty="0"/>
          </a:p>
        </p:txBody>
      </p:sp>
      <p:sp>
        <p:nvSpPr>
          <p:cNvPr id="4" name="任意多边形: 形状 3"/>
          <p:cNvSpPr/>
          <p:nvPr>
            <p:custDataLst>
              <p:tags r:id="rId5"/>
            </p:custDataLst>
          </p:nvPr>
        </p:nvSpPr>
        <p:spPr>
          <a:xfrm rot="20725254" flipH="1">
            <a:off x="-744778" y="-381309"/>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6"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nvGrpSpPr>
          <p:cNvPr id="2" name="组合 1"/>
          <p:cNvGrpSpPr/>
          <p:nvPr>
            <p:custDataLst>
              <p:tags r:id="rId7"/>
            </p:custDataLst>
          </p:nvPr>
        </p:nvGrpSpPr>
        <p:grpSpPr>
          <a:xfrm flipH="1">
            <a:off x="1378857" y="1823171"/>
            <a:ext cx="4240972" cy="5044581"/>
            <a:chOff x="2422605" y="3049588"/>
            <a:chExt cx="3209925" cy="3818164"/>
          </a:xfrm>
        </p:grpSpPr>
        <p:sp>
          <p:nvSpPr>
            <p:cNvPr id="5" name="Freeform 7"/>
            <p:cNvSpPr/>
            <p:nvPr>
              <p:custDataLst>
                <p:tags r:id="rId8"/>
              </p:custDataLst>
            </p:nvPr>
          </p:nvSpPr>
          <p:spPr bwMode="auto">
            <a:xfrm>
              <a:off x="2618081" y="3049588"/>
              <a:ext cx="992188"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6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6" name="Freeform 8"/>
            <p:cNvSpPr/>
            <p:nvPr>
              <p:custDataLst>
                <p:tags r:id="rId9"/>
              </p:custDataLst>
            </p:nvPr>
          </p:nvSpPr>
          <p:spPr bwMode="auto">
            <a:xfrm>
              <a:off x="2422605" y="5740627"/>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grpSp>
      <p:sp>
        <p:nvSpPr>
          <p:cNvPr id="7" name="日期占位符 6"/>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9" name="灯片编号占位符 8"/>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sp>
          <p:nvSpPr>
            <p:cNvPr id="13" name="矩形 1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9" name="直角三角形 18"/>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a:noAutofit/>
          </a:bodyPr>
          <a:lstStyle>
            <a:lvl1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1" y="0"/>
            <a:ext cx="12192001" cy="6858000"/>
            <a:chOff x="-1" y="0"/>
            <a:chExt cx="12192001" cy="6858000"/>
          </a:xfrm>
        </p:grpSpPr>
        <p:grpSp>
          <p:nvGrpSpPr>
            <p:cNvPr id="17" name="组合 16"/>
            <p:cNvGrpSpPr/>
            <p:nvPr userDrawn="1">
              <p:custDataLst>
                <p:tags r:id="rId3"/>
              </p:custDataLst>
            </p:nvPr>
          </p:nvGrpSpPr>
          <p:grpSpPr>
            <a:xfrm flipH="1">
              <a:off x="-1" y="4885201"/>
              <a:ext cx="1584008" cy="1972799"/>
              <a:chOff x="9646285" y="3702685"/>
              <a:chExt cx="2545715" cy="3170555"/>
            </a:xfrm>
          </p:grpSpPr>
          <p:sp>
            <p:nvSpPr>
              <p:cNvPr id="21" name="直角三角形 20"/>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2" name="直角三角形 21"/>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8" name="组合 17"/>
            <p:cNvGrpSpPr/>
            <p:nvPr userDrawn="1">
              <p:custDataLst>
                <p:tags r:id="rId6"/>
              </p:custDataLst>
            </p:nvPr>
          </p:nvGrpSpPr>
          <p:grpSpPr>
            <a:xfrm rot="10800000" flipH="1">
              <a:off x="10607992" y="0"/>
              <a:ext cx="1584008" cy="1972799"/>
              <a:chOff x="9646285" y="3702685"/>
              <a:chExt cx="2545715" cy="3170555"/>
            </a:xfrm>
          </p:grpSpPr>
          <p:sp>
            <p:nvSpPr>
              <p:cNvPr id="19" name="直角三角形 18"/>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0"/>
            <a:ext cx="12192001" cy="6858000"/>
            <a:chOff x="-1" y="0"/>
            <a:chExt cx="12192001" cy="6858000"/>
          </a:xfrm>
        </p:grpSpPr>
        <p:grpSp>
          <p:nvGrpSpPr>
            <p:cNvPr id="14" name="组合 13"/>
            <p:cNvGrpSpPr/>
            <p:nvPr userDrawn="1">
              <p:custDataLst>
                <p:tags r:id="rId3"/>
              </p:custDataLst>
            </p:nvPr>
          </p:nvGrpSpPr>
          <p:grpSpPr>
            <a:xfrm flipH="1">
              <a:off x="-1" y="4885201"/>
              <a:ext cx="1584008" cy="1972799"/>
              <a:chOff x="9646285" y="3702685"/>
              <a:chExt cx="2545715" cy="3170555"/>
            </a:xfrm>
          </p:grpSpPr>
          <p:sp>
            <p:nvSpPr>
              <p:cNvPr id="20" name="直角三角形 19"/>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1" name="直角三角形 20"/>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7" name="组合 16"/>
            <p:cNvGrpSpPr/>
            <p:nvPr userDrawn="1">
              <p:custDataLst>
                <p:tags r:id="rId6"/>
              </p:custDataLst>
            </p:nvPr>
          </p:nvGrpSpPr>
          <p:grpSpPr>
            <a:xfrm rot="10800000" flipH="1">
              <a:off x="10607992" y="0"/>
              <a:ext cx="1584008" cy="1972799"/>
              <a:chOff x="9646285" y="3702685"/>
              <a:chExt cx="2545715" cy="3170555"/>
            </a:xfrm>
          </p:grpSpPr>
          <p:sp>
            <p:nvSpPr>
              <p:cNvPr id="18" name="直角三角形 17"/>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7" name="直角三角形 16"/>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竖排标题 1"/>
          <p:cNvSpPr>
            <a:spLocks noGrp="1"/>
          </p:cNvSpPr>
          <p:nvPr>
            <p:ph type="title" orient="vert"/>
            <p:custDataLst>
              <p:tags r:id="rId10"/>
            </p:custDataLst>
          </p:nvPr>
        </p:nvSpPr>
        <p:spPr>
          <a:xfrm>
            <a:off x="10629191" y="755271"/>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1"/>
            </p:custDataLst>
          </p:nvPr>
        </p:nvSpPr>
        <p:spPr>
          <a:xfrm>
            <a:off x="669925" y="755263"/>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0"/>
            <a:ext cx="12192001" cy="6858000"/>
            <a:chOff x="-1" y="0"/>
            <a:chExt cx="12192001" cy="6858000"/>
          </a:xfrm>
        </p:grpSpPr>
        <p:sp>
          <p:nvSpPr>
            <p:cNvPr id="12" name="矩形 11"/>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13" name="组合 12"/>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20" name="直角三角形 19"/>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3" name="日期占位符 2"/>
          <p:cNvSpPr>
            <a:spLocks noGrp="1"/>
          </p:cNvSpPr>
          <p:nvPr>
            <p:ph type="dt" sz="half" idx="10"/>
            <p:custDataLst>
              <p:tags r:id="rId10"/>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7" name="直角三角形 6"/>
          <p:cNvSpPr/>
          <p:nvPr>
            <p:custDataLst>
              <p:tags r:id="rId2"/>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8" name="直角三角形 7"/>
          <p:cNvSpPr/>
          <p:nvPr>
            <p:custDataLst>
              <p:tags r:id="rId3"/>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0" name="Freeform 5"/>
          <p:cNvSpPr/>
          <p:nvPr>
            <p:custDataLst>
              <p:tags r:id="rId4"/>
            </p:custDataLst>
          </p:nvPr>
        </p:nvSpPr>
        <p:spPr bwMode="auto">
          <a:xfrm flipH="1">
            <a:off x="3227070" y="-3810"/>
            <a:ext cx="2719705" cy="6858000"/>
          </a:xfrm>
          <a:custGeom>
            <a:avLst/>
            <a:gdLst>
              <a:gd name="T0" fmla="*/ 1155 w 1713"/>
              <a:gd name="T1" fmla="*/ 4 h 4312"/>
              <a:gd name="T2" fmla="*/ 0 w 1713"/>
              <a:gd name="T3" fmla="*/ 4312 h 4312"/>
              <a:gd name="T4" fmla="*/ 577 w 1713"/>
              <a:gd name="T5" fmla="*/ 4312 h 4312"/>
              <a:gd name="T6" fmla="*/ 1713 w 1713"/>
              <a:gd name="T7" fmla="*/ 0 h 4312"/>
              <a:gd name="T8" fmla="*/ 1155 w 1713"/>
              <a:gd name="T9" fmla="*/ 4 h 4312"/>
            </a:gdLst>
            <a:ahLst/>
            <a:cxnLst>
              <a:cxn ang="0">
                <a:pos x="T0" y="T1"/>
              </a:cxn>
              <a:cxn ang="0">
                <a:pos x="T2" y="T3"/>
              </a:cxn>
              <a:cxn ang="0">
                <a:pos x="T4" y="T5"/>
              </a:cxn>
              <a:cxn ang="0">
                <a:pos x="T6" y="T7"/>
              </a:cxn>
              <a:cxn ang="0">
                <a:pos x="T8" y="T9"/>
              </a:cxn>
            </a:cxnLst>
            <a:rect l="0" t="0" r="r" b="b"/>
            <a:pathLst>
              <a:path w="1713" h="4312">
                <a:moveTo>
                  <a:pt x="1155" y="4"/>
                </a:moveTo>
                <a:lnTo>
                  <a:pt x="0" y="4312"/>
                </a:lnTo>
                <a:lnTo>
                  <a:pt x="577" y="4312"/>
                </a:lnTo>
                <a:lnTo>
                  <a:pt x="1713" y="0"/>
                </a:lnTo>
                <a:lnTo>
                  <a:pt x="1155" y="4"/>
                </a:lnTo>
                <a:close/>
              </a:path>
            </a:pathLst>
          </a:custGeom>
          <a:solidFill>
            <a:schemeClr val="accent1">
              <a:lumMod val="60000"/>
              <a:lumOff val="40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1" name="Freeform 6"/>
          <p:cNvSpPr/>
          <p:nvPr>
            <p:custDataLst>
              <p:tags r:id="rId5"/>
            </p:custDataLst>
          </p:nvPr>
        </p:nvSpPr>
        <p:spPr bwMode="auto">
          <a:xfrm flipH="1">
            <a:off x="3545205" y="-3810"/>
            <a:ext cx="2720975" cy="6872605"/>
          </a:xfrm>
          <a:custGeom>
            <a:avLst/>
            <a:gdLst>
              <a:gd name="T0" fmla="*/ 1155 w 1714"/>
              <a:gd name="T1" fmla="*/ 4 h 4312"/>
              <a:gd name="T2" fmla="*/ 0 w 1714"/>
              <a:gd name="T3" fmla="*/ 4312 h 4312"/>
              <a:gd name="T4" fmla="*/ 578 w 1714"/>
              <a:gd name="T5" fmla="*/ 4312 h 4312"/>
              <a:gd name="T6" fmla="*/ 1714 w 1714"/>
              <a:gd name="T7" fmla="*/ 0 h 4312"/>
              <a:gd name="T8" fmla="*/ 1155 w 1714"/>
              <a:gd name="T9" fmla="*/ 4 h 4312"/>
            </a:gdLst>
            <a:ahLst/>
            <a:cxnLst>
              <a:cxn ang="0">
                <a:pos x="T0" y="T1"/>
              </a:cxn>
              <a:cxn ang="0">
                <a:pos x="T2" y="T3"/>
              </a:cxn>
              <a:cxn ang="0">
                <a:pos x="T4" y="T5"/>
              </a:cxn>
              <a:cxn ang="0">
                <a:pos x="T6" y="T7"/>
              </a:cxn>
              <a:cxn ang="0">
                <a:pos x="T8" y="T9"/>
              </a:cxn>
            </a:cxnLst>
            <a:rect l="0" t="0" r="r" b="b"/>
            <a:pathLst>
              <a:path w="1714" h="4312">
                <a:moveTo>
                  <a:pt x="1155" y="4"/>
                </a:moveTo>
                <a:lnTo>
                  <a:pt x="0" y="4312"/>
                </a:lnTo>
                <a:lnTo>
                  <a:pt x="578" y="4312"/>
                </a:lnTo>
                <a:lnTo>
                  <a:pt x="1714" y="0"/>
                </a:lnTo>
                <a:lnTo>
                  <a:pt x="1155" y="4"/>
                </a:lnTo>
                <a:close/>
              </a:path>
            </a:pathLst>
          </a:custGeom>
          <a:solidFill>
            <a:schemeClr val="accent1">
              <a:lumMod val="20000"/>
              <a:lumOff val="80000"/>
              <a:alpha val="63000"/>
            </a:schemeClr>
          </a:solidFill>
          <a:ln w="4763" cap="flat">
            <a:noFill/>
            <a:prstDash val="solid"/>
            <a:miter lim="800000"/>
          </a:ln>
        </p:spPr>
        <p:txBody>
          <a:bodyPr vert="horz" wrap="square" lIns="91440" tIns="45720" rIns="91440" bIns="45720" numCol="1" anchor="t" anchorCtr="0" compatLnSpc="1"/>
          <a:lstStyle/>
          <a:p>
            <a:endParaRPr lang="zh-CN" altLang="en-US" sz="1800" baseline="0" dirty="0">
              <a:latin typeface="Arial" panose="020B0604020202020204" pitchFamily="34" charset="0"/>
            </a:endParaRPr>
          </a:p>
        </p:txBody>
      </p:sp>
      <p:sp>
        <p:nvSpPr>
          <p:cNvPr id="12" name="Freeform 7"/>
          <p:cNvSpPr/>
          <p:nvPr>
            <p:custDataLst>
              <p:tags r:id="rId6"/>
            </p:custDataLst>
          </p:nvPr>
        </p:nvSpPr>
        <p:spPr bwMode="auto">
          <a:xfrm flipH="1">
            <a:off x="4144645" y="3050540"/>
            <a:ext cx="992505" cy="3803650"/>
          </a:xfrm>
          <a:custGeom>
            <a:avLst/>
            <a:gdLst>
              <a:gd name="T0" fmla="*/ 496 w 625"/>
              <a:gd name="T1" fmla="*/ 0 h 2396"/>
              <a:gd name="T2" fmla="*/ 0 w 625"/>
              <a:gd name="T3" fmla="*/ 1879 h 2396"/>
              <a:gd name="T4" fmla="*/ 625 w 625"/>
              <a:gd name="T5" fmla="*/ 2396 h 2396"/>
              <a:gd name="T6" fmla="*/ 496 w 625"/>
              <a:gd name="T7" fmla="*/ 0 h 2396"/>
            </a:gdLst>
            <a:ahLst/>
            <a:cxnLst>
              <a:cxn ang="0">
                <a:pos x="T0" y="T1"/>
              </a:cxn>
              <a:cxn ang="0">
                <a:pos x="T2" y="T3"/>
              </a:cxn>
              <a:cxn ang="0">
                <a:pos x="T4" y="T5"/>
              </a:cxn>
              <a:cxn ang="0">
                <a:pos x="T6" y="T7"/>
              </a:cxn>
            </a:cxnLst>
            <a:rect l="0" t="0" r="r" b="b"/>
            <a:pathLst>
              <a:path w="625" h="2396">
                <a:moveTo>
                  <a:pt x="496" y="0"/>
                </a:moveTo>
                <a:lnTo>
                  <a:pt x="0" y="1879"/>
                </a:lnTo>
                <a:lnTo>
                  <a:pt x="625" y="2396"/>
                </a:lnTo>
                <a:lnTo>
                  <a:pt x="496" y="0"/>
                </a:lnTo>
                <a:close/>
              </a:path>
            </a:pathLst>
          </a:custGeom>
          <a:solidFill>
            <a:schemeClr val="accent1">
              <a:alpha val="52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4" name="Freeform 8"/>
          <p:cNvSpPr/>
          <p:nvPr>
            <p:custDataLst>
              <p:tags r:id="rId7"/>
            </p:custDataLst>
          </p:nvPr>
        </p:nvSpPr>
        <p:spPr bwMode="auto">
          <a:xfrm flipH="1">
            <a:off x="2132965" y="5741670"/>
            <a:ext cx="3209925" cy="1127125"/>
          </a:xfrm>
          <a:custGeom>
            <a:avLst/>
            <a:gdLst>
              <a:gd name="T0" fmla="*/ 175 w 2022"/>
              <a:gd name="T1" fmla="*/ 0 h 710"/>
              <a:gd name="T2" fmla="*/ 0 w 2022"/>
              <a:gd name="T3" fmla="*/ 706 h 710"/>
              <a:gd name="T4" fmla="*/ 2022 w 2022"/>
              <a:gd name="T5" fmla="*/ 710 h 710"/>
              <a:gd name="T6" fmla="*/ 175 w 2022"/>
              <a:gd name="T7" fmla="*/ 0 h 710"/>
            </a:gdLst>
            <a:ahLst/>
            <a:cxnLst>
              <a:cxn ang="0">
                <a:pos x="T0" y="T1"/>
              </a:cxn>
              <a:cxn ang="0">
                <a:pos x="T2" y="T3"/>
              </a:cxn>
              <a:cxn ang="0">
                <a:pos x="T4" y="T5"/>
              </a:cxn>
              <a:cxn ang="0">
                <a:pos x="T6" y="T7"/>
              </a:cxn>
            </a:cxnLst>
            <a:rect l="0" t="0" r="r" b="b"/>
            <a:pathLst>
              <a:path w="2022" h="710">
                <a:moveTo>
                  <a:pt x="175" y="0"/>
                </a:moveTo>
                <a:lnTo>
                  <a:pt x="0" y="706"/>
                </a:lnTo>
                <a:lnTo>
                  <a:pt x="2022" y="710"/>
                </a:lnTo>
                <a:lnTo>
                  <a:pt x="175" y="0"/>
                </a:lnTo>
                <a:close/>
              </a:path>
            </a:pathLst>
          </a:custGeom>
          <a:solidFill>
            <a:schemeClr val="accent1">
              <a:lumMod val="60000"/>
              <a:lumOff val="40000"/>
              <a:alpha val="38000"/>
            </a:schemeClr>
          </a:solidFill>
          <a:ln w="4763" cap="flat">
            <a:noFill/>
            <a:prstDash val="solid"/>
            <a:miter lim="800000"/>
          </a:ln>
        </p:spPr>
        <p:txBody>
          <a:bodyPr vert="horz" wrap="square" lIns="91440" tIns="45720" rIns="91440" bIns="45720" numCol="1" anchor="t" anchorCtr="0" compatLnSpc="1"/>
          <a:lstStyle/>
          <a:p>
            <a:endParaRPr lang="zh-CN" altLang="en-US" sz="1800" baseline="0">
              <a:latin typeface="Arial" panose="020B0604020202020204" pitchFamily="34" charset="0"/>
            </a:endParaRPr>
          </a:p>
        </p:txBody>
      </p:sp>
      <p:sp>
        <p:nvSpPr>
          <p:cNvPr id="13" name="标题 1"/>
          <p:cNvSpPr>
            <a:spLocks noGrp="1"/>
          </p:cNvSpPr>
          <p:nvPr>
            <p:ph type="ctrTitle" hasCustomPrompt="1"/>
            <p:custDataLst>
              <p:tags r:id="rId8"/>
            </p:custDataLst>
          </p:nvPr>
        </p:nvSpPr>
        <p:spPr>
          <a:xfrm>
            <a:off x="6245642" y="1895559"/>
            <a:ext cx="5274846" cy="1621509"/>
          </a:xfrm>
        </p:spPr>
        <p:txBody>
          <a:bodyPr anchor="b">
            <a:normAutofit/>
          </a:bodyPr>
          <a:lstStyle>
            <a:lvl1pPr marL="0" indent="0" algn="l">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
        <p:nvSpPr>
          <p:cNvPr id="2" name="日期占位符 1"/>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6" name="任意多边形: 形状 8"/>
          <p:cNvSpPr/>
          <p:nvPr>
            <p:custDataLst>
              <p:tags r:id="rId12"/>
            </p:custDataLst>
          </p:nvPr>
        </p:nvSpPr>
        <p:spPr>
          <a:xfrm rot="-874746" flipH="1">
            <a:off x="-744650" y="-380042"/>
            <a:ext cx="5451830" cy="8055151"/>
          </a:xfrm>
          <a:custGeom>
            <a:avLst/>
            <a:gdLst>
              <a:gd name="connsiteX0" fmla="*/ 0 w 5451830"/>
              <a:gd name="connsiteY0" fmla="*/ 968984 h 8055151"/>
              <a:gd name="connsiteX1" fmla="*/ 3725560 w 5451830"/>
              <a:gd name="connsiteY1" fmla="*/ 0 h 8055151"/>
              <a:gd name="connsiteX2" fmla="*/ 5451830 w 5451830"/>
              <a:gd name="connsiteY2" fmla="*/ 6637180 h 8055151"/>
              <a:gd name="connsiteX3" fmla="*/ 0 w 5451830"/>
              <a:gd name="connsiteY3" fmla="*/ 8055151 h 8055151"/>
            </a:gdLst>
            <a:ahLst/>
            <a:cxnLst>
              <a:cxn ang="0">
                <a:pos x="connsiteX0" y="connsiteY0"/>
              </a:cxn>
              <a:cxn ang="0">
                <a:pos x="connsiteX1" y="connsiteY1"/>
              </a:cxn>
              <a:cxn ang="0">
                <a:pos x="connsiteX2" y="connsiteY2"/>
              </a:cxn>
              <a:cxn ang="0">
                <a:pos x="connsiteX3" y="connsiteY3"/>
              </a:cxn>
            </a:cxnLst>
            <a:rect l="l" t="t" r="r" b="b"/>
            <a:pathLst>
              <a:path w="5451830" h="8055151">
                <a:moveTo>
                  <a:pt x="0" y="968984"/>
                </a:moveTo>
                <a:lnTo>
                  <a:pt x="3725560" y="0"/>
                </a:lnTo>
                <a:lnTo>
                  <a:pt x="5451830" y="6637180"/>
                </a:lnTo>
                <a:lnTo>
                  <a:pt x="0" y="8055151"/>
                </a:lnTo>
                <a:close/>
              </a:path>
            </a:pathLst>
          </a:custGeom>
          <a:blipFill>
            <a:blip r:embed="rId1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1" y="0"/>
            <a:ext cx="12192001" cy="6858000"/>
            <a:chOff x="-1" y="0"/>
            <a:chExt cx="12192001" cy="6858000"/>
          </a:xfrm>
        </p:grpSpPr>
        <p:grpSp>
          <p:nvGrpSpPr>
            <p:cNvPr id="13" name="组合 12"/>
            <p:cNvGrpSpPr/>
            <p:nvPr userDrawn="1">
              <p:custDataLst>
                <p:tags r:id="rId3"/>
              </p:custDataLst>
            </p:nvPr>
          </p:nvGrpSpPr>
          <p:grpSpPr>
            <a:xfrm flipH="1">
              <a:off x="-1" y="4885201"/>
              <a:ext cx="1584008" cy="1972799"/>
              <a:chOff x="9646285" y="3702685"/>
              <a:chExt cx="2545715" cy="3170555"/>
            </a:xfrm>
          </p:grpSpPr>
          <p:sp>
            <p:nvSpPr>
              <p:cNvPr id="17" name="直角三角形 16"/>
              <p:cNvSpPr/>
              <p:nvPr>
                <p:custDataLst>
                  <p:tags r:id="rId4"/>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5"/>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6"/>
              </p:custDataLst>
            </p:nvPr>
          </p:nvGrpSpPr>
          <p:grpSpPr>
            <a:xfrm rot="10800000" flipH="1">
              <a:off x="10607992" y="0"/>
              <a:ext cx="1584008" cy="1972799"/>
              <a:chOff x="9646285" y="3702685"/>
              <a:chExt cx="2545715" cy="3170555"/>
            </a:xfrm>
          </p:grpSpPr>
          <p:sp>
            <p:nvSpPr>
              <p:cNvPr id="15" name="直角三角形 14"/>
              <p:cNvSpPr/>
              <p:nvPr>
                <p:custDataLst>
                  <p:tags r:id="rId7"/>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8"/>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9"/>
            </p:custDataLst>
          </p:nvPr>
        </p:nvSpPr>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2"/>
            </p:custDataLst>
          </p:nvPr>
        </p:nvGrpSpPr>
        <p:grpSpPr>
          <a:xfrm>
            <a:off x="-1" y="0"/>
            <a:ext cx="12192001" cy="6858000"/>
            <a:chOff x="-1" y="0"/>
            <a:chExt cx="12192001"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9" name="组合 8"/>
            <p:cNvGrpSpPr/>
            <p:nvPr userDrawn="1">
              <p:custDataLst>
                <p:tags r:id="rId4"/>
              </p:custDataLst>
            </p:nvPr>
          </p:nvGrpSpPr>
          <p:grpSpPr>
            <a:xfrm flipH="1">
              <a:off x="-1" y="4885201"/>
              <a:ext cx="1584008" cy="1972799"/>
              <a:chOff x="9646285" y="3702685"/>
              <a:chExt cx="2545715" cy="3170555"/>
            </a:xfrm>
          </p:grpSpPr>
          <p:sp>
            <p:nvSpPr>
              <p:cNvPr id="10" name="直角三角形 9"/>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1" name="直角三角形 10"/>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4" name="组合 13"/>
            <p:cNvGrpSpPr/>
            <p:nvPr userDrawn="1">
              <p:custDataLst>
                <p:tags r:id="rId7"/>
              </p:custDataLst>
            </p:nvPr>
          </p:nvGrpSpPr>
          <p:grpSpPr>
            <a:xfrm rot="10800000" flipH="1">
              <a:off x="10607992" y="0"/>
              <a:ext cx="1584008" cy="1972799"/>
              <a:chOff x="9646285" y="3702685"/>
              <a:chExt cx="2545715" cy="3170555"/>
            </a:xfrm>
          </p:grpSpPr>
          <p:sp>
            <p:nvSpPr>
              <p:cNvPr id="15" name="直角三角形 14"/>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userDrawn="1">
            <p:ph type="title" hasCustomPrompt="1"/>
            <p:custDataLst>
              <p:tags r:id="rId10"/>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11"/>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2"/>
              <a:ext cx="1584008" cy="1972798"/>
              <a:chOff x="9646285" y="3702687"/>
              <a:chExt cx="2545715" cy="3170553"/>
            </a:xfrm>
          </p:grpSpPr>
          <p:sp>
            <p:nvSpPr>
              <p:cNvPr id="15" name="直角三角形 14"/>
              <p:cNvSpPr/>
              <p:nvPr>
                <p:custDataLst>
                  <p:tags r:id="rId5"/>
                </p:custDataLst>
              </p:nvPr>
            </p:nvSpPr>
            <p:spPr>
              <a:xfrm flipH="1">
                <a:off x="10881995" y="3702687"/>
                <a:ext cx="1310005" cy="316611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1"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583200" y="770400"/>
            <a:ext cx="3960000" cy="882000"/>
          </a:xfrm>
        </p:spPr>
        <p:txBody>
          <a:bodyPr anchor="ctr"/>
          <a:lstStyle>
            <a:lvl1pP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586800" y="1764000"/>
            <a:ext cx="3956400" cy="4093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5101200" y="769938"/>
            <a:ext cx="6480000" cy="5087937"/>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1" name="组合 10"/>
          <p:cNvGrpSpPr/>
          <p:nvPr userDrawn="1">
            <p:custDataLst>
              <p:tags r:id="rId3"/>
            </p:custDataLst>
          </p:nvPr>
        </p:nvGrpSpPr>
        <p:grpSpPr>
          <a:xfrm>
            <a:off x="-1" y="0"/>
            <a:ext cx="12192001" cy="6858000"/>
            <a:chOff x="-1" y="0"/>
            <a:chExt cx="12192001" cy="6858000"/>
          </a:xfrm>
        </p:grpSpPr>
        <p:grpSp>
          <p:nvGrpSpPr>
            <p:cNvPr id="12" name="组合 11"/>
            <p:cNvGrpSpPr/>
            <p:nvPr userDrawn="1">
              <p:custDataLst>
                <p:tags r:id="rId4"/>
              </p:custDataLst>
            </p:nvPr>
          </p:nvGrpSpPr>
          <p:grpSpPr>
            <a:xfrm flipH="1">
              <a:off x="-1" y="4885201"/>
              <a:ext cx="1584008" cy="1972799"/>
              <a:chOff x="9646285" y="3702685"/>
              <a:chExt cx="2545715" cy="3170555"/>
            </a:xfrm>
          </p:grpSpPr>
          <p:sp>
            <p:nvSpPr>
              <p:cNvPr id="16" name="直角三角形 15"/>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3" name="组合 12"/>
            <p:cNvGrpSpPr/>
            <p:nvPr userDrawn="1">
              <p:custDataLst>
                <p:tags r:id="rId7"/>
              </p:custDataLst>
            </p:nvPr>
          </p:nvGrpSpPr>
          <p:grpSpPr>
            <a:xfrm rot="10800000" flipH="1">
              <a:off x="10607992" y="0"/>
              <a:ext cx="1584008" cy="1972799"/>
              <a:chOff x="9646285" y="3702685"/>
              <a:chExt cx="2545715" cy="3170555"/>
            </a:xfrm>
          </p:grpSpPr>
          <p:sp>
            <p:nvSpPr>
              <p:cNvPr id="14" name="直角三角形 13"/>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12000" y="781200"/>
            <a:ext cx="10976400" cy="626400"/>
          </a:xfrm>
        </p:spPr>
        <p:txBody>
          <a:bodyPr anchor="ctr"/>
          <a:lstStyle>
            <a:lvl1pPr algn="ctr">
              <a:defRPr sz="36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612000" y="1659600"/>
            <a:ext cx="10975975" cy="828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5"/>
            </p:custDataLst>
          </p:nvPr>
        </p:nvSpPr>
        <p:spPr>
          <a:xfrm>
            <a:off x="612775" y="2808000"/>
            <a:ext cx="10965600" cy="34308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10" name="组合 9"/>
          <p:cNvGrpSpPr/>
          <p:nvPr userDrawn="1">
            <p:custDataLst>
              <p:tags r:id="rId3"/>
            </p:custDataLst>
          </p:nvPr>
        </p:nvGrpSpPr>
        <p:grpSpPr>
          <a:xfrm>
            <a:off x="-1" y="0"/>
            <a:ext cx="12192001" cy="6858000"/>
            <a:chOff x="-1" y="0"/>
            <a:chExt cx="12192001" cy="6858000"/>
          </a:xfrm>
        </p:grpSpPr>
        <p:grpSp>
          <p:nvGrpSpPr>
            <p:cNvPr id="11" name="组合 10"/>
            <p:cNvGrpSpPr/>
            <p:nvPr userDrawn="1">
              <p:custDataLst>
                <p:tags r:id="rId4"/>
              </p:custDataLst>
            </p:nvPr>
          </p:nvGrpSpPr>
          <p:grpSpPr>
            <a:xfrm flipH="1">
              <a:off x="-1" y="4885201"/>
              <a:ext cx="1584008" cy="1972799"/>
              <a:chOff x="9646285" y="3702685"/>
              <a:chExt cx="2545715" cy="3170555"/>
            </a:xfrm>
          </p:grpSpPr>
          <p:sp>
            <p:nvSpPr>
              <p:cNvPr id="15" name="直角三角形 14"/>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6" name="直角三角形 15"/>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2" name="组合 11"/>
            <p:cNvGrpSpPr/>
            <p:nvPr userDrawn="1">
              <p:custDataLst>
                <p:tags r:id="rId7"/>
              </p:custDataLst>
            </p:nvPr>
          </p:nvGrpSpPr>
          <p:grpSpPr>
            <a:xfrm rot="10800000" flipH="1">
              <a:off x="10607992" y="0"/>
              <a:ext cx="1584008" cy="1972799"/>
              <a:chOff x="9646285" y="3702685"/>
              <a:chExt cx="2545715" cy="3170555"/>
            </a:xfrm>
          </p:grpSpPr>
          <p:sp>
            <p:nvSpPr>
              <p:cNvPr id="13" name="直角三角形 12"/>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4" name="直角三角形 13"/>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604800" y="669600"/>
            <a:ext cx="10976400" cy="565200"/>
          </a:xfrm>
        </p:spPr>
        <p:txBody>
          <a:bodyPr anchor="ctr"/>
          <a:lstStyle>
            <a:lvl1pPr algn="ctr">
              <a:defRPr sz="3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604837" y="1681200"/>
            <a:ext cx="10990800" cy="321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5"/>
            </p:custDataLst>
          </p:nvPr>
        </p:nvSpPr>
        <p:spPr>
          <a:xfrm>
            <a:off x="594000" y="5180400"/>
            <a:ext cx="11001600" cy="10116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2" name="组合 11"/>
          <p:cNvGrpSpPr/>
          <p:nvPr userDrawn="1">
            <p:custDataLst>
              <p:tags r:id="rId3"/>
            </p:custDataLst>
          </p:nvPr>
        </p:nvGrpSpPr>
        <p:grpSpPr>
          <a:xfrm>
            <a:off x="-1" y="0"/>
            <a:ext cx="12192001" cy="6858000"/>
            <a:chOff x="-1" y="0"/>
            <a:chExt cx="12192001" cy="6858000"/>
          </a:xfrm>
        </p:grpSpPr>
        <p:grpSp>
          <p:nvGrpSpPr>
            <p:cNvPr id="14" name="组合 13"/>
            <p:cNvGrpSpPr/>
            <p:nvPr userDrawn="1">
              <p:custDataLst>
                <p:tags r:id="rId4"/>
              </p:custDataLst>
            </p:nvPr>
          </p:nvGrpSpPr>
          <p:grpSpPr>
            <a:xfrm flipH="1">
              <a:off x="-1" y="4885201"/>
              <a:ext cx="1584008" cy="1972799"/>
              <a:chOff x="9646285" y="3702685"/>
              <a:chExt cx="2545715" cy="3170555"/>
            </a:xfrm>
          </p:grpSpPr>
          <p:sp>
            <p:nvSpPr>
              <p:cNvPr id="18" name="直角三角形 17"/>
              <p:cNvSpPr/>
              <p:nvPr>
                <p:custDataLst>
                  <p:tags r:id="rId5"/>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9" name="直角三角形 18"/>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5" name="组合 14"/>
            <p:cNvGrpSpPr/>
            <p:nvPr userDrawn="1">
              <p:custDataLst>
                <p:tags r:id="rId7"/>
              </p:custDataLst>
            </p:nvPr>
          </p:nvGrpSpPr>
          <p:grpSpPr>
            <a:xfrm rot="10800000" flipH="1">
              <a:off x="10607992" y="0"/>
              <a:ext cx="1584008" cy="1972799"/>
              <a:chOff x="9646285" y="3702685"/>
              <a:chExt cx="2545715" cy="3170555"/>
            </a:xfrm>
          </p:grpSpPr>
          <p:sp>
            <p:nvSpPr>
              <p:cNvPr id="16" name="直角三角形 15"/>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7" name="直角三角形 16"/>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p:custDataLst>
              <p:tags r:id="rId10"/>
            </p:custDataLst>
          </p:nvPr>
        </p:nvSpPr>
        <p:spPr>
          <a:xfrm>
            <a:off x="579755" y="237490"/>
            <a:ext cx="11037570" cy="556895"/>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579600" y="1663200"/>
            <a:ext cx="53424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5"/>
            </p:custDataLst>
          </p:nvPr>
        </p:nvSpPr>
        <p:spPr>
          <a:xfrm>
            <a:off x="6242400" y="1663200"/>
            <a:ext cx="5367600" cy="28944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6"/>
            </p:custDataLst>
          </p:nvPr>
        </p:nvSpPr>
        <p:spPr>
          <a:xfrm>
            <a:off x="572400" y="4816800"/>
            <a:ext cx="53424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7"/>
            </p:custDataLst>
          </p:nvPr>
        </p:nvSpPr>
        <p:spPr>
          <a:xfrm>
            <a:off x="6253200" y="4813200"/>
            <a:ext cx="5367600" cy="781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latin typeface="微软雅黑" panose="020B0503020204020204" pitchFamily="34" charset="-122"/>
              <a:ea typeface="微软雅黑" panose="020B0503020204020204" pitchFamily="34" charset="-122"/>
              <a:sym typeface="+mn-ea"/>
            </a:endParaRPr>
          </a:p>
        </p:txBody>
      </p:sp>
      <p:grpSp>
        <p:nvGrpSpPr>
          <p:cNvPr id="6" name="组合 5"/>
          <p:cNvGrpSpPr/>
          <p:nvPr userDrawn="1">
            <p:custDataLst>
              <p:tags r:id="rId3"/>
            </p:custDataLst>
          </p:nvPr>
        </p:nvGrpSpPr>
        <p:grpSpPr>
          <a:xfrm>
            <a:off x="-2" y="0"/>
            <a:ext cx="12192001" cy="6861548"/>
            <a:chOff x="-2" y="0"/>
            <a:chExt cx="12192001" cy="6861548"/>
          </a:xfrm>
        </p:grpSpPr>
        <p:grpSp>
          <p:nvGrpSpPr>
            <p:cNvPr id="9" name="组合 8"/>
            <p:cNvGrpSpPr/>
            <p:nvPr userDrawn="1">
              <p:custDataLst>
                <p:tags r:id="rId4"/>
              </p:custDataLst>
            </p:nvPr>
          </p:nvGrpSpPr>
          <p:grpSpPr>
            <a:xfrm flipH="1">
              <a:off x="-2" y="3004164"/>
              <a:ext cx="3101536" cy="3857384"/>
              <a:chOff x="9646285" y="3710043"/>
              <a:chExt cx="2545715" cy="3166110"/>
            </a:xfrm>
          </p:grpSpPr>
          <p:sp>
            <p:nvSpPr>
              <p:cNvPr id="14" name="直角三角形 13"/>
              <p:cNvSpPr/>
              <p:nvPr>
                <p:custDataLst>
                  <p:tags r:id="rId5"/>
                </p:custDataLst>
              </p:nvPr>
            </p:nvSpPr>
            <p:spPr>
              <a:xfrm flipH="1">
                <a:off x="10881995" y="3710043"/>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5" name="直角三角形 14"/>
              <p:cNvSpPr/>
              <p:nvPr>
                <p:custDataLst>
                  <p:tags r:id="rId6"/>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nvGrpSpPr>
            <p:cNvPr id="16" name="组合 15"/>
            <p:cNvGrpSpPr/>
            <p:nvPr userDrawn="1">
              <p:custDataLst>
                <p:tags r:id="rId7"/>
              </p:custDataLst>
            </p:nvPr>
          </p:nvGrpSpPr>
          <p:grpSpPr>
            <a:xfrm rot="10800000" flipH="1">
              <a:off x="9090463" y="0"/>
              <a:ext cx="3101536" cy="3862800"/>
              <a:chOff x="9646285" y="3702685"/>
              <a:chExt cx="2545715" cy="3170555"/>
            </a:xfrm>
          </p:grpSpPr>
          <p:sp>
            <p:nvSpPr>
              <p:cNvPr id="17" name="直角三角形 16"/>
              <p:cNvSpPr/>
              <p:nvPr>
                <p:custDataLst>
                  <p:tags r:id="rId8"/>
                </p:custDataLst>
              </p:nvPr>
            </p:nvSpPr>
            <p:spPr>
              <a:xfrm flipH="1">
                <a:off x="10881995" y="3702685"/>
                <a:ext cx="1310005" cy="316611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sp>
            <p:nvSpPr>
              <p:cNvPr id="18" name="直角三角形 17"/>
              <p:cNvSpPr/>
              <p:nvPr>
                <p:custDataLst>
                  <p:tags r:id="rId9"/>
                </p:custDataLst>
              </p:nvPr>
            </p:nvSpPr>
            <p:spPr>
              <a:xfrm flipH="1">
                <a:off x="9646285" y="4912360"/>
                <a:ext cx="2245360" cy="1960880"/>
              </a:xfrm>
              <a:prstGeom prst="rtTriangl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endParaRPr>
              </a:p>
            </p:txBody>
          </p:sp>
        </p:grpSp>
      </p:gr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230.xml"/><Relationship Id="rId23" Type="http://schemas.openxmlformats.org/officeDocument/2006/relationships/tags" Target="../tags/tag229.xml"/><Relationship Id="rId22" Type="http://schemas.openxmlformats.org/officeDocument/2006/relationships/tags" Target="../tags/tag228.xml"/><Relationship Id="rId21" Type="http://schemas.openxmlformats.org/officeDocument/2006/relationships/tags" Target="../tags/tag227.xml"/><Relationship Id="rId20" Type="http://schemas.openxmlformats.org/officeDocument/2006/relationships/tags" Target="../tags/tag226.xml"/><Relationship Id="rId2" Type="http://schemas.openxmlformats.org/officeDocument/2006/relationships/slideLayout" Target="../slideLayouts/slideLayout13.xml"/><Relationship Id="rId19" Type="http://schemas.openxmlformats.org/officeDocument/2006/relationships/tags" Target="../tags/tag22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460.xml"/><Relationship Id="rId23" Type="http://schemas.openxmlformats.org/officeDocument/2006/relationships/tags" Target="../tags/tag459.xml"/><Relationship Id="rId22" Type="http://schemas.openxmlformats.org/officeDocument/2006/relationships/tags" Target="../tags/tag458.xml"/><Relationship Id="rId21" Type="http://schemas.openxmlformats.org/officeDocument/2006/relationships/tags" Target="../tags/tag457.xml"/><Relationship Id="rId20" Type="http://schemas.openxmlformats.org/officeDocument/2006/relationships/tags" Target="../tags/tag456.xml"/><Relationship Id="rId2" Type="http://schemas.openxmlformats.org/officeDocument/2006/relationships/slideLayout" Target="../slideLayouts/slideLayout31.xml"/><Relationship Id="rId19" Type="http://schemas.openxmlformats.org/officeDocument/2006/relationships/tags" Target="../tags/tag455.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2"/>
          <p:cNvSpPr>
            <a:spLocks noGrp="1"/>
          </p:cNvSpPr>
          <p:nvPr>
            <p:ph type="title"/>
          </p:nvPr>
        </p:nvSpPr>
        <p:spPr>
          <a:xfrm>
            <a:off x="609600" y="274638"/>
            <a:ext cx="109728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a:buFont typeface="Arial" panose="020B0604020202020204" pitchFamily="34" charset="0"/>
              <a:buNone/>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a:buFont typeface="Arial" panose="020B0604020202020204" pitchFamily="34" charset="0"/>
              <a:buNone/>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lvl1pPr algn="r">
              <a:defRPr sz="14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F7C2C8C-1363-4A65-B964-8039EA74061D}" type="slidenum">
              <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3"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3"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3"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hemeOverride" Target="../theme/themeOverride1.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tags" Target="../tags/tag461.xml"/></Relationships>
</file>

<file path=ppt/slides/_rels/slide10.xml.rels><?xml version="1.0" encoding="UTF-8" standalone="yes"?>
<Relationships xmlns="http://schemas.openxmlformats.org/package/2006/relationships"><Relationship Id="rId9" Type="http://schemas.openxmlformats.org/officeDocument/2006/relationships/tags" Target="../tags/tag681.xml"/><Relationship Id="rId8" Type="http://schemas.openxmlformats.org/officeDocument/2006/relationships/tags" Target="../tags/tag680.xml"/><Relationship Id="rId7" Type="http://schemas.openxmlformats.org/officeDocument/2006/relationships/tags" Target="../tags/tag679.xml"/><Relationship Id="rId6" Type="http://schemas.openxmlformats.org/officeDocument/2006/relationships/tags" Target="../tags/tag678.xml"/><Relationship Id="rId5" Type="http://schemas.openxmlformats.org/officeDocument/2006/relationships/tags" Target="../tags/tag677.xml"/><Relationship Id="rId4" Type="http://schemas.openxmlformats.org/officeDocument/2006/relationships/tags" Target="../tags/tag676.xml"/><Relationship Id="rId3" Type="http://schemas.openxmlformats.org/officeDocument/2006/relationships/tags" Target="../tags/tag675.xml"/><Relationship Id="rId2" Type="http://schemas.openxmlformats.org/officeDocument/2006/relationships/tags" Target="../tags/tag674.xml"/><Relationship Id="rId19" Type="http://schemas.openxmlformats.org/officeDocument/2006/relationships/slideLayout" Target="../slideLayouts/slideLayout21.xml"/><Relationship Id="rId18" Type="http://schemas.openxmlformats.org/officeDocument/2006/relationships/tags" Target="../tags/tag690.xml"/><Relationship Id="rId17" Type="http://schemas.openxmlformats.org/officeDocument/2006/relationships/tags" Target="../tags/tag689.xml"/><Relationship Id="rId16" Type="http://schemas.openxmlformats.org/officeDocument/2006/relationships/tags" Target="../tags/tag688.xml"/><Relationship Id="rId15" Type="http://schemas.openxmlformats.org/officeDocument/2006/relationships/tags" Target="../tags/tag687.xml"/><Relationship Id="rId14" Type="http://schemas.openxmlformats.org/officeDocument/2006/relationships/tags" Target="../tags/tag686.xml"/><Relationship Id="rId13" Type="http://schemas.openxmlformats.org/officeDocument/2006/relationships/tags" Target="../tags/tag685.xml"/><Relationship Id="rId12" Type="http://schemas.openxmlformats.org/officeDocument/2006/relationships/tags" Target="../tags/tag684.xml"/><Relationship Id="rId11" Type="http://schemas.openxmlformats.org/officeDocument/2006/relationships/tags" Target="../tags/tag683.xml"/><Relationship Id="rId10" Type="http://schemas.openxmlformats.org/officeDocument/2006/relationships/tags" Target="../tags/tag682.xml"/><Relationship Id="rId1" Type="http://schemas.openxmlformats.org/officeDocument/2006/relationships/tags" Target="../tags/tag673.xml"/></Relationships>
</file>

<file path=ppt/slides/_rels/slide11.xml.rels><?xml version="1.0" encoding="UTF-8" standalone="yes"?>
<Relationships xmlns="http://schemas.openxmlformats.org/package/2006/relationships"><Relationship Id="rId9" Type="http://schemas.openxmlformats.org/officeDocument/2006/relationships/tags" Target="../tags/tag699.xml"/><Relationship Id="rId8" Type="http://schemas.openxmlformats.org/officeDocument/2006/relationships/tags" Target="../tags/tag698.xml"/><Relationship Id="rId7" Type="http://schemas.openxmlformats.org/officeDocument/2006/relationships/tags" Target="../tags/tag697.xml"/><Relationship Id="rId6" Type="http://schemas.openxmlformats.org/officeDocument/2006/relationships/tags" Target="../tags/tag696.xml"/><Relationship Id="rId51" Type="http://schemas.openxmlformats.org/officeDocument/2006/relationships/slideLayout" Target="../slideLayouts/slideLayout21.xml"/><Relationship Id="rId50" Type="http://schemas.openxmlformats.org/officeDocument/2006/relationships/tags" Target="../tags/tag740.xml"/><Relationship Id="rId5" Type="http://schemas.openxmlformats.org/officeDocument/2006/relationships/tags" Target="../tags/tag695.xml"/><Relationship Id="rId49" Type="http://schemas.openxmlformats.org/officeDocument/2006/relationships/tags" Target="../tags/tag739.xml"/><Relationship Id="rId48" Type="http://schemas.openxmlformats.org/officeDocument/2006/relationships/tags" Target="../tags/tag738.xml"/><Relationship Id="rId47" Type="http://schemas.openxmlformats.org/officeDocument/2006/relationships/tags" Target="../tags/tag737.xml"/><Relationship Id="rId46" Type="http://schemas.openxmlformats.org/officeDocument/2006/relationships/tags" Target="../tags/tag736.xml"/><Relationship Id="rId45" Type="http://schemas.openxmlformats.org/officeDocument/2006/relationships/tags" Target="../tags/tag735.xml"/><Relationship Id="rId44" Type="http://schemas.openxmlformats.org/officeDocument/2006/relationships/tags" Target="../tags/tag734.xml"/><Relationship Id="rId43" Type="http://schemas.openxmlformats.org/officeDocument/2006/relationships/tags" Target="../tags/tag733.xml"/><Relationship Id="rId42" Type="http://schemas.openxmlformats.org/officeDocument/2006/relationships/tags" Target="../tags/tag732.xml"/><Relationship Id="rId41" Type="http://schemas.openxmlformats.org/officeDocument/2006/relationships/tags" Target="../tags/tag731.xml"/><Relationship Id="rId40" Type="http://schemas.openxmlformats.org/officeDocument/2006/relationships/tags" Target="../tags/tag730.xml"/><Relationship Id="rId4" Type="http://schemas.openxmlformats.org/officeDocument/2006/relationships/tags" Target="../tags/tag694.xml"/><Relationship Id="rId39" Type="http://schemas.openxmlformats.org/officeDocument/2006/relationships/tags" Target="../tags/tag729.xml"/><Relationship Id="rId38" Type="http://schemas.openxmlformats.org/officeDocument/2006/relationships/tags" Target="../tags/tag728.xml"/><Relationship Id="rId37" Type="http://schemas.openxmlformats.org/officeDocument/2006/relationships/tags" Target="../tags/tag727.xml"/><Relationship Id="rId36" Type="http://schemas.openxmlformats.org/officeDocument/2006/relationships/tags" Target="../tags/tag726.xml"/><Relationship Id="rId35" Type="http://schemas.openxmlformats.org/officeDocument/2006/relationships/tags" Target="../tags/tag725.xml"/><Relationship Id="rId34" Type="http://schemas.openxmlformats.org/officeDocument/2006/relationships/tags" Target="../tags/tag724.xml"/><Relationship Id="rId33" Type="http://schemas.openxmlformats.org/officeDocument/2006/relationships/tags" Target="../tags/tag723.xml"/><Relationship Id="rId32" Type="http://schemas.openxmlformats.org/officeDocument/2006/relationships/tags" Target="../tags/tag722.xml"/><Relationship Id="rId31" Type="http://schemas.openxmlformats.org/officeDocument/2006/relationships/tags" Target="../tags/tag721.xml"/><Relationship Id="rId30" Type="http://schemas.openxmlformats.org/officeDocument/2006/relationships/tags" Target="../tags/tag720.xml"/><Relationship Id="rId3" Type="http://schemas.openxmlformats.org/officeDocument/2006/relationships/tags" Target="../tags/tag693.xml"/><Relationship Id="rId29" Type="http://schemas.openxmlformats.org/officeDocument/2006/relationships/tags" Target="../tags/tag719.xml"/><Relationship Id="rId28" Type="http://schemas.openxmlformats.org/officeDocument/2006/relationships/tags" Target="../tags/tag718.xml"/><Relationship Id="rId27" Type="http://schemas.openxmlformats.org/officeDocument/2006/relationships/tags" Target="../tags/tag717.xml"/><Relationship Id="rId26" Type="http://schemas.openxmlformats.org/officeDocument/2006/relationships/tags" Target="../tags/tag716.xml"/><Relationship Id="rId25" Type="http://schemas.openxmlformats.org/officeDocument/2006/relationships/tags" Target="../tags/tag715.xml"/><Relationship Id="rId24" Type="http://schemas.openxmlformats.org/officeDocument/2006/relationships/tags" Target="../tags/tag714.xml"/><Relationship Id="rId23" Type="http://schemas.openxmlformats.org/officeDocument/2006/relationships/tags" Target="../tags/tag713.xml"/><Relationship Id="rId22" Type="http://schemas.openxmlformats.org/officeDocument/2006/relationships/tags" Target="../tags/tag712.xml"/><Relationship Id="rId21" Type="http://schemas.openxmlformats.org/officeDocument/2006/relationships/tags" Target="../tags/tag711.xml"/><Relationship Id="rId20" Type="http://schemas.openxmlformats.org/officeDocument/2006/relationships/tags" Target="../tags/tag710.xml"/><Relationship Id="rId2" Type="http://schemas.openxmlformats.org/officeDocument/2006/relationships/tags" Target="../tags/tag692.xml"/><Relationship Id="rId19" Type="http://schemas.openxmlformats.org/officeDocument/2006/relationships/tags" Target="../tags/tag709.xml"/><Relationship Id="rId18" Type="http://schemas.openxmlformats.org/officeDocument/2006/relationships/tags" Target="../tags/tag708.xml"/><Relationship Id="rId17" Type="http://schemas.openxmlformats.org/officeDocument/2006/relationships/tags" Target="../tags/tag707.xml"/><Relationship Id="rId16" Type="http://schemas.openxmlformats.org/officeDocument/2006/relationships/tags" Target="../tags/tag706.xml"/><Relationship Id="rId15" Type="http://schemas.openxmlformats.org/officeDocument/2006/relationships/tags" Target="../tags/tag705.xml"/><Relationship Id="rId14" Type="http://schemas.openxmlformats.org/officeDocument/2006/relationships/tags" Target="../tags/tag704.xml"/><Relationship Id="rId13" Type="http://schemas.openxmlformats.org/officeDocument/2006/relationships/tags" Target="../tags/tag703.xml"/><Relationship Id="rId12" Type="http://schemas.openxmlformats.org/officeDocument/2006/relationships/tags" Target="../tags/tag702.xml"/><Relationship Id="rId11" Type="http://schemas.openxmlformats.org/officeDocument/2006/relationships/tags" Target="../tags/tag701.xml"/><Relationship Id="rId10" Type="http://schemas.openxmlformats.org/officeDocument/2006/relationships/tags" Target="../tags/tag700.xml"/><Relationship Id="rId1" Type="http://schemas.openxmlformats.org/officeDocument/2006/relationships/tags" Target="../tags/tag691.xml"/></Relationships>
</file>

<file path=ppt/slides/_rels/slide12.xml.rels><?xml version="1.0" encoding="UTF-8" standalone="yes"?>
<Relationships xmlns="http://schemas.openxmlformats.org/package/2006/relationships"><Relationship Id="rId9" Type="http://schemas.openxmlformats.org/officeDocument/2006/relationships/tags" Target="../tags/tag749.xml"/><Relationship Id="rId8" Type="http://schemas.openxmlformats.org/officeDocument/2006/relationships/tags" Target="../tags/tag748.xml"/><Relationship Id="rId7" Type="http://schemas.openxmlformats.org/officeDocument/2006/relationships/tags" Target="../tags/tag747.xml"/><Relationship Id="rId6" Type="http://schemas.openxmlformats.org/officeDocument/2006/relationships/tags" Target="../tags/tag746.xml"/><Relationship Id="rId5" Type="http://schemas.openxmlformats.org/officeDocument/2006/relationships/tags" Target="../tags/tag745.xml"/><Relationship Id="rId4" Type="http://schemas.openxmlformats.org/officeDocument/2006/relationships/tags" Target="../tags/tag744.xml"/><Relationship Id="rId31" Type="http://schemas.openxmlformats.org/officeDocument/2006/relationships/slideLayout" Target="../slideLayouts/slideLayout21.xml"/><Relationship Id="rId30" Type="http://schemas.openxmlformats.org/officeDocument/2006/relationships/tags" Target="../tags/tag770.xml"/><Relationship Id="rId3" Type="http://schemas.openxmlformats.org/officeDocument/2006/relationships/tags" Target="../tags/tag743.xml"/><Relationship Id="rId29" Type="http://schemas.openxmlformats.org/officeDocument/2006/relationships/tags" Target="../tags/tag769.xml"/><Relationship Id="rId28" Type="http://schemas.openxmlformats.org/officeDocument/2006/relationships/tags" Target="../tags/tag768.xml"/><Relationship Id="rId27" Type="http://schemas.openxmlformats.org/officeDocument/2006/relationships/tags" Target="../tags/tag767.xml"/><Relationship Id="rId26" Type="http://schemas.openxmlformats.org/officeDocument/2006/relationships/tags" Target="../tags/tag766.xml"/><Relationship Id="rId25" Type="http://schemas.openxmlformats.org/officeDocument/2006/relationships/tags" Target="../tags/tag765.xml"/><Relationship Id="rId24" Type="http://schemas.openxmlformats.org/officeDocument/2006/relationships/tags" Target="../tags/tag764.xml"/><Relationship Id="rId23" Type="http://schemas.openxmlformats.org/officeDocument/2006/relationships/tags" Target="../tags/tag763.xml"/><Relationship Id="rId22" Type="http://schemas.openxmlformats.org/officeDocument/2006/relationships/tags" Target="../tags/tag762.xml"/><Relationship Id="rId21" Type="http://schemas.openxmlformats.org/officeDocument/2006/relationships/tags" Target="../tags/tag761.xml"/><Relationship Id="rId20" Type="http://schemas.openxmlformats.org/officeDocument/2006/relationships/tags" Target="../tags/tag760.xml"/><Relationship Id="rId2" Type="http://schemas.openxmlformats.org/officeDocument/2006/relationships/tags" Target="../tags/tag742.xml"/><Relationship Id="rId19" Type="http://schemas.openxmlformats.org/officeDocument/2006/relationships/tags" Target="../tags/tag759.xml"/><Relationship Id="rId18" Type="http://schemas.openxmlformats.org/officeDocument/2006/relationships/tags" Target="../tags/tag758.xml"/><Relationship Id="rId17" Type="http://schemas.openxmlformats.org/officeDocument/2006/relationships/tags" Target="../tags/tag757.xml"/><Relationship Id="rId16" Type="http://schemas.openxmlformats.org/officeDocument/2006/relationships/tags" Target="../tags/tag756.xml"/><Relationship Id="rId15" Type="http://schemas.openxmlformats.org/officeDocument/2006/relationships/tags" Target="../tags/tag755.xml"/><Relationship Id="rId14" Type="http://schemas.openxmlformats.org/officeDocument/2006/relationships/tags" Target="../tags/tag754.xml"/><Relationship Id="rId13" Type="http://schemas.openxmlformats.org/officeDocument/2006/relationships/tags" Target="../tags/tag753.xml"/><Relationship Id="rId12" Type="http://schemas.openxmlformats.org/officeDocument/2006/relationships/tags" Target="../tags/tag752.xml"/><Relationship Id="rId11" Type="http://schemas.openxmlformats.org/officeDocument/2006/relationships/tags" Target="../tags/tag751.xml"/><Relationship Id="rId10" Type="http://schemas.openxmlformats.org/officeDocument/2006/relationships/tags" Target="../tags/tag750.xml"/><Relationship Id="rId1" Type="http://schemas.openxmlformats.org/officeDocument/2006/relationships/tags" Target="../tags/tag741.xml"/></Relationships>
</file>

<file path=ppt/slides/_rels/slide13.xml.rels><?xml version="1.0" encoding="UTF-8" standalone="yes"?>
<Relationships xmlns="http://schemas.openxmlformats.org/package/2006/relationships"><Relationship Id="rId9" Type="http://schemas.openxmlformats.org/officeDocument/2006/relationships/tags" Target="../tags/tag779.xml"/><Relationship Id="rId8" Type="http://schemas.openxmlformats.org/officeDocument/2006/relationships/tags" Target="../tags/tag778.xml"/><Relationship Id="rId7" Type="http://schemas.openxmlformats.org/officeDocument/2006/relationships/tags" Target="../tags/tag777.xml"/><Relationship Id="rId6" Type="http://schemas.openxmlformats.org/officeDocument/2006/relationships/tags" Target="../tags/tag776.xml"/><Relationship Id="rId5" Type="http://schemas.openxmlformats.org/officeDocument/2006/relationships/tags" Target="../tags/tag775.xml"/><Relationship Id="rId4" Type="http://schemas.openxmlformats.org/officeDocument/2006/relationships/tags" Target="../tags/tag774.xml"/><Relationship Id="rId3" Type="http://schemas.openxmlformats.org/officeDocument/2006/relationships/tags" Target="../tags/tag773.xml"/><Relationship Id="rId27" Type="http://schemas.openxmlformats.org/officeDocument/2006/relationships/slideLayout" Target="../slideLayouts/slideLayout21.xml"/><Relationship Id="rId26" Type="http://schemas.openxmlformats.org/officeDocument/2006/relationships/tags" Target="../tags/tag796.xml"/><Relationship Id="rId25" Type="http://schemas.openxmlformats.org/officeDocument/2006/relationships/tags" Target="../tags/tag795.xml"/><Relationship Id="rId24" Type="http://schemas.openxmlformats.org/officeDocument/2006/relationships/tags" Target="../tags/tag794.xml"/><Relationship Id="rId23" Type="http://schemas.openxmlformats.org/officeDocument/2006/relationships/tags" Target="../tags/tag793.xml"/><Relationship Id="rId22" Type="http://schemas.openxmlformats.org/officeDocument/2006/relationships/tags" Target="../tags/tag792.xml"/><Relationship Id="rId21" Type="http://schemas.openxmlformats.org/officeDocument/2006/relationships/tags" Target="../tags/tag791.xml"/><Relationship Id="rId20" Type="http://schemas.openxmlformats.org/officeDocument/2006/relationships/tags" Target="../tags/tag790.xml"/><Relationship Id="rId2" Type="http://schemas.openxmlformats.org/officeDocument/2006/relationships/tags" Target="../tags/tag772.xml"/><Relationship Id="rId19" Type="http://schemas.openxmlformats.org/officeDocument/2006/relationships/tags" Target="../tags/tag789.xml"/><Relationship Id="rId18" Type="http://schemas.openxmlformats.org/officeDocument/2006/relationships/tags" Target="../tags/tag788.xml"/><Relationship Id="rId17" Type="http://schemas.openxmlformats.org/officeDocument/2006/relationships/tags" Target="../tags/tag787.xml"/><Relationship Id="rId16" Type="http://schemas.openxmlformats.org/officeDocument/2006/relationships/tags" Target="../tags/tag786.xml"/><Relationship Id="rId15" Type="http://schemas.openxmlformats.org/officeDocument/2006/relationships/tags" Target="../tags/tag785.xml"/><Relationship Id="rId14" Type="http://schemas.openxmlformats.org/officeDocument/2006/relationships/tags" Target="../tags/tag784.xml"/><Relationship Id="rId13" Type="http://schemas.openxmlformats.org/officeDocument/2006/relationships/tags" Target="../tags/tag783.xml"/><Relationship Id="rId12" Type="http://schemas.openxmlformats.org/officeDocument/2006/relationships/tags" Target="../tags/tag782.xml"/><Relationship Id="rId11" Type="http://schemas.openxmlformats.org/officeDocument/2006/relationships/tags" Target="../tags/tag781.xml"/><Relationship Id="rId10" Type="http://schemas.openxmlformats.org/officeDocument/2006/relationships/tags" Target="../tags/tag780.xml"/><Relationship Id="rId1" Type="http://schemas.openxmlformats.org/officeDocument/2006/relationships/tags" Target="../tags/tag771.xml"/></Relationships>
</file>

<file path=ppt/slides/_rels/slide14.xml.rels><?xml version="1.0" encoding="UTF-8" standalone="yes"?>
<Relationships xmlns="http://schemas.openxmlformats.org/package/2006/relationships"><Relationship Id="rId9" Type="http://schemas.openxmlformats.org/officeDocument/2006/relationships/tags" Target="../tags/tag803.xml"/><Relationship Id="rId8" Type="http://schemas.openxmlformats.org/officeDocument/2006/relationships/tags" Target="../tags/tag802.xml"/><Relationship Id="rId7" Type="http://schemas.openxmlformats.org/officeDocument/2006/relationships/tags" Target="../tags/tag801.xml"/><Relationship Id="rId6" Type="http://schemas.openxmlformats.org/officeDocument/2006/relationships/tags" Target="../tags/tag800.xml"/><Relationship Id="rId5" Type="http://schemas.openxmlformats.org/officeDocument/2006/relationships/tags" Target="../tags/tag799.xml"/><Relationship Id="rId4" Type="http://schemas.openxmlformats.org/officeDocument/2006/relationships/tags" Target="../tags/tag798.xml"/><Relationship Id="rId3" Type="http://schemas.openxmlformats.org/officeDocument/2006/relationships/tags" Target="../tags/tag797.xml"/><Relationship Id="rId2" Type="http://schemas.openxmlformats.org/officeDocument/2006/relationships/image" Target="../media/image1.svg"/><Relationship Id="rId18" Type="http://schemas.openxmlformats.org/officeDocument/2006/relationships/slideLayout" Target="../slideLayouts/slideLayout25.xml"/><Relationship Id="rId17" Type="http://schemas.openxmlformats.org/officeDocument/2006/relationships/tags" Target="../tags/tag811.xml"/><Relationship Id="rId16" Type="http://schemas.openxmlformats.org/officeDocument/2006/relationships/tags" Target="../tags/tag810.xml"/><Relationship Id="rId15" Type="http://schemas.openxmlformats.org/officeDocument/2006/relationships/tags" Target="../tags/tag809.xml"/><Relationship Id="rId14" Type="http://schemas.openxmlformats.org/officeDocument/2006/relationships/tags" Target="../tags/tag808.xml"/><Relationship Id="rId13" Type="http://schemas.openxmlformats.org/officeDocument/2006/relationships/tags" Target="../tags/tag807.xml"/><Relationship Id="rId12" Type="http://schemas.openxmlformats.org/officeDocument/2006/relationships/tags" Target="../tags/tag806.xml"/><Relationship Id="rId11" Type="http://schemas.openxmlformats.org/officeDocument/2006/relationships/tags" Target="../tags/tag805.xml"/><Relationship Id="rId10" Type="http://schemas.openxmlformats.org/officeDocument/2006/relationships/tags" Target="../tags/tag804.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hemeOverride" Target="../theme/themeOverride3.xml"/><Relationship Id="rId2" Type="http://schemas.openxmlformats.org/officeDocument/2006/relationships/tags" Target="../tags/tag813.xml"/><Relationship Id="rId1" Type="http://schemas.openxmlformats.org/officeDocument/2006/relationships/tags" Target="../tags/tag812.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themeOverride" Target="../theme/themeOverride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 Type="http://schemas.openxmlformats.org/officeDocument/2006/relationships/tags" Target="../tags/tag466.xml"/><Relationship Id="rId1" Type="http://schemas.openxmlformats.org/officeDocument/2006/relationships/tags" Target="../tags/tag465.xml"/></Relationships>
</file>

<file path=ppt/slides/_rels/slide3.xml.rels><?xml version="1.0" encoding="UTF-8" standalone="yes"?>
<Relationships xmlns="http://schemas.openxmlformats.org/package/2006/relationships"><Relationship Id="rId9" Type="http://schemas.openxmlformats.org/officeDocument/2006/relationships/tags" Target="../tags/tag480.xml"/><Relationship Id="rId8" Type="http://schemas.openxmlformats.org/officeDocument/2006/relationships/tags" Target="../tags/tag479.xml"/><Relationship Id="rId7" Type="http://schemas.openxmlformats.org/officeDocument/2006/relationships/tags" Target="../tags/tag478.xml"/><Relationship Id="rId6" Type="http://schemas.openxmlformats.org/officeDocument/2006/relationships/tags" Target="../tags/tag477.xml"/><Relationship Id="rId5" Type="http://schemas.openxmlformats.org/officeDocument/2006/relationships/tags" Target="../tags/tag476.xml"/><Relationship Id="rId4" Type="http://schemas.openxmlformats.org/officeDocument/2006/relationships/tags" Target="../tags/tag475.xml"/><Relationship Id="rId3" Type="http://schemas.openxmlformats.org/officeDocument/2006/relationships/tags" Target="../tags/tag474.xml"/><Relationship Id="rId2" Type="http://schemas.openxmlformats.org/officeDocument/2006/relationships/tags" Target="../tags/tag473.xml"/><Relationship Id="rId14" Type="http://schemas.openxmlformats.org/officeDocument/2006/relationships/slideLayout" Target="../slideLayouts/slideLayout21.xml"/><Relationship Id="rId13" Type="http://schemas.openxmlformats.org/officeDocument/2006/relationships/tags" Target="../tags/tag484.xml"/><Relationship Id="rId12" Type="http://schemas.openxmlformats.org/officeDocument/2006/relationships/tags" Target="../tags/tag483.xml"/><Relationship Id="rId11" Type="http://schemas.openxmlformats.org/officeDocument/2006/relationships/tags" Target="../tags/tag482.xml"/><Relationship Id="rId10" Type="http://schemas.openxmlformats.org/officeDocument/2006/relationships/tags" Target="../tags/tag481.xml"/><Relationship Id="rId1" Type="http://schemas.openxmlformats.org/officeDocument/2006/relationships/tags" Target="../tags/tag472.xml"/></Relationships>
</file>

<file path=ppt/slides/_rels/slide4.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tags" Target="../tags/tag489.xml"/><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tags" Target="../tags/tag486.xml"/><Relationship Id="rId10" Type="http://schemas.openxmlformats.org/officeDocument/2006/relationships/slideLayout" Target="../slideLayouts/slideLayout21.xml"/><Relationship Id="rId1" Type="http://schemas.openxmlformats.org/officeDocument/2006/relationships/tags" Target="../tags/tag485.xml"/></Relationships>
</file>

<file path=ppt/slides/_rels/slide5.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tags" Target="../tags/tag500.xml"/><Relationship Id="rId6" Type="http://schemas.openxmlformats.org/officeDocument/2006/relationships/tags" Target="../tags/tag499.xml"/><Relationship Id="rId5" Type="http://schemas.openxmlformats.org/officeDocument/2006/relationships/tags" Target="../tags/tag498.xml"/><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9" Type="http://schemas.openxmlformats.org/officeDocument/2006/relationships/slideLayout" Target="../slideLayouts/slideLayout21.xml"/><Relationship Id="rId18" Type="http://schemas.openxmlformats.org/officeDocument/2006/relationships/tags" Target="../tags/tag511.xml"/><Relationship Id="rId17" Type="http://schemas.openxmlformats.org/officeDocument/2006/relationships/tags" Target="../tags/tag510.xml"/><Relationship Id="rId16" Type="http://schemas.openxmlformats.org/officeDocument/2006/relationships/tags" Target="../tags/tag509.xml"/><Relationship Id="rId15" Type="http://schemas.openxmlformats.org/officeDocument/2006/relationships/tags" Target="../tags/tag508.xml"/><Relationship Id="rId14" Type="http://schemas.openxmlformats.org/officeDocument/2006/relationships/tags" Target="../tags/tag507.xml"/><Relationship Id="rId13" Type="http://schemas.openxmlformats.org/officeDocument/2006/relationships/tags" Target="../tags/tag506.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tags" Target="../tags/tag494.xml"/></Relationships>
</file>

<file path=ppt/slides/_rels/slide6.xml.rels><?xml version="1.0" encoding="UTF-8" standalone="yes"?>
<Relationships xmlns="http://schemas.openxmlformats.org/package/2006/relationships"><Relationship Id="rId9" Type="http://schemas.openxmlformats.org/officeDocument/2006/relationships/tags" Target="../tags/tag520.xml"/><Relationship Id="rId8" Type="http://schemas.openxmlformats.org/officeDocument/2006/relationships/tags" Target="../tags/tag519.xml"/><Relationship Id="rId7" Type="http://schemas.openxmlformats.org/officeDocument/2006/relationships/tags" Target="../tags/tag518.xml"/><Relationship Id="rId6" Type="http://schemas.openxmlformats.org/officeDocument/2006/relationships/tags" Target="../tags/tag517.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tags" Target="../tags/tag514.xml"/><Relationship Id="rId27" Type="http://schemas.openxmlformats.org/officeDocument/2006/relationships/slideLayout" Target="../slideLayouts/slideLayout28.xml"/><Relationship Id="rId26" Type="http://schemas.openxmlformats.org/officeDocument/2006/relationships/tags" Target="../tags/tag537.xml"/><Relationship Id="rId25" Type="http://schemas.openxmlformats.org/officeDocument/2006/relationships/tags" Target="../tags/tag536.xml"/><Relationship Id="rId24" Type="http://schemas.openxmlformats.org/officeDocument/2006/relationships/tags" Target="../tags/tag535.xml"/><Relationship Id="rId23" Type="http://schemas.openxmlformats.org/officeDocument/2006/relationships/tags" Target="../tags/tag534.xml"/><Relationship Id="rId22" Type="http://schemas.openxmlformats.org/officeDocument/2006/relationships/tags" Target="../tags/tag533.xml"/><Relationship Id="rId21" Type="http://schemas.openxmlformats.org/officeDocument/2006/relationships/tags" Target="../tags/tag532.xml"/><Relationship Id="rId20" Type="http://schemas.openxmlformats.org/officeDocument/2006/relationships/tags" Target="../tags/tag531.xml"/><Relationship Id="rId2" Type="http://schemas.openxmlformats.org/officeDocument/2006/relationships/tags" Target="../tags/tag513.xml"/><Relationship Id="rId19" Type="http://schemas.openxmlformats.org/officeDocument/2006/relationships/tags" Target="../tags/tag530.xml"/><Relationship Id="rId18" Type="http://schemas.openxmlformats.org/officeDocument/2006/relationships/tags" Target="../tags/tag529.xml"/><Relationship Id="rId17" Type="http://schemas.openxmlformats.org/officeDocument/2006/relationships/tags" Target="../tags/tag528.xml"/><Relationship Id="rId16" Type="http://schemas.openxmlformats.org/officeDocument/2006/relationships/tags" Target="../tags/tag527.xml"/><Relationship Id="rId15" Type="http://schemas.openxmlformats.org/officeDocument/2006/relationships/tags" Target="../tags/tag526.xml"/><Relationship Id="rId14" Type="http://schemas.openxmlformats.org/officeDocument/2006/relationships/tags" Target="../tags/tag525.xml"/><Relationship Id="rId13" Type="http://schemas.openxmlformats.org/officeDocument/2006/relationships/tags" Target="../tags/tag524.xml"/><Relationship Id="rId12" Type="http://schemas.openxmlformats.org/officeDocument/2006/relationships/tags" Target="../tags/tag523.xml"/><Relationship Id="rId11" Type="http://schemas.openxmlformats.org/officeDocument/2006/relationships/tags" Target="../tags/tag522.xml"/><Relationship Id="rId10" Type="http://schemas.openxmlformats.org/officeDocument/2006/relationships/tags" Target="../tags/tag521.xml"/><Relationship Id="rId1" Type="http://schemas.openxmlformats.org/officeDocument/2006/relationships/tags" Target="../tags/tag51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539.xml"/><Relationship Id="rId1" Type="http://schemas.openxmlformats.org/officeDocument/2006/relationships/tags" Target="../tags/tag538.xml"/></Relationships>
</file>

<file path=ppt/slides/_rels/slide8.xml.rels><?xml version="1.0" encoding="UTF-8" standalone="yes"?>
<Relationships xmlns="http://schemas.openxmlformats.org/package/2006/relationships"><Relationship Id="rId9" Type="http://schemas.openxmlformats.org/officeDocument/2006/relationships/tags" Target="../tags/tag548.xml"/><Relationship Id="rId81" Type="http://schemas.openxmlformats.org/officeDocument/2006/relationships/slideLayout" Target="../slideLayouts/slideLayout21.xml"/><Relationship Id="rId80" Type="http://schemas.openxmlformats.org/officeDocument/2006/relationships/tags" Target="../tags/tag619.xml"/><Relationship Id="rId8" Type="http://schemas.openxmlformats.org/officeDocument/2006/relationships/tags" Target="../tags/tag547.xml"/><Relationship Id="rId79" Type="http://schemas.openxmlformats.org/officeDocument/2006/relationships/tags" Target="../tags/tag618.xml"/><Relationship Id="rId78" Type="http://schemas.openxmlformats.org/officeDocument/2006/relationships/tags" Target="../tags/tag617.xml"/><Relationship Id="rId77" Type="http://schemas.openxmlformats.org/officeDocument/2006/relationships/tags" Target="../tags/tag616.xml"/><Relationship Id="rId76" Type="http://schemas.openxmlformats.org/officeDocument/2006/relationships/tags" Target="../tags/tag615.xml"/><Relationship Id="rId75" Type="http://schemas.openxmlformats.org/officeDocument/2006/relationships/tags" Target="../tags/tag614.xml"/><Relationship Id="rId74" Type="http://schemas.openxmlformats.org/officeDocument/2006/relationships/tags" Target="../tags/tag613.xml"/><Relationship Id="rId73" Type="http://schemas.openxmlformats.org/officeDocument/2006/relationships/tags" Target="../tags/tag612.xml"/><Relationship Id="rId72" Type="http://schemas.openxmlformats.org/officeDocument/2006/relationships/tags" Target="../tags/tag611.xml"/><Relationship Id="rId71" Type="http://schemas.openxmlformats.org/officeDocument/2006/relationships/tags" Target="../tags/tag610.xml"/><Relationship Id="rId70" Type="http://schemas.openxmlformats.org/officeDocument/2006/relationships/tags" Target="../tags/tag609.xml"/><Relationship Id="rId7" Type="http://schemas.openxmlformats.org/officeDocument/2006/relationships/tags" Target="../tags/tag546.xml"/><Relationship Id="rId69" Type="http://schemas.openxmlformats.org/officeDocument/2006/relationships/tags" Target="../tags/tag608.xml"/><Relationship Id="rId68" Type="http://schemas.openxmlformats.org/officeDocument/2006/relationships/tags" Target="../tags/tag607.xml"/><Relationship Id="rId67" Type="http://schemas.openxmlformats.org/officeDocument/2006/relationships/tags" Target="../tags/tag606.xml"/><Relationship Id="rId66" Type="http://schemas.openxmlformats.org/officeDocument/2006/relationships/tags" Target="../tags/tag605.xml"/><Relationship Id="rId65" Type="http://schemas.openxmlformats.org/officeDocument/2006/relationships/tags" Target="../tags/tag604.xml"/><Relationship Id="rId64" Type="http://schemas.openxmlformats.org/officeDocument/2006/relationships/tags" Target="../tags/tag603.xml"/><Relationship Id="rId63" Type="http://schemas.openxmlformats.org/officeDocument/2006/relationships/tags" Target="../tags/tag602.xml"/><Relationship Id="rId62" Type="http://schemas.openxmlformats.org/officeDocument/2006/relationships/tags" Target="../tags/tag601.xml"/><Relationship Id="rId61" Type="http://schemas.openxmlformats.org/officeDocument/2006/relationships/tags" Target="../tags/tag600.xml"/><Relationship Id="rId60" Type="http://schemas.openxmlformats.org/officeDocument/2006/relationships/tags" Target="../tags/tag599.xml"/><Relationship Id="rId6" Type="http://schemas.openxmlformats.org/officeDocument/2006/relationships/tags" Target="../tags/tag545.xml"/><Relationship Id="rId59" Type="http://schemas.openxmlformats.org/officeDocument/2006/relationships/tags" Target="../tags/tag598.xml"/><Relationship Id="rId58" Type="http://schemas.openxmlformats.org/officeDocument/2006/relationships/tags" Target="../tags/tag597.xml"/><Relationship Id="rId57" Type="http://schemas.openxmlformats.org/officeDocument/2006/relationships/tags" Target="../tags/tag596.xml"/><Relationship Id="rId56" Type="http://schemas.openxmlformats.org/officeDocument/2006/relationships/tags" Target="../tags/tag595.xml"/><Relationship Id="rId55" Type="http://schemas.openxmlformats.org/officeDocument/2006/relationships/tags" Target="../tags/tag594.xml"/><Relationship Id="rId54" Type="http://schemas.openxmlformats.org/officeDocument/2006/relationships/tags" Target="../tags/tag593.xml"/><Relationship Id="rId53" Type="http://schemas.openxmlformats.org/officeDocument/2006/relationships/tags" Target="../tags/tag592.xml"/><Relationship Id="rId52" Type="http://schemas.openxmlformats.org/officeDocument/2006/relationships/tags" Target="../tags/tag591.xml"/><Relationship Id="rId51" Type="http://schemas.openxmlformats.org/officeDocument/2006/relationships/tags" Target="../tags/tag590.xml"/><Relationship Id="rId50" Type="http://schemas.openxmlformats.org/officeDocument/2006/relationships/tags" Target="../tags/tag589.xml"/><Relationship Id="rId5" Type="http://schemas.openxmlformats.org/officeDocument/2006/relationships/tags" Target="../tags/tag544.xml"/><Relationship Id="rId49" Type="http://schemas.openxmlformats.org/officeDocument/2006/relationships/tags" Target="../tags/tag588.xml"/><Relationship Id="rId48" Type="http://schemas.openxmlformats.org/officeDocument/2006/relationships/tags" Target="../tags/tag587.xml"/><Relationship Id="rId47" Type="http://schemas.openxmlformats.org/officeDocument/2006/relationships/tags" Target="../tags/tag586.xml"/><Relationship Id="rId46" Type="http://schemas.openxmlformats.org/officeDocument/2006/relationships/tags" Target="../tags/tag585.xml"/><Relationship Id="rId45" Type="http://schemas.openxmlformats.org/officeDocument/2006/relationships/tags" Target="../tags/tag584.xml"/><Relationship Id="rId44" Type="http://schemas.openxmlformats.org/officeDocument/2006/relationships/tags" Target="../tags/tag583.xml"/><Relationship Id="rId43" Type="http://schemas.openxmlformats.org/officeDocument/2006/relationships/tags" Target="../tags/tag582.xml"/><Relationship Id="rId42" Type="http://schemas.openxmlformats.org/officeDocument/2006/relationships/tags" Target="../tags/tag581.xml"/><Relationship Id="rId41" Type="http://schemas.openxmlformats.org/officeDocument/2006/relationships/tags" Target="../tags/tag580.xml"/><Relationship Id="rId40" Type="http://schemas.openxmlformats.org/officeDocument/2006/relationships/tags" Target="../tags/tag579.xml"/><Relationship Id="rId4" Type="http://schemas.openxmlformats.org/officeDocument/2006/relationships/tags" Target="../tags/tag543.xml"/><Relationship Id="rId39" Type="http://schemas.openxmlformats.org/officeDocument/2006/relationships/tags" Target="../tags/tag578.xml"/><Relationship Id="rId38" Type="http://schemas.openxmlformats.org/officeDocument/2006/relationships/tags" Target="../tags/tag577.xml"/><Relationship Id="rId37" Type="http://schemas.openxmlformats.org/officeDocument/2006/relationships/tags" Target="../tags/tag576.xml"/><Relationship Id="rId36" Type="http://schemas.openxmlformats.org/officeDocument/2006/relationships/tags" Target="../tags/tag575.xml"/><Relationship Id="rId35" Type="http://schemas.openxmlformats.org/officeDocument/2006/relationships/tags" Target="../tags/tag574.xml"/><Relationship Id="rId34" Type="http://schemas.openxmlformats.org/officeDocument/2006/relationships/tags" Target="../tags/tag573.xml"/><Relationship Id="rId33" Type="http://schemas.openxmlformats.org/officeDocument/2006/relationships/tags" Target="../tags/tag572.xml"/><Relationship Id="rId32" Type="http://schemas.openxmlformats.org/officeDocument/2006/relationships/tags" Target="../tags/tag571.xml"/><Relationship Id="rId31" Type="http://schemas.openxmlformats.org/officeDocument/2006/relationships/tags" Target="../tags/tag570.xml"/><Relationship Id="rId30" Type="http://schemas.openxmlformats.org/officeDocument/2006/relationships/tags" Target="../tags/tag569.xml"/><Relationship Id="rId3" Type="http://schemas.openxmlformats.org/officeDocument/2006/relationships/tags" Target="../tags/tag542.xml"/><Relationship Id="rId29" Type="http://schemas.openxmlformats.org/officeDocument/2006/relationships/tags" Target="../tags/tag568.xml"/><Relationship Id="rId28" Type="http://schemas.openxmlformats.org/officeDocument/2006/relationships/tags" Target="../tags/tag567.xml"/><Relationship Id="rId27" Type="http://schemas.openxmlformats.org/officeDocument/2006/relationships/tags" Target="../tags/tag566.xml"/><Relationship Id="rId26" Type="http://schemas.openxmlformats.org/officeDocument/2006/relationships/tags" Target="../tags/tag565.xml"/><Relationship Id="rId25" Type="http://schemas.openxmlformats.org/officeDocument/2006/relationships/tags" Target="../tags/tag564.xml"/><Relationship Id="rId24" Type="http://schemas.openxmlformats.org/officeDocument/2006/relationships/tags" Target="../tags/tag563.xml"/><Relationship Id="rId23" Type="http://schemas.openxmlformats.org/officeDocument/2006/relationships/tags" Target="../tags/tag562.xml"/><Relationship Id="rId22" Type="http://schemas.openxmlformats.org/officeDocument/2006/relationships/tags" Target="../tags/tag561.xml"/><Relationship Id="rId21" Type="http://schemas.openxmlformats.org/officeDocument/2006/relationships/tags" Target="../tags/tag560.xml"/><Relationship Id="rId20" Type="http://schemas.openxmlformats.org/officeDocument/2006/relationships/tags" Target="../tags/tag559.xml"/><Relationship Id="rId2" Type="http://schemas.openxmlformats.org/officeDocument/2006/relationships/tags" Target="../tags/tag541.xml"/><Relationship Id="rId19" Type="http://schemas.openxmlformats.org/officeDocument/2006/relationships/tags" Target="../tags/tag558.xml"/><Relationship Id="rId18" Type="http://schemas.openxmlformats.org/officeDocument/2006/relationships/tags" Target="../tags/tag557.xml"/><Relationship Id="rId17" Type="http://schemas.openxmlformats.org/officeDocument/2006/relationships/tags" Target="../tags/tag556.xml"/><Relationship Id="rId16" Type="http://schemas.openxmlformats.org/officeDocument/2006/relationships/tags" Target="../tags/tag555.xml"/><Relationship Id="rId15" Type="http://schemas.openxmlformats.org/officeDocument/2006/relationships/tags" Target="../tags/tag554.xml"/><Relationship Id="rId14" Type="http://schemas.openxmlformats.org/officeDocument/2006/relationships/tags" Target="../tags/tag553.xml"/><Relationship Id="rId13" Type="http://schemas.openxmlformats.org/officeDocument/2006/relationships/tags" Target="../tags/tag552.xml"/><Relationship Id="rId12" Type="http://schemas.openxmlformats.org/officeDocument/2006/relationships/tags" Target="../tags/tag551.xml"/><Relationship Id="rId11" Type="http://schemas.openxmlformats.org/officeDocument/2006/relationships/tags" Target="../tags/tag550.xml"/><Relationship Id="rId10" Type="http://schemas.openxmlformats.org/officeDocument/2006/relationships/tags" Target="../tags/tag549.xml"/><Relationship Id="rId1" Type="http://schemas.openxmlformats.org/officeDocument/2006/relationships/tags" Target="../tags/tag540.xml"/></Relationships>
</file>

<file path=ppt/slides/_rels/slide9.xml.rels><?xml version="1.0" encoding="UTF-8" standalone="yes"?>
<Relationships xmlns="http://schemas.openxmlformats.org/package/2006/relationships"><Relationship Id="rId9" Type="http://schemas.openxmlformats.org/officeDocument/2006/relationships/tags" Target="../tags/tag628.xml"/><Relationship Id="rId8" Type="http://schemas.openxmlformats.org/officeDocument/2006/relationships/tags" Target="../tags/tag627.xml"/><Relationship Id="rId7" Type="http://schemas.openxmlformats.org/officeDocument/2006/relationships/tags" Target="../tags/tag626.xml"/><Relationship Id="rId6" Type="http://schemas.openxmlformats.org/officeDocument/2006/relationships/tags" Target="../tags/tag625.xml"/><Relationship Id="rId54" Type="http://schemas.openxmlformats.org/officeDocument/2006/relationships/slideLayout" Target="../slideLayouts/slideLayout21.xml"/><Relationship Id="rId53" Type="http://schemas.openxmlformats.org/officeDocument/2006/relationships/tags" Target="../tags/tag672.xml"/><Relationship Id="rId52" Type="http://schemas.openxmlformats.org/officeDocument/2006/relationships/tags" Target="../tags/tag671.xml"/><Relationship Id="rId51" Type="http://schemas.openxmlformats.org/officeDocument/2006/relationships/tags" Target="../tags/tag670.xml"/><Relationship Id="rId50" Type="http://schemas.openxmlformats.org/officeDocument/2006/relationships/tags" Target="../tags/tag669.xml"/><Relationship Id="rId5" Type="http://schemas.openxmlformats.org/officeDocument/2006/relationships/tags" Target="../tags/tag624.xml"/><Relationship Id="rId49" Type="http://schemas.openxmlformats.org/officeDocument/2006/relationships/tags" Target="../tags/tag668.xml"/><Relationship Id="rId48" Type="http://schemas.openxmlformats.org/officeDocument/2006/relationships/tags" Target="../tags/tag667.xml"/><Relationship Id="rId47" Type="http://schemas.openxmlformats.org/officeDocument/2006/relationships/tags" Target="../tags/tag666.xml"/><Relationship Id="rId46" Type="http://schemas.openxmlformats.org/officeDocument/2006/relationships/tags" Target="../tags/tag665.xml"/><Relationship Id="rId45" Type="http://schemas.openxmlformats.org/officeDocument/2006/relationships/tags" Target="../tags/tag664.xml"/><Relationship Id="rId44" Type="http://schemas.openxmlformats.org/officeDocument/2006/relationships/tags" Target="../tags/tag663.xml"/><Relationship Id="rId43" Type="http://schemas.openxmlformats.org/officeDocument/2006/relationships/tags" Target="../tags/tag662.xml"/><Relationship Id="rId42" Type="http://schemas.openxmlformats.org/officeDocument/2006/relationships/tags" Target="../tags/tag661.xml"/><Relationship Id="rId41" Type="http://schemas.openxmlformats.org/officeDocument/2006/relationships/tags" Target="../tags/tag660.xml"/><Relationship Id="rId40" Type="http://schemas.openxmlformats.org/officeDocument/2006/relationships/tags" Target="../tags/tag659.xml"/><Relationship Id="rId4" Type="http://schemas.openxmlformats.org/officeDocument/2006/relationships/tags" Target="../tags/tag623.xml"/><Relationship Id="rId39" Type="http://schemas.openxmlformats.org/officeDocument/2006/relationships/tags" Target="../tags/tag658.xml"/><Relationship Id="rId38" Type="http://schemas.openxmlformats.org/officeDocument/2006/relationships/tags" Target="../tags/tag657.xml"/><Relationship Id="rId37" Type="http://schemas.openxmlformats.org/officeDocument/2006/relationships/tags" Target="../tags/tag656.xml"/><Relationship Id="rId36" Type="http://schemas.openxmlformats.org/officeDocument/2006/relationships/tags" Target="../tags/tag655.xml"/><Relationship Id="rId35" Type="http://schemas.openxmlformats.org/officeDocument/2006/relationships/tags" Target="../tags/tag654.xml"/><Relationship Id="rId34" Type="http://schemas.openxmlformats.org/officeDocument/2006/relationships/tags" Target="../tags/tag653.xml"/><Relationship Id="rId33" Type="http://schemas.openxmlformats.org/officeDocument/2006/relationships/tags" Target="../tags/tag652.xml"/><Relationship Id="rId32" Type="http://schemas.openxmlformats.org/officeDocument/2006/relationships/tags" Target="../tags/tag651.xml"/><Relationship Id="rId31" Type="http://schemas.openxmlformats.org/officeDocument/2006/relationships/tags" Target="../tags/tag650.xml"/><Relationship Id="rId30" Type="http://schemas.openxmlformats.org/officeDocument/2006/relationships/tags" Target="../tags/tag649.xml"/><Relationship Id="rId3" Type="http://schemas.openxmlformats.org/officeDocument/2006/relationships/tags" Target="../tags/tag622.xml"/><Relationship Id="rId29" Type="http://schemas.openxmlformats.org/officeDocument/2006/relationships/tags" Target="../tags/tag648.xml"/><Relationship Id="rId28" Type="http://schemas.openxmlformats.org/officeDocument/2006/relationships/tags" Target="../tags/tag647.xml"/><Relationship Id="rId27" Type="http://schemas.openxmlformats.org/officeDocument/2006/relationships/tags" Target="../tags/tag646.xml"/><Relationship Id="rId26" Type="http://schemas.openxmlformats.org/officeDocument/2006/relationships/tags" Target="../tags/tag645.xml"/><Relationship Id="rId25" Type="http://schemas.openxmlformats.org/officeDocument/2006/relationships/tags" Target="../tags/tag644.xml"/><Relationship Id="rId24" Type="http://schemas.openxmlformats.org/officeDocument/2006/relationships/tags" Target="../tags/tag643.xml"/><Relationship Id="rId23" Type="http://schemas.openxmlformats.org/officeDocument/2006/relationships/tags" Target="../tags/tag642.xml"/><Relationship Id="rId22" Type="http://schemas.openxmlformats.org/officeDocument/2006/relationships/tags" Target="../tags/tag641.xml"/><Relationship Id="rId21" Type="http://schemas.openxmlformats.org/officeDocument/2006/relationships/tags" Target="../tags/tag640.xml"/><Relationship Id="rId20" Type="http://schemas.openxmlformats.org/officeDocument/2006/relationships/tags" Target="../tags/tag639.xml"/><Relationship Id="rId2" Type="http://schemas.openxmlformats.org/officeDocument/2006/relationships/tags" Target="../tags/tag621.xml"/><Relationship Id="rId19" Type="http://schemas.openxmlformats.org/officeDocument/2006/relationships/tags" Target="../tags/tag638.xml"/><Relationship Id="rId18" Type="http://schemas.openxmlformats.org/officeDocument/2006/relationships/tags" Target="../tags/tag637.xml"/><Relationship Id="rId17" Type="http://schemas.openxmlformats.org/officeDocument/2006/relationships/tags" Target="../tags/tag636.xml"/><Relationship Id="rId16" Type="http://schemas.openxmlformats.org/officeDocument/2006/relationships/tags" Target="../tags/tag635.xml"/><Relationship Id="rId15" Type="http://schemas.openxmlformats.org/officeDocument/2006/relationships/tags" Target="../tags/tag634.xml"/><Relationship Id="rId14" Type="http://schemas.openxmlformats.org/officeDocument/2006/relationships/tags" Target="../tags/tag633.xml"/><Relationship Id="rId13" Type="http://schemas.openxmlformats.org/officeDocument/2006/relationships/tags" Target="../tags/tag632.xml"/><Relationship Id="rId12" Type="http://schemas.openxmlformats.org/officeDocument/2006/relationships/tags" Target="../tags/tag631.xml"/><Relationship Id="rId11" Type="http://schemas.openxmlformats.org/officeDocument/2006/relationships/tags" Target="../tags/tag630.xml"/><Relationship Id="rId10" Type="http://schemas.openxmlformats.org/officeDocument/2006/relationships/tags" Target="../tags/tag629.xml"/><Relationship Id="rId1" Type="http://schemas.openxmlformats.org/officeDocument/2006/relationships/tags" Target="../tags/tag6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5970072" y="2045335"/>
            <a:ext cx="5419185" cy="895350"/>
          </a:xfrm>
        </p:spPr>
        <p:txBody>
          <a:bodyPr>
            <a:noAutofit/>
          </a:bodyPr>
          <a:p>
            <a:r>
              <a:rPr lang="zh-CN" altLang="en-US" sz="4800" dirty="0">
                <a:solidFill>
                  <a:schemeClr val="bg1"/>
                </a:solidFill>
                <a:latin typeface="+mj-ea"/>
                <a:ea typeface="+mj-ea"/>
                <a:sym typeface="+mn-ea"/>
              </a:rPr>
              <a:t>创新创业实践</a:t>
            </a:r>
            <a:endParaRPr lang="zh-CN" altLang="en-US" sz="4800" dirty="0">
              <a:solidFill>
                <a:schemeClr val="bg1"/>
              </a:solidFill>
              <a:latin typeface="+mj-ea"/>
              <a:ea typeface="+mj-ea"/>
              <a:sym typeface="+mn-ea"/>
            </a:endParaRPr>
          </a:p>
        </p:txBody>
      </p:sp>
      <p:sp>
        <p:nvSpPr>
          <p:cNvPr id="8" name="文本占位符 7"/>
          <p:cNvSpPr>
            <a:spLocks noGrp="1"/>
          </p:cNvSpPr>
          <p:nvPr>
            <p:ph type="body" idx="1"/>
            <p:custDataLst>
              <p:tags r:id="rId2"/>
            </p:custDataLst>
          </p:nvPr>
        </p:nvSpPr>
        <p:spPr>
          <a:xfrm>
            <a:off x="6185535" y="3084830"/>
            <a:ext cx="5419090" cy="2021840"/>
          </a:xfrm>
        </p:spPr>
        <p:txBody>
          <a:bodyPr anchor="ctr" anchorCtr="0">
            <a:noAutofit/>
          </a:bodyPr>
          <a:p>
            <a:pPr marL="342900" indent="-342900" algn="just" latinLnBrk="0">
              <a:lnSpc>
                <a:spcPct val="80000"/>
              </a:lnSpc>
              <a:spcBef>
                <a:spcPts val="900"/>
              </a:spcBef>
              <a:spcAft>
                <a:spcPts val="1000"/>
              </a:spcAft>
              <a:buFont typeface="+mj-lt"/>
              <a:buAutoNum type="arabicPeriod"/>
            </a:pPr>
            <a:r>
              <a:rPr lang="zh-CN" altLang="en-US" sz="1800" dirty="0">
                <a:latin typeface="+mn-ea"/>
                <a:ea typeface="+mn-ea"/>
                <a:cs typeface="+mn-ea"/>
                <a:sym typeface="+mn-ea"/>
              </a:rPr>
              <a:t>创新创业大赛的意义和主要类别</a:t>
            </a:r>
            <a:endParaRPr lang="zh-CN" altLang="en-US" sz="1800" dirty="0">
              <a:latin typeface="+mn-ea"/>
              <a:ea typeface="+mn-ea"/>
              <a:cs typeface="+mn-ea"/>
              <a:sym typeface="+mn-ea"/>
            </a:endParaRPr>
          </a:p>
          <a:p>
            <a:pPr marL="342900" indent="-342900" algn="just" latinLnBrk="0">
              <a:lnSpc>
                <a:spcPct val="80000"/>
              </a:lnSpc>
              <a:spcBef>
                <a:spcPts val="900"/>
              </a:spcBef>
              <a:spcAft>
                <a:spcPts val="1000"/>
              </a:spcAft>
              <a:buFont typeface="+mj-lt"/>
              <a:buAutoNum type="arabicPeriod"/>
            </a:pPr>
            <a:r>
              <a:rPr lang="zh-CN" altLang="en-US" sz="1800" dirty="0">
                <a:latin typeface="+mn-ea"/>
                <a:ea typeface="+mn-ea"/>
                <a:cs typeface="+mn-ea"/>
                <a:sym typeface="+mn-ea"/>
              </a:rPr>
              <a:t>企业的法律形态</a:t>
            </a:r>
            <a:endParaRPr lang="zh-CN" altLang="en-US" sz="1800" dirty="0">
              <a:latin typeface="+mn-ea"/>
              <a:ea typeface="+mn-ea"/>
              <a:cs typeface="+mn-ea"/>
              <a:sym typeface="+mn-ea"/>
            </a:endParaRPr>
          </a:p>
          <a:p>
            <a:pPr marL="342900" indent="-342900" algn="just" latinLnBrk="0">
              <a:lnSpc>
                <a:spcPct val="80000"/>
              </a:lnSpc>
              <a:spcBef>
                <a:spcPts val="900"/>
              </a:spcBef>
              <a:spcAft>
                <a:spcPts val="1000"/>
              </a:spcAft>
              <a:buFont typeface="+mj-lt"/>
              <a:buAutoNum type="arabicPeriod"/>
            </a:pPr>
            <a:r>
              <a:rPr lang="zh-CN" altLang="en-US" sz="1800" dirty="0">
                <a:latin typeface="+mn-ea"/>
                <a:ea typeface="+mn-ea"/>
                <a:cs typeface="+mn-ea"/>
                <a:sym typeface="+mn-ea"/>
              </a:rPr>
              <a:t>企业注册流程及新公司法对注册企业的影响</a:t>
            </a:r>
            <a:endParaRPr lang="zh-CN" altLang="en-US" sz="1800" dirty="0">
              <a:latin typeface="+mn-ea"/>
              <a:ea typeface="+mn-ea"/>
              <a:cs typeface="+mn-ea"/>
              <a:sym typeface="+mn-ea"/>
            </a:endParaRPr>
          </a:p>
          <a:p>
            <a:pPr marL="342900" indent="-342900" algn="just" latinLnBrk="0">
              <a:lnSpc>
                <a:spcPct val="80000"/>
              </a:lnSpc>
              <a:spcBef>
                <a:spcPts val="900"/>
              </a:spcBef>
              <a:spcAft>
                <a:spcPts val="1000"/>
              </a:spcAft>
              <a:buFont typeface="+mj-lt"/>
              <a:buAutoNum type="arabicPeriod"/>
            </a:pPr>
            <a:r>
              <a:rPr lang="zh-CN" altLang="en-US" sz="1800" dirty="0">
                <a:latin typeface="+mn-ea"/>
                <a:ea typeface="+mn-ea"/>
                <a:cs typeface="+mn-ea"/>
                <a:sym typeface="+mn-ea"/>
              </a:rPr>
              <a:t>新企业的生存管理</a:t>
            </a:r>
            <a:endParaRPr lang="zh-CN" altLang="en-US" sz="1800" dirty="0">
              <a:latin typeface="+mn-ea"/>
              <a:ea typeface="+mn-ea"/>
              <a:cs typeface="+mn-ea"/>
              <a:sym typeface="+mn-ea"/>
            </a:endParaRPr>
          </a:p>
        </p:txBody>
      </p:sp>
      <p:sp>
        <p:nvSpPr>
          <p:cNvPr id="9" name="文本框 8"/>
          <p:cNvSpPr txBox="1"/>
          <p:nvPr>
            <p:custDataLst>
              <p:tags r:id="rId3"/>
            </p:custDataLst>
          </p:nvPr>
        </p:nvSpPr>
        <p:spPr>
          <a:xfrm>
            <a:off x="4687548" y="2157926"/>
            <a:ext cx="1056344" cy="1015623"/>
          </a:xfrm>
          <a:prstGeom prst="rect">
            <a:avLst/>
          </a:prstGeom>
          <a:noFill/>
          <a:ln w="117475">
            <a:noFill/>
          </a:ln>
        </p:spPr>
        <p:txBody>
          <a:bodyPr wrap="none" rtlCol="0">
            <a:prstTxWarp prst="textPlain">
              <a:avLst/>
            </a:prstTxWarp>
            <a:spAutoFit/>
          </a:bodyPr>
          <a:p>
            <a:r>
              <a:rPr lang="en-US" altLang="zh-CN" sz="1800" spc="100" dirty="0">
                <a:solidFill>
                  <a:schemeClr val="bg1"/>
                </a:solidFill>
                <a:latin typeface="+mj-ea"/>
                <a:ea typeface="+mj-ea"/>
                <a:cs typeface="Arial" panose="020B0604020202020204" pitchFamily="34" charset="0"/>
              </a:rPr>
              <a:t>08</a:t>
            </a:r>
            <a:endParaRPr lang="en-US" altLang="zh-CN" sz="1800" spc="100" dirty="0">
              <a:solidFill>
                <a:schemeClr val="bg1"/>
              </a:solidFill>
              <a:latin typeface="+mj-ea"/>
              <a:ea typeface="+mj-ea"/>
              <a:cs typeface="Arial" panose="020B0604020202020204" pitchFamily="3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77595" y="998855"/>
            <a:ext cx="3221990" cy="460375"/>
          </a:xfrm>
          <a:prstGeom prst="rect">
            <a:avLst/>
          </a:prstGeom>
          <a:noFill/>
        </p:spPr>
        <p:txBody>
          <a:bodyPr wrap="square" rtlCol="0">
            <a:spAutoFit/>
          </a:bodyPr>
          <a:p>
            <a:r>
              <a:rPr lang="zh-CN" altLang="zh-CN" sz="2400" b="1">
                <a:latin typeface="+mj-ea"/>
                <a:ea typeface="+mj-ea"/>
              </a:rPr>
              <a:t>三、企业注册流程</a:t>
            </a:r>
            <a:endParaRPr lang="en-US" altLang="zh-CN" sz="2400" b="1">
              <a:latin typeface="+mj-ea"/>
              <a:ea typeface="+mj-ea"/>
            </a:endParaRPr>
          </a:p>
        </p:txBody>
      </p:sp>
      <p:sp>
        <p:nvSpPr>
          <p:cNvPr id="3" name="文本框 2"/>
          <p:cNvSpPr txBox="1"/>
          <p:nvPr/>
        </p:nvSpPr>
        <p:spPr>
          <a:xfrm>
            <a:off x="1056005" y="1899285"/>
            <a:ext cx="10080000" cy="810260"/>
          </a:xfrm>
          <a:prstGeom prst="rect">
            <a:avLst/>
          </a:prstGeom>
          <a:noFill/>
        </p:spPr>
        <p:txBody>
          <a:bodyPr wrap="square" rtlCol="0">
            <a:spAutoFit/>
          </a:bodyPr>
          <a:p>
            <a:pPr indent="457200" algn="just">
              <a:lnSpc>
                <a:spcPct val="130000"/>
              </a:lnSpc>
              <a:spcBef>
                <a:spcPts val="0"/>
              </a:spcBef>
              <a:spcAft>
                <a:spcPts val="0"/>
              </a:spcAft>
            </a:pPr>
            <a:r>
              <a:rPr lang="zh-CN" altLang="en-US" dirty="0">
                <a:effectLst>
                  <a:outerShdw blurRad="38100" dist="38100" dir="2700000" algn="tl">
                    <a:srgbClr val="000000">
                      <a:alpha val="43137"/>
                    </a:srgbClr>
                  </a:outerShdw>
                </a:effectLst>
                <a:latin typeface="+mn-ea"/>
                <a:ea typeface="+mn-ea"/>
                <a:cs typeface="+mn-ea"/>
                <a:sym typeface="+mn-ea"/>
              </a:rPr>
              <a:t>2013年12月28日，我国政府对《公司法》进行了修改，并从2014年3月1日起正式实施，《公司法》的修改降低了创业者设立企业的门槛，便利了公司准入，主要涉及以下三个方面的影响：</a:t>
            </a:r>
            <a:endParaRPr lang="zh-CN" altLang="en-US">
              <a:effectLst>
                <a:outerShdw blurRad="38100" dist="38100" dir="2700000" algn="tl">
                  <a:srgbClr val="000000">
                    <a:alpha val="43137"/>
                  </a:srgbClr>
                </a:outerShdw>
              </a:effectLst>
              <a:latin typeface="+mn-ea"/>
              <a:ea typeface="+mn-ea"/>
              <a:cs typeface="+mn-ea"/>
            </a:endParaRPr>
          </a:p>
        </p:txBody>
      </p:sp>
      <p:grpSp>
        <p:nvGrpSpPr>
          <p:cNvPr id="621" name="组合 620"/>
          <p:cNvGrpSpPr/>
          <p:nvPr/>
        </p:nvGrpSpPr>
        <p:grpSpPr>
          <a:xfrm>
            <a:off x="4725670" y="3606800"/>
            <a:ext cx="2465705" cy="2731770"/>
            <a:chOff x="7442" y="5680"/>
            <a:chExt cx="3883" cy="4302"/>
          </a:xfrm>
        </p:grpSpPr>
        <p:sp>
          <p:nvSpPr>
            <p:cNvPr id="601" name="等腰三角形 600"/>
            <p:cNvSpPr/>
            <p:nvPr>
              <p:custDataLst>
                <p:tags r:id="rId1"/>
              </p:custDataLst>
            </p:nvPr>
          </p:nvSpPr>
          <p:spPr>
            <a:xfrm>
              <a:off x="7702" y="5865"/>
              <a:ext cx="3411" cy="2940"/>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1800">
                <a:solidFill>
                  <a:schemeClr val="tx1"/>
                </a:solidFill>
              </a:endParaRPr>
            </a:p>
          </p:txBody>
        </p:sp>
        <p:sp>
          <p:nvSpPr>
            <p:cNvPr id="602" name="等腰三角形 601"/>
            <p:cNvSpPr/>
            <p:nvPr>
              <p:custDataLst>
                <p:tags r:id="rId2"/>
              </p:custDataLst>
            </p:nvPr>
          </p:nvSpPr>
          <p:spPr>
            <a:xfrm rot="10800000">
              <a:off x="7709" y="6859"/>
              <a:ext cx="3411" cy="2940"/>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1800">
                <a:solidFill>
                  <a:schemeClr val="tx1"/>
                </a:solidFill>
              </a:endParaRPr>
            </a:p>
          </p:txBody>
        </p:sp>
        <p:sp>
          <p:nvSpPr>
            <p:cNvPr id="603" name="椭圆 602"/>
            <p:cNvSpPr/>
            <p:nvPr>
              <p:custDataLst>
                <p:tags r:id="rId3"/>
              </p:custDataLst>
            </p:nvPr>
          </p:nvSpPr>
          <p:spPr>
            <a:xfrm>
              <a:off x="9149" y="5680"/>
              <a:ext cx="564" cy="561"/>
            </a:xfrm>
            <a:prstGeom prst="ellipse">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57500" lnSpcReduction="20000"/>
            </a:bodyPr>
            <a:lstStyle/>
            <a:p>
              <a:pPr algn="ctr" eaLnBrk="1" hangingPunct="1">
                <a:spcBef>
                  <a:spcPts val="0"/>
                </a:spcBef>
                <a:spcAft>
                  <a:spcPts val="0"/>
                </a:spcAft>
                <a:defRPr/>
              </a:pPr>
              <a:endParaRPr lang="zh-CN" altLang="en-US" sz="1800">
                <a:solidFill>
                  <a:schemeClr val="tx1"/>
                </a:solidFill>
              </a:endParaRPr>
            </a:p>
          </p:txBody>
        </p:sp>
        <p:sp>
          <p:nvSpPr>
            <p:cNvPr id="604" name="椭圆 603"/>
            <p:cNvSpPr/>
            <p:nvPr>
              <p:custDataLst>
                <p:tags r:id="rId4"/>
              </p:custDataLst>
            </p:nvPr>
          </p:nvSpPr>
          <p:spPr>
            <a:xfrm>
              <a:off x="9218" y="5746"/>
              <a:ext cx="427" cy="429"/>
            </a:xfrm>
            <a:prstGeom prst="ellipse">
              <a:avLst/>
            </a:prstGeom>
            <a:solidFill>
              <a:schemeClr val="accent3"/>
            </a:soli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37500" lnSpcReduction="20000"/>
            </a:bodyPr>
            <a:lstStyle/>
            <a:p>
              <a:pPr algn="ctr" eaLnBrk="1" hangingPunct="1">
                <a:spcBef>
                  <a:spcPts val="0"/>
                </a:spcBef>
                <a:spcAft>
                  <a:spcPts val="0"/>
                </a:spcAft>
                <a:defRPr/>
              </a:pPr>
              <a:endParaRPr lang="zh-CN" altLang="en-US" sz="1800">
                <a:solidFill>
                  <a:schemeClr val="tx1"/>
                </a:solidFill>
              </a:endParaRPr>
            </a:p>
          </p:txBody>
        </p:sp>
        <p:sp>
          <p:nvSpPr>
            <p:cNvPr id="605" name="椭圆 604"/>
            <p:cNvSpPr/>
            <p:nvPr>
              <p:custDataLst>
                <p:tags r:id="rId5"/>
              </p:custDataLst>
            </p:nvPr>
          </p:nvSpPr>
          <p:spPr>
            <a:xfrm>
              <a:off x="7442" y="8428"/>
              <a:ext cx="564" cy="561"/>
            </a:xfrm>
            <a:prstGeom prst="ellipse">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57500" lnSpcReduction="20000"/>
            </a:bodyPr>
            <a:lstStyle/>
            <a:p>
              <a:pPr algn="ctr" eaLnBrk="1" hangingPunct="1">
                <a:spcBef>
                  <a:spcPts val="0"/>
                </a:spcBef>
                <a:spcAft>
                  <a:spcPts val="0"/>
                </a:spcAft>
                <a:defRPr/>
              </a:pPr>
              <a:endParaRPr lang="zh-CN" altLang="en-US" sz="1800">
                <a:solidFill>
                  <a:schemeClr val="tx1"/>
                </a:solidFill>
              </a:endParaRPr>
            </a:p>
          </p:txBody>
        </p:sp>
        <p:sp>
          <p:nvSpPr>
            <p:cNvPr id="606" name="椭圆 605"/>
            <p:cNvSpPr/>
            <p:nvPr>
              <p:custDataLst>
                <p:tags r:id="rId6"/>
              </p:custDataLst>
            </p:nvPr>
          </p:nvSpPr>
          <p:spPr>
            <a:xfrm>
              <a:off x="7510" y="8494"/>
              <a:ext cx="427" cy="429"/>
            </a:xfrm>
            <a:prstGeom prst="ellipse">
              <a:avLst/>
            </a:prstGeom>
            <a:solidFill>
              <a:schemeClr val="accent2"/>
            </a:soli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37500" lnSpcReduction="20000"/>
            </a:bodyPr>
            <a:lstStyle/>
            <a:p>
              <a:pPr algn="ctr" eaLnBrk="1" hangingPunct="1">
                <a:spcBef>
                  <a:spcPts val="0"/>
                </a:spcBef>
                <a:spcAft>
                  <a:spcPts val="0"/>
                </a:spcAft>
                <a:defRPr/>
              </a:pPr>
              <a:endParaRPr lang="zh-CN" altLang="en-US" sz="1800">
                <a:solidFill>
                  <a:schemeClr val="tx1"/>
                </a:solidFill>
              </a:endParaRPr>
            </a:p>
          </p:txBody>
        </p:sp>
        <p:sp>
          <p:nvSpPr>
            <p:cNvPr id="607" name="椭圆 606"/>
            <p:cNvSpPr/>
            <p:nvPr>
              <p:custDataLst>
                <p:tags r:id="rId7"/>
              </p:custDataLst>
            </p:nvPr>
          </p:nvSpPr>
          <p:spPr>
            <a:xfrm>
              <a:off x="10761" y="8428"/>
              <a:ext cx="564" cy="561"/>
            </a:xfrm>
            <a:prstGeom prst="ellipse">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57500" lnSpcReduction="20000"/>
            </a:bodyPr>
            <a:lstStyle/>
            <a:p>
              <a:pPr algn="ctr" eaLnBrk="1" hangingPunct="1">
                <a:spcBef>
                  <a:spcPts val="0"/>
                </a:spcBef>
                <a:spcAft>
                  <a:spcPts val="0"/>
                </a:spcAft>
                <a:defRPr/>
              </a:pPr>
              <a:endParaRPr lang="zh-CN" altLang="en-US" sz="1800">
                <a:solidFill>
                  <a:schemeClr val="tx1"/>
                </a:solidFill>
              </a:endParaRPr>
            </a:p>
          </p:txBody>
        </p:sp>
        <p:sp>
          <p:nvSpPr>
            <p:cNvPr id="608" name="椭圆 607"/>
            <p:cNvSpPr/>
            <p:nvPr>
              <p:custDataLst>
                <p:tags r:id="rId8"/>
              </p:custDataLst>
            </p:nvPr>
          </p:nvSpPr>
          <p:spPr>
            <a:xfrm>
              <a:off x="10830" y="8494"/>
              <a:ext cx="427" cy="429"/>
            </a:xfrm>
            <a:prstGeom prst="ellipse">
              <a:avLst/>
            </a:prstGeom>
            <a:solidFill>
              <a:schemeClr val="accent1"/>
            </a:soli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37500" lnSpcReduction="20000"/>
            </a:bodyPr>
            <a:lstStyle/>
            <a:p>
              <a:pPr algn="ctr" eaLnBrk="1" hangingPunct="1">
                <a:spcBef>
                  <a:spcPts val="0"/>
                </a:spcBef>
                <a:spcAft>
                  <a:spcPts val="0"/>
                </a:spcAft>
                <a:defRPr/>
              </a:pPr>
              <a:endParaRPr lang="zh-CN" altLang="en-US" sz="1800">
                <a:solidFill>
                  <a:schemeClr val="tx1"/>
                </a:solidFill>
              </a:endParaRPr>
            </a:p>
          </p:txBody>
        </p:sp>
        <p:sp>
          <p:nvSpPr>
            <p:cNvPr id="609" name="椭圆 608"/>
            <p:cNvSpPr/>
            <p:nvPr>
              <p:custDataLst>
                <p:tags r:id="rId9"/>
              </p:custDataLst>
            </p:nvPr>
          </p:nvSpPr>
          <p:spPr>
            <a:xfrm>
              <a:off x="7442" y="6573"/>
              <a:ext cx="564" cy="564"/>
            </a:xfrm>
            <a:prstGeom prst="ellipse">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57500" lnSpcReduction="20000"/>
            </a:bodyPr>
            <a:lstStyle/>
            <a:p>
              <a:pPr algn="ctr" eaLnBrk="1" hangingPunct="1">
                <a:spcBef>
                  <a:spcPts val="0"/>
                </a:spcBef>
                <a:spcAft>
                  <a:spcPts val="0"/>
                </a:spcAft>
                <a:defRPr/>
              </a:pPr>
              <a:endParaRPr lang="zh-CN" altLang="en-US" sz="1800">
                <a:solidFill>
                  <a:schemeClr val="tx1"/>
                </a:solidFill>
              </a:endParaRPr>
            </a:p>
          </p:txBody>
        </p:sp>
        <p:sp>
          <p:nvSpPr>
            <p:cNvPr id="610" name="椭圆 609"/>
            <p:cNvSpPr/>
            <p:nvPr>
              <p:custDataLst>
                <p:tags r:id="rId10"/>
              </p:custDataLst>
            </p:nvPr>
          </p:nvSpPr>
          <p:spPr>
            <a:xfrm>
              <a:off x="7510" y="6642"/>
              <a:ext cx="427" cy="427"/>
            </a:xfrm>
            <a:prstGeom prst="ellipse">
              <a:avLst/>
            </a:prstGeom>
            <a:solidFill>
              <a:schemeClr val="accent1"/>
            </a:soli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37500" lnSpcReduction="20000"/>
            </a:bodyPr>
            <a:lstStyle/>
            <a:p>
              <a:pPr algn="ctr" eaLnBrk="1" hangingPunct="1">
                <a:spcBef>
                  <a:spcPts val="0"/>
                </a:spcBef>
                <a:spcAft>
                  <a:spcPts val="0"/>
                </a:spcAft>
                <a:defRPr/>
              </a:pPr>
              <a:endParaRPr lang="zh-CN" altLang="en-US" sz="1800">
                <a:solidFill>
                  <a:schemeClr val="tx1"/>
                </a:solidFill>
              </a:endParaRPr>
            </a:p>
          </p:txBody>
        </p:sp>
        <p:sp>
          <p:nvSpPr>
            <p:cNvPr id="611" name="椭圆 610"/>
            <p:cNvSpPr/>
            <p:nvPr>
              <p:custDataLst>
                <p:tags r:id="rId11"/>
              </p:custDataLst>
            </p:nvPr>
          </p:nvSpPr>
          <p:spPr>
            <a:xfrm>
              <a:off x="10761" y="6573"/>
              <a:ext cx="564" cy="564"/>
            </a:xfrm>
            <a:prstGeom prst="ellipse">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5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ts val="0"/>
                </a:spcBef>
                <a:spcAft>
                  <a:spcPts val="0"/>
                </a:spcAft>
                <a:defRPr/>
              </a:pPr>
              <a:endParaRPr lang="zh-CN" altLang="en-US">
                <a:solidFill>
                  <a:schemeClr val="tx1"/>
                </a:solidFill>
              </a:endParaRPr>
            </a:p>
          </p:txBody>
        </p:sp>
        <p:sp>
          <p:nvSpPr>
            <p:cNvPr id="612" name="椭圆 611"/>
            <p:cNvSpPr/>
            <p:nvPr>
              <p:custDataLst>
                <p:tags r:id="rId12"/>
              </p:custDataLst>
            </p:nvPr>
          </p:nvSpPr>
          <p:spPr>
            <a:xfrm>
              <a:off x="10830" y="6642"/>
              <a:ext cx="427" cy="427"/>
            </a:xfrm>
            <a:prstGeom prst="ellipse">
              <a:avLst/>
            </a:prstGeom>
            <a:solidFill>
              <a:schemeClr val="accent2"/>
            </a:soli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3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ts val="0"/>
                </a:spcBef>
                <a:spcAft>
                  <a:spcPts val="0"/>
                </a:spcAft>
                <a:defRPr/>
              </a:pPr>
              <a:endParaRPr lang="zh-CN" altLang="en-US">
                <a:solidFill>
                  <a:schemeClr val="tx1"/>
                </a:solidFill>
              </a:endParaRPr>
            </a:p>
          </p:txBody>
        </p:sp>
        <p:sp>
          <p:nvSpPr>
            <p:cNvPr id="613" name="椭圆 612"/>
            <p:cNvSpPr/>
            <p:nvPr>
              <p:custDataLst>
                <p:tags r:id="rId13"/>
              </p:custDataLst>
            </p:nvPr>
          </p:nvSpPr>
          <p:spPr>
            <a:xfrm>
              <a:off x="9149" y="9422"/>
              <a:ext cx="564" cy="561"/>
            </a:xfrm>
            <a:prstGeom prst="ellipse">
              <a:avLst/>
            </a:prstGeom>
            <a:gradFill flip="none" rotWithShape="1">
              <a:gsLst>
                <a:gs pos="0">
                  <a:schemeClr val="bg1"/>
                </a:gs>
                <a:gs pos="100000">
                  <a:schemeClr val="bg1">
                    <a:lumMod val="85000"/>
                  </a:schemeClr>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5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ts val="0"/>
                </a:spcBef>
                <a:spcAft>
                  <a:spcPts val="0"/>
                </a:spcAft>
                <a:defRPr/>
              </a:pPr>
              <a:endParaRPr lang="zh-CN" altLang="en-US">
                <a:solidFill>
                  <a:schemeClr val="tx1"/>
                </a:solidFill>
              </a:endParaRPr>
            </a:p>
          </p:txBody>
        </p:sp>
        <p:sp>
          <p:nvSpPr>
            <p:cNvPr id="614" name="椭圆 613"/>
            <p:cNvSpPr/>
            <p:nvPr>
              <p:custDataLst>
                <p:tags r:id="rId14"/>
              </p:custDataLst>
            </p:nvPr>
          </p:nvSpPr>
          <p:spPr>
            <a:xfrm>
              <a:off x="9218" y="9488"/>
              <a:ext cx="427" cy="429"/>
            </a:xfrm>
            <a:prstGeom prst="ellipse">
              <a:avLst/>
            </a:prstGeom>
            <a:solidFill>
              <a:schemeClr val="accent3"/>
            </a:soli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3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ts val="0"/>
                </a:spcBef>
                <a:spcAft>
                  <a:spcPts val="0"/>
                </a:spcAft>
                <a:defRPr/>
              </a:pPr>
              <a:endParaRPr lang="zh-CN" altLang="en-US">
                <a:solidFill>
                  <a:schemeClr val="tx1"/>
                </a:solidFill>
              </a:endParaRPr>
            </a:p>
          </p:txBody>
        </p:sp>
      </p:grpSp>
      <p:sp>
        <p:nvSpPr>
          <p:cNvPr id="615" name="文本框 30"/>
          <p:cNvSpPr txBox="1">
            <a:spLocks noChangeArrowheads="1"/>
          </p:cNvSpPr>
          <p:nvPr>
            <p:custDataLst>
              <p:tags r:id="rId15"/>
            </p:custDataLst>
          </p:nvPr>
        </p:nvSpPr>
        <p:spPr bwMode="auto">
          <a:xfrm>
            <a:off x="1252220" y="4740275"/>
            <a:ext cx="3244850" cy="353695"/>
          </a:xfrm>
          <a:prstGeom prst="rect">
            <a:avLst/>
          </a:prstGeom>
          <a:solidFill>
            <a:srgbClr val="4276AA"/>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b="1" dirty="0">
                <a:solidFill>
                  <a:schemeClr val="bg1"/>
                </a:solidFill>
                <a:latin typeface="+mj-ea"/>
                <a:ea typeface="+mj-ea"/>
                <a:cs typeface="+mj-cs"/>
              </a:rPr>
              <a:t>注册资本登记条件更为宽松</a:t>
            </a:r>
            <a:endParaRPr lang="zh-CN" altLang="en-US" sz="1800" b="1" dirty="0">
              <a:solidFill>
                <a:schemeClr val="bg1"/>
              </a:solidFill>
              <a:latin typeface="+mj-ea"/>
              <a:ea typeface="+mj-ea"/>
              <a:cs typeface="+mj-cs"/>
            </a:endParaRPr>
          </a:p>
        </p:txBody>
      </p:sp>
      <p:sp>
        <p:nvSpPr>
          <p:cNvPr id="616" name="文本框 34"/>
          <p:cNvSpPr txBox="1">
            <a:spLocks noChangeArrowheads="1"/>
          </p:cNvSpPr>
          <p:nvPr>
            <p:custDataLst>
              <p:tags r:id="rId16"/>
            </p:custDataLst>
          </p:nvPr>
        </p:nvSpPr>
        <p:spPr bwMode="auto">
          <a:xfrm>
            <a:off x="7329170" y="4740275"/>
            <a:ext cx="3660140" cy="353695"/>
          </a:xfrm>
          <a:prstGeom prst="rect">
            <a:avLst/>
          </a:prstGeom>
          <a:solidFill>
            <a:srgbClr val="2888AF"/>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b="1" dirty="0">
                <a:solidFill>
                  <a:schemeClr val="bg1"/>
                </a:solidFill>
                <a:latin typeface="+mj-ea"/>
                <a:ea typeface="+mj-ea"/>
                <a:cs typeface="+mj-cs"/>
              </a:rPr>
              <a:t>注册登记事项和登记文件更简化</a:t>
            </a:r>
            <a:endParaRPr lang="zh-CN" altLang="en-US" sz="1800" b="1" dirty="0">
              <a:solidFill>
                <a:schemeClr val="bg1"/>
              </a:solidFill>
              <a:latin typeface="+mj-ea"/>
              <a:ea typeface="+mj-ea"/>
              <a:cs typeface="+mj-cs"/>
            </a:endParaRPr>
          </a:p>
        </p:txBody>
      </p:sp>
      <p:sp>
        <p:nvSpPr>
          <p:cNvPr id="617" name="文本框 28"/>
          <p:cNvSpPr txBox="1">
            <a:spLocks noChangeArrowheads="1"/>
          </p:cNvSpPr>
          <p:nvPr>
            <p:custDataLst>
              <p:tags r:id="rId17"/>
            </p:custDataLst>
          </p:nvPr>
        </p:nvSpPr>
        <p:spPr bwMode="auto">
          <a:xfrm>
            <a:off x="3914140" y="3127375"/>
            <a:ext cx="4118610" cy="353695"/>
          </a:xfrm>
          <a:prstGeom prst="rect">
            <a:avLst/>
          </a:prstGeom>
          <a:solidFill>
            <a:srgbClr val="2D98A7"/>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en-US" sz="1800" b="1" dirty="0">
                <a:solidFill>
                  <a:schemeClr val="bg1"/>
                </a:solidFill>
                <a:latin typeface="+mj-ea"/>
                <a:ea typeface="+mj-ea"/>
                <a:cs typeface="+mj-cs"/>
              </a:rPr>
              <a:t>注册资本实缴登记制改为认缴登记制</a:t>
            </a:r>
            <a:endParaRPr lang="zh-CN" altLang="en-US" sz="1800" b="1" dirty="0">
              <a:solidFill>
                <a:schemeClr val="bg1"/>
              </a:solidFill>
              <a:latin typeface="+mj-ea"/>
              <a:ea typeface="+mj-ea"/>
              <a:cs typeface="+mj-cs"/>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621"/>
                                        </p:tgtEl>
                                        <p:attrNameLst>
                                          <p:attrName>style.visibility</p:attrName>
                                        </p:attrNameLst>
                                      </p:cBhvr>
                                      <p:to>
                                        <p:strVal val="visible"/>
                                      </p:to>
                                    </p:set>
                                    <p:animEffect transition="in" filter="wipe(up)">
                                      <p:cBhvr>
                                        <p:cTn id="16" dur="500"/>
                                        <p:tgtEl>
                                          <p:spTgt spid="621"/>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617"/>
                                        </p:tgtEl>
                                        <p:attrNameLst>
                                          <p:attrName>style.visibility</p:attrName>
                                        </p:attrNameLst>
                                      </p:cBhvr>
                                      <p:to>
                                        <p:strVal val="visible"/>
                                      </p:to>
                                    </p:set>
                                    <p:animEffect transition="in" filter="wipe(up)">
                                      <p:cBhvr>
                                        <p:cTn id="20" dur="500"/>
                                        <p:tgtEl>
                                          <p:spTgt spid="617"/>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615"/>
                                        </p:tgtEl>
                                        <p:attrNameLst>
                                          <p:attrName>style.visibility</p:attrName>
                                        </p:attrNameLst>
                                      </p:cBhvr>
                                      <p:to>
                                        <p:strVal val="visible"/>
                                      </p:to>
                                    </p:set>
                                    <p:animEffect transition="in" filter="wipe(up)">
                                      <p:cBhvr>
                                        <p:cTn id="24" dur="500"/>
                                        <p:tgtEl>
                                          <p:spTgt spid="615"/>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616"/>
                                        </p:tgtEl>
                                        <p:attrNameLst>
                                          <p:attrName>style.visibility</p:attrName>
                                        </p:attrNameLst>
                                      </p:cBhvr>
                                      <p:to>
                                        <p:strVal val="visible"/>
                                      </p:to>
                                    </p:set>
                                    <p:animEffect transition="in" filter="wipe(up)">
                                      <p:cBhvr>
                                        <p:cTn id="28" dur="500"/>
                                        <p:tgtEl>
                                          <p:spTgt spid="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615" grpId="0" animBg="1"/>
      <p:bldP spid="616" grpId="0" animBg="1"/>
      <p:bldP spid="6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55370" y="909955"/>
            <a:ext cx="3648075" cy="460375"/>
          </a:xfrm>
          <a:prstGeom prst="rect">
            <a:avLst/>
          </a:prstGeom>
          <a:noFill/>
        </p:spPr>
        <p:txBody>
          <a:bodyPr wrap="square" rtlCol="0">
            <a:spAutoFit/>
          </a:bodyPr>
          <a:p>
            <a:r>
              <a:rPr lang="zh-CN" altLang="en-US" sz="2400" b="1">
                <a:latin typeface="+mj-ea"/>
                <a:ea typeface="+mj-ea"/>
              </a:rPr>
              <a:t>四、新企业的生存管理</a:t>
            </a:r>
            <a:endParaRPr lang="zh-CN" altLang="en-US" sz="2400" b="1">
              <a:latin typeface="+mj-ea"/>
              <a:ea typeface="+mj-ea"/>
            </a:endParaRPr>
          </a:p>
        </p:txBody>
      </p:sp>
      <p:sp>
        <p:nvSpPr>
          <p:cNvPr id="46" name="圆角矩形 45"/>
          <p:cNvSpPr/>
          <p:nvPr>
            <p:custDataLst>
              <p:tags r:id="rId1"/>
            </p:custDataLst>
          </p:nvPr>
        </p:nvSpPr>
        <p:spPr>
          <a:xfrm>
            <a:off x="1155700" y="1712595"/>
            <a:ext cx="2134870"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7" name="弧形 46"/>
          <p:cNvSpPr/>
          <p:nvPr>
            <p:custDataLst>
              <p:tags r:id="rId2"/>
            </p:custDataLst>
          </p:nvPr>
        </p:nvSpPr>
        <p:spPr>
          <a:xfrm>
            <a:off x="3082290" y="160655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8" name="弧形 47"/>
          <p:cNvSpPr/>
          <p:nvPr>
            <p:custDataLst>
              <p:tags r:id="rId3"/>
            </p:custDataLst>
          </p:nvPr>
        </p:nvSpPr>
        <p:spPr>
          <a:xfrm rot="10800000">
            <a:off x="1055370" y="200660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9" name="Title 6"/>
          <p:cNvSpPr txBox="1"/>
          <p:nvPr>
            <p:custDataLst>
              <p:tags r:id="rId4"/>
            </p:custDataLst>
          </p:nvPr>
        </p:nvSpPr>
        <p:spPr>
          <a:xfrm>
            <a:off x="1334770" y="1772920"/>
            <a:ext cx="1918970"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新创企业的特点</a:t>
            </a:r>
            <a:endParaRPr lang="zh-CN" altLang="en-US" sz="1800" b="1" spc="155"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83" name="Rectangle 40"/>
          <p:cNvSpPr/>
          <p:nvPr>
            <p:custDataLst>
              <p:tags r:id="rId5"/>
            </p:custDataLst>
          </p:nvPr>
        </p:nvSpPr>
        <p:spPr>
          <a:xfrm>
            <a:off x="7157720" y="4244340"/>
            <a:ext cx="970280" cy="1428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en-US" dirty="0">
              <a:solidFill>
                <a:prstClr val="white"/>
              </a:solidFill>
              <a:sym typeface="Arial" panose="020B0604020202020204" pitchFamily="34" charset="0"/>
            </a:endParaRPr>
          </a:p>
        </p:txBody>
      </p:sp>
      <p:sp>
        <p:nvSpPr>
          <p:cNvPr id="684" name="Flowchart: Delay 77"/>
          <p:cNvSpPr/>
          <p:nvPr>
            <p:custDataLst>
              <p:tags r:id="rId6"/>
            </p:custDataLst>
          </p:nvPr>
        </p:nvSpPr>
        <p:spPr>
          <a:xfrm rot="10800000" flipH="1">
            <a:off x="7665720" y="4243070"/>
            <a:ext cx="984250" cy="1430020"/>
          </a:xfrm>
          <a:prstGeom prst="flowChartDelay">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id-ID">
              <a:solidFill>
                <a:prstClr val="white"/>
              </a:solidFill>
              <a:sym typeface="Arial" panose="020B0604020202020204" pitchFamily="34" charset="0"/>
            </a:endParaRPr>
          </a:p>
        </p:txBody>
      </p:sp>
      <p:sp>
        <p:nvSpPr>
          <p:cNvPr id="685" name="Rectangle 35"/>
          <p:cNvSpPr/>
          <p:nvPr>
            <p:custDataLst>
              <p:tags r:id="rId7"/>
            </p:custDataLst>
          </p:nvPr>
        </p:nvSpPr>
        <p:spPr>
          <a:xfrm>
            <a:off x="3239770" y="4244340"/>
            <a:ext cx="916305" cy="1428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en-US" dirty="0">
              <a:solidFill>
                <a:prstClr val="white"/>
              </a:solidFill>
              <a:sym typeface="Arial" panose="020B0604020202020204" pitchFamily="34" charset="0"/>
            </a:endParaRPr>
          </a:p>
        </p:txBody>
      </p:sp>
      <p:sp>
        <p:nvSpPr>
          <p:cNvPr id="686" name="Flowchart: Delay 1"/>
          <p:cNvSpPr/>
          <p:nvPr>
            <p:custDataLst>
              <p:tags r:id="rId8"/>
            </p:custDataLst>
          </p:nvPr>
        </p:nvSpPr>
        <p:spPr>
          <a:xfrm flipH="1">
            <a:off x="2544445" y="4243070"/>
            <a:ext cx="984250" cy="1430020"/>
          </a:xfrm>
          <a:prstGeom prst="flowChartDelay">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id-ID">
              <a:solidFill>
                <a:prstClr val="white"/>
              </a:solidFill>
              <a:sym typeface="Arial" panose="020B0604020202020204" pitchFamily="34" charset="0"/>
            </a:endParaRPr>
          </a:p>
        </p:txBody>
      </p:sp>
      <p:sp>
        <p:nvSpPr>
          <p:cNvPr id="687" name="Freeform 12"/>
          <p:cNvSpPr>
            <a:spLocks noEditPoints="1"/>
          </p:cNvSpPr>
          <p:nvPr>
            <p:custDataLst>
              <p:tags r:id="rId9"/>
            </p:custDataLst>
          </p:nvPr>
        </p:nvSpPr>
        <p:spPr bwMode="auto">
          <a:xfrm>
            <a:off x="3620770" y="5755640"/>
            <a:ext cx="546100" cy="542925"/>
          </a:xfrm>
          <a:custGeom>
            <a:avLst/>
            <a:gdLst>
              <a:gd name="T0" fmla="*/ 50 w 101"/>
              <a:gd name="T1" fmla="*/ 0 h 100"/>
              <a:gd name="T2" fmla="*/ 101 w 101"/>
              <a:gd name="T3" fmla="*/ 50 h 100"/>
              <a:gd name="T4" fmla="*/ 50 w 101"/>
              <a:gd name="T5" fmla="*/ 100 h 100"/>
              <a:gd name="T6" fmla="*/ 0 w 101"/>
              <a:gd name="T7" fmla="*/ 50 h 100"/>
              <a:gd name="T8" fmla="*/ 50 w 101"/>
              <a:gd name="T9" fmla="*/ 0 h 100"/>
              <a:gd name="T10" fmla="*/ 50 w 101"/>
              <a:gd name="T11" fmla="*/ 77 h 100"/>
              <a:gd name="T12" fmla="*/ 78 w 101"/>
              <a:gd name="T13" fmla="*/ 50 h 100"/>
              <a:gd name="T14" fmla="*/ 50 w 101"/>
              <a:gd name="T15" fmla="*/ 23 h 100"/>
              <a:gd name="T16" fmla="*/ 23 w 101"/>
              <a:gd name="T17" fmla="*/ 50 h 100"/>
              <a:gd name="T18" fmla="*/ 50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78" y="0"/>
                  <a:pt x="101" y="23"/>
                  <a:pt x="101" y="50"/>
                </a:cubicBezTo>
                <a:cubicBezTo>
                  <a:pt x="101" y="78"/>
                  <a:pt x="78" y="100"/>
                  <a:pt x="50" y="100"/>
                </a:cubicBezTo>
                <a:cubicBezTo>
                  <a:pt x="23" y="100"/>
                  <a:pt x="0" y="78"/>
                  <a:pt x="0" y="50"/>
                </a:cubicBezTo>
                <a:cubicBezTo>
                  <a:pt x="0" y="23"/>
                  <a:pt x="23" y="0"/>
                  <a:pt x="50" y="0"/>
                </a:cubicBezTo>
                <a:close/>
                <a:moveTo>
                  <a:pt x="50" y="77"/>
                </a:moveTo>
                <a:cubicBezTo>
                  <a:pt x="65" y="77"/>
                  <a:pt x="78" y="65"/>
                  <a:pt x="78" y="50"/>
                </a:cubicBezTo>
                <a:cubicBezTo>
                  <a:pt x="78" y="35"/>
                  <a:pt x="65" y="23"/>
                  <a:pt x="50" y="23"/>
                </a:cubicBezTo>
                <a:cubicBezTo>
                  <a:pt x="35" y="23"/>
                  <a:pt x="23" y="35"/>
                  <a:pt x="23" y="50"/>
                </a:cubicBezTo>
                <a:cubicBezTo>
                  <a:pt x="23" y="65"/>
                  <a:pt x="35" y="77"/>
                  <a:pt x="50" y="77"/>
                </a:cubicBezTo>
                <a:close/>
              </a:path>
            </a:pathLst>
          </a:custGeom>
          <a:solidFill>
            <a:srgbClr val="B2B2B2"/>
          </a:solidFill>
          <a:ln w="3175">
            <a:noFill/>
            <a:round/>
          </a:ln>
        </p:spPr>
        <p:txBody>
          <a:bodyPr/>
          <a:p>
            <a:pPr>
              <a:defRPr/>
            </a:pPr>
            <a:endParaRPr lang="en-US">
              <a:solidFill>
                <a:prstClr val="black"/>
              </a:solidFill>
              <a:sym typeface="Arial" panose="020B0604020202020204" pitchFamily="34" charset="0"/>
            </a:endParaRPr>
          </a:p>
        </p:txBody>
      </p:sp>
      <p:sp>
        <p:nvSpPr>
          <p:cNvPr id="688" name="Freeform 14"/>
          <p:cNvSpPr>
            <a:spLocks noEditPoints="1"/>
          </p:cNvSpPr>
          <p:nvPr>
            <p:custDataLst>
              <p:tags r:id="rId10"/>
            </p:custDataLst>
          </p:nvPr>
        </p:nvSpPr>
        <p:spPr bwMode="auto">
          <a:xfrm>
            <a:off x="4193540" y="5755640"/>
            <a:ext cx="537845" cy="542925"/>
          </a:xfrm>
          <a:custGeom>
            <a:avLst/>
            <a:gdLst>
              <a:gd name="T0" fmla="*/ 50 w 100"/>
              <a:gd name="T1" fmla="*/ 0 h 100"/>
              <a:gd name="T2" fmla="*/ 100 w 100"/>
              <a:gd name="T3" fmla="*/ 50 h 100"/>
              <a:gd name="T4" fmla="*/ 50 w 100"/>
              <a:gd name="T5" fmla="*/ 100 h 100"/>
              <a:gd name="T6" fmla="*/ 0 w 100"/>
              <a:gd name="T7" fmla="*/ 50 h 100"/>
              <a:gd name="T8" fmla="*/ 50 w 100"/>
              <a:gd name="T9" fmla="*/ 0 h 100"/>
              <a:gd name="T10" fmla="*/ 50 w 100"/>
              <a:gd name="T11" fmla="*/ 77 h 100"/>
              <a:gd name="T12" fmla="*/ 77 w 100"/>
              <a:gd name="T13" fmla="*/ 50 h 100"/>
              <a:gd name="T14" fmla="*/ 50 w 100"/>
              <a:gd name="T15" fmla="*/ 23 h 100"/>
              <a:gd name="T16" fmla="*/ 23 w 100"/>
              <a:gd name="T17" fmla="*/ 50 h 100"/>
              <a:gd name="T18" fmla="*/ 50 w 100"/>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0">
                <a:moveTo>
                  <a:pt x="50" y="0"/>
                </a:moveTo>
                <a:cubicBezTo>
                  <a:pt x="78" y="0"/>
                  <a:pt x="100" y="23"/>
                  <a:pt x="100" y="50"/>
                </a:cubicBezTo>
                <a:cubicBezTo>
                  <a:pt x="100" y="78"/>
                  <a:pt x="78" y="100"/>
                  <a:pt x="50" y="100"/>
                </a:cubicBezTo>
                <a:cubicBezTo>
                  <a:pt x="22" y="100"/>
                  <a:pt x="0" y="78"/>
                  <a:pt x="0" y="50"/>
                </a:cubicBezTo>
                <a:cubicBezTo>
                  <a:pt x="0" y="23"/>
                  <a:pt x="22" y="0"/>
                  <a:pt x="50" y="0"/>
                </a:cubicBezTo>
                <a:close/>
                <a:moveTo>
                  <a:pt x="50" y="77"/>
                </a:moveTo>
                <a:cubicBezTo>
                  <a:pt x="65" y="77"/>
                  <a:pt x="77" y="65"/>
                  <a:pt x="77" y="50"/>
                </a:cubicBezTo>
                <a:cubicBezTo>
                  <a:pt x="77" y="35"/>
                  <a:pt x="65" y="23"/>
                  <a:pt x="50" y="23"/>
                </a:cubicBezTo>
                <a:cubicBezTo>
                  <a:pt x="35" y="23"/>
                  <a:pt x="23" y="35"/>
                  <a:pt x="23" y="50"/>
                </a:cubicBezTo>
                <a:cubicBezTo>
                  <a:pt x="23" y="65"/>
                  <a:pt x="35" y="77"/>
                  <a:pt x="50" y="77"/>
                </a:cubicBezTo>
                <a:close/>
              </a:path>
            </a:pathLst>
          </a:custGeom>
          <a:solidFill>
            <a:srgbClr val="B2B2B2"/>
          </a:solidFill>
          <a:ln w="3175">
            <a:noFill/>
            <a:round/>
          </a:ln>
        </p:spPr>
        <p:txBody>
          <a:bodyPr/>
          <a:p>
            <a:pPr>
              <a:defRPr/>
            </a:pPr>
            <a:endParaRPr lang="en-US">
              <a:solidFill>
                <a:prstClr val="black"/>
              </a:solidFill>
              <a:sym typeface="Arial" panose="020B0604020202020204" pitchFamily="34" charset="0"/>
            </a:endParaRPr>
          </a:p>
        </p:txBody>
      </p:sp>
      <p:sp>
        <p:nvSpPr>
          <p:cNvPr id="689" name="Freeform 16"/>
          <p:cNvSpPr>
            <a:spLocks noEditPoints="1"/>
          </p:cNvSpPr>
          <p:nvPr>
            <p:custDataLst>
              <p:tags r:id="rId11"/>
            </p:custDataLst>
          </p:nvPr>
        </p:nvSpPr>
        <p:spPr bwMode="auto">
          <a:xfrm>
            <a:off x="3031490" y="5755640"/>
            <a:ext cx="544195" cy="542925"/>
          </a:xfrm>
          <a:custGeom>
            <a:avLst/>
            <a:gdLst>
              <a:gd name="T0" fmla="*/ 51 w 101"/>
              <a:gd name="T1" fmla="*/ 0 h 100"/>
              <a:gd name="T2" fmla="*/ 101 w 101"/>
              <a:gd name="T3" fmla="*/ 50 h 100"/>
              <a:gd name="T4" fmla="*/ 51 w 101"/>
              <a:gd name="T5" fmla="*/ 100 h 100"/>
              <a:gd name="T6" fmla="*/ 0 w 101"/>
              <a:gd name="T7" fmla="*/ 50 h 100"/>
              <a:gd name="T8" fmla="*/ 51 w 101"/>
              <a:gd name="T9" fmla="*/ 0 h 100"/>
              <a:gd name="T10" fmla="*/ 51 w 101"/>
              <a:gd name="T11" fmla="*/ 77 h 100"/>
              <a:gd name="T12" fmla="*/ 78 w 101"/>
              <a:gd name="T13" fmla="*/ 50 h 100"/>
              <a:gd name="T14" fmla="*/ 51 w 101"/>
              <a:gd name="T15" fmla="*/ 23 h 100"/>
              <a:gd name="T16" fmla="*/ 24 w 101"/>
              <a:gd name="T17" fmla="*/ 50 h 100"/>
              <a:gd name="T18" fmla="*/ 51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1" y="0"/>
                </a:moveTo>
                <a:cubicBezTo>
                  <a:pt x="78" y="0"/>
                  <a:pt x="101" y="23"/>
                  <a:pt x="101" y="50"/>
                </a:cubicBezTo>
                <a:cubicBezTo>
                  <a:pt x="101" y="78"/>
                  <a:pt x="78" y="100"/>
                  <a:pt x="51" y="100"/>
                </a:cubicBezTo>
                <a:cubicBezTo>
                  <a:pt x="23" y="100"/>
                  <a:pt x="0" y="78"/>
                  <a:pt x="0" y="50"/>
                </a:cubicBezTo>
                <a:cubicBezTo>
                  <a:pt x="0" y="23"/>
                  <a:pt x="23" y="0"/>
                  <a:pt x="51" y="0"/>
                </a:cubicBezTo>
                <a:close/>
                <a:moveTo>
                  <a:pt x="51" y="77"/>
                </a:moveTo>
                <a:cubicBezTo>
                  <a:pt x="66" y="77"/>
                  <a:pt x="78" y="65"/>
                  <a:pt x="78" y="50"/>
                </a:cubicBezTo>
                <a:cubicBezTo>
                  <a:pt x="78" y="35"/>
                  <a:pt x="66" y="23"/>
                  <a:pt x="51" y="23"/>
                </a:cubicBezTo>
                <a:cubicBezTo>
                  <a:pt x="36" y="23"/>
                  <a:pt x="24" y="35"/>
                  <a:pt x="24" y="50"/>
                </a:cubicBezTo>
                <a:cubicBezTo>
                  <a:pt x="24" y="65"/>
                  <a:pt x="36" y="77"/>
                  <a:pt x="51" y="77"/>
                </a:cubicBezTo>
                <a:close/>
              </a:path>
            </a:pathLst>
          </a:custGeom>
          <a:solidFill>
            <a:srgbClr val="B2B2B2"/>
          </a:solidFill>
          <a:ln w="3175">
            <a:noFill/>
            <a:round/>
          </a:ln>
        </p:spPr>
        <p:txBody>
          <a:bodyPr/>
          <a:p>
            <a:pPr>
              <a:defRPr/>
            </a:pPr>
            <a:endParaRPr lang="en-US">
              <a:solidFill>
                <a:prstClr val="black"/>
              </a:solidFill>
              <a:sym typeface="Arial" panose="020B0604020202020204" pitchFamily="34" charset="0"/>
            </a:endParaRPr>
          </a:p>
        </p:txBody>
      </p:sp>
      <p:sp>
        <p:nvSpPr>
          <p:cNvPr id="690" name="Freeform 5"/>
          <p:cNvSpPr>
            <a:spLocks noEditPoints="1"/>
          </p:cNvSpPr>
          <p:nvPr>
            <p:custDataLst>
              <p:tags r:id="rId12"/>
            </p:custDataLst>
          </p:nvPr>
        </p:nvSpPr>
        <p:spPr bwMode="auto">
          <a:xfrm>
            <a:off x="8677275" y="4885690"/>
            <a:ext cx="1017270" cy="1233805"/>
          </a:xfrm>
          <a:custGeom>
            <a:avLst/>
            <a:gdLst>
              <a:gd name="T0" fmla="*/ 7 w 188"/>
              <a:gd name="T1" fmla="*/ 165 h 227"/>
              <a:gd name="T2" fmla="*/ 32 w 188"/>
              <a:gd name="T3" fmla="*/ 134 h 227"/>
              <a:gd name="T4" fmla="*/ 39 w 188"/>
              <a:gd name="T5" fmla="*/ 125 h 227"/>
              <a:gd name="T6" fmla="*/ 46 w 188"/>
              <a:gd name="T7" fmla="*/ 15 h 227"/>
              <a:gd name="T8" fmla="*/ 50 w 188"/>
              <a:gd name="T9" fmla="*/ 0 h 227"/>
              <a:gd name="T10" fmla="*/ 152 w 188"/>
              <a:gd name="T11" fmla="*/ 5 h 227"/>
              <a:gd name="T12" fmla="*/ 168 w 188"/>
              <a:gd name="T13" fmla="*/ 11 h 227"/>
              <a:gd name="T14" fmla="*/ 172 w 188"/>
              <a:gd name="T15" fmla="*/ 24 h 227"/>
              <a:gd name="T16" fmla="*/ 165 w 188"/>
              <a:gd name="T17" fmla="*/ 25 h 227"/>
              <a:gd name="T18" fmla="*/ 179 w 188"/>
              <a:gd name="T19" fmla="*/ 84 h 227"/>
              <a:gd name="T20" fmla="*/ 185 w 188"/>
              <a:gd name="T21" fmla="*/ 88 h 227"/>
              <a:gd name="T22" fmla="*/ 185 w 188"/>
              <a:gd name="T23" fmla="*/ 134 h 227"/>
              <a:gd name="T24" fmla="*/ 181 w 188"/>
              <a:gd name="T25" fmla="*/ 154 h 227"/>
              <a:gd name="T26" fmla="*/ 181 w 188"/>
              <a:gd name="T27" fmla="*/ 159 h 227"/>
              <a:gd name="T28" fmla="*/ 188 w 188"/>
              <a:gd name="T29" fmla="*/ 165 h 227"/>
              <a:gd name="T30" fmla="*/ 187 w 188"/>
              <a:gd name="T31" fmla="*/ 191 h 227"/>
              <a:gd name="T32" fmla="*/ 180 w 188"/>
              <a:gd name="T33" fmla="*/ 202 h 227"/>
              <a:gd name="T34" fmla="*/ 166 w 188"/>
              <a:gd name="T35" fmla="*/ 202 h 227"/>
              <a:gd name="T36" fmla="*/ 162 w 188"/>
              <a:gd name="T37" fmla="*/ 202 h 227"/>
              <a:gd name="T38" fmla="*/ 163 w 188"/>
              <a:gd name="T39" fmla="*/ 221 h 227"/>
              <a:gd name="T40" fmla="*/ 163 w 188"/>
              <a:gd name="T41" fmla="*/ 221 h 227"/>
              <a:gd name="T42" fmla="*/ 161 w 188"/>
              <a:gd name="T43" fmla="*/ 225 h 227"/>
              <a:gd name="T44" fmla="*/ 155 w 188"/>
              <a:gd name="T45" fmla="*/ 227 h 227"/>
              <a:gd name="T46" fmla="*/ 155 w 188"/>
              <a:gd name="T47" fmla="*/ 227 h 227"/>
              <a:gd name="T48" fmla="*/ 131 w 188"/>
              <a:gd name="T49" fmla="*/ 227 h 227"/>
              <a:gd name="T50" fmla="*/ 131 w 188"/>
              <a:gd name="T51" fmla="*/ 227 h 227"/>
              <a:gd name="T52" fmla="*/ 130 w 188"/>
              <a:gd name="T53" fmla="*/ 227 h 227"/>
              <a:gd name="T54" fmla="*/ 128 w 188"/>
              <a:gd name="T55" fmla="*/ 225 h 227"/>
              <a:gd name="T56" fmla="*/ 127 w 188"/>
              <a:gd name="T57" fmla="*/ 220 h 227"/>
              <a:gd name="T58" fmla="*/ 127 w 188"/>
              <a:gd name="T59" fmla="*/ 219 h 227"/>
              <a:gd name="T60" fmla="*/ 127 w 188"/>
              <a:gd name="T61" fmla="*/ 202 h 227"/>
              <a:gd name="T62" fmla="*/ 117 w 188"/>
              <a:gd name="T63" fmla="*/ 202 h 227"/>
              <a:gd name="T64" fmla="*/ 110 w 188"/>
              <a:gd name="T65" fmla="*/ 172 h 227"/>
              <a:gd name="T66" fmla="*/ 85 w 188"/>
              <a:gd name="T67" fmla="*/ 146 h 227"/>
              <a:gd name="T68" fmla="*/ 43 w 188"/>
              <a:gd name="T69" fmla="*/ 144 h 227"/>
              <a:gd name="T70" fmla="*/ 16 w 188"/>
              <a:gd name="T71" fmla="*/ 170 h 227"/>
              <a:gd name="T72" fmla="*/ 6 w 188"/>
              <a:gd name="T73" fmla="*/ 215 h 227"/>
              <a:gd name="T74" fmla="*/ 0 w 188"/>
              <a:gd name="T75" fmla="*/ 215 h 227"/>
              <a:gd name="T76" fmla="*/ 7 w 188"/>
              <a:gd name="T77" fmla="*/ 165 h 227"/>
              <a:gd name="T78" fmla="*/ 147 w 188"/>
              <a:gd name="T79" fmla="*/ 15 h 227"/>
              <a:gd name="T80" fmla="*/ 133 w 188"/>
              <a:gd name="T81" fmla="*/ 14 h 227"/>
              <a:gd name="T82" fmla="*/ 135 w 188"/>
              <a:gd name="T83" fmla="*/ 112 h 227"/>
              <a:gd name="T84" fmla="*/ 161 w 188"/>
              <a:gd name="T85" fmla="*/ 112 h 227"/>
              <a:gd name="T86" fmla="*/ 161 w 188"/>
              <a:gd name="T87" fmla="*/ 80 h 227"/>
              <a:gd name="T88" fmla="*/ 147 w 188"/>
              <a:gd name="T89" fmla="*/ 15 h 227"/>
              <a:gd name="T90" fmla="*/ 132 w 188"/>
              <a:gd name="T91" fmla="*/ 219 h 227"/>
              <a:gd name="T92" fmla="*/ 132 w 188"/>
              <a:gd name="T93" fmla="*/ 220 h 227"/>
              <a:gd name="T94" fmla="*/ 132 w 188"/>
              <a:gd name="T95" fmla="*/ 222 h 227"/>
              <a:gd name="T96" fmla="*/ 141 w 188"/>
              <a:gd name="T97" fmla="*/ 222 h 227"/>
              <a:gd name="T98" fmla="*/ 155 w 188"/>
              <a:gd name="T99" fmla="*/ 222 h 227"/>
              <a:gd name="T100" fmla="*/ 157 w 188"/>
              <a:gd name="T101" fmla="*/ 222 h 227"/>
              <a:gd name="T102" fmla="*/ 158 w 188"/>
              <a:gd name="T103" fmla="*/ 221 h 227"/>
              <a:gd name="T104" fmla="*/ 158 w 188"/>
              <a:gd name="T105" fmla="*/ 221 h 227"/>
              <a:gd name="T106" fmla="*/ 157 w 188"/>
              <a:gd name="T107" fmla="*/ 202 h 227"/>
              <a:gd name="T108" fmla="*/ 132 w 188"/>
              <a:gd name="T109" fmla="*/ 202 h 227"/>
              <a:gd name="T110" fmla="*/ 132 w 188"/>
              <a:gd name="T111" fmla="*/ 219 h 227"/>
              <a:gd name="T112" fmla="*/ 131 w 188"/>
              <a:gd name="T113" fmla="*/ 81 h 227"/>
              <a:gd name="T114" fmla="*/ 129 w 188"/>
              <a:gd name="T115" fmla="*/ 15 h 227"/>
              <a:gd name="T116" fmla="*/ 79 w 188"/>
              <a:gd name="T117" fmla="*/ 13 h 227"/>
              <a:gd name="T118" fmla="*/ 78 w 188"/>
              <a:gd name="T119" fmla="*/ 65 h 227"/>
              <a:gd name="T120" fmla="*/ 131 w 188"/>
              <a:gd name="T121" fmla="*/ 8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8" h="227">
                <a:moveTo>
                  <a:pt x="7" y="165"/>
                </a:moveTo>
                <a:cubicBezTo>
                  <a:pt x="11" y="154"/>
                  <a:pt x="25" y="139"/>
                  <a:pt x="32" y="134"/>
                </a:cubicBezTo>
                <a:cubicBezTo>
                  <a:pt x="39" y="128"/>
                  <a:pt x="39" y="125"/>
                  <a:pt x="39" y="125"/>
                </a:cubicBezTo>
                <a:cubicBezTo>
                  <a:pt x="39" y="125"/>
                  <a:pt x="44" y="30"/>
                  <a:pt x="46" y="15"/>
                </a:cubicBezTo>
                <a:cubicBezTo>
                  <a:pt x="48" y="0"/>
                  <a:pt x="50" y="0"/>
                  <a:pt x="50" y="0"/>
                </a:cubicBezTo>
                <a:cubicBezTo>
                  <a:pt x="50" y="0"/>
                  <a:pt x="137" y="4"/>
                  <a:pt x="152" y="5"/>
                </a:cubicBezTo>
                <a:cubicBezTo>
                  <a:pt x="166" y="5"/>
                  <a:pt x="165" y="8"/>
                  <a:pt x="168" y="11"/>
                </a:cubicBezTo>
                <a:cubicBezTo>
                  <a:pt x="171" y="13"/>
                  <a:pt x="172" y="22"/>
                  <a:pt x="172" y="24"/>
                </a:cubicBezTo>
                <a:cubicBezTo>
                  <a:pt x="172" y="26"/>
                  <a:pt x="165" y="25"/>
                  <a:pt x="165" y="25"/>
                </a:cubicBezTo>
                <a:cubicBezTo>
                  <a:pt x="165" y="25"/>
                  <a:pt x="179" y="82"/>
                  <a:pt x="179" y="84"/>
                </a:cubicBezTo>
                <a:cubicBezTo>
                  <a:pt x="179" y="86"/>
                  <a:pt x="185" y="88"/>
                  <a:pt x="185" y="88"/>
                </a:cubicBezTo>
                <a:cubicBezTo>
                  <a:pt x="185" y="88"/>
                  <a:pt x="184" y="113"/>
                  <a:pt x="185" y="134"/>
                </a:cubicBezTo>
                <a:cubicBezTo>
                  <a:pt x="185" y="155"/>
                  <a:pt x="181" y="154"/>
                  <a:pt x="181" y="154"/>
                </a:cubicBezTo>
                <a:cubicBezTo>
                  <a:pt x="181" y="154"/>
                  <a:pt x="177" y="159"/>
                  <a:pt x="181" y="159"/>
                </a:cubicBezTo>
                <a:cubicBezTo>
                  <a:pt x="186" y="159"/>
                  <a:pt x="188" y="165"/>
                  <a:pt x="188" y="165"/>
                </a:cubicBezTo>
                <a:cubicBezTo>
                  <a:pt x="188" y="165"/>
                  <a:pt x="187" y="181"/>
                  <a:pt x="187" y="191"/>
                </a:cubicBezTo>
                <a:cubicBezTo>
                  <a:pt x="187" y="202"/>
                  <a:pt x="180" y="202"/>
                  <a:pt x="180" y="202"/>
                </a:cubicBezTo>
                <a:cubicBezTo>
                  <a:pt x="166" y="202"/>
                  <a:pt x="166" y="202"/>
                  <a:pt x="166" y="202"/>
                </a:cubicBezTo>
                <a:cubicBezTo>
                  <a:pt x="162" y="202"/>
                  <a:pt x="162" y="202"/>
                  <a:pt x="162" y="202"/>
                </a:cubicBezTo>
                <a:cubicBezTo>
                  <a:pt x="163" y="221"/>
                  <a:pt x="163" y="221"/>
                  <a:pt x="163" y="221"/>
                </a:cubicBezTo>
                <a:cubicBezTo>
                  <a:pt x="163" y="221"/>
                  <a:pt x="163" y="221"/>
                  <a:pt x="163" y="221"/>
                </a:cubicBezTo>
                <a:cubicBezTo>
                  <a:pt x="163" y="222"/>
                  <a:pt x="162" y="223"/>
                  <a:pt x="161" y="225"/>
                </a:cubicBezTo>
                <a:cubicBezTo>
                  <a:pt x="160" y="226"/>
                  <a:pt x="158" y="227"/>
                  <a:pt x="155" y="227"/>
                </a:cubicBezTo>
                <a:cubicBezTo>
                  <a:pt x="155" y="227"/>
                  <a:pt x="155" y="227"/>
                  <a:pt x="155" y="227"/>
                </a:cubicBezTo>
                <a:cubicBezTo>
                  <a:pt x="151" y="227"/>
                  <a:pt x="131" y="227"/>
                  <a:pt x="131" y="227"/>
                </a:cubicBezTo>
                <a:cubicBezTo>
                  <a:pt x="131" y="227"/>
                  <a:pt x="131" y="227"/>
                  <a:pt x="131" y="227"/>
                </a:cubicBezTo>
                <a:cubicBezTo>
                  <a:pt x="130" y="227"/>
                  <a:pt x="130" y="227"/>
                  <a:pt x="130" y="227"/>
                </a:cubicBezTo>
                <a:cubicBezTo>
                  <a:pt x="130" y="227"/>
                  <a:pt x="129" y="226"/>
                  <a:pt x="128" y="225"/>
                </a:cubicBezTo>
                <a:cubicBezTo>
                  <a:pt x="127" y="224"/>
                  <a:pt x="127" y="222"/>
                  <a:pt x="127" y="220"/>
                </a:cubicBezTo>
                <a:cubicBezTo>
                  <a:pt x="127" y="219"/>
                  <a:pt x="127" y="219"/>
                  <a:pt x="127" y="219"/>
                </a:cubicBezTo>
                <a:cubicBezTo>
                  <a:pt x="127" y="216"/>
                  <a:pt x="127" y="207"/>
                  <a:pt x="127" y="202"/>
                </a:cubicBezTo>
                <a:cubicBezTo>
                  <a:pt x="117" y="202"/>
                  <a:pt x="117" y="202"/>
                  <a:pt x="117" y="202"/>
                </a:cubicBezTo>
                <a:cubicBezTo>
                  <a:pt x="117" y="202"/>
                  <a:pt x="114" y="193"/>
                  <a:pt x="110" y="172"/>
                </a:cubicBezTo>
                <a:cubicBezTo>
                  <a:pt x="106" y="152"/>
                  <a:pt x="85" y="146"/>
                  <a:pt x="85" y="146"/>
                </a:cubicBezTo>
                <a:cubicBezTo>
                  <a:pt x="43" y="144"/>
                  <a:pt x="43" y="144"/>
                  <a:pt x="43" y="144"/>
                </a:cubicBezTo>
                <a:cubicBezTo>
                  <a:pt x="43" y="144"/>
                  <a:pt x="27" y="149"/>
                  <a:pt x="16" y="170"/>
                </a:cubicBezTo>
                <a:cubicBezTo>
                  <a:pt x="6" y="190"/>
                  <a:pt x="6" y="215"/>
                  <a:pt x="6" y="215"/>
                </a:cubicBezTo>
                <a:cubicBezTo>
                  <a:pt x="0" y="215"/>
                  <a:pt x="0" y="215"/>
                  <a:pt x="0" y="215"/>
                </a:cubicBezTo>
                <a:cubicBezTo>
                  <a:pt x="0" y="215"/>
                  <a:pt x="4" y="177"/>
                  <a:pt x="7" y="165"/>
                </a:cubicBezTo>
                <a:close/>
                <a:moveTo>
                  <a:pt x="147" y="15"/>
                </a:moveTo>
                <a:cubicBezTo>
                  <a:pt x="133" y="14"/>
                  <a:pt x="133" y="14"/>
                  <a:pt x="133" y="14"/>
                </a:cubicBezTo>
                <a:cubicBezTo>
                  <a:pt x="135" y="112"/>
                  <a:pt x="135" y="112"/>
                  <a:pt x="135" y="112"/>
                </a:cubicBezTo>
                <a:cubicBezTo>
                  <a:pt x="161" y="112"/>
                  <a:pt x="161" y="112"/>
                  <a:pt x="161" y="112"/>
                </a:cubicBezTo>
                <a:cubicBezTo>
                  <a:pt x="161" y="112"/>
                  <a:pt x="161" y="90"/>
                  <a:pt x="161" y="80"/>
                </a:cubicBezTo>
                <a:cubicBezTo>
                  <a:pt x="161" y="69"/>
                  <a:pt x="147" y="15"/>
                  <a:pt x="147" y="15"/>
                </a:cubicBezTo>
                <a:close/>
                <a:moveTo>
                  <a:pt x="132" y="219"/>
                </a:moveTo>
                <a:cubicBezTo>
                  <a:pt x="132" y="219"/>
                  <a:pt x="132" y="219"/>
                  <a:pt x="132" y="220"/>
                </a:cubicBezTo>
                <a:cubicBezTo>
                  <a:pt x="132" y="221"/>
                  <a:pt x="132" y="221"/>
                  <a:pt x="132" y="222"/>
                </a:cubicBezTo>
                <a:cubicBezTo>
                  <a:pt x="134" y="222"/>
                  <a:pt x="137" y="222"/>
                  <a:pt x="141" y="222"/>
                </a:cubicBezTo>
                <a:cubicBezTo>
                  <a:pt x="147" y="222"/>
                  <a:pt x="153" y="222"/>
                  <a:pt x="155" y="222"/>
                </a:cubicBezTo>
                <a:cubicBezTo>
                  <a:pt x="157" y="222"/>
                  <a:pt x="157" y="222"/>
                  <a:pt x="157" y="222"/>
                </a:cubicBezTo>
                <a:cubicBezTo>
                  <a:pt x="157" y="221"/>
                  <a:pt x="158" y="221"/>
                  <a:pt x="158" y="221"/>
                </a:cubicBezTo>
                <a:cubicBezTo>
                  <a:pt x="158" y="221"/>
                  <a:pt x="158" y="221"/>
                  <a:pt x="158" y="221"/>
                </a:cubicBezTo>
                <a:cubicBezTo>
                  <a:pt x="157" y="202"/>
                  <a:pt x="157" y="202"/>
                  <a:pt x="157" y="202"/>
                </a:cubicBezTo>
                <a:cubicBezTo>
                  <a:pt x="132" y="202"/>
                  <a:pt x="132" y="202"/>
                  <a:pt x="132" y="202"/>
                </a:cubicBezTo>
                <a:cubicBezTo>
                  <a:pt x="132" y="207"/>
                  <a:pt x="132" y="216"/>
                  <a:pt x="132" y="219"/>
                </a:cubicBezTo>
                <a:close/>
                <a:moveTo>
                  <a:pt x="131" y="81"/>
                </a:moveTo>
                <a:cubicBezTo>
                  <a:pt x="129" y="15"/>
                  <a:pt x="129" y="15"/>
                  <a:pt x="129" y="15"/>
                </a:cubicBezTo>
                <a:cubicBezTo>
                  <a:pt x="79" y="13"/>
                  <a:pt x="79" y="13"/>
                  <a:pt x="79" y="13"/>
                </a:cubicBezTo>
                <a:cubicBezTo>
                  <a:pt x="78" y="65"/>
                  <a:pt x="78" y="65"/>
                  <a:pt x="78" y="65"/>
                </a:cubicBezTo>
                <a:lnTo>
                  <a:pt x="131" y="81"/>
                </a:lnTo>
                <a:close/>
              </a:path>
            </a:pathLst>
          </a:custGeom>
          <a:solidFill>
            <a:srgbClr val="B2B2B2"/>
          </a:solidFill>
          <a:ln>
            <a:noFill/>
          </a:ln>
        </p:spPr>
        <p:txBody>
          <a:bodyPr/>
          <a:p>
            <a:pPr>
              <a:defRPr/>
            </a:pPr>
            <a:endParaRPr lang="en-US">
              <a:solidFill>
                <a:prstClr val="black"/>
              </a:solidFill>
              <a:sym typeface="Arial" panose="020B0604020202020204" pitchFamily="34" charset="0"/>
            </a:endParaRPr>
          </a:p>
        </p:txBody>
      </p:sp>
      <p:sp>
        <p:nvSpPr>
          <p:cNvPr id="691" name="Freeform 6"/>
          <p:cNvSpPr>
            <a:spLocks noEditPoints="1"/>
          </p:cNvSpPr>
          <p:nvPr>
            <p:custDataLst>
              <p:tags r:id="rId13"/>
            </p:custDataLst>
          </p:nvPr>
        </p:nvSpPr>
        <p:spPr bwMode="auto">
          <a:xfrm>
            <a:off x="8742045" y="5755640"/>
            <a:ext cx="541655" cy="542925"/>
          </a:xfrm>
          <a:custGeom>
            <a:avLst/>
            <a:gdLst>
              <a:gd name="T0" fmla="*/ 50 w 100"/>
              <a:gd name="T1" fmla="*/ 0 h 100"/>
              <a:gd name="T2" fmla="*/ 100 w 100"/>
              <a:gd name="T3" fmla="*/ 50 h 100"/>
              <a:gd name="T4" fmla="*/ 50 w 100"/>
              <a:gd name="T5" fmla="*/ 100 h 100"/>
              <a:gd name="T6" fmla="*/ 0 w 100"/>
              <a:gd name="T7" fmla="*/ 50 h 100"/>
              <a:gd name="T8" fmla="*/ 50 w 100"/>
              <a:gd name="T9" fmla="*/ 0 h 100"/>
              <a:gd name="T10" fmla="*/ 50 w 100"/>
              <a:gd name="T11" fmla="*/ 77 h 100"/>
              <a:gd name="T12" fmla="*/ 77 w 100"/>
              <a:gd name="T13" fmla="*/ 50 h 100"/>
              <a:gd name="T14" fmla="*/ 50 w 100"/>
              <a:gd name="T15" fmla="*/ 23 h 100"/>
              <a:gd name="T16" fmla="*/ 23 w 100"/>
              <a:gd name="T17" fmla="*/ 50 h 100"/>
              <a:gd name="T18" fmla="*/ 50 w 100"/>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0">
                <a:moveTo>
                  <a:pt x="50" y="0"/>
                </a:moveTo>
                <a:cubicBezTo>
                  <a:pt x="78" y="0"/>
                  <a:pt x="100" y="23"/>
                  <a:pt x="100" y="50"/>
                </a:cubicBezTo>
                <a:cubicBezTo>
                  <a:pt x="100" y="78"/>
                  <a:pt x="78" y="100"/>
                  <a:pt x="50" y="100"/>
                </a:cubicBezTo>
                <a:cubicBezTo>
                  <a:pt x="23" y="100"/>
                  <a:pt x="0" y="78"/>
                  <a:pt x="0" y="50"/>
                </a:cubicBezTo>
                <a:cubicBezTo>
                  <a:pt x="0" y="23"/>
                  <a:pt x="23" y="0"/>
                  <a:pt x="50" y="0"/>
                </a:cubicBezTo>
                <a:close/>
                <a:moveTo>
                  <a:pt x="50" y="77"/>
                </a:moveTo>
                <a:cubicBezTo>
                  <a:pt x="65" y="77"/>
                  <a:pt x="77" y="65"/>
                  <a:pt x="77" y="50"/>
                </a:cubicBezTo>
                <a:cubicBezTo>
                  <a:pt x="77" y="35"/>
                  <a:pt x="65" y="23"/>
                  <a:pt x="50" y="23"/>
                </a:cubicBezTo>
                <a:cubicBezTo>
                  <a:pt x="35" y="23"/>
                  <a:pt x="23" y="35"/>
                  <a:pt x="23" y="50"/>
                </a:cubicBezTo>
                <a:cubicBezTo>
                  <a:pt x="23" y="65"/>
                  <a:pt x="35" y="77"/>
                  <a:pt x="50" y="77"/>
                </a:cubicBezTo>
                <a:close/>
              </a:path>
            </a:pathLst>
          </a:custGeom>
          <a:solidFill>
            <a:srgbClr val="B2B2B2"/>
          </a:solidFill>
          <a:ln w="3175">
            <a:noFill/>
            <a:round/>
          </a:ln>
        </p:spPr>
        <p:txBody>
          <a:bodyPr/>
          <a:p>
            <a:pPr>
              <a:defRPr/>
            </a:pPr>
            <a:endParaRPr lang="en-US">
              <a:solidFill>
                <a:prstClr val="black"/>
              </a:solidFill>
              <a:sym typeface="Arial" panose="020B0604020202020204" pitchFamily="34" charset="0"/>
            </a:endParaRPr>
          </a:p>
        </p:txBody>
      </p:sp>
      <p:sp>
        <p:nvSpPr>
          <p:cNvPr id="692" name="Freeform 9"/>
          <p:cNvSpPr/>
          <p:nvPr>
            <p:custDataLst>
              <p:tags r:id="rId14"/>
            </p:custDataLst>
          </p:nvPr>
        </p:nvSpPr>
        <p:spPr bwMode="auto">
          <a:xfrm>
            <a:off x="8724900" y="4846320"/>
            <a:ext cx="179070" cy="885825"/>
          </a:xfrm>
          <a:custGeom>
            <a:avLst/>
            <a:gdLst>
              <a:gd name="T0" fmla="*/ 2 w 33"/>
              <a:gd name="T1" fmla="*/ 35 h 163"/>
              <a:gd name="T2" fmla="*/ 4 w 33"/>
              <a:gd name="T3" fmla="*/ 36 h 163"/>
              <a:gd name="T4" fmla="*/ 5 w 33"/>
              <a:gd name="T5" fmla="*/ 8 h 163"/>
              <a:gd name="T6" fmla="*/ 15 w 33"/>
              <a:gd name="T7" fmla="*/ 7 h 163"/>
              <a:gd name="T8" fmla="*/ 16 w 33"/>
              <a:gd name="T9" fmla="*/ 36 h 163"/>
              <a:gd name="T10" fmla="*/ 19 w 33"/>
              <a:gd name="T11" fmla="*/ 37 h 163"/>
              <a:gd name="T12" fmla="*/ 33 w 33"/>
              <a:gd name="T13" fmla="*/ 38 h 163"/>
              <a:gd name="T14" fmla="*/ 27 w 33"/>
              <a:gd name="T15" fmla="*/ 133 h 163"/>
              <a:gd name="T16" fmla="*/ 10 w 33"/>
              <a:gd name="T17" fmla="*/ 150 h 163"/>
              <a:gd name="T18" fmla="*/ 0 w 33"/>
              <a:gd name="T19" fmla="*/ 163 h 163"/>
              <a:gd name="T20" fmla="*/ 2 w 33"/>
              <a:gd name="T21" fmla="*/ 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163">
                <a:moveTo>
                  <a:pt x="2" y="35"/>
                </a:moveTo>
                <a:cubicBezTo>
                  <a:pt x="4" y="36"/>
                  <a:pt x="4" y="36"/>
                  <a:pt x="4" y="36"/>
                </a:cubicBezTo>
                <a:cubicBezTo>
                  <a:pt x="5" y="8"/>
                  <a:pt x="5" y="8"/>
                  <a:pt x="5" y="8"/>
                </a:cubicBezTo>
                <a:cubicBezTo>
                  <a:pt x="5" y="8"/>
                  <a:pt x="10" y="0"/>
                  <a:pt x="15" y="7"/>
                </a:cubicBezTo>
                <a:cubicBezTo>
                  <a:pt x="16" y="36"/>
                  <a:pt x="16" y="36"/>
                  <a:pt x="16" y="36"/>
                </a:cubicBezTo>
                <a:cubicBezTo>
                  <a:pt x="19" y="37"/>
                  <a:pt x="19" y="37"/>
                  <a:pt x="19" y="37"/>
                </a:cubicBezTo>
                <a:cubicBezTo>
                  <a:pt x="33" y="38"/>
                  <a:pt x="33" y="38"/>
                  <a:pt x="33" y="38"/>
                </a:cubicBezTo>
                <a:cubicBezTo>
                  <a:pt x="27" y="133"/>
                  <a:pt x="27" y="133"/>
                  <a:pt x="27" y="133"/>
                </a:cubicBezTo>
                <a:cubicBezTo>
                  <a:pt x="27" y="133"/>
                  <a:pt x="19" y="139"/>
                  <a:pt x="10" y="150"/>
                </a:cubicBezTo>
                <a:cubicBezTo>
                  <a:pt x="1" y="160"/>
                  <a:pt x="0" y="163"/>
                  <a:pt x="0" y="163"/>
                </a:cubicBezTo>
                <a:lnTo>
                  <a:pt x="2" y="35"/>
                </a:lnTo>
                <a:close/>
              </a:path>
            </a:pathLst>
          </a:custGeom>
          <a:solidFill>
            <a:srgbClr val="B2B2B2"/>
          </a:solidFill>
          <a:ln>
            <a:noFill/>
          </a:ln>
        </p:spPr>
        <p:txBody>
          <a:bodyPr/>
          <a:p>
            <a:pPr>
              <a:defRPr/>
            </a:pPr>
            <a:endParaRPr lang="en-US">
              <a:solidFill>
                <a:prstClr val="black"/>
              </a:solidFill>
              <a:sym typeface="Arial" panose="020B0604020202020204" pitchFamily="34" charset="0"/>
            </a:endParaRPr>
          </a:p>
        </p:txBody>
      </p:sp>
      <p:sp>
        <p:nvSpPr>
          <p:cNvPr id="693" name="Freeform 10"/>
          <p:cNvSpPr>
            <a:spLocks noEditPoints="1"/>
          </p:cNvSpPr>
          <p:nvPr>
            <p:custDataLst>
              <p:tags r:id="rId15"/>
            </p:custDataLst>
          </p:nvPr>
        </p:nvSpPr>
        <p:spPr bwMode="auto">
          <a:xfrm>
            <a:off x="7016750" y="5755640"/>
            <a:ext cx="546100" cy="542925"/>
          </a:xfrm>
          <a:custGeom>
            <a:avLst/>
            <a:gdLst>
              <a:gd name="T0" fmla="*/ 51 w 101"/>
              <a:gd name="T1" fmla="*/ 0 h 100"/>
              <a:gd name="T2" fmla="*/ 101 w 101"/>
              <a:gd name="T3" fmla="*/ 50 h 100"/>
              <a:gd name="T4" fmla="*/ 51 w 101"/>
              <a:gd name="T5" fmla="*/ 100 h 100"/>
              <a:gd name="T6" fmla="*/ 0 w 101"/>
              <a:gd name="T7" fmla="*/ 50 h 100"/>
              <a:gd name="T8" fmla="*/ 51 w 101"/>
              <a:gd name="T9" fmla="*/ 0 h 100"/>
              <a:gd name="T10" fmla="*/ 51 w 101"/>
              <a:gd name="T11" fmla="*/ 77 h 100"/>
              <a:gd name="T12" fmla="*/ 78 w 101"/>
              <a:gd name="T13" fmla="*/ 50 h 100"/>
              <a:gd name="T14" fmla="*/ 51 w 101"/>
              <a:gd name="T15" fmla="*/ 23 h 100"/>
              <a:gd name="T16" fmla="*/ 23 w 101"/>
              <a:gd name="T17" fmla="*/ 50 h 100"/>
              <a:gd name="T18" fmla="*/ 51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1" y="0"/>
                </a:moveTo>
                <a:cubicBezTo>
                  <a:pt x="78" y="0"/>
                  <a:pt x="101" y="23"/>
                  <a:pt x="101" y="50"/>
                </a:cubicBezTo>
                <a:cubicBezTo>
                  <a:pt x="101" y="78"/>
                  <a:pt x="78" y="100"/>
                  <a:pt x="51" y="100"/>
                </a:cubicBezTo>
                <a:cubicBezTo>
                  <a:pt x="23" y="100"/>
                  <a:pt x="0" y="78"/>
                  <a:pt x="0" y="50"/>
                </a:cubicBezTo>
                <a:cubicBezTo>
                  <a:pt x="0" y="23"/>
                  <a:pt x="23" y="0"/>
                  <a:pt x="51" y="0"/>
                </a:cubicBezTo>
                <a:close/>
                <a:moveTo>
                  <a:pt x="51" y="77"/>
                </a:moveTo>
                <a:cubicBezTo>
                  <a:pt x="66" y="77"/>
                  <a:pt x="78" y="65"/>
                  <a:pt x="78" y="50"/>
                </a:cubicBezTo>
                <a:cubicBezTo>
                  <a:pt x="78" y="35"/>
                  <a:pt x="66" y="23"/>
                  <a:pt x="51" y="23"/>
                </a:cubicBezTo>
                <a:cubicBezTo>
                  <a:pt x="36" y="23"/>
                  <a:pt x="23" y="35"/>
                  <a:pt x="23" y="50"/>
                </a:cubicBezTo>
                <a:cubicBezTo>
                  <a:pt x="23" y="65"/>
                  <a:pt x="36" y="77"/>
                  <a:pt x="51" y="77"/>
                </a:cubicBezTo>
                <a:close/>
              </a:path>
            </a:pathLst>
          </a:custGeom>
          <a:solidFill>
            <a:srgbClr val="B2B2B2"/>
          </a:solidFill>
          <a:ln w="3175">
            <a:noFill/>
            <a:round/>
          </a:ln>
        </p:spPr>
        <p:txBody>
          <a:bodyPr/>
          <a:p>
            <a:pPr>
              <a:defRPr/>
            </a:pPr>
            <a:endParaRPr lang="en-US">
              <a:solidFill>
                <a:prstClr val="black"/>
              </a:solidFill>
              <a:sym typeface="Arial" panose="020B0604020202020204" pitchFamily="34" charset="0"/>
            </a:endParaRPr>
          </a:p>
        </p:txBody>
      </p:sp>
      <p:sp>
        <p:nvSpPr>
          <p:cNvPr id="694" name="Freeform 18"/>
          <p:cNvSpPr>
            <a:spLocks noEditPoints="1"/>
          </p:cNvSpPr>
          <p:nvPr>
            <p:custDataLst>
              <p:tags r:id="rId16"/>
            </p:custDataLst>
          </p:nvPr>
        </p:nvSpPr>
        <p:spPr bwMode="auto">
          <a:xfrm>
            <a:off x="7602220" y="5755640"/>
            <a:ext cx="544830" cy="542925"/>
          </a:xfrm>
          <a:custGeom>
            <a:avLst/>
            <a:gdLst>
              <a:gd name="T0" fmla="*/ 50 w 101"/>
              <a:gd name="T1" fmla="*/ 0 h 100"/>
              <a:gd name="T2" fmla="*/ 101 w 101"/>
              <a:gd name="T3" fmla="*/ 50 h 100"/>
              <a:gd name="T4" fmla="*/ 50 w 101"/>
              <a:gd name="T5" fmla="*/ 100 h 100"/>
              <a:gd name="T6" fmla="*/ 0 w 101"/>
              <a:gd name="T7" fmla="*/ 50 h 100"/>
              <a:gd name="T8" fmla="*/ 50 w 101"/>
              <a:gd name="T9" fmla="*/ 0 h 100"/>
              <a:gd name="T10" fmla="*/ 50 w 101"/>
              <a:gd name="T11" fmla="*/ 77 h 100"/>
              <a:gd name="T12" fmla="*/ 78 w 101"/>
              <a:gd name="T13" fmla="*/ 50 h 100"/>
              <a:gd name="T14" fmla="*/ 50 w 101"/>
              <a:gd name="T15" fmla="*/ 23 h 100"/>
              <a:gd name="T16" fmla="*/ 23 w 101"/>
              <a:gd name="T17" fmla="*/ 50 h 100"/>
              <a:gd name="T18" fmla="*/ 50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78" y="0"/>
                  <a:pt x="101" y="23"/>
                  <a:pt x="101" y="50"/>
                </a:cubicBezTo>
                <a:cubicBezTo>
                  <a:pt x="101" y="78"/>
                  <a:pt x="78" y="100"/>
                  <a:pt x="50" y="100"/>
                </a:cubicBezTo>
                <a:cubicBezTo>
                  <a:pt x="23" y="100"/>
                  <a:pt x="0" y="78"/>
                  <a:pt x="0" y="50"/>
                </a:cubicBezTo>
                <a:cubicBezTo>
                  <a:pt x="0" y="23"/>
                  <a:pt x="23" y="0"/>
                  <a:pt x="50" y="0"/>
                </a:cubicBezTo>
                <a:close/>
                <a:moveTo>
                  <a:pt x="50" y="77"/>
                </a:moveTo>
                <a:cubicBezTo>
                  <a:pt x="65" y="77"/>
                  <a:pt x="78" y="65"/>
                  <a:pt x="78" y="50"/>
                </a:cubicBezTo>
                <a:cubicBezTo>
                  <a:pt x="78" y="35"/>
                  <a:pt x="65" y="23"/>
                  <a:pt x="50" y="23"/>
                </a:cubicBezTo>
                <a:cubicBezTo>
                  <a:pt x="35" y="23"/>
                  <a:pt x="23" y="35"/>
                  <a:pt x="23" y="50"/>
                </a:cubicBezTo>
                <a:cubicBezTo>
                  <a:pt x="23" y="65"/>
                  <a:pt x="35" y="77"/>
                  <a:pt x="50" y="77"/>
                </a:cubicBezTo>
                <a:close/>
              </a:path>
            </a:pathLst>
          </a:custGeom>
          <a:solidFill>
            <a:srgbClr val="B2B2B2"/>
          </a:solidFill>
          <a:ln w="3175">
            <a:noFill/>
            <a:round/>
          </a:ln>
        </p:spPr>
        <p:txBody>
          <a:bodyPr/>
          <a:p>
            <a:pPr>
              <a:defRPr/>
            </a:pPr>
            <a:endParaRPr lang="en-US">
              <a:solidFill>
                <a:prstClr val="black"/>
              </a:solidFill>
              <a:sym typeface="Arial" panose="020B0604020202020204" pitchFamily="34" charset="0"/>
            </a:endParaRPr>
          </a:p>
        </p:txBody>
      </p:sp>
      <p:sp>
        <p:nvSpPr>
          <p:cNvPr id="695" name="Freeform 19"/>
          <p:cNvSpPr/>
          <p:nvPr>
            <p:custDataLst>
              <p:tags r:id="rId17"/>
            </p:custDataLst>
          </p:nvPr>
        </p:nvSpPr>
        <p:spPr bwMode="auto">
          <a:xfrm>
            <a:off x="6969125" y="5716270"/>
            <a:ext cx="1692275" cy="337820"/>
          </a:xfrm>
          <a:custGeom>
            <a:avLst/>
            <a:gdLst>
              <a:gd name="T0" fmla="*/ 8 w 313"/>
              <a:gd name="T1" fmla="*/ 0 h 62"/>
              <a:gd name="T2" fmla="*/ 304 w 313"/>
              <a:gd name="T3" fmla="*/ 0 h 62"/>
              <a:gd name="T4" fmla="*/ 313 w 313"/>
              <a:gd name="T5" fmla="*/ 9 h 62"/>
              <a:gd name="T6" fmla="*/ 313 w 313"/>
              <a:gd name="T7" fmla="*/ 54 h 62"/>
              <a:gd name="T8" fmla="*/ 304 w 313"/>
              <a:gd name="T9" fmla="*/ 62 h 62"/>
              <a:gd name="T10" fmla="*/ 223 w 313"/>
              <a:gd name="T11" fmla="*/ 62 h 62"/>
              <a:gd name="T12" fmla="*/ 224 w 313"/>
              <a:gd name="T13" fmla="*/ 58 h 62"/>
              <a:gd name="T14" fmla="*/ 167 w 313"/>
              <a:gd name="T15" fmla="*/ 2 h 62"/>
              <a:gd name="T16" fmla="*/ 113 w 313"/>
              <a:gd name="T17" fmla="*/ 43 h 62"/>
              <a:gd name="T18" fmla="*/ 59 w 313"/>
              <a:gd name="T19" fmla="*/ 2 h 62"/>
              <a:gd name="T20" fmla="*/ 3 w 313"/>
              <a:gd name="T21" fmla="*/ 58 h 62"/>
              <a:gd name="T22" fmla="*/ 3 w 313"/>
              <a:gd name="T23" fmla="*/ 60 h 62"/>
              <a:gd name="T24" fmla="*/ 0 w 313"/>
              <a:gd name="T25" fmla="*/ 54 h 62"/>
              <a:gd name="T26" fmla="*/ 0 w 313"/>
              <a:gd name="T27" fmla="*/ 9 h 62"/>
              <a:gd name="T28" fmla="*/ 8 w 313"/>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3" h="62">
                <a:moveTo>
                  <a:pt x="8" y="0"/>
                </a:moveTo>
                <a:cubicBezTo>
                  <a:pt x="304" y="0"/>
                  <a:pt x="304" y="0"/>
                  <a:pt x="304" y="0"/>
                </a:cubicBezTo>
                <a:cubicBezTo>
                  <a:pt x="309" y="0"/>
                  <a:pt x="313" y="4"/>
                  <a:pt x="313" y="9"/>
                </a:cubicBezTo>
                <a:cubicBezTo>
                  <a:pt x="313" y="54"/>
                  <a:pt x="313" y="54"/>
                  <a:pt x="313" y="54"/>
                </a:cubicBezTo>
                <a:cubicBezTo>
                  <a:pt x="313" y="58"/>
                  <a:pt x="309" y="62"/>
                  <a:pt x="304" y="62"/>
                </a:cubicBezTo>
                <a:cubicBezTo>
                  <a:pt x="223" y="62"/>
                  <a:pt x="223" y="62"/>
                  <a:pt x="223" y="62"/>
                </a:cubicBezTo>
                <a:cubicBezTo>
                  <a:pt x="224" y="60"/>
                  <a:pt x="224" y="59"/>
                  <a:pt x="224" y="58"/>
                </a:cubicBezTo>
                <a:cubicBezTo>
                  <a:pt x="224" y="27"/>
                  <a:pt x="198" y="2"/>
                  <a:pt x="167" y="2"/>
                </a:cubicBezTo>
                <a:cubicBezTo>
                  <a:pt x="141" y="2"/>
                  <a:pt x="120" y="19"/>
                  <a:pt x="113" y="43"/>
                </a:cubicBezTo>
                <a:cubicBezTo>
                  <a:pt x="107" y="19"/>
                  <a:pt x="85" y="2"/>
                  <a:pt x="59" y="2"/>
                </a:cubicBezTo>
                <a:cubicBezTo>
                  <a:pt x="28" y="2"/>
                  <a:pt x="3" y="27"/>
                  <a:pt x="3" y="58"/>
                </a:cubicBezTo>
                <a:cubicBezTo>
                  <a:pt x="3" y="58"/>
                  <a:pt x="3" y="59"/>
                  <a:pt x="3" y="60"/>
                </a:cubicBezTo>
                <a:cubicBezTo>
                  <a:pt x="1" y="58"/>
                  <a:pt x="0" y="56"/>
                  <a:pt x="0" y="54"/>
                </a:cubicBezTo>
                <a:cubicBezTo>
                  <a:pt x="0" y="9"/>
                  <a:pt x="0" y="9"/>
                  <a:pt x="0" y="9"/>
                </a:cubicBezTo>
                <a:cubicBezTo>
                  <a:pt x="0" y="4"/>
                  <a:pt x="4" y="0"/>
                  <a:pt x="8" y="0"/>
                </a:cubicBezTo>
                <a:close/>
              </a:path>
            </a:pathLst>
          </a:custGeom>
          <a:solidFill>
            <a:srgbClr val="B2B2B2"/>
          </a:solidFill>
          <a:ln>
            <a:noFill/>
          </a:ln>
        </p:spPr>
        <p:txBody>
          <a:bodyPr/>
          <a:p>
            <a:pPr>
              <a:defRPr/>
            </a:pPr>
            <a:endParaRPr lang="en-US">
              <a:solidFill>
                <a:prstClr val="black"/>
              </a:solidFill>
              <a:sym typeface="Arial" panose="020B0604020202020204" pitchFamily="34" charset="0"/>
            </a:endParaRPr>
          </a:p>
        </p:txBody>
      </p:sp>
      <p:sp>
        <p:nvSpPr>
          <p:cNvPr id="696" name="Freeform 21"/>
          <p:cNvSpPr/>
          <p:nvPr>
            <p:custDataLst>
              <p:tags r:id="rId18"/>
            </p:custDataLst>
          </p:nvPr>
        </p:nvSpPr>
        <p:spPr bwMode="auto">
          <a:xfrm>
            <a:off x="8864600" y="4404995"/>
            <a:ext cx="419100" cy="480695"/>
          </a:xfrm>
          <a:custGeom>
            <a:avLst/>
            <a:gdLst>
              <a:gd name="T0" fmla="*/ 77 w 77"/>
              <a:gd name="T1" fmla="*/ 88 h 88"/>
              <a:gd name="T2" fmla="*/ 34 w 77"/>
              <a:gd name="T3" fmla="*/ 23 h 88"/>
              <a:gd name="T4" fmla="*/ 0 w 77"/>
              <a:gd name="T5" fmla="*/ 0 h 88"/>
              <a:gd name="T6" fmla="*/ 12 w 77"/>
              <a:gd name="T7" fmla="*/ 85 h 88"/>
              <a:gd name="T8" fmla="*/ 77 w 77"/>
              <a:gd name="T9" fmla="*/ 88 h 88"/>
            </a:gdLst>
            <a:ahLst/>
            <a:cxnLst>
              <a:cxn ang="0">
                <a:pos x="T0" y="T1"/>
              </a:cxn>
              <a:cxn ang="0">
                <a:pos x="T2" y="T3"/>
              </a:cxn>
              <a:cxn ang="0">
                <a:pos x="T4" y="T5"/>
              </a:cxn>
              <a:cxn ang="0">
                <a:pos x="T6" y="T7"/>
              </a:cxn>
              <a:cxn ang="0">
                <a:pos x="T8" y="T9"/>
              </a:cxn>
            </a:cxnLst>
            <a:rect l="0" t="0" r="r" b="b"/>
            <a:pathLst>
              <a:path w="77" h="88">
                <a:moveTo>
                  <a:pt x="77" y="88"/>
                </a:moveTo>
                <a:cubicBezTo>
                  <a:pt x="77" y="88"/>
                  <a:pt x="49" y="40"/>
                  <a:pt x="34" y="23"/>
                </a:cubicBezTo>
                <a:cubicBezTo>
                  <a:pt x="20" y="7"/>
                  <a:pt x="0" y="0"/>
                  <a:pt x="0" y="0"/>
                </a:cubicBezTo>
                <a:cubicBezTo>
                  <a:pt x="12" y="85"/>
                  <a:pt x="12" y="85"/>
                  <a:pt x="12" y="85"/>
                </a:cubicBezTo>
                <a:lnTo>
                  <a:pt x="77" y="88"/>
                </a:lnTo>
                <a:close/>
              </a:path>
            </a:pathLst>
          </a:custGeom>
          <a:solidFill>
            <a:srgbClr val="B2B2B2"/>
          </a:solidFill>
          <a:ln>
            <a:noFill/>
          </a:ln>
        </p:spPr>
        <p:txBody>
          <a:bodyPr/>
          <a:p>
            <a:pPr>
              <a:defRPr/>
            </a:pPr>
            <a:endParaRPr lang="en-US">
              <a:solidFill>
                <a:prstClr val="black"/>
              </a:solidFill>
              <a:sym typeface="Arial" panose="020B0604020202020204" pitchFamily="34" charset="0"/>
            </a:endParaRPr>
          </a:p>
        </p:txBody>
      </p:sp>
      <p:sp>
        <p:nvSpPr>
          <p:cNvPr id="697" name="Rectangle 36"/>
          <p:cNvSpPr/>
          <p:nvPr>
            <p:custDataLst>
              <p:tags r:id="rId19"/>
            </p:custDataLst>
          </p:nvPr>
        </p:nvSpPr>
        <p:spPr>
          <a:xfrm>
            <a:off x="4155440" y="4244340"/>
            <a:ext cx="1514475" cy="1428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en-US" dirty="0">
              <a:solidFill>
                <a:prstClr val="white"/>
              </a:solidFill>
              <a:sym typeface="Arial" panose="020B0604020202020204" pitchFamily="34" charset="0"/>
            </a:endParaRPr>
          </a:p>
        </p:txBody>
      </p:sp>
      <p:sp>
        <p:nvSpPr>
          <p:cNvPr id="698" name="Freeform 96"/>
          <p:cNvSpPr/>
          <p:nvPr>
            <p:custDataLst>
              <p:tags r:id="rId20"/>
            </p:custDataLst>
          </p:nvPr>
        </p:nvSpPr>
        <p:spPr bwMode="auto">
          <a:xfrm>
            <a:off x="3434715" y="4627245"/>
            <a:ext cx="52070" cy="44450"/>
          </a:xfrm>
          <a:custGeom>
            <a:avLst/>
            <a:gdLst>
              <a:gd name="T0" fmla="*/ 24 w 24"/>
              <a:gd name="T1" fmla="*/ 20 h 20"/>
              <a:gd name="T2" fmla="*/ 24 w 24"/>
              <a:gd name="T3" fmla="*/ 12 h 20"/>
              <a:gd name="T4" fmla="*/ 12 w 24"/>
              <a:gd name="T5" fmla="*/ 0 h 20"/>
              <a:gd name="T6" fmla="*/ 0 w 24"/>
              <a:gd name="T7" fmla="*/ 12 h 20"/>
              <a:gd name="T8" fmla="*/ 0 w 24"/>
              <a:gd name="T9" fmla="*/ 20 h 20"/>
            </a:gdLst>
            <a:ahLst/>
            <a:cxnLst>
              <a:cxn ang="0">
                <a:pos x="T0" y="T1"/>
              </a:cxn>
              <a:cxn ang="0">
                <a:pos x="T2" y="T3"/>
              </a:cxn>
              <a:cxn ang="0">
                <a:pos x="T4" y="T5"/>
              </a:cxn>
              <a:cxn ang="0">
                <a:pos x="T6" y="T7"/>
              </a:cxn>
              <a:cxn ang="0">
                <a:pos x="T8" y="T9"/>
              </a:cxn>
            </a:cxnLst>
            <a:rect l="0" t="0" r="r" b="b"/>
            <a:pathLst>
              <a:path w="24" h="20">
                <a:moveTo>
                  <a:pt x="24" y="20"/>
                </a:moveTo>
                <a:cubicBezTo>
                  <a:pt x="24" y="12"/>
                  <a:pt x="24" y="12"/>
                  <a:pt x="24" y="12"/>
                </a:cubicBezTo>
                <a:cubicBezTo>
                  <a:pt x="24" y="5"/>
                  <a:pt x="19" y="0"/>
                  <a:pt x="12" y="0"/>
                </a:cubicBezTo>
                <a:cubicBezTo>
                  <a:pt x="6" y="0"/>
                  <a:pt x="0" y="5"/>
                  <a:pt x="0" y="12"/>
                </a:cubicBezTo>
                <a:cubicBezTo>
                  <a:pt x="0" y="20"/>
                  <a:pt x="0" y="20"/>
                  <a:pt x="0" y="20"/>
                </a:cubicBezTo>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699" name="Line 97"/>
          <p:cNvSpPr>
            <a:spLocks noChangeShapeType="1"/>
          </p:cNvSpPr>
          <p:nvPr>
            <p:custDataLst>
              <p:tags r:id="rId21"/>
            </p:custDataLst>
          </p:nvPr>
        </p:nvSpPr>
        <p:spPr bwMode="auto">
          <a:xfrm>
            <a:off x="3434715" y="4771390"/>
            <a:ext cx="0" cy="36830"/>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00" name="Line 98"/>
          <p:cNvSpPr>
            <a:spLocks noChangeShapeType="1"/>
          </p:cNvSpPr>
          <p:nvPr>
            <p:custDataLst>
              <p:tags r:id="rId22"/>
            </p:custDataLst>
          </p:nvPr>
        </p:nvSpPr>
        <p:spPr bwMode="auto">
          <a:xfrm flipV="1">
            <a:off x="3487420" y="4771390"/>
            <a:ext cx="0" cy="36830"/>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01" name="Freeform 99"/>
          <p:cNvSpPr/>
          <p:nvPr>
            <p:custDataLst>
              <p:tags r:id="rId23"/>
            </p:custDataLst>
          </p:nvPr>
        </p:nvSpPr>
        <p:spPr bwMode="auto">
          <a:xfrm>
            <a:off x="3434715" y="4897120"/>
            <a:ext cx="52070" cy="144145"/>
          </a:xfrm>
          <a:custGeom>
            <a:avLst/>
            <a:gdLst>
              <a:gd name="T0" fmla="*/ 0 w 56"/>
              <a:gd name="T1" fmla="*/ 0 h 152"/>
              <a:gd name="T2" fmla="*/ 0 w 56"/>
              <a:gd name="T3" fmla="*/ 152 h 152"/>
              <a:gd name="T4" fmla="*/ 56 w 56"/>
              <a:gd name="T5" fmla="*/ 152 h 152"/>
              <a:gd name="T6" fmla="*/ 56 w 56"/>
              <a:gd name="T7" fmla="*/ 0 h 152"/>
            </a:gdLst>
            <a:ahLst/>
            <a:cxnLst>
              <a:cxn ang="0">
                <a:pos x="T0" y="T1"/>
              </a:cxn>
              <a:cxn ang="0">
                <a:pos x="T2" y="T3"/>
              </a:cxn>
              <a:cxn ang="0">
                <a:pos x="T4" y="T5"/>
              </a:cxn>
              <a:cxn ang="0">
                <a:pos x="T6" y="T7"/>
              </a:cxn>
            </a:cxnLst>
            <a:rect l="0" t="0" r="r" b="b"/>
            <a:pathLst>
              <a:path w="56" h="152">
                <a:moveTo>
                  <a:pt x="0" y="0"/>
                </a:moveTo>
                <a:lnTo>
                  <a:pt x="0" y="152"/>
                </a:lnTo>
                <a:lnTo>
                  <a:pt x="56" y="152"/>
                </a:lnTo>
                <a:lnTo>
                  <a:pt x="56" y="0"/>
                </a:lnTo>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02" name="Freeform 100"/>
          <p:cNvSpPr/>
          <p:nvPr>
            <p:custDataLst>
              <p:tags r:id="rId24"/>
            </p:custDataLst>
          </p:nvPr>
        </p:nvSpPr>
        <p:spPr bwMode="auto">
          <a:xfrm>
            <a:off x="3290570" y="4681220"/>
            <a:ext cx="377825" cy="90170"/>
          </a:xfrm>
          <a:custGeom>
            <a:avLst/>
            <a:gdLst>
              <a:gd name="T0" fmla="*/ 327 w 398"/>
              <a:gd name="T1" fmla="*/ 95 h 95"/>
              <a:gd name="T2" fmla="*/ 0 w 398"/>
              <a:gd name="T3" fmla="*/ 95 h 95"/>
              <a:gd name="T4" fmla="*/ 19 w 398"/>
              <a:gd name="T5" fmla="*/ 47 h 95"/>
              <a:gd name="T6" fmla="*/ 0 w 398"/>
              <a:gd name="T7" fmla="*/ 0 h 95"/>
              <a:gd name="T8" fmla="*/ 327 w 398"/>
              <a:gd name="T9" fmla="*/ 0 h 95"/>
              <a:gd name="T10" fmla="*/ 398 w 398"/>
              <a:gd name="T11" fmla="*/ 47 h 95"/>
              <a:gd name="T12" fmla="*/ 327 w 398"/>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398" h="95">
                <a:moveTo>
                  <a:pt x="327" y="95"/>
                </a:moveTo>
                <a:lnTo>
                  <a:pt x="0" y="95"/>
                </a:lnTo>
                <a:lnTo>
                  <a:pt x="19" y="47"/>
                </a:lnTo>
                <a:lnTo>
                  <a:pt x="0" y="0"/>
                </a:lnTo>
                <a:lnTo>
                  <a:pt x="327" y="0"/>
                </a:lnTo>
                <a:lnTo>
                  <a:pt x="398" y="47"/>
                </a:lnTo>
                <a:lnTo>
                  <a:pt x="327" y="95"/>
                </a:ln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03" name="Freeform 101"/>
          <p:cNvSpPr/>
          <p:nvPr>
            <p:custDataLst>
              <p:tags r:id="rId25"/>
            </p:custDataLst>
          </p:nvPr>
        </p:nvSpPr>
        <p:spPr bwMode="auto">
          <a:xfrm>
            <a:off x="3253740" y="4808220"/>
            <a:ext cx="377825" cy="88900"/>
          </a:xfrm>
          <a:custGeom>
            <a:avLst/>
            <a:gdLst>
              <a:gd name="T0" fmla="*/ 71 w 398"/>
              <a:gd name="T1" fmla="*/ 0 h 94"/>
              <a:gd name="T2" fmla="*/ 398 w 398"/>
              <a:gd name="T3" fmla="*/ 0 h 94"/>
              <a:gd name="T4" fmla="*/ 379 w 398"/>
              <a:gd name="T5" fmla="*/ 47 h 94"/>
              <a:gd name="T6" fmla="*/ 398 w 398"/>
              <a:gd name="T7" fmla="*/ 94 h 94"/>
              <a:gd name="T8" fmla="*/ 71 w 398"/>
              <a:gd name="T9" fmla="*/ 94 h 94"/>
              <a:gd name="T10" fmla="*/ 0 w 398"/>
              <a:gd name="T11" fmla="*/ 47 h 94"/>
              <a:gd name="T12" fmla="*/ 71 w 398"/>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398" h="94">
                <a:moveTo>
                  <a:pt x="71" y="0"/>
                </a:moveTo>
                <a:lnTo>
                  <a:pt x="398" y="0"/>
                </a:lnTo>
                <a:lnTo>
                  <a:pt x="379" y="47"/>
                </a:lnTo>
                <a:lnTo>
                  <a:pt x="398" y="94"/>
                </a:lnTo>
                <a:lnTo>
                  <a:pt x="71" y="94"/>
                </a:lnTo>
                <a:lnTo>
                  <a:pt x="0" y="47"/>
                </a:lnTo>
                <a:lnTo>
                  <a:pt x="71" y="0"/>
                </a:ln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04" name="Freeform 71"/>
          <p:cNvSpPr/>
          <p:nvPr>
            <p:custDataLst>
              <p:tags r:id="rId26"/>
            </p:custDataLst>
          </p:nvPr>
        </p:nvSpPr>
        <p:spPr bwMode="auto">
          <a:xfrm>
            <a:off x="4704715" y="4653915"/>
            <a:ext cx="385445" cy="384175"/>
          </a:xfrm>
          <a:custGeom>
            <a:avLst/>
            <a:gdLst>
              <a:gd name="T0" fmla="*/ 152 w 436"/>
              <a:gd name="T1" fmla="*/ 0 h 435"/>
              <a:gd name="T2" fmla="*/ 0 w 436"/>
              <a:gd name="T3" fmla="*/ 38 h 435"/>
              <a:gd name="T4" fmla="*/ 0 w 436"/>
              <a:gd name="T5" fmla="*/ 397 h 435"/>
              <a:gd name="T6" fmla="*/ 152 w 436"/>
              <a:gd name="T7" fmla="*/ 359 h 435"/>
              <a:gd name="T8" fmla="*/ 284 w 436"/>
              <a:gd name="T9" fmla="*/ 435 h 435"/>
              <a:gd name="T10" fmla="*/ 436 w 436"/>
              <a:gd name="T11" fmla="*/ 397 h 435"/>
              <a:gd name="T12" fmla="*/ 436 w 436"/>
              <a:gd name="T13" fmla="*/ 38 h 435"/>
              <a:gd name="T14" fmla="*/ 284 w 436"/>
              <a:gd name="T15" fmla="*/ 76 h 435"/>
              <a:gd name="T16" fmla="*/ 152 w 436"/>
              <a:gd name="T17"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6" h="435">
                <a:moveTo>
                  <a:pt x="152" y="0"/>
                </a:moveTo>
                <a:lnTo>
                  <a:pt x="0" y="38"/>
                </a:lnTo>
                <a:lnTo>
                  <a:pt x="0" y="397"/>
                </a:lnTo>
                <a:lnTo>
                  <a:pt x="152" y="359"/>
                </a:lnTo>
                <a:lnTo>
                  <a:pt x="284" y="435"/>
                </a:lnTo>
                <a:lnTo>
                  <a:pt x="436" y="397"/>
                </a:lnTo>
                <a:lnTo>
                  <a:pt x="436" y="38"/>
                </a:lnTo>
                <a:lnTo>
                  <a:pt x="284" y="76"/>
                </a:lnTo>
                <a:lnTo>
                  <a:pt x="152" y="0"/>
                </a:lnTo>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05" name="Line 72"/>
          <p:cNvSpPr>
            <a:spLocks noChangeShapeType="1"/>
          </p:cNvSpPr>
          <p:nvPr>
            <p:custDataLst>
              <p:tags r:id="rId27"/>
            </p:custDataLst>
          </p:nvPr>
        </p:nvSpPr>
        <p:spPr bwMode="auto">
          <a:xfrm>
            <a:off x="4955540" y="4720590"/>
            <a:ext cx="0" cy="0"/>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06" name="Line 73"/>
          <p:cNvSpPr>
            <a:spLocks noChangeShapeType="1"/>
          </p:cNvSpPr>
          <p:nvPr>
            <p:custDataLst>
              <p:tags r:id="rId28"/>
            </p:custDataLst>
          </p:nvPr>
        </p:nvSpPr>
        <p:spPr bwMode="auto">
          <a:xfrm flipV="1">
            <a:off x="4955540" y="4720590"/>
            <a:ext cx="0" cy="317500"/>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07" name="Line 74"/>
          <p:cNvSpPr>
            <a:spLocks noChangeShapeType="1"/>
          </p:cNvSpPr>
          <p:nvPr>
            <p:custDataLst>
              <p:tags r:id="rId29"/>
            </p:custDataLst>
          </p:nvPr>
        </p:nvSpPr>
        <p:spPr bwMode="auto">
          <a:xfrm flipV="1">
            <a:off x="4839970" y="4653915"/>
            <a:ext cx="0" cy="317500"/>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08" name="Freeform 172"/>
          <p:cNvSpPr/>
          <p:nvPr>
            <p:custDataLst>
              <p:tags r:id="rId30"/>
            </p:custDataLst>
          </p:nvPr>
        </p:nvSpPr>
        <p:spPr bwMode="auto">
          <a:xfrm>
            <a:off x="7746365" y="4796790"/>
            <a:ext cx="41275" cy="41275"/>
          </a:xfrm>
          <a:custGeom>
            <a:avLst/>
            <a:gdLst>
              <a:gd name="T0" fmla="*/ 3 w 18"/>
              <a:gd name="T1" fmla="*/ 15 h 18"/>
              <a:gd name="T2" fmla="*/ 15 w 18"/>
              <a:gd name="T3" fmla="*/ 15 h 18"/>
              <a:gd name="T4" fmla="*/ 15 w 18"/>
              <a:gd name="T5" fmla="*/ 3 h 18"/>
              <a:gd name="T6" fmla="*/ 3 w 18"/>
              <a:gd name="T7" fmla="*/ 3 h 18"/>
              <a:gd name="T8" fmla="*/ 3 w 18"/>
              <a:gd name="T9" fmla="*/ 15 h 18"/>
            </a:gdLst>
            <a:ahLst/>
            <a:cxnLst>
              <a:cxn ang="0">
                <a:pos x="T0" y="T1"/>
              </a:cxn>
              <a:cxn ang="0">
                <a:pos x="T2" y="T3"/>
              </a:cxn>
              <a:cxn ang="0">
                <a:pos x="T4" y="T5"/>
              </a:cxn>
              <a:cxn ang="0">
                <a:pos x="T6" y="T7"/>
              </a:cxn>
              <a:cxn ang="0">
                <a:pos x="T8" y="T9"/>
              </a:cxn>
            </a:cxnLst>
            <a:rect l="0" t="0" r="r" b="b"/>
            <a:pathLst>
              <a:path w="18" h="18">
                <a:moveTo>
                  <a:pt x="3" y="15"/>
                </a:moveTo>
                <a:cubicBezTo>
                  <a:pt x="7" y="18"/>
                  <a:pt x="12" y="18"/>
                  <a:pt x="15" y="15"/>
                </a:cubicBezTo>
                <a:cubicBezTo>
                  <a:pt x="18" y="11"/>
                  <a:pt x="18" y="6"/>
                  <a:pt x="15" y="3"/>
                </a:cubicBezTo>
                <a:cubicBezTo>
                  <a:pt x="12" y="0"/>
                  <a:pt x="7" y="0"/>
                  <a:pt x="3" y="3"/>
                </a:cubicBezTo>
                <a:cubicBezTo>
                  <a:pt x="0" y="6"/>
                  <a:pt x="0" y="11"/>
                  <a:pt x="3" y="15"/>
                </a:cubicBez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09" name="Freeform 173"/>
          <p:cNvSpPr/>
          <p:nvPr>
            <p:custDataLst>
              <p:tags r:id="rId31"/>
            </p:custDataLst>
          </p:nvPr>
        </p:nvSpPr>
        <p:spPr bwMode="auto">
          <a:xfrm>
            <a:off x="7856220" y="4687570"/>
            <a:ext cx="41275" cy="41275"/>
          </a:xfrm>
          <a:custGeom>
            <a:avLst/>
            <a:gdLst>
              <a:gd name="T0" fmla="*/ 3 w 18"/>
              <a:gd name="T1" fmla="*/ 15 h 18"/>
              <a:gd name="T2" fmla="*/ 15 w 18"/>
              <a:gd name="T3" fmla="*/ 15 h 18"/>
              <a:gd name="T4" fmla="*/ 15 w 18"/>
              <a:gd name="T5" fmla="*/ 3 h 18"/>
              <a:gd name="T6" fmla="*/ 3 w 18"/>
              <a:gd name="T7" fmla="*/ 3 h 18"/>
              <a:gd name="T8" fmla="*/ 3 w 18"/>
              <a:gd name="T9" fmla="*/ 15 h 18"/>
            </a:gdLst>
            <a:ahLst/>
            <a:cxnLst>
              <a:cxn ang="0">
                <a:pos x="T0" y="T1"/>
              </a:cxn>
              <a:cxn ang="0">
                <a:pos x="T2" y="T3"/>
              </a:cxn>
              <a:cxn ang="0">
                <a:pos x="T4" y="T5"/>
              </a:cxn>
              <a:cxn ang="0">
                <a:pos x="T6" y="T7"/>
              </a:cxn>
              <a:cxn ang="0">
                <a:pos x="T8" y="T9"/>
              </a:cxn>
            </a:cxnLst>
            <a:rect l="0" t="0" r="r" b="b"/>
            <a:pathLst>
              <a:path w="18" h="18">
                <a:moveTo>
                  <a:pt x="3" y="15"/>
                </a:moveTo>
                <a:cubicBezTo>
                  <a:pt x="7" y="18"/>
                  <a:pt x="12" y="18"/>
                  <a:pt x="15" y="15"/>
                </a:cubicBezTo>
                <a:cubicBezTo>
                  <a:pt x="18" y="11"/>
                  <a:pt x="18" y="6"/>
                  <a:pt x="15" y="3"/>
                </a:cubicBezTo>
                <a:cubicBezTo>
                  <a:pt x="12" y="0"/>
                  <a:pt x="7" y="0"/>
                  <a:pt x="3" y="3"/>
                </a:cubicBezTo>
                <a:cubicBezTo>
                  <a:pt x="0" y="6"/>
                  <a:pt x="0" y="11"/>
                  <a:pt x="3" y="15"/>
                </a:cubicBez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10" name="Rectangle 174"/>
          <p:cNvSpPr>
            <a:spLocks noChangeArrowheads="1"/>
          </p:cNvSpPr>
          <p:nvPr>
            <p:custDataLst>
              <p:tags r:id="rId32"/>
            </p:custDataLst>
          </p:nvPr>
        </p:nvSpPr>
        <p:spPr bwMode="auto">
          <a:xfrm>
            <a:off x="7740015" y="4890770"/>
            <a:ext cx="55880" cy="73025"/>
          </a:xfrm>
          <a:prstGeom prst="rect">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11" name="Rectangle 175"/>
          <p:cNvSpPr>
            <a:spLocks noChangeArrowheads="1"/>
          </p:cNvSpPr>
          <p:nvPr>
            <p:custDataLst>
              <p:tags r:id="rId33"/>
            </p:custDataLst>
          </p:nvPr>
        </p:nvSpPr>
        <p:spPr bwMode="auto">
          <a:xfrm>
            <a:off x="7849870" y="4780915"/>
            <a:ext cx="55245" cy="182880"/>
          </a:xfrm>
          <a:prstGeom prst="rect">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12" name="Rectangle 176"/>
          <p:cNvSpPr>
            <a:spLocks noChangeArrowheads="1"/>
          </p:cNvSpPr>
          <p:nvPr>
            <p:custDataLst>
              <p:tags r:id="rId34"/>
            </p:custDataLst>
          </p:nvPr>
        </p:nvSpPr>
        <p:spPr bwMode="auto">
          <a:xfrm>
            <a:off x="7959090" y="4834890"/>
            <a:ext cx="53975" cy="128905"/>
          </a:xfrm>
          <a:prstGeom prst="rect">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13" name="Rectangle 177"/>
          <p:cNvSpPr>
            <a:spLocks noChangeArrowheads="1"/>
          </p:cNvSpPr>
          <p:nvPr>
            <p:custDataLst>
              <p:tags r:id="rId35"/>
            </p:custDataLst>
          </p:nvPr>
        </p:nvSpPr>
        <p:spPr bwMode="auto">
          <a:xfrm>
            <a:off x="8068945" y="4707890"/>
            <a:ext cx="53975" cy="255905"/>
          </a:xfrm>
          <a:prstGeom prst="rect">
            <a:avLst/>
          </a:pr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14" name="Line 178"/>
          <p:cNvSpPr>
            <a:spLocks noChangeShapeType="1"/>
          </p:cNvSpPr>
          <p:nvPr>
            <p:custDataLst>
              <p:tags r:id="rId36"/>
            </p:custDataLst>
          </p:nvPr>
        </p:nvSpPr>
        <p:spPr bwMode="auto">
          <a:xfrm flipH="1">
            <a:off x="7722870" y="4963795"/>
            <a:ext cx="419100" cy="0"/>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15" name="Freeform 179"/>
          <p:cNvSpPr/>
          <p:nvPr>
            <p:custDataLst>
              <p:tags r:id="rId37"/>
            </p:custDataLst>
          </p:nvPr>
        </p:nvSpPr>
        <p:spPr bwMode="auto">
          <a:xfrm>
            <a:off x="7965440" y="4741545"/>
            <a:ext cx="41275" cy="41275"/>
          </a:xfrm>
          <a:custGeom>
            <a:avLst/>
            <a:gdLst>
              <a:gd name="T0" fmla="*/ 3 w 18"/>
              <a:gd name="T1" fmla="*/ 15 h 18"/>
              <a:gd name="T2" fmla="*/ 15 w 18"/>
              <a:gd name="T3" fmla="*/ 15 h 18"/>
              <a:gd name="T4" fmla="*/ 15 w 18"/>
              <a:gd name="T5" fmla="*/ 3 h 18"/>
              <a:gd name="T6" fmla="*/ 3 w 18"/>
              <a:gd name="T7" fmla="*/ 3 h 18"/>
              <a:gd name="T8" fmla="*/ 3 w 18"/>
              <a:gd name="T9" fmla="*/ 15 h 18"/>
            </a:gdLst>
            <a:ahLst/>
            <a:cxnLst>
              <a:cxn ang="0">
                <a:pos x="T0" y="T1"/>
              </a:cxn>
              <a:cxn ang="0">
                <a:pos x="T2" y="T3"/>
              </a:cxn>
              <a:cxn ang="0">
                <a:pos x="T4" y="T5"/>
              </a:cxn>
              <a:cxn ang="0">
                <a:pos x="T6" y="T7"/>
              </a:cxn>
              <a:cxn ang="0">
                <a:pos x="T8" y="T9"/>
              </a:cxn>
            </a:cxnLst>
            <a:rect l="0" t="0" r="r" b="b"/>
            <a:pathLst>
              <a:path w="18" h="18">
                <a:moveTo>
                  <a:pt x="3" y="15"/>
                </a:moveTo>
                <a:cubicBezTo>
                  <a:pt x="7" y="18"/>
                  <a:pt x="12" y="18"/>
                  <a:pt x="15" y="15"/>
                </a:cubicBezTo>
                <a:cubicBezTo>
                  <a:pt x="18" y="11"/>
                  <a:pt x="18" y="6"/>
                  <a:pt x="15" y="3"/>
                </a:cubicBezTo>
                <a:cubicBezTo>
                  <a:pt x="12" y="0"/>
                  <a:pt x="7" y="0"/>
                  <a:pt x="3" y="3"/>
                </a:cubicBezTo>
                <a:cubicBezTo>
                  <a:pt x="0" y="6"/>
                  <a:pt x="0" y="11"/>
                  <a:pt x="3" y="15"/>
                </a:cubicBez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16" name="Freeform 180"/>
          <p:cNvSpPr/>
          <p:nvPr>
            <p:custDataLst>
              <p:tags r:id="rId38"/>
            </p:custDataLst>
          </p:nvPr>
        </p:nvSpPr>
        <p:spPr bwMode="auto">
          <a:xfrm>
            <a:off x="8075295" y="4614545"/>
            <a:ext cx="41275" cy="41275"/>
          </a:xfrm>
          <a:custGeom>
            <a:avLst/>
            <a:gdLst>
              <a:gd name="T0" fmla="*/ 3 w 18"/>
              <a:gd name="T1" fmla="*/ 15 h 18"/>
              <a:gd name="T2" fmla="*/ 15 w 18"/>
              <a:gd name="T3" fmla="*/ 15 h 18"/>
              <a:gd name="T4" fmla="*/ 15 w 18"/>
              <a:gd name="T5" fmla="*/ 3 h 18"/>
              <a:gd name="T6" fmla="*/ 3 w 18"/>
              <a:gd name="T7" fmla="*/ 3 h 18"/>
              <a:gd name="T8" fmla="*/ 3 w 18"/>
              <a:gd name="T9" fmla="*/ 15 h 18"/>
            </a:gdLst>
            <a:ahLst/>
            <a:cxnLst>
              <a:cxn ang="0">
                <a:pos x="T0" y="T1"/>
              </a:cxn>
              <a:cxn ang="0">
                <a:pos x="T2" y="T3"/>
              </a:cxn>
              <a:cxn ang="0">
                <a:pos x="T4" y="T5"/>
              </a:cxn>
              <a:cxn ang="0">
                <a:pos x="T6" y="T7"/>
              </a:cxn>
              <a:cxn ang="0">
                <a:pos x="T8" y="T9"/>
              </a:cxn>
            </a:cxnLst>
            <a:rect l="0" t="0" r="r" b="b"/>
            <a:pathLst>
              <a:path w="18" h="18">
                <a:moveTo>
                  <a:pt x="3" y="15"/>
                </a:moveTo>
                <a:cubicBezTo>
                  <a:pt x="7" y="18"/>
                  <a:pt x="12" y="18"/>
                  <a:pt x="15" y="15"/>
                </a:cubicBezTo>
                <a:cubicBezTo>
                  <a:pt x="18" y="11"/>
                  <a:pt x="18" y="6"/>
                  <a:pt x="15" y="3"/>
                </a:cubicBezTo>
                <a:cubicBezTo>
                  <a:pt x="12" y="0"/>
                  <a:pt x="7" y="0"/>
                  <a:pt x="3" y="3"/>
                </a:cubicBezTo>
                <a:cubicBezTo>
                  <a:pt x="0" y="6"/>
                  <a:pt x="0" y="11"/>
                  <a:pt x="3" y="15"/>
                </a:cubicBezTo>
                <a:close/>
              </a:path>
            </a:pathLst>
          </a:custGeom>
          <a:noFill/>
          <a:ln w="30163" cap="rnd">
            <a:solidFill>
              <a:srgbClr val="FFFFFF"/>
            </a:solidFill>
            <a:prstDash val="solid"/>
            <a:round/>
          </a:ln>
          <a:extLst>
            <a:ext uri="{909E8E84-426E-40DD-AFC4-6F175D3DCCD1}">
              <a14:hiddenFill xmlns:a14="http://schemas.microsoft.com/office/drawing/2010/main">
                <a:solidFill>
                  <a:srgbClr val="FFFFFF"/>
                </a:solid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17" name="Line 181"/>
          <p:cNvSpPr>
            <a:spLocks noChangeShapeType="1"/>
          </p:cNvSpPr>
          <p:nvPr>
            <p:custDataLst>
              <p:tags r:id="rId39"/>
            </p:custDataLst>
          </p:nvPr>
        </p:nvSpPr>
        <p:spPr bwMode="auto">
          <a:xfrm>
            <a:off x="8095615" y="4634865"/>
            <a:ext cx="0" cy="0"/>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18" name="Line 182"/>
          <p:cNvSpPr>
            <a:spLocks noChangeShapeType="1"/>
          </p:cNvSpPr>
          <p:nvPr>
            <p:custDataLst>
              <p:tags r:id="rId40"/>
            </p:custDataLst>
          </p:nvPr>
        </p:nvSpPr>
        <p:spPr bwMode="auto">
          <a:xfrm>
            <a:off x="7895590" y="4716145"/>
            <a:ext cx="73025" cy="38100"/>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19" name="Line 183"/>
          <p:cNvSpPr>
            <a:spLocks noChangeShapeType="1"/>
          </p:cNvSpPr>
          <p:nvPr>
            <p:custDataLst>
              <p:tags r:id="rId41"/>
            </p:custDataLst>
          </p:nvPr>
        </p:nvSpPr>
        <p:spPr bwMode="auto">
          <a:xfrm>
            <a:off x="7786370" y="4799965"/>
            <a:ext cx="0" cy="0"/>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20" name="Line 184"/>
          <p:cNvSpPr>
            <a:spLocks noChangeShapeType="1"/>
          </p:cNvSpPr>
          <p:nvPr>
            <p:custDataLst>
              <p:tags r:id="rId42"/>
            </p:custDataLst>
          </p:nvPr>
        </p:nvSpPr>
        <p:spPr bwMode="auto">
          <a:xfrm flipV="1">
            <a:off x="7786370" y="4726940"/>
            <a:ext cx="73025" cy="73025"/>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21" name="Line 185"/>
          <p:cNvSpPr>
            <a:spLocks noChangeShapeType="1"/>
          </p:cNvSpPr>
          <p:nvPr>
            <p:custDataLst>
              <p:tags r:id="rId43"/>
            </p:custDataLst>
          </p:nvPr>
        </p:nvSpPr>
        <p:spPr bwMode="auto">
          <a:xfrm flipV="1">
            <a:off x="8005445" y="4652645"/>
            <a:ext cx="71120" cy="92075"/>
          </a:xfrm>
          <a:prstGeom prst="line">
            <a:avLst/>
          </a:prstGeom>
          <a:noFill/>
          <a:ln w="30163" cap="rnd">
            <a:solidFill>
              <a:srgbClr val="FFFFFF"/>
            </a:solidFill>
            <a:prstDash val="solid"/>
            <a:round/>
          </a:ln>
          <a:extLst>
            <a:ext uri="{909E8E84-426E-40DD-AFC4-6F175D3DCCD1}">
              <a14:hiddenFill xmlns:a14="http://schemas.microsoft.com/office/drawing/2010/main">
                <a:noFill/>
              </a14:hiddenFill>
            </a:ext>
          </a:extLst>
        </p:spPr>
        <p:txBody>
          <a:bodyPr lIns="80296" tIns="40148" rIns="80296" bIns="40148"/>
          <a:p>
            <a:pPr>
              <a:defRPr/>
            </a:pPr>
            <a:endParaRPr lang="zh-CN" altLang="en-US" sz="1580">
              <a:solidFill>
                <a:prstClr val="black"/>
              </a:solidFill>
              <a:sym typeface="Arial" panose="020B0604020202020204" pitchFamily="34" charset="0"/>
            </a:endParaRPr>
          </a:p>
        </p:txBody>
      </p:sp>
      <p:sp>
        <p:nvSpPr>
          <p:cNvPr id="722" name="TextBox 13"/>
          <p:cNvSpPr txBox="1"/>
          <p:nvPr>
            <p:custDataLst>
              <p:tags r:id="rId44"/>
            </p:custDataLst>
          </p:nvPr>
        </p:nvSpPr>
        <p:spPr>
          <a:xfrm>
            <a:off x="2736215" y="5079365"/>
            <a:ext cx="1431925" cy="566420"/>
          </a:xfrm>
          <a:prstGeom prst="rect">
            <a:avLst/>
          </a:prstGeom>
          <a:noFill/>
        </p:spPr>
        <p:txBody>
          <a:bodyPr lIns="46800" tIns="46800" rIns="46800" bIns="46800" anchor="ctr" anchorCtr="0">
            <a:normAutofit/>
          </a:bodyPr>
          <a:p>
            <a:pPr marL="0" lvl="0" indent="0" algn="ctr" defTabSz="1216660">
              <a:lnSpc>
                <a:spcPct val="100000"/>
              </a:lnSpc>
              <a:spcBef>
                <a:spcPts val="100"/>
              </a:spcBef>
              <a:spcAft>
                <a:spcPts val="0"/>
              </a:spcAft>
              <a:buSzPct val="100000"/>
              <a:defRPr/>
            </a:pPr>
            <a:r>
              <a:rPr lang="zh-CN" altLang="en-US" sz="1800" b="1" dirty="0" smtClean="0">
                <a:solidFill>
                  <a:srgbClr val="FFFFFF"/>
                </a:solidFill>
              </a:rPr>
              <a:t>高风险性</a:t>
            </a:r>
            <a:endParaRPr lang="zh-CN" altLang="en-US" sz="1800" b="1" dirty="0" smtClean="0">
              <a:solidFill>
                <a:srgbClr val="FFFFFF"/>
              </a:solidFill>
            </a:endParaRPr>
          </a:p>
        </p:txBody>
      </p:sp>
      <p:sp>
        <p:nvSpPr>
          <p:cNvPr id="723" name="TextBox 13"/>
          <p:cNvSpPr txBox="1"/>
          <p:nvPr>
            <p:custDataLst>
              <p:tags r:id="rId45"/>
            </p:custDataLst>
          </p:nvPr>
        </p:nvSpPr>
        <p:spPr>
          <a:xfrm>
            <a:off x="4160520" y="5079365"/>
            <a:ext cx="1431925" cy="566420"/>
          </a:xfrm>
          <a:prstGeom prst="rect">
            <a:avLst/>
          </a:prstGeom>
          <a:noFill/>
        </p:spPr>
        <p:txBody>
          <a:bodyPr lIns="46800" tIns="46800" rIns="46800" bIns="46800" anchor="ctr" anchorCtr="0">
            <a:normAutofit/>
          </a:bodyPr>
          <a:p>
            <a:pPr marL="0" lvl="0" indent="0" algn="ctr" defTabSz="1216660">
              <a:lnSpc>
                <a:spcPct val="100000"/>
              </a:lnSpc>
              <a:spcBef>
                <a:spcPts val="100"/>
              </a:spcBef>
              <a:spcAft>
                <a:spcPts val="0"/>
              </a:spcAft>
              <a:buSzPct val="100000"/>
              <a:defRPr/>
            </a:pPr>
            <a:r>
              <a:rPr lang="zh-CN" altLang="en-US" sz="1800" b="1" dirty="0" smtClean="0">
                <a:solidFill>
                  <a:srgbClr val="FFFFFF"/>
                </a:solidFill>
              </a:rPr>
              <a:t>不确定性</a:t>
            </a:r>
            <a:endParaRPr lang="zh-CN" altLang="en-US" sz="1800" b="1" dirty="0" smtClean="0">
              <a:solidFill>
                <a:srgbClr val="FFFFFF"/>
              </a:solidFill>
            </a:endParaRPr>
          </a:p>
        </p:txBody>
      </p:sp>
      <p:sp>
        <p:nvSpPr>
          <p:cNvPr id="724" name="TextBox 13"/>
          <p:cNvSpPr txBox="1"/>
          <p:nvPr>
            <p:custDataLst>
              <p:tags r:id="rId46"/>
            </p:custDataLst>
          </p:nvPr>
        </p:nvSpPr>
        <p:spPr>
          <a:xfrm>
            <a:off x="7186930" y="5079365"/>
            <a:ext cx="1434465" cy="566420"/>
          </a:xfrm>
          <a:prstGeom prst="rect">
            <a:avLst/>
          </a:prstGeom>
          <a:noFill/>
        </p:spPr>
        <p:txBody>
          <a:bodyPr lIns="46800" tIns="46800" rIns="46800" bIns="46800" anchor="ctr" anchorCtr="0">
            <a:normAutofit/>
          </a:bodyPr>
          <a:p>
            <a:pPr marL="0" lvl="0" indent="0" algn="ctr" defTabSz="1216660">
              <a:lnSpc>
                <a:spcPct val="100000"/>
              </a:lnSpc>
              <a:spcBef>
                <a:spcPts val="100"/>
              </a:spcBef>
              <a:spcAft>
                <a:spcPts val="0"/>
              </a:spcAft>
              <a:buSzPct val="100000"/>
              <a:defRPr/>
            </a:pPr>
            <a:r>
              <a:rPr lang="zh-CN" altLang="en-US" sz="1800" b="1" dirty="0" smtClean="0">
                <a:solidFill>
                  <a:srgbClr val="FFFFFF"/>
                </a:solidFill>
              </a:rPr>
              <a:t>灵活性</a:t>
            </a:r>
            <a:endParaRPr lang="zh-CN" altLang="en-US" sz="1800" b="1" dirty="0" smtClean="0">
              <a:solidFill>
                <a:srgbClr val="FFFFFF"/>
              </a:solidFill>
            </a:endParaRPr>
          </a:p>
        </p:txBody>
      </p:sp>
      <p:sp>
        <p:nvSpPr>
          <p:cNvPr id="725" name="Rectangle 37"/>
          <p:cNvSpPr/>
          <p:nvPr>
            <p:custDataLst>
              <p:tags r:id="rId47"/>
            </p:custDataLst>
          </p:nvPr>
        </p:nvSpPr>
        <p:spPr>
          <a:xfrm>
            <a:off x="5650230" y="4243070"/>
            <a:ext cx="1512570" cy="14363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en-US" dirty="0">
              <a:solidFill>
                <a:prstClr val="white"/>
              </a:solidFill>
              <a:sym typeface="Arial" panose="020B0604020202020204" pitchFamily="34" charset="0"/>
            </a:endParaRPr>
          </a:p>
        </p:txBody>
      </p:sp>
      <p:sp>
        <p:nvSpPr>
          <p:cNvPr id="726" name="TextBox 13"/>
          <p:cNvSpPr txBox="1"/>
          <p:nvPr>
            <p:custDataLst>
              <p:tags r:id="rId48"/>
            </p:custDataLst>
          </p:nvPr>
        </p:nvSpPr>
        <p:spPr>
          <a:xfrm>
            <a:off x="5679440" y="5085715"/>
            <a:ext cx="1434465" cy="566420"/>
          </a:xfrm>
          <a:prstGeom prst="rect">
            <a:avLst/>
          </a:prstGeom>
          <a:noFill/>
        </p:spPr>
        <p:txBody>
          <a:bodyPr lIns="46800" tIns="46800" rIns="46800" bIns="46800" anchor="ctr" anchorCtr="0">
            <a:normAutofit/>
          </a:bodyPr>
          <a:p>
            <a:pPr marL="0" lvl="0" indent="0" algn="ctr" defTabSz="1216660">
              <a:lnSpc>
                <a:spcPct val="100000"/>
              </a:lnSpc>
              <a:spcBef>
                <a:spcPts val="100"/>
              </a:spcBef>
              <a:spcAft>
                <a:spcPts val="0"/>
              </a:spcAft>
              <a:buSzPct val="100000"/>
              <a:defRPr/>
            </a:pPr>
            <a:r>
              <a:rPr lang="zh-CN" altLang="en-US" sz="1800" b="1" dirty="0" smtClean="0">
                <a:solidFill>
                  <a:srgbClr val="FFFFFF"/>
                </a:solidFill>
              </a:rPr>
              <a:t>动态性</a:t>
            </a:r>
            <a:endParaRPr lang="zh-CN" altLang="en-US" sz="1800" b="1" dirty="0" smtClean="0">
              <a:solidFill>
                <a:srgbClr val="FFFFFF"/>
              </a:solidFill>
            </a:endParaRPr>
          </a:p>
        </p:txBody>
      </p:sp>
      <p:sp>
        <p:nvSpPr>
          <p:cNvPr id="727" name="Freeform 290"/>
          <p:cNvSpPr>
            <a:spLocks noChangeArrowheads="1"/>
          </p:cNvSpPr>
          <p:nvPr>
            <p:custDataLst>
              <p:tags r:id="rId49"/>
            </p:custDataLst>
          </p:nvPr>
        </p:nvSpPr>
        <p:spPr bwMode="auto">
          <a:xfrm>
            <a:off x="6140450" y="4711065"/>
            <a:ext cx="492760" cy="382270"/>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rgbClr val="FFFFFF"/>
          </a:solidFill>
          <a:ln>
            <a:noFill/>
          </a:ln>
          <a:effectLst/>
        </p:spPr>
        <p:txBody>
          <a:bodyPr wrap="none" lIns="121910" tIns="60955" rIns="121910" bIns="60955" anchor="ctr"/>
          <a:p>
            <a:pPr defTabSz="542925">
              <a:defRPr/>
            </a:pPr>
            <a:endParaRPr lang="en-US" sz="2150" dirty="0">
              <a:solidFill>
                <a:prstClr val="black"/>
              </a:solidFill>
              <a:sym typeface="Arial" panose="020B0604020202020204" pitchFamily="34" charset="0"/>
            </a:endParaRPr>
          </a:p>
        </p:txBody>
      </p:sp>
      <p:sp>
        <p:nvSpPr>
          <p:cNvPr id="2" name="文本框 1"/>
          <p:cNvSpPr txBox="1"/>
          <p:nvPr/>
        </p:nvSpPr>
        <p:spPr>
          <a:xfrm>
            <a:off x="1377315" y="2373630"/>
            <a:ext cx="10080000" cy="1529715"/>
          </a:xfrm>
          <a:prstGeom prst="rect">
            <a:avLst/>
          </a:prstGeom>
          <a:noFill/>
        </p:spPr>
        <p:txBody>
          <a:bodyPr wrap="square" rtlCol="0">
            <a:spAutoFit/>
          </a:bodyPr>
          <a:p>
            <a:pPr indent="457200" algn="just">
              <a:lnSpc>
                <a:spcPct val="130000"/>
              </a:lnSpc>
              <a:spcBef>
                <a:spcPts val="0"/>
              </a:spcBef>
              <a:spcAft>
                <a:spcPts val="0"/>
              </a:spcAft>
            </a:pPr>
            <a:r>
              <a:rPr lang="zh-CN" altLang="en-US" dirty="0">
                <a:latin typeface="+mn-ea"/>
                <a:ea typeface="+mn-ea"/>
                <a:cs typeface="+mn-ea"/>
                <a:sym typeface="+mn-ea"/>
              </a:rPr>
              <a:t>企业是在市场环境中生存的有机体，成长与发展过程回根据不同的阶段表现出不同的特征，这一过程被称为“企业生命周期”，主要包括四个主要阶段，即初创期、成长期、成熟期和衰退期。对于初创企业来说，初创期是企业经历从无到有，从创业理想变为企业现实的阶段，具有高风险性、不确定性、动态性、灵活性等特点。</a:t>
            </a:r>
            <a:endParaRPr lang="zh-CN" altLang="en-US">
              <a:latin typeface="+mn-ea"/>
              <a:ea typeface="+mn-ea"/>
              <a:cs typeface="+mn-ea"/>
            </a:endParaRPr>
          </a:p>
        </p:txBody>
      </p:sp>
    </p:spTree>
    <p:custDataLst>
      <p:tags r:id="rId5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圆角矩形 45"/>
          <p:cNvSpPr/>
          <p:nvPr>
            <p:custDataLst>
              <p:tags r:id="rId1"/>
            </p:custDataLst>
          </p:nvPr>
        </p:nvSpPr>
        <p:spPr>
          <a:xfrm>
            <a:off x="1155700" y="851535"/>
            <a:ext cx="2633345"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7" name="弧形 46"/>
          <p:cNvSpPr/>
          <p:nvPr>
            <p:custDataLst>
              <p:tags r:id="rId2"/>
            </p:custDataLst>
          </p:nvPr>
        </p:nvSpPr>
        <p:spPr>
          <a:xfrm>
            <a:off x="3584575" y="74549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8" name="弧形 47"/>
          <p:cNvSpPr/>
          <p:nvPr>
            <p:custDataLst>
              <p:tags r:id="rId3"/>
            </p:custDataLst>
          </p:nvPr>
        </p:nvSpPr>
        <p:spPr>
          <a:xfrm rot="10800000">
            <a:off x="1055370" y="114554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9" name="Title 6"/>
          <p:cNvSpPr txBox="1"/>
          <p:nvPr>
            <p:custDataLst>
              <p:tags r:id="rId4"/>
            </p:custDataLst>
          </p:nvPr>
        </p:nvSpPr>
        <p:spPr>
          <a:xfrm>
            <a:off x="1334771" y="911860"/>
            <a:ext cx="2378075" cy="3492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800" b="1" spc="155"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新创企业面临的风险</a:t>
            </a:r>
            <a:endParaRPr lang="zh-CN" altLang="en-US" sz="1800" b="1" spc="155"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6" name="모서리가 둥근 직사각형 84"/>
          <p:cNvSpPr/>
          <p:nvPr>
            <p:custDataLst>
              <p:tags r:id="rId5"/>
            </p:custDataLst>
          </p:nvPr>
        </p:nvSpPr>
        <p:spPr>
          <a:xfrm>
            <a:off x="1163320" y="6056862"/>
            <a:ext cx="10423693" cy="312823"/>
          </a:xfrm>
          <a:prstGeom prst="roundRect">
            <a:avLst>
              <a:gd name="adj" fmla="val 50000"/>
            </a:avLst>
          </a:prstGeom>
          <a:solidFill>
            <a:schemeClr val="tx2"/>
          </a:solidFill>
          <a:ln w="25400" cap="flat" cmpd="sng" algn="ctr">
            <a:noFill/>
            <a:prstDash val="solid"/>
          </a:ln>
          <a:effectLst/>
        </p:spPr>
        <p:txBody>
          <a:bodyPr rtlCol="0" anchor="ctr"/>
          <a:p>
            <a:pPr algn="ctr" defTabSz="685800" latinLnBrk="1">
              <a:lnSpc>
                <a:spcPct val="120000"/>
              </a:lnSpc>
              <a:defRPr/>
            </a:pPr>
            <a:endParaRPr lang="ko-KR" altLang="en-US" sz="1350" kern="0">
              <a:solidFill>
                <a:prstClr val="white"/>
              </a:solidFill>
              <a:latin typeface="Arial" panose="020B0604020202020204" pitchFamily="34" charset="0"/>
            </a:endParaRPr>
          </a:p>
        </p:txBody>
      </p:sp>
      <p:grpSp>
        <p:nvGrpSpPr>
          <p:cNvPr id="137" name="그룹 85"/>
          <p:cNvGrpSpPr/>
          <p:nvPr>
            <p:custDataLst>
              <p:tags r:id="rId6"/>
            </p:custDataLst>
          </p:nvPr>
        </p:nvGrpSpPr>
        <p:grpSpPr>
          <a:xfrm rot="0" flipH="1">
            <a:off x="1725709" y="5229309"/>
            <a:ext cx="764294" cy="1019926"/>
            <a:chOff x="8004773" y="4661601"/>
            <a:chExt cx="703673" cy="939312"/>
          </a:xfrm>
        </p:grpSpPr>
        <p:sp>
          <p:nvSpPr>
            <p:cNvPr id="138" name="Freeform 320"/>
            <p:cNvSpPr/>
            <p:nvPr>
              <p:custDataLst>
                <p:tags r:id="rId7"/>
              </p:custDataLst>
            </p:nvPr>
          </p:nvSpPr>
          <p:spPr bwMode="auto">
            <a:xfrm>
              <a:off x="8023148" y="4689705"/>
              <a:ext cx="662599" cy="888509"/>
            </a:xfrm>
            <a:custGeom>
              <a:avLst/>
              <a:gdLst>
                <a:gd name="T0" fmla="*/ 388 w 1226"/>
                <a:gd name="T1" fmla="*/ 993 h 1644"/>
                <a:gd name="T2" fmla="*/ 263 w 1226"/>
                <a:gd name="T3" fmla="*/ 916 h 1644"/>
                <a:gd name="T4" fmla="*/ 183 w 1226"/>
                <a:gd name="T5" fmla="*/ 838 h 1644"/>
                <a:gd name="T6" fmla="*/ 134 w 1226"/>
                <a:gd name="T7" fmla="*/ 754 h 1644"/>
                <a:gd name="T8" fmla="*/ 106 w 1226"/>
                <a:gd name="T9" fmla="*/ 651 h 1644"/>
                <a:gd name="T10" fmla="*/ 106 w 1226"/>
                <a:gd name="T11" fmla="*/ 562 h 1644"/>
                <a:gd name="T12" fmla="*/ 127 w 1226"/>
                <a:gd name="T13" fmla="*/ 442 h 1644"/>
                <a:gd name="T14" fmla="*/ 207 w 1226"/>
                <a:gd name="T15" fmla="*/ 252 h 1644"/>
                <a:gd name="T16" fmla="*/ 321 w 1226"/>
                <a:gd name="T17" fmla="*/ 121 h 1644"/>
                <a:gd name="T18" fmla="*/ 446 w 1226"/>
                <a:gd name="T19" fmla="*/ 41 h 1644"/>
                <a:gd name="T20" fmla="*/ 535 w 1226"/>
                <a:gd name="T21" fmla="*/ 11 h 1644"/>
                <a:gd name="T22" fmla="*/ 702 w 1226"/>
                <a:gd name="T23" fmla="*/ 2 h 1644"/>
                <a:gd name="T24" fmla="*/ 825 w 1226"/>
                <a:gd name="T25" fmla="*/ 28 h 1644"/>
                <a:gd name="T26" fmla="*/ 924 w 1226"/>
                <a:gd name="T27" fmla="*/ 73 h 1644"/>
                <a:gd name="T28" fmla="*/ 1015 w 1226"/>
                <a:gd name="T29" fmla="*/ 147 h 1644"/>
                <a:gd name="T30" fmla="*/ 1095 w 1226"/>
                <a:gd name="T31" fmla="*/ 252 h 1644"/>
                <a:gd name="T32" fmla="*/ 1157 w 1226"/>
                <a:gd name="T33" fmla="*/ 395 h 1644"/>
                <a:gd name="T34" fmla="*/ 1175 w 1226"/>
                <a:gd name="T35" fmla="*/ 485 h 1644"/>
                <a:gd name="T36" fmla="*/ 1175 w 1226"/>
                <a:gd name="T37" fmla="*/ 651 h 1644"/>
                <a:gd name="T38" fmla="*/ 1151 w 1226"/>
                <a:gd name="T39" fmla="*/ 754 h 1644"/>
                <a:gd name="T40" fmla="*/ 1101 w 1226"/>
                <a:gd name="T41" fmla="*/ 856 h 1644"/>
                <a:gd name="T42" fmla="*/ 1015 w 1226"/>
                <a:gd name="T43" fmla="*/ 946 h 1644"/>
                <a:gd name="T44" fmla="*/ 886 w 1226"/>
                <a:gd name="T45" fmla="*/ 1013 h 1644"/>
                <a:gd name="T46" fmla="*/ 830 w 1226"/>
                <a:gd name="T47" fmla="*/ 1047 h 1644"/>
                <a:gd name="T48" fmla="*/ 965 w 1226"/>
                <a:gd name="T49" fmla="*/ 1129 h 1644"/>
                <a:gd name="T50" fmla="*/ 1065 w 1226"/>
                <a:gd name="T51" fmla="*/ 1220 h 1644"/>
                <a:gd name="T52" fmla="*/ 1118 w 1226"/>
                <a:gd name="T53" fmla="*/ 1258 h 1644"/>
                <a:gd name="T54" fmla="*/ 1174 w 1226"/>
                <a:gd name="T55" fmla="*/ 1297 h 1644"/>
                <a:gd name="T56" fmla="*/ 1220 w 1226"/>
                <a:gd name="T57" fmla="*/ 1377 h 1644"/>
                <a:gd name="T58" fmla="*/ 1217 w 1226"/>
                <a:gd name="T59" fmla="*/ 1511 h 1644"/>
                <a:gd name="T60" fmla="*/ 1194 w 1226"/>
                <a:gd name="T61" fmla="*/ 1567 h 1644"/>
                <a:gd name="T62" fmla="*/ 1149 w 1226"/>
                <a:gd name="T63" fmla="*/ 1614 h 1644"/>
                <a:gd name="T64" fmla="*/ 1095 w 1226"/>
                <a:gd name="T65" fmla="*/ 1638 h 1644"/>
                <a:gd name="T66" fmla="*/ 1019 w 1226"/>
                <a:gd name="T67" fmla="*/ 1642 h 1644"/>
                <a:gd name="T68" fmla="*/ 905 w 1226"/>
                <a:gd name="T69" fmla="*/ 1605 h 1644"/>
                <a:gd name="T70" fmla="*/ 849 w 1226"/>
                <a:gd name="T71" fmla="*/ 1551 h 1644"/>
                <a:gd name="T72" fmla="*/ 834 w 1226"/>
                <a:gd name="T73" fmla="*/ 1513 h 1644"/>
                <a:gd name="T74" fmla="*/ 827 w 1226"/>
                <a:gd name="T75" fmla="*/ 1439 h 1644"/>
                <a:gd name="T76" fmla="*/ 847 w 1226"/>
                <a:gd name="T77" fmla="*/ 1375 h 1644"/>
                <a:gd name="T78" fmla="*/ 297 w 1226"/>
                <a:gd name="T79" fmla="*/ 1392 h 1644"/>
                <a:gd name="T80" fmla="*/ 218 w 1226"/>
                <a:gd name="T81" fmla="*/ 1429 h 1644"/>
                <a:gd name="T82" fmla="*/ 129 w 1226"/>
                <a:gd name="T83" fmla="*/ 1427 h 1644"/>
                <a:gd name="T84" fmla="*/ 50 w 1226"/>
                <a:gd name="T85" fmla="*/ 1385 h 1644"/>
                <a:gd name="T86" fmla="*/ 11 w 1226"/>
                <a:gd name="T87" fmla="*/ 1334 h 1644"/>
                <a:gd name="T88" fmla="*/ 0 w 1226"/>
                <a:gd name="T89" fmla="*/ 1274 h 1644"/>
                <a:gd name="T90" fmla="*/ 11 w 1226"/>
                <a:gd name="T91" fmla="*/ 1215 h 1644"/>
                <a:gd name="T92" fmla="*/ 45 w 1226"/>
                <a:gd name="T93" fmla="*/ 1157 h 1644"/>
                <a:gd name="T94" fmla="*/ 93 w 1226"/>
                <a:gd name="T95" fmla="*/ 1108 h 1644"/>
                <a:gd name="T96" fmla="*/ 155 w 1226"/>
                <a:gd name="T97" fmla="*/ 1078 h 1644"/>
                <a:gd name="T98" fmla="*/ 229 w 1226"/>
                <a:gd name="T99" fmla="*/ 1069 h 1644"/>
                <a:gd name="T100" fmla="*/ 310 w 1226"/>
                <a:gd name="T101" fmla="*/ 1088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26" h="1644">
                  <a:moveTo>
                    <a:pt x="446" y="1017"/>
                  </a:moveTo>
                  <a:lnTo>
                    <a:pt x="446" y="1017"/>
                  </a:lnTo>
                  <a:lnTo>
                    <a:pt x="429" y="1011"/>
                  </a:lnTo>
                  <a:lnTo>
                    <a:pt x="388" y="993"/>
                  </a:lnTo>
                  <a:lnTo>
                    <a:pt x="360" y="980"/>
                  </a:lnTo>
                  <a:lnTo>
                    <a:pt x="328" y="963"/>
                  </a:lnTo>
                  <a:lnTo>
                    <a:pt x="297" y="942"/>
                  </a:lnTo>
                  <a:lnTo>
                    <a:pt x="263" y="916"/>
                  </a:lnTo>
                  <a:lnTo>
                    <a:pt x="229" y="888"/>
                  </a:lnTo>
                  <a:lnTo>
                    <a:pt x="215" y="871"/>
                  </a:lnTo>
                  <a:lnTo>
                    <a:pt x="198" y="855"/>
                  </a:lnTo>
                  <a:lnTo>
                    <a:pt x="183" y="838"/>
                  </a:lnTo>
                  <a:lnTo>
                    <a:pt x="170" y="817"/>
                  </a:lnTo>
                  <a:lnTo>
                    <a:pt x="157" y="797"/>
                  </a:lnTo>
                  <a:lnTo>
                    <a:pt x="144" y="776"/>
                  </a:lnTo>
                  <a:lnTo>
                    <a:pt x="134" y="754"/>
                  </a:lnTo>
                  <a:lnTo>
                    <a:pt x="125" y="729"/>
                  </a:lnTo>
                  <a:lnTo>
                    <a:pt x="117" y="705"/>
                  </a:lnTo>
                  <a:lnTo>
                    <a:pt x="110" y="679"/>
                  </a:lnTo>
                  <a:lnTo>
                    <a:pt x="106" y="651"/>
                  </a:lnTo>
                  <a:lnTo>
                    <a:pt x="104" y="623"/>
                  </a:lnTo>
                  <a:lnTo>
                    <a:pt x="103" y="593"/>
                  </a:lnTo>
                  <a:lnTo>
                    <a:pt x="106" y="562"/>
                  </a:lnTo>
                  <a:lnTo>
                    <a:pt x="106" y="562"/>
                  </a:lnTo>
                  <a:lnTo>
                    <a:pt x="110" y="530"/>
                  </a:lnTo>
                  <a:lnTo>
                    <a:pt x="114" y="500"/>
                  </a:lnTo>
                  <a:lnTo>
                    <a:pt x="119" y="470"/>
                  </a:lnTo>
                  <a:lnTo>
                    <a:pt x="127" y="442"/>
                  </a:lnTo>
                  <a:lnTo>
                    <a:pt x="142" y="388"/>
                  </a:lnTo>
                  <a:lnTo>
                    <a:pt x="160" y="339"/>
                  </a:lnTo>
                  <a:lnTo>
                    <a:pt x="183" y="293"/>
                  </a:lnTo>
                  <a:lnTo>
                    <a:pt x="207" y="252"/>
                  </a:lnTo>
                  <a:lnTo>
                    <a:pt x="233" y="214"/>
                  </a:lnTo>
                  <a:lnTo>
                    <a:pt x="261" y="179"/>
                  </a:lnTo>
                  <a:lnTo>
                    <a:pt x="291" y="147"/>
                  </a:lnTo>
                  <a:lnTo>
                    <a:pt x="321" y="121"/>
                  </a:lnTo>
                  <a:lnTo>
                    <a:pt x="353" y="95"/>
                  </a:lnTo>
                  <a:lnTo>
                    <a:pt x="384" y="74"/>
                  </a:lnTo>
                  <a:lnTo>
                    <a:pt x="414" y="56"/>
                  </a:lnTo>
                  <a:lnTo>
                    <a:pt x="446" y="41"/>
                  </a:lnTo>
                  <a:lnTo>
                    <a:pt x="476" y="28"/>
                  </a:lnTo>
                  <a:lnTo>
                    <a:pt x="504" y="18"/>
                  </a:lnTo>
                  <a:lnTo>
                    <a:pt x="504" y="18"/>
                  </a:lnTo>
                  <a:lnTo>
                    <a:pt x="535" y="11"/>
                  </a:lnTo>
                  <a:lnTo>
                    <a:pt x="571" y="4"/>
                  </a:lnTo>
                  <a:lnTo>
                    <a:pt x="612" y="0"/>
                  </a:lnTo>
                  <a:lnTo>
                    <a:pt x="655" y="0"/>
                  </a:lnTo>
                  <a:lnTo>
                    <a:pt x="702" y="2"/>
                  </a:lnTo>
                  <a:lnTo>
                    <a:pt x="750" y="9"/>
                  </a:lnTo>
                  <a:lnTo>
                    <a:pt x="774" y="13"/>
                  </a:lnTo>
                  <a:lnTo>
                    <a:pt x="799" y="20"/>
                  </a:lnTo>
                  <a:lnTo>
                    <a:pt x="825" y="28"/>
                  </a:lnTo>
                  <a:lnTo>
                    <a:pt x="849" y="37"/>
                  </a:lnTo>
                  <a:lnTo>
                    <a:pt x="873" y="46"/>
                  </a:lnTo>
                  <a:lnTo>
                    <a:pt x="899" y="60"/>
                  </a:lnTo>
                  <a:lnTo>
                    <a:pt x="924" y="73"/>
                  </a:lnTo>
                  <a:lnTo>
                    <a:pt x="946" y="89"/>
                  </a:lnTo>
                  <a:lnTo>
                    <a:pt x="970" y="106"/>
                  </a:lnTo>
                  <a:lnTo>
                    <a:pt x="993" y="125"/>
                  </a:lnTo>
                  <a:lnTo>
                    <a:pt x="1015" y="147"/>
                  </a:lnTo>
                  <a:lnTo>
                    <a:pt x="1037" y="170"/>
                  </a:lnTo>
                  <a:lnTo>
                    <a:pt x="1058" y="196"/>
                  </a:lnTo>
                  <a:lnTo>
                    <a:pt x="1077" y="222"/>
                  </a:lnTo>
                  <a:lnTo>
                    <a:pt x="1095" y="252"/>
                  </a:lnTo>
                  <a:lnTo>
                    <a:pt x="1112" y="285"/>
                  </a:lnTo>
                  <a:lnTo>
                    <a:pt x="1129" y="319"/>
                  </a:lnTo>
                  <a:lnTo>
                    <a:pt x="1144" y="356"/>
                  </a:lnTo>
                  <a:lnTo>
                    <a:pt x="1157" y="395"/>
                  </a:lnTo>
                  <a:lnTo>
                    <a:pt x="1168" y="438"/>
                  </a:lnTo>
                  <a:lnTo>
                    <a:pt x="1168" y="438"/>
                  </a:lnTo>
                  <a:lnTo>
                    <a:pt x="1172" y="461"/>
                  </a:lnTo>
                  <a:lnTo>
                    <a:pt x="1175" y="485"/>
                  </a:lnTo>
                  <a:lnTo>
                    <a:pt x="1179" y="519"/>
                  </a:lnTo>
                  <a:lnTo>
                    <a:pt x="1181" y="558"/>
                  </a:lnTo>
                  <a:lnTo>
                    <a:pt x="1179" y="603"/>
                  </a:lnTo>
                  <a:lnTo>
                    <a:pt x="1175" y="651"/>
                  </a:lnTo>
                  <a:lnTo>
                    <a:pt x="1172" y="677"/>
                  </a:lnTo>
                  <a:lnTo>
                    <a:pt x="1166" y="703"/>
                  </a:lnTo>
                  <a:lnTo>
                    <a:pt x="1159" y="728"/>
                  </a:lnTo>
                  <a:lnTo>
                    <a:pt x="1151" y="754"/>
                  </a:lnTo>
                  <a:lnTo>
                    <a:pt x="1142" y="780"/>
                  </a:lnTo>
                  <a:lnTo>
                    <a:pt x="1129" y="806"/>
                  </a:lnTo>
                  <a:lnTo>
                    <a:pt x="1116" y="832"/>
                  </a:lnTo>
                  <a:lnTo>
                    <a:pt x="1101" y="856"/>
                  </a:lnTo>
                  <a:lnTo>
                    <a:pt x="1082" y="881"/>
                  </a:lnTo>
                  <a:lnTo>
                    <a:pt x="1062" y="903"/>
                  </a:lnTo>
                  <a:lnTo>
                    <a:pt x="1039" y="925"/>
                  </a:lnTo>
                  <a:lnTo>
                    <a:pt x="1015" y="946"/>
                  </a:lnTo>
                  <a:lnTo>
                    <a:pt x="987" y="965"/>
                  </a:lnTo>
                  <a:lnTo>
                    <a:pt x="957" y="983"/>
                  </a:lnTo>
                  <a:lnTo>
                    <a:pt x="924" y="998"/>
                  </a:lnTo>
                  <a:lnTo>
                    <a:pt x="886" y="1013"/>
                  </a:lnTo>
                  <a:lnTo>
                    <a:pt x="847" y="1024"/>
                  </a:lnTo>
                  <a:lnTo>
                    <a:pt x="802" y="1034"/>
                  </a:lnTo>
                  <a:lnTo>
                    <a:pt x="802" y="1034"/>
                  </a:lnTo>
                  <a:lnTo>
                    <a:pt x="830" y="1047"/>
                  </a:lnTo>
                  <a:lnTo>
                    <a:pt x="858" y="1062"/>
                  </a:lnTo>
                  <a:lnTo>
                    <a:pt x="897" y="1082"/>
                  </a:lnTo>
                  <a:lnTo>
                    <a:pt x="942" y="1112"/>
                  </a:lnTo>
                  <a:lnTo>
                    <a:pt x="965" y="1129"/>
                  </a:lnTo>
                  <a:lnTo>
                    <a:pt x="989" y="1149"/>
                  </a:lnTo>
                  <a:lnTo>
                    <a:pt x="1015" y="1170"/>
                  </a:lnTo>
                  <a:lnTo>
                    <a:pt x="1039" y="1194"/>
                  </a:lnTo>
                  <a:lnTo>
                    <a:pt x="1065" y="1220"/>
                  </a:lnTo>
                  <a:lnTo>
                    <a:pt x="1090" y="1248"/>
                  </a:lnTo>
                  <a:lnTo>
                    <a:pt x="1090" y="1248"/>
                  </a:lnTo>
                  <a:lnTo>
                    <a:pt x="1097" y="1250"/>
                  </a:lnTo>
                  <a:lnTo>
                    <a:pt x="1118" y="1258"/>
                  </a:lnTo>
                  <a:lnTo>
                    <a:pt x="1131" y="1265"/>
                  </a:lnTo>
                  <a:lnTo>
                    <a:pt x="1146" y="1273"/>
                  </a:lnTo>
                  <a:lnTo>
                    <a:pt x="1159" y="1284"/>
                  </a:lnTo>
                  <a:lnTo>
                    <a:pt x="1174" y="1297"/>
                  </a:lnTo>
                  <a:lnTo>
                    <a:pt x="1189" y="1312"/>
                  </a:lnTo>
                  <a:lnTo>
                    <a:pt x="1202" y="1330"/>
                  </a:lnTo>
                  <a:lnTo>
                    <a:pt x="1211" y="1351"/>
                  </a:lnTo>
                  <a:lnTo>
                    <a:pt x="1220" y="1377"/>
                  </a:lnTo>
                  <a:lnTo>
                    <a:pt x="1226" y="1405"/>
                  </a:lnTo>
                  <a:lnTo>
                    <a:pt x="1226" y="1437"/>
                  </a:lnTo>
                  <a:lnTo>
                    <a:pt x="1224" y="1472"/>
                  </a:lnTo>
                  <a:lnTo>
                    <a:pt x="1217" y="1511"/>
                  </a:lnTo>
                  <a:lnTo>
                    <a:pt x="1217" y="1511"/>
                  </a:lnTo>
                  <a:lnTo>
                    <a:pt x="1209" y="1532"/>
                  </a:lnTo>
                  <a:lnTo>
                    <a:pt x="1202" y="1551"/>
                  </a:lnTo>
                  <a:lnTo>
                    <a:pt x="1194" y="1567"/>
                  </a:lnTo>
                  <a:lnTo>
                    <a:pt x="1185" y="1580"/>
                  </a:lnTo>
                  <a:lnTo>
                    <a:pt x="1174" y="1594"/>
                  </a:lnTo>
                  <a:lnTo>
                    <a:pt x="1162" y="1605"/>
                  </a:lnTo>
                  <a:lnTo>
                    <a:pt x="1149" y="1614"/>
                  </a:lnTo>
                  <a:lnTo>
                    <a:pt x="1138" y="1623"/>
                  </a:lnTo>
                  <a:lnTo>
                    <a:pt x="1123" y="1629"/>
                  </a:lnTo>
                  <a:lnTo>
                    <a:pt x="1110" y="1635"/>
                  </a:lnTo>
                  <a:lnTo>
                    <a:pt x="1095" y="1638"/>
                  </a:lnTo>
                  <a:lnTo>
                    <a:pt x="1080" y="1642"/>
                  </a:lnTo>
                  <a:lnTo>
                    <a:pt x="1065" y="1644"/>
                  </a:lnTo>
                  <a:lnTo>
                    <a:pt x="1049" y="1644"/>
                  </a:lnTo>
                  <a:lnTo>
                    <a:pt x="1019" y="1642"/>
                  </a:lnTo>
                  <a:lnTo>
                    <a:pt x="987" y="1636"/>
                  </a:lnTo>
                  <a:lnTo>
                    <a:pt x="959" y="1629"/>
                  </a:lnTo>
                  <a:lnTo>
                    <a:pt x="931" y="1618"/>
                  </a:lnTo>
                  <a:lnTo>
                    <a:pt x="905" y="1605"/>
                  </a:lnTo>
                  <a:lnTo>
                    <a:pt x="884" y="1590"/>
                  </a:lnTo>
                  <a:lnTo>
                    <a:pt x="866" y="1575"/>
                  </a:lnTo>
                  <a:lnTo>
                    <a:pt x="853" y="1558"/>
                  </a:lnTo>
                  <a:lnTo>
                    <a:pt x="849" y="1551"/>
                  </a:lnTo>
                  <a:lnTo>
                    <a:pt x="847" y="1543"/>
                  </a:lnTo>
                  <a:lnTo>
                    <a:pt x="847" y="1543"/>
                  </a:lnTo>
                  <a:lnTo>
                    <a:pt x="840" y="1530"/>
                  </a:lnTo>
                  <a:lnTo>
                    <a:pt x="834" y="1513"/>
                  </a:lnTo>
                  <a:lnTo>
                    <a:pt x="828" y="1493"/>
                  </a:lnTo>
                  <a:lnTo>
                    <a:pt x="827" y="1469"/>
                  </a:lnTo>
                  <a:lnTo>
                    <a:pt x="827" y="1454"/>
                  </a:lnTo>
                  <a:lnTo>
                    <a:pt x="827" y="1439"/>
                  </a:lnTo>
                  <a:lnTo>
                    <a:pt x="830" y="1424"/>
                  </a:lnTo>
                  <a:lnTo>
                    <a:pt x="834" y="1407"/>
                  </a:lnTo>
                  <a:lnTo>
                    <a:pt x="840" y="1392"/>
                  </a:lnTo>
                  <a:lnTo>
                    <a:pt x="847" y="1375"/>
                  </a:lnTo>
                  <a:lnTo>
                    <a:pt x="319" y="1375"/>
                  </a:lnTo>
                  <a:lnTo>
                    <a:pt x="319" y="1375"/>
                  </a:lnTo>
                  <a:lnTo>
                    <a:pt x="313" y="1379"/>
                  </a:lnTo>
                  <a:lnTo>
                    <a:pt x="297" y="1392"/>
                  </a:lnTo>
                  <a:lnTo>
                    <a:pt x="272" y="1409"/>
                  </a:lnTo>
                  <a:lnTo>
                    <a:pt x="256" y="1416"/>
                  </a:lnTo>
                  <a:lnTo>
                    <a:pt x="239" y="1424"/>
                  </a:lnTo>
                  <a:lnTo>
                    <a:pt x="218" y="1429"/>
                  </a:lnTo>
                  <a:lnTo>
                    <a:pt x="198" y="1433"/>
                  </a:lnTo>
                  <a:lnTo>
                    <a:pt x="175" y="1435"/>
                  </a:lnTo>
                  <a:lnTo>
                    <a:pt x="153" y="1433"/>
                  </a:lnTo>
                  <a:lnTo>
                    <a:pt x="129" y="1427"/>
                  </a:lnTo>
                  <a:lnTo>
                    <a:pt x="103" y="1418"/>
                  </a:lnTo>
                  <a:lnTo>
                    <a:pt x="76" y="1403"/>
                  </a:lnTo>
                  <a:lnTo>
                    <a:pt x="50" y="1385"/>
                  </a:lnTo>
                  <a:lnTo>
                    <a:pt x="50" y="1385"/>
                  </a:lnTo>
                  <a:lnTo>
                    <a:pt x="37" y="1373"/>
                  </a:lnTo>
                  <a:lnTo>
                    <a:pt x="28" y="1360"/>
                  </a:lnTo>
                  <a:lnTo>
                    <a:pt x="19" y="1347"/>
                  </a:lnTo>
                  <a:lnTo>
                    <a:pt x="11" y="1334"/>
                  </a:lnTo>
                  <a:lnTo>
                    <a:pt x="7" y="1319"/>
                  </a:lnTo>
                  <a:lnTo>
                    <a:pt x="4" y="1304"/>
                  </a:lnTo>
                  <a:lnTo>
                    <a:pt x="0" y="1289"/>
                  </a:lnTo>
                  <a:lnTo>
                    <a:pt x="0" y="1274"/>
                  </a:lnTo>
                  <a:lnTo>
                    <a:pt x="2" y="1259"/>
                  </a:lnTo>
                  <a:lnTo>
                    <a:pt x="4" y="1245"/>
                  </a:lnTo>
                  <a:lnTo>
                    <a:pt x="7" y="1230"/>
                  </a:lnTo>
                  <a:lnTo>
                    <a:pt x="11" y="1215"/>
                  </a:lnTo>
                  <a:lnTo>
                    <a:pt x="19" y="1198"/>
                  </a:lnTo>
                  <a:lnTo>
                    <a:pt x="26" y="1185"/>
                  </a:lnTo>
                  <a:lnTo>
                    <a:pt x="34" y="1170"/>
                  </a:lnTo>
                  <a:lnTo>
                    <a:pt x="45" y="1157"/>
                  </a:lnTo>
                  <a:lnTo>
                    <a:pt x="54" y="1144"/>
                  </a:lnTo>
                  <a:lnTo>
                    <a:pt x="67" y="1131"/>
                  </a:lnTo>
                  <a:lnTo>
                    <a:pt x="78" y="1120"/>
                  </a:lnTo>
                  <a:lnTo>
                    <a:pt x="93" y="1108"/>
                  </a:lnTo>
                  <a:lnTo>
                    <a:pt x="108" y="1099"/>
                  </a:lnTo>
                  <a:lnTo>
                    <a:pt x="123" y="1092"/>
                  </a:lnTo>
                  <a:lnTo>
                    <a:pt x="138" y="1084"/>
                  </a:lnTo>
                  <a:lnTo>
                    <a:pt x="155" y="1078"/>
                  </a:lnTo>
                  <a:lnTo>
                    <a:pt x="173" y="1073"/>
                  </a:lnTo>
                  <a:lnTo>
                    <a:pt x="192" y="1069"/>
                  </a:lnTo>
                  <a:lnTo>
                    <a:pt x="211" y="1069"/>
                  </a:lnTo>
                  <a:lnTo>
                    <a:pt x="229" y="1069"/>
                  </a:lnTo>
                  <a:lnTo>
                    <a:pt x="248" y="1071"/>
                  </a:lnTo>
                  <a:lnTo>
                    <a:pt x="269" y="1075"/>
                  </a:lnTo>
                  <a:lnTo>
                    <a:pt x="289" y="1080"/>
                  </a:lnTo>
                  <a:lnTo>
                    <a:pt x="310" y="1088"/>
                  </a:lnTo>
                  <a:lnTo>
                    <a:pt x="446" y="1017"/>
                  </a:lnTo>
                  <a:close/>
                </a:path>
              </a:pathLst>
            </a:custGeom>
            <a:solidFill>
              <a:schemeClr val="bg1"/>
            </a:solidFill>
            <a:ln>
              <a:noFill/>
            </a:ln>
            <a:extLst>
              <a:ext uri="{91240B29-F687-4F45-9708-019B960494DF}">
                <a14:hiddenLine xmlns:a14="http://schemas.microsoft.com/office/drawing/2010/main" w="9525">
                  <a:solidFill>
                    <a:schemeClr val="accent6"/>
                  </a:solidFill>
                  <a:round/>
                </a14:hiddenLine>
              </a:ext>
            </a:extLst>
          </p:spPr>
          <p:txBody>
            <a:bodyPr vert="horz" wrap="square" lIns="68580" tIns="34290" rIns="68580" bIns="34290" numCol="1" anchor="t" anchorCtr="0" compatLnSpc="1"/>
            <a:p>
              <a:pPr latinLnBrk="1">
                <a:lnSpc>
                  <a:spcPct val="120000"/>
                </a:lnSpc>
              </a:pPr>
              <a:endParaRPr lang="ko-KR" altLang="en-US" sz="1350" dirty="0">
                <a:solidFill>
                  <a:prstClr val="black"/>
                </a:solidFill>
                <a:latin typeface="Arial" panose="020B0604020202020204" pitchFamily="34" charset="0"/>
              </a:endParaRPr>
            </a:p>
          </p:txBody>
        </p:sp>
        <p:sp>
          <p:nvSpPr>
            <p:cNvPr id="139" name="Freeform 321"/>
            <p:cNvSpPr/>
            <p:nvPr>
              <p:custDataLst>
                <p:tags r:id="rId8"/>
              </p:custDataLst>
            </p:nvPr>
          </p:nvSpPr>
          <p:spPr bwMode="auto">
            <a:xfrm>
              <a:off x="8406872" y="4892916"/>
              <a:ext cx="73502" cy="113496"/>
            </a:xfrm>
            <a:custGeom>
              <a:avLst/>
              <a:gdLst>
                <a:gd name="T0" fmla="*/ 54 w 134"/>
                <a:gd name="T1" fmla="*/ 209 h 209"/>
                <a:gd name="T2" fmla="*/ 54 w 134"/>
                <a:gd name="T3" fmla="*/ 209 h 209"/>
                <a:gd name="T4" fmla="*/ 67 w 134"/>
                <a:gd name="T5" fmla="*/ 209 h 209"/>
                <a:gd name="T6" fmla="*/ 80 w 134"/>
                <a:gd name="T7" fmla="*/ 207 h 209"/>
                <a:gd name="T8" fmla="*/ 91 w 134"/>
                <a:gd name="T9" fmla="*/ 201 h 209"/>
                <a:gd name="T10" fmla="*/ 101 w 134"/>
                <a:gd name="T11" fmla="*/ 196 h 209"/>
                <a:gd name="T12" fmla="*/ 110 w 134"/>
                <a:gd name="T13" fmla="*/ 186 h 209"/>
                <a:gd name="T14" fmla="*/ 117 w 134"/>
                <a:gd name="T15" fmla="*/ 175 h 209"/>
                <a:gd name="T16" fmla="*/ 121 w 134"/>
                <a:gd name="T17" fmla="*/ 164 h 209"/>
                <a:gd name="T18" fmla="*/ 125 w 134"/>
                <a:gd name="T19" fmla="*/ 151 h 209"/>
                <a:gd name="T20" fmla="*/ 134 w 134"/>
                <a:gd name="T21" fmla="*/ 73 h 209"/>
                <a:gd name="T22" fmla="*/ 134 w 134"/>
                <a:gd name="T23" fmla="*/ 73 h 209"/>
                <a:gd name="T24" fmla="*/ 134 w 134"/>
                <a:gd name="T25" fmla="*/ 60 h 209"/>
                <a:gd name="T26" fmla="*/ 132 w 134"/>
                <a:gd name="T27" fmla="*/ 46 h 209"/>
                <a:gd name="T28" fmla="*/ 129 w 134"/>
                <a:gd name="T29" fmla="*/ 35 h 209"/>
                <a:gd name="T30" fmla="*/ 123 w 134"/>
                <a:gd name="T31" fmla="*/ 24 h 209"/>
                <a:gd name="T32" fmla="*/ 114 w 134"/>
                <a:gd name="T33" fmla="*/ 15 h 209"/>
                <a:gd name="T34" fmla="*/ 104 w 134"/>
                <a:gd name="T35" fmla="*/ 9 h 209"/>
                <a:gd name="T36" fmla="*/ 93 w 134"/>
                <a:gd name="T37" fmla="*/ 4 h 209"/>
                <a:gd name="T38" fmla="*/ 80 w 134"/>
                <a:gd name="T39" fmla="*/ 0 h 209"/>
                <a:gd name="T40" fmla="*/ 80 w 134"/>
                <a:gd name="T41" fmla="*/ 0 h 209"/>
                <a:gd name="T42" fmla="*/ 67 w 134"/>
                <a:gd name="T43" fmla="*/ 0 h 209"/>
                <a:gd name="T44" fmla="*/ 56 w 134"/>
                <a:gd name="T45" fmla="*/ 2 h 209"/>
                <a:gd name="T46" fmla="*/ 45 w 134"/>
                <a:gd name="T47" fmla="*/ 7 h 209"/>
                <a:gd name="T48" fmla="*/ 33 w 134"/>
                <a:gd name="T49" fmla="*/ 13 h 209"/>
                <a:gd name="T50" fmla="*/ 26 w 134"/>
                <a:gd name="T51" fmla="*/ 22 h 209"/>
                <a:gd name="T52" fmla="*/ 19 w 134"/>
                <a:gd name="T53" fmla="*/ 32 h 209"/>
                <a:gd name="T54" fmla="*/ 13 w 134"/>
                <a:gd name="T55" fmla="*/ 45 h 209"/>
                <a:gd name="T56" fmla="*/ 11 w 134"/>
                <a:gd name="T57" fmla="*/ 58 h 209"/>
                <a:gd name="T58" fmla="*/ 0 w 134"/>
                <a:gd name="T59" fmla="*/ 136 h 209"/>
                <a:gd name="T60" fmla="*/ 0 w 134"/>
                <a:gd name="T61" fmla="*/ 136 h 209"/>
                <a:gd name="T62" fmla="*/ 0 w 134"/>
                <a:gd name="T63" fmla="*/ 149 h 209"/>
                <a:gd name="T64" fmla="*/ 2 w 134"/>
                <a:gd name="T65" fmla="*/ 162 h 209"/>
                <a:gd name="T66" fmla="*/ 5 w 134"/>
                <a:gd name="T67" fmla="*/ 173 h 209"/>
                <a:gd name="T68" fmla="*/ 13 w 134"/>
                <a:gd name="T69" fmla="*/ 185 h 209"/>
                <a:gd name="T70" fmla="*/ 20 w 134"/>
                <a:gd name="T71" fmla="*/ 192 h 209"/>
                <a:gd name="T72" fmla="*/ 30 w 134"/>
                <a:gd name="T73" fmla="*/ 199 h 209"/>
                <a:gd name="T74" fmla="*/ 41 w 134"/>
                <a:gd name="T75" fmla="*/ 205 h 209"/>
                <a:gd name="T76" fmla="*/ 54 w 134"/>
                <a:gd name="T77" fmla="*/ 209 h 209"/>
                <a:gd name="T78" fmla="*/ 54 w 134"/>
                <a:gd name="T79"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4" h="209">
                  <a:moveTo>
                    <a:pt x="54" y="209"/>
                  </a:moveTo>
                  <a:lnTo>
                    <a:pt x="54" y="209"/>
                  </a:lnTo>
                  <a:lnTo>
                    <a:pt x="67" y="209"/>
                  </a:lnTo>
                  <a:lnTo>
                    <a:pt x="80" y="207"/>
                  </a:lnTo>
                  <a:lnTo>
                    <a:pt x="91" y="201"/>
                  </a:lnTo>
                  <a:lnTo>
                    <a:pt x="101" y="196"/>
                  </a:lnTo>
                  <a:lnTo>
                    <a:pt x="110" y="186"/>
                  </a:lnTo>
                  <a:lnTo>
                    <a:pt x="117" y="175"/>
                  </a:lnTo>
                  <a:lnTo>
                    <a:pt x="121" y="164"/>
                  </a:lnTo>
                  <a:lnTo>
                    <a:pt x="125" y="151"/>
                  </a:lnTo>
                  <a:lnTo>
                    <a:pt x="134" y="73"/>
                  </a:lnTo>
                  <a:lnTo>
                    <a:pt x="134" y="73"/>
                  </a:lnTo>
                  <a:lnTo>
                    <a:pt x="134" y="60"/>
                  </a:lnTo>
                  <a:lnTo>
                    <a:pt x="132" y="46"/>
                  </a:lnTo>
                  <a:lnTo>
                    <a:pt x="129" y="35"/>
                  </a:lnTo>
                  <a:lnTo>
                    <a:pt x="123" y="24"/>
                  </a:lnTo>
                  <a:lnTo>
                    <a:pt x="114" y="15"/>
                  </a:lnTo>
                  <a:lnTo>
                    <a:pt x="104" y="9"/>
                  </a:lnTo>
                  <a:lnTo>
                    <a:pt x="93" y="4"/>
                  </a:lnTo>
                  <a:lnTo>
                    <a:pt x="80" y="0"/>
                  </a:lnTo>
                  <a:lnTo>
                    <a:pt x="80" y="0"/>
                  </a:lnTo>
                  <a:lnTo>
                    <a:pt x="67" y="0"/>
                  </a:lnTo>
                  <a:lnTo>
                    <a:pt x="56" y="2"/>
                  </a:lnTo>
                  <a:lnTo>
                    <a:pt x="45" y="7"/>
                  </a:lnTo>
                  <a:lnTo>
                    <a:pt x="33" y="13"/>
                  </a:lnTo>
                  <a:lnTo>
                    <a:pt x="26" y="22"/>
                  </a:lnTo>
                  <a:lnTo>
                    <a:pt x="19" y="32"/>
                  </a:lnTo>
                  <a:lnTo>
                    <a:pt x="13" y="45"/>
                  </a:lnTo>
                  <a:lnTo>
                    <a:pt x="11" y="58"/>
                  </a:lnTo>
                  <a:lnTo>
                    <a:pt x="0" y="136"/>
                  </a:lnTo>
                  <a:lnTo>
                    <a:pt x="0" y="136"/>
                  </a:lnTo>
                  <a:lnTo>
                    <a:pt x="0" y="149"/>
                  </a:lnTo>
                  <a:lnTo>
                    <a:pt x="2" y="162"/>
                  </a:lnTo>
                  <a:lnTo>
                    <a:pt x="5" y="173"/>
                  </a:lnTo>
                  <a:lnTo>
                    <a:pt x="13" y="185"/>
                  </a:lnTo>
                  <a:lnTo>
                    <a:pt x="20" y="192"/>
                  </a:lnTo>
                  <a:lnTo>
                    <a:pt x="30" y="199"/>
                  </a:lnTo>
                  <a:lnTo>
                    <a:pt x="41" y="205"/>
                  </a:lnTo>
                  <a:lnTo>
                    <a:pt x="54" y="209"/>
                  </a:lnTo>
                  <a:lnTo>
                    <a:pt x="54" y="209"/>
                  </a:lnTo>
                  <a:close/>
                </a:path>
              </a:pathLst>
            </a:custGeom>
            <a:solidFill>
              <a:schemeClr val="tx1"/>
            </a:solidFill>
            <a:ln>
              <a:noFill/>
            </a:ln>
            <a:extLst>
              <a:ext uri="{91240B29-F687-4F45-9708-019B960494DF}">
                <a14:hiddenLine xmlns:a14="http://schemas.microsoft.com/office/drawing/2010/main" w="9525">
                  <a:solidFill>
                    <a:schemeClr val="accent6"/>
                  </a:solidFill>
                  <a:round/>
                </a14:hiddenLine>
              </a:ext>
            </a:extLst>
          </p:spPr>
          <p:txBody>
            <a:bodyPr vert="horz" wrap="square" lIns="68580" tIns="34290" rIns="68580" bIns="34290" numCol="1" anchor="t" anchorCtr="0" compatLnSpc="1"/>
            <a:p>
              <a:pPr latinLnBrk="1">
                <a:lnSpc>
                  <a:spcPct val="120000"/>
                </a:lnSpc>
              </a:pPr>
              <a:endParaRPr lang="ko-KR" altLang="en-US" sz="1350">
                <a:solidFill>
                  <a:prstClr val="black"/>
                </a:solidFill>
                <a:latin typeface="Arial" panose="020B0604020202020204" pitchFamily="34" charset="0"/>
              </a:endParaRPr>
            </a:p>
          </p:txBody>
        </p:sp>
        <p:sp>
          <p:nvSpPr>
            <p:cNvPr id="140" name="Freeform 322"/>
            <p:cNvSpPr/>
            <p:nvPr>
              <p:custDataLst>
                <p:tags r:id="rId9"/>
              </p:custDataLst>
            </p:nvPr>
          </p:nvSpPr>
          <p:spPr bwMode="auto">
            <a:xfrm>
              <a:off x="8164748" y="4857247"/>
              <a:ext cx="72421" cy="112415"/>
            </a:xfrm>
            <a:custGeom>
              <a:avLst/>
              <a:gdLst>
                <a:gd name="T0" fmla="*/ 80 w 135"/>
                <a:gd name="T1" fmla="*/ 0 h 209"/>
                <a:gd name="T2" fmla="*/ 80 w 135"/>
                <a:gd name="T3" fmla="*/ 0 h 209"/>
                <a:gd name="T4" fmla="*/ 67 w 135"/>
                <a:gd name="T5" fmla="*/ 0 h 209"/>
                <a:gd name="T6" fmla="*/ 56 w 135"/>
                <a:gd name="T7" fmla="*/ 1 h 209"/>
                <a:gd name="T8" fmla="*/ 43 w 135"/>
                <a:gd name="T9" fmla="*/ 7 h 209"/>
                <a:gd name="T10" fmla="*/ 34 w 135"/>
                <a:gd name="T11" fmla="*/ 13 h 209"/>
                <a:gd name="T12" fmla="*/ 24 w 135"/>
                <a:gd name="T13" fmla="*/ 22 h 209"/>
                <a:gd name="T14" fmla="*/ 19 w 135"/>
                <a:gd name="T15" fmla="*/ 31 h 209"/>
                <a:gd name="T16" fmla="*/ 13 w 135"/>
                <a:gd name="T17" fmla="*/ 44 h 209"/>
                <a:gd name="T18" fmla="*/ 11 w 135"/>
                <a:gd name="T19" fmla="*/ 56 h 209"/>
                <a:gd name="T20" fmla="*/ 0 w 135"/>
                <a:gd name="T21" fmla="*/ 136 h 209"/>
                <a:gd name="T22" fmla="*/ 0 w 135"/>
                <a:gd name="T23" fmla="*/ 136 h 209"/>
                <a:gd name="T24" fmla="*/ 0 w 135"/>
                <a:gd name="T25" fmla="*/ 149 h 209"/>
                <a:gd name="T26" fmla="*/ 2 w 135"/>
                <a:gd name="T27" fmla="*/ 162 h 209"/>
                <a:gd name="T28" fmla="*/ 6 w 135"/>
                <a:gd name="T29" fmla="*/ 173 h 209"/>
                <a:gd name="T30" fmla="*/ 13 w 135"/>
                <a:gd name="T31" fmla="*/ 184 h 209"/>
                <a:gd name="T32" fmla="*/ 21 w 135"/>
                <a:gd name="T33" fmla="*/ 192 h 209"/>
                <a:gd name="T34" fmla="*/ 30 w 135"/>
                <a:gd name="T35" fmla="*/ 199 h 209"/>
                <a:gd name="T36" fmla="*/ 41 w 135"/>
                <a:gd name="T37" fmla="*/ 205 h 209"/>
                <a:gd name="T38" fmla="*/ 54 w 135"/>
                <a:gd name="T39" fmla="*/ 209 h 209"/>
                <a:gd name="T40" fmla="*/ 54 w 135"/>
                <a:gd name="T41" fmla="*/ 209 h 209"/>
                <a:gd name="T42" fmla="*/ 67 w 135"/>
                <a:gd name="T43" fmla="*/ 209 h 209"/>
                <a:gd name="T44" fmla="*/ 80 w 135"/>
                <a:gd name="T45" fmla="*/ 207 h 209"/>
                <a:gd name="T46" fmla="*/ 92 w 135"/>
                <a:gd name="T47" fmla="*/ 201 h 209"/>
                <a:gd name="T48" fmla="*/ 101 w 135"/>
                <a:gd name="T49" fmla="*/ 194 h 209"/>
                <a:gd name="T50" fmla="*/ 110 w 135"/>
                <a:gd name="T51" fmla="*/ 186 h 209"/>
                <a:gd name="T52" fmla="*/ 118 w 135"/>
                <a:gd name="T53" fmla="*/ 175 h 209"/>
                <a:gd name="T54" fmla="*/ 121 w 135"/>
                <a:gd name="T55" fmla="*/ 164 h 209"/>
                <a:gd name="T56" fmla="*/ 125 w 135"/>
                <a:gd name="T57" fmla="*/ 151 h 209"/>
                <a:gd name="T58" fmla="*/ 135 w 135"/>
                <a:gd name="T59" fmla="*/ 72 h 209"/>
                <a:gd name="T60" fmla="*/ 135 w 135"/>
                <a:gd name="T61" fmla="*/ 72 h 209"/>
                <a:gd name="T62" fmla="*/ 135 w 135"/>
                <a:gd name="T63" fmla="*/ 59 h 209"/>
                <a:gd name="T64" fmla="*/ 133 w 135"/>
                <a:gd name="T65" fmla="*/ 46 h 209"/>
                <a:gd name="T66" fmla="*/ 129 w 135"/>
                <a:gd name="T67" fmla="*/ 35 h 209"/>
                <a:gd name="T68" fmla="*/ 123 w 135"/>
                <a:gd name="T69" fmla="*/ 24 h 209"/>
                <a:gd name="T70" fmla="*/ 114 w 135"/>
                <a:gd name="T71" fmla="*/ 15 h 209"/>
                <a:gd name="T72" fmla="*/ 105 w 135"/>
                <a:gd name="T73" fmla="*/ 7 h 209"/>
                <a:gd name="T74" fmla="*/ 93 w 135"/>
                <a:gd name="T75" fmla="*/ 3 h 209"/>
                <a:gd name="T76" fmla="*/ 80 w 135"/>
                <a:gd name="T77" fmla="*/ 0 h 209"/>
                <a:gd name="T78" fmla="*/ 80 w 135"/>
                <a:gd name="T7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5" h="209">
                  <a:moveTo>
                    <a:pt x="80" y="0"/>
                  </a:moveTo>
                  <a:lnTo>
                    <a:pt x="80" y="0"/>
                  </a:lnTo>
                  <a:lnTo>
                    <a:pt x="67" y="0"/>
                  </a:lnTo>
                  <a:lnTo>
                    <a:pt x="56" y="1"/>
                  </a:lnTo>
                  <a:lnTo>
                    <a:pt x="43" y="7"/>
                  </a:lnTo>
                  <a:lnTo>
                    <a:pt x="34" y="13"/>
                  </a:lnTo>
                  <a:lnTo>
                    <a:pt x="24" y="22"/>
                  </a:lnTo>
                  <a:lnTo>
                    <a:pt x="19" y="31"/>
                  </a:lnTo>
                  <a:lnTo>
                    <a:pt x="13" y="44"/>
                  </a:lnTo>
                  <a:lnTo>
                    <a:pt x="11" y="56"/>
                  </a:lnTo>
                  <a:lnTo>
                    <a:pt x="0" y="136"/>
                  </a:lnTo>
                  <a:lnTo>
                    <a:pt x="0" y="136"/>
                  </a:lnTo>
                  <a:lnTo>
                    <a:pt x="0" y="149"/>
                  </a:lnTo>
                  <a:lnTo>
                    <a:pt x="2" y="162"/>
                  </a:lnTo>
                  <a:lnTo>
                    <a:pt x="6" y="173"/>
                  </a:lnTo>
                  <a:lnTo>
                    <a:pt x="13" y="184"/>
                  </a:lnTo>
                  <a:lnTo>
                    <a:pt x="21" y="192"/>
                  </a:lnTo>
                  <a:lnTo>
                    <a:pt x="30" y="199"/>
                  </a:lnTo>
                  <a:lnTo>
                    <a:pt x="41" y="205"/>
                  </a:lnTo>
                  <a:lnTo>
                    <a:pt x="54" y="209"/>
                  </a:lnTo>
                  <a:lnTo>
                    <a:pt x="54" y="209"/>
                  </a:lnTo>
                  <a:lnTo>
                    <a:pt x="67" y="209"/>
                  </a:lnTo>
                  <a:lnTo>
                    <a:pt x="80" y="207"/>
                  </a:lnTo>
                  <a:lnTo>
                    <a:pt x="92" y="201"/>
                  </a:lnTo>
                  <a:lnTo>
                    <a:pt x="101" y="194"/>
                  </a:lnTo>
                  <a:lnTo>
                    <a:pt x="110" y="186"/>
                  </a:lnTo>
                  <a:lnTo>
                    <a:pt x="118" y="175"/>
                  </a:lnTo>
                  <a:lnTo>
                    <a:pt x="121" y="164"/>
                  </a:lnTo>
                  <a:lnTo>
                    <a:pt x="125" y="151"/>
                  </a:lnTo>
                  <a:lnTo>
                    <a:pt x="135" y="72"/>
                  </a:lnTo>
                  <a:lnTo>
                    <a:pt x="135" y="72"/>
                  </a:lnTo>
                  <a:lnTo>
                    <a:pt x="135" y="59"/>
                  </a:lnTo>
                  <a:lnTo>
                    <a:pt x="133" y="46"/>
                  </a:lnTo>
                  <a:lnTo>
                    <a:pt x="129" y="35"/>
                  </a:lnTo>
                  <a:lnTo>
                    <a:pt x="123" y="24"/>
                  </a:lnTo>
                  <a:lnTo>
                    <a:pt x="114" y="15"/>
                  </a:lnTo>
                  <a:lnTo>
                    <a:pt x="105" y="7"/>
                  </a:lnTo>
                  <a:lnTo>
                    <a:pt x="93" y="3"/>
                  </a:lnTo>
                  <a:lnTo>
                    <a:pt x="80" y="0"/>
                  </a:lnTo>
                  <a:lnTo>
                    <a:pt x="80" y="0"/>
                  </a:lnTo>
                  <a:close/>
                </a:path>
              </a:pathLst>
            </a:custGeom>
            <a:solidFill>
              <a:schemeClr val="tx1"/>
            </a:solidFill>
            <a:ln>
              <a:noFill/>
            </a:ln>
            <a:extLst>
              <a:ext uri="{91240B29-F687-4F45-9708-019B960494DF}">
                <a14:hiddenLine xmlns:a14="http://schemas.microsoft.com/office/drawing/2010/main" w="9525">
                  <a:solidFill>
                    <a:schemeClr val="accent6"/>
                  </a:solidFill>
                  <a:round/>
                </a14:hiddenLine>
              </a:ext>
            </a:extLst>
          </p:spPr>
          <p:txBody>
            <a:bodyPr vert="horz" wrap="square" lIns="68580" tIns="34290" rIns="68580" bIns="34290" numCol="1" anchor="t" anchorCtr="0" compatLnSpc="1"/>
            <a:p>
              <a:pPr latinLnBrk="1">
                <a:lnSpc>
                  <a:spcPct val="120000"/>
                </a:lnSpc>
              </a:pPr>
              <a:endParaRPr lang="ko-KR" altLang="en-US" sz="1350">
                <a:solidFill>
                  <a:prstClr val="black"/>
                </a:solidFill>
                <a:latin typeface="Arial" panose="020B0604020202020204" pitchFamily="34" charset="0"/>
              </a:endParaRPr>
            </a:p>
          </p:txBody>
        </p:sp>
        <p:sp>
          <p:nvSpPr>
            <p:cNvPr id="141" name="Freeform 323"/>
            <p:cNvSpPr>
              <a:spLocks noEditPoints="1"/>
            </p:cNvSpPr>
            <p:nvPr>
              <p:custDataLst>
                <p:tags r:id="rId10"/>
              </p:custDataLst>
            </p:nvPr>
          </p:nvSpPr>
          <p:spPr bwMode="auto">
            <a:xfrm>
              <a:off x="8004773" y="4661601"/>
              <a:ext cx="703673" cy="939312"/>
            </a:xfrm>
            <a:custGeom>
              <a:avLst/>
              <a:gdLst>
                <a:gd name="T0" fmla="*/ 446 w 1303"/>
                <a:gd name="T1" fmla="*/ 1222 h 1739"/>
                <a:gd name="T2" fmla="*/ 487 w 1303"/>
                <a:gd name="T3" fmla="*/ 1106 h 1739"/>
                <a:gd name="T4" fmla="*/ 513 w 1303"/>
                <a:gd name="T5" fmla="*/ 1035 h 1739"/>
                <a:gd name="T6" fmla="*/ 312 w 1303"/>
                <a:gd name="T7" fmla="*/ 933 h 1739"/>
                <a:gd name="T8" fmla="*/ 176 w 1303"/>
                <a:gd name="T9" fmla="*/ 696 h 1739"/>
                <a:gd name="T10" fmla="*/ 215 w 1303"/>
                <a:gd name="T11" fmla="*/ 440 h 1739"/>
                <a:gd name="T12" fmla="*/ 431 w 1303"/>
                <a:gd name="T13" fmla="*/ 164 h 1739"/>
                <a:gd name="T14" fmla="*/ 607 w 1303"/>
                <a:gd name="T15" fmla="*/ 91 h 1739"/>
                <a:gd name="T16" fmla="*/ 767 w 1303"/>
                <a:gd name="T17" fmla="*/ 95 h 1739"/>
                <a:gd name="T18" fmla="*/ 952 w 1303"/>
                <a:gd name="T19" fmla="*/ 175 h 1739"/>
                <a:gd name="T20" fmla="*/ 1079 w 1303"/>
                <a:gd name="T21" fmla="*/ 306 h 1739"/>
                <a:gd name="T22" fmla="*/ 1161 w 1303"/>
                <a:gd name="T23" fmla="*/ 492 h 1739"/>
                <a:gd name="T24" fmla="*/ 1170 w 1303"/>
                <a:gd name="T25" fmla="*/ 696 h 1739"/>
                <a:gd name="T26" fmla="*/ 1081 w 1303"/>
                <a:gd name="T27" fmla="*/ 907 h 1739"/>
                <a:gd name="T28" fmla="*/ 855 w 1303"/>
                <a:gd name="T29" fmla="*/ 1035 h 1739"/>
                <a:gd name="T30" fmla="*/ 782 w 1303"/>
                <a:gd name="T31" fmla="*/ 1091 h 1739"/>
                <a:gd name="T32" fmla="*/ 1002 w 1303"/>
                <a:gd name="T33" fmla="*/ 1239 h 1739"/>
                <a:gd name="T34" fmla="*/ 892 w 1303"/>
                <a:gd name="T35" fmla="*/ 1338 h 1739"/>
                <a:gd name="T36" fmla="*/ 831 w 1303"/>
                <a:gd name="T37" fmla="*/ 1448 h 1739"/>
                <a:gd name="T38" fmla="*/ 840 w 1303"/>
                <a:gd name="T39" fmla="*/ 1601 h 1739"/>
                <a:gd name="T40" fmla="*/ 945 w 1303"/>
                <a:gd name="T41" fmla="*/ 1707 h 1739"/>
                <a:gd name="T42" fmla="*/ 1139 w 1303"/>
                <a:gd name="T43" fmla="*/ 1731 h 1739"/>
                <a:gd name="T44" fmla="*/ 1252 w 1303"/>
                <a:gd name="T45" fmla="*/ 1653 h 1739"/>
                <a:gd name="T46" fmla="*/ 1301 w 1303"/>
                <a:gd name="T47" fmla="*/ 1451 h 1739"/>
                <a:gd name="T48" fmla="*/ 1180 w 1303"/>
                <a:gd name="T49" fmla="*/ 1278 h 1739"/>
                <a:gd name="T50" fmla="*/ 995 w 1303"/>
                <a:gd name="T51" fmla="*/ 1130 h 1739"/>
                <a:gd name="T52" fmla="*/ 1111 w 1303"/>
                <a:gd name="T53" fmla="*/ 998 h 1739"/>
                <a:gd name="T54" fmla="*/ 1241 w 1303"/>
                <a:gd name="T55" fmla="*/ 778 h 1739"/>
                <a:gd name="T56" fmla="*/ 1260 w 1303"/>
                <a:gd name="T57" fmla="*/ 561 h 1739"/>
                <a:gd name="T58" fmla="*/ 1195 w 1303"/>
                <a:gd name="T59" fmla="*/ 334 h 1739"/>
                <a:gd name="T60" fmla="*/ 1071 w 1303"/>
                <a:gd name="T61" fmla="*/ 162 h 1739"/>
                <a:gd name="T62" fmla="*/ 872 w 1303"/>
                <a:gd name="T63" fmla="*/ 35 h 1739"/>
                <a:gd name="T64" fmla="*/ 680 w 1303"/>
                <a:gd name="T65" fmla="*/ 0 h 1739"/>
                <a:gd name="T66" fmla="*/ 459 w 1303"/>
                <a:gd name="T67" fmla="*/ 48 h 1739"/>
                <a:gd name="T68" fmla="*/ 282 w 1303"/>
                <a:gd name="T69" fmla="*/ 177 h 1739"/>
                <a:gd name="T70" fmla="*/ 103 w 1303"/>
                <a:gd name="T71" fmla="*/ 511 h 1739"/>
                <a:gd name="T72" fmla="*/ 112 w 1303"/>
                <a:gd name="T73" fmla="*/ 802 h 1739"/>
                <a:gd name="T74" fmla="*/ 310 w 1303"/>
                <a:gd name="T75" fmla="*/ 1033 h 1739"/>
                <a:gd name="T76" fmla="*/ 273 w 1303"/>
                <a:gd name="T77" fmla="*/ 1080 h 1739"/>
                <a:gd name="T78" fmla="*/ 109 w 1303"/>
                <a:gd name="T79" fmla="*/ 1121 h 1739"/>
                <a:gd name="T80" fmla="*/ 4 w 1303"/>
                <a:gd name="T81" fmla="*/ 1274 h 1739"/>
                <a:gd name="T82" fmla="*/ 21 w 1303"/>
                <a:gd name="T83" fmla="*/ 1422 h 1739"/>
                <a:gd name="T84" fmla="*/ 120 w 1303"/>
                <a:gd name="T85" fmla="*/ 1519 h 1739"/>
                <a:gd name="T86" fmla="*/ 314 w 1303"/>
                <a:gd name="T87" fmla="*/ 1513 h 1739"/>
                <a:gd name="T88" fmla="*/ 437 w 1303"/>
                <a:gd name="T89" fmla="*/ 1394 h 1739"/>
                <a:gd name="T90" fmla="*/ 280 w 1303"/>
                <a:gd name="T91" fmla="*/ 1427 h 1739"/>
                <a:gd name="T92" fmla="*/ 165 w 1303"/>
                <a:gd name="T93" fmla="*/ 1438 h 1739"/>
                <a:gd name="T94" fmla="*/ 97 w 1303"/>
                <a:gd name="T95" fmla="*/ 1373 h 1739"/>
                <a:gd name="T96" fmla="*/ 133 w 1303"/>
                <a:gd name="T97" fmla="*/ 1216 h 1739"/>
                <a:gd name="T98" fmla="*/ 260 w 1303"/>
                <a:gd name="T99" fmla="*/ 1166 h 1739"/>
                <a:gd name="T100" fmla="*/ 347 w 1303"/>
                <a:gd name="T101" fmla="*/ 1216 h 1739"/>
                <a:gd name="T102" fmla="*/ 360 w 1303"/>
                <a:gd name="T103" fmla="*/ 1354 h 1739"/>
                <a:gd name="T104" fmla="*/ 933 w 1303"/>
                <a:gd name="T105" fmla="*/ 1590 h 1739"/>
                <a:gd name="T106" fmla="*/ 920 w 1303"/>
                <a:gd name="T107" fmla="*/ 1453 h 1739"/>
                <a:gd name="T108" fmla="*/ 1015 w 1303"/>
                <a:gd name="T109" fmla="*/ 1353 h 1739"/>
                <a:gd name="T110" fmla="*/ 1148 w 1303"/>
                <a:gd name="T111" fmla="*/ 1358 h 1739"/>
                <a:gd name="T112" fmla="*/ 1215 w 1303"/>
                <a:gd name="T113" fmla="*/ 1442 h 1739"/>
                <a:gd name="T114" fmla="*/ 1195 w 1303"/>
                <a:gd name="T115" fmla="*/ 1586 h 1739"/>
                <a:gd name="T116" fmla="*/ 1118 w 1303"/>
                <a:gd name="T117" fmla="*/ 1647 h 1739"/>
                <a:gd name="T118" fmla="*/ 1006 w 1303"/>
                <a:gd name="T119" fmla="*/ 1642 h 1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03" h="1739">
                  <a:moveTo>
                    <a:pt x="437" y="1394"/>
                  </a:moveTo>
                  <a:lnTo>
                    <a:pt x="437" y="1394"/>
                  </a:lnTo>
                  <a:lnTo>
                    <a:pt x="448" y="1366"/>
                  </a:lnTo>
                  <a:lnTo>
                    <a:pt x="456" y="1338"/>
                  </a:lnTo>
                  <a:lnTo>
                    <a:pt x="459" y="1308"/>
                  </a:lnTo>
                  <a:lnTo>
                    <a:pt x="459" y="1280"/>
                  </a:lnTo>
                  <a:lnTo>
                    <a:pt x="454" y="1252"/>
                  </a:lnTo>
                  <a:lnTo>
                    <a:pt x="446" y="1222"/>
                  </a:lnTo>
                  <a:lnTo>
                    <a:pt x="435" y="1194"/>
                  </a:lnTo>
                  <a:lnTo>
                    <a:pt x="418" y="1168"/>
                  </a:lnTo>
                  <a:lnTo>
                    <a:pt x="418" y="1168"/>
                  </a:lnTo>
                  <a:lnTo>
                    <a:pt x="411" y="1158"/>
                  </a:lnTo>
                  <a:lnTo>
                    <a:pt x="411" y="1158"/>
                  </a:lnTo>
                  <a:lnTo>
                    <a:pt x="439" y="1142"/>
                  </a:lnTo>
                  <a:lnTo>
                    <a:pt x="463" y="1125"/>
                  </a:lnTo>
                  <a:lnTo>
                    <a:pt x="487" y="1106"/>
                  </a:lnTo>
                  <a:lnTo>
                    <a:pt x="508" y="1086"/>
                  </a:lnTo>
                  <a:lnTo>
                    <a:pt x="508" y="1086"/>
                  </a:lnTo>
                  <a:lnTo>
                    <a:pt x="515" y="1078"/>
                  </a:lnTo>
                  <a:lnTo>
                    <a:pt x="519" y="1067"/>
                  </a:lnTo>
                  <a:lnTo>
                    <a:pt x="519" y="1056"/>
                  </a:lnTo>
                  <a:lnTo>
                    <a:pt x="519" y="1046"/>
                  </a:lnTo>
                  <a:lnTo>
                    <a:pt x="519" y="1046"/>
                  </a:lnTo>
                  <a:lnTo>
                    <a:pt x="513" y="1035"/>
                  </a:lnTo>
                  <a:lnTo>
                    <a:pt x="508" y="1028"/>
                  </a:lnTo>
                  <a:lnTo>
                    <a:pt x="499" y="1020"/>
                  </a:lnTo>
                  <a:lnTo>
                    <a:pt x="489" y="1017"/>
                  </a:lnTo>
                  <a:lnTo>
                    <a:pt x="489" y="1017"/>
                  </a:lnTo>
                  <a:lnTo>
                    <a:pt x="437" y="998"/>
                  </a:lnTo>
                  <a:lnTo>
                    <a:pt x="388" y="979"/>
                  </a:lnTo>
                  <a:lnTo>
                    <a:pt x="347" y="957"/>
                  </a:lnTo>
                  <a:lnTo>
                    <a:pt x="312" y="933"/>
                  </a:lnTo>
                  <a:lnTo>
                    <a:pt x="280" y="907"/>
                  </a:lnTo>
                  <a:lnTo>
                    <a:pt x="254" y="879"/>
                  </a:lnTo>
                  <a:lnTo>
                    <a:pt x="232" y="851"/>
                  </a:lnTo>
                  <a:lnTo>
                    <a:pt x="215" y="821"/>
                  </a:lnTo>
                  <a:lnTo>
                    <a:pt x="200" y="791"/>
                  </a:lnTo>
                  <a:lnTo>
                    <a:pt x="189" y="759"/>
                  </a:lnTo>
                  <a:lnTo>
                    <a:pt x="181" y="727"/>
                  </a:lnTo>
                  <a:lnTo>
                    <a:pt x="176" y="696"/>
                  </a:lnTo>
                  <a:lnTo>
                    <a:pt x="174" y="664"/>
                  </a:lnTo>
                  <a:lnTo>
                    <a:pt x="174" y="634"/>
                  </a:lnTo>
                  <a:lnTo>
                    <a:pt x="176" y="604"/>
                  </a:lnTo>
                  <a:lnTo>
                    <a:pt x="178" y="574"/>
                  </a:lnTo>
                  <a:lnTo>
                    <a:pt x="178" y="574"/>
                  </a:lnTo>
                  <a:lnTo>
                    <a:pt x="187" y="530"/>
                  </a:lnTo>
                  <a:lnTo>
                    <a:pt x="198" y="485"/>
                  </a:lnTo>
                  <a:lnTo>
                    <a:pt x="215" y="440"/>
                  </a:lnTo>
                  <a:lnTo>
                    <a:pt x="234" y="397"/>
                  </a:lnTo>
                  <a:lnTo>
                    <a:pt x="256" y="354"/>
                  </a:lnTo>
                  <a:lnTo>
                    <a:pt x="280" y="315"/>
                  </a:lnTo>
                  <a:lnTo>
                    <a:pt x="310" y="276"/>
                  </a:lnTo>
                  <a:lnTo>
                    <a:pt x="340" y="240"/>
                  </a:lnTo>
                  <a:lnTo>
                    <a:pt x="375" y="207"/>
                  </a:lnTo>
                  <a:lnTo>
                    <a:pt x="411" y="177"/>
                  </a:lnTo>
                  <a:lnTo>
                    <a:pt x="431" y="164"/>
                  </a:lnTo>
                  <a:lnTo>
                    <a:pt x="450" y="151"/>
                  </a:lnTo>
                  <a:lnTo>
                    <a:pt x="471" y="140"/>
                  </a:lnTo>
                  <a:lnTo>
                    <a:pt x="493" y="128"/>
                  </a:lnTo>
                  <a:lnTo>
                    <a:pt x="513" y="119"/>
                  </a:lnTo>
                  <a:lnTo>
                    <a:pt x="536" y="110"/>
                  </a:lnTo>
                  <a:lnTo>
                    <a:pt x="560" y="102"/>
                  </a:lnTo>
                  <a:lnTo>
                    <a:pt x="583" y="97"/>
                  </a:lnTo>
                  <a:lnTo>
                    <a:pt x="607" y="91"/>
                  </a:lnTo>
                  <a:lnTo>
                    <a:pt x="631" y="89"/>
                  </a:lnTo>
                  <a:lnTo>
                    <a:pt x="655" y="85"/>
                  </a:lnTo>
                  <a:lnTo>
                    <a:pt x="680" y="85"/>
                  </a:lnTo>
                  <a:lnTo>
                    <a:pt x="680" y="85"/>
                  </a:lnTo>
                  <a:lnTo>
                    <a:pt x="711" y="87"/>
                  </a:lnTo>
                  <a:lnTo>
                    <a:pt x="743" y="89"/>
                  </a:lnTo>
                  <a:lnTo>
                    <a:pt x="743" y="89"/>
                  </a:lnTo>
                  <a:lnTo>
                    <a:pt x="767" y="95"/>
                  </a:lnTo>
                  <a:lnTo>
                    <a:pt x="793" y="100"/>
                  </a:lnTo>
                  <a:lnTo>
                    <a:pt x="818" y="108"/>
                  </a:lnTo>
                  <a:lnTo>
                    <a:pt x="842" y="115"/>
                  </a:lnTo>
                  <a:lnTo>
                    <a:pt x="864" y="125"/>
                  </a:lnTo>
                  <a:lnTo>
                    <a:pt x="887" y="136"/>
                  </a:lnTo>
                  <a:lnTo>
                    <a:pt x="909" y="147"/>
                  </a:lnTo>
                  <a:lnTo>
                    <a:pt x="931" y="160"/>
                  </a:lnTo>
                  <a:lnTo>
                    <a:pt x="952" y="175"/>
                  </a:lnTo>
                  <a:lnTo>
                    <a:pt x="972" y="190"/>
                  </a:lnTo>
                  <a:lnTo>
                    <a:pt x="993" y="207"/>
                  </a:lnTo>
                  <a:lnTo>
                    <a:pt x="1012" y="224"/>
                  </a:lnTo>
                  <a:lnTo>
                    <a:pt x="1030" y="242"/>
                  </a:lnTo>
                  <a:lnTo>
                    <a:pt x="1047" y="263"/>
                  </a:lnTo>
                  <a:lnTo>
                    <a:pt x="1064" y="283"/>
                  </a:lnTo>
                  <a:lnTo>
                    <a:pt x="1079" y="306"/>
                  </a:lnTo>
                  <a:lnTo>
                    <a:pt x="1079" y="306"/>
                  </a:lnTo>
                  <a:lnTo>
                    <a:pt x="1094" y="326"/>
                  </a:lnTo>
                  <a:lnTo>
                    <a:pt x="1107" y="349"/>
                  </a:lnTo>
                  <a:lnTo>
                    <a:pt x="1118" y="371"/>
                  </a:lnTo>
                  <a:lnTo>
                    <a:pt x="1129" y="395"/>
                  </a:lnTo>
                  <a:lnTo>
                    <a:pt x="1139" y="419"/>
                  </a:lnTo>
                  <a:lnTo>
                    <a:pt x="1148" y="444"/>
                  </a:lnTo>
                  <a:lnTo>
                    <a:pt x="1155" y="468"/>
                  </a:lnTo>
                  <a:lnTo>
                    <a:pt x="1161" y="492"/>
                  </a:lnTo>
                  <a:lnTo>
                    <a:pt x="1167" y="518"/>
                  </a:lnTo>
                  <a:lnTo>
                    <a:pt x="1170" y="543"/>
                  </a:lnTo>
                  <a:lnTo>
                    <a:pt x="1174" y="569"/>
                  </a:lnTo>
                  <a:lnTo>
                    <a:pt x="1176" y="595"/>
                  </a:lnTo>
                  <a:lnTo>
                    <a:pt x="1176" y="621"/>
                  </a:lnTo>
                  <a:lnTo>
                    <a:pt x="1176" y="645"/>
                  </a:lnTo>
                  <a:lnTo>
                    <a:pt x="1174" y="671"/>
                  </a:lnTo>
                  <a:lnTo>
                    <a:pt x="1170" y="696"/>
                  </a:lnTo>
                  <a:lnTo>
                    <a:pt x="1170" y="696"/>
                  </a:lnTo>
                  <a:lnTo>
                    <a:pt x="1165" y="731"/>
                  </a:lnTo>
                  <a:lnTo>
                    <a:pt x="1155" y="765"/>
                  </a:lnTo>
                  <a:lnTo>
                    <a:pt x="1146" y="796"/>
                  </a:lnTo>
                  <a:lnTo>
                    <a:pt x="1133" y="826"/>
                  </a:lnTo>
                  <a:lnTo>
                    <a:pt x="1118" y="856"/>
                  </a:lnTo>
                  <a:lnTo>
                    <a:pt x="1099" y="882"/>
                  </a:lnTo>
                  <a:lnTo>
                    <a:pt x="1081" y="907"/>
                  </a:lnTo>
                  <a:lnTo>
                    <a:pt x="1058" y="929"/>
                  </a:lnTo>
                  <a:lnTo>
                    <a:pt x="1036" y="951"/>
                  </a:lnTo>
                  <a:lnTo>
                    <a:pt x="1010" y="970"/>
                  </a:lnTo>
                  <a:lnTo>
                    <a:pt x="984" y="987"/>
                  </a:lnTo>
                  <a:lnTo>
                    <a:pt x="954" y="1002"/>
                  </a:lnTo>
                  <a:lnTo>
                    <a:pt x="922" y="1015"/>
                  </a:lnTo>
                  <a:lnTo>
                    <a:pt x="889" y="1026"/>
                  </a:lnTo>
                  <a:lnTo>
                    <a:pt x="855" y="1035"/>
                  </a:lnTo>
                  <a:lnTo>
                    <a:pt x="818" y="1043"/>
                  </a:lnTo>
                  <a:lnTo>
                    <a:pt x="818" y="1043"/>
                  </a:lnTo>
                  <a:lnTo>
                    <a:pt x="805" y="1046"/>
                  </a:lnTo>
                  <a:lnTo>
                    <a:pt x="793" y="1054"/>
                  </a:lnTo>
                  <a:lnTo>
                    <a:pt x="786" y="1065"/>
                  </a:lnTo>
                  <a:lnTo>
                    <a:pt x="782" y="1078"/>
                  </a:lnTo>
                  <a:lnTo>
                    <a:pt x="782" y="1078"/>
                  </a:lnTo>
                  <a:lnTo>
                    <a:pt x="782" y="1091"/>
                  </a:lnTo>
                  <a:lnTo>
                    <a:pt x="786" y="1104"/>
                  </a:lnTo>
                  <a:lnTo>
                    <a:pt x="793" y="1116"/>
                  </a:lnTo>
                  <a:lnTo>
                    <a:pt x="805" y="1123"/>
                  </a:lnTo>
                  <a:lnTo>
                    <a:pt x="805" y="1123"/>
                  </a:lnTo>
                  <a:lnTo>
                    <a:pt x="853" y="1147"/>
                  </a:lnTo>
                  <a:lnTo>
                    <a:pt x="911" y="1179"/>
                  </a:lnTo>
                  <a:lnTo>
                    <a:pt x="971" y="1218"/>
                  </a:lnTo>
                  <a:lnTo>
                    <a:pt x="1002" y="1239"/>
                  </a:lnTo>
                  <a:lnTo>
                    <a:pt x="1030" y="1259"/>
                  </a:lnTo>
                  <a:lnTo>
                    <a:pt x="1030" y="1259"/>
                  </a:lnTo>
                  <a:lnTo>
                    <a:pt x="1000" y="1267"/>
                  </a:lnTo>
                  <a:lnTo>
                    <a:pt x="972" y="1278"/>
                  </a:lnTo>
                  <a:lnTo>
                    <a:pt x="945" y="1295"/>
                  </a:lnTo>
                  <a:lnTo>
                    <a:pt x="918" y="1313"/>
                  </a:lnTo>
                  <a:lnTo>
                    <a:pt x="918" y="1313"/>
                  </a:lnTo>
                  <a:lnTo>
                    <a:pt x="892" y="1338"/>
                  </a:lnTo>
                  <a:lnTo>
                    <a:pt x="881" y="1351"/>
                  </a:lnTo>
                  <a:lnTo>
                    <a:pt x="870" y="1364"/>
                  </a:lnTo>
                  <a:lnTo>
                    <a:pt x="861" y="1377"/>
                  </a:lnTo>
                  <a:lnTo>
                    <a:pt x="851" y="1392"/>
                  </a:lnTo>
                  <a:lnTo>
                    <a:pt x="844" y="1409"/>
                  </a:lnTo>
                  <a:lnTo>
                    <a:pt x="836" y="1427"/>
                  </a:lnTo>
                  <a:lnTo>
                    <a:pt x="836" y="1427"/>
                  </a:lnTo>
                  <a:lnTo>
                    <a:pt x="831" y="1448"/>
                  </a:lnTo>
                  <a:lnTo>
                    <a:pt x="827" y="1470"/>
                  </a:lnTo>
                  <a:lnTo>
                    <a:pt x="823" y="1493"/>
                  </a:lnTo>
                  <a:lnTo>
                    <a:pt x="823" y="1513"/>
                  </a:lnTo>
                  <a:lnTo>
                    <a:pt x="825" y="1535"/>
                  </a:lnTo>
                  <a:lnTo>
                    <a:pt x="829" y="1558"/>
                  </a:lnTo>
                  <a:lnTo>
                    <a:pt x="834" y="1580"/>
                  </a:lnTo>
                  <a:lnTo>
                    <a:pt x="840" y="1601"/>
                  </a:lnTo>
                  <a:lnTo>
                    <a:pt x="840" y="1601"/>
                  </a:lnTo>
                  <a:lnTo>
                    <a:pt x="844" y="1606"/>
                  </a:lnTo>
                  <a:lnTo>
                    <a:pt x="851" y="1623"/>
                  </a:lnTo>
                  <a:lnTo>
                    <a:pt x="868" y="1644"/>
                  </a:lnTo>
                  <a:lnTo>
                    <a:pt x="877" y="1657"/>
                  </a:lnTo>
                  <a:lnTo>
                    <a:pt x="890" y="1670"/>
                  </a:lnTo>
                  <a:lnTo>
                    <a:pt x="907" y="1683"/>
                  </a:lnTo>
                  <a:lnTo>
                    <a:pt x="924" y="1696"/>
                  </a:lnTo>
                  <a:lnTo>
                    <a:pt x="945" y="1707"/>
                  </a:lnTo>
                  <a:lnTo>
                    <a:pt x="969" y="1716"/>
                  </a:lnTo>
                  <a:lnTo>
                    <a:pt x="995" y="1726"/>
                  </a:lnTo>
                  <a:lnTo>
                    <a:pt x="1025" y="1733"/>
                  </a:lnTo>
                  <a:lnTo>
                    <a:pt x="1058" y="1737"/>
                  </a:lnTo>
                  <a:lnTo>
                    <a:pt x="1096" y="1739"/>
                  </a:lnTo>
                  <a:lnTo>
                    <a:pt x="1096" y="1739"/>
                  </a:lnTo>
                  <a:lnTo>
                    <a:pt x="1118" y="1737"/>
                  </a:lnTo>
                  <a:lnTo>
                    <a:pt x="1139" y="1731"/>
                  </a:lnTo>
                  <a:lnTo>
                    <a:pt x="1157" y="1726"/>
                  </a:lnTo>
                  <a:lnTo>
                    <a:pt x="1176" y="1718"/>
                  </a:lnTo>
                  <a:lnTo>
                    <a:pt x="1191" y="1711"/>
                  </a:lnTo>
                  <a:lnTo>
                    <a:pt x="1208" y="1700"/>
                  </a:lnTo>
                  <a:lnTo>
                    <a:pt x="1221" y="1687"/>
                  </a:lnTo>
                  <a:lnTo>
                    <a:pt x="1236" y="1674"/>
                  </a:lnTo>
                  <a:lnTo>
                    <a:pt x="1236" y="1674"/>
                  </a:lnTo>
                  <a:lnTo>
                    <a:pt x="1252" y="1653"/>
                  </a:lnTo>
                  <a:lnTo>
                    <a:pt x="1267" y="1631"/>
                  </a:lnTo>
                  <a:lnTo>
                    <a:pt x="1279" y="1604"/>
                  </a:lnTo>
                  <a:lnTo>
                    <a:pt x="1290" y="1578"/>
                  </a:lnTo>
                  <a:lnTo>
                    <a:pt x="1295" y="1548"/>
                  </a:lnTo>
                  <a:lnTo>
                    <a:pt x="1301" y="1519"/>
                  </a:lnTo>
                  <a:lnTo>
                    <a:pt x="1303" y="1485"/>
                  </a:lnTo>
                  <a:lnTo>
                    <a:pt x="1301" y="1451"/>
                  </a:lnTo>
                  <a:lnTo>
                    <a:pt x="1301" y="1451"/>
                  </a:lnTo>
                  <a:lnTo>
                    <a:pt x="1299" y="1423"/>
                  </a:lnTo>
                  <a:lnTo>
                    <a:pt x="1290" y="1397"/>
                  </a:lnTo>
                  <a:lnTo>
                    <a:pt x="1279" y="1371"/>
                  </a:lnTo>
                  <a:lnTo>
                    <a:pt x="1265" y="1349"/>
                  </a:lnTo>
                  <a:lnTo>
                    <a:pt x="1247" y="1326"/>
                  </a:lnTo>
                  <a:lnTo>
                    <a:pt x="1228" y="1308"/>
                  </a:lnTo>
                  <a:lnTo>
                    <a:pt x="1204" y="1291"/>
                  </a:lnTo>
                  <a:lnTo>
                    <a:pt x="1180" y="1278"/>
                  </a:lnTo>
                  <a:lnTo>
                    <a:pt x="1180" y="1278"/>
                  </a:lnTo>
                  <a:lnTo>
                    <a:pt x="1163" y="1259"/>
                  </a:lnTo>
                  <a:lnTo>
                    <a:pt x="1144" y="1241"/>
                  </a:lnTo>
                  <a:lnTo>
                    <a:pt x="1144" y="1241"/>
                  </a:lnTo>
                  <a:lnTo>
                    <a:pt x="1122" y="1222"/>
                  </a:lnTo>
                  <a:lnTo>
                    <a:pt x="1098" y="1201"/>
                  </a:lnTo>
                  <a:lnTo>
                    <a:pt x="1047" y="1164"/>
                  </a:lnTo>
                  <a:lnTo>
                    <a:pt x="995" y="1130"/>
                  </a:lnTo>
                  <a:lnTo>
                    <a:pt x="943" y="1099"/>
                  </a:lnTo>
                  <a:lnTo>
                    <a:pt x="943" y="1099"/>
                  </a:lnTo>
                  <a:lnTo>
                    <a:pt x="974" y="1088"/>
                  </a:lnTo>
                  <a:lnTo>
                    <a:pt x="1004" y="1073"/>
                  </a:lnTo>
                  <a:lnTo>
                    <a:pt x="1034" y="1056"/>
                  </a:lnTo>
                  <a:lnTo>
                    <a:pt x="1062" y="1039"/>
                  </a:lnTo>
                  <a:lnTo>
                    <a:pt x="1086" y="1020"/>
                  </a:lnTo>
                  <a:lnTo>
                    <a:pt x="1111" y="998"/>
                  </a:lnTo>
                  <a:lnTo>
                    <a:pt x="1133" y="976"/>
                  </a:lnTo>
                  <a:lnTo>
                    <a:pt x="1155" y="953"/>
                  </a:lnTo>
                  <a:lnTo>
                    <a:pt x="1174" y="927"/>
                  </a:lnTo>
                  <a:lnTo>
                    <a:pt x="1191" y="899"/>
                  </a:lnTo>
                  <a:lnTo>
                    <a:pt x="1206" y="871"/>
                  </a:lnTo>
                  <a:lnTo>
                    <a:pt x="1221" y="841"/>
                  </a:lnTo>
                  <a:lnTo>
                    <a:pt x="1232" y="809"/>
                  </a:lnTo>
                  <a:lnTo>
                    <a:pt x="1241" y="778"/>
                  </a:lnTo>
                  <a:lnTo>
                    <a:pt x="1251" y="744"/>
                  </a:lnTo>
                  <a:lnTo>
                    <a:pt x="1256" y="709"/>
                  </a:lnTo>
                  <a:lnTo>
                    <a:pt x="1256" y="709"/>
                  </a:lnTo>
                  <a:lnTo>
                    <a:pt x="1260" y="679"/>
                  </a:lnTo>
                  <a:lnTo>
                    <a:pt x="1262" y="651"/>
                  </a:lnTo>
                  <a:lnTo>
                    <a:pt x="1262" y="621"/>
                  </a:lnTo>
                  <a:lnTo>
                    <a:pt x="1262" y="591"/>
                  </a:lnTo>
                  <a:lnTo>
                    <a:pt x="1260" y="561"/>
                  </a:lnTo>
                  <a:lnTo>
                    <a:pt x="1256" y="531"/>
                  </a:lnTo>
                  <a:lnTo>
                    <a:pt x="1251" y="503"/>
                  </a:lnTo>
                  <a:lnTo>
                    <a:pt x="1245" y="474"/>
                  </a:lnTo>
                  <a:lnTo>
                    <a:pt x="1237" y="446"/>
                  </a:lnTo>
                  <a:lnTo>
                    <a:pt x="1228" y="416"/>
                  </a:lnTo>
                  <a:lnTo>
                    <a:pt x="1219" y="388"/>
                  </a:lnTo>
                  <a:lnTo>
                    <a:pt x="1208" y="360"/>
                  </a:lnTo>
                  <a:lnTo>
                    <a:pt x="1195" y="334"/>
                  </a:lnTo>
                  <a:lnTo>
                    <a:pt x="1181" y="307"/>
                  </a:lnTo>
                  <a:lnTo>
                    <a:pt x="1167" y="281"/>
                  </a:lnTo>
                  <a:lnTo>
                    <a:pt x="1150" y="257"/>
                  </a:lnTo>
                  <a:lnTo>
                    <a:pt x="1150" y="257"/>
                  </a:lnTo>
                  <a:lnTo>
                    <a:pt x="1131" y="231"/>
                  </a:lnTo>
                  <a:lnTo>
                    <a:pt x="1112" y="207"/>
                  </a:lnTo>
                  <a:lnTo>
                    <a:pt x="1092" y="182"/>
                  </a:lnTo>
                  <a:lnTo>
                    <a:pt x="1071" y="162"/>
                  </a:lnTo>
                  <a:lnTo>
                    <a:pt x="1049" y="141"/>
                  </a:lnTo>
                  <a:lnTo>
                    <a:pt x="1027" y="121"/>
                  </a:lnTo>
                  <a:lnTo>
                    <a:pt x="1002" y="104"/>
                  </a:lnTo>
                  <a:lnTo>
                    <a:pt x="976" y="87"/>
                  </a:lnTo>
                  <a:lnTo>
                    <a:pt x="952" y="72"/>
                  </a:lnTo>
                  <a:lnTo>
                    <a:pt x="926" y="57"/>
                  </a:lnTo>
                  <a:lnTo>
                    <a:pt x="898" y="44"/>
                  </a:lnTo>
                  <a:lnTo>
                    <a:pt x="872" y="35"/>
                  </a:lnTo>
                  <a:lnTo>
                    <a:pt x="842" y="24"/>
                  </a:lnTo>
                  <a:lnTo>
                    <a:pt x="814" y="16"/>
                  </a:lnTo>
                  <a:lnTo>
                    <a:pt x="784" y="11"/>
                  </a:lnTo>
                  <a:lnTo>
                    <a:pt x="754" y="5"/>
                  </a:lnTo>
                  <a:lnTo>
                    <a:pt x="754" y="5"/>
                  </a:lnTo>
                  <a:lnTo>
                    <a:pt x="717" y="1"/>
                  </a:lnTo>
                  <a:lnTo>
                    <a:pt x="680" y="0"/>
                  </a:lnTo>
                  <a:lnTo>
                    <a:pt x="680" y="0"/>
                  </a:lnTo>
                  <a:lnTo>
                    <a:pt x="652" y="0"/>
                  </a:lnTo>
                  <a:lnTo>
                    <a:pt x="622" y="3"/>
                  </a:lnTo>
                  <a:lnTo>
                    <a:pt x="594" y="7"/>
                  </a:lnTo>
                  <a:lnTo>
                    <a:pt x="566" y="13"/>
                  </a:lnTo>
                  <a:lnTo>
                    <a:pt x="538" y="20"/>
                  </a:lnTo>
                  <a:lnTo>
                    <a:pt x="512" y="28"/>
                  </a:lnTo>
                  <a:lnTo>
                    <a:pt x="485" y="37"/>
                  </a:lnTo>
                  <a:lnTo>
                    <a:pt x="459" y="48"/>
                  </a:lnTo>
                  <a:lnTo>
                    <a:pt x="435" y="61"/>
                  </a:lnTo>
                  <a:lnTo>
                    <a:pt x="411" y="74"/>
                  </a:lnTo>
                  <a:lnTo>
                    <a:pt x="388" y="89"/>
                  </a:lnTo>
                  <a:lnTo>
                    <a:pt x="366" y="104"/>
                  </a:lnTo>
                  <a:lnTo>
                    <a:pt x="344" y="121"/>
                  </a:lnTo>
                  <a:lnTo>
                    <a:pt x="323" y="140"/>
                  </a:lnTo>
                  <a:lnTo>
                    <a:pt x="303" y="158"/>
                  </a:lnTo>
                  <a:lnTo>
                    <a:pt x="282" y="177"/>
                  </a:lnTo>
                  <a:lnTo>
                    <a:pt x="263" y="197"/>
                  </a:lnTo>
                  <a:lnTo>
                    <a:pt x="247" y="218"/>
                  </a:lnTo>
                  <a:lnTo>
                    <a:pt x="213" y="263"/>
                  </a:lnTo>
                  <a:lnTo>
                    <a:pt x="183" y="309"/>
                  </a:lnTo>
                  <a:lnTo>
                    <a:pt x="157" y="358"/>
                  </a:lnTo>
                  <a:lnTo>
                    <a:pt x="135" y="408"/>
                  </a:lnTo>
                  <a:lnTo>
                    <a:pt x="116" y="459"/>
                  </a:lnTo>
                  <a:lnTo>
                    <a:pt x="103" y="511"/>
                  </a:lnTo>
                  <a:lnTo>
                    <a:pt x="94" y="561"/>
                  </a:lnTo>
                  <a:lnTo>
                    <a:pt x="94" y="561"/>
                  </a:lnTo>
                  <a:lnTo>
                    <a:pt x="88" y="606"/>
                  </a:lnTo>
                  <a:lnTo>
                    <a:pt x="86" y="647"/>
                  </a:lnTo>
                  <a:lnTo>
                    <a:pt x="88" y="688"/>
                  </a:lnTo>
                  <a:lnTo>
                    <a:pt x="94" y="727"/>
                  </a:lnTo>
                  <a:lnTo>
                    <a:pt x="101" y="767"/>
                  </a:lnTo>
                  <a:lnTo>
                    <a:pt x="112" y="802"/>
                  </a:lnTo>
                  <a:lnTo>
                    <a:pt x="127" y="837"/>
                  </a:lnTo>
                  <a:lnTo>
                    <a:pt x="144" y="871"/>
                  </a:lnTo>
                  <a:lnTo>
                    <a:pt x="165" y="903"/>
                  </a:lnTo>
                  <a:lnTo>
                    <a:pt x="189" y="933"/>
                  </a:lnTo>
                  <a:lnTo>
                    <a:pt x="215" y="961"/>
                  </a:lnTo>
                  <a:lnTo>
                    <a:pt x="243" y="987"/>
                  </a:lnTo>
                  <a:lnTo>
                    <a:pt x="275" y="1011"/>
                  </a:lnTo>
                  <a:lnTo>
                    <a:pt x="310" y="1033"/>
                  </a:lnTo>
                  <a:lnTo>
                    <a:pt x="347" y="1054"/>
                  </a:lnTo>
                  <a:lnTo>
                    <a:pt x="387" y="1071"/>
                  </a:lnTo>
                  <a:lnTo>
                    <a:pt x="387" y="1071"/>
                  </a:lnTo>
                  <a:lnTo>
                    <a:pt x="338" y="1099"/>
                  </a:lnTo>
                  <a:lnTo>
                    <a:pt x="338" y="1099"/>
                  </a:lnTo>
                  <a:lnTo>
                    <a:pt x="318" y="1089"/>
                  </a:lnTo>
                  <a:lnTo>
                    <a:pt x="295" y="1084"/>
                  </a:lnTo>
                  <a:lnTo>
                    <a:pt x="273" y="1080"/>
                  </a:lnTo>
                  <a:lnTo>
                    <a:pt x="249" y="1078"/>
                  </a:lnTo>
                  <a:lnTo>
                    <a:pt x="249" y="1078"/>
                  </a:lnTo>
                  <a:lnTo>
                    <a:pt x="222" y="1080"/>
                  </a:lnTo>
                  <a:lnTo>
                    <a:pt x="198" y="1084"/>
                  </a:lnTo>
                  <a:lnTo>
                    <a:pt x="174" y="1089"/>
                  </a:lnTo>
                  <a:lnTo>
                    <a:pt x="150" y="1099"/>
                  </a:lnTo>
                  <a:lnTo>
                    <a:pt x="129" y="1108"/>
                  </a:lnTo>
                  <a:lnTo>
                    <a:pt x="109" y="1121"/>
                  </a:lnTo>
                  <a:lnTo>
                    <a:pt x="88" y="1134"/>
                  </a:lnTo>
                  <a:lnTo>
                    <a:pt x="71" y="1151"/>
                  </a:lnTo>
                  <a:lnTo>
                    <a:pt x="54" y="1168"/>
                  </a:lnTo>
                  <a:lnTo>
                    <a:pt x="41" y="1186"/>
                  </a:lnTo>
                  <a:lnTo>
                    <a:pt x="28" y="1207"/>
                  </a:lnTo>
                  <a:lnTo>
                    <a:pt x="19" y="1228"/>
                  </a:lnTo>
                  <a:lnTo>
                    <a:pt x="10" y="1250"/>
                  </a:lnTo>
                  <a:lnTo>
                    <a:pt x="4" y="1274"/>
                  </a:lnTo>
                  <a:lnTo>
                    <a:pt x="0" y="1298"/>
                  </a:lnTo>
                  <a:lnTo>
                    <a:pt x="0" y="1323"/>
                  </a:lnTo>
                  <a:lnTo>
                    <a:pt x="0" y="1323"/>
                  </a:lnTo>
                  <a:lnTo>
                    <a:pt x="2" y="1356"/>
                  </a:lnTo>
                  <a:lnTo>
                    <a:pt x="4" y="1373"/>
                  </a:lnTo>
                  <a:lnTo>
                    <a:pt x="8" y="1390"/>
                  </a:lnTo>
                  <a:lnTo>
                    <a:pt x="13" y="1407"/>
                  </a:lnTo>
                  <a:lnTo>
                    <a:pt x="21" y="1422"/>
                  </a:lnTo>
                  <a:lnTo>
                    <a:pt x="28" y="1438"/>
                  </a:lnTo>
                  <a:lnTo>
                    <a:pt x="38" y="1451"/>
                  </a:lnTo>
                  <a:lnTo>
                    <a:pt x="47" y="1466"/>
                  </a:lnTo>
                  <a:lnTo>
                    <a:pt x="58" y="1479"/>
                  </a:lnTo>
                  <a:lnTo>
                    <a:pt x="71" y="1491"/>
                  </a:lnTo>
                  <a:lnTo>
                    <a:pt x="86" y="1502"/>
                  </a:lnTo>
                  <a:lnTo>
                    <a:pt x="103" y="1511"/>
                  </a:lnTo>
                  <a:lnTo>
                    <a:pt x="120" y="1519"/>
                  </a:lnTo>
                  <a:lnTo>
                    <a:pt x="138" y="1524"/>
                  </a:lnTo>
                  <a:lnTo>
                    <a:pt x="159" y="1530"/>
                  </a:lnTo>
                  <a:lnTo>
                    <a:pt x="159" y="1530"/>
                  </a:lnTo>
                  <a:lnTo>
                    <a:pt x="196" y="1534"/>
                  </a:lnTo>
                  <a:lnTo>
                    <a:pt x="230" y="1534"/>
                  </a:lnTo>
                  <a:lnTo>
                    <a:pt x="262" y="1530"/>
                  </a:lnTo>
                  <a:lnTo>
                    <a:pt x="290" y="1524"/>
                  </a:lnTo>
                  <a:lnTo>
                    <a:pt x="314" y="1513"/>
                  </a:lnTo>
                  <a:lnTo>
                    <a:pt x="336" y="1502"/>
                  </a:lnTo>
                  <a:lnTo>
                    <a:pt x="357" y="1489"/>
                  </a:lnTo>
                  <a:lnTo>
                    <a:pt x="375" y="1476"/>
                  </a:lnTo>
                  <a:lnTo>
                    <a:pt x="390" y="1461"/>
                  </a:lnTo>
                  <a:lnTo>
                    <a:pt x="403" y="1446"/>
                  </a:lnTo>
                  <a:lnTo>
                    <a:pt x="422" y="1420"/>
                  </a:lnTo>
                  <a:lnTo>
                    <a:pt x="433" y="1401"/>
                  </a:lnTo>
                  <a:lnTo>
                    <a:pt x="437" y="1394"/>
                  </a:lnTo>
                  <a:lnTo>
                    <a:pt x="437" y="1394"/>
                  </a:lnTo>
                  <a:close/>
                  <a:moveTo>
                    <a:pt x="360" y="1354"/>
                  </a:moveTo>
                  <a:lnTo>
                    <a:pt x="360" y="1354"/>
                  </a:lnTo>
                  <a:lnTo>
                    <a:pt x="349" y="1371"/>
                  </a:lnTo>
                  <a:lnTo>
                    <a:pt x="334" y="1388"/>
                  </a:lnTo>
                  <a:lnTo>
                    <a:pt x="319" y="1403"/>
                  </a:lnTo>
                  <a:lnTo>
                    <a:pt x="301" y="1416"/>
                  </a:lnTo>
                  <a:lnTo>
                    <a:pt x="280" y="1427"/>
                  </a:lnTo>
                  <a:lnTo>
                    <a:pt x="260" y="1435"/>
                  </a:lnTo>
                  <a:lnTo>
                    <a:pt x="235" y="1440"/>
                  </a:lnTo>
                  <a:lnTo>
                    <a:pt x="211" y="1442"/>
                  </a:lnTo>
                  <a:lnTo>
                    <a:pt x="211" y="1442"/>
                  </a:lnTo>
                  <a:lnTo>
                    <a:pt x="202" y="1444"/>
                  </a:lnTo>
                  <a:lnTo>
                    <a:pt x="202" y="1444"/>
                  </a:lnTo>
                  <a:lnTo>
                    <a:pt x="176" y="1442"/>
                  </a:lnTo>
                  <a:lnTo>
                    <a:pt x="165" y="1438"/>
                  </a:lnTo>
                  <a:lnTo>
                    <a:pt x="153" y="1437"/>
                  </a:lnTo>
                  <a:lnTo>
                    <a:pt x="144" y="1431"/>
                  </a:lnTo>
                  <a:lnTo>
                    <a:pt x="137" y="1427"/>
                  </a:lnTo>
                  <a:lnTo>
                    <a:pt x="127" y="1420"/>
                  </a:lnTo>
                  <a:lnTo>
                    <a:pt x="122" y="1414"/>
                  </a:lnTo>
                  <a:lnTo>
                    <a:pt x="122" y="1414"/>
                  </a:lnTo>
                  <a:lnTo>
                    <a:pt x="107" y="1394"/>
                  </a:lnTo>
                  <a:lnTo>
                    <a:pt x="97" y="1373"/>
                  </a:lnTo>
                  <a:lnTo>
                    <a:pt x="92" y="1353"/>
                  </a:lnTo>
                  <a:lnTo>
                    <a:pt x="88" y="1332"/>
                  </a:lnTo>
                  <a:lnTo>
                    <a:pt x="88" y="1310"/>
                  </a:lnTo>
                  <a:lnTo>
                    <a:pt x="92" y="1289"/>
                  </a:lnTo>
                  <a:lnTo>
                    <a:pt x="99" y="1270"/>
                  </a:lnTo>
                  <a:lnTo>
                    <a:pt x="107" y="1250"/>
                  </a:lnTo>
                  <a:lnTo>
                    <a:pt x="118" y="1233"/>
                  </a:lnTo>
                  <a:lnTo>
                    <a:pt x="133" y="1216"/>
                  </a:lnTo>
                  <a:lnTo>
                    <a:pt x="148" y="1201"/>
                  </a:lnTo>
                  <a:lnTo>
                    <a:pt x="165" y="1190"/>
                  </a:lnTo>
                  <a:lnTo>
                    <a:pt x="183" y="1179"/>
                  </a:lnTo>
                  <a:lnTo>
                    <a:pt x="204" y="1172"/>
                  </a:lnTo>
                  <a:lnTo>
                    <a:pt x="226" y="1168"/>
                  </a:lnTo>
                  <a:lnTo>
                    <a:pt x="249" y="1166"/>
                  </a:lnTo>
                  <a:lnTo>
                    <a:pt x="249" y="1166"/>
                  </a:lnTo>
                  <a:lnTo>
                    <a:pt x="260" y="1166"/>
                  </a:lnTo>
                  <a:lnTo>
                    <a:pt x="273" y="1168"/>
                  </a:lnTo>
                  <a:lnTo>
                    <a:pt x="284" y="1170"/>
                  </a:lnTo>
                  <a:lnTo>
                    <a:pt x="299" y="1175"/>
                  </a:lnTo>
                  <a:lnTo>
                    <a:pt x="312" y="1181"/>
                  </a:lnTo>
                  <a:lnTo>
                    <a:pt x="323" y="1190"/>
                  </a:lnTo>
                  <a:lnTo>
                    <a:pt x="336" y="1201"/>
                  </a:lnTo>
                  <a:lnTo>
                    <a:pt x="347" y="1216"/>
                  </a:lnTo>
                  <a:lnTo>
                    <a:pt x="347" y="1216"/>
                  </a:lnTo>
                  <a:lnTo>
                    <a:pt x="357" y="1233"/>
                  </a:lnTo>
                  <a:lnTo>
                    <a:pt x="364" y="1250"/>
                  </a:lnTo>
                  <a:lnTo>
                    <a:pt x="370" y="1267"/>
                  </a:lnTo>
                  <a:lnTo>
                    <a:pt x="374" y="1285"/>
                  </a:lnTo>
                  <a:lnTo>
                    <a:pt x="374" y="1302"/>
                  </a:lnTo>
                  <a:lnTo>
                    <a:pt x="372" y="1319"/>
                  </a:lnTo>
                  <a:lnTo>
                    <a:pt x="366" y="1336"/>
                  </a:lnTo>
                  <a:lnTo>
                    <a:pt x="360" y="1354"/>
                  </a:lnTo>
                  <a:lnTo>
                    <a:pt x="360" y="1354"/>
                  </a:lnTo>
                  <a:close/>
                  <a:moveTo>
                    <a:pt x="1006" y="1642"/>
                  </a:moveTo>
                  <a:lnTo>
                    <a:pt x="1006" y="1642"/>
                  </a:lnTo>
                  <a:lnTo>
                    <a:pt x="987" y="1634"/>
                  </a:lnTo>
                  <a:lnTo>
                    <a:pt x="971" y="1625"/>
                  </a:lnTo>
                  <a:lnTo>
                    <a:pt x="956" y="1616"/>
                  </a:lnTo>
                  <a:lnTo>
                    <a:pt x="943" y="1603"/>
                  </a:lnTo>
                  <a:lnTo>
                    <a:pt x="933" y="1590"/>
                  </a:lnTo>
                  <a:lnTo>
                    <a:pt x="924" y="1575"/>
                  </a:lnTo>
                  <a:lnTo>
                    <a:pt x="917" y="1558"/>
                  </a:lnTo>
                  <a:lnTo>
                    <a:pt x="913" y="1539"/>
                  </a:lnTo>
                  <a:lnTo>
                    <a:pt x="913" y="1539"/>
                  </a:lnTo>
                  <a:lnTo>
                    <a:pt x="909" y="1519"/>
                  </a:lnTo>
                  <a:lnTo>
                    <a:pt x="909" y="1496"/>
                  </a:lnTo>
                  <a:lnTo>
                    <a:pt x="913" y="1476"/>
                  </a:lnTo>
                  <a:lnTo>
                    <a:pt x="920" y="1453"/>
                  </a:lnTo>
                  <a:lnTo>
                    <a:pt x="930" y="1433"/>
                  </a:lnTo>
                  <a:lnTo>
                    <a:pt x="943" y="1414"/>
                  </a:lnTo>
                  <a:lnTo>
                    <a:pt x="958" y="1395"/>
                  </a:lnTo>
                  <a:lnTo>
                    <a:pt x="974" y="1379"/>
                  </a:lnTo>
                  <a:lnTo>
                    <a:pt x="974" y="1379"/>
                  </a:lnTo>
                  <a:lnTo>
                    <a:pt x="987" y="1367"/>
                  </a:lnTo>
                  <a:lnTo>
                    <a:pt x="1002" y="1360"/>
                  </a:lnTo>
                  <a:lnTo>
                    <a:pt x="1015" y="1353"/>
                  </a:lnTo>
                  <a:lnTo>
                    <a:pt x="1028" y="1349"/>
                  </a:lnTo>
                  <a:lnTo>
                    <a:pt x="1042" y="1345"/>
                  </a:lnTo>
                  <a:lnTo>
                    <a:pt x="1055" y="1343"/>
                  </a:lnTo>
                  <a:lnTo>
                    <a:pt x="1077" y="1341"/>
                  </a:lnTo>
                  <a:lnTo>
                    <a:pt x="1077" y="1341"/>
                  </a:lnTo>
                  <a:lnTo>
                    <a:pt x="1101" y="1343"/>
                  </a:lnTo>
                  <a:lnTo>
                    <a:pt x="1126" y="1349"/>
                  </a:lnTo>
                  <a:lnTo>
                    <a:pt x="1148" y="1358"/>
                  </a:lnTo>
                  <a:lnTo>
                    <a:pt x="1168" y="1371"/>
                  </a:lnTo>
                  <a:lnTo>
                    <a:pt x="1178" y="1379"/>
                  </a:lnTo>
                  <a:lnTo>
                    <a:pt x="1187" y="1388"/>
                  </a:lnTo>
                  <a:lnTo>
                    <a:pt x="1195" y="1397"/>
                  </a:lnTo>
                  <a:lnTo>
                    <a:pt x="1202" y="1409"/>
                  </a:lnTo>
                  <a:lnTo>
                    <a:pt x="1208" y="1418"/>
                  </a:lnTo>
                  <a:lnTo>
                    <a:pt x="1211" y="1431"/>
                  </a:lnTo>
                  <a:lnTo>
                    <a:pt x="1215" y="1442"/>
                  </a:lnTo>
                  <a:lnTo>
                    <a:pt x="1217" y="1455"/>
                  </a:lnTo>
                  <a:lnTo>
                    <a:pt x="1217" y="1455"/>
                  </a:lnTo>
                  <a:lnTo>
                    <a:pt x="1217" y="1481"/>
                  </a:lnTo>
                  <a:lnTo>
                    <a:pt x="1215" y="1506"/>
                  </a:lnTo>
                  <a:lnTo>
                    <a:pt x="1213" y="1528"/>
                  </a:lnTo>
                  <a:lnTo>
                    <a:pt x="1208" y="1548"/>
                  </a:lnTo>
                  <a:lnTo>
                    <a:pt x="1202" y="1567"/>
                  </a:lnTo>
                  <a:lnTo>
                    <a:pt x="1195" y="1586"/>
                  </a:lnTo>
                  <a:lnTo>
                    <a:pt x="1183" y="1601"/>
                  </a:lnTo>
                  <a:lnTo>
                    <a:pt x="1172" y="1614"/>
                  </a:lnTo>
                  <a:lnTo>
                    <a:pt x="1172" y="1614"/>
                  </a:lnTo>
                  <a:lnTo>
                    <a:pt x="1163" y="1623"/>
                  </a:lnTo>
                  <a:lnTo>
                    <a:pt x="1153" y="1631"/>
                  </a:lnTo>
                  <a:lnTo>
                    <a:pt x="1142" y="1638"/>
                  </a:lnTo>
                  <a:lnTo>
                    <a:pt x="1131" y="1644"/>
                  </a:lnTo>
                  <a:lnTo>
                    <a:pt x="1118" y="1647"/>
                  </a:lnTo>
                  <a:lnTo>
                    <a:pt x="1105" y="1651"/>
                  </a:lnTo>
                  <a:lnTo>
                    <a:pt x="1090" y="1653"/>
                  </a:lnTo>
                  <a:lnTo>
                    <a:pt x="1075" y="1653"/>
                  </a:lnTo>
                  <a:lnTo>
                    <a:pt x="1075" y="1653"/>
                  </a:lnTo>
                  <a:lnTo>
                    <a:pt x="1058" y="1653"/>
                  </a:lnTo>
                  <a:lnTo>
                    <a:pt x="1042" y="1651"/>
                  </a:lnTo>
                  <a:lnTo>
                    <a:pt x="1025" y="1647"/>
                  </a:lnTo>
                  <a:lnTo>
                    <a:pt x="1006" y="1642"/>
                  </a:lnTo>
                  <a:lnTo>
                    <a:pt x="1006" y="1642"/>
                  </a:lnTo>
                  <a:close/>
                </a:path>
              </a:pathLst>
            </a:custGeom>
            <a:solidFill>
              <a:schemeClr val="tx1"/>
            </a:solidFill>
            <a:ln>
              <a:noFill/>
            </a:ln>
            <a:extLst>
              <a:ext uri="{91240B29-F687-4F45-9708-019B960494DF}">
                <a14:hiddenLine xmlns:a14="http://schemas.microsoft.com/office/drawing/2010/main" w="9525">
                  <a:solidFill>
                    <a:schemeClr val="accent6"/>
                  </a:solidFill>
                  <a:round/>
                </a14:hiddenLine>
              </a:ext>
            </a:extLst>
          </p:spPr>
          <p:txBody>
            <a:bodyPr vert="horz" wrap="square" lIns="68580" tIns="34290" rIns="68580" bIns="34290" numCol="1" anchor="t" anchorCtr="0" compatLnSpc="1"/>
            <a:p>
              <a:pPr latinLnBrk="1">
                <a:lnSpc>
                  <a:spcPct val="120000"/>
                </a:lnSpc>
              </a:pPr>
              <a:endParaRPr lang="ko-KR" altLang="en-US" sz="1350">
                <a:solidFill>
                  <a:prstClr val="black"/>
                </a:solidFill>
                <a:latin typeface="Arial" panose="020B0604020202020204" pitchFamily="34" charset="0"/>
              </a:endParaRPr>
            </a:p>
          </p:txBody>
        </p:sp>
      </p:grpSp>
      <p:grpSp>
        <p:nvGrpSpPr>
          <p:cNvPr id="142" name="그룹 99"/>
          <p:cNvGrpSpPr/>
          <p:nvPr>
            <p:custDataLst>
              <p:tags r:id="rId11"/>
            </p:custDataLst>
          </p:nvPr>
        </p:nvGrpSpPr>
        <p:grpSpPr>
          <a:xfrm rot="0">
            <a:off x="1221379" y="4744043"/>
            <a:ext cx="665508" cy="575387"/>
            <a:chOff x="6018951" y="5322069"/>
            <a:chExt cx="1177925" cy="1017588"/>
          </a:xfrm>
        </p:grpSpPr>
        <p:sp>
          <p:nvSpPr>
            <p:cNvPr id="143" name="Freeform 11"/>
            <p:cNvSpPr/>
            <p:nvPr>
              <p:custDataLst>
                <p:tags r:id="rId12"/>
              </p:custDataLst>
            </p:nvPr>
          </p:nvSpPr>
          <p:spPr bwMode="auto">
            <a:xfrm>
              <a:off x="6018951" y="5322069"/>
              <a:ext cx="1177925" cy="1017588"/>
            </a:xfrm>
            <a:custGeom>
              <a:avLst/>
              <a:gdLst>
                <a:gd name="T0" fmla="*/ 729 w 742"/>
                <a:gd name="T1" fmla="*/ 232 h 641"/>
                <a:gd name="T2" fmla="*/ 720 w 742"/>
                <a:gd name="T3" fmla="*/ 205 h 641"/>
                <a:gd name="T4" fmla="*/ 709 w 742"/>
                <a:gd name="T5" fmla="*/ 180 h 641"/>
                <a:gd name="T6" fmla="*/ 678 w 742"/>
                <a:gd name="T7" fmla="*/ 134 h 641"/>
                <a:gd name="T8" fmla="*/ 641 w 742"/>
                <a:gd name="T9" fmla="*/ 94 h 641"/>
                <a:gd name="T10" fmla="*/ 595 w 742"/>
                <a:gd name="T11" fmla="*/ 63 h 641"/>
                <a:gd name="T12" fmla="*/ 545 w 742"/>
                <a:gd name="T13" fmla="*/ 37 h 641"/>
                <a:gd name="T14" fmla="*/ 492 w 742"/>
                <a:gd name="T15" fmla="*/ 19 h 641"/>
                <a:gd name="T16" fmla="*/ 437 w 742"/>
                <a:gd name="T17" fmla="*/ 6 h 641"/>
                <a:gd name="T18" fmla="*/ 383 w 742"/>
                <a:gd name="T19" fmla="*/ 0 h 641"/>
                <a:gd name="T20" fmla="*/ 364 w 742"/>
                <a:gd name="T21" fmla="*/ 0 h 641"/>
                <a:gd name="T22" fmla="*/ 327 w 742"/>
                <a:gd name="T23" fmla="*/ 1 h 641"/>
                <a:gd name="T24" fmla="*/ 272 w 742"/>
                <a:gd name="T25" fmla="*/ 9 h 641"/>
                <a:gd name="T26" fmla="*/ 205 w 742"/>
                <a:gd name="T27" fmla="*/ 27 h 641"/>
                <a:gd name="T28" fmla="*/ 146 w 742"/>
                <a:gd name="T29" fmla="*/ 56 h 641"/>
                <a:gd name="T30" fmla="*/ 106 w 742"/>
                <a:gd name="T31" fmla="*/ 84 h 641"/>
                <a:gd name="T32" fmla="*/ 82 w 742"/>
                <a:gd name="T33" fmla="*/ 104 h 641"/>
                <a:gd name="T34" fmla="*/ 61 w 742"/>
                <a:gd name="T35" fmla="*/ 127 h 641"/>
                <a:gd name="T36" fmla="*/ 42 w 742"/>
                <a:gd name="T37" fmla="*/ 151 h 641"/>
                <a:gd name="T38" fmla="*/ 28 w 742"/>
                <a:gd name="T39" fmla="*/ 178 h 641"/>
                <a:gd name="T40" fmla="*/ 15 w 742"/>
                <a:gd name="T41" fmla="*/ 205 h 641"/>
                <a:gd name="T42" fmla="*/ 6 w 742"/>
                <a:gd name="T43" fmla="*/ 233 h 641"/>
                <a:gd name="T44" fmla="*/ 1 w 742"/>
                <a:gd name="T45" fmla="*/ 263 h 641"/>
                <a:gd name="T46" fmla="*/ 0 w 742"/>
                <a:gd name="T47" fmla="*/ 278 h 641"/>
                <a:gd name="T48" fmla="*/ 3 w 742"/>
                <a:gd name="T49" fmla="*/ 333 h 641"/>
                <a:gd name="T50" fmla="*/ 15 w 742"/>
                <a:gd name="T51" fmla="*/ 381 h 641"/>
                <a:gd name="T52" fmla="*/ 36 w 742"/>
                <a:gd name="T53" fmla="*/ 425 h 641"/>
                <a:gd name="T54" fmla="*/ 65 w 742"/>
                <a:gd name="T55" fmla="*/ 463 h 641"/>
                <a:gd name="T56" fmla="*/ 100 w 742"/>
                <a:gd name="T57" fmla="*/ 495 h 641"/>
                <a:gd name="T58" fmla="*/ 139 w 742"/>
                <a:gd name="T59" fmla="*/ 523 h 641"/>
                <a:gd name="T60" fmla="*/ 182 w 742"/>
                <a:gd name="T61" fmla="*/ 545 h 641"/>
                <a:gd name="T62" fmla="*/ 225 w 742"/>
                <a:gd name="T63" fmla="*/ 564 h 641"/>
                <a:gd name="T64" fmla="*/ 244 w 742"/>
                <a:gd name="T65" fmla="*/ 570 h 641"/>
                <a:gd name="T66" fmla="*/ 283 w 742"/>
                <a:gd name="T67" fmla="*/ 577 h 641"/>
                <a:gd name="T68" fmla="*/ 323 w 742"/>
                <a:gd name="T69" fmla="*/ 582 h 641"/>
                <a:gd name="T70" fmla="*/ 384 w 742"/>
                <a:gd name="T71" fmla="*/ 584 h 641"/>
                <a:gd name="T72" fmla="*/ 462 w 742"/>
                <a:gd name="T73" fmla="*/ 576 h 641"/>
                <a:gd name="T74" fmla="*/ 528 w 742"/>
                <a:gd name="T75" fmla="*/ 563 h 641"/>
                <a:gd name="T76" fmla="*/ 560 w 742"/>
                <a:gd name="T77" fmla="*/ 587 h 641"/>
                <a:gd name="T78" fmla="*/ 593 w 742"/>
                <a:gd name="T79" fmla="*/ 608 h 641"/>
                <a:gd name="T80" fmla="*/ 631 w 742"/>
                <a:gd name="T81" fmla="*/ 626 h 641"/>
                <a:gd name="T82" fmla="*/ 681 w 742"/>
                <a:gd name="T83" fmla="*/ 641 h 641"/>
                <a:gd name="T84" fmla="*/ 661 w 742"/>
                <a:gd name="T85" fmla="*/ 591 h 641"/>
                <a:gd name="T86" fmla="*/ 652 w 742"/>
                <a:gd name="T87" fmla="*/ 561 h 641"/>
                <a:gd name="T88" fmla="*/ 651 w 742"/>
                <a:gd name="T89" fmla="*/ 544 h 641"/>
                <a:gd name="T90" fmla="*/ 653 w 742"/>
                <a:gd name="T91" fmla="*/ 526 h 641"/>
                <a:gd name="T92" fmla="*/ 661 w 742"/>
                <a:gd name="T93" fmla="*/ 508 h 641"/>
                <a:gd name="T94" fmla="*/ 683 w 742"/>
                <a:gd name="T95" fmla="*/ 474 h 641"/>
                <a:gd name="T96" fmla="*/ 694 w 742"/>
                <a:gd name="T97" fmla="*/ 458 h 641"/>
                <a:gd name="T98" fmla="*/ 713 w 742"/>
                <a:gd name="T99" fmla="*/ 427 h 641"/>
                <a:gd name="T100" fmla="*/ 727 w 742"/>
                <a:gd name="T101" fmla="*/ 396 h 641"/>
                <a:gd name="T102" fmla="*/ 735 w 742"/>
                <a:gd name="T103" fmla="*/ 366 h 641"/>
                <a:gd name="T104" fmla="*/ 740 w 742"/>
                <a:gd name="T105" fmla="*/ 337 h 641"/>
                <a:gd name="T106" fmla="*/ 742 w 742"/>
                <a:gd name="T107" fmla="*/ 307 h 641"/>
                <a:gd name="T108" fmla="*/ 737 w 742"/>
                <a:gd name="T109" fmla="*/ 262 h 641"/>
                <a:gd name="T110" fmla="*/ 729 w 742"/>
                <a:gd name="T111" fmla="*/ 232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42" h="641">
                  <a:moveTo>
                    <a:pt x="729" y="232"/>
                  </a:moveTo>
                  <a:lnTo>
                    <a:pt x="729" y="232"/>
                  </a:lnTo>
                  <a:lnTo>
                    <a:pt x="725" y="219"/>
                  </a:lnTo>
                  <a:lnTo>
                    <a:pt x="720" y="205"/>
                  </a:lnTo>
                  <a:lnTo>
                    <a:pt x="715" y="192"/>
                  </a:lnTo>
                  <a:lnTo>
                    <a:pt x="709" y="180"/>
                  </a:lnTo>
                  <a:lnTo>
                    <a:pt x="696" y="155"/>
                  </a:lnTo>
                  <a:lnTo>
                    <a:pt x="678" y="134"/>
                  </a:lnTo>
                  <a:lnTo>
                    <a:pt x="661" y="113"/>
                  </a:lnTo>
                  <a:lnTo>
                    <a:pt x="641" y="94"/>
                  </a:lnTo>
                  <a:lnTo>
                    <a:pt x="619" y="78"/>
                  </a:lnTo>
                  <a:lnTo>
                    <a:pt x="595" y="63"/>
                  </a:lnTo>
                  <a:lnTo>
                    <a:pt x="571" y="50"/>
                  </a:lnTo>
                  <a:lnTo>
                    <a:pt x="545" y="37"/>
                  </a:lnTo>
                  <a:lnTo>
                    <a:pt x="519" y="27"/>
                  </a:lnTo>
                  <a:lnTo>
                    <a:pt x="492" y="19"/>
                  </a:lnTo>
                  <a:lnTo>
                    <a:pt x="465" y="11"/>
                  </a:lnTo>
                  <a:lnTo>
                    <a:pt x="437" y="6"/>
                  </a:lnTo>
                  <a:lnTo>
                    <a:pt x="410" y="2"/>
                  </a:lnTo>
                  <a:lnTo>
                    <a:pt x="383" y="0"/>
                  </a:lnTo>
                  <a:lnTo>
                    <a:pt x="383" y="0"/>
                  </a:lnTo>
                  <a:lnTo>
                    <a:pt x="364" y="0"/>
                  </a:lnTo>
                  <a:lnTo>
                    <a:pt x="345" y="0"/>
                  </a:lnTo>
                  <a:lnTo>
                    <a:pt x="327" y="1"/>
                  </a:lnTo>
                  <a:lnTo>
                    <a:pt x="308" y="2"/>
                  </a:lnTo>
                  <a:lnTo>
                    <a:pt x="272" y="9"/>
                  </a:lnTo>
                  <a:lnTo>
                    <a:pt x="239" y="16"/>
                  </a:lnTo>
                  <a:lnTo>
                    <a:pt x="205" y="27"/>
                  </a:lnTo>
                  <a:lnTo>
                    <a:pt x="174" y="41"/>
                  </a:lnTo>
                  <a:lnTo>
                    <a:pt x="146" y="56"/>
                  </a:lnTo>
                  <a:lnTo>
                    <a:pt x="118" y="75"/>
                  </a:lnTo>
                  <a:lnTo>
                    <a:pt x="106" y="84"/>
                  </a:lnTo>
                  <a:lnTo>
                    <a:pt x="93" y="94"/>
                  </a:lnTo>
                  <a:lnTo>
                    <a:pt x="82" y="104"/>
                  </a:lnTo>
                  <a:lnTo>
                    <a:pt x="71" y="115"/>
                  </a:lnTo>
                  <a:lnTo>
                    <a:pt x="61" y="127"/>
                  </a:lnTo>
                  <a:lnTo>
                    <a:pt x="51" y="139"/>
                  </a:lnTo>
                  <a:lnTo>
                    <a:pt x="42" y="151"/>
                  </a:lnTo>
                  <a:lnTo>
                    <a:pt x="35" y="164"/>
                  </a:lnTo>
                  <a:lnTo>
                    <a:pt x="28" y="178"/>
                  </a:lnTo>
                  <a:lnTo>
                    <a:pt x="21" y="191"/>
                  </a:lnTo>
                  <a:lnTo>
                    <a:pt x="15" y="205"/>
                  </a:lnTo>
                  <a:lnTo>
                    <a:pt x="10" y="219"/>
                  </a:lnTo>
                  <a:lnTo>
                    <a:pt x="6" y="233"/>
                  </a:lnTo>
                  <a:lnTo>
                    <a:pt x="3" y="248"/>
                  </a:lnTo>
                  <a:lnTo>
                    <a:pt x="1" y="263"/>
                  </a:lnTo>
                  <a:lnTo>
                    <a:pt x="0" y="278"/>
                  </a:lnTo>
                  <a:lnTo>
                    <a:pt x="0" y="278"/>
                  </a:lnTo>
                  <a:lnTo>
                    <a:pt x="0" y="305"/>
                  </a:lnTo>
                  <a:lnTo>
                    <a:pt x="3" y="333"/>
                  </a:lnTo>
                  <a:lnTo>
                    <a:pt x="8" y="358"/>
                  </a:lnTo>
                  <a:lnTo>
                    <a:pt x="15" y="381"/>
                  </a:lnTo>
                  <a:lnTo>
                    <a:pt x="25" y="404"/>
                  </a:lnTo>
                  <a:lnTo>
                    <a:pt x="36" y="425"/>
                  </a:lnTo>
                  <a:lnTo>
                    <a:pt x="50" y="445"/>
                  </a:lnTo>
                  <a:lnTo>
                    <a:pt x="65" y="463"/>
                  </a:lnTo>
                  <a:lnTo>
                    <a:pt x="82" y="479"/>
                  </a:lnTo>
                  <a:lnTo>
                    <a:pt x="100" y="495"/>
                  </a:lnTo>
                  <a:lnTo>
                    <a:pt x="119" y="510"/>
                  </a:lnTo>
                  <a:lnTo>
                    <a:pt x="139" y="523"/>
                  </a:lnTo>
                  <a:lnTo>
                    <a:pt x="160" y="535"/>
                  </a:lnTo>
                  <a:lnTo>
                    <a:pt x="182" y="545"/>
                  </a:lnTo>
                  <a:lnTo>
                    <a:pt x="203" y="555"/>
                  </a:lnTo>
                  <a:lnTo>
                    <a:pt x="225" y="564"/>
                  </a:lnTo>
                  <a:lnTo>
                    <a:pt x="225" y="564"/>
                  </a:lnTo>
                  <a:lnTo>
                    <a:pt x="244" y="570"/>
                  </a:lnTo>
                  <a:lnTo>
                    <a:pt x="263" y="574"/>
                  </a:lnTo>
                  <a:lnTo>
                    <a:pt x="283" y="577"/>
                  </a:lnTo>
                  <a:lnTo>
                    <a:pt x="303" y="581"/>
                  </a:lnTo>
                  <a:lnTo>
                    <a:pt x="323" y="582"/>
                  </a:lnTo>
                  <a:lnTo>
                    <a:pt x="344" y="584"/>
                  </a:lnTo>
                  <a:lnTo>
                    <a:pt x="384" y="584"/>
                  </a:lnTo>
                  <a:lnTo>
                    <a:pt x="424" y="581"/>
                  </a:lnTo>
                  <a:lnTo>
                    <a:pt x="462" y="576"/>
                  </a:lnTo>
                  <a:lnTo>
                    <a:pt x="497" y="570"/>
                  </a:lnTo>
                  <a:lnTo>
                    <a:pt x="528" y="563"/>
                  </a:lnTo>
                  <a:lnTo>
                    <a:pt x="528" y="563"/>
                  </a:lnTo>
                  <a:lnTo>
                    <a:pt x="560" y="587"/>
                  </a:lnTo>
                  <a:lnTo>
                    <a:pt x="576" y="597"/>
                  </a:lnTo>
                  <a:lnTo>
                    <a:pt x="593" y="608"/>
                  </a:lnTo>
                  <a:lnTo>
                    <a:pt x="611" y="617"/>
                  </a:lnTo>
                  <a:lnTo>
                    <a:pt x="631" y="626"/>
                  </a:lnTo>
                  <a:lnTo>
                    <a:pt x="653" y="635"/>
                  </a:lnTo>
                  <a:lnTo>
                    <a:pt x="681" y="641"/>
                  </a:lnTo>
                  <a:lnTo>
                    <a:pt x="681" y="641"/>
                  </a:lnTo>
                  <a:lnTo>
                    <a:pt x="661" y="591"/>
                  </a:lnTo>
                  <a:lnTo>
                    <a:pt x="655" y="571"/>
                  </a:lnTo>
                  <a:lnTo>
                    <a:pt x="652" y="561"/>
                  </a:lnTo>
                  <a:lnTo>
                    <a:pt x="651" y="553"/>
                  </a:lnTo>
                  <a:lnTo>
                    <a:pt x="651" y="544"/>
                  </a:lnTo>
                  <a:lnTo>
                    <a:pt x="652" y="535"/>
                  </a:lnTo>
                  <a:lnTo>
                    <a:pt x="653" y="526"/>
                  </a:lnTo>
                  <a:lnTo>
                    <a:pt x="657" y="518"/>
                  </a:lnTo>
                  <a:lnTo>
                    <a:pt x="661" y="508"/>
                  </a:lnTo>
                  <a:lnTo>
                    <a:pt x="667" y="498"/>
                  </a:lnTo>
                  <a:lnTo>
                    <a:pt x="683" y="474"/>
                  </a:lnTo>
                  <a:lnTo>
                    <a:pt x="683" y="474"/>
                  </a:lnTo>
                  <a:lnTo>
                    <a:pt x="694" y="458"/>
                  </a:lnTo>
                  <a:lnTo>
                    <a:pt x="704" y="442"/>
                  </a:lnTo>
                  <a:lnTo>
                    <a:pt x="713" y="427"/>
                  </a:lnTo>
                  <a:lnTo>
                    <a:pt x="720" y="411"/>
                  </a:lnTo>
                  <a:lnTo>
                    <a:pt x="727" y="396"/>
                  </a:lnTo>
                  <a:lnTo>
                    <a:pt x="732" y="381"/>
                  </a:lnTo>
                  <a:lnTo>
                    <a:pt x="735" y="366"/>
                  </a:lnTo>
                  <a:lnTo>
                    <a:pt x="738" y="351"/>
                  </a:lnTo>
                  <a:lnTo>
                    <a:pt x="740" y="337"/>
                  </a:lnTo>
                  <a:lnTo>
                    <a:pt x="742" y="322"/>
                  </a:lnTo>
                  <a:lnTo>
                    <a:pt x="742" y="307"/>
                  </a:lnTo>
                  <a:lnTo>
                    <a:pt x="740" y="292"/>
                  </a:lnTo>
                  <a:lnTo>
                    <a:pt x="737" y="262"/>
                  </a:lnTo>
                  <a:lnTo>
                    <a:pt x="729" y="232"/>
                  </a:lnTo>
                  <a:lnTo>
                    <a:pt x="729" y="232"/>
                  </a:lnTo>
                  <a:close/>
                </a:path>
              </a:pathLst>
            </a:custGeom>
            <a:solidFill>
              <a:schemeClr val="accent5"/>
            </a:solidFill>
            <a:ln>
              <a:noFill/>
            </a:ln>
            <a:extLst>
              <a:ext uri="{91240B29-F687-4F45-9708-019B960494DF}">
                <a14:hiddenLine xmlns:a14="http://schemas.microsoft.com/office/drawing/2010/main" w="9525">
                  <a:solidFill>
                    <a:schemeClr val="accent6"/>
                  </a:solidFill>
                  <a:round/>
                </a14:hiddenLine>
              </a:ext>
            </a:extLst>
          </p:spPr>
          <p:txBody>
            <a:bodyPr vert="horz" wrap="square" lIns="68580" tIns="34290" rIns="68580" bIns="34290" numCol="1" anchor="t" anchorCtr="0" compatLnSpc="1"/>
            <a:p>
              <a:pPr defTabSz="685800" latinLnBrk="1">
                <a:lnSpc>
                  <a:spcPct val="120000"/>
                </a:lnSpc>
                <a:defRPr/>
              </a:pPr>
              <a:endParaRPr lang="ko-KR" altLang="en-US" sz="1350" kern="0">
                <a:solidFill>
                  <a:prstClr val="black"/>
                </a:solidFill>
                <a:latin typeface="Arial" panose="020B0604020202020204" pitchFamily="34" charset="0"/>
              </a:endParaRPr>
            </a:p>
          </p:txBody>
        </p:sp>
        <p:grpSp>
          <p:nvGrpSpPr>
            <p:cNvPr id="144" name="그룹 101"/>
            <p:cNvGrpSpPr/>
            <p:nvPr/>
          </p:nvGrpSpPr>
          <p:grpSpPr>
            <a:xfrm>
              <a:off x="6533301" y="5420494"/>
              <a:ext cx="153987" cy="730251"/>
              <a:chOff x="6499225" y="5924550"/>
              <a:chExt cx="153987" cy="730251"/>
            </a:xfrm>
          </p:grpSpPr>
          <p:sp>
            <p:nvSpPr>
              <p:cNvPr id="145" name="Freeform 12"/>
              <p:cNvSpPr/>
              <p:nvPr>
                <p:custDataLst>
                  <p:tags r:id="rId13"/>
                </p:custDataLst>
              </p:nvPr>
            </p:nvSpPr>
            <p:spPr bwMode="auto">
              <a:xfrm>
                <a:off x="6505575" y="6513513"/>
                <a:ext cx="141287" cy="141288"/>
              </a:xfrm>
              <a:custGeom>
                <a:avLst/>
                <a:gdLst>
                  <a:gd name="T0" fmla="*/ 76 w 89"/>
                  <a:gd name="T1" fmla="*/ 76 h 89"/>
                  <a:gd name="T2" fmla="*/ 76 w 89"/>
                  <a:gd name="T3" fmla="*/ 76 h 89"/>
                  <a:gd name="T4" fmla="*/ 70 w 89"/>
                  <a:gd name="T5" fmla="*/ 81 h 89"/>
                  <a:gd name="T6" fmla="*/ 62 w 89"/>
                  <a:gd name="T7" fmla="*/ 85 h 89"/>
                  <a:gd name="T8" fmla="*/ 55 w 89"/>
                  <a:gd name="T9" fmla="*/ 87 h 89"/>
                  <a:gd name="T10" fmla="*/ 46 w 89"/>
                  <a:gd name="T11" fmla="*/ 89 h 89"/>
                  <a:gd name="T12" fmla="*/ 46 w 89"/>
                  <a:gd name="T13" fmla="*/ 89 h 89"/>
                  <a:gd name="T14" fmla="*/ 37 w 89"/>
                  <a:gd name="T15" fmla="*/ 87 h 89"/>
                  <a:gd name="T16" fmla="*/ 29 w 89"/>
                  <a:gd name="T17" fmla="*/ 86 h 89"/>
                  <a:gd name="T18" fmla="*/ 21 w 89"/>
                  <a:gd name="T19" fmla="*/ 82 h 89"/>
                  <a:gd name="T20" fmla="*/ 14 w 89"/>
                  <a:gd name="T21" fmla="*/ 77 h 89"/>
                  <a:gd name="T22" fmla="*/ 14 w 89"/>
                  <a:gd name="T23" fmla="*/ 77 h 89"/>
                  <a:gd name="T24" fmla="*/ 9 w 89"/>
                  <a:gd name="T25" fmla="*/ 71 h 89"/>
                  <a:gd name="T26" fmla="*/ 4 w 89"/>
                  <a:gd name="T27" fmla="*/ 64 h 89"/>
                  <a:gd name="T28" fmla="*/ 1 w 89"/>
                  <a:gd name="T29" fmla="*/ 55 h 89"/>
                  <a:gd name="T30" fmla="*/ 0 w 89"/>
                  <a:gd name="T31" fmla="*/ 45 h 89"/>
                  <a:gd name="T32" fmla="*/ 0 w 89"/>
                  <a:gd name="T33" fmla="*/ 45 h 89"/>
                  <a:gd name="T34" fmla="*/ 1 w 89"/>
                  <a:gd name="T35" fmla="*/ 36 h 89"/>
                  <a:gd name="T36" fmla="*/ 4 w 89"/>
                  <a:gd name="T37" fmla="*/ 28 h 89"/>
                  <a:gd name="T38" fmla="*/ 8 w 89"/>
                  <a:gd name="T39" fmla="*/ 20 h 89"/>
                  <a:gd name="T40" fmla="*/ 12 w 89"/>
                  <a:gd name="T41" fmla="*/ 13 h 89"/>
                  <a:gd name="T42" fmla="*/ 12 w 89"/>
                  <a:gd name="T43" fmla="*/ 13 h 89"/>
                  <a:gd name="T44" fmla="*/ 20 w 89"/>
                  <a:gd name="T45" fmla="*/ 8 h 89"/>
                  <a:gd name="T46" fmla="*/ 27 w 89"/>
                  <a:gd name="T47" fmla="*/ 4 h 89"/>
                  <a:gd name="T48" fmla="*/ 36 w 89"/>
                  <a:gd name="T49" fmla="*/ 2 h 89"/>
                  <a:gd name="T50" fmla="*/ 45 w 89"/>
                  <a:gd name="T51" fmla="*/ 0 h 89"/>
                  <a:gd name="T52" fmla="*/ 45 w 89"/>
                  <a:gd name="T53" fmla="*/ 0 h 89"/>
                  <a:gd name="T54" fmla="*/ 53 w 89"/>
                  <a:gd name="T55" fmla="*/ 0 h 89"/>
                  <a:gd name="T56" fmla="*/ 62 w 89"/>
                  <a:gd name="T57" fmla="*/ 3 h 89"/>
                  <a:gd name="T58" fmla="*/ 70 w 89"/>
                  <a:gd name="T59" fmla="*/ 7 h 89"/>
                  <a:gd name="T60" fmla="*/ 76 w 89"/>
                  <a:gd name="T61" fmla="*/ 13 h 89"/>
                  <a:gd name="T62" fmla="*/ 76 w 89"/>
                  <a:gd name="T63" fmla="*/ 13 h 89"/>
                  <a:gd name="T64" fmla="*/ 82 w 89"/>
                  <a:gd name="T65" fmla="*/ 19 h 89"/>
                  <a:gd name="T66" fmla="*/ 86 w 89"/>
                  <a:gd name="T67" fmla="*/ 26 h 89"/>
                  <a:gd name="T68" fmla="*/ 88 w 89"/>
                  <a:gd name="T69" fmla="*/ 35 h 89"/>
                  <a:gd name="T70" fmla="*/ 89 w 89"/>
                  <a:gd name="T71" fmla="*/ 44 h 89"/>
                  <a:gd name="T72" fmla="*/ 89 w 89"/>
                  <a:gd name="T73" fmla="*/ 44 h 89"/>
                  <a:gd name="T74" fmla="*/ 88 w 89"/>
                  <a:gd name="T75" fmla="*/ 54 h 89"/>
                  <a:gd name="T76" fmla="*/ 86 w 89"/>
                  <a:gd name="T77" fmla="*/ 62 h 89"/>
                  <a:gd name="T78" fmla="*/ 82 w 89"/>
                  <a:gd name="T79" fmla="*/ 70 h 89"/>
                  <a:gd name="T80" fmla="*/ 76 w 89"/>
                  <a:gd name="T81" fmla="*/ 76 h 89"/>
                  <a:gd name="T82" fmla="*/ 76 w 89"/>
                  <a:gd name="T83" fmla="*/ 7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9" h="89">
                    <a:moveTo>
                      <a:pt x="76" y="76"/>
                    </a:moveTo>
                    <a:lnTo>
                      <a:pt x="76" y="76"/>
                    </a:lnTo>
                    <a:lnTo>
                      <a:pt x="70" y="81"/>
                    </a:lnTo>
                    <a:lnTo>
                      <a:pt x="62" y="85"/>
                    </a:lnTo>
                    <a:lnTo>
                      <a:pt x="55" y="87"/>
                    </a:lnTo>
                    <a:lnTo>
                      <a:pt x="46" y="89"/>
                    </a:lnTo>
                    <a:lnTo>
                      <a:pt x="46" y="89"/>
                    </a:lnTo>
                    <a:lnTo>
                      <a:pt x="37" y="87"/>
                    </a:lnTo>
                    <a:lnTo>
                      <a:pt x="29" y="86"/>
                    </a:lnTo>
                    <a:lnTo>
                      <a:pt x="21" y="82"/>
                    </a:lnTo>
                    <a:lnTo>
                      <a:pt x="14" y="77"/>
                    </a:lnTo>
                    <a:lnTo>
                      <a:pt x="14" y="77"/>
                    </a:lnTo>
                    <a:lnTo>
                      <a:pt x="9" y="71"/>
                    </a:lnTo>
                    <a:lnTo>
                      <a:pt x="4" y="64"/>
                    </a:lnTo>
                    <a:lnTo>
                      <a:pt x="1" y="55"/>
                    </a:lnTo>
                    <a:lnTo>
                      <a:pt x="0" y="45"/>
                    </a:lnTo>
                    <a:lnTo>
                      <a:pt x="0" y="45"/>
                    </a:lnTo>
                    <a:lnTo>
                      <a:pt x="1" y="36"/>
                    </a:lnTo>
                    <a:lnTo>
                      <a:pt x="4" y="28"/>
                    </a:lnTo>
                    <a:lnTo>
                      <a:pt x="8" y="20"/>
                    </a:lnTo>
                    <a:lnTo>
                      <a:pt x="12" y="13"/>
                    </a:lnTo>
                    <a:lnTo>
                      <a:pt x="12" y="13"/>
                    </a:lnTo>
                    <a:lnTo>
                      <a:pt x="20" y="8"/>
                    </a:lnTo>
                    <a:lnTo>
                      <a:pt x="27" y="4"/>
                    </a:lnTo>
                    <a:lnTo>
                      <a:pt x="36" y="2"/>
                    </a:lnTo>
                    <a:lnTo>
                      <a:pt x="45" y="0"/>
                    </a:lnTo>
                    <a:lnTo>
                      <a:pt x="45" y="0"/>
                    </a:lnTo>
                    <a:lnTo>
                      <a:pt x="53" y="0"/>
                    </a:lnTo>
                    <a:lnTo>
                      <a:pt x="62" y="3"/>
                    </a:lnTo>
                    <a:lnTo>
                      <a:pt x="70" y="7"/>
                    </a:lnTo>
                    <a:lnTo>
                      <a:pt x="76" y="13"/>
                    </a:lnTo>
                    <a:lnTo>
                      <a:pt x="76" y="13"/>
                    </a:lnTo>
                    <a:lnTo>
                      <a:pt x="82" y="19"/>
                    </a:lnTo>
                    <a:lnTo>
                      <a:pt x="86" y="26"/>
                    </a:lnTo>
                    <a:lnTo>
                      <a:pt x="88" y="35"/>
                    </a:lnTo>
                    <a:lnTo>
                      <a:pt x="89" y="44"/>
                    </a:lnTo>
                    <a:lnTo>
                      <a:pt x="89" y="44"/>
                    </a:lnTo>
                    <a:lnTo>
                      <a:pt x="88" y="54"/>
                    </a:lnTo>
                    <a:lnTo>
                      <a:pt x="86" y="62"/>
                    </a:lnTo>
                    <a:lnTo>
                      <a:pt x="82" y="70"/>
                    </a:lnTo>
                    <a:lnTo>
                      <a:pt x="76" y="76"/>
                    </a:lnTo>
                    <a:lnTo>
                      <a:pt x="76" y="76"/>
                    </a:lnTo>
                    <a:close/>
                  </a:path>
                </a:pathLst>
              </a:custGeom>
              <a:solidFill>
                <a:schemeClr val="bg1"/>
              </a:solidFill>
              <a:ln>
                <a:noFill/>
              </a:ln>
              <a:extLst>
                <a:ext uri="{91240B29-F687-4F45-9708-019B960494DF}">
                  <a14:hiddenLine xmlns:a14="http://schemas.microsoft.com/office/drawing/2010/main" w="9525">
                    <a:solidFill>
                      <a:schemeClr val="accent6"/>
                    </a:solidFill>
                    <a:round/>
                  </a14:hiddenLine>
                </a:ext>
              </a:extLst>
            </p:spPr>
            <p:txBody>
              <a:bodyPr vert="horz" wrap="square" lIns="68580" tIns="34290" rIns="68580" bIns="34290" numCol="1" anchor="t" anchorCtr="0" compatLnSpc="1"/>
              <a:p>
                <a:pPr defTabSz="685800" latinLnBrk="1">
                  <a:lnSpc>
                    <a:spcPct val="120000"/>
                  </a:lnSpc>
                  <a:defRPr/>
                </a:pPr>
                <a:endParaRPr lang="ko-KR" altLang="en-US" sz="1350" kern="0">
                  <a:solidFill>
                    <a:prstClr val="black"/>
                  </a:solidFill>
                  <a:latin typeface="Arial" panose="020B0604020202020204" pitchFamily="34" charset="0"/>
                </a:endParaRPr>
              </a:p>
            </p:txBody>
          </p:sp>
          <p:sp>
            <p:nvSpPr>
              <p:cNvPr id="146" name="Freeform 13"/>
              <p:cNvSpPr/>
              <p:nvPr>
                <p:custDataLst>
                  <p:tags r:id="rId14"/>
                </p:custDataLst>
              </p:nvPr>
            </p:nvSpPr>
            <p:spPr bwMode="auto">
              <a:xfrm>
                <a:off x="6499225" y="5924550"/>
                <a:ext cx="153987" cy="552450"/>
              </a:xfrm>
              <a:custGeom>
                <a:avLst/>
                <a:gdLst>
                  <a:gd name="T0" fmla="*/ 49 w 97"/>
                  <a:gd name="T1" fmla="*/ 0 h 348"/>
                  <a:gd name="T2" fmla="*/ 49 w 97"/>
                  <a:gd name="T3" fmla="*/ 0 h 348"/>
                  <a:gd name="T4" fmla="*/ 49 w 97"/>
                  <a:gd name="T5" fmla="*/ 0 h 348"/>
                  <a:gd name="T6" fmla="*/ 49 w 97"/>
                  <a:gd name="T7" fmla="*/ 0 h 348"/>
                  <a:gd name="T8" fmla="*/ 49 w 97"/>
                  <a:gd name="T9" fmla="*/ 0 h 348"/>
                  <a:gd name="T10" fmla="*/ 49 w 97"/>
                  <a:gd name="T11" fmla="*/ 0 h 348"/>
                  <a:gd name="T12" fmla="*/ 49 w 97"/>
                  <a:gd name="T13" fmla="*/ 0 h 348"/>
                  <a:gd name="T14" fmla="*/ 49 w 97"/>
                  <a:gd name="T15" fmla="*/ 0 h 348"/>
                  <a:gd name="T16" fmla="*/ 40 w 97"/>
                  <a:gd name="T17" fmla="*/ 0 h 348"/>
                  <a:gd name="T18" fmla="*/ 33 w 97"/>
                  <a:gd name="T19" fmla="*/ 3 h 348"/>
                  <a:gd name="T20" fmla="*/ 24 w 97"/>
                  <a:gd name="T21" fmla="*/ 6 h 348"/>
                  <a:gd name="T22" fmla="*/ 16 w 97"/>
                  <a:gd name="T23" fmla="*/ 11 h 348"/>
                  <a:gd name="T24" fmla="*/ 10 w 97"/>
                  <a:gd name="T25" fmla="*/ 17 h 348"/>
                  <a:gd name="T26" fmla="*/ 5 w 97"/>
                  <a:gd name="T27" fmla="*/ 25 h 348"/>
                  <a:gd name="T28" fmla="*/ 2 w 97"/>
                  <a:gd name="T29" fmla="*/ 34 h 348"/>
                  <a:gd name="T30" fmla="*/ 0 w 97"/>
                  <a:gd name="T31" fmla="*/ 42 h 348"/>
                  <a:gd name="T32" fmla="*/ 12 w 97"/>
                  <a:gd name="T33" fmla="*/ 311 h 348"/>
                  <a:gd name="T34" fmla="*/ 12 w 97"/>
                  <a:gd name="T35" fmla="*/ 311 h 348"/>
                  <a:gd name="T36" fmla="*/ 13 w 97"/>
                  <a:gd name="T37" fmla="*/ 318 h 348"/>
                  <a:gd name="T38" fmla="*/ 15 w 97"/>
                  <a:gd name="T39" fmla="*/ 324 h 348"/>
                  <a:gd name="T40" fmla="*/ 18 w 97"/>
                  <a:gd name="T41" fmla="*/ 330 h 348"/>
                  <a:gd name="T42" fmla="*/ 23 w 97"/>
                  <a:gd name="T43" fmla="*/ 337 h 348"/>
                  <a:gd name="T44" fmla="*/ 28 w 97"/>
                  <a:gd name="T45" fmla="*/ 340 h 348"/>
                  <a:gd name="T46" fmla="*/ 34 w 97"/>
                  <a:gd name="T47" fmla="*/ 344 h 348"/>
                  <a:gd name="T48" fmla="*/ 41 w 97"/>
                  <a:gd name="T49" fmla="*/ 347 h 348"/>
                  <a:gd name="T50" fmla="*/ 49 w 97"/>
                  <a:gd name="T51" fmla="*/ 347 h 348"/>
                  <a:gd name="T52" fmla="*/ 49 w 97"/>
                  <a:gd name="T53" fmla="*/ 348 h 348"/>
                  <a:gd name="T54" fmla="*/ 49 w 97"/>
                  <a:gd name="T55" fmla="*/ 348 h 348"/>
                  <a:gd name="T56" fmla="*/ 49 w 97"/>
                  <a:gd name="T57" fmla="*/ 348 h 348"/>
                  <a:gd name="T58" fmla="*/ 49 w 97"/>
                  <a:gd name="T59" fmla="*/ 348 h 348"/>
                  <a:gd name="T60" fmla="*/ 49 w 97"/>
                  <a:gd name="T61" fmla="*/ 348 h 348"/>
                  <a:gd name="T62" fmla="*/ 49 w 97"/>
                  <a:gd name="T63" fmla="*/ 347 h 348"/>
                  <a:gd name="T64" fmla="*/ 49 w 97"/>
                  <a:gd name="T65" fmla="*/ 347 h 348"/>
                  <a:gd name="T66" fmla="*/ 56 w 97"/>
                  <a:gd name="T67" fmla="*/ 347 h 348"/>
                  <a:gd name="T68" fmla="*/ 64 w 97"/>
                  <a:gd name="T69" fmla="*/ 344 h 348"/>
                  <a:gd name="T70" fmla="*/ 70 w 97"/>
                  <a:gd name="T71" fmla="*/ 340 h 348"/>
                  <a:gd name="T72" fmla="*/ 75 w 97"/>
                  <a:gd name="T73" fmla="*/ 337 h 348"/>
                  <a:gd name="T74" fmla="*/ 80 w 97"/>
                  <a:gd name="T75" fmla="*/ 330 h 348"/>
                  <a:gd name="T76" fmla="*/ 82 w 97"/>
                  <a:gd name="T77" fmla="*/ 324 h 348"/>
                  <a:gd name="T78" fmla="*/ 85 w 97"/>
                  <a:gd name="T79" fmla="*/ 318 h 348"/>
                  <a:gd name="T80" fmla="*/ 86 w 97"/>
                  <a:gd name="T81" fmla="*/ 311 h 348"/>
                  <a:gd name="T82" fmla="*/ 97 w 97"/>
                  <a:gd name="T83" fmla="*/ 42 h 348"/>
                  <a:gd name="T84" fmla="*/ 97 w 97"/>
                  <a:gd name="T85" fmla="*/ 42 h 348"/>
                  <a:gd name="T86" fmla="*/ 96 w 97"/>
                  <a:gd name="T87" fmla="*/ 34 h 348"/>
                  <a:gd name="T88" fmla="*/ 92 w 97"/>
                  <a:gd name="T89" fmla="*/ 25 h 348"/>
                  <a:gd name="T90" fmla="*/ 87 w 97"/>
                  <a:gd name="T91" fmla="*/ 17 h 348"/>
                  <a:gd name="T92" fmla="*/ 81 w 97"/>
                  <a:gd name="T93" fmla="*/ 11 h 348"/>
                  <a:gd name="T94" fmla="*/ 74 w 97"/>
                  <a:gd name="T95" fmla="*/ 6 h 348"/>
                  <a:gd name="T96" fmla="*/ 65 w 97"/>
                  <a:gd name="T97" fmla="*/ 3 h 348"/>
                  <a:gd name="T98" fmla="*/ 57 w 97"/>
                  <a:gd name="T99" fmla="*/ 0 h 348"/>
                  <a:gd name="T100" fmla="*/ 49 w 97"/>
                  <a:gd name="T101" fmla="*/ 0 h 348"/>
                  <a:gd name="T102" fmla="*/ 49 w 97"/>
                  <a:gd name="T103"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348">
                    <a:moveTo>
                      <a:pt x="49" y="0"/>
                    </a:moveTo>
                    <a:lnTo>
                      <a:pt x="49" y="0"/>
                    </a:lnTo>
                    <a:lnTo>
                      <a:pt x="49" y="0"/>
                    </a:lnTo>
                    <a:lnTo>
                      <a:pt x="49" y="0"/>
                    </a:lnTo>
                    <a:lnTo>
                      <a:pt x="49" y="0"/>
                    </a:lnTo>
                    <a:lnTo>
                      <a:pt x="49" y="0"/>
                    </a:lnTo>
                    <a:lnTo>
                      <a:pt x="49" y="0"/>
                    </a:lnTo>
                    <a:lnTo>
                      <a:pt x="49" y="0"/>
                    </a:lnTo>
                    <a:lnTo>
                      <a:pt x="40" y="0"/>
                    </a:lnTo>
                    <a:lnTo>
                      <a:pt x="33" y="3"/>
                    </a:lnTo>
                    <a:lnTo>
                      <a:pt x="24" y="6"/>
                    </a:lnTo>
                    <a:lnTo>
                      <a:pt x="16" y="11"/>
                    </a:lnTo>
                    <a:lnTo>
                      <a:pt x="10" y="17"/>
                    </a:lnTo>
                    <a:lnTo>
                      <a:pt x="5" y="25"/>
                    </a:lnTo>
                    <a:lnTo>
                      <a:pt x="2" y="34"/>
                    </a:lnTo>
                    <a:lnTo>
                      <a:pt x="0" y="42"/>
                    </a:lnTo>
                    <a:lnTo>
                      <a:pt x="12" y="311"/>
                    </a:lnTo>
                    <a:lnTo>
                      <a:pt x="12" y="311"/>
                    </a:lnTo>
                    <a:lnTo>
                      <a:pt x="13" y="318"/>
                    </a:lnTo>
                    <a:lnTo>
                      <a:pt x="15" y="324"/>
                    </a:lnTo>
                    <a:lnTo>
                      <a:pt x="18" y="330"/>
                    </a:lnTo>
                    <a:lnTo>
                      <a:pt x="23" y="337"/>
                    </a:lnTo>
                    <a:lnTo>
                      <a:pt x="28" y="340"/>
                    </a:lnTo>
                    <a:lnTo>
                      <a:pt x="34" y="344"/>
                    </a:lnTo>
                    <a:lnTo>
                      <a:pt x="41" y="347"/>
                    </a:lnTo>
                    <a:lnTo>
                      <a:pt x="49" y="347"/>
                    </a:lnTo>
                    <a:lnTo>
                      <a:pt x="49" y="348"/>
                    </a:lnTo>
                    <a:lnTo>
                      <a:pt x="49" y="348"/>
                    </a:lnTo>
                    <a:lnTo>
                      <a:pt x="49" y="348"/>
                    </a:lnTo>
                    <a:lnTo>
                      <a:pt x="49" y="348"/>
                    </a:lnTo>
                    <a:lnTo>
                      <a:pt x="49" y="348"/>
                    </a:lnTo>
                    <a:lnTo>
                      <a:pt x="49" y="347"/>
                    </a:lnTo>
                    <a:lnTo>
                      <a:pt x="49" y="347"/>
                    </a:lnTo>
                    <a:lnTo>
                      <a:pt x="56" y="347"/>
                    </a:lnTo>
                    <a:lnTo>
                      <a:pt x="64" y="344"/>
                    </a:lnTo>
                    <a:lnTo>
                      <a:pt x="70" y="340"/>
                    </a:lnTo>
                    <a:lnTo>
                      <a:pt x="75" y="337"/>
                    </a:lnTo>
                    <a:lnTo>
                      <a:pt x="80" y="330"/>
                    </a:lnTo>
                    <a:lnTo>
                      <a:pt x="82" y="324"/>
                    </a:lnTo>
                    <a:lnTo>
                      <a:pt x="85" y="318"/>
                    </a:lnTo>
                    <a:lnTo>
                      <a:pt x="86" y="311"/>
                    </a:lnTo>
                    <a:lnTo>
                      <a:pt x="97" y="42"/>
                    </a:lnTo>
                    <a:lnTo>
                      <a:pt x="97" y="42"/>
                    </a:lnTo>
                    <a:lnTo>
                      <a:pt x="96" y="34"/>
                    </a:lnTo>
                    <a:lnTo>
                      <a:pt x="92" y="25"/>
                    </a:lnTo>
                    <a:lnTo>
                      <a:pt x="87" y="17"/>
                    </a:lnTo>
                    <a:lnTo>
                      <a:pt x="81" y="11"/>
                    </a:lnTo>
                    <a:lnTo>
                      <a:pt x="74" y="6"/>
                    </a:lnTo>
                    <a:lnTo>
                      <a:pt x="65" y="3"/>
                    </a:lnTo>
                    <a:lnTo>
                      <a:pt x="57" y="0"/>
                    </a:lnTo>
                    <a:lnTo>
                      <a:pt x="49" y="0"/>
                    </a:lnTo>
                    <a:lnTo>
                      <a:pt x="49" y="0"/>
                    </a:lnTo>
                    <a:close/>
                  </a:path>
                </a:pathLst>
              </a:custGeom>
              <a:solidFill>
                <a:schemeClr val="bg1"/>
              </a:solidFill>
              <a:ln>
                <a:noFill/>
              </a:ln>
              <a:extLst>
                <a:ext uri="{91240B29-F687-4F45-9708-019B960494DF}">
                  <a14:hiddenLine xmlns:a14="http://schemas.microsoft.com/office/drawing/2010/main" w="9525">
                    <a:solidFill>
                      <a:schemeClr val="accent6"/>
                    </a:solidFill>
                    <a:round/>
                  </a14:hiddenLine>
                </a:ext>
              </a:extLst>
            </p:spPr>
            <p:txBody>
              <a:bodyPr vert="horz" wrap="square" lIns="68580" tIns="34290" rIns="68580" bIns="34290" numCol="1" anchor="t" anchorCtr="0" compatLnSpc="1"/>
              <a:p>
                <a:pPr defTabSz="685800" latinLnBrk="1">
                  <a:lnSpc>
                    <a:spcPct val="120000"/>
                  </a:lnSpc>
                  <a:defRPr/>
                </a:pPr>
                <a:endParaRPr lang="ko-KR" altLang="en-US" sz="1350" kern="0">
                  <a:solidFill>
                    <a:prstClr val="black"/>
                  </a:solidFill>
                  <a:latin typeface="Arial" panose="020B0604020202020204" pitchFamily="34" charset="0"/>
                </a:endParaRPr>
              </a:p>
            </p:txBody>
          </p:sp>
        </p:grpSp>
      </p:grpSp>
      <p:sp>
        <p:nvSpPr>
          <p:cNvPr id="147" name="箭头: 上 1"/>
          <p:cNvSpPr/>
          <p:nvPr>
            <p:custDataLst>
              <p:tags r:id="rId15"/>
            </p:custDataLst>
          </p:nvPr>
        </p:nvSpPr>
        <p:spPr>
          <a:xfrm>
            <a:off x="2540263" y="4033474"/>
            <a:ext cx="2102243" cy="2023387"/>
          </a:xfrm>
          <a:prstGeom prst="upArrow">
            <a:avLst>
              <a:gd name="adj1" fmla="val 72225"/>
              <a:gd name="adj2" fmla="val 50000"/>
            </a:avLst>
          </a:prstGeom>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148" name="箭头: 上 26"/>
          <p:cNvSpPr/>
          <p:nvPr>
            <p:custDataLst>
              <p:tags r:id="rId16"/>
            </p:custDataLst>
          </p:nvPr>
        </p:nvSpPr>
        <p:spPr>
          <a:xfrm>
            <a:off x="4019459" y="3607133"/>
            <a:ext cx="2102243" cy="2449728"/>
          </a:xfrm>
          <a:prstGeom prst="upArrow">
            <a:avLst>
              <a:gd name="adj1" fmla="val 72225"/>
              <a:gd name="adj2" fmla="val 50654"/>
            </a:avLst>
          </a:prstGeom>
          <a:solidFill>
            <a:schemeClr val="accent2"/>
          </a:solid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149" name="箭头: 上 27"/>
          <p:cNvSpPr/>
          <p:nvPr>
            <p:custDataLst>
              <p:tags r:id="rId17"/>
            </p:custDataLst>
          </p:nvPr>
        </p:nvSpPr>
        <p:spPr>
          <a:xfrm>
            <a:off x="5537649" y="3010082"/>
            <a:ext cx="2102243" cy="3047646"/>
          </a:xfrm>
          <a:prstGeom prst="upArrow">
            <a:avLst>
              <a:gd name="adj1" fmla="val 72225"/>
              <a:gd name="adj2" fmla="val 50654"/>
            </a:avLst>
          </a:prstGeom>
          <a:solidFill>
            <a:schemeClr val="accent3"/>
          </a:solid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150" name="箭头: 上 28"/>
          <p:cNvSpPr/>
          <p:nvPr>
            <p:custDataLst>
              <p:tags r:id="rId18"/>
            </p:custDataLst>
          </p:nvPr>
        </p:nvSpPr>
        <p:spPr>
          <a:xfrm>
            <a:off x="7055839" y="2412165"/>
            <a:ext cx="2102243" cy="3644697"/>
          </a:xfrm>
          <a:prstGeom prst="upArrow">
            <a:avLst>
              <a:gd name="adj1" fmla="val 72225"/>
              <a:gd name="adj2" fmla="val 50654"/>
            </a:avLst>
          </a:prstGeom>
          <a:solidFill>
            <a:schemeClr val="accent4"/>
          </a:solid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151" name="箭头: 上 29"/>
          <p:cNvSpPr/>
          <p:nvPr>
            <p:custDataLst>
              <p:tags r:id="rId19"/>
            </p:custDataLst>
          </p:nvPr>
        </p:nvSpPr>
        <p:spPr>
          <a:xfrm>
            <a:off x="8574896" y="1821180"/>
            <a:ext cx="2102243" cy="4235682"/>
          </a:xfrm>
          <a:prstGeom prst="upArrow">
            <a:avLst>
              <a:gd name="adj1" fmla="val 72225"/>
              <a:gd name="adj2" fmla="val 50654"/>
            </a:avLst>
          </a:prstGeom>
          <a:solidFill>
            <a:schemeClr val="accent5"/>
          </a:solid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152" name="Freeform: Shape 17"/>
          <p:cNvSpPr/>
          <p:nvPr>
            <p:custDataLst>
              <p:tags r:id="rId20"/>
            </p:custDataLst>
          </p:nvPr>
        </p:nvSpPr>
        <p:spPr>
          <a:xfrm>
            <a:off x="7821000" y="2882700"/>
            <a:ext cx="522528" cy="483533"/>
          </a:xfrm>
          <a:custGeom>
            <a:avLst/>
            <a:gdLst/>
            <a:ahLst/>
            <a:cxnLst>
              <a:cxn ang="0">
                <a:pos x="wd2" y="hd2"/>
              </a:cxn>
              <a:cxn ang="5400000">
                <a:pos x="wd2" y="hd2"/>
              </a:cxn>
              <a:cxn ang="10800000">
                <a:pos x="wd2" y="hd2"/>
              </a:cxn>
              <a:cxn ang="16200000">
                <a:pos x="wd2" y="hd2"/>
              </a:cxn>
            </a:cxnLst>
            <a:rect l="0" t="0" r="r" b="b"/>
            <a:pathLst>
              <a:path w="20904" h="21526" extrusionOk="0">
                <a:moveTo>
                  <a:pt x="20436" y="25"/>
                </a:moveTo>
                <a:cubicBezTo>
                  <a:pt x="20097" y="-74"/>
                  <a:pt x="19745" y="130"/>
                  <a:pt x="19648" y="477"/>
                </a:cubicBezTo>
                <a:cubicBezTo>
                  <a:pt x="19645" y="495"/>
                  <a:pt x="19149" y="2222"/>
                  <a:pt x="17665" y="2967"/>
                </a:cubicBezTo>
                <a:cubicBezTo>
                  <a:pt x="16164" y="3721"/>
                  <a:pt x="15521" y="4638"/>
                  <a:pt x="15226" y="5356"/>
                </a:cubicBezTo>
                <a:cubicBezTo>
                  <a:pt x="14043" y="4250"/>
                  <a:pt x="12529" y="3621"/>
                  <a:pt x="10915" y="3621"/>
                </a:cubicBezTo>
                <a:cubicBezTo>
                  <a:pt x="9201" y="3621"/>
                  <a:pt x="7593" y="4309"/>
                  <a:pt x="6382" y="5545"/>
                </a:cubicBezTo>
                <a:lnTo>
                  <a:pt x="1874" y="10147"/>
                </a:lnTo>
                <a:cubicBezTo>
                  <a:pt x="-625" y="12698"/>
                  <a:pt x="-625" y="16849"/>
                  <a:pt x="1874" y="19401"/>
                </a:cubicBezTo>
                <a:lnTo>
                  <a:pt x="2084" y="19615"/>
                </a:lnTo>
                <a:cubicBezTo>
                  <a:pt x="3295" y="20852"/>
                  <a:pt x="4905" y="21526"/>
                  <a:pt x="6616" y="21526"/>
                </a:cubicBezTo>
                <a:cubicBezTo>
                  <a:pt x="8328" y="21526"/>
                  <a:pt x="9939" y="20852"/>
                  <a:pt x="11149" y="19615"/>
                </a:cubicBezTo>
                <a:lnTo>
                  <a:pt x="15657" y="15013"/>
                </a:lnTo>
                <a:cubicBezTo>
                  <a:pt x="17937" y="12686"/>
                  <a:pt x="18115" y="9036"/>
                  <a:pt x="16236" y="6475"/>
                </a:cubicBezTo>
                <a:cubicBezTo>
                  <a:pt x="16237" y="6447"/>
                  <a:pt x="16263" y="6428"/>
                  <a:pt x="16261" y="6400"/>
                </a:cubicBezTo>
                <a:cubicBezTo>
                  <a:pt x="16261" y="6387"/>
                  <a:pt x="16216" y="5148"/>
                  <a:pt x="18232" y="4136"/>
                </a:cubicBezTo>
                <a:cubicBezTo>
                  <a:pt x="20223" y="3136"/>
                  <a:pt x="20853" y="924"/>
                  <a:pt x="20880" y="829"/>
                </a:cubicBezTo>
                <a:cubicBezTo>
                  <a:pt x="20975" y="482"/>
                  <a:pt x="20777" y="123"/>
                  <a:pt x="20436" y="25"/>
                </a:cubicBezTo>
                <a:close/>
                <a:moveTo>
                  <a:pt x="10915" y="4928"/>
                </a:moveTo>
                <a:cubicBezTo>
                  <a:pt x="12287" y="4928"/>
                  <a:pt x="13579" y="5473"/>
                  <a:pt x="14549" y="6462"/>
                </a:cubicBezTo>
                <a:lnTo>
                  <a:pt x="14758" y="6676"/>
                </a:lnTo>
                <a:cubicBezTo>
                  <a:pt x="16760" y="8718"/>
                  <a:pt x="16760" y="12039"/>
                  <a:pt x="14758" y="14082"/>
                </a:cubicBezTo>
                <a:lnTo>
                  <a:pt x="14179" y="14673"/>
                </a:lnTo>
                <a:cubicBezTo>
                  <a:pt x="9254" y="11883"/>
                  <a:pt x="7175" y="7993"/>
                  <a:pt x="6727" y="7041"/>
                </a:cubicBezTo>
                <a:lnTo>
                  <a:pt x="7294" y="6462"/>
                </a:lnTo>
                <a:cubicBezTo>
                  <a:pt x="8262" y="5473"/>
                  <a:pt x="9545" y="4928"/>
                  <a:pt x="10915" y="4928"/>
                </a:cubicBezTo>
                <a:close/>
                <a:moveTo>
                  <a:pt x="6247" y="7531"/>
                </a:moveTo>
                <a:cubicBezTo>
                  <a:pt x="6895" y="8850"/>
                  <a:pt x="9011" y="12438"/>
                  <a:pt x="13711" y="15151"/>
                </a:cubicBezTo>
                <a:lnTo>
                  <a:pt x="10250" y="18684"/>
                </a:lnTo>
                <a:cubicBezTo>
                  <a:pt x="9281" y="19674"/>
                  <a:pt x="7986" y="20218"/>
                  <a:pt x="6616" y="20218"/>
                </a:cubicBezTo>
                <a:cubicBezTo>
                  <a:pt x="5246" y="20218"/>
                  <a:pt x="3951" y="19674"/>
                  <a:pt x="2983" y="18684"/>
                </a:cubicBezTo>
                <a:lnTo>
                  <a:pt x="2773" y="18471"/>
                </a:lnTo>
                <a:cubicBezTo>
                  <a:pt x="774" y="16429"/>
                  <a:pt x="774" y="13105"/>
                  <a:pt x="2773" y="11065"/>
                </a:cubicBezTo>
                <a:lnTo>
                  <a:pt x="6247" y="7531"/>
                </a:lnTo>
                <a:close/>
                <a:moveTo>
                  <a:pt x="11864" y="8550"/>
                </a:moveTo>
                <a:lnTo>
                  <a:pt x="10730" y="9707"/>
                </a:lnTo>
                <a:cubicBezTo>
                  <a:pt x="10605" y="9833"/>
                  <a:pt x="10605" y="10031"/>
                  <a:pt x="10730" y="10159"/>
                </a:cubicBezTo>
                <a:cubicBezTo>
                  <a:pt x="10793" y="10222"/>
                  <a:pt x="10883" y="10260"/>
                  <a:pt x="10964" y="10260"/>
                </a:cubicBezTo>
                <a:cubicBezTo>
                  <a:pt x="11048" y="10260"/>
                  <a:pt x="11124" y="10222"/>
                  <a:pt x="11186" y="10159"/>
                </a:cubicBezTo>
                <a:lnTo>
                  <a:pt x="12319" y="9015"/>
                </a:lnTo>
                <a:cubicBezTo>
                  <a:pt x="12445" y="8888"/>
                  <a:pt x="12445" y="8677"/>
                  <a:pt x="12319" y="8550"/>
                </a:cubicBezTo>
                <a:cubicBezTo>
                  <a:pt x="12194" y="8422"/>
                  <a:pt x="11989" y="8422"/>
                  <a:pt x="11864" y="8550"/>
                </a:cubicBezTo>
                <a:close/>
                <a:moveTo>
                  <a:pt x="4658" y="10159"/>
                </a:moveTo>
                <a:lnTo>
                  <a:pt x="3660" y="11178"/>
                </a:lnTo>
                <a:cubicBezTo>
                  <a:pt x="1812" y="13005"/>
                  <a:pt x="1477" y="14914"/>
                  <a:pt x="2687" y="16698"/>
                </a:cubicBezTo>
                <a:cubicBezTo>
                  <a:pt x="2750" y="16788"/>
                  <a:pt x="2844" y="16836"/>
                  <a:pt x="2946" y="16836"/>
                </a:cubicBezTo>
                <a:cubicBezTo>
                  <a:pt x="3008" y="16836"/>
                  <a:pt x="3076" y="16824"/>
                  <a:pt x="3131" y="16786"/>
                </a:cubicBezTo>
                <a:cubicBezTo>
                  <a:pt x="3276" y="16682"/>
                  <a:pt x="3304" y="16480"/>
                  <a:pt x="3205" y="16333"/>
                </a:cubicBezTo>
                <a:cubicBezTo>
                  <a:pt x="2183" y="14828"/>
                  <a:pt x="2483" y="13244"/>
                  <a:pt x="4104" y="11643"/>
                </a:cubicBezTo>
                <a:lnTo>
                  <a:pt x="5114" y="10612"/>
                </a:lnTo>
                <a:cubicBezTo>
                  <a:pt x="5239" y="10485"/>
                  <a:pt x="5239" y="10287"/>
                  <a:pt x="5114" y="10159"/>
                </a:cubicBezTo>
                <a:cubicBezTo>
                  <a:pt x="4989" y="10032"/>
                  <a:pt x="4784" y="10032"/>
                  <a:pt x="4658" y="10159"/>
                </a:cubicBezTo>
                <a:close/>
                <a:moveTo>
                  <a:pt x="3241" y="16999"/>
                </a:moveTo>
                <a:cubicBezTo>
                  <a:pt x="3116" y="17127"/>
                  <a:pt x="3116" y="17337"/>
                  <a:pt x="3241" y="17465"/>
                </a:cubicBezTo>
                <a:lnTo>
                  <a:pt x="3402" y="17616"/>
                </a:lnTo>
                <a:cubicBezTo>
                  <a:pt x="3464" y="17680"/>
                  <a:pt x="3540" y="17704"/>
                  <a:pt x="3623" y="17704"/>
                </a:cubicBezTo>
                <a:cubicBezTo>
                  <a:pt x="3705" y="17704"/>
                  <a:pt x="3783" y="17680"/>
                  <a:pt x="3845" y="17616"/>
                </a:cubicBezTo>
                <a:cubicBezTo>
                  <a:pt x="3969" y="17488"/>
                  <a:pt x="3971" y="17278"/>
                  <a:pt x="3845" y="17150"/>
                </a:cubicBezTo>
                <a:lnTo>
                  <a:pt x="3697" y="16999"/>
                </a:lnTo>
                <a:cubicBezTo>
                  <a:pt x="3572" y="16872"/>
                  <a:pt x="3366" y="16872"/>
                  <a:pt x="3241" y="16999"/>
                </a:cubicBezTo>
                <a:close/>
              </a:path>
            </a:pathLst>
          </a:custGeom>
          <a:solidFill>
            <a:schemeClr val="bg1"/>
          </a:solidFill>
          <a:ln w="12700" cap="flat">
            <a:noFill/>
            <a:miter lim="400000"/>
          </a:ln>
          <a:effectLst/>
        </p:spPr>
        <p:txBody>
          <a:bodyPr anchor="ctr"/>
          <a:p>
            <a:pPr algn="ctr" defTabSz="685165">
              <a:lnSpc>
                <a:spcPct val="120000"/>
              </a:lnSpc>
              <a:defRPr/>
            </a:pPr>
            <a:endParaRPr sz="1350" kern="0">
              <a:solidFill>
                <a:schemeClr val="bg1"/>
              </a:solidFill>
              <a:latin typeface="Arial" panose="020B0604020202020204" pitchFamily="34" charset="0"/>
              <a:ea typeface="微软雅黑" panose="020B0503020204020204" pitchFamily="34" charset="-122"/>
            </a:endParaRPr>
          </a:p>
        </p:txBody>
      </p:sp>
      <p:sp>
        <p:nvSpPr>
          <p:cNvPr id="153" name="Freeform: Shape 26"/>
          <p:cNvSpPr/>
          <p:nvPr>
            <p:custDataLst>
              <p:tags r:id="rId21"/>
            </p:custDataLst>
          </p:nvPr>
        </p:nvSpPr>
        <p:spPr>
          <a:xfrm>
            <a:off x="6362602" y="3526544"/>
            <a:ext cx="512129" cy="311090"/>
          </a:xfrm>
          <a:custGeom>
            <a:avLst/>
            <a:gdLst/>
            <a:ahLst/>
            <a:cxnLst>
              <a:cxn ang="0">
                <a:pos x="wd2" y="hd2"/>
              </a:cxn>
              <a:cxn ang="5400000">
                <a:pos x="wd2" y="hd2"/>
              </a:cxn>
              <a:cxn ang="10800000">
                <a:pos x="wd2" y="hd2"/>
              </a:cxn>
              <a:cxn ang="16200000">
                <a:pos x="wd2" y="hd2"/>
              </a:cxn>
            </a:cxnLst>
            <a:rect l="0" t="0" r="r" b="b"/>
            <a:pathLst>
              <a:path w="21600" h="21600" extrusionOk="0">
                <a:moveTo>
                  <a:pt x="799" y="0"/>
                </a:moveTo>
                <a:cubicBezTo>
                  <a:pt x="470" y="0"/>
                  <a:pt x="195" y="307"/>
                  <a:pt x="86" y="741"/>
                </a:cubicBezTo>
                <a:cubicBezTo>
                  <a:pt x="32" y="899"/>
                  <a:pt x="0" y="1079"/>
                  <a:pt x="0" y="1267"/>
                </a:cubicBezTo>
                <a:lnTo>
                  <a:pt x="0" y="2845"/>
                </a:lnTo>
                <a:cubicBezTo>
                  <a:pt x="0" y="3191"/>
                  <a:pt x="12" y="3535"/>
                  <a:pt x="29" y="3876"/>
                </a:cubicBezTo>
                <a:cubicBezTo>
                  <a:pt x="274" y="8891"/>
                  <a:pt x="2295" y="13166"/>
                  <a:pt x="5150" y="15287"/>
                </a:cubicBezTo>
                <a:cubicBezTo>
                  <a:pt x="5186" y="16408"/>
                  <a:pt x="5802" y="17295"/>
                  <a:pt x="6556" y="17295"/>
                </a:cubicBezTo>
                <a:cubicBezTo>
                  <a:pt x="6564" y="17295"/>
                  <a:pt x="6575" y="17295"/>
                  <a:pt x="6584" y="17295"/>
                </a:cubicBezTo>
                <a:cubicBezTo>
                  <a:pt x="6588" y="17295"/>
                  <a:pt x="6593" y="17295"/>
                  <a:pt x="6598" y="17295"/>
                </a:cubicBezTo>
                <a:lnTo>
                  <a:pt x="12184" y="17295"/>
                </a:lnTo>
                <a:cubicBezTo>
                  <a:pt x="12248" y="17295"/>
                  <a:pt x="12310" y="17286"/>
                  <a:pt x="12369" y="17263"/>
                </a:cubicBezTo>
                <a:cubicBezTo>
                  <a:pt x="12982" y="17090"/>
                  <a:pt x="13448" y="16314"/>
                  <a:pt x="13504" y="15363"/>
                </a:cubicBezTo>
                <a:cubicBezTo>
                  <a:pt x="15141" y="14193"/>
                  <a:pt x="16516" y="12328"/>
                  <a:pt x="17448" y="10006"/>
                </a:cubicBezTo>
                <a:cubicBezTo>
                  <a:pt x="17522" y="10045"/>
                  <a:pt x="17603" y="10059"/>
                  <a:pt x="17684" y="10059"/>
                </a:cubicBezTo>
                <a:lnTo>
                  <a:pt x="19039" y="10059"/>
                </a:lnTo>
                <a:cubicBezTo>
                  <a:pt x="20451" y="10059"/>
                  <a:pt x="21600" y="8340"/>
                  <a:pt x="21600" y="6216"/>
                </a:cubicBezTo>
                <a:cubicBezTo>
                  <a:pt x="21600" y="4093"/>
                  <a:pt x="20451" y="2362"/>
                  <a:pt x="19039" y="2362"/>
                </a:cubicBezTo>
                <a:lnTo>
                  <a:pt x="18775" y="2362"/>
                </a:lnTo>
                <a:lnTo>
                  <a:pt x="18775" y="1267"/>
                </a:lnTo>
                <a:cubicBezTo>
                  <a:pt x="18775" y="1248"/>
                  <a:pt x="18776" y="1232"/>
                  <a:pt x="18775" y="1213"/>
                </a:cubicBezTo>
                <a:cubicBezTo>
                  <a:pt x="18776" y="1195"/>
                  <a:pt x="18775" y="1179"/>
                  <a:pt x="18775" y="1159"/>
                </a:cubicBezTo>
                <a:cubicBezTo>
                  <a:pt x="18775" y="522"/>
                  <a:pt x="18429" y="0"/>
                  <a:pt x="18005" y="0"/>
                </a:cubicBezTo>
                <a:lnTo>
                  <a:pt x="799" y="0"/>
                </a:lnTo>
                <a:close/>
                <a:moveTo>
                  <a:pt x="1584" y="2308"/>
                </a:moveTo>
                <a:lnTo>
                  <a:pt x="17192" y="2308"/>
                </a:lnTo>
                <a:cubicBezTo>
                  <a:pt x="17192" y="2308"/>
                  <a:pt x="17192" y="2974"/>
                  <a:pt x="17192" y="2974"/>
                </a:cubicBezTo>
                <a:cubicBezTo>
                  <a:pt x="17144" y="9245"/>
                  <a:pt x="13743" y="14332"/>
                  <a:pt x="9566" y="14332"/>
                </a:cubicBezTo>
                <a:lnTo>
                  <a:pt x="9209" y="14332"/>
                </a:lnTo>
                <a:cubicBezTo>
                  <a:pt x="5034" y="14332"/>
                  <a:pt x="1632" y="9245"/>
                  <a:pt x="1584" y="2974"/>
                </a:cubicBezTo>
                <a:lnTo>
                  <a:pt x="1584" y="2308"/>
                </a:lnTo>
                <a:close/>
                <a:moveTo>
                  <a:pt x="18711" y="4477"/>
                </a:moveTo>
                <a:lnTo>
                  <a:pt x="19039" y="4477"/>
                </a:lnTo>
                <a:cubicBezTo>
                  <a:pt x="19675" y="4477"/>
                  <a:pt x="20195" y="5261"/>
                  <a:pt x="20195" y="6216"/>
                </a:cubicBezTo>
                <a:cubicBezTo>
                  <a:pt x="20195" y="7173"/>
                  <a:pt x="19675" y="7944"/>
                  <a:pt x="19039" y="7944"/>
                </a:cubicBezTo>
                <a:lnTo>
                  <a:pt x="18126" y="7944"/>
                </a:lnTo>
                <a:cubicBezTo>
                  <a:pt x="18416" y="6848"/>
                  <a:pt x="18616" y="5688"/>
                  <a:pt x="18711" y="4477"/>
                </a:cubicBezTo>
                <a:close/>
                <a:moveTo>
                  <a:pt x="528" y="18551"/>
                </a:moveTo>
                <a:cubicBezTo>
                  <a:pt x="502" y="18551"/>
                  <a:pt x="482" y="18556"/>
                  <a:pt x="457" y="18562"/>
                </a:cubicBezTo>
                <a:cubicBezTo>
                  <a:pt x="461" y="19726"/>
                  <a:pt x="1086" y="20666"/>
                  <a:pt x="1862" y="20666"/>
                </a:cubicBezTo>
                <a:lnTo>
                  <a:pt x="4266" y="20666"/>
                </a:lnTo>
                <a:cubicBezTo>
                  <a:pt x="4308" y="21189"/>
                  <a:pt x="4598" y="21600"/>
                  <a:pt x="4958" y="21600"/>
                </a:cubicBezTo>
                <a:lnTo>
                  <a:pt x="13817" y="21600"/>
                </a:lnTo>
                <a:cubicBezTo>
                  <a:pt x="14177" y="21600"/>
                  <a:pt x="14474" y="21189"/>
                  <a:pt x="14517" y="20666"/>
                </a:cubicBezTo>
                <a:lnTo>
                  <a:pt x="16956" y="20666"/>
                </a:lnTo>
                <a:cubicBezTo>
                  <a:pt x="17728" y="20666"/>
                  <a:pt x="18362" y="19735"/>
                  <a:pt x="18369" y="18573"/>
                </a:cubicBezTo>
                <a:cubicBezTo>
                  <a:pt x="18330" y="18562"/>
                  <a:pt x="18286" y="18551"/>
                  <a:pt x="18247" y="18551"/>
                </a:cubicBezTo>
                <a:lnTo>
                  <a:pt x="528" y="18551"/>
                </a:lnTo>
                <a:close/>
              </a:path>
            </a:pathLst>
          </a:custGeom>
          <a:solidFill>
            <a:schemeClr val="bg1"/>
          </a:solidFill>
          <a:ln w="12700" cap="flat">
            <a:noFill/>
            <a:miter lim="400000"/>
          </a:ln>
          <a:effectLst/>
        </p:spPr>
        <p:txBody>
          <a:bodyPr anchor="ctr"/>
          <a:p>
            <a:pPr algn="ctr" defTabSz="685165">
              <a:lnSpc>
                <a:spcPct val="120000"/>
              </a:lnSpc>
              <a:defRPr/>
            </a:pPr>
            <a:endParaRPr sz="1350" kern="0">
              <a:solidFill>
                <a:schemeClr val="bg1"/>
              </a:solidFill>
              <a:latin typeface="Arial" panose="020B0604020202020204" pitchFamily="34" charset="0"/>
              <a:ea typeface="微软雅黑" panose="020B0503020204020204" pitchFamily="34" charset="-122"/>
            </a:endParaRPr>
          </a:p>
        </p:txBody>
      </p:sp>
      <p:sp>
        <p:nvSpPr>
          <p:cNvPr id="154" name="Freeform: Shape 20"/>
          <p:cNvSpPr/>
          <p:nvPr>
            <p:custDataLst>
              <p:tags r:id="rId22"/>
            </p:custDataLst>
          </p:nvPr>
        </p:nvSpPr>
        <p:spPr>
          <a:xfrm>
            <a:off x="9366054" y="2316845"/>
            <a:ext cx="519062" cy="525994"/>
          </a:xfrm>
          <a:custGeom>
            <a:avLst/>
            <a:gdLst/>
            <a:ahLst/>
            <a:cxnLst>
              <a:cxn ang="0">
                <a:pos x="wd2" y="hd2"/>
              </a:cxn>
              <a:cxn ang="5400000">
                <a:pos x="wd2" y="hd2"/>
              </a:cxn>
              <a:cxn ang="10800000">
                <a:pos x="wd2" y="hd2"/>
              </a:cxn>
              <a:cxn ang="16200000">
                <a:pos x="wd2" y="hd2"/>
              </a:cxn>
            </a:cxnLst>
            <a:rect l="0" t="0" r="r" b="b"/>
            <a:pathLst>
              <a:path w="21600" h="21583" extrusionOk="0">
                <a:moveTo>
                  <a:pt x="10585" y="5"/>
                </a:moveTo>
                <a:cubicBezTo>
                  <a:pt x="10414" y="27"/>
                  <a:pt x="10247" y="105"/>
                  <a:pt x="10133" y="252"/>
                </a:cubicBezTo>
                <a:cubicBezTo>
                  <a:pt x="8398" y="2489"/>
                  <a:pt x="10182" y="3991"/>
                  <a:pt x="11139" y="4798"/>
                </a:cubicBezTo>
                <a:cubicBezTo>
                  <a:pt x="11426" y="5039"/>
                  <a:pt x="11564" y="5323"/>
                  <a:pt x="11558" y="5649"/>
                </a:cubicBezTo>
                <a:cubicBezTo>
                  <a:pt x="11544" y="6227"/>
                  <a:pt x="11078" y="6945"/>
                  <a:pt x="10382" y="7485"/>
                </a:cubicBezTo>
                <a:cubicBezTo>
                  <a:pt x="10252" y="7584"/>
                  <a:pt x="10200" y="7731"/>
                  <a:pt x="10167" y="7877"/>
                </a:cubicBezTo>
                <a:lnTo>
                  <a:pt x="2341" y="7877"/>
                </a:lnTo>
                <a:cubicBezTo>
                  <a:pt x="1047" y="7877"/>
                  <a:pt x="0" y="8917"/>
                  <a:pt x="0" y="10195"/>
                </a:cubicBezTo>
                <a:lnTo>
                  <a:pt x="0" y="19265"/>
                </a:lnTo>
                <a:cubicBezTo>
                  <a:pt x="0" y="20545"/>
                  <a:pt x="1047" y="21583"/>
                  <a:pt x="2341" y="21583"/>
                </a:cubicBezTo>
                <a:lnTo>
                  <a:pt x="19259" y="21583"/>
                </a:lnTo>
                <a:cubicBezTo>
                  <a:pt x="20551" y="21583"/>
                  <a:pt x="21600" y="20545"/>
                  <a:pt x="21600" y="19265"/>
                </a:cubicBezTo>
                <a:cubicBezTo>
                  <a:pt x="21600" y="19265"/>
                  <a:pt x="21600" y="10195"/>
                  <a:pt x="21600" y="10195"/>
                </a:cubicBezTo>
                <a:cubicBezTo>
                  <a:pt x="21600" y="8917"/>
                  <a:pt x="20551" y="7877"/>
                  <a:pt x="19259" y="7877"/>
                </a:cubicBezTo>
                <a:lnTo>
                  <a:pt x="11806" y="7877"/>
                </a:lnTo>
                <a:cubicBezTo>
                  <a:pt x="12435" y="7186"/>
                  <a:pt x="12888" y="6426"/>
                  <a:pt x="12903" y="5671"/>
                </a:cubicBezTo>
                <a:cubicBezTo>
                  <a:pt x="12920" y="4939"/>
                  <a:pt x="12609" y="4283"/>
                  <a:pt x="12010" y="3779"/>
                </a:cubicBezTo>
                <a:cubicBezTo>
                  <a:pt x="10613" y="2602"/>
                  <a:pt x="10450" y="2045"/>
                  <a:pt x="11207" y="1069"/>
                </a:cubicBezTo>
                <a:cubicBezTo>
                  <a:pt x="11434" y="777"/>
                  <a:pt x="11378" y="363"/>
                  <a:pt x="11083" y="140"/>
                </a:cubicBezTo>
                <a:cubicBezTo>
                  <a:pt x="10935" y="27"/>
                  <a:pt x="10757" y="-17"/>
                  <a:pt x="10585" y="5"/>
                </a:cubicBezTo>
                <a:close/>
                <a:moveTo>
                  <a:pt x="2341" y="9210"/>
                </a:moveTo>
                <a:lnTo>
                  <a:pt x="19259" y="9210"/>
                </a:lnTo>
                <a:cubicBezTo>
                  <a:pt x="19805" y="9210"/>
                  <a:pt x="20254" y="9655"/>
                  <a:pt x="20254" y="10195"/>
                </a:cubicBezTo>
                <a:cubicBezTo>
                  <a:pt x="20254" y="10195"/>
                  <a:pt x="20254" y="19265"/>
                  <a:pt x="20254" y="19265"/>
                </a:cubicBezTo>
                <a:cubicBezTo>
                  <a:pt x="20254" y="19807"/>
                  <a:pt x="19805" y="20250"/>
                  <a:pt x="19259" y="20250"/>
                </a:cubicBezTo>
                <a:lnTo>
                  <a:pt x="2341" y="20250"/>
                </a:lnTo>
                <a:cubicBezTo>
                  <a:pt x="1794" y="20250"/>
                  <a:pt x="1346" y="19807"/>
                  <a:pt x="1346" y="19265"/>
                </a:cubicBezTo>
                <a:lnTo>
                  <a:pt x="1346" y="10195"/>
                </a:lnTo>
                <a:cubicBezTo>
                  <a:pt x="1346" y="9655"/>
                  <a:pt x="1794" y="9210"/>
                  <a:pt x="2341" y="9210"/>
                </a:cubicBezTo>
                <a:close/>
                <a:moveTo>
                  <a:pt x="4682" y="11460"/>
                </a:moveTo>
                <a:cubicBezTo>
                  <a:pt x="4496" y="11460"/>
                  <a:pt x="4343" y="11612"/>
                  <a:pt x="4343" y="11796"/>
                </a:cubicBezTo>
                <a:cubicBezTo>
                  <a:pt x="4343" y="11983"/>
                  <a:pt x="4496" y="12132"/>
                  <a:pt x="4682" y="12132"/>
                </a:cubicBezTo>
                <a:lnTo>
                  <a:pt x="5010" y="12132"/>
                </a:lnTo>
                <a:cubicBezTo>
                  <a:pt x="5195" y="12132"/>
                  <a:pt x="5349" y="11983"/>
                  <a:pt x="5349" y="11796"/>
                </a:cubicBezTo>
                <a:cubicBezTo>
                  <a:pt x="5349" y="11612"/>
                  <a:pt x="5195" y="11460"/>
                  <a:pt x="5010" y="11460"/>
                </a:cubicBezTo>
                <a:lnTo>
                  <a:pt x="4682" y="11460"/>
                </a:lnTo>
                <a:close/>
                <a:moveTo>
                  <a:pt x="6853" y="11460"/>
                </a:moveTo>
                <a:cubicBezTo>
                  <a:pt x="6666" y="11460"/>
                  <a:pt x="6514" y="11612"/>
                  <a:pt x="6514" y="11796"/>
                </a:cubicBezTo>
                <a:cubicBezTo>
                  <a:pt x="6514" y="11983"/>
                  <a:pt x="6666" y="12132"/>
                  <a:pt x="6853" y="12132"/>
                </a:cubicBezTo>
                <a:lnTo>
                  <a:pt x="7181" y="12132"/>
                </a:lnTo>
                <a:cubicBezTo>
                  <a:pt x="7368" y="12132"/>
                  <a:pt x="7520" y="11983"/>
                  <a:pt x="7520" y="11796"/>
                </a:cubicBezTo>
                <a:cubicBezTo>
                  <a:pt x="7520" y="11612"/>
                  <a:pt x="7368" y="11460"/>
                  <a:pt x="7181" y="11460"/>
                </a:cubicBezTo>
                <a:lnTo>
                  <a:pt x="6853" y="11460"/>
                </a:lnTo>
                <a:close/>
                <a:moveTo>
                  <a:pt x="9375" y="11460"/>
                </a:moveTo>
                <a:cubicBezTo>
                  <a:pt x="9189" y="11460"/>
                  <a:pt x="9047" y="11612"/>
                  <a:pt x="9047" y="11796"/>
                </a:cubicBezTo>
                <a:cubicBezTo>
                  <a:pt x="9047" y="11983"/>
                  <a:pt x="9189" y="12132"/>
                  <a:pt x="9375" y="12132"/>
                </a:cubicBezTo>
                <a:lnTo>
                  <a:pt x="9714" y="12132"/>
                </a:lnTo>
                <a:cubicBezTo>
                  <a:pt x="9901" y="12132"/>
                  <a:pt x="10054" y="11983"/>
                  <a:pt x="10054" y="11796"/>
                </a:cubicBezTo>
                <a:cubicBezTo>
                  <a:pt x="10054" y="11612"/>
                  <a:pt x="9901" y="11460"/>
                  <a:pt x="9714" y="11460"/>
                </a:cubicBezTo>
                <a:lnTo>
                  <a:pt x="9375" y="11460"/>
                </a:lnTo>
                <a:close/>
                <a:moveTo>
                  <a:pt x="11558" y="11460"/>
                </a:moveTo>
                <a:cubicBezTo>
                  <a:pt x="11370" y="11460"/>
                  <a:pt x="11218" y="11612"/>
                  <a:pt x="11218" y="11796"/>
                </a:cubicBezTo>
                <a:cubicBezTo>
                  <a:pt x="11218" y="11983"/>
                  <a:pt x="11370" y="12132"/>
                  <a:pt x="11558" y="12132"/>
                </a:cubicBezTo>
                <a:lnTo>
                  <a:pt x="11897" y="12132"/>
                </a:lnTo>
                <a:cubicBezTo>
                  <a:pt x="12083" y="12132"/>
                  <a:pt x="12225" y="11983"/>
                  <a:pt x="12225" y="11796"/>
                </a:cubicBezTo>
                <a:cubicBezTo>
                  <a:pt x="12225" y="11612"/>
                  <a:pt x="12083" y="11460"/>
                  <a:pt x="11897" y="11460"/>
                </a:cubicBezTo>
                <a:lnTo>
                  <a:pt x="11558" y="11460"/>
                </a:lnTo>
                <a:close/>
                <a:moveTo>
                  <a:pt x="13729" y="11460"/>
                </a:moveTo>
                <a:cubicBezTo>
                  <a:pt x="13543" y="11460"/>
                  <a:pt x="13390" y="11612"/>
                  <a:pt x="13390" y="11796"/>
                </a:cubicBezTo>
                <a:cubicBezTo>
                  <a:pt x="13390" y="11983"/>
                  <a:pt x="13543" y="12132"/>
                  <a:pt x="13729" y="12132"/>
                </a:cubicBezTo>
                <a:lnTo>
                  <a:pt x="14057" y="12132"/>
                </a:lnTo>
                <a:cubicBezTo>
                  <a:pt x="14244" y="12132"/>
                  <a:pt x="14396" y="11983"/>
                  <a:pt x="14396" y="11796"/>
                </a:cubicBezTo>
                <a:cubicBezTo>
                  <a:pt x="14396" y="11612"/>
                  <a:pt x="14244" y="11460"/>
                  <a:pt x="14057" y="11460"/>
                </a:cubicBezTo>
                <a:lnTo>
                  <a:pt x="13729" y="11460"/>
                </a:lnTo>
                <a:close/>
                <a:moveTo>
                  <a:pt x="16251" y="11460"/>
                </a:moveTo>
                <a:cubicBezTo>
                  <a:pt x="16064" y="11460"/>
                  <a:pt x="15923" y="11612"/>
                  <a:pt x="15923" y="11796"/>
                </a:cubicBezTo>
                <a:cubicBezTo>
                  <a:pt x="15923" y="11983"/>
                  <a:pt x="16064" y="12132"/>
                  <a:pt x="16251" y="12132"/>
                </a:cubicBezTo>
                <a:lnTo>
                  <a:pt x="16590" y="12132"/>
                </a:lnTo>
                <a:cubicBezTo>
                  <a:pt x="16776" y="12132"/>
                  <a:pt x="16929" y="11983"/>
                  <a:pt x="16929" y="11796"/>
                </a:cubicBezTo>
                <a:cubicBezTo>
                  <a:pt x="16929" y="11612"/>
                  <a:pt x="16776" y="11460"/>
                  <a:pt x="16590" y="11460"/>
                </a:cubicBezTo>
                <a:lnTo>
                  <a:pt x="16251" y="11460"/>
                </a:lnTo>
                <a:close/>
                <a:moveTo>
                  <a:pt x="4682" y="13610"/>
                </a:moveTo>
                <a:cubicBezTo>
                  <a:pt x="4496" y="13610"/>
                  <a:pt x="4343" y="13762"/>
                  <a:pt x="4343" y="13946"/>
                </a:cubicBezTo>
                <a:cubicBezTo>
                  <a:pt x="4343" y="14131"/>
                  <a:pt x="4496" y="14282"/>
                  <a:pt x="4682" y="14282"/>
                </a:cubicBezTo>
                <a:lnTo>
                  <a:pt x="5010" y="14282"/>
                </a:lnTo>
                <a:cubicBezTo>
                  <a:pt x="5195" y="14282"/>
                  <a:pt x="5349" y="14131"/>
                  <a:pt x="5349" y="13946"/>
                </a:cubicBezTo>
                <a:cubicBezTo>
                  <a:pt x="5349" y="13762"/>
                  <a:pt x="5195" y="13610"/>
                  <a:pt x="5010" y="13610"/>
                </a:cubicBezTo>
                <a:lnTo>
                  <a:pt x="4682" y="13610"/>
                </a:lnTo>
                <a:close/>
                <a:moveTo>
                  <a:pt x="6853" y="13610"/>
                </a:moveTo>
                <a:cubicBezTo>
                  <a:pt x="6666" y="13610"/>
                  <a:pt x="6514" y="13762"/>
                  <a:pt x="6514" y="13946"/>
                </a:cubicBezTo>
                <a:cubicBezTo>
                  <a:pt x="6514" y="14131"/>
                  <a:pt x="6666" y="14282"/>
                  <a:pt x="6853" y="14282"/>
                </a:cubicBezTo>
                <a:lnTo>
                  <a:pt x="7181" y="14282"/>
                </a:lnTo>
                <a:cubicBezTo>
                  <a:pt x="7368" y="14282"/>
                  <a:pt x="7520" y="14131"/>
                  <a:pt x="7520" y="13946"/>
                </a:cubicBezTo>
                <a:cubicBezTo>
                  <a:pt x="7520" y="13762"/>
                  <a:pt x="7368" y="13610"/>
                  <a:pt x="7181" y="13610"/>
                </a:cubicBezTo>
                <a:lnTo>
                  <a:pt x="6853" y="13610"/>
                </a:lnTo>
                <a:close/>
                <a:moveTo>
                  <a:pt x="9375" y="13610"/>
                </a:moveTo>
                <a:cubicBezTo>
                  <a:pt x="9189" y="13610"/>
                  <a:pt x="9047" y="13762"/>
                  <a:pt x="9047" y="13946"/>
                </a:cubicBezTo>
                <a:cubicBezTo>
                  <a:pt x="9047" y="14131"/>
                  <a:pt x="9189" y="14282"/>
                  <a:pt x="9375" y="14282"/>
                </a:cubicBezTo>
                <a:lnTo>
                  <a:pt x="9714" y="14282"/>
                </a:lnTo>
                <a:cubicBezTo>
                  <a:pt x="9901" y="14282"/>
                  <a:pt x="10054" y="14131"/>
                  <a:pt x="10054" y="13946"/>
                </a:cubicBezTo>
                <a:cubicBezTo>
                  <a:pt x="10054" y="13762"/>
                  <a:pt x="9901" y="13610"/>
                  <a:pt x="9714" y="13610"/>
                </a:cubicBezTo>
                <a:lnTo>
                  <a:pt x="9375" y="13610"/>
                </a:lnTo>
                <a:close/>
                <a:moveTo>
                  <a:pt x="11558" y="13610"/>
                </a:moveTo>
                <a:cubicBezTo>
                  <a:pt x="11370" y="13610"/>
                  <a:pt x="11218" y="13762"/>
                  <a:pt x="11218" y="13946"/>
                </a:cubicBezTo>
                <a:cubicBezTo>
                  <a:pt x="11218" y="14131"/>
                  <a:pt x="11370" y="14282"/>
                  <a:pt x="11558" y="14282"/>
                </a:cubicBezTo>
                <a:lnTo>
                  <a:pt x="11897" y="14282"/>
                </a:lnTo>
                <a:cubicBezTo>
                  <a:pt x="12083" y="14282"/>
                  <a:pt x="12225" y="14131"/>
                  <a:pt x="12225" y="13946"/>
                </a:cubicBezTo>
                <a:cubicBezTo>
                  <a:pt x="12225" y="13762"/>
                  <a:pt x="12083" y="13610"/>
                  <a:pt x="11897" y="13610"/>
                </a:cubicBezTo>
                <a:lnTo>
                  <a:pt x="11558" y="13610"/>
                </a:lnTo>
                <a:close/>
                <a:moveTo>
                  <a:pt x="13729" y="13610"/>
                </a:moveTo>
                <a:cubicBezTo>
                  <a:pt x="13543" y="13610"/>
                  <a:pt x="13390" y="13762"/>
                  <a:pt x="13390" y="13946"/>
                </a:cubicBezTo>
                <a:cubicBezTo>
                  <a:pt x="13390" y="14131"/>
                  <a:pt x="13543" y="14282"/>
                  <a:pt x="13729" y="14282"/>
                </a:cubicBezTo>
                <a:lnTo>
                  <a:pt x="14057" y="14282"/>
                </a:lnTo>
                <a:cubicBezTo>
                  <a:pt x="14244" y="14282"/>
                  <a:pt x="14396" y="14131"/>
                  <a:pt x="14396" y="13946"/>
                </a:cubicBezTo>
                <a:cubicBezTo>
                  <a:pt x="14396" y="13762"/>
                  <a:pt x="14244" y="13610"/>
                  <a:pt x="14057" y="13610"/>
                </a:cubicBezTo>
                <a:lnTo>
                  <a:pt x="13729" y="13610"/>
                </a:lnTo>
                <a:close/>
                <a:moveTo>
                  <a:pt x="16251" y="13610"/>
                </a:moveTo>
                <a:cubicBezTo>
                  <a:pt x="16064" y="13610"/>
                  <a:pt x="15923" y="13762"/>
                  <a:pt x="15923" y="13946"/>
                </a:cubicBezTo>
                <a:cubicBezTo>
                  <a:pt x="15923" y="14131"/>
                  <a:pt x="16064" y="14282"/>
                  <a:pt x="16251" y="14282"/>
                </a:cubicBezTo>
                <a:lnTo>
                  <a:pt x="16590" y="14282"/>
                </a:lnTo>
                <a:cubicBezTo>
                  <a:pt x="16776" y="14282"/>
                  <a:pt x="16929" y="14131"/>
                  <a:pt x="16929" y="13946"/>
                </a:cubicBezTo>
                <a:cubicBezTo>
                  <a:pt x="16929" y="13762"/>
                  <a:pt x="16776" y="13610"/>
                  <a:pt x="16590" y="13610"/>
                </a:cubicBezTo>
                <a:lnTo>
                  <a:pt x="16251" y="13610"/>
                </a:lnTo>
                <a:close/>
                <a:moveTo>
                  <a:pt x="4682" y="15402"/>
                </a:moveTo>
                <a:cubicBezTo>
                  <a:pt x="4496" y="15402"/>
                  <a:pt x="4343" y="15553"/>
                  <a:pt x="4343" y="15738"/>
                </a:cubicBezTo>
                <a:cubicBezTo>
                  <a:pt x="4343" y="15922"/>
                  <a:pt x="4496" y="16074"/>
                  <a:pt x="4682" y="16074"/>
                </a:cubicBezTo>
                <a:lnTo>
                  <a:pt x="5010" y="16074"/>
                </a:lnTo>
                <a:cubicBezTo>
                  <a:pt x="5195" y="16074"/>
                  <a:pt x="5349" y="15922"/>
                  <a:pt x="5349" y="15738"/>
                </a:cubicBezTo>
                <a:cubicBezTo>
                  <a:pt x="5349" y="15553"/>
                  <a:pt x="5195" y="15402"/>
                  <a:pt x="5010" y="15402"/>
                </a:cubicBezTo>
                <a:lnTo>
                  <a:pt x="4682" y="15402"/>
                </a:lnTo>
                <a:close/>
                <a:moveTo>
                  <a:pt x="6853" y="15402"/>
                </a:moveTo>
                <a:cubicBezTo>
                  <a:pt x="6666" y="15402"/>
                  <a:pt x="6514" y="15553"/>
                  <a:pt x="6514" y="15738"/>
                </a:cubicBezTo>
                <a:cubicBezTo>
                  <a:pt x="6514" y="15922"/>
                  <a:pt x="6666" y="16074"/>
                  <a:pt x="6853" y="16074"/>
                </a:cubicBezTo>
                <a:lnTo>
                  <a:pt x="7181" y="16074"/>
                </a:lnTo>
                <a:cubicBezTo>
                  <a:pt x="7368" y="16074"/>
                  <a:pt x="7520" y="15922"/>
                  <a:pt x="7520" y="15738"/>
                </a:cubicBezTo>
                <a:cubicBezTo>
                  <a:pt x="7520" y="15553"/>
                  <a:pt x="7368" y="15402"/>
                  <a:pt x="7181" y="15402"/>
                </a:cubicBezTo>
                <a:lnTo>
                  <a:pt x="6853" y="15402"/>
                </a:lnTo>
                <a:close/>
                <a:moveTo>
                  <a:pt x="9375" y="15402"/>
                </a:moveTo>
                <a:cubicBezTo>
                  <a:pt x="9189" y="15402"/>
                  <a:pt x="9047" y="15553"/>
                  <a:pt x="9047" y="15738"/>
                </a:cubicBezTo>
                <a:cubicBezTo>
                  <a:pt x="9047" y="15922"/>
                  <a:pt x="9189" y="16074"/>
                  <a:pt x="9375" y="16074"/>
                </a:cubicBezTo>
                <a:lnTo>
                  <a:pt x="9714" y="16074"/>
                </a:lnTo>
                <a:cubicBezTo>
                  <a:pt x="9901" y="16074"/>
                  <a:pt x="10054" y="15922"/>
                  <a:pt x="10054" y="15738"/>
                </a:cubicBezTo>
                <a:cubicBezTo>
                  <a:pt x="10054" y="15553"/>
                  <a:pt x="9901" y="15402"/>
                  <a:pt x="9714" y="15402"/>
                </a:cubicBezTo>
                <a:lnTo>
                  <a:pt x="9375" y="15402"/>
                </a:lnTo>
                <a:close/>
                <a:moveTo>
                  <a:pt x="11558" y="15402"/>
                </a:moveTo>
                <a:cubicBezTo>
                  <a:pt x="11370" y="15402"/>
                  <a:pt x="11218" y="15553"/>
                  <a:pt x="11218" y="15738"/>
                </a:cubicBezTo>
                <a:cubicBezTo>
                  <a:pt x="11218" y="15922"/>
                  <a:pt x="11370" y="16074"/>
                  <a:pt x="11558" y="16074"/>
                </a:cubicBezTo>
                <a:lnTo>
                  <a:pt x="11897" y="16074"/>
                </a:lnTo>
                <a:cubicBezTo>
                  <a:pt x="12083" y="16074"/>
                  <a:pt x="12225" y="15922"/>
                  <a:pt x="12225" y="15738"/>
                </a:cubicBezTo>
                <a:cubicBezTo>
                  <a:pt x="12225" y="15553"/>
                  <a:pt x="12083" y="15402"/>
                  <a:pt x="11897" y="15402"/>
                </a:cubicBezTo>
                <a:lnTo>
                  <a:pt x="11558" y="15402"/>
                </a:lnTo>
                <a:close/>
                <a:moveTo>
                  <a:pt x="13729" y="15402"/>
                </a:moveTo>
                <a:cubicBezTo>
                  <a:pt x="13543" y="15402"/>
                  <a:pt x="13390" y="15553"/>
                  <a:pt x="13390" y="15738"/>
                </a:cubicBezTo>
                <a:cubicBezTo>
                  <a:pt x="13390" y="15922"/>
                  <a:pt x="13543" y="16074"/>
                  <a:pt x="13729" y="16074"/>
                </a:cubicBezTo>
                <a:lnTo>
                  <a:pt x="14057" y="16074"/>
                </a:lnTo>
                <a:cubicBezTo>
                  <a:pt x="14244" y="16074"/>
                  <a:pt x="14396" y="15922"/>
                  <a:pt x="14396" y="15738"/>
                </a:cubicBezTo>
                <a:cubicBezTo>
                  <a:pt x="14396" y="15553"/>
                  <a:pt x="14244" y="15402"/>
                  <a:pt x="14057" y="15402"/>
                </a:cubicBezTo>
                <a:lnTo>
                  <a:pt x="13729" y="15402"/>
                </a:lnTo>
                <a:close/>
                <a:moveTo>
                  <a:pt x="16251" y="15402"/>
                </a:moveTo>
                <a:cubicBezTo>
                  <a:pt x="16064" y="15402"/>
                  <a:pt x="15923" y="15553"/>
                  <a:pt x="15923" y="15738"/>
                </a:cubicBezTo>
                <a:cubicBezTo>
                  <a:pt x="15923" y="15922"/>
                  <a:pt x="16064" y="16074"/>
                  <a:pt x="16251" y="16074"/>
                </a:cubicBezTo>
                <a:lnTo>
                  <a:pt x="16590" y="16074"/>
                </a:lnTo>
                <a:cubicBezTo>
                  <a:pt x="16776" y="16074"/>
                  <a:pt x="16929" y="15922"/>
                  <a:pt x="16929" y="15738"/>
                </a:cubicBezTo>
                <a:cubicBezTo>
                  <a:pt x="16929" y="15553"/>
                  <a:pt x="16776" y="15402"/>
                  <a:pt x="16590" y="15402"/>
                </a:cubicBezTo>
                <a:lnTo>
                  <a:pt x="16251" y="15402"/>
                </a:lnTo>
                <a:close/>
                <a:moveTo>
                  <a:pt x="4682" y="17552"/>
                </a:moveTo>
                <a:cubicBezTo>
                  <a:pt x="4496" y="17552"/>
                  <a:pt x="4343" y="17704"/>
                  <a:pt x="4343" y="17888"/>
                </a:cubicBezTo>
                <a:cubicBezTo>
                  <a:pt x="4343" y="18073"/>
                  <a:pt x="4496" y="18224"/>
                  <a:pt x="4682" y="18224"/>
                </a:cubicBezTo>
                <a:lnTo>
                  <a:pt x="5010" y="18224"/>
                </a:lnTo>
                <a:cubicBezTo>
                  <a:pt x="5195" y="18224"/>
                  <a:pt x="5349" y="18073"/>
                  <a:pt x="5349" y="17888"/>
                </a:cubicBezTo>
                <a:cubicBezTo>
                  <a:pt x="5349" y="17704"/>
                  <a:pt x="5195" y="17552"/>
                  <a:pt x="5010" y="17552"/>
                </a:cubicBezTo>
                <a:lnTo>
                  <a:pt x="4682" y="17552"/>
                </a:lnTo>
                <a:close/>
                <a:moveTo>
                  <a:pt x="6853" y="17552"/>
                </a:moveTo>
                <a:cubicBezTo>
                  <a:pt x="6666" y="17552"/>
                  <a:pt x="6514" y="17704"/>
                  <a:pt x="6514" y="17888"/>
                </a:cubicBezTo>
                <a:cubicBezTo>
                  <a:pt x="6514" y="18073"/>
                  <a:pt x="6666" y="18224"/>
                  <a:pt x="6853" y="18224"/>
                </a:cubicBezTo>
                <a:lnTo>
                  <a:pt x="14272" y="18224"/>
                </a:lnTo>
                <a:cubicBezTo>
                  <a:pt x="14460" y="18224"/>
                  <a:pt x="14611" y="18073"/>
                  <a:pt x="14611" y="17888"/>
                </a:cubicBezTo>
                <a:cubicBezTo>
                  <a:pt x="14611" y="17704"/>
                  <a:pt x="14460" y="17552"/>
                  <a:pt x="14272" y="17552"/>
                </a:cubicBezTo>
                <a:lnTo>
                  <a:pt x="6853" y="17552"/>
                </a:lnTo>
                <a:close/>
                <a:moveTo>
                  <a:pt x="16251" y="17552"/>
                </a:moveTo>
                <a:cubicBezTo>
                  <a:pt x="16064" y="17552"/>
                  <a:pt x="15923" y="17704"/>
                  <a:pt x="15923" y="17888"/>
                </a:cubicBezTo>
                <a:cubicBezTo>
                  <a:pt x="15923" y="18073"/>
                  <a:pt x="16064" y="18224"/>
                  <a:pt x="16251" y="18224"/>
                </a:cubicBezTo>
                <a:lnTo>
                  <a:pt x="16590" y="18224"/>
                </a:lnTo>
                <a:cubicBezTo>
                  <a:pt x="16776" y="18224"/>
                  <a:pt x="16929" y="18073"/>
                  <a:pt x="16929" y="17888"/>
                </a:cubicBezTo>
                <a:cubicBezTo>
                  <a:pt x="16929" y="17704"/>
                  <a:pt x="16776" y="17552"/>
                  <a:pt x="16590" y="17552"/>
                </a:cubicBezTo>
                <a:lnTo>
                  <a:pt x="16251" y="17552"/>
                </a:lnTo>
                <a:close/>
              </a:path>
            </a:pathLst>
          </a:custGeom>
          <a:solidFill>
            <a:schemeClr val="bg1"/>
          </a:solidFill>
          <a:ln w="12700" cap="flat">
            <a:noFill/>
            <a:miter lim="400000"/>
          </a:ln>
          <a:effectLst/>
        </p:spPr>
        <p:txBody>
          <a:bodyPr anchor="ctr"/>
          <a:p>
            <a:pPr algn="ctr" defTabSz="685165">
              <a:lnSpc>
                <a:spcPct val="120000"/>
              </a:lnSpc>
              <a:defRPr/>
            </a:pPr>
            <a:endParaRPr sz="1350" kern="0">
              <a:solidFill>
                <a:schemeClr val="bg1"/>
              </a:solidFill>
              <a:latin typeface="Arial" panose="020B0604020202020204" pitchFamily="34" charset="0"/>
              <a:ea typeface="微软雅黑" panose="020B0503020204020204" pitchFamily="34" charset="-122"/>
            </a:endParaRPr>
          </a:p>
        </p:txBody>
      </p:sp>
      <p:sp>
        <p:nvSpPr>
          <p:cNvPr id="155" name="Freeform: Shape 23"/>
          <p:cNvSpPr/>
          <p:nvPr>
            <p:custDataLst>
              <p:tags r:id="rId23"/>
            </p:custDataLst>
          </p:nvPr>
        </p:nvSpPr>
        <p:spPr>
          <a:xfrm>
            <a:off x="3286360" y="4229314"/>
            <a:ext cx="603117" cy="603117"/>
          </a:xfrm>
          <a:custGeom>
            <a:avLst/>
            <a:gdLst/>
            <a:ahLst/>
            <a:cxnLst>
              <a:cxn ang="0">
                <a:pos x="wd2" y="hd2"/>
              </a:cxn>
              <a:cxn ang="5400000">
                <a:pos x="wd2" y="hd2"/>
              </a:cxn>
              <a:cxn ang="10800000">
                <a:pos x="wd2" y="hd2"/>
              </a:cxn>
              <a:cxn ang="16200000">
                <a:pos x="wd2" y="hd2"/>
              </a:cxn>
            </a:cxnLst>
            <a:rect l="0" t="0" r="r" b="b"/>
            <a:pathLst>
              <a:path w="21600" h="21600" extrusionOk="0">
                <a:moveTo>
                  <a:pt x="11216" y="0"/>
                </a:moveTo>
                <a:cubicBezTo>
                  <a:pt x="10861" y="0"/>
                  <a:pt x="10570" y="290"/>
                  <a:pt x="10570" y="646"/>
                </a:cubicBezTo>
                <a:lnTo>
                  <a:pt x="10570" y="2571"/>
                </a:lnTo>
                <a:cubicBezTo>
                  <a:pt x="10570" y="2926"/>
                  <a:pt x="10861" y="3217"/>
                  <a:pt x="11216" y="3217"/>
                </a:cubicBezTo>
                <a:cubicBezTo>
                  <a:pt x="11573" y="3217"/>
                  <a:pt x="11848" y="2926"/>
                  <a:pt x="11848" y="2571"/>
                </a:cubicBezTo>
                <a:lnTo>
                  <a:pt x="11848" y="646"/>
                </a:lnTo>
                <a:cubicBezTo>
                  <a:pt x="11848" y="290"/>
                  <a:pt x="11571" y="0"/>
                  <a:pt x="11216" y="0"/>
                </a:cubicBezTo>
                <a:close/>
                <a:moveTo>
                  <a:pt x="3863" y="2757"/>
                </a:moveTo>
                <a:cubicBezTo>
                  <a:pt x="3699" y="2757"/>
                  <a:pt x="3529" y="2818"/>
                  <a:pt x="3404" y="2944"/>
                </a:cubicBezTo>
                <a:cubicBezTo>
                  <a:pt x="3151" y="3196"/>
                  <a:pt x="3152" y="3612"/>
                  <a:pt x="3404" y="3863"/>
                </a:cubicBezTo>
                <a:lnTo>
                  <a:pt x="4768" y="5228"/>
                </a:lnTo>
                <a:cubicBezTo>
                  <a:pt x="4893" y="5354"/>
                  <a:pt x="5065" y="5414"/>
                  <a:pt x="5228" y="5414"/>
                </a:cubicBezTo>
                <a:cubicBezTo>
                  <a:pt x="5394" y="5414"/>
                  <a:pt x="5547" y="5354"/>
                  <a:pt x="5673" y="5228"/>
                </a:cubicBezTo>
                <a:cubicBezTo>
                  <a:pt x="5924" y="4976"/>
                  <a:pt x="5924" y="4560"/>
                  <a:pt x="5673" y="4309"/>
                </a:cubicBezTo>
                <a:lnTo>
                  <a:pt x="4309" y="2944"/>
                </a:lnTo>
                <a:cubicBezTo>
                  <a:pt x="4183" y="2818"/>
                  <a:pt x="4028" y="2757"/>
                  <a:pt x="3863" y="2757"/>
                </a:cubicBezTo>
                <a:close/>
                <a:moveTo>
                  <a:pt x="18096" y="2757"/>
                </a:moveTo>
                <a:cubicBezTo>
                  <a:pt x="17931" y="2757"/>
                  <a:pt x="17762" y="2818"/>
                  <a:pt x="17636" y="2944"/>
                </a:cubicBezTo>
                <a:lnTo>
                  <a:pt x="16272" y="4309"/>
                </a:lnTo>
                <a:cubicBezTo>
                  <a:pt x="16020" y="4560"/>
                  <a:pt x="16020" y="4976"/>
                  <a:pt x="16272" y="5228"/>
                </a:cubicBezTo>
                <a:cubicBezTo>
                  <a:pt x="16397" y="5354"/>
                  <a:pt x="16566" y="5414"/>
                  <a:pt x="16731" y="5414"/>
                </a:cubicBezTo>
                <a:cubicBezTo>
                  <a:pt x="16897" y="5414"/>
                  <a:pt x="17051" y="5354"/>
                  <a:pt x="17177" y="5228"/>
                </a:cubicBezTo>
                <a:lnTo>
                  <a:pt x="18541" y="3863"/>
                </a:lnTo>
                <a:cubicBezTo>
                  <a:pt x="18793" y="3612"/>
                  <a:pt x="18793" y="3196"/>
                  <a:pt x="18541" y="2944"/>
                </a:cubicBezTo>
                <a:cubicBezTo>
                  <a:pt x="18415" y="2818"/>
                  <a:pt x="18260" y="2757"/>
                  <a:pt x="18096" y="2757"/>
                </a:cubicBezTo>
                <a:close/>
                <a:moveTo>
                  <a:pt x="10944" y="3677"/>
                </a:moveTo>
                <a:cubicBezTo>
                  <a:pt x="7184" y="3677"/>
                  <a:pt x="4136" y="6741"/>
                  <a:pt x="4136" y="10498"/>
                </a:cubicBezTo>
                <a:cubicBezTo>
                  <a:pt x="4136" y="14258"/>
                  <a:pt x="7184" y="17306"/>
                  <a:pt x="10944" y="17306"/>
                </a:cubicBezTo>
                <a:cubicBezTo>
                  <a:pt x="14702" y="17306"/>
                  <a:pt x="17765" y="14258"/>
                  <a:pt x="17765" y="10498"/>
                </a:cubicBezTo>
                <a:cubicBezTo>
                  <a:pt x="17765" y="6741"/>
                  <a:pt x="14702" y="3677"/>
                  <a:pt x="10944" y="3677"/>
                </a:cubicBezTo>
                <a:close/>
                <a:moveTo>
                  <a:pt x="10944" y="4969"/>
                </a:moveTo>
                <a:cubicBezTo>
                  <a:pt x="13991" y="4969"/>
                  <a:pt x="16473" y="7452"/>
                  <a:pt x="16473" y="10498"/>
                </a:cubicBezTo>
                <a:cubicBezTo>
                  <a:pt x="16473" y="13548"/>
                  <a:pt x="13991" y="16028"/>
                  <a:pt x="10944" y="16028"/>
                </a:cubicBezTo>
                <a:cubicBezTo>
                  <a:pt x="7895" y="16028"/>
                  <a:pt x="5414" y="13548"/>
                  <a:pt x="5414" y="10498"/>
                </a:cubicBezTo>
                <a:cubicBezTo>
                  <a:pt x="5414" y="7452"/>
                  <a:pt x="7895" y="4969"/>
                  <a:pt x="10944" y="4969"/>
                </a:cubicBezTo>
                <a:close/>
                <a:moveTo>
                  <a:pt x="10599" y="5974"/>
                </a:moveTo>
                <a:cubicBezTo>
                  <a:pt x="9292" y="5974"/>
                  <a:pt x="8062" y="6676"/>
                  <a:pt x="7396" y="7798"/>
                </a:cubicBezTo>
                <a:cubicBezTo>
                  <a:pt x="7306" y="7953"/>
                  <a:pt x="7359" y="8152"/>
                  <a:pt x="7511" y="8244"/>
                </a:cubicBezTo>
                <a:cubicBezTo>
                  <a:pt x="7563" y="8275"/>
                  <a:pt x="7614" y="8287"/>
                  <a:pt x="7669" y="8287"/>
                </a:cubicBezTo>
                <a:cubicBezTo>
                  <a:pt x="7780" y="8287"/>
                  <a:pt x="7881" y="8229"/>
                  <a:pt x="7942" y="8129"/>
                </a:cubicBezTo>
                <a:cubicBezTo>
                  <a:pt x="8492" y="7199"/>
                  <a:pt x="9519" y="6621"/>
                  <a:pt x="10599" y="6621"/>
                </a:cubicBezTo>
                <a:cubicBezTo>
                  <a:pt x="10777" y="6621"/>
                  <a:pt x="10915" y="6482"/>
                  <a:pt x="10915" y="6305"/>
                </a:cubicBezTo>
                <a:cubicBezTo>
                  <a:pt x="10915" y="6127"/>
                  <a:pt x="10777" y="5974"/>
                  <a:pt x="10599" y="5974"/>
                </a:cubicBezTo>
                <a:close/>
                <a:moveTo>
                  <a:pt x="7368" y="8746"/>
                </a:moveTo>
                <a:cubicBezTo>
                  <a:pt x="7197" y="8707"/>
                  <a:pt x="7021" y="8815"/>
                  <a:pt x="6980" y="8990"/>
                </a:cubicBezTo>
                <a:cubicBezTo>
                  <a:pt x="6917" y="9256"/>
                  <a:pt x="6894" y="9408"/>
                  <a:pt x="6894" y="9709"/>
                </a:cubicBezTo>
                <a:cubicBezTo>
                  <a:pt x="6894" y="9888"/>
                  <a:pt x="7031" y="10039"/>
                  <a:pt x="7210" y="10039"/>
                </a:cubicBezTo>
                <a:cubicBezTo>
                  <a:pt x="7387" y="10039"/>
                  <a:pt x="7540" y="9888"/>
                  <a:pt x="7540" y="9709"/>
                </a:cubicBezTo>
                <a:cubicBezTo>
                  <a:pt x="7540" y="9479"/>
                  <a:pt x="7555" y="9373"/>
                  <a:pt x="7612" y="9134"/>
                </a:cubicBezTo>
                <a:cubicBezTo>
                  <a:pt x="7652" y="8960"/>
                  <a:pt x="7542" y="8788"/>
                  <a:pt x="7368" y="8746"/>
                </a:cubicBezTo>
                <a:close/>
                <a:moveTo>
                  <a:pt x="646" y="10111"/>
                </a:moveTo>
                <a:cubicBezTo>
                  <a:pt x="291" y="10111"/>
                  <a:pt x="0" y="10401"/>
                  <a:pt x="0" y="10757"/>
                </a:cubicBezTo>
                <a:cubicBezTo>
                  <a:pt x="0" y="11112"/>
                  <a:pt x="291" y="11403"/>
                  <a:pt x="646" y="11403"/>
                </a:cubicBezTo>
                <a:lnTo>
                  <a:pt x="2571" y="11403"/>
                </a:lnTo>
                <a:cubicBezTo>
                  <a:pt x="2926" y="11403"/>
                  <a:pt x="3217" y="11112"/>
                  <a:pt x="3217" y="10757"/>
                </a:cubicBezTo>
                <a:cubicBezTo>
                  <a:pt x="3217" y="10401"/>
                  <a:pt x="2926" y="10111"/>
                  <a:pt x="2571" y="10111"/>
                </a:cubicBezTo>
                <a:lnTo>
                  <a:pt x="646" y="10111"/>
                </a:lnTo>
                <a:close/>
                <a:moveTo>
                  <a:pt x="19029" y="10111"/>
                </a:moveTo>
                <a:cubicBezTo>
                  <a:pt x="18674" y="10111"/>
                  <a:pt x="18383" y="10401"/>
                  <a:pt x="18383" y="10757"/>
                </a:cubicBezTo>
                <a:cubicBezTo>
                  <a:pt x="18383" y="11112"/>
                  <a:pt x="18674" y="11403"/>
                  <a:pt x="19029" y="11403"/>
                </a:cubicBezTo>
                <a:lnTo>
                  <a:pt x="20954" y="11403"/>
                </a:lnTo>
                <a:cubicBezTo>
                  <a:pt x="21309" y="11403"/>
                  <a:pt x="21600" y="11112"/>
                  <a:pt x="21600" y="10757"/>
                </a:cubicBezTo>
                <a:cubicBezTo>
                  <a:pt x="21600" y="10401"/>
                  <a:pt x="21309" y="10111"/>
                  <a:pt x="20954" y="10111"/>
                </a:cubicBezTo>
                <a:lnTo>
                  <a:pt x="19029" y="10111"/>
                </a:lnTo>
                <a:close/>
                <a:moveTo>
                  <a:pt x="5228" y="15626"/>
                </a:moveTo>
                <a:cubicBezTo>
                  <a:pt x="5063" y="15626"/>
                  <a:pt x="4894" y="15686"/>
                  <a:pt x="4768" y="15812"/>
                </a:cubicBezTo>
                <a:lnTo>
                  <a:pt x="3404" y="17177"/>
                </a:lnTo>
                <a:cubicBezTo>
                  <a:pt x="3151" y="17428"/>
                  <a:pt x="3152" y="17844"/>
                  <a:pt x="3404" y="18096"/>
                </a:cubicBezTo>
                <a:cubicBezTo>
                  <a:pt x="3529" y="18222"/>
                  <a:pt x="3698" y="18282"/>
                  <a:pt x="3863" y="18282"/>
                </a:cubicBezTo>
                <a:cubicBezTo>
                  <a:pt x="4027" y="18282"/>
                  <a:pt x="4183" y="18222"/>
                  <a:pt x="4309" y="18096"/>
                </a:cubicBezTo>
                <a:lnTo>
                  <a:pt x="5673" y="16731"/>
                </a:lnTo>
                <a:cubicBezTo>
                  <a:pt x="5924" y="16480"/>
                  <a:pt x="5924" y="16064"/>
                  <a:pt x="5673" y="15812"/>
                </a:cubicBezTo>
                <a:cubicBezTo>
                  <a:pt x="5547" y="15686"/>
                  <a:pt x="5392" y="15626"/>
                  <a:pt x="5228" y="15626"/>
                </a:cubicBezTo>
                <a:close/>
                <a:moveTo>
                  <a:pt x="16731" y="15626"/>
                </a:moveTo>
                <a:cubicBezTo>
                  <a:pt x="16566" y="15626"/>
                  <a:pt x="16397" y="15686"/>
                  <a:pt x="16272" y="15812"/>
                </a:cubicBezTo>
                <a:cubicBezTo>
                  <a:pt x="16020" y="16064"/>
                  <a:pt x="16020" y="16480"/>
                  <a:pt x="16272" y="16731"/>
                </a:cubicBezTo>
                <a:lnTo>
                  <a:pt x="17636" y="18096"/>
                </a:lnTo>
                <a:cubicBezTo>
                  <a:pt x="17762" y="18222"/>
                  <a:pt x="17931" y="18282"/>
                  <a:pt x="18096" y="18282"/>
                </a:cubicBezTo>
                <a:cubicBezTo>
                  <a:pt x="18261" y="18282"/>
                  <a:pt x="18415" y="18222"/>
                  <a:pt x="18541" y="18096"/>
                </a:cubicBezTo>
                <a:cubicBezTo>
                  <a:pt x="18793" y="17844"/>
                  <a:pt x="18793" y="17428"/>
                  <a:pt x="18541" y="17177"/>
                </a:cubicBezTo>
                <a:lnTo>
                  <a:pt x="17177" y="15812"/>
                </a:lnTo>
                <a:cubicBezTo>
                  <a:pt x="17051" y="15686"/>
                  <a:pt x="16897" y="15626"/>
                  <a:pt x="16731" y="15626"/>
                </a:cubicBezTo>
                <a:close/>
                <a:moveTo>
                  <a:pt x="11216" y="18383"/>
                </a:moveTo>
                <a:cubicBezTo>
                  <a:pt x="10861" y="18383"/>
                  <a:pt x="10570" y="18673"/>
                  <a:pt x="10570" y="19029"/>
                </a:cubicBezTo>
                <a:lnTo>
                  <a:pt x="10570" y="20954"/>
                </a:lnTo>
                <a:cubicBezTo>
                  <a:pt x="10570" y="21309"/>
                  <a:pt x="10861" y="21600"/>
                  <a:pt x="11216" y="21600"/>
                </a:cubicBezTo>
                <a:cubicBezTo>
                  <a:pt x="11573" y="21600"/>
                  <a:pt x="11848" y="21309"/>
                  <a:pt x="11848" y="20954"/>
                </a:cubicBezTo>
                <a:lnTo>
                  <a:pt x="11848" y="19029"/>
                </a:lnTo>
                <a:cubicBezTo>
                  <a:pt x="11848" y="18673"/>
                  <a:pt x="11571" y="18383"/>
                  <a:pt x="11216" y="18383"/>
                </a:cubicBezTo>
                <a:close/>
              </a:path>
            </a:pathLst>
          </a:custGeom>
          <a:solidFill>
            <a:schemeClr val="bg1"/>
          </a:solidFill>
          <a:ln w="12700" cap="flat">
            <a:noFill/>
            <a:miter lim="400000"/>
          </a:ln>
          <a:effectLst/>
        </p:spPr>
        <p:txBody>
          <a:bodyPr anchor="ctr"/>
          <a:p>
            <a:pPr algn="ctr" defTabSz="685165">
              <a:lnSpc>
                <a:spcPct val="120000"/>
              </a:lnSpc>
              <a:defRPr/>
            </a:pPr>
            <a:endParaRPr sz="1350" kern="0">
              <a:solidFill>
                <a:schemeClr val="bg1"/>
              </a:solidFill>
              <a:latin typeface="Arial" panose="020B0604020202020204" pitchFamily="34" charset="0"/>
              <a:ea typeface="微软雅黑" panose="020B0503020204020204" pitchFamily="34" charset="-122"/>
            </a:endParaRPr>
          </a:p>
        </p:txBody>
      </p:sp>
      <p:sp>
        <p:nvSpPr>
          <p:cNvPr id="156" name="Shape 3824"/>
          <p:cNvSpPr/>
          <p:nvPr>
            <p:custDataLst>
              <p:tags r:id="rId24"/>
            </p:custDataLst>
          </p:nvPr>
        </p:nvSpPr>
        <p:spPr>
          <a:xfrm>
            <a:off x="4845278" y="4116663"/>
            <a:ext cx="445405" cy="363950"/>
          </a:xfrm>
          <a:custGeom>
            <a:avLst/>
            <a:gdLst/>
            <a:ahLst/>
            <a:cxnLst/>
            <a:rect l="0" t="0" r="0" b="0"/>
            <a:pathLst>
              <a:path w="120000" h="120000" extrusionOk="0">
                <a:moveTo>
                  <a:pt x="114544" y="80000"/>
                </a:moveTo>
                <a:lnTo>
                  <a:pt x="90827" y="80000"/>
                </a:lnTo>
                <a:cubicBezTo>
                  <a:pt x="90150" y="82333"/>
                  <a:pt x="89311" y="84561"/>
                  <a:pt x="88316" y="86666"/>
                </a:cubicBezTo>
                <a:lnTo>
                  <a:pt x="114544" y="86666"/>
                </a:lnTo>
                <a:lnTo>
                  <a:pt x="114544" y="106666"/>
                </a:lnTo>
                <a:cubicBezTo>
                  <a:pt x="114544" y="110344"/>
                  <a:pt x="112100" y="113333"/>
                  <a:pt x="109088" y="113333"/>
                </a:cubicBezTo>
                <a:lnTo>
                  <a:pt x="10911" y="113333"/>
                </a:lnTo>
                <a:cubicBezTo>
                  <a:pt x="7900" y="113333"/>
                  <a:pt x="5455" y="110344"/>
                  <a:pt x="5455" y="106666"/>
                </a:cubicBezTo>
                <a:lnTo>
                  <a:pt x="5455" y="86666"/>
                </a:lnTo>
                <a:lnTo>
                  <a:pt x="31688" y="86666"/>
                </a:lnTo>
                <a:cubicBezTo>
                  <a:pt x="30688" y="84561"/>
                  <a:pt x="29850" y="82333"/>
                  <a:pt x="29172" y="80000"/>
                </a:cubicBezTo>
                <a:lnTo>
                  <a:pt x="5455" y="80000"/>
                </a:lnTo>
                <a:lnTo>
                  <a:pt x="5455" y="26666"/>
                </a:lnTo>
                <a:cubicBezTo>
                  <a:pt x="5455" y="22988"/>
                  <a:pt x="7900" y="20000"/>
                  <a:pt x="10911" y="20000"/>
                </a:cubicBezTo>
                <a:lnTo>
                  <a:pt x="21816" y="20000"/>
                </a:lnTo>
                <a:cubicBezTo>
                  <a:pt x="32727" y="20000"/>
                  <a:pt x="32727" y="6666"/>
                  <a:pt x="40911" y="6666"/>
                </a:cubicBezTo>
                <a:lnTo>
                  <a:pt x="60000" y="6666"/>
                </a:lnTo>
                <a:lnTo>
                  <a:pt x="79088" y="6666"/>
                </a:lnTo>
                <a:cubicBezTo>
                  <a:pt x="87272" y="6666"/>
                  <a:pt x="87272" y="20000"/>
                  <a:pt x="98183" y="20000"/>
                </a:cubicBezTo>
                <a:lnTo>
                  <a:pt x="109088" y="20000"/>
                </a:lnTo>
                <a:cubicBezTo>
                  <a:pt x="112100" y="20000"/>
                  <a:pt x="114544" y="22988"/>
                  <a:pt x="114544" y="26666"/>
                </a:cubicBezTo>
                <a:cubicBezTo>
                  <a:pt x="114544" y="26666"/>
                  <a:pt x="114544" y="80000"/>
                  <a:pt x="114544" y="80000"/>
                </a:cubicBezTo>
                <a:close/>
                <a:moveTo>
                  <a:pt x="109088" y="13333"/>
                </a:moveTo>
                <a:lnTo>
                  <a:pt x="98183" y="13333"/>
                </a:lnTo>
                <a:cubicBezTo>
                  <a:pt x="90000" y="13333"/>
                  <a:pt x="90000" y="0"/>
                  <a:pt x="79088" y="0"/>
                </a:cubicBezTo>
                <a:lnTo>
                  <a:pt x="60000" y="0"/>
                </a:lnTo>
                <a:lnTo>
                  <a:pt x="40911" y="0"/>
                </a:lnTo>
                <a:cubicBezTo>
                  <a:pt x="30000" y="0"/>
                  <a:pt x="30000" y="13333"/>
                  <a:pt x="21816" y="13333"/>
                </a:cubicBezTo>
                <a:lnTo>
                  <a:pt x="10911" y="13333"/>
                </a:lnTo>
                <a:cubicBezTo>
                  <a:pt x="4883" y="13333"/>
                  <a:pt x="0" y="19305"/>
                  <a:pt x="0" y="26666"/>
                </a:cubicBezTo>
                <a:lnTo>
                  <a:pt x="0" y="106666"/>
                </a:lnTo>
                <a:cubicBezTo>
                  <a:pt x="0" y="114027"/>
                  <a:pt x="4883" y="120000"/>
                  <a:pt x="10911" y="120000"/>
                </a:cubicBezTo>
                <a:lnTo>
                  <a:pt x="109088" y="120000"/>
                </a:lnTo>
                <a:cubicBezTo>
                  <a:pt x="115116" y="120000"/>
                  <a:pt x="120000" y="114027"/>
                  <a:pt x="120000" y="106666"/>
                </a:cubicBezTo>
                <a:lnTo>
                  <a:pt x="120000" y="26666"/>
                </a:lnTo>
                <a:cubicBezTo>
                  <a:pt x="120000" y="19305"/>
                  <a:pt x="115116" y="13333"/>
                  <a:pt x="109088" y="13333"/>
                </a:cubicBezTo>
                <a:moveTo>
                  <a:pt x="100911" y="40000"/>
                </a:moveTo>
                <a:cubicBezTo>
                  <a:pt x="99400" y="40000"/>
                  <a:pt x="98183" y="38511"/>
                  <a:pt x="98183" y="36666"/>
                </a:cubicBezTo>
                <a:cubicBezTo>
                  <a:pt x="98183" y="34827"/>
                  <a:pt x="99400" y="33333"/>
                  <a:pt x="100911" y="33333"/>
                </a:cubicBezTo>
                <a:cubicBezTo>
                  <a:pt x="102416" y="33333"/>
                  <a:pt x="103638" y="34827"/>
                  <a:pt x="103638" y="36666"/>
                </a:cubicBezTo>
                <a:cubicBezTo>
                  <a:pt x="103638" y="38511"/>
                  <a:pt x="102416" y="40000"/>
                  <a:pt x="100911" y="40000"/>
                </a:cubicBezTo>
                <a:moveTo>
                  <a:pt x="100911" y="26666"/>
                </a:moveTo>
                <a:cubicBezTo>
                  <a:pt x="96394" y="26666"/>
                  <a:pt x="92727" y="31150"/>
                  <a:pt x="92727" y="36666"/>
                </a:cubicBezTo>
                <a:cubicBezTo>
                  <a:pt x="92727" y="42188"/>
                  <a:pt x="96394" y="46666"/>
                  <a:pt x="100911" y="46666"/>
                </a:cubicBezTo>
                <a:cubicBezTo>
                  <a:pt x="105427" y="46666"/>
                  <a:pt x="109088" y="42188"/>
                  <a:pt x="109088" y="36666"/>
                </a:cubicBezTo>
                <a:cubicBezTo>
                  <a:pt x="109088" y="31150"/>
                  <a:pt x="105427" y="26666"/>
                  <a:pt x="100911" y="26666"/>
                </a:cubicBezTo>
                <a:moveTo>
                  <a:pt x="100911" y="53333"/>
                </a:moveTo>
                <a:cubicBezTo>
                  <a:pt x="99400" y="53333"/>
                  <a:pt x="98183" y="54827"/>
                  <a:pt x="98183" y="56666"/>
                </a:cubicBezTo>
                <a:cubicBezTo>
                  <a:pt x="98183" y="58511"/>
                  <a:pt x="99400" y="60000"/>
                  <a:pt x="100911" y="60000"/>
                </a:cubicBezTo>
                <a:cubicBezTo>
                  <a:pt x="102416" y="60000"/>
                  <a:pt x="103638" y="58511"/>
                  <a:pt x="103638" y="56666"/>
                </a:cubicBezTo>
                <a:cubicBezTo>
                  <a:pt x="103638" y="54827"/>
                  <a:pt x="102416" y="53333"/>
                  <a:pt x="100911" y="53333"/>
                </a:cubicBezTo>
                <a:moveTo>
                  <a:pt x="60000" y="93333"/>
                </a:moveTo>
                <a:cubicBezTo>
                  <a:pt x="47950" y="93333"/>
                  <a:pt x="38183" y="81394"/>
                  <a:pt x="38183" y="66666"/>
                </a:cubicBezTo>
                <a:cubicBezTo>
                  <a:pt x="38183" y="51938"/>
                  <a:pt x="47950" y="40000"/>
                  <a:pt x="60000" y="40000"/>
                </a:cubicBezTo>
                <a:cubicBezTo>
                  <a:pt x="72050" y="40000"/>
                  <a:pt x="81816" y="51938"/>
                  <a:pt x="81816" y="66666"/>
                </a:cubicBezTo>
                <a:cubicBezTo>
                  <a:pt x="81816" y="81394"/>
                  <a:pt x="72050" y="93333"/>
                  <a:pt x="60000" y="93333"/>
                </a:cubicBezTo>
                <a:moveTo>
                  <a:pt x="60000" y="33333"/>
                </a:moveTo>
                <a:cubicBezTo>
                  <a:pt x="44933" y="33333"/>
                  <a:pt x="32727" y="48261"/>
                  <a:pt x="32727" y="66666"/>
                </a:cubicBezTo>
                <a:cubicBezTo>
                  <a:pt x="32727" y="85077"/>
                  <a:pt x="44933" y="100000"/>
                  <a:pt x="60000" y="100000"/>
                </a:cubicBezTo>
                <a:cubicBezTo>
                  <a:pt x="75066" y="100000"/>
                  <a:pt x="87272" y="85077"/>
                  <a:pt x="87272" y="66666"/>
                </a:cubicBezTo>
                <a:cubicBezTo>
                  <a:pt x="87272" y="48261"/>
                  <a:pt x="75066" y="33333"/>
                  <a:pt x="60000" y="33333"/>
                </a:cubicBezTo>
                <a:moveTo>
                  <a:pt x="60000" y="80000"/>
                </a:moveTo>
                <a:cubicBezTo>
                  <a:pt x="53977" y="80000"/>
                  <a:pt x="49088" y="74027"/>
                  <a:pt x="49088" y="66666"/>
                </a:cubicBezTo>
                <a:cubicBezTo>
                  <a:pt x="49088" y="59305"/>
                  <a:pt x="53977" y="53333"/>
                  <a:pt x="60000" y="53333"/>
                </a:cubicBezTo>
                <a:cubicBezTo>
                  <a:pt x="66022" y="53333"/>
                  <a:pt x="70911" y="59305"/>
                  <a:pt x="70911" y="66666"/>
                </a:cubicBezTo>
                <a:cubicBezTo>
                  <a:pt x="70911" y="74027"/>
                  <a:pt x="66022" y="80000"/>
                  <a:pt x="60000" y="80000"/>
                </a:cubicBezTo>
                <a:moveTo>
                  <a:pt x="60000" y="46666"/>
                </a:moveTo>
                <a:cubicBezTo>
                  <a:pt x="50961" y="46666"/>
                  <a:pt x="43638" y="55622"/>
                  <a:pt x="43638" y="66666"/>
                </a:cubicBezTo>
                <a:cubicBezTo>
                  <a:pt x="43638" y="77711"/>
                  <a:pt x="50961" y="86666"/>
                  <a:pt x="60000" y="86666"/>
                </a:cubicBezTo>
                <a:cubicBezTo>
                  <a:pt x="69033" y="86666"/>
                  <a:pt x="76361" y="77711"/>
                  <a:pt x="76361" y="66666"/>
                </a:cubicBezTo>
                <a:cubicBezTo>
                  <a:pt x="76361" y="55622"/>
                  <a:pt x="69033" y="46666"/>
                  <a:pt x="60000" y="46666"/>
                </a:cubicBezTo>
                <a:moveTo>
                  <a:pt x="46361" y="20000"/>
                </a:moveTo>
                <a:lnTo>
                  <a:pt x="73638" y="20000"/>
                </a:lnTo>
                <a:cubicBezTo>
                  <a:pt x="75144" y="20000"/>
                  <a:pt x="76361" y="18511"/>
                  <a:pt x="76361" y="16666"/>
                </a:cubicBezTo>
                <a:cubicBezTo>
                  <a:pt x="76361" y="14827"/>
                  <a:pt x="75144" y="13333"/>
                  <a:pt x="73638" y="13333"/>
                </a:cubicBezTo>
                <a:lnTo>
                  <a:pt x="46361" y="13333"/>
                </a:lnTo>
                <a:cubicBezTo>
                  <a:pt x="44855" y="13333"/>
                  <a:pt x="43638" y="14827"/>
                  <a:pt x="43638" y="16666"/>
                </a:cubicBezTo>
                <a:cubicBezTo>
                  <a:pt x="43638" y="18511"/>
                  <a:pt x="44855" y="20000"/>
                  <a:pt x="46361" y="20000"/>
                </a:cubicBezTo>
              </a:path>
            </a:pathLst>
          </a:custGeom>
          <a:solidFill>
            <a:schemeClr val="bg1"/>
          </a:solidFill>
          <a:ln>
            <a:noFill/>
          </a:ln>
        </p:spPr>
        <p:txBody>
          <a:bodyPr lIns="14279" tIns="14279" rIns="14279" bIns="14279" anchor="ctr" anchorCtr="0">
            <a:noAutofit/>
          </a:bodyPr>
          <a:p>
            <a:pPr>
              <a:lnSpc>
                <a:spcPct val="120000"/>
              </a:lnSpc>
            </a:pPr>
            <a:endParaRPr sz="1125">
              <a:solidFill>
                <a:schemeClr val="bg1"/>
              </a:solidFill>
              <a:latin typeface="Arial" panose="020B0604020202020204" pitchFamily="34" charset="0"/>
              <a:ea typeface="微软雅黑" panose="020B0503020204020204" pitchFamily="34" charset="-122"/>
              <a:sym typeface="Lato" panose="020F0502020204030203"/>
            </a:endParaRPr>
          </a:p>
        </p:txBody>
      </p:sp>
      <p:sp>
        <p:nvSpPr>
          <p:cNvPr id="157" name="文本框 156"/>
          <p:cNvSpPr txBox="1"/>
          <p:nvPr>
            <p:custDataLst>
              <p:tags r:id="rId25"/>
            </p:custDataLst>
          </p:nvPr>
        </p:nvSpPr>
        <p:spPr>
          <a:xfrm>
            <a:off x="3045460" y="4786504"/>
            <a:ext cx="1095315" cy="1234829"/>
          </a:xfrm>
          <a:prstGeom prst="rect">
            <a:avLst/>
          </a:prstGeom>
          <a:noFill/>
        </p:spPr>
        <p:txBody>
          <a:bodyPr wrap="square" rtlCol="0">
            <a:normAutofit/>
          </a:bodyPr>
          <a:p>
            <a:pPr marL="0" lvl="0" indent="0" algn="ctr">
              <a:lnSpc>
                <a:spcPct val="130000"/>
              </a:lnSpc>
              <a:spcBef>
                <a:spcPts val="0"/>
              </a:spcBef>
              <a:spcAft>
                <a:spcPts val="0"/>
              </a:spcAft>
              <a:buSzPct val="100000"/>
            </a:pPr>
            <a:r>
              <a:rPr lang="zh-CN" altLang="en-US" sz="2400" b="1" spc="150" dirty="0">
                <a:solidFill>
                  <a:schemeClr val="bg1"/>
                </a:solidFill>
                <a:latin typeface="+mj-ea"/>
                <a:ea typeface="+mj-ea"/>
              </a:rPr>
              <a:t>市场风险</a:t>
            </a:r>
            <a:endParaRPr lang="zh-CN" altLang="en-US" sz="2400" b="1" spc="150" dirty="0">
              <a:solidFill>
                <a:schemeClr val="bg1"/>
              </a:solidFill>
              <a:latin typeface="+mj-ea"/>
              <a:ea typeface="+mj-ea"/>
            </a:endParaRPr>
          </a:p>
        </p:txBody>
      </p:sp>
      <p:sp>
        <p:nvSpPr>
          <p:cNvPr id="158" name="文本框 157"/>
          <p:cNvSpPr txBox="1"/>
          <p:nvPr>
            <p:custDataLst>
              <p:tags r:id="rId26"/>
            </p:custDataLst>
          </p:nvPr>
        </p:nvSpPr>
        <p:spPr>
          <a:xfrm>
            <a:off x="4522923" y="4715447"/>
            <a:ext cx="1095315" cy="1234829"/>
          </a:xfrm>
          <a:prstGeom prst="rect">
            <a:avLst/>
          </a:prstGeom>
          <a:noFill/>
        </p:spPr>
        <p:txBody>
          <a:bodyPr wrap="square" rtlCol="0">
            <a:normAutofit/>
          </a:bodyPr>
          <a:p>
            <a:pPr marL="0" lvl="0" indent="0" algn="ctr">
              <a:lnSpc>
                <a:spcPct val="130000"/>
              </a:lnSpc>
              <a:spcBef>
                <a:spcPts val="0"/>
              </a:spcBef>
              <a:spcAft>
                <a:spcPts val="0"/>
              </a:spcAft>
              <a:buSzPct val="100000"/>
            </a:pPr>
            <a:r>
              <a:rPr lang="zh-CN" altLang="en-US" sz="2400" b="1" spc="150" dirty="0">
                <a:solidFill>
                  <a:schemeClr val="bg1"/>
                </a:solidFill>
                <a:latin typeface="Arial" panose="020B0604020202020204" pitchFamily="34" charset="0"/>
                <a:ea typeface="微软雅黑" panose="020B0503020204020204" pitchFamily="34" charset="-122"/>
              </a:rPr>
              <a:t>团队风险</a:t>
            </a:r>
            <a:endParaRPr lang="zh-CN" altLang="en-US" sz="2400" b="1" spc="150" dirty="0">
              <a:solidFill>
                <a:schemeClr val="bg1"/>
              </a:solidFill>
              <a:latin typeface="Arial" panose="020B0604020202020204" pitchFamily="34" charset="0"/>
              <a:ea typeface="微软雅黑" panose="020B0503020204020204" pitchFamily="34" charset="-122"/>
            </a:endParaRPr>
          </a:p>
        </p:txBody>
      </p:sp>
      <p:sp>
        <p:nvSpPr>
          <p:cNvPr id="159" name="文本框 158"/>
          <p:cNvSpPr txBox="1"/>
          <p:nvPr>
            <p:custDataLst>
              <p:tags r:id="rId27"/>
            </p:custDataLst>
          </p:nvPr>
        </p:nvSpPr>
        <p:spPr>
          <a:xfrm>
            <a:off x="6000385" y="4070736"/>
            <a:ext cx="1095315" cy="1234829"/>
          </a:xfrm>
          <a:prstGeom prst="rect">
            <a:avLst/>
          </a:prstGeom>
          <a:noFill/>
        </p:spPr>
        <p:txBody>
          <a:bodyPr wrap="square" rtlCol="0">
            <a:normAutofit/>
          </a:bodyPr>
          <a:p>
            <a:pPr marL="0" lvl="0" indent="0" algn="ctr">
              <a:lnSpc>
                <a:spcPct val="130000"/>
              </a:lnSpc>
              <a:spcBef>
                <a:spcPts val="0"/>
              </a:spcBef>
              <a:spcAft>
                <a:spcPts val="0"/>
              </a:spcAft>
              <a:buSzPct val="100000"/>
            </a:pPr>
            <a:r>
              <a:rPr lang="zh-CN" altLang="en-US" sz="2400" b="1" spc="150" dirty="0">
                <a:solidFill>
                  <a:schemeClr val="bg1"/>
                </a:solidFill>
                <a:latin typeface="Arial" panose="020B0604020202020204" pitchFamily="34" charset="0"/>
                <a:ea typeface="微软雅黑" panose="020B0503020204020204" pitchFamily="34" charset="-122"/>
              </a:rPr>
              <a:t>管理风险</a:t>
            </a:r>
            <a:endParaRPr lang="zh-CN" altLang="en-US" sz="2400" b="1" spc="150" dirty="0">
              <a:solidFill>
                <a:schemeClr val="bg1"/>
              </a:solidFill>
              <a:latin typeface="Arial" panose="020B0604020202020204" pitchFamily="34" charset="0"/>
              <a:ea typeface="微软雅黑" panose="020B0503020204020204" pitchFamily="34" charset="-122"/>
            </a:endParaRPr>
          </a:p>
        </p:txBody>
      </p:sp>
      <p:sp>
        <p:nvSpPr>
          <p:cNvPr id="160" name="文本框 159"/>
          <p:cNvSpPr txBox="1"/>
          <p:nvPr>
            <p:custDataLst>
              <p:tags r:id="rId28"/>
            </p:custDataLst>
          </p:nvPr>
        </p:nvSpPr>
        <p:spPr>
          <a:xfrm>
            <a:off x="7557570" y="3510947"/>
            <a:ext cx="1095315" cy="1234829"/>
          </a:xfrm>
          <a:prstGeom prst="rect">
            <a:avLst/>
          </a:prstGeom>
          <a:noFill/>
        </p:spPr>
        <p:txBody>
          <a:bodyPr wrap="square" rtlCol="0">
            <a:normAutofit/>
          </a:bodyPr>
          <a:p>
            <a:pPr marL="0" lvl="0" indent="0" algn="ctr">
              <a:lnSpc>
                <a:spcPct val="130000"/>
              </a:lnSpc>
              <a:spcBef>
                <a:spcPts val="0"/>
              </a:spcBef>
              <a:spcAft>
                <a:spcPts val="0"/>
              </a:spcAft>
              <a:buSzPct val="100000"/>
            </a:pPr>
            <a:r>
              <a:rPr lang="zh-CN" altLang="en-US" sz="2400" b="1" spc="150" dirty="0">
                <a:solidFill>
                  <a:schemeClr val="bg1"/>
                </a:solidFill>
                <a:latin typeface="+mj-ea"/>
                <a:ea typeface="+mj-ea"/>
              </a:rPr>
              <a:t>财务风险</a:t>
            </a:r>
            <a:endParaRPr lang="zh-CN" altLang="en-US" sz="2400" b="1" spc="150" dirty="0">
              <a:solidFill>
                <a:schemeClr val="bg1"/>
              </a:solidFill>
              <a:latin typeface="+mj-ea"/>
              <a:ea typeface="+mj-ea"/>
            </a:endParaRPr>
          </a:p>
        </p:txBody>
      </p:sp>
      <p:sp>
        <p:nvSpPr>
          <p:cNvPr id="161" name="文本框 160"/>
          <p:cNvSpPr txBox="1"/>
          <p:nvPr>
            <p:custDataLst>
              <p:tags r:id="rId29"/>
            </p:custDataLst>
          </p:nvPr>
        </p:nvSpPr>
        <p:spPr>
          <a:xfrm>
            <a:off x="9073161" y="3054276"/>
            <a:ext cx="1095315" cy="1234829"/>
          </a:xfrm>
          <a:prstGeom prst="rect">
            <a:avLst/>
          </a:prstGeom>
          <a:noFill/>
        </p:spPr>
        <p:txBody>
          <a:bodyPr wrap="square" rtlCol="0">
            <a:normAutofit/>
          </a:bodyPr>
          <a:p>
            <a:pPr marL="0" lvl="0" indent="0" algn="ctr">
              <a:lnSpc>
                <a:spcPct val="130000"/>
              </a:lnSpc>
              <a:spcBef>
                <a:spcPts val="0"/>
              </a:spcBef>
              <a:spcAft>
                <a:spcPts val="0"/>
              </a:spcAft>
              <a:buSzPct val="100000"/>
            </a:pPr>
            <a:r>
              <a:rPr lang="zh-CN" altLang="en-US" sz="2400" b="1" spc="150" dirty="0">
                <a:solidFill>
                  <a:schemeClr val="bg1"/>
                </a:solidFill>
                <a:latin typeface="+mj-ea"/>
                <a:ea typeface="+mj-ea"/>
              </a:rPr>
              <a:t>法律风险</a:t>
            </a:r>
            <a:endParaRPr lang="zh-CN" altLang="en-US" sz="2400" b="1" spc="150" dirty="0">
              <a:solidFill>
                <a:schemeClr val="bg1"/>
              </a:solidFill>
              <a:latin typeface="+mj-ea"/>
              <a:ea typeface="+mj-ea"/>
            </a:endParaRPr>
          </a:p>
        </p:txBody>
      </p:sp>
    </p:spTree>
    <p:custDataLst>
      <p:tags r:id="rId3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圆角矩形 45"/>
          <p:cNvSpPr/>
          <p:nvPr>
            <p:custDataLst>
              <p:tags r:id="rId1"/>
            </p:custDataLst>
          </p:nvPr>
        </p:nvSpPr>
        <p:spPr>
          <a:xfrm>
            <a:off x="1155700" y="851535"/>
            <a:ext cx="2633345"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7" name="弧形 46"/>
          <p:cNvSpPr/>
          <p:nvPr>
            <p:custDataLst>
              <p:tags r:id="rId2"/>
            </p:custDataLst>
          </p:nvPr>
        </p:nvSpPr>
        <p:spPr>
          <a:xfrm>
            <a:off x="3584575" y="74549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8" name="弧形 47"/>
          <p:cNvSpPr/>
          <p:nvPr>
            <p:custDataLst>
              <p:tags r:id="rId3"/>
            </p:custDataLst>
          </p:nvPr>
        </p:nvSpPr>
        <p:spPr>
          <a:xfrm rot="10800000">
            <a:off x="1055370" y="114554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9" name="Title 6"/>
          <p:cNvSpPr txBox="1"/>
          <p:nvPr>
            <p:custDataLst>
              <p:tags r:id="rId4"/>
            </p:custDataLst>
          </p:nvPr>
        </p:nvSpPr>
        <p:spPr>
          <a:xfrm>
            <a:off x="1283336" y="824230"/>
            <a:ext cx="2378075"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800"/>
              </a:spcBef>
              <a:spcAft>
                <a:spcPts val="0"/>
              </a:spcAft>
              <a:buSzPct val="100000"/>
              <a:buFont typeface="Arial" panose="020B0604020202020204" pitchFamily="34" charset="0"/>
              <a:buNone/>
            </a:pPr>
            <a:r>
              <a:rPr lang="zh-CN" altLang="en-US" sz="1800" b="1" spc="155"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新创企业面临的风险</a:t>
            </a:r>
            <a:endParaRPr lang="zh-CN" altLang="en-US" sz="1800" b="1" spc="155"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316" name="Freeform 69"/>
          <p:cNvSpPr>
            <a:spLocks noEditPoints="1"/>
          </p:cNvSpPr>
          <p:nvPr>
            <p:custDataLst>
              <p:tags r:id="rId5"/>
            </p:custDataLst>
          </p:nvPr>
        </p:nvSpPr>
        <p:spPr bwMode="auto">
          <a:xfrm>
            <a:off x="5391601" y="1841113"/>
            <a:ext cx="1994805" cy="4711421"/>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accent1"/>
          </a:solidFill>
          <a:ln>
            <a:noFill/>
          </a:ln>
          <a:effectLst>
            <a:outerShdw blurRad="76200" dir="13500000" sy="23000" kx="1200000" algn="br" rotWithShape="0">
              <a:prstClr val="black">
                <a:alpha val="6000"/>
              </a:prstClr>
            </a:outerShdw>
          </a:effectLst>
        </p:spPr>
        <p:txBody>
          <a:bodyPr lIns="60952" tIns="30476" rIns="60952" bIns="30476"/>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spcBef>
                <a:spcPts val="0"/>
              </a:spcBef>
              <a:spcAft>
                <a:spcPts val="0"/>
              </a:spcAft>
              <a:defRPr/>
            </a:pPr>
            <a:endParaRPr lang="id-ID" dirty="0">
              <a:solidFill>
                <a:schemeClr val="bg1"/>
              </a:solidFill>
              <a:sym typeface="Arial" panose="020B0604020202020204" pitchFamily="34" charset="0"/>
            </a:endParaRPr>
          </a:p>
        </p:txBody>
      </p:sp>
      <p:grpSp>
        <p:nvGrpSpPr>
          <p:cNvPr id="10342" name="组合 10341"/>
          <p:cNvGrpSpPr/>
          <p:nvPr/>
        </p:nvGrpSpPr>
        <p:grpSpPr>
          <a:xfrm>
            <a:off x="2107565" y="2261235"/>
            <a:ext cx="2926715" cy="256540"/>
            <a:chOff x="3319" y="3561"/>
            <a:chExt cx="4609" cy="404"/>
          </a:xfrm>
        </p:grpSpPr>
        <p:cxnSp>
          <p:nvCxnSpPr>
            <p:cNvPr id="10317" name="Straight Connector 56"/>
            <p:cNvCxnSpPr/>
            <p:nvPr>
              <p:custDataLst>
                <p:tags r:id="rId6"/>
              </p:custDataLst>
            </p:nvPr>
          </p:nvCxnSpPr>
          <p:spPr>
            <a:xfrm flipH="1" flipV="1">
              <a:off x="6904" y="3561"/>
              <a:ext cx="1025" cy="40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318" name="Straight Connector 57"/>
            <p:cNvCxnSpPr/>
            <p:nvPr>
              <p:custDataLst>
                <p:tags r:id="rId7"/>
              </p:custDataLst>
            </p:nvPr>
          </p:nvCxnSpPr>
          <p:spPr>
            <a:xfrm flipH="1">
              <a:off x="3319" y="3561"/>
              <a:ext cx="3600"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grpSp>
      <p:grpSp>
        <p:nvGrpSpPr>
          <p:cNvPr id="10345" name="组合 10344"/>
          <p:cNvGrpSpPr/>
          <p:nvPr/>
        </p:nvGrpSpPr>
        <p:grpSpPr>
          <a:xfrm>
            <a:off x="7534910" y="2261235"/>
            <a:ext cx="2691130" cy="256540"/>
            <a:chOff x="11866" y="3561"/>
            <a:chExt cx="4238" cy="404"/>
          </a:xfrm>
        </p:grpSpPr>
        <p:cxnSp>
          <p:nvCxnSpPr>
            <p:cNvPr id="10319" name="Straight Connector 61"/>
            <p:cNvCxnSpPr/>
            <p:nvPr>
              <p:custDataLst>
                <p:tags r:id="rId8"/>
              </p:custDataLst>
            </p:nvPr>
          </p:nvCxnSpPr>
          <p:spPr>
            <a:xfrm flipV="1">
              <a:off x="11866" y="3561"/>
              <a:ext cx="1025" cy="40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320" name="Straight Connector 62"/>
            <p:cNvCxnSpPr/>
            <p:nvPr>
              <p:custDataLst>
                <p:tags r:id="rId9"/>
              </p:custDataLst>
            </p:nvPr>
          </p:nvCxnSpPr>
          <p:spPr>
            <a:xfrm>
              <a:off x="12878" y="3561"/>
              <a:ext cx="3227"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grpSp>
      <p:sp>
        <p:nvSpPr>
          <p:cNvPr id="10321" name="AutoShape 34"/>
          <p:cNvSpPr/>
          <p:nvPr>
            <p:custDataLst>
              <p:tags r:id="rId10"/>
            </p:custDataLst>
          </p:nvPr>
        </p:nvSpPr>
        <p:spPr bwMode="auto">
          <a:xfrm>
            <a:off x="1466215" y="1879456"/>
            <a:ext cx="397811" cy="390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accent1"/>
          </a:solidFill>
          <a:ln>
            <a:noFill/>
          </a:ln>
          <a:effectLst/>
        </p:spPr>
        <p:txBody>
          <a:bodyPr lIns="19048" tIns="19048" rIns="19048" bIns="19048" anchor="ctr"/>
          <a:lstStyle/>
          <a:p>
            <a:pPr defTabSz="170815" eaLnBrk="1" hangingPunct="1">
              <a:spcBef>
                <a:spcPts val="0"/>
              </a:spcBef>
              <a:spcAft>
                <a:spcPts val="0"/>
              </a:spcAft>
              <a:defRPr/>
            </a:pPr>
            <a:endParaRPr lang="es-ES" sz="1800">
              <a:effectLst>
                <a:outerShdw blurRad="38100" dist="38100" dir="2700000" algn="tl">
                  <a:srgbClr val="000000"/>
                </a:outerShdw>
              </a:effectLst>
              <a:sym typeface="Arial" panose="020B0604020202020204" pitchFamily="34" charset="0"/>
            </a:endParaRPr>
          </a:p>
        </p:txBody>
      </p:sp>
      <p:sp>
        <p:nvSpPr>
          <p:cNvPr id="10322" name="AutoShape 14"/>
          <p:cNvSpPr/>
          <p:nvPr>
            <p:custDataLst>
              <p:tags r:id="rId11"/>
            </p:custDataLst>
          </p:nvPr>
        </p:nvSpPr>
        <p:spPr bwMode="auto">
          <a:xfrm>
            <a:off x="10436608" y="1879456"/>
            <a:ext cx="278947" cy="4831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solidFill>
            <a:schemeClr val="accent2"/>
          </a:solidFill>
          <a:ln>
            <a:noFill/>
          </a:ln>
          <a:effectLst/>
        </p:spPr>
        <p:txBody>
          <a:bodyPr lIns="19048" tIns="19048" rIns="19048" bIns="19048" anchor="ctr"/>
          <a:lstStyle/>
          <a:p>
            <a:pPr defTabSz="170815" eaLnBrk="1" hangingPunct="1">
              <a:spcBef>
                <a:spcPts val="0"/>
              </a:spcBef>
              <a:spcAft>
                <a:spcPts val="0"/>
              </a:spcAft>
              <a:defRPr/>
            </a:pPr>
            <a:endParaRPr lang="es-ES" sz="1800">
              <a:effectLst>
                <a:outerShdw blurRad="38100" dist="38100" dir="2700000" algn="tl">
                  <a:srgbClr val="000000"/>
                </a:outerShdw>
              </a:effectLst>
              <a:sym typeface="Arial" panose="020B0604020202020204" pitchFamily="34" charset="0"/>
            </a:endParaRPr>
          </a:p>
        </p:txBody>
      </p:sp>
      <p:sp>
        <p:nvSpPr>
          <p:cNvPr id="10323" name="TextBox 13"/>
          <p:cNvSpPr txBox="1">
            <a:spLocks noChangeArrowheads="1"/>
          </p:cNvSpPr>
          <p:nvPr>
            <p:custDataLst>
              <p:tags r:id="rId12"/>
            </p:custDataLst>
          </p:nvPr>
        </p:nvSpPr>
        <p:spPr bwMode="auto">
          <a:xfrm>
            <a:off x="2206239" y="1751965"/>
            <a:ext cx="2177894" cy="508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spcBef>
                <a:spcPct val="20000"/>
              </a:spcBef>
            </a:pPr>
            <a:r>
              <a:rPr lang="zh-CN" altLang="en-US" sz="2000" b="1" spc="300">
                <a:solidFill>
                  <a:srgbClr val="4276AA"/>
                </a:solidFill>
                <a:latin typeface="Arial" panose="020B0604020202020204" pitchFamily="34" charset="0"/>
                <a:ea typeface="微软雅黑" panose="020B0503020204020204" pitchFamily="34" charset="-122"/>
                <a:cs typeface="+mj-cs"/>
                <a:sym typeface="Arial" panose="020B0604020202020204" pitchFamily="34" charset="0"/>
              </a:rPr>
              <a:t>市场风险对策</a:t>
            </a:r>
            <a:endParaRPr lang="zh-CN" altLang="en-US" sz="2000" b="1" spc="300">
              <a:solidFill>
                <a:srgbClr val="4276AA"/>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0325" name="TextBox 13"/>
          <p:cNvSpPr txBox="1">
            <a:spLocks noChangeArrowheads="1"/>
          </p:cNvSpPr>
          <p:nvPr>
            <p:custDataLst>
              <p:tags r:id="rId13"/>
            </p:custDataLst>
          </p:nvPr>
        </p:nvSpPr>
        <p:spPr bwMode="auto">
          <a:xfrm>
            <a:off x="8186820" y="1751965"/>
            <a:ext cx="1956462" cy="508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spcBef>
                <a:spcPct val="20000"/>
              </a:spcBef>
            </a:pPr>
            <a:r>
              <a:rPr lang="zh-CN" altLang="en-US" sz="2000" b="1" spc="300">
                <a:solidFill>
                  <a:srgbClr val="2888AF"/>
                </a:solidFill>
                <a:latin typeface="Arial" panose="020B0604020202020204" pitchFamily="34" charset="0"/>
                <a:ea typeface="微软雅黑" panose="020B0503020204020204" pitchFamily="34" charset="-122"/>
                <a:cs typeface="+mj-cs"/>
                <a:sym typeface="Arial" panose="020B0604020202020204" pitchFamily="34" charset="0"/>
              </a:rPr>
              <a:t>团队风险对策</a:t>
            </a:r>
            <a:endParaRPr lang="zh-CN" altLang="en-US" sz="2000" b="1" spc="300">
              <a:solidFill>
                <a:srgbClr val="2888AF"/>
              </a:solidFill>
              <a:latin typeface="Arial" panose="020B0604020202020204" pitchFamily="34" charset="0"/>
              <a:ea typeface="微软雅黑" panose="020B0503020204020204" pitchFamily="34" charset="-122"/>
              <a:cs typeface="+mj-cs"/>
              <a:sym typeface="Arial" panose="020B0604020202020204" pitchFamily="34" charset="0"/>
            </a:endParaRPr>
          </a:p>
        </p:txBody>
      </p:sp>
      <p:grpSp>
        <p:nvGrpSpPr>
          <p:cNvPr id="10346" name="组合 10345"/>
          <p:cNvGrpSpPr/>
          <p:nvPr/>
        </p:nvGrpSpPr>
        <p:grpSpPr>
          <a:xfrm>
            <a:off x="2107565" y="5348605"/>
            <a:ext cx="2926715" cy="256540"/>
            <a:chOff x="3319" y="8423"/>
            <a:chExt cx="4609" cy="404"/>
          </a:xfrm>
        </p:grpSpPr>
        <p:cxnSp>
          <p:nvCxnSpPr>
            <p:cNvPr id="10327" name="Straight Connector 77"/>
            <p:cNvCxnSpPr/>
            <p:nvPr>
              <p:custDataLst>
                <p:tags r:id="rId14"/>
              </p:custDataLst>
            </p:nvPr>
          </p:nvCxnSpPr>
          <p:spPr>
            <a:xfrm flipH="1">
              <a:off x="6904" y="8423"/>
              <a:ext cx="1025" cy="40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0328" name="Straight Connector 78"/>
            <p:cNvCxnSpPr/>
            <p:nvPr>
              <p:custDataLst>
                <p:tags r:id="rId15"/>
              </p:custDataLst>
            </p:nvPr>
          </p:nvCxnSpPr>
          <p:spPr>
            <a:xfrm flipH="1" flipV="1">
              <a:off x="3319" y="8826"/>
              <a:ext cx="3600" cy="0"/>
            </a:xfrm>
            <a:prstGeom prst="line">
              <a:avLst/>
            </a:prstGeom>
            <a:ln>
              <a:solidFill>
                <a:schemeClr val="accent5"/>
              </a:solidFill>
              <a:tailEnd type="oval"/>
            </a:ln>
          </p:spPr>
          <p:style>
            <a:lnRef idx="1">
              <a:schemeClr val="accent1"/>
            </a:lnRef>
            <a:fillRef idx="0">
              <a:schemeClr val="accent1"/>
            </a:fillRef>
            <a:effectRef idx="0">
              <a:schemeClr val="accent1"/>
            </a:effectRef>
            <a:fontRef idx="minor">
              <a:schemeClr val="tx1"/>
            </a:fontRef>
          </p:style>
        </p:cxnSp>
      </p:grpSp>
      <p:sp>
        <p:nvSpPr>
          <p:cNvPr id="10329" name="AutoShape 92"/>
          <p:cNvSpPr/>
          <p:nvPr>
            <p:custDataLst>
              <p:tags r:id="rId16"/>
            </p:custDataLst>
          </p:nvPr>
        </p:nvSpPr>
        <p:spPr bwMode="auto">
          <a:xfrm>
            <a:off x="10436608" y="3695966"/>
            <a:ext cx="390142" cy="3259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solidFill>
            <a:schemeClr val="accent4"/>
          </a:solidFill>
          <a:ln>
            <a:noFill/>
          </a:ln>
          <a:effectLst/>
        </p:spPr>
        <p:txBody>
          <a:bodyPr lIns="19048" tIns="19048" rIns="19048" bIns="19048" anchor="ctr"/>
          <a:lstStyle/>
          <a:p>
            <a:pPr defTabSz="170815" eaLnBrk="1" hangingPunct="1">
              <a:spcBef>
                <a:spcPts val="0"/>
              </a:spcBef>
              <a:spcAft>
                <a:spcPts val="0"/>
              </a:spcAft>
              <a:defRPr/>
            </a:pPr>
            <a:endParaRPr lang="es-ES" sz="1800" dirty="0">
              <a:effectLst>
                <a:outerShdw blurRad="38100" dist="38100" dir="2700000" algn="tl">
                  <a:srgbClr val="000000"/>
                </a:outerShdw>
              </a:effectLst>
              <a:sym typeface="Arial" panose="020B0604020202020204" pitchFamily="34" charset="0"/>
            </a:endParaRPr>
          </a:p>
        </p:txBody>
      </p:sp>
      <p:sp>
        <p:nvSpPr>
          <p:cNvPr id="10330" name="TextBox 13"/>
          <p:cNvSpPr txBox="1">
            <a:spLocks noChangeArrowheads="1"/>
          </p:cNvSpPr>
          <p:nvPr>
            <p:custDataLst>
              <p:tags r:id="rId17"/>
            </p:custDataLst>
          </p:nvPr>
        </p:nvSpPr>
        <p:spPr bwMode="auto">
          <a:xfrm>
            <a:off x="2206239" y="5098368"/>
            <a:ext cx="2177894" cy="508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2000" b="1" spc="300">
                <a:solidFill>
                  <a:srgbClr val="454039"/>
                </a:solidFill>
                <a:latin typeface="Arial" panose="020B0604020202020204" pitchFamily="34" charset="0"/>
                <a:ea typeface="微软雅黑" panose="020B0503020204020204" pitchFamily="34" charset="-122"/>
                <a:cs typeface="+mj-cs"/>
                <a:sym typeface="Arial" panose="020B0604020202020204" pitchFamily="34" charset="0"/>
              </a:rPr>
              <a:t>法律风险对策</a:t>
            </a:r>
            <a:endParaRPr lang="zh-CN" altLang="en-US" sz="2000" b="1" spc="300">
              <a:solidFill>
                <a:srgbClr val="454039"/>
              </a:solidFill>
              <a:latin typeface="Arial" panose="020B0604020202020204" pitchFamily="34" charset="0"/>
              <a:ea typeface="微软雅黑" panose="020B0503020204020204" pitchFamily="34" charset="-122"/>
              <a:cs typeface="+mj-cs"/>
              <a:sym typeface="Arial" panose="020B0604020202020204" pitchFamily="34" charset="0"/>
            </a:endParaRPr>
          </a:p>
        </p:txBody>
      </p:sp>
      <p:grpSp>
        <p:nvGrpSpPr>
          <p:cNvPr id="10343" name="组合 10342"/>
          <p:cNvGrpSpPr/>
          <p:nvPr/>
        </p:nvGrpSpPr>
        <p:grpSpPr>
          <a:xfrm>
            <a:off x="2107565" y="3930015"/>
            <a:ext cx="2926715" cy="256540"/>
            <a:chOff x="3319" y="6189"/>
            <a:chExt cx="4609" cy="404"/>
          </a:xfrm>
        </p:grpSpPr>
        <p:cxnSp>
          <p:nvCxnSpPr>
            <p:cNvPr id="10332" name="Straight Connector 56"/>
            <p:cNvCxnSpPr/>
            <p:nvPr>
              <p:custDataLst>
                <p:tags r:id="rId18"/>
              </p:custDataLst>
            </p:nvPr>
          </p:nvCxnSpPr>
          <p:spPr>
            <a:xfrm flipH="1" flipV="1">
              <a:off x="6904" y="6189"/>
              <a:ext cx="1025" cy="40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333" name="Straight Connector 57"/>
            <p:cNvCxnSpPr/>
            <p:nvPr>
              <p:custDataLst>
                <p:tags r:id="rId19"/>
              </p:custDataLst>
            </p:nvPr>
          </p:nvCxnSpPr>
          <p:spPr>
            <a:xfrm flipH="1">
              <a:off x="3319" y="6193"/>
              <a:ext cx="3600" cy="0"/>
            </a:xfrm>
            <a:prstGeom prst="line">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grpSp>
      <p:grpSp>
        <p:nvGrpSpPr>
          <p:cNvPr id="10344" name="组合 10343"/>
          <p:cNvGrpSpPr/>
          <p:nvPr/>
        </p:nvGrpSpPr>
        <p:grpSpPr>
          <a:xfrm>
            <a:off x="7534910" y="3930015"/>
            <a:ext cx="2691130" cy="256540"/>
            <a:chOff x="11866" y="6189"/>
            <a:chExt cx="4238" cy="404"/>
          </a:xfrm>
        </p:grpSpPr>
        <p:cxnSp>
          <p:nvCxnSpPr>
            <p:cNvPr id="10334" name="Straight Connector 61"/>
            <p:cNvCxnSpPr/>
            <p:nvPr>
              <p:custDataLst>
                <p:tags r:id="rId20"/>
              </p:custDataLst>
            </p:nvPr>
          </p:nvCxnSpPr>
          <p:spPr>
            <a:xfrm flipV="1">
              <a:off x="11866" y="6189"/>
              <a:ext cx="1025" cy="40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335" name="Straight Connector 62"/>
            <p:cNvCxnSpPr/>
            <p:nvPr>
              <p:custDataLst>
                <p:tags r:id="rId21"/>
              </p:custDataLst>
            </p:nvPr>
          </p:nvCxnSpPr>
          <p:spPr>
            <a:xfrm>
              <a:off x="12878" y="6192"/>
              <a:ext cx="3227" cy="0"/>
            </a:xfrm>
            <a:prstGeom prst="line">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grpSp>
      <p:sp>
        <p:nvSpPr>
          <p:cNvPr id="10336" name="TextBox 13"/>
          <p:cNvSpPr txBox="1">
            <a:spLocks noChangeArrowheads="1"/>
          </p:cNvSpPr>
          <p:nvPr>
            <p:custDataLst>
              <p:tags r:id="rId22"/>
            </p:custDataLst>
          </p:nvPr>
        </p:nvSpPr>
        <p:spPr bwMode="auto">
          <a:xfrm>
            <a:off x="2206239" y="3421812"/>
            <a:ext cx="2177894" cy="508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2000" b="1" spc="300">
                <a:solidFill>
                  <a:srgbClr val="2D98A7"/>
                </a:solidFill>
                <a:latin typeface="Arial" panose="020B0604020202020204" pitchFamily="34" charset="0"/>
                <a:ea typeface="微软雅黑" panose="020B0503020204020204" pitchFamily="34" charset="-122"/>
                <a:cs typeface="+mj-cs"/>
                <a:sym typeface="Arial" panose="020B0604020202020204" pitchFamily="34" charset="0"/>
              </a:rPr>
              <a:t>管理风险对策</a:t>
            </a:r>
            <a:endParaRPr lang="zh-CN" altLang="en-US" sz="2000" b="1" spc="300">
              <a:solidFill>
                <a:srgbClr val="2D98A7"/>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0338" name="TextBox 13"/>
          <p:cNvSpPr txBox="1">
            <a:spLocks noChangeArrowheads="1"/>
          </p:cNvSpPr>
          <p:nvPr>
            <p:custDataLst>
              <p:tags r:id="rId23"/>
            </p:custDataLst>
          </p:nvPr>
        </p:nvSpPr>
        <p:spPr bwMode="auto">
          <a:xfrm>
            <a:off x="8186820" y="3421812"/>
            <a:ext cx="1956462" cy="508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spcBef>
                <a:spcPct val="20000"/>
              </a:spcBef>
            </a:pPr>
            <a:r>
              <a:rPr lang="zh-CN" altLang="en-US" sz="2000" b="1" spc="300">
                <a:solidFill>
                  <a:srgbClr val="2EA18D"/>
                </a:solidFill>
                <a:latin typeface="Arial" panose="020B0604020202020204" pitchFamily="34" charset="0"/>
                <a:ea typeface="微软雅黑" panose="020B0503020204020204" pitchFamily="34" charset="-122"/>
                <a:cs typeface="+mj-cs"/>
                <a:sym typeface="Arial" panose="020B0604020202020204" pitchFamily="34" charset="0"/>
              </a:rPr>
              <a:t>财务风险对策</a:t>
            </a:r>
            <a:endParaRPr lang="zh-CN" altLang="en-US" sz="2000" b="1" spc="300">
              <a:solidFill>
                <a:srgbClr val="2EA18D"/>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0340" name="AutoShape 81"/>
          <p:cNvSpPr/>
          <p:nvPr>
            <p:custDataLst>
              <p:tags r:id="rId24"/>
            </p:custDataLst>
          </p:nvPr>
        </p:nvSpPr>
        <p:spPr bwMode="auto">
          <a:xfrm>
            <a:off x="1494972" y="3664332"/>
            <a:ext cx="365219" cy="2952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accent3"/>
          </a:solidFill>
          <a:ln>
            <a:noFill/>
          </a:ln>
          <a:effectLst/>
        </p:spPr>
        <p:txBody>
          <a:bodyPr lIns="19048" tIns="19048" rIns="19048" bIns="19048" anchor="ctr"/>
          <a:lstStyle/>
          <a:p>
            <a:pPr defTabSz="170815" eaLnBrk="1" hangingPunct="1">
              <a:spcBef>
                <a:spcPts val="0"/>
              </a:spcBef>
              <a:spcAft>
                <a:spcPts val="0"/>
              </a:spcAft>
              <a:defRPr/>
            </a:pPr>
            <a:endParaRPr lang="es-ES" sz="1800">
              <a:effectLst>
                <a:outerShdw blurRad="38100" dist="38100" dir="2700000" algn="tl">
                  <a:srgbClr val="000000"/>
                </a:outerShdw>
              </a:effectLst>
              <a:sym typeface="Arial" panose="020B0604020202020204" pitchFamily="34" charset="0"/>
            </a:endParaRPr>
          </a:p>
        </p:txBody>
      </p:sp>
      <p:sp>
        <p:nvSpPr>
          <p:cNvPr id="10341" name="settings_320253"/>
          <p:cNvSpPr>
            <a:spLocks noChangeAspect="1"/>
          </p:cNvSpPr>
          <p:nvPr>
            <p:custDataLst>
              <p:tags r:id="rId25"/>
            </p:custDataLst>
          </p:nvPr>
        </p:nvSpPr>
        <p:spPr bwMode="auto">
          <a:xfrm>
            <a:off x="1471008" y="5354309"/>
            <a:ext cx="390142" cy="389184"/>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accent5"/>
          </a:solidFill>
          <a:ln>
            <a:noFill/>
          </a:ln>
        </p:spPr>
        <p:txBody>
          <a:bodyPr/>
          <a:lstStyle/>
          <a:p>
            <a:endParaRPr lang="zh-CN" altLang="en-US"/>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316"/>
                                        </p:tgtEl>
                                        <p:attrNameLst>
                                          <p:attrName>style.visibility</p:attrName>
                                        </p:attrNameLst>
                                      </p:cBhvr>
                                      <p:to>
                                        <p:strVal val="visible"/>
                                      </p:to>
                                    </p:set>
                                    <p:animEffect transition="in" filter="wipe(up)">
                                      <p:cBhvr>
                                        <p:cTn id="7" dur="500"/>
                                        <p:tgtEl>
                                          <p:spTgt spid="1031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342"/>
                                        </p:tgtEl>
                                        <p:attrNameLst>
                                          <p:attrName>style.visibility</p:attrName>
                                        </p:attrNameLst>
                                      </p:cBhvr>
                                      <p:to>
                                        <p:strVal val="visible"/>
                                      </p:to>
                                    </p:set>
                                    <p:animEffect transition="in" filter="wipe(right)">
                                      <p:cBhvr>
                                        <p:cTn id="11" dur="500"/>
                                        <p:tgtEl>
                                          <p:spTgt spid="1034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321"/>
                                        </p:tgtEl>
                                        <p:attrNameLst>
                                          <p:attrName>style.visibility</p:attrName>
                                        </p:attrNameLst>
                                      </p:cBhvr>
                                      <p:to>
                                        <p:strVal val="visible"/>
                                      </p:to>
                                    </p:set>
                                    <p:animEffect transition="in" filter="wipe(left)">
                                      <p:cBhvr>
                                        <p:cTn id="15" dur="500"/>
                                        <p:tgtEl>
                                          <p:spTgt spid="1032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323"/>
                                        </p:tgtEl>
                                        <p:attrNameLst>
                                          <p:attrName>style.visibility</p:attrName>
                                        </p:attrNameLst>
                                      </p:cBhvr>
                                      <p:to>
                                        <p:strVal val="visible"/>
                                      </p:to>
                                    </p:set>
                                    <p:animEffect transition="in" filter="wipe(left)">
                                      <p:cBhvr>
                                        <p:cTn id="19" dur="500"/>
                                        <p:tgtEl>
                                          <p:spTgt spid="1032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0345"/>
                                        </p:tgtEl>
                                        <p:attrNameLst>
                                          <p:attrName>style.visibility</p:attrName>
                                        </p:attrNameLst>
                                      </p:cBhvr>
                                      <p:to>
                                        <p:strVal val="visible"/>
                                      </p:to>
                                    </p:set>
                                    <p:animEffect transition="in" filter="wipe(left)">
                                      <p:cBhvr>
                                        <p:cTn id="23" dur="500"/>
                                        <p:tgtEl>
                                          <p:spTgt spid="10345"/>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0322"/>
                                        </p:tgtEl>
                                        <p:attrNameLst>
                                          <p:attrName>style.visibility</p:attrName>
                                        </p:attrNameLst>
                                      </p:cBhvr>
                                      <p:to>
                                        <p:strVal val="visible"/>
                                      </p:to>
                                    </p:set>
                                    <p:animEffect transition="in" filter="wipe(right)">
                                      <p:cBhvr>
                                        <p:cTn id="27" dur="500"/>
                                        <p:tgtEl>
                                          <p:spTgt spid="1032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325"/>
                                        </p:tgtEl>
                                        <p:attrNameLst>
                                          <p:attrName>style.visibility</p:attrName>
                                        </p:attrNameLst>
                                      </p:cBhvr>
                                      <p:to>
                                        <p:strVal val="visible"/>
                                      </p:to>
                                    </p:set>
                                    <p:animEffect transition="in" filter="wipe(left)">
                                      <p:cBhvr>
                                        <p:cTn id="31" dur="500"/>
                                        <p:tgtEl>
                                          <p:spTgt spid="10325"/>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10343"/>
                                        </p:tgtEl>
                                        <p:attrNameLst>
                                          <p:attrName>style.visibility</p:attrName>
                                        </p:attrNameLst>
                                      </p:cBhvr>
                                      <p:to>
                                        <p:strVal val="visible"/>
                                      </p:to>
                                    </p:set>
                                    <p:animEffect transition="in" filter="wipe(right)">
                                      <p:cBhvr>
                                        <p:cTn id="35" dur="500"/>
                                        <p:tgtEl>
                                          <p:spTgt spid="1034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0340"/>
                                        </p:tgtEl>
                                        <p:attrNameLst>
                                          <p:attrName>style.visibility</p:attrName>
                                        </p:attrNameLst>
                                      </p:cBhvr>
                                      <p:to>
                                        <p:strVal val="visible"/>
                                      </p:to>
                                    </p:set>
                                    <p:animEffect transition="in" filter="wipe(left)">
                                      <p:cBhvr>
                                        <p:cTn id="39" dur="500"/>
                                        <p:tgtEl>
                                          <p:spTgt spid="10340"/>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0336"/>
                                        </p:tgtEl>
                                        <p:attrNameLst>
                                          <p:attrName>style.visibility</p:attrName>
                                        </p:attrNameLst>
                                      </p:cBhvr>
                                      <p:to>
                                        <p:strVal val="visible"/>
                                      </p:to>
                                    </p:set>
                                    <p:animEffect transition="in" filter="wipe(left)">
                                      <p:cBhvr>
                                        <p:cTn id="43" dur="500"/>
                                        <p:tgtEl>
                                          <p:spTgt spid="10336"/>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10344"/>
                                        </p:tgtEl>
                                        <p:attrNameLst>
                                          <p:attrName>style.visibility</p:attrName>
                                        </p:attrNameLst>
                                      </p:cBhvr>
                                      <p:to>
                                        <p:strVal val="visible"/>
                                      </p:to>
                                    </p:set>
                                    <p:animEffect transition="in" filter="wipe(left)">
                                      <p:cBhvr>
                                        <p:cTn id="47" dur="500"/>
                                        <p:tgtEl>
                                          <p:spTgt spid="10344"/>
                                        </p:tgtEl>
                                      </p:cBhvr>
                                    </p:animEffect>
                                  </p:childTnLst>
                                </p:cTn>
                              </p:par>
                            </p:childTnLst>
                          </p:cTn>
                        </p:par>
                        <p:par>
                          <p:cTn id="48" fill="hold">
                            <p:stCondLst>
                              <p:cond delay="5500"/>
                            </p:stCondLst>
                            <p:childTnLst>
                              <p:par>
                                <p:cTn id="49" presetID="22" presetClass="entr" presetSubtype="2" fill="hold" grpId="0" nodeType="afterEffect">
                                  <p:stCondLst>
                                    <p:cond delay="0"/>
                                  </p:stCondLst>
                                  <p:childTnLst>
                                    <p:set>
                                      <p:cBhvr>
                                        <p:cTn id="50" dur="1" fill="hold">
                                          <p:stCondLst>
                                            <p:cond delay="0"/>
                                          </p:stCondLst>
                                        </p:cTn>
                                        <p:tgtEl>
                                          <p:spTgt spid="10329"/>
                                        </p:tgtEl>
                                        <p:attrNameLst>
                                          <p:attrName>style.visibility</p:attrName>
                                        </p:attrNameLst>
                                      </p:cBhvr>
                                      <p:to>
                                        <p:strVal val="visible"/>
                                      </p:to>
                                    </p:set>
                                    <p:animEffect transition="in" filter="wipe(right)">
                                      <p:cBhvr>
                                        <p:cTn id="51" dur="500"/>
                                        <p:tgtEl>
                                          <p:spTgt spid="10329"/>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0338"/>
                                        </p:tgtEl>
                                        <p:attrNameLst>
                                          <p:attrName>style.visibility</p:attrName>
                                        </p:attrNameLst>
                                      </p:cBhvr>
                                      <p:to>
                                        <p:strVal val="visible"/>
                                      </p:to>
                                    </p:set>
                                    <p:animEffect transition="in" filter="wipe(left)">
                                      <p:cBhvr>
                                        <p:cTn id="55" dur="500"/>
                                        <p:tgtEl>
                                          <p:spTgt spid="10338"/>
                                        </p:tgtEl>
                                      </p:cBhvr>
                                    </p:animEffect>
                                  </p:childTnLst>
                                </p:cTn>
                              </p:par>
                            </p:childTnLst>
                          </p:cTn>
                        </p:par>
                        <p:par>
                          <p:cTn id="56" fill="hold">
                            <p:stCondLst>
                              <p:cond delay="6500"/>
                            </p:stCondLst>
                            <p:childTnLst>
                              <p:par>
                                <p:cTn id="57" presetID="22" presetClass="entr" presetSubtype="2" fill="hold" nodeType="afterEffect">
                                  <p:stCondLst>
                                    <p:cond delay="0"/>
                                  </p:stCondLst>
                                  <p:childTnLst>
                                    <p:set>
                                      <p:cBhvr>
                                        <p:cTn id="58" dur="1" fill="hold">
                                          <p:stCondLst>
                                            <p:cond delay="0"/>
                                          </p:stCondLst>
                                        </p:cTn>
                                        <p:tgtEl>
                                          <p:spTgt spid="10346"/>
                                        </p:tgtEl>
                                        <p:attrNameLst>
                                          <p:attrName>style.visibility</p:attrName>
                                        </p:attrNameLst>
                                      </p:cBhvr>
                                      <p:to>
                                        <p:strVal val="visible"/>
                                      </p:to>
                                    </p:set>
                                    <p:animEffect transition="in" filter="wipe(right)">
                                      <p:cBhvr>
                                        <p:cTn id="59" dur="500"/>
                                        <p:tgtEl>
                                          <p:spTgt spid="10346"/>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0341"/>
                                        </p:tgtEl>
                                        <p:attrNameLst>
                                          <p:attrName>style.visibility</p:attrName>
                                        </p:attrNameLst>
                                      </p:cBhvr>
                                      <p:to>
                                        <p:strVal val="visible"/>
                                      </p:to>
                                    </p:set>
                                    <p:animEffect transition="in" filter="wipe(left)">
                                      <p:cBhvr>
                                        <p:cTn id="63" dur="500"/>
                                        <p:tgtEl>
                                          <p:spTgt spid="10341"/>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0330"/>
                                        </p:tgtEl>
                                        <p:attrNameLst>
                                          <p:attrName>style.visibility</p:attrName>
                                        </p:attrNameLst>
                                      </p:cBhvr>
                                      <p:to>
                                        <p:strVal val="visible"/>
                                      </p:to>
                                    </p:set>
                                    <p:animEffect transition="in" filter="wipe(left)">
                                      <p:cBhvr>
                                        <p:cTn id="67" dur="500"/>
                                        <p:tgtEl>
                                          <p:spTgt spid="10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16" grpId="0" animBg="1"/>
      <p:bldP spid="10321" grpId="0" animBg="1"/>
      <p:bldP spid="10322" grpId="0" animBg="1"/>
      <p:bldP spid="10323" grpId="0"/>
      <p:bldP spid="10325" grpId="0"/>
      <p:bldP spid="10329" grpId="0" animBg="1"/>
      <p:bldP spid="10330" grpId="0"/>
      <p:bldP spid="10336" grpId="0"/>
      <p:bldP spid="10338" grpId="0"/>
      <p:bldP spid="10340" grpId="0" animBg="1"/>
      <p:bldP spid="1034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34818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83210" y="-1440815"/>
            <a:ext cx="5635625" cy="6993890"/>
          </a:xfrm>
          <a:prstGeom prst="rect">
            <a:avLst/>
          </a:prstGeom>
        </p:spPr>
      </p:pic>
      <p:sp>
        <p:nvSpPr>
          <p:cNvPr id="7" name="标题 6"/>
          <p:cNvSpPr>
            <a:spLocks noGrp="1"/>
          </p:cNvSpPr>
          <p:nvPr>
            <p:ph type="title"/>
          </p:nvPr>
        </p:nvSpPr>
        <p:spPr>
          <a:xfrm>
            <a:off x="554625" y="560850"/>
            <a:ext cx="3960000" cy="882000"/>
          </a:xfrm>
        </p:spPr>
        <p:txBody>
          <a:bodyPr/>
          <a:p>
            <a:pPr algn="ctr"/>
            <a:r>
              <a:rPr lang="zh-CN" altLang="en-US" sz="3800"/>
              <a:t>思考与练习</a:t>
            </a:r>
            <a:endParaRPr lang="zh-CN" altLang="en-US" sz="3800"/>
          </a:p>
        </p:txBody>
      </p:sp>
      <p:sp>
        <p:nvSpPr>
          <p:cNvPr id="8" name="矩形 7"/>
          <p:cNvSpPr/>
          <p:nvPr>
            <p:custDataLst>
              <p:tags r:id="rId3"/>
            </p:custDataLst>
          </p:nvPr>
        </p:nvSpPr>
        <p:spPr>
          <a:xfrm>
            <a:off x="5028565" y="897255"/>
            <a:ext cx="693420" cy="730250"/>
          </a:xfrm>
          <a:prstGeom prst="rect">
            <a:avLst/>
          </a:prstGeom>
          <a:solidFill>
            <a:srgbClr val="4276AA"/>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9" name="矩形 8"/>
          <p:cNvSpPr/>
          <p:nvPr>
            <p:custDataLst>
              <p:tags r:id="rId4"/>
            </p:custDataLst>
          </p:nvPr>
        </p:nvSpPr>
        <p:spPr>
          <a:xfrm>
            <a:off x="5722620" y="916305"/>
            <a:ext cx="6009640" cy="720090"/>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1" name="文本框 50"/>
          <p:cNvSpPr txBox="1"/>
          <p:nvPr>
            <p:custDataLst>
              <p:tags r:id="rId5"/>
            </p:custDataLst>
          </p:nvPr>
        </p:nvSpPr>
        <p:spPr>
          <a:xfrm>
            <a:off x="5721985" y="915670"/>
            <a:ext cx="5697220" cy="72072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dirty="0">
                <a:solidFill>
                  <a:schemeClr val="tx1"/>
                </a:solidFill>
                <a:latin typeface="+mj-ea"/>
                <a:ea typeface="+mj-ea"/>
                <a:cs typeface="+mn-ea"/>
                <a:sym typeface="+mn-ea"/>
              </a:rPr>
              <a:t>大学生参加创新创业大赛有哪些好处？除了文中提到的几种创新创业大赛，你还知道哪些大赛类型？</a:t>
            </a:r>
            <a:endParaRPr lang="zh-CN" altLang="en-US" sz="1800" spc="100" dirty="0">
              <a:solidFill>
                <a:schemeClr val="tx1"/>
              </a:solidFill>
              <a:latin typeface="+mj-ea"/>
              <a:ea typeface="+mj-ea"/>
              <a:cs typeface="+mn-ea"/>
              <a:sym typeface="+mn-ea"/>
            </a:endParaRPr>
          </a:p>
        </p:txBody>
      </p:sp>
      <p:sp>
        <p:nvSpPr>
          <p:cNvPr id="52" name="矩形 51"/>
          <p:cNvSpPr/>
          <p:nvPr>
            <p:custDataLst>
              <p:tags r:id="rId6"/>
            </p:custDataLst>
          </p:nvPr>
        </p:nvSpPr>
        <p:spPr>
          <a:xfrm>
            <a:off x="5026660" y="1902678"/>
            <a:ext cx="694800" cy="730800"/>
          </a:xfrm>
          <a:prstGeom prst="rect">
            <a:avLst/>
          </a:prstGeom>
          <a:solidFill>
            <a:srgbClr val="2888AF"/>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3" name="矩形 52"/>
          <p:cNvSpPr/>
          <p:nvPr>
            <p:custDataLst>
              <p:tags r:id="rId7"/>
            </p:custDataLst>
          </p:nvPr>
        </p:nvSpPr>
        <p:spPr>
          <a:xfrm>
            <a:off x="5721350" y="1902460"/>
            <a:ext cx="6010275" cy="720090"/>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4" name="文本框 53"/>
          <p:cNvSpPr txBox="1"/>
          <p:nvPr>
            <p:custDataLst>
              <p:tags r:id="rId8"/>
            </p:custDataLst>
          </p:nvPr>
        </p:nvSpPr>
        <p:spPr>
          <a:xfrm>
            <a:off x="5722620" y="1947545"/>
            <a:ext cx="5696585" cy="67500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dirty="0">
                <a:solidFill>
                  <a:schemeClr val="tx1"/>
                </a:solidFill>
                <a:latin typeface="+mj-ea"/>
                <a:ea typeface="+mj-ea"/>
                <a:cs typeface="+mn-ea"/>
                <a:sym typeface="+mn-ea"/>
              </a:rPr>
              <a:t>不同的企业法律形态的特点有哪些？</a:t>
            </a:r>
            <a:endParaRPr lang="zh-CN" altLang="en-US" sz="1800" spc="100" dirty="0">
              <a:solidFill>
                <a:schemeClr val="tx1"/>
              </a:solidFill>
              <a:latin typeface="+mj-ea"/>
              <a:ea typeface="+mj-ea"/>
              <a:cs typeface="+mn-ea"/>
              <a:sym typeface="+mn-ea"/>
            </a:endParaRPr>
          </a:p>
        </p:txBody>
      </p:sp>
      <p:sp>
        <p:nvSpPr>
          <p:cNvPr id="55" name="矩形 54"/>
          <p:cNvSpPr/>
          <p:nvPr>
            <p:custDataLst>
              <p:tags r:id="rId9"/>
            </p:custDataLst>
          </p:nvPr>
        </p:nvSpPr>
        <p:spPr>
          <a:xfrm>
            <a:off x="5043805" y="2889184"/>
            <a:ext cx="694800" cy="730800"/>
          </a:xfrm>
          <a:prstGeom prst="rect">
            <a:avLst/>
          </a:prstGeom>
          <a:solidFill>
            <a:srgbClr val="2D98A7"/>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6" name="矩形 55"/>
          <p:cNvSpPr/>
          <p:nvPr>
            <p:custDataLst>
              <p:tags r:id="rId10"/>
            </p:custDataLst>
          </p:nvPr>
        </p:nvSpPr>
        <p:spPr>
          <a:xfrm>
            <a:off x="5737860" y="2889250"/>
            <a:ext cx="5994400" cy="720090"/>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800">
              <a:solidFill>
                <a:srgbClr val="5C5C5C"/>
              </a:solidFill>
            </a:endParaRPr>
          </a:p>
        </p:txBody>
      </p:sp>
      <p:sp>
        <p:nvSpPr>
          <p:cNvPr id="57" name="文本框 56"/>
          <p:cNvSpPr txBox="1"/>
          <p:nvPr>
            <p:custDataLst>
              <p:tags r:id="rId11"/>
            </p:custDataLst>
          </p:nvPr>
        </p:nvSpPr>
        <p:spPr>
          <a:xfrm>
            <a:off x="5721985" y="2888615"/>
            <a:ext cx="5872480" cy="73152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indent="0" algn="just">
              <a:lnSpc>
                <a:spcPct val="120000"/>
              </a:lnSpc>
              <a:spcBef>
                <a:spcPts val="0"/>
              </a:spcBef>
              <a:spcAft>
                <a:spcPts val="0"/>
              </a:spcAft>
              <a:buSzPct val="100000"/>
              <a:buFontTx/>
            </a:pPr>
            <a:r>
              <a:rPr lang="zh-CN" altLang="en-US" sz="1800" spc="100" dirty="0">
                <a:solidFill>
                  <a:schemeClr val="tx1"/>
                </a:solidFill>
                <a:latin typeface="+mj-ea"/>
                <a:ea typeface="+mj-ea"/>
                <a:sym typeface="微软雅黑" panose="020B0503020204020204" pitchFamily="34" charset="-122"/>
              </a:rPr>
              <a:t>大学生创业应该掌握哪些财务、法律相关的知识？</a:t>
            </a:r>
            <a:endParaRPr lang="zh-CN" altLang="en-US" sz="1800" spc="100" dirty="0">
              <a:solidFill>
                <a:schemeClr val="tx1"/>
              </a:solidFill>
              <a:latin typeface="+mj-ea"/>
              <a:ea typeface="+mj-ea"/>
              <a:sym typeface="微软雅黑" panose="020B0503020204020204" pitchFamily="34" charset="-122"/>
            </a:endParaRPr>
          </a:p>
        </p:txBody>
      </p:sp>
      <p:sp>
        <p:nvSpPr>
          <p:cNvPr id="67" name="文本框 66"/>
          <p:cNvSpPr txBox="1"/>
          <p:nvPr>
            <p:custDataLst>
              <p:tags r:id="rId12"/>
            </p:custDataLst>
          </p:nvPr>
        </p:nvSpPr>
        <p:spPr>
          <a:xfrm>
            <a:off x="5200933" y="3018865"/>
            <a:ext cx="381600"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3</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8" name="文本框 67"/>
          <p:cNvSpPr txBox="1"/>
          <p:nvPr>
            <p:custDataLst>
              <p:tags r:id="rId13"/>
            </p:custDataLst>
          </p:nvPr>
        </p:nvSpPr>
        <p:spPr>
          <a:xfrm>
            <a:off x="5185058" y="2054583"/>
            <a:ext cx="381600"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2</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69" name="文本框 68"/>
          <p:cNvSpPr txBox="1"/>
          <p:nvPr>
            <p:custDataLst>
              <p:tags r:id="rId14"/>
            </p:custDataLst>
          </p:nvPr>
        </p:nvSpPr>
        <p:spPr>
          <a:xfrm>
            <a:off x="5183505" y="1045845"/>
            <a:ext cx="381635" cy="460375"/>
          </a:xfrm>
          <a:prstGeom prst="rect">
            <a:avLst/>
          </a:prstGeom>
          <a:noFill/>
        </p:spPr>
        <p:txBody>
          <a:bodyPr wrap="square" rtlCol="0">
            <a:spAutoFit/>
          </a:bodyPr>
          <a:lstStyle/>
          <a:p>
            <a:r>
              <a:rPr lang="en-US" altLang="zh-CN" sz="2400" b="1">
                <a:solidFill>
                  <a:srgbClr val="FFFFFF"/>
                </a:solidFill>
                <a:latin typeface="微软雅黑" panose="020B0503020204020204" pitchFamily="34" charset="-122"/>
                <a:ea typeface="微软雅黑" panose="020B0503020204020204" pitchFamily="34" charset="-122"/>
              </a:rPr>
              <a:t>1</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73" name="文本框 72"/>
          <p:cNvSpPr txBox="1"/>
          <p:nvPr>
            <p:custDataLst>
              <p:tags r:id="rId15"/>
            </p:custDataLst>
          </p:nvPr>
        </p:nvSpPr>
        <p:spPr>
          <a:xfrm>
            <a:off x="5043805" y="4288790"/>
            <a:ext cx="4939030" cy="46037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marL="0" lvl="0" algn="just">
              <a:lnSpc>
                <a:spcPct val="120000"/>
              </a:lnSpc>
              <a:spcBef>
                <a:spcPts val="0"/>
              </a:spcBef>
              <a:spcAft>
                <a:spcPts val="0"/>
              </a:spcAft>
              <a:buSzPct val="100000"/>
              <a:buFontTx/>
            </a:pPr>
            <a:r>
              <a:rPr lang="zh-CN" altLang="en-US" sz="1800" b="1" spc="100" dirty="0">
                <a:solidFill>
                  <a:schemeClr val="tx1"/>
                </a:solidFill>
                <a:latin typeface="+mj-lt"/>
                <a:ea typeface="微软雅黑" panose="020B0503020204020204" pitchFamily="34" charset="-122"/>
                <a:sym typeface="微软雅黑" panose="020B0503020204020204" pitchFamily="34" charset="-122"/>
              </a:rPr>
              <a:t>创新实训：收集整理创业资源</a:t>
            </a:r>
            <a:endParaRPr lang="zh-CN" altLang="en-US" sz="1800" b="1" spc="100" dirty="0">
              <a:solidFill>
                <a:schemeClr val="tx1"/>
              </a:solidFill>
              <a:latin typeface="+mj-lt"/>
              <a:ea typeface="微软雅黑" panose="020B0503020204020204" pitchFamily="34" charset="-122"/>
              <a:sym typeface="微软雅黑" panose="020B0503020204020204" pitchFamily="34" charset="-122"/>
            </a:endParaRPr>
          </a:p>
        </p:txBody>
      </p:sp>
      <p:sp>
        <p:nvSpPr>
          <p:cNvPr id="74" name="文本框 73"/>
          <p:cNvSpPr txBox="1"/>
          <p:nvPr>
            <p:custDataLst>
              <p:tags r:id="rId16"/>
            </p:custDataLst>
          </p:nvPr>
        </p:nvSpPr>
        <p:spPr>
          <a:xfrm>
            <a:off x="5043170" y="4949190"/>
            <a:ext cx="6828790" cy="1163955"/>
          </a:xfrm>
          <a:prstGeom prst="rect">
            <a:avLst/>
          </a:prstGeom>
        </p:spPr>
        <p:txBody>
          <a:bodyPr wrap="square" lIns="90000" tIns="46800" rIns="90000" bIns="46800" anchor="t" anchorCtr="0"/>
          <a:lstStyle>
            <a:defPPr>
              <a:defRPr lang="zh-CN"/>
            </a:defPPr>
            <a:lvl1pPr>
              <a:defRPr sz="1400">
                <a:solidFill>
                  <a:prstClr val="white"/>
                </a:solidFill>
              </a:defRPr>
            </a:lvl1pPr>
          </a:lstStyle>
          <a:p>
            <a:pPr marL="0" lvl="0" indent="457200" algn="just" eaLnBrk="1" hangingPunct="1">
              <a:lnSpc>
                <a:spcPct val="120000"/>
              </a:lnSpc>
              <a:spcBef>
                <a:spcPts val="0"/>
              </a:spcBef>
              <a:spcAft>
                <a:spcPts val="0"/>
              </a:spcAft>
              <a:buClrTx/>
              <a:buNone/>
            </a:pPr>
            <a:r>
              <a:rPr lang="zh-CN" altLang="en-US" sz="1800" spc="100" dirty="0">
                <a:solidFill>
                  <a:schemeClr val="tx1"/>
                </a:solidFill>
                <a:latin typeface="+mn-ea"/>
                <a:ea typeface="+mn-ea"/>
                <a:cs typeface="+mn-ea"/>
                <a:sym typeface="+mn-ea"/>
              </a:rPr>
              <a:t>模拟一次创新创业大赛，了解、认识创新创业大赛获胜的要素，凝练出参加大赛的心得与收获，并形成一份心得体会。</a:t>
            </a:r>
            <a:endParaRPr lang="zh-CN" altLang="en-US" sz="1800" spc="100" dirty="0">
              <a:solidFill>
                <a:schemeClr val="tx1"/>
              </a:solidFill>
              <a:latin typeface="+mn-ea"/>
              <a:ea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p:txBody>
          <a:bodyPr/>
          <a:lstStyle/>
          <a:p>
            <a:r>
              <a:rPr lang="en-US" altLang="zh-CN" dirty="0"/>
              <a:t>Thanks.</a:t>
            </a:r>
            <a:endParaRPr lang="en-US" altLang="zh-CN"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文本框 44"/>
          <p:cNvSpPr txBox="1"/>
          <p:nvPr>
            <p:custDataLst>
              <p:tags r:id="rId1"/>
            </p:custDataLst>
          </p:nvPr>
        </p:nvSpPr>
        <p:spPr>
          <a:xfrm>
            <a:off x="3361696" y="262255"/>
            <a:ext cx="546798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8</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.1 创新创业实践</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12" name="文本框 11"/>
          <p:cNvSpPr txBox="1"/>
          <p:nvPr/>
        </p:nvSpPr>
        <p:spPr>
          <a:xfrm>
            <a:off x="1077595" y="998855"/>
            <a:ext cx="3897630" cy="460375"/>
          </a:xfrm>
          <a:prstGeom prst="rect">
            <a:avLst/>
          </a:prstGeom>
          <a:noFill/>
        </p:spPr>
        <p:txBody>
          <a:bodyPr wrap="square" rtlCol="0">
            <a:spAutoFit/>
          </a:bodyPr>
          <a:p>
            <a:r>
              <a:rPr lang="zh-CN" altLang="en-US" sz="2400" b="1">
                <a:latin typeface="+mj-ea"/>
                <a:ea typeface="+mj-ea"/>
              </a:rPr>
              <a:t>一、创新创业大赛的意义</a:t>
            </a:r>
            <a:endParaRPr lang="zh-CN" altLang="en-US" sz="2400" b="1">
              <a:latin typeface="+mj-ea"/>
              <a:ea typeface="+mj-ea"/>
            </a:endParaRPr>
          </a:p>
        </p:txBody>
      </p:sp>
      <p:sp>
        <p:nvSpPr>
          <p:cNvPr id="5" name="文本框 4"/>
          <p:cNvSpPr txBox="1"/>
          <p:nvPr/>
        </p:nvSpPr>
        <p:spPr>
          <a:xfrm>
            <a:off x="798195" y="1741170"/>
            <a:ext cx="10080000" cy="1751965"/>
          </a:xfrm>
          <a:prstGeom prst="rect">
            <a:avLst/>
          </a:prstGeom>
          <a:noFill/>
        </p:spPr>
        <p:txBody>
          <a:bodyPr wrap="square" rtlCol="0">
            <a:spAutoFit/>
          </a:bodyPr>
          <a:p>
            <a:pPr indent="457200" algn="just">
              <a:lnSpc>
                <a:spcPct val="120000"/>
              </a:lnSpc>
              <a:spcBef>
                <a:spcPts val="0"/>
              </a:spcBef>
              <a:spcAft>
                <a:spcPts val="0"/>
              </a:spcAft>
            </a:pPr>
            <a:r>
              <a:rPr lang="zh-CN" altLang="en-US" b="1" dirty="0">
                <a:latin typeface="+mn-ea"/>
                <a:ea typeface="+mn-ea"/>
                <a:cs typeface="+mn-ea"/>
                <a:sym typeface="+mn-ea"/>
              </a:rPr>
              <a:t> </a:t>
            </a:r>
            <a:r>
              <a:rPr lang="zh-CN" altLang="en-US" dirty="0">
                <a:latin typeface="+mn-ea"/>
                <a:ea typeface="+mn-ea"/>
                <a:cs typeface="+mn-ea"/>
                <a:sym typeface="+mn-ea"/>
              </a:rPr>
              <a:t>大学生作为社会青年工作力量的主力军，在校期间应多方面接触创新创业的训练或创业实践。在中国，创业竞赛活动最早于1998 年在清华大学举行，并迅速掀起一股大学生创新创业的热潮。以创新创业大赛为载体培养大学生创新创业实践能力，通过创新创业大赛，了解社会发展需求，感受真实市场环境变化，把握市场机遇，有助于激发学生的创新思维，切实了解创业所需要经历的过程和必需具备的素质，全面提升大学生创业实践能力。</a:t>
            </a:r>
            <a:endParaRPr lang="zh-CN" altLang="en-US">
              <a:latin typeface="+mn-ea"/>
              <a:ea typeface="+mn-ea"/>
              <a:cs typeface="+mn-ea"/>
            </a:endParaRPr>
          </a:p>
        </p:txBody>
      </p:sp>
      <p:sp>
        <p:nvSpPr>
          <p:cNvPr id="3" name="任意多边形 2"/>
          <p:cNvSpPr/>
          <p:nvPr>
            <p:custDataLst>
              <p:tags r:id="rId2"/>
            </p:custDataLst>
          </p:nvPr>
        </p:nvSpPr>
        <p:spPr>
          <a:xfrm>
            <a:off x="9077960" y="3634740"/>
            <a:ext cx="1833880" cy="2235200"/>
          </a:xfrm>
          <a:custGeom>
            <a:avLst/>
            <a:gdLst>
              <a:gd name="connsiteX0" fmla="*/ 917035 w 1834068"/>
              <a:gd name="connsiteY0" fmla="*/ 0 h 2235053"/>
              <a:gd name="connsiteX1" fmla="*/ 1157627 w 1834068"/>
              <a:gd name="connsiteY1" fmla="*/ 240592 h 2235053"/>
              <a:gd name="connsiteX2" fmla="*/ 1093720 w 1834068"/>
              <a:gd name="connsiteY2" fmla="*/ 400985 h 2235053"/>
              <a:gd name="connsiteX3" fmla="*/ 1834068 w 1834068"/>
              <a:gd name="connsiteY3" fmla="*/ 400985 h 2235053"/>
              <a:gd name="connsiteX4" fmla="*/ 1834068 w 1834068"/>
              <a:gd name="connsiteY4" fmla="*/ 826112 h 2235053"/>
              <a:gd name="connsiteX5" fmla="*/ 1834068 w 1834068"/>
              <a:gd name="connsiteY5" fmla="*/ 1816712 h 2235053"/>
              <a:gd name="connsiteX6" fmla="*/ 1834068 w 1834068"/>
              <a:gd name="connsiteY6" fmla="*/ 2235053 h 2235053"/>
              <a:gd name="connsiteX7" fmla="*/ 1527038 w 1834068"/>
              <a:gd name="connsiteY7" fmla="*/ 2235053 h 2235053"/>
              <a:gd name="connsiteX8" fmla="*/ 1364003 w 1834068"/>
              <a:gd name="connsiteY8" fmla="*/ 2235053 h 2235053"/>
              <a:gd name="connsiteX9" fmla="*/ 555060 w 1834068"/>
              <a:gd name="connsiteY9" fmla="*/ 2235053 h 2235053"/>
              <a:gd name="connsiteX10" fmla="*/ 536438 w 1834068"/>
              <a:gd name="connsiteY10" fmla="*/ 2235053 h 2235053"/>
              <a:gd name="connsiteX11" fmla="*/ 0 w 1834068"/>
              <a:gd name="connsiteY11" fmla="*/ 2235053 h 2235053"/>
              <a:gd name="connsiteX12" fmla="*/ 0 w 1834068"/>
              <a:gd name="connsiteY12" fmla="*/ 1933663 h 2235053"/>
              <a:gd name="connsiteX13" fmla="*/ 0 w 1834068"/>
              <a:gd name="connsiteY13" fmla="*/ 1578930 h 2235053"/>
              <a:gd name="connsiteX14" fmla="*/ 115063 w 1834068"/>
              <a:gd name="connsiteY14" fmla="*/ 1603942 h 2235053"/>
              <a:gd name="connsiteX15" fmla="*/ 400985 w 1834068"/>
              <a:gd name="connsiteY15" fmla="*/ 1318020 h 2235053"/>
              <a:gd name="connsiteX16" fmla="*/ 115063 w 1834068"/>
              <a:gd name="connsiteY16" fmla="*/ 1032098 h 2235053"/>
              <a:gd name="connsiteX17" fmla="*/ 0 w 1834068"/>
              <a:gd name="connsiteY17" fmla="*/ 1057110 h 2235053"/>
              <a:gd name="connsiteX18" fmla="*/ 0 w 1834068"/>
              <a:gd name="connsiteY18" fmla="*/ 678405 h 2235053"/>
              <a:gd name="connsiteX19" fmla="*/ 0 w 1834068"/>
              <a:gd name="connsiteY19" fmla="*/ 400985 h 2235053"/>
              <a:gd name="connsiteX20" fmla="*/ 740350 w 1834068"/>
              <a:gd name="connsiteY20" fmla="*/ 400985 h 2235053"/>
              <a:gd name="connsiteX21" fmla="*/ 676443 w 1834068"/>
              <a:gd name="connsiteY21" fmla="*/ 240592 h 2235053"/>
              <a:gd name="connsiteX22" fmla="*/ 917035 w 1834068"/>
              <a:gd name="connsiteY22" fmla="*/ 0 h 2235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4068" h="2235053">
                <a:moveTo>
                  <a:pt x="917035" y="0"/>
                </a:moveTo>
                <a:cubicBezTo>
                  <a:pt x="1049910" y="0"/>
                  <a:pt x="1157627" y="107717"/>
                  <a:pt x="1157627" y="240592"/>
                </a:cubicBezTo>
                <a:cubicBezTo>
                  <a:pt x="1157627" y="302850"/>
                  <a:pt x="1133978" y="359585"/>
                  <a:pt x="1093720" y="400985"/>
                </a:cubicBezTo>
                <a:lnTo>
                  <a:pt x="1834068" y="400985"/>
                </a:lnTo>
                <a:lnTo>
                  <a:pt x="1834068" y="826112"/>
                </a:lnTo>
                <a:lnTo>
                  <a:pt x="1834068" y="1816712"/>
                </a:lnTo>
                <a:lnTo>
                  <a:pt x="1834068" y="2235053"/>
                </a:lnTo>
                <a:lnTo>
                  <a:pt x="1527038" y="2235053"/>
                </a:lnTo>
                <a:lnTo>
                  <a:pt x="1364003" y="2235053"/>
                </a:lnTo>
                <a:lnTo>
                  <a:pt x="555060" y="2235053"/>
                </a:lnTo>
                <a:lnTo>
                  <a:pt x="536438" y="2235053"/>
                </a:lnTo>
                <a:lnTo>
                  <a:pt x="0" y="2235053"/>
                </a:lnTo>
                <a:lnTo>
                  <a:pt x="0" y="1933663"/>
                </a:lnTo>
                <a:lnTo>
                  <a:pt x="0" y="1578930"/>
                </a:lnTo>
                <a:cubicBezTo>
                  <a:pt x="34957" y="1595285"/>
                  <a:pt x="73999" y="1603942"/>
                  <a:pt x="115063" y="1603942"/>
                </a:cubicBezTo>
                <a:cubicBezTo>
                  <a:pt x="272973" y="1603942"/>
                  <a:pt x="400985" y="1475930"/>
                  <a:pt x="400985" y="1318020"/>
                </a:cubicBezTo>
                <a:cubicBezTo>
                  <a:pt x="400985" y="1160110"/>
                  <a:pt x="272973" y="1032098"/>
                  <a:pt x="115063" y="1032098"/>
                </a:cubicBezTo>
                <a:cubicBezTo>
                  <a:pt x="73999" y="1032098"/>
                  <a:pt x="34957" y="1040755"/>
                  <a:pt x="0" y="1057110"/>
                </a:cubicBezTo>
                <a:lnTo>
                  <a:pt x="0" y="678405"/>
                </a:lnTo>
                <a:lnTo>
                  <a:pt x="0" y="400985"/>
                </a:lnTo>
                <a:lnTo>
                  <a:pt x="740350" y="400985"/>
                </a:lnTo>
                <a:cubicBezTo>
                  <a:pt x="700091" y="359585"/>
                  <a:pt x="676443" y="302850"/>
                  <a:pt x="676443" y="240592"/>
                </a:cubicBezTo>
                <a:cubicBezTo>
                  <a:pt x="676443" y="107717"/>
                  <a:pt x="784160" y="0"/>
                  <a:pt x="91703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68000" tIns="468000" rIns="9000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da-DK" smtClean="0">
                <a:sym typeface="Arial" panose="020B0604020202020204" pitchFamily="34" charset="0"/>
              </a:rPr>
              <a:t>创新创业大赛是</a:t>
            </a:r>
            <a:r>
              <a:rPr lang="en-US" altLang="zh-CN" smtClean="0">
                <a:sym typeface="Arial" panose="020B0604020202020204" pitchFamily="34" charset="0"/>
              </a:rPr>
              <a:t>“</a:t>
            </a:r>
            <a:r>
              <a:rPr lang="zh-CN" altLang="en-US" smtClean="0">
                <a:sym typeface="Arial" panose="020B0604020202020204" pitchFamily="34" charset="0"/>
              </a:rPr>
              <a:t>产学研</a:t>
            </a:r>
            <a:r>
              <a:rPr lang="en-US" altLang="zh-CN" smtClean="0">
                <a:sym typeface="Arial" panose="020B0604020202020204" pitchFamily="34" charset="0"/>
              </a:rPr>
              <a:t>”</a:t>
            </a:r>
            <a:r>
              <a:rPr lang="zh-CN" altLang="en-US" smtClean="0">
                <a:sym typeface="Arial" panose="020B0604020202020204" pitchFamily="34" charset="0"/>
              </a:rPr>
              <a:t>应用的最佳平台</a:t>
            </a:r>
            <a:endParaRPr lang="zh-CN" altLang="en-US" smtClean="0">
              <a:sym typeface="Arial" panose="020B0604020202020204" pitchFamily="34" charset="0"/>
            </a:endParaRPr>
          </a:p>
        </p:txBody>
      </p:sp>
      <p:sp>
        <p:nvSpPr>
          <p:cNvPr id="55" name="任意多边形 54"/>
          <p:cNvSpPr/>
          <p:nvPr>
            <p:custDataLst>
              <p:tags r:id="rId3"/>
            </p:custDataLst>
          </p:nvPr>
        </p:nvSpPr>
        <p:spPr>
          <a:xfrm>
            <a:off x="3439795" y="4036060"/>
            <a:ext cx="2235200" cy="2235200"/>
          </a:xfrm>
          <a:custGeom>
            <a:avLst/>
            <a:gdLst>
              <a:gd name="connsiteX0" fmla="*/ 0 w 1526381"/>
              <a:gd name="connsiteY0" fmla="*/ 0 h 1526381"/>
              <a:gd name="connsiteX1" fmla="*/ 1252537 w 1526381"/>
              <a:gd name="connsiteY1" fmla="*/ 0 h 1526381"/>
              <a:gd name="connsiteX2" fmla="*/ 1252537 w 1526381"/>
              <a:gd name="connsiteY2" fmla="*/ 505606 h 1526381"/>
              <a:gd name="connsiteX3" fmla="*/ 1362074 w 1526381"/>
              <a:gd name="connsiteY3" fmla="*/ 461962 h 1526381"/>
              <a:gd name="connsiteX4" fmla="*/ 1526381 w 1526381"/>
              <a:gd name="connsiteY4" fmla="*/ 626269 h 1526381"/>
              <a:gd name="connsiteX5" fmla="*/ 1362074 w 1526381"/>
              <a:gd name="connsiteY5" fmla="*/ 790576 h 1526381"/>
              <a:gd name="connsiteX6" fmla="*/ 1252537 w 1526381"/>
              <a:gd name="connsiteY6" fmla="*/ 746932 h 1526381"/>
              <a:gd name="connsiteX7" fmla="*/ 1252537 w 1526381"/>
              <a:gd name="connsiteY7" fmla="*/ 1252537 h 1526381"/>
              <a:gd name="connsiteX8" fmla="*/ 746932 w 1526381"/>
              <a:gd name="connsiteY8" fmla="*/ 1252537 h 1526381"/>
              <a:gd name="connsiteX9" fmla="*/ 790576 w 1526381"/>
              <a:gd name="connsiteY9" fmla="*/ 1362074 h 1526381"/>
              <a:gd name="connsiteX10" fmla="*/ 626269 w 1526381"/>
              <a:gd name="connsiteY10" fmla="*/ 1526381 h 1526381"/>
              <a:gd name="connsiteX11" fmla="*/ 461962 w 1526381"/>
              <a:gd name="connsiteY11" fmla="*/ 1362074 h 1526381"/>
              <a:gd name="connsiteX12" fmla="*/ 505606 w 1526381"/>
              <a:gd name="connsiteY12" fmla="*/ 1252537 h 1526381"/>
              <a:gd name="connsiteX13" fmla="*/ 0 w 1526381"/>
              <a:gd name="connsiteY13" fmla="*/ 1252537 h 1526381"/>
              <a:gd name="connsiteX14" fmla="*/ 0 w 1526381"/>
              <a:gd name="connsiteY14" fmla="*/ 944942 h 1526381"/>
              <a:gd name="connsiteX15" fmla="*/ 0 w 1526381"/>
              <a:gd name="connsiteY15" fmla="*/ 804452 h 1526381"/>
              <a:gd name="connsiteX16" fmla="*/ 78580 w 1526381"/>
              <a:gd name="connsiteY16" fmla="*/ 821533 h 1526381"/>
              <a:gd name="connsiteX17" fmla="*/ 273844 w 1526381"/>
              <a:gd name="connsiteY17" fmla="*/ 626269 h 1526381"/>
              <a:gd name="connsiteX18" fmla="*/ 78580 w 1526381"/>
              <a:gd name="connsiteY18" fmla="*/ 431005 h 1526381"/>
              <a:gd name="connsiteX19" fmla="*/ 0 w 1526381"/>
              <a:gd name="connsiteY19" fmla="*/ 448086 h 1526381"/>
              <a:gd name="connsiteX20" fmla="*/ 0 w 1526381"/>
              <a:gd name="connsiteY20" fmla="*/ 307595 h 1526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6381" h="1526381">
                <a:moveTo>
                  <a:pt x="0" y="0"/>
                </a:moveTo>
                <a:lnTo>
                  <a:pt x="1252537" y="0"/>
                </a:lnTo>
                <a:lnTo>
                  <a:pt x="1252537" y="505606"/>
                </a:lnTo>
                <a:cubicBezTo>
                  <a:pt x="1280810" y="478112"/>
                  <a:pt x="1319556" y="461962"/>
                  <a:pt x="1362074" y="461962"/>
                </a:cubicBezTo>
                <a:cubicBezTo>
                  <a:pt x="1452818" y="461962"/>
                  <a:pt x="1526381" y="535525"/>
                  <a:pt x="1526381" y="626269"/>
                </a:cubicBezTo>
                <a:cubicBezTo>
                  <a:pt x="1526381" y="717013"/>
                  <a:pt x="1452818" y="790576"/>
                  <a:pt x="1362074" y="790576"/>
                </a:cubicBezTo>
                <a:cubicBezTo>
                  <a:pt x="1319556" y="790576"/>
                  <a:pt x="1280810" y="774426"/>
                  <a:pt x="1252537" y="746932"/>
                </a:cubicBezTo>
                <a:lnTo>
                  <a:pt x="1252537" y="1252537"/>
                </a:lnTo>
                <a:lnTo>
                  <a:pt x="746932" y="1252537"/>
                </a:lnTo>
                <a:cubicBezTo>
                  <a:pt x="774426" y="1280810"/>
                  <a:pt x="790576" y="1319556"/>
                  <a:pt x="790576" y="1362074"/>
                </a:cubicBezTo>
                <a:cubicBezTo>
                  <a:pt x="790576" y="1452818"/>
                  <a:pt x="717013" y="1526381"/>
                  <a:pt x="626269" y="1526381"/>
                </a:cubicBezTo>
                <a:cubicBezTo>
                  <a:pt x="535525" y="1526381"/>
                  <a:pt x="461962" y="1452818"/>
                  <a:pt x="461962" y="1362074"/>
                </a:cubicBezTo>
                <a:cubicBezTo>
                  <a:pt x="461962" y="1319556"/>
                  <a:pt x="478112" y="1280810"/>
                  <a:pt x="505606" y="1252537"/>
                </a:cubicBezTo>
                <a:lnTo>
                  <a:pt x="0" y="1252537"/>
                </a:lnTo>
                <a:lnTo>
                  <a:pt x="0" y="944942"/>
                </a:lnTo>
                <a:lnTo>
                  <a:pt x="0" y="804452"/>
                </a:lnTo>
                <a:cubicBezTo>
                  <a:pt x="23873" y="815621"/>
                  <a:pt x="50536" y="821533"/>
                  <a:pt x="78580" y="821533"/>
                </a:cubicBezTo>
                <a:cubicBezTo>
                  <a:pt x="186421" y="821533"/>
                  <a:pt x="273844" y="734110"/>
                  <a:pt x="273844" y="626269"/>
                </a:cubicBezTo>
                <a:cubicBezTo>
                  <a:pt x="273844" y="518428"/>
                  <a:pt x="186421" y="431005"/>
                  <a:pt x="78580" y="431005"/>
                </a:cubicBezTo>
                <a:cubicBezTo>
                  <a:pt x="50536" y="431005"/>
                  <a:pt x="23873" y="436917"/>
                  <a:pt x="0" y="448086"/>
                </a:cubicBezTo>
                <a:lnTo>
                  <a:pt x="0" y="30759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68000" tIns="45720" rIns="468000" bIns="46800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da-DK" smtClean="0">
                <a:sym typeface="Arial" panose="020B0604020202020204" pitchFamily="34" charset="0"/>
              </a:rPr>
              <a:t>创新创业大赛是培养大学生团队精神的有效行为</a:t>
            </a:r>
            <a:endParaRPr lang="zh-CN" altLang="da-DK" smtClean="0">
              <a:sym typeface="Arial" panose="020B0604020202020204" pitchFamily="34" charset="0"/>
            </a:endParaRPr>
          </a:p>
        </p:txBody>
      </p:sp>
      <p:sp>
        <p:nvSpPr>
          <p:cNvPr id="4" name="椭圆 5"/>
          <p:cNvSpPr/>
          <p:nvPr>
            <p:custDataLst>
              <p:tags r:id="rId4"/>
            </p:custDataLst>
          </p:nvPr>
        </p:nvSpPr>
        <p:spPr>
          <a:xfrm>
            <a:off x="1560195" y="3634740"/>
            <a:ext cx="2235200" cy="2235200"/>
          </a:xfrm>
          <a:custGeom>
            <a:avLst/>
            <a:gdLst/>
            <a:ahLst/>
            <a:cxnLst/>
            <a:rect l="l" t="t" r="r" b="b"/>
            <a:pathLst>
              <a:path w="1526381" h="1526381">
                <a:moveTo>
                  <a:pt x="626269" y="0"/>
                </a:moveTo>
                <a:cubicBezTo>
                  <a:pt x="717013" y="0"/>
                  <a:pt x="790576" y="73563"/>
                  <a:pt x="790576" y="164307"/>
                </a:cubicBezTo>
                <a:cubicBezTo>
                  <a:pt x="790576" y="206825"/>
                  <a:pt x="774426" y="245571"/>
                  <a:pt x="746932" y="273844"/>
                </a:cubicBezTo>
                <a:lnTo>
                  <a:pt x="1252537" y="273844"/>
                </a:lnTo>
                <a:lnTo>
                  <a:pt x="1252537" y="779450"/>
                </a:lnTo>
                <a:cubicBezTo>
                  <a:pt x="1280810" y="751956"/>
                  <a:pt x="1319556" y="735806"/>
                  <a:pt x="1362074" y="735806"/>
                </a:cubicBezTo>
                <a:cubicBezTo>
                  <a:pt x="1452818" y="735806"/>
                  <a:pt x="1526381" y="809369"/>
                  <a:pt x="1526381" y="900113"/>
                </a:cubicBezTo>
                <a:cubicBezTo>
                  <a:pt x="1526381" y="990857"/>
                  <a:pt x="1452818" y="1064420"/>
                  <a:pt x="1362074" y="1064420"/>
                </a:cubicBezTo>
                <a:cubicBezTo>
                  <a:pt x="1319556" y="1064420"/>
                  <a:pt x="1280810" y="1048270"/>
                  <a:pt x="1252537" y="1020776"/>
                </a:cubicBezTo>
                <a:lnTo>
                  <a:pt x="1252537" y="1526381"/>
                </a:lnTo>
                <a:lnTo>
                  <a:pt x="0" y="1526381"/>
                </a:lnTo>
                <a:lnTo>
                  <a:pt x="0" y="273844"/>
                </a:lnTo>
                <a:lnTo>
                  <a:pt x="505606" y="273844"/>
                </a:lnTo>
                <a:cubicBezTo>
                  <a:pt x="478112" y="245571"/>
                  <a:pt x="461962" y="206825"/>
                  <a:pt x="461962" y="164307"/>
                </a:cubicBezTo>
                <a:cubicBezTo>
                  <a:pt x="461962" y="73563"/>
                  <a:pt x="535525" y="0"/>
                  <a:pt x="626269"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68000" rIns="46800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da-DK" smtClean="0">
                <a:sym typeface="Arial" panose="020B0604020202020204" pitchFamily="34" charset="0"/>
              </a:rPr>
              <a:t>创新创业大赛是培养大学生自主学习及实践能力的途径</a:t>
            </a:r>
            <a:endParaRPr lang="zh-CN" altLang="da-DK" smtClean="0">
              <a:sym typeface="Arial" panose="020B0604020202020204" pitchFamily="34" charset="0"/>
            </a:endParaRPr>
          </a:p>
        </p:txBody>
      </p:sp>
      <p:sp>
        <p:nvSpPr>
          <p:cNvPr id="2" name="任意多边形 1"/>
          <p:cNvSpPr/>
          <p:nvPr>
            <p:custDataLst>
              <p:tags r:id="rId5"/>
            </p:custDataLst>
          </p:nvPr>
        </p:nvSpPr>
        <p:spPr>
          <a:xfrm>
            <a:off x="5318760" y="3634740"/>
            <a:ext cx="2235200" cy="2235200"/>
          </a:xfrm>
          <a:custGeom>
            <a:avLst/>
            <a:gdLst>
              <a:gd name="connsiteX0" fmla="*/ 626269 w 1526381"/>
              <a:gd name="connsiteY0" fmla="*/ 0 h 1526381"/>
              <a:gd name="connsiteX1" fmla="*/ 790576 w 1526381"/>
              <a:gd name="connsiteY1" fmla="*/ 164307 h 1526381"/>
              <a:gd name="connsiteX2" fmla="*/ 746932 w 1526381"/>
              <a:gd name="connsiteY2" fmla="*/ 273844 h 1526381"/>
              <a:gd name="connsiteX3" fmla="*/ 1252537 w 1526381"/>
              <a:gd name="connsiteY3" fmla="*/ 273844 h 1526381"/>
              <a:gd name="connsiteX4" fmla="*/ 1252537 w 1526381"/>
              <a:gd name="connsiteY4" fmla="*/ 779450 h 1526381"/>
              <a:gd name="connsiteX5" fmla="*/ 1362074 w 1526381"/>
              <a:gd name="connsiteY5" fmla="*/ 735806 h 1526381"/>
              <a:gd name="connsiteX6" fmla="*/ 1526381 w 1526381"/>
              <a:gd name="connsiteY6" fmla="*/ 900113 h 1526381"/>
              <a:gd name="connsiteX7" fmla="*/ 1362074 w 1526381"/>
              <a:gd name="connsiteY7" fmla="*/ 1064420 h 1526381"/>
              <a:gd name="connsiteX8" fmla="*/ 1252537 w 1526381"/>
              <a:gd name="connsiteY8" fmla="*/ 1020776 h 1526381"/>
              <a:gd name="connsiteX9" fmla="*/ 1252537 w 1526381"/>
              <a:gd name="connsiteY9" fmla="*/ 1526381 h 1526381"/>
              <a:gd name="connsiteX10" fmla="*/ 931516 w 1526381"/>
              <a:gd name="connsiteY10" fmla="*/ 1526381 h 1526381"/>
              <a:gd name="connsiteX11" fmla="*/ 379066 w 1526381"/>
              <a:gd name="connsiteY11" fmla="*/ 1526381 h 1526381"/>
              <a:gd name="connsiteX12" fmla="*/ 0 w 1526381"/>
              <a:gd name="connsiteY12" fmla="*/ 1526381 h 1526381"/>
              <a:gd name="connsiteX13" fmla="*/ 0 w 1526381"/>
              <a:gd name="connsiteY13" fmla="*/ 1320553 h 1526381"/>
              <a:gd name="connsiteX14" fmla="*/ 0 w 1526381"/>
              <a:gd name="connsiteY14" fmla="*/ 1078296 h 1526381"/>
              <a:gd name="connsiteX15" fmla="*/ 78580 w 1526381"/>
              <a:gd name="connsiteY15" fmla="*/ 1095377 h 1526381"/>
              <a:gd name="connsiteX16" fmla="*/ 273844 w 1526381"/>
              <a:gd name="connsiteY16" fmla="*/ 900113 h 1526381"/>
              <a:gd name="connsiteX17" fmla="*/ 78580 w 1526381"/>
              <a:gd name="connsiteY17" fmla="*/ 704849 h 1526381"/>
              <a:gd name="connsiteX18" fmla="*/ 0 w 1526381"/>
              <a:gd name="connsiteY18" fmla="*/ 721930 h 1526381"/>
              <a:gd name="connsiteX19" fmla="*/ 0 w 1526381"/>
              <a:gd name="connsiteY19" fmla="*/ 463302 h 1526381"/>
              <a:gd name="connsiteX20" fmla="*/ 0 w 1526381"/>
              <a:gd name="connsiteY20" fmla="*/ 273844 h 1526381"/>
              <a:gd name="connsiteX21" fmla="*/ 505606 w 1526381"/>
              <a:gd name="connsiteY21" fmla="*/ 273844 h 1526381"/>
              <a:gd name="connsiteX22" fmla="*/ 461962 w 1526381"/>
              <a:gd name="connsiteY22" fmla="*/ 164307 h 1526381"/>
              <a:gd name="connsiteX23" fmla="*/ 626269 w 1526381"/>
              <a:gd name="connsiteY23" fmla="*/ 0 h 1526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26381" h="1526381">
                <a:moveTo>
                  <a:pt x="626269" y="0"/>
                </a:moveTo>
                <a:cubicBezTo>
                  <a:pt x="717013" y="0"/>
                  <a:pt x="790576" y="73563"/>
                  <a:pt x="790576" y="164307"/>
                </a:cubicBezTo>
                <a:cubicBezTo>
                  <a:pt x="790576" y="206825"/>
                  <a:pt x="774426" y="245571"/>
                  <a:pt x="746932" y="273844"/>
                </a:cubicBezTo>
                <a:lnTo>
                  <a:pt x="1252537" y="273844"/>
                </a:lnTo>
                <a:lnTo>
                  <a:pt x="1252537" y="779450"/>
                </a:lnTo>
                <a:cubicBezTo>
                  <a:pt x="1280810" y="751956"/>
                  <a:pt x="1319556" y="735806"/>
                  <a:pt x="1362074" y="735806"/>
                </a:cubicBezTo>
                <a:cubicBezTo>
                  <a:pt x="1452818" y="735806"/>
                  <a:pt x="1526381" y="809369"/>
                  <a:pt x="1526381" y="900113"/>
                </a:cubicBezTo>
                <a:cubicBezTo>
                  <a:pt x="1526381" y="990857"/>
                  <a:pt x="1452818" y="1064420"/>
                  <a:pt x="1362074" y="1064420"/>
                </a:cubicBezTo>
                <a:cubicBezTo>
                  <a:pt x="1319556" y="1064420"/>
                  <a:pt x="1280810" y="1048270"/>
                  <a:pt x="1252537" y="1020776"/>
                </a:cubicBezTo>
                <a:lnTo>
                  <a:pt x="1252537" y="1526381"/>
                </a:lnTo>
                <a:lnTo>
                  <a:pt x="931516" y="1526381"/>
                </a:lnTo>
                <a:lnTo>
                  <a:pt x="379066" y="1526381"/>
                </a:lnTo>
                <a:lnTo>
                  <a:pt x="0" y="1526381"/>
                </a:lnTo>
                <a:lnTo>
                  <a:pt x="0" y="1320553"/>
                </a:lnTo>
                <a:lnTo>
                  <a:pt x="0" y="1078296"/>
                </a:lnTo>
                <a:cubicBezTo>
                  <a:pt x="23873" y="1089465"/>
                  <a:pt x="50536" y="1095377"/>
                  <a:pt x="78580" y="1095377"/>
                </a:cubicBezTo>
                <a:cubicBezTo>
                  <a:pt x="186421" y="1095377"/>
                  <a:pt x="273844" y="1007954"/>
                  <a:pt x="273844" y="900113"/>
                </a:cubicBezTo>
                <a:cubicBezTo>
                  <a:pt x="273844" y="792272"/>
                  <a:pt x="186421" y="704849"/>
                  <a:pt x="78580" y="704849"/>
                </a:cubicBezTo>
                <a:cubicBezTo>
                  <a:pt x="50536" y="704849"/>
                  <a:pt x="23873" y="710761"/>
                  <a:pt x="0" y="721930"/>
                </a:cubicBezTo>
                <a:lnTo>
                  <a:pt x="0" y="463302"/>
                </a:lnTo>
                <a:lnTo>
                  <a:pt x="0" y="273844"/>
                </a:lnTo>
                <a:lnTo>
                  <a:pt x="505606" y="273844"/>
                </a:lnTo>
                <a:cubicBezTo>
                  <a:pt x="478112" y="245571"/>
                  <a:pt x="461962" y="206825"/>
                  <a:pt x="461962" y="164307"/>
                </a:cubicBezTo>
                <a:cubicBezTo>
                  <a:pt x="461962" y="73563"/>
                  <a:pt x="535525" y="0"/>
                  <a:pt x="62626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68000" tIns="468000" rIns="468000" bIns="45720" numCol="1" spcCol="0" rtlCol="0" fromWordArt="0" anchor="ctr" anchorCtr="0" forceAA="0" compatLnSpc="1">
            <a:normAutofit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da-DK" smtClean="0">
                <a:sym typeface="Arial" panose="020B0604020202020204" pitchFamily="34" charset="0"/>
              </a:rPr>
              <a:t>创新创业大赛是提升大学生自信和锻炼表达、应变能力的有效方法</a:t>
            </a:r>
            <a:endParaRPr lang="zh-CN" altLang="da-DK" smtClean="0">
              <a:sym typeface="Arial" panose="020B0604020202020204" pitchFamily="34" charset="0"/>
            </a:endParaRPr>
          </a:p>
        </p:txBody>
      </p:sp>
      <p:sp>
        <p:nvSpPr>
          <p:cNvPr id="56" name="任意多边形 55"/>
          <p:cNvSpPr/>
          <p:nvPr>
            <p:custDataLst>
              <p:tags r:id="rId6"/>
            </p:custDataLst>
          </p:nvPr>
        </p:nvSpPr>
        <p:spPr>
          <a:xfrm>
            <a:off x="7198360" y="4036060"/>
            <a:ext cx="2235200" cy="2235200"/>
          </a:xfrm>
          <a:custGeom>
            <a:avLst/>
            <a:gdLst>
              <a:gd name="connsiteX0" fmla="*/ 0 w 1526381"/>
              <a:gd name="connsiteY0" fmla="*/ 0 h 1526381"/>
              <a:gd name="connsiteX1" fmla="*/ 1252537 w 1526381"/>
              <a:gd name="connsiteY1" fmla="*/ 0 h 1526381"/>
              <a:gd name="connsiteX2" fmla="*/ 1252537 w 1526381"/>
              <a:gd name="connsiteY2" fmla="*/ 505606 h 1526381"/>
              <a:gd name="connsiteX3" fmla="*/ 1362074 w 1526381"/>
              <a:gd name="connsiteY3" fmla="*/ 461962 h 1526381"/>
              <a:gd name="connsiteX4" fmla="*/ 1526381 w 1526381"/>
              <a:gd name="connsiteY4" fmla="*/ 626269 h 1526381"/>
              <a:gd name="connsiteX5" fmla="*/ 1362074 w 1526381"/>
              <a:gd name="connsiteY5" fmla="*/ 790576 h 1526381"/>
              <a:gd name="connsiteX6" fmla="*/ 1252537 w 1526381"/>
              <a:gd name="connsiteY6" fmla="*/ 746932 h 1526381"/>
              <a:gd name="connsiteX7" fmla="*/ 1252537 w 1526381"/>
              <a:gd name="connsiteY7" fmla="*/ 1252537 h 1526381"/>
              <a:gd name="connsiteX8" fmla="*/ 746932 w 1526381"/>
              <a:gd name="connsiteY8" fmla="*/ 1252537 h 1526381"/>
              <a:gd name="connsiteX9" fmla="*/ 790576 w 1526381"/>
              <a:gd name="connsiteY9" fmla="*/ 1362074 h 1526381"/>
              <a:gd name="connsiteX10" fmla="*/ 626269 w 1526381"/>
              <a:gd name="connsiteY10" fmla="*/ 1526381 h 1526381"/>
              <a:gd name="connsiteX11" fmla="*/ 461962 w 1526381"/>
              <a:gd name="connsiteY11" fmla="*/ 1362074 h 1526381"/>
              <a:gd name="connsiteX12" fmla="*/ 505606 w 1526381"/>
              <a:gd name="connsiteY12" fmla="*/ 1252537 h 1526381"/>
              <a:gd name="connsiteX13" fmla="*/ 0 w 1526381"/>
              <a:gd name="connsiteY13" fmla="*/ 1252537 h 1526381"/>
              <a:gd name="connsiteX14" fmla="*/ 0 w 1526381"/>
              <a:gd name="connsiteY14" fmla="*/ 944942 h 1526381"/>
              <a:gd name="connsiteX15" fmla="*/ 0 w 1526381"/>
              <a:gd name="connsiteY15" fmla="*/ 804452 h 1526381"/>
              <a:gd name="connsiteX16" fmla="*/ 78580 w 1526381"/>
              <a:gd name="connsiteY16" fmla="*/ 821533 h 1526381"/>
              <a:gd name="connsiteX17" fmla="*/ 273844 w 1526381"/>
              <a:gd name="connsiteY17" fmla="*/ 626269 h 1526381"/>
              <a:gd name="connsiteX18" fmla="*/ 78580 w 1526381"/>
              <a:gd name="connsiteY18" fmla="*/ 431005 h 1526381"/>
              <a:gd name="connsiteX19" fmla="*/ 0 w 1526381"/>
              <a:gd name="connsiteY19" fmla="*/ 448086 h 1526381"/>
              <a:gd name="connsiteX20" fmla="*/ 0 w 1526381"/>
              <a:gd name="connsiteY20" fmla="*/ 307595 h 1526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6381" h="1526381">
                <a:moveTo>
                  <a:pt x="0" y="0"/>
                </a:moveTo>
                <a:lnTo>
                  <a:pt x="1252537" y="0"/>
                </a:lnTo>
                <a:lnTo>
                  <a:pt x="1252537" y="505606"/>
                </a:lnTo>
                <a:cubicBezTo>
                  <a:pt x="1280810" y="478112"/>
                  <a:pt x="1319556" y="461962"/>
                  <a:pt x="1362074" y="461962"/>
                </a:cubicBezTo>
                <a:cubicBezTo>
                  <a:pt x="1452818" y="461962"/>
                  <a:pt x="1526381" y="535525"/>
                  <a:pt x="1526381" y="626269"/>
                </a:cubicBezTo>
                <a:cubicBezTo>
                  <a:pt x="1526381" y="717013"/>
                  <a:pt x="1452818" y="790576"/>
                  <a:pt x="1362074" y="790576"/>
                </a:cubicBezTo>
                <a:cubicBezTo>
                  <a:pt x="1319556" y="790576"/>
                  <a:pt x="1280810" y="774426"/>
                  <a:pt x="1252537" y="746932"/>
                </a:cubicBezTo>
                <a:lnTo>
                  <a:pt x="1252537" y="1252537"/>
                </a:lnTo>
                <a:lnTo>
                  <a:pt x="746932" y="1252537"/>
                </a:lnTo>
                <a:cubicBezTo>
                  <a:pt x="774426" y="1280810"/>
                  <a:pt x="790576" y="1319556"/>
                  <a:pt x="790576" y="1362074"/>
                </a:cubicBezTo>
                <a:cubicBezTo>
                  <a:pt x="790576" y="1452818"/>
                  <a:pt x="717013" y="1526381"/>
                  <a:pt x="626269" y="1526381"/>
                </a:cubicBezTo>
                <a:cubicBezTo>
                  <a:pt x="535525" y="1526381"/>
                  <a:pt x="461962" y="1452818"/>
                  <a:pt x="461962" y="1362074"/>
                </a:cubicBezTo>
                <a:cubicBezTo>
                  <a:pt x="461962" y="1319556"/>
                  <a:pt x="478112" y="1280810"/>
                  <a:pt x="505606" y="1252537"/>
                </a:cubicBezTo>
                <a:lnTo>
                  <a:pt x="0" y="1252537"/>
                </a:lnTo>
                <a:lnTo>
                  <a:pt x="0" y="944942"/>
                </a:lnTo>
                <a:lnTo>
                  <a:pt x="0" y="804452"/>
                </a:lnTo>
                <a:cubicBezTo>
                  <a:pt x="23873" y="815621"/>
                  <a:pt x="50536" y="821533"/>
                  <a:pt x="78580" y="821533"/>
                </a:cubicBezTo>
                <a:cubicBezTo>
                  <a:pt x="186421" y="821533"/>
                  <a:pt x="273844" y="734110"/>
                  <a:pt x="273844" y="626269"/>
                </a:cubicBezTo>
                <a:cubicBezTo>
                  <a:pt x="273844" y="518428"/>
                  <a:pt x="186421" y="431005"/>
                  <a:pt x="78580" y="431005"/>
                </a:cubicBezTo>
                <a:cubicBezTo>
                  <a:pt x="50536" y="431005"/>
                  <a:pt x="23873" y="436917"/>
                  <a:pt x="0" y="448086"/>
                </a:cubicBezTo>
                <a:lnTo>
                  <a:pt x="0" y="30759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68000" tIns="45720" rIns="468000" bIns="46800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r>
              <a:rPr lang="zh-CN" altLang="da-DK" smtClean="0">
                <a:sym typeface="Arial" panose="020B0604020202020204" pitchFamily="34" charset="0"/>
              </a:rPr>
              <a:t>创新创业大赛是增强大学生科研能力的有交措施</a:t>
            </a:r>
            <a:endParaRPr lang="zh-CN" altLang="da-DK" smtClean="0">
              <a:sym typeface="Arial" panose="020B0604020202020204" pitchFamily="34" charset="0"/>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2"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additive="base">
                                        <p:cTn id="17" dur="500" fill="hold"/>
                                        <p:tgtEl>
                                          <p:spTgt spid="55"/>
                                        </p:tgtEl>
                                        <p:attrNameLst>
                                          <p:attrName>ppt_x</p:attrName>
                                        </p:attrNameLst>
                                      </p:cBhvr>
                                      <p:tavLst>
                                        <p:tav tm="0">
                                          <p:val>
                                            <p:strVal val="0-#ppt_w/2"/>
                                          </p:val>
                                        </p:tav>
                                        <p:tav tm="100000">
                                          <p:val>
                                            <p:strVal val="#ppt_x"/>
                                          </p:val>
                                        </p:tav>
                                      </p:tavLst>
                                    </p:anim>
                                    <p:anim calcmode="lin" valueType="num">
                                      <p:cBhvr additive="base">
                                        <p:cTn id="18" dur="500" fill="hold"/>
                                        <p:tgtEl>
                                          <p:spTgt spid="5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6"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1+#ppt_w/2"/>
                                          </p:val>
                                        </p:tav>
                                        <p:tav tm="100000">
                                          <p:val>
                                            <p:strVal val="#ppt_x"/>
                                          </p:val>
                                        </p:tav>
                                      </p:tavLst>
                                    </p:anim>
                                    <p:anim calcmode="lin" valueType="num">
                                      <p:cBhvr additive="base">
                                        <p:cTn id="28" dur="500" fill="hold"/>
                                        <p:tgtEl>
                                          <p:spTgt spid="5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3"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1+#ppt_w/2"/>
                                          </p:val>
                                        </p:tav>
                                        <p:tav tm="100000">
                                          <p:val>
                                            <p:strVal val="#ppt_x"/>
                                          </p:val>
                                        </p:tav>
                                      </p:tavLst>
                                    </p:anim>
                                    <p:anim calcmode="lin" valueType="num">
                                      <p:cBhvr additive="base">
                                        <p:cTn id="33"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55" grpId="0" animBg="1"/>
      <p:bldP spid="4" grpId="0" animBg="1"/>
      <p:bldP spid="2" grpId="0" animBg="1"/>
      <p:bldP spid="5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 name="组合 20"/>
          <p:cNvGrpSpPr/>
          <p:nvPr>
            <p:custDataLst>
              <p:tags r:id="rId1"/>
            </p:custDataLst>
          </p:nvPr>
        </p:nvGrpSpPr>
        <p:grpSpPr>
          <a:xfrm>
            <a:off x="888365" y="488950"/>
            <a:ext cx="10478135" cy="1729740"/>
            <a:chOff x="1974850" y="2884489"/>
            <a:chExt cx="5143500" cy="865250"/>
          </a:xfrm>
        </p:grpSpPr>
        <p:sp>
          <p:nvSpPr>
            <p:cNvPr id="2" name="KSO_Shape"/>
            <p:cNvSpPr/>
            <p:nvPr>
              <p:custDataLst>
                <p:tags r:id="rId2"/>
              </p:custDataLst>
            </p:nvPr>
          </p:nvSpPr>
          <p:spPr bwMode="auto">
            <a:xfrm>
              <a:off x="1974850" y="2897189"/>
              <a:ext cx="419100" cy="412814"/>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1"/>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sz="1800"/>
            </a:p>
          </p:txBody>
        </p:sp>
        <p:sp>
          <p:nvSpPr>
            <p:cNvPr id="5" name="矩形 4"/>
            <p:cNvSpPr/>
            <p:nvPr>
              <p:custDataLst>
                <p:tags r:id="rId3"/>
              </p:custDataLst>
            </p:nvPr>
          </p:nvSpPr>
          <p:spPr>
            <a:xfrm>
              <a:off x="2470155" y="3162106"/>
              <a:ext cx="4572139" cy="587633"/>
            </a:xfrm>
            <a:prstGeom prst="rect">
              <a:avLst/>
            </a:prstGeom>
          </p:spPr>
          <p:txBody>
            <a:bodyPr lIns="107950" rIns="107950" anchor="t" anchorCtr="0">
              <a:noAutofit/>
            </a:bodyPr>
            <a:p>
              <a:pPr marL="0" lvl="1" indent="0" algn="just">
                <a:lnSpc>
                  <a:spcPct val="120000"/>
                </a:lnSpc>
                <a:spcBef>
                  <a:spcPts val="0"/>
                </a:spcBef>
                <a:spcAft>
                  <a:spcPts val="0"/>
                </a:spcAft>
                <a:buSzPct val="100000"/>
                <a:buFont typeface="幼圆" panose="02010509060101010101" pitchFamily="49" charset="-122"/>
                <a:buNone/>
              </a:pPr>
              <a:r>
                <a:rPr lang="zh-CN" altLang="en-US" sz="1400" dirty="0" smtClean="0">
                  <a:latin typeface="+mn-ea"/>
                  <a:ea typeface="+mn-ea"/>
                  <a:sym typeface="+mn-ea"/>
                </a:rPr>
                <a:t>通过创新创业大赛，大学生可以通过不断地学习与积累，提高学生学习能动性，对所学专业知识进行一个良好的消化吸收，并加以实践的一个有效推进平台。以创新创业大赛作为大学生的科技创新实践活动的载体，在比赛中发现自身存在的不足之处，加以学习，不断改进，强化学生对所涉及专业知识的学习与理解，有利于专业课程的应用与实践。</a:t>
              </a:r>
              <a:endParaRPr lang="zh-CN" altLang="en-US" sz="1400" dirty="0" smtClean="0">
                <a:solidFill>
                  <a:schemeClr val="tx1"/>
                </a:solidFill>
                <a:latin typeface="+mn-ea"/>
                <a:ea typeface="+mn-ea"/>
              </a:endParaRPr>
            </a:p>
          </p:txBody>
        </p:sp>
        <p:sp>
          <p:nvSpPr>
            <p:cNvPr id="6" name="矩形 5"/>
            <p:cNvSpPr/>
            <p:nvPr>
              <p:custDataLst>
                <p:tags r:id="rId4"/>
              </p:custDataLst>
            </p:nvPr>
          </p:nvSpPr>
          <p:spPr>
            <a:xfrm>
              <a:off x="2546350" y="2884489"/>
              <a:ext cx="4572000" cy="315911"/>
            </a:xfrm>
            <a:prstGeom prst="rect">
              <a:avLst/>
            </a:prstGeom>
          </p:spPr>
          <p:txBody>
            <a:bodyPr lIns="0" tIns="0" rIns="0" bIns="0" anchor="ctr" anchorCtr="0">
              <a:normAutofit/>
            </a:bodyPr>
            <a:p>
              <a:pPr marL="0" indent="0" algn="just">
                <a:lnSpc>
                  <a:spcPct val="120000"/>
                </a:lnSpc>
                <a:spcBef>
                  <a:spcPts val="0"/>
                </a:spcBef>
                <a:spcAft>
                  <a:spcPts val="0"/>
                </a:spcAft>
                <a:buSzPct val="100000"/>
              </a:pPr>
              <a:r>
                <a:rPr lang="zh-CN" altLang="en-US" sz="1800" b="1" dirty="0" smtClean="0">
                  <a:solidFill>
                    <a:schemeClr val="accent1">
                      <a:lumMod val="75000"/>
                    </a:schemeClr>
                  </a:solidFill>
                  <a:latin typeface="+mj-lt"/>
                  <a:ea typeface="+mj-ea"/>
                  <a:cs typeface="+mj-cs"/>
                </a:rPr>
                <a:t>创新创业大赛是有效培养大学生自主学习及创新实践能力的途径</a:t>
              </a:r>
              <a:endParaRPr lang="zh-CN" altLang="en-US" sz="1800" b="1" dirty="0" smtClean="0">
                <a:solidFill>
                  <a:schemeClr val="accent1">
                    <a:lumMod val="75000"/>
                  </a:schemeClr>
                </a:solidFill>
                <a:latin typeface="+mj-lt"/>
                <a:ea typeface="+mj-ea"/>
                <a:cs typeface="+mj-cs"/>
              </a:endParaRPr>
            </a:p>
          </p:txBody>
        </p:sp>
      </p:grpSp>
      <p:grpSp>
        <p:nvGrpSpPr>
          <p:cNvPr id="3" name="组合 2"/>
          <p:cNvGrpSpPr/>
          <p:nvPr>
            <p:custDataLst>
              <p:tags r:id="rId5"/>
            </p:custDataLst>
          </p:nvPr>
        </p:nvGrpSpPr>
        <p:grpSpPr>
          <a:xfrm>
            <a:off x="888365" y="2218690"/>
            <a:ext cx="10478135" cy="1807846"/>
            <a:chOff x="1974850" y="2884489"/>
            <a:chExt cx="5143500" cy="1008930"/>
          </a:xfrm>
        </p:grpSpPr>
        <p:sp>
          <p:nvSpPr>
            <p:cNvPr id="4" name="KSO_Shape"/>
            <p:cNvSpPr/>
            <p:nvPr>
              <p:custDataLst>
                <p:tags r:id="rId6"/>
              </p:custDataLst>
            </p:nvPr>
          </p:nvSpPr>
          <p:spPr bwMode="auto">
            <a:xfrm>
              <a:off x="1974850" y="2897189"/>
              <a:ext cx="419100" cy="46008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3498DB"/>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sz="1800">
                <a:solidFill>
                  <a:srgbClr val="4276AA"/>
                </a:solidFill>
              </a:endParaRPr>
            </a:p>
          </p:txBody>
        </p:sp>
        <p:sp>
          <p:nvSpPr>
            <p:cNvPr id="7" name="矩形 6"/>
            <p:cNvSpPr/>
            <p:nvPr>
              <p:custDataLst>
                <p:tags r:id="rId7"/>
              </p:custDataLst>
            </p:nvPr>
          </p:nvSpPr>
          <p:spPr>
            <a:xfrm>
              <a:off x="2470155" y="3162106"/>
              <a:ext cx="4572139" cy="731313"/>
            </a:xfrm>
            <a:prstGeom prst="rect">
              <a:avLst/>
            </a:prstGeom>
          </p:spPr>
          <p:txBody>
            <a:bodyPr lIns="107950" rIns="107950" anchor="t" anchorCtr="0">
              <a:normAutofit fontScale="90000" lnSpcReduction="10000"/>
            </a:bodyPr>
            <a:p>
              <a:pPr marL="0" indent="0" algn="just" eaLnBrk="1" latinLnBrk="0" hangingPunct="1">
                <a:lnSpc>
                  <a:spcPct val="120000"/>
                </a:lnSpc>
                <a:spcBef>
                  <a:spcPts val="0"/>
                </a:spcBef>
                <a:buNone/>
              </a:pPr>
              <a:r>
                <a:rPr lang="zh-CN" altLang="en-US" sz="1600" dirty="0">
                  <a:latin typeface="+mn-ea"/>
                  <a:ea typeface="+mn-ea"/>
                  <a:cs typeface="+mn-ea"/>
                  <a:sym typeface="+mn-ea"/>
                </a:rPr>
                <a:t>在创新创业竞赛过程中，要求组员们通过自主的学习，能够对项目的国内外市场现状进行阐述和评价，同时要求组员们能够对自己所承担岗位的职能和责任明确于心、能够运用所有的资源壮大自己的创业团队、能够简洁清晰地向评委介绍创业项目，指出项目创新点及核心竞争力，准确回答评委专业的问题，进而吸引投资者的目光。所以参赛的过程在很大程度上能够锻炼大学生的语言表达、组织管理和应变能力，提升大学生的自信心，这对于大学生全面能力的培养是有好处的, 对以后独立开展工作也有极大的帮助。</a:t>
              </a:r>
              <a:endParaRPr lang="zh-CN" altLang="en-US" sz="1600" dirty="0" smtClean="0">
                <a:solidFill>
                  <a:schemeClr val="tx1"/>
                </a:solidFill>
                <a:latin typeface="+mn-ea"/>
                <a:ea typeface="+mn-ea"/>
                <a:cs typeface="+mn-ea"/>
              </a:endParaRPr>
            </a:p>
          </p:txBody>
        </p:sp>
        <p:sp>
          <p:nvSpPr>
            <p:cNvPr id="8" name="矩形 7"/>
            <p:cNvSpPr/>
            <p:nvPr>
              <p:custDataLst>
                <p:tags r:id="rId8"/>
              </p:custDataLst>
            </p:nvPr>
          </p:nvSpPr>
          <p:spPr>
            <a:xfrm>
              <a:off x="2546350" y="2884489"/>
              <a:ext cx="4572000" cy="315911"/>
            </a:xfrm>
            <a:prstGeom prst="rect">
              <a:avLst/>
            </a:prstGeom>
          </p:spPr>
          <p:txBody>
            <a:bodyPr lIns="0" tIns="0" rIns="0" bIns="0" anchor="ctr" anchorCtr="0">
              <a:normAutofit/>
            </a:bodyPr>
            <a:p>
              <a:pPr algn="just">
                <a:lnSpc>
                  <a:spcPct val="120000"/>
                </a:lnSpc>
              </a:pPr>
              <a:r>
                <a:rPr lang="zh-CN" altLang="en-US" sz="1800" b="1" spc="300">
                  <a:solidFill>
                    <a:srgbClr val="3498DB"/>
                  </a:solidFill>
                  <a:latin typeface="+mj-ea"/>
                  <a:ea typeface="+mj-ea"/>
                  <a:cs typeface="+mj-cs"/>
                  <a:sym typeface="Arial" panose="020B0604020202020204" pitchFamily="34" charset="0"/>
                </a:rPr>
                <a:t>创新创业大赛是培养大学生团队精神的有效行为</a:t>
              </a:r>
              <a:endParaRPr lang="zh-CN" altLang="en-US" sz="1800" dirty="0" smtClean="0">
                <a:solidFill>
                  <a:schemeClr val="accent1">
                    <a:lumMod val="75000"/>
                  </a:schemeClr>
                </a:solidFill>
                <a:latin typeface="+mj-ea"/>
                <a:ea typeface="+mj-ea"/>
                <a:cs typeface="+mj-cs"/>
              </a:endParaRPr>
            </a:p>
          </p:txBody>
        </p:sp>
      </p:grpSp>
      <p:grpSp>
        <p:nvGrpSpPr>
          <p:cNvPr id="13" name="组合 12"/>
          <p:cNvGrpSpPr/>
          <p:nvPr>
            <p:custDataLst>
              <p:tags r:id="rId9"/>
            </p:custDataLst>
          </p:nvPr>
        </p:nvGrpSpPr>
        <p:grpSpPr>
          <a:xfrm>
            <a:off x="871855" y="4139565"/>
            <a:ext cx="10478135" cy="1913889"/>
            <a:chOff x="1974850" y="2884489"/>
            <a:chExt cx="5143500" cy="1068111"/>
          </a:xfrm>
        </p:grpSpPr>
        <p:sp>
          <p:nvSpPr>
            <p:cNvPr id="14" name="KSO_Shape"/>
            <p:cNvSpPr/>
            <p:nvPr>
              <p:custDataLst>
                <p:tags r:id="rId10"/>
              </p:custDataLst>
            </p:nvPr>
          </p:nvSpPr>
          <p:spPr bwMode="auto">
            <a:xfrm>
              <a:off x="1974850" y="2897189"/>
              <a:ext cx="419100" cy="46008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00B0F0"/>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sz="1800"/>
            </a:p>
          </p:txBody>
        </p:sp>
        <p:sp>
          <p:nvSpPr>
            <p:cNvPr id="15" name="矩形 14"/>
            <p:cNvSpPr/>
            <p:nvPr>
              <p:custDataLst>
                <p:tags r:id="rId11"/>
              </p:custDataLst>
            </p:nvPr>
          </p:nvSpPr>
          <p:spPr>
            <a:xfrm>
              <a:off x="2470155" y="3161971"/>
              <a:ext cx="4572139" cy="790629"/>
            </a:xfrm>
            <a:prstGeom prst="rect">
              <a:avLst/>
            </a:prstGeom>
          </p:spPr>
          <p:txBody>
            <a:bodyPr lIns="107950" rIns="107950" anchor="t" anchorCtr="0"/>
            <a:p>
              <a:pPr marL="0" indent="0" algn="just" eaLnBrk="1" latinLnBrk="0" hangingPunct="1">
                <a:lnSpc>
                  <a:spcPct val="120000"/>
                </a:lnSpc>
                <a:spcBef>
                  <a:spcPts val="0"/>
                </a:spcBef>
                <a:buNone/>
              </a:pPr>
              <a:r>
                <a:rPr lang="zh-CN" altLang="en-US" sz="1400" dirty="0">
                  <a:latin typeface="+mn-ea"/>
                  <a:ea typeface="+mn-ea"/>
                  <a:cs typeface="+mn-ea"/>
                  <a:sym typeface="+mn-ea"/>
                </a:rPr>
                <a:t>在创新创业竞赛过程中，要求组员们通过自主的学习，能够对项目的国内外市场现状进行阐述和评价，同时要求组员们能够对自己所承担岗位的职能和责任明确于心、能够运用所有的资源壮大自己的创业团队、能够简洁清晰地向评委介绍创业项目，指出项目创新点及核心竞争力，准确回答评委专业的问题，进而吸引投资者的目光。所以参赛的过程在很大程度上能够锻炼大学生的语言表达、组织管理和应变能力，提升大学生的自信心，这对于大学生全面能力的培养是有好处的, 对以后独立开展工作也有极大的帮助。</a:t>
              </a:r>
              <a:endParaRPr lang="zh-CN" altLang="en-US" sz="1400" dirty="0" smtClean="0">
                <a:solidFill>
                  <a:schemeClr val="tx1"/>
                </a:solidFill>
                <a:latin typeface="+mn-ea"/>
                <a:ea typeface="+mn-ea"/>
                <a:cs typeface="+mn-ea"/>
                <a:sym typeface="+mn-ea"/>
              </a:endParaRPr>
            </a:p>
          </p:txBody>
        </p:sp>
        <p:sp>
          <p:nvSpPr>
            <p:cNvPr id="16" name="矩形 15"/>
            <p:cNvSpPr/>
            <p:nvPr>
              <p:custDataLst>
                <p:tags r:id="rId12"/>
              </p:custDataLst>
            </p:nvPr>
          </p:nvSpPr>
          <p:spPr>
            <a:xfrm>
              <a:off x="2546350" y="2884489"/>
              <a:ext cx="4572000" cy="315911"/>
            </a:xfrm>
            <a:prstGeom prst="rect">
              <a:avLst/>
            </a:prstGeom>
          </p:spPr>
          <p:txBody>
            <a:bodyPr lIns="0" tIns="0" rIns="0" bIns="0" anchor="ctr" anchorCtr="0">
              <a:normAutofit/>
            </a:bodyPr>
            <a:p>
              <a:pPr algn="just">
                <a:lnSpc>
                  <a:spcPct val="120000"/>
                </a:lnSpc>
              </a:pPr>
              <a:r>
                <a:rPr lang="zh-CN" altLang="zh-CN" sz="1800" b="1" dirty="0" smtClean="0">
                  <a:solidFill>
                    <a:srgbClr val="00B0F0"/>
                  </a:solidFill>
                  <a:latin typeface="+mj-ea"/>
                  <a:ea typeface="+mj-ea"/>
                  <a:cs typeface="+mj-cs"/>
                </a:rPr>
                <a:t>创新创业大赛是提升大学生自信和锻炼表达、应变能力的有效方法</a:t>
              </a:r>
              <a:endParaRPr lang="zh-CN" altLang="zh-CN" sz="1800" b="1" dirty="0" smtClean="0">
                <a:solidFill>
                  <a:srgbClr val="00B0F0"/>
                </a:solidFill>
                <a:latin typeface="+mj-ea"/>
                <a:ea typeface="+mj-ea"/>
                <a:cs typeface="+mj-cs"/>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 name="组合 20"/>
          <p:cNvGrpSpPr/>
          <p:nvPr>
            <p:custDataLst>
              <p:tags r:id="rId1"/>
            </p:custDataLst>
          </p:nvPr>
        </p:nvGrpSpPr>
        <p:grpSpPr>
          <a:xfrm>
            <a:off x="888365" y="1134745"/>
            <a:ext cx="10478135" cy="1729740"/>
            <a:chOff x="1974850" y="2884489"/>
            <a:chExt cx="5143500" cy="865250"/>
          </a:xfrm>
        </p:grpSpPr>
        <p:sp>
          <p:nvSpPr>
            <p:cNvPr id="2" name="KSO_Shape"/>
            <p:cNvSpPr/>
            <p:nvPr>
              <p:custDataLst>
                <p:tags r:id="rId2"/>
              </p:custDataLst>
            </p:nvPr>
          </p:nvSpPr>
          <p:spPr bwMode="auto">
            <a:xfrm>
              <a:off x="1974850" y="2897189"/>
              <a:ext cx="419100" cy="412814"/>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sz="1800"/>
            </a:p>
          </p:txBody>
        </p:sp>
        <p:sp>
          <p:nvSpPr>
            <p:cNvPr id="5" name="矩形 4"/>
            <p:cNvSpPr/>
            <p:nvPr>
              <p:custDataLst>
                <p:tags r:id="rId3"/>
              </p:custDataLst>
            </p:nvPr>
          </p:nvSpPr>
          <p:spPr>
            <a:xfrm>
              <a:off x="2470155" y="3162106"/>
              <a:ext cx="4572139" cy="587633"/>
            </a:xfrm>
            <a:prstGeom prst="rect">
              <a:avLst/>
            </a:prstGeom>
          </p:spPr>
          <p:txBody>
            <a:bodyPr lIns="107950" rIns="107950" anchor="t" anchorCtr="0">
              <a:noAutofit/>
            </a:bodyPr>
            <a:p>
              <a:pPr marL="0" indent="0" algn="just" eaLnBrk="1" latinLnBrk="0" hangingPunct="1">
                <a:lnSpc>
                  <a:spcPct val="120000"/>
                </a:lnSpc>
                <a:spcBef>
                  <a:spcPts val="0"/>
                </a:spcBef>
                <a:buNone/>
              </a:pPr>
              <a:r>
                <a:rPr lang="zh-CN" altLang="en-US" sz="1400" dirty="0">
                  <a:latin typeface="+mn-ea"/>
                  <a:ea typeface="+mn-ea"/>
                  <a:cs typeface="+mn-ea"/>
                  <a:sym typeface="+mn-ea"/>
                </a:rPr>
                <a:t>立足于互联网+趋势发展下，学生通过参加创新创业竞赛，可以开拓科学思维；在创新创业商业计划书的撰写中，可以培养学生的科学研究方法，从发现问题到解决问题中，提升自我的逻辑思维能力。在科技类、技术类型的项目中，学生从校园的初赛到省赛再到国家级别的总决赛，学生们对自身的科研项目不断地加强学习与钻研，从各个环节全面提升自主的科研能力及创新能力，从而创新思维不断得于强化，学生科研能力得以孕育。</a:t>
              </a:r>
              <a:endParaRPr lang="zh-CN" altLang="en-US" sz="1400" dirty="0" smtClean="0">
                <a:solidFill>
                  <a:schemeClr val="tx1"/>
                </a:solidFill>
                <a:latin typeface="+mn-ea"/>
                <a:ea typeface="+mn-ea"/>
                <a:cs typeface="+mn-ea"/>
              </a:endParaRPr>
            </a:p>
          </p:txBody>
        </p:sp>
        <p:sp>
          <p:nvSpPr>
            <p:cNvPr id="6" name="矩形 5"/>
            <p:cNvSpPr/>
            <p:nvPr>
              <p:custDataLst>
                <p:tags r:id="rId4"/>
              </p:custDataLst>
            </p:nvPr>
          </p:nvSpPr>
          <p:spPr>
            <a:xfrm>
              <a:off x="2546350" y="2884489"/>
              <a:ext cx="4572000" cy="315911"/>
            </a:xfrm>
            <a:prstGeom prst="rect">
              <a:avLst/>
            </a:prstGeom>
          </p:spPr>
          <p:txBody>
            <a:bodyPr lIns="0" tIns="0" rIns="0" bIns="0" anchor="ctr" anchorCtr="0">
              <a:normAutofit/>
            </a:bodyPr>
            <a:p>
              <a:pPr marL="0" indent="0" algn="just">
                <a:lnSpc>
                  <a:spcPct val="120000"/>
                </a:lnSpc>
                <a:spcBef>
                  <a:spcPts val="0"/>
                </a:spcBef>
                <a:spcAft>
                  <a:spcPts val="0"/>
                </a:spcAft>
                <a:buSzPct val="100000"/>
              </a:pPr>
              <a:r>
                <a:rPr lang="zh-CN" altLang="en-US" sz="1800" b="1" dirty="0" smtClean="0">
                  <a:solidFill>
                    <a:srgbClr val="2D98A7"/>
                  </a:solidFill>
                  <a:latin typeface="+mj-lt"/>
                  <a:ea typeface="+mj-ea"/>
                  <a:cs typeface="+mj-cs"/>
                </a:rPr>
                <a:t>创新创业大赛是增强大学生科研能力的有效措施</a:t>
              </a:r>
              <a:endParaRPr lang="zh-CN" altLang="en-US" sz="1800" b="1" dirty="0" smtClean="0">
                <a:solidFill>
                  <a:srgbClr val="2D98A7"/>
                </a:solidFill>
                <a:latin typeface="+mj-lt"/>
                <a:ea typeface="+mj-ea"/>
                <a:cs typeface="+mj-cs"/>
              </a:endParaRPr>
            </a:p>
          </p:txBody>
        </p:sp>
      </p:grpSp>
      <p:grpSp>
        <p:nvGrpSpPr>
          <p:cNvPr id="3" name="组合 2"/>
          <p:cNvGrpSpPr/>
          <p:nvPr>
            <p:custDataLst>
              <p:tags r:id="rId5"/>
            </p:custDataLst>
          </p:nvPr>
        </p:nvGrpSpPr>
        <p:grpSpPr>
          <a:xfrm>
            <a:off x="888365" y="3653790"/>
            <a:ext cx="10478135" cy="1807846"/>
            <a:chOff x="1974850" y="2884489"/>
            <a:chExt cx="5143500" cy="1008930"/>
          </a:xfrm>
        </p:grpSpPr>
        <p:sp>
          <p:nvSpPr>
            <p:cNvPr id="4" name="KSO_Shape"/>
            <p:cNvSpPr/>
            <p:nvPr>
              <p:custDataLst>
                <p:tags r:id="rId6"/>
              </p:custDataLst>
            </p:nvPr>
          </p:nvSpPr>
          <p:spPr bwMode="auto">
            <a:xfrm>
              <a:off x="1974850" y="2897189"/>
              <a:ext cx="419100" cy="46008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lumMod val="60000"/>
                <a:lumOff val="40000"/>
              </a:schemeClr>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sz="1800">
                <a:solidFill>
                  <a:srgbClr val="4276AA"/>
                </a:solidFill>
              </a:endParaRPr>
            </a:p>
          </p:txBody>
        </p:sp>
        <p:sp>
          <p:nvSpPr>
            <p:cNvPr id="7" name="矩形 6"/>
            <p:cNvSpPr/>
            <p:nvPr>
              <p:custDataLst>
                <p:tags r:id="rId7"/>
              </p:custDataLst>
            </p:nvPr>
          </p:nvSpPr>
          <p:spPr>
            <a:xfrm>
              <a:off x="2470155" y="3162106"/>
              <a:ext cx="4572139" cy="731313"/>
            </a:xfrm>
            <a:prstGeom prst="rect">
              <a:avLst/>
            </a:prstGeom>
          </p:spPr>
          <p:txBody>
            <a:bodyPr lIns="107950" rIns="107950" anchor="t" anchorCtr="0">
              <a:normAutofit fontScale="90000" lnSpcReduction="10000"/>
            </a:bodyPr>
            <a:p>
              <a:pPr marL="0" indent="0" algn="just" eaLnBrk="1" latinLnBrk="0" hangingPunct="1">
                <a:lnSpc>
                  <a:spcPct val="120000"/>
                </a:lnSpc>
                <a:spcBef>
                  <a:spcPts val="0"/>
                </a:spcBef>
                <a:buNone/>
              </a:pPr>
              <a:r>
                <a:rPr lang="zh-CN" altLang="en-US" sz="1600" dirty="0">
                  <a:latin typeface="+mn-ea"/>
                  <a:ea typeface="+mn-ea"/>
                  <a:cs typeface="+mn-ea"/>
                  <a:sym typeface="+mn-ea"/>
                </a:rPr>
                <a:t>在创新创业竞赛过程中，要求组员们通过自主的学习，能够对项目的国内外市场现状进行阐述和评价，同时要求组员们能够对自己所承担岗位的职能和责任明确于心、能够运用所有的资源壮大自己的创业团队、能够简洁清晰地向评委介绍创业项目，指出项目创新点及核心竞争力，准确回答评委专业的问题，进而吸引投资者的目光。所以参赛的过程在很大程度上能够锻炼大学生的语言表达、组织管理和应变能力，提升大学生的自信心，这对于大学生全面能力的培养是有好处的, 对以后独立开展工作也有极大的帮助。</a:t>
              </a:r>
              <a:endParaRPr lang="zh-CN" altLang="en-US" sz="1600" dirty="0" smtClean="0">
                <a:solidFill>
                  <a:schemeClr val="tx1"/>
                </a:solidFill>
                <a:latin typeface="+mn-ea"/>
                <a:ea typeface="+mn-ea"/>
                <a:cs typeface="+mn-ea"/>
              </a:endParaRPr>
            </a:p>
          </p:txBody>
        </p:sp>
        <p:sp>
          <p:nvSpPr>
            <p:cNvPr id="8" name="矩形 7"/>
            <p:cNvSpPr/>
            <p:nvPr>
              <p:custDataLst>
                <p:tags r:id="rId8"/>
              </p:custDataLst>
            </p:nvPr>
          </p:nvSpPr>
          <p:spPr>
            <a:xfrm>
              <a:off x="2546350" y="2884489"/>
              <a:ext cx="4572000" cy="315911"/>
            </a:xfrm>
            <a:prstGeom prst="rect">
              <a:avLst/>
            </a:prstGeom>
          </p:spPr>
          <p:txBody>
            <a:bodyPr lIns="0" tIns="0" rIns="0" bIns="0" anchor="ctr" anchorCtr="0">
              <a:normAutofit/>
            </a:bodyPr>
            <a:p>
              <a:pPr algn="just">
                <a:lnSpc>
                  <a:spcPct val="120000"/>
                </a:lnSpc>
              </a:pPr>
              <a:r>
                <a:rPr lang="zh-CN" altLang="en-US" sz="1800" dirty="0" smtClean="0">
                  <a:solidFill>
                    <a:srgbClr val="72CCD9"/>
                  </a:solidFill>
                  <a:latin typeface="+mj-ea"/>
                  <a:ea typeface="+mj-ea"/>
                  <a:cs typeface="+mj-cs"/>
                </a:rPr>
                <a:t>创新创业大赛是</a:t>
              </a:r>
              <a:r>
                <a:rPr lang="en-US" altLang="zh-CN" sz="1800" dirty="0" smtClean="0">
                  <a:solidFill>
                    <a:srgbClr val="72CCD9"/>
                  </a:solidFill>
                  <a:latin typeface="+mj-ea"/>
                  <a:ea typeface="+mj-ea"/>
                  <a:cs typeface="+mj-cs"/>
                </a:rPr>
                <a:t>“</a:t>
              </a:r>
              <a:r>
                <a:rPr lang="zh-CN" altLang="en-US" sz="1800" dirty="0" smtClean="0">
                  <a:solidFill>
                    <a:srgbClr val="72CCD9"/>
                  </a:solidFill>
                  <a:latin typeface="+mj-ea"/>
                  <a:ea typeface="+mj-ea"/>
                  <a:cs typeface="+mj-cs"/>
                </a:rPr>
                <a:t>产学研</a:t>
              </a:r>
              <a:r>
                <a:rPr lang="en-US" altLang="zh-CN" sz="1800" dirty="0" smtClean="0">
                  <a:solidFill>
                    <a:srgbClr val="72CCD9"/>
                  </a:solidFill>
                  <a:latin typeface="+mj-ea"/>
                  <a:ea typeface="+mj-ea"/>
                  <a:cs typeface="+mj-cs"/>
                </a:rPr>
                <a:t>”</a:t>
              </a:r>
              <a:r>
                <a:rPr lang="zh-CN" altLang="en-US" sz="1800" dirty="0" smtClean="0">
                  <a:solidFill>
                    <a:srgbClr val="72CCD9"/>
                  </a:solidFill>
                  <a:latin typeface="+mj-ea"/>
                  <a:ea typeface="+mj-ea"/>
                  <a:cs typeface="+mj-cs"/>
                </a:rPr>
                <a:t>应用的最佳平台</a:t>
              </a:r>
              <a:endParaRPr lang="zh-CN" altLang="en-US" sz="1800" dirty="0" smtClean="0">
                <a:solidFill>
                  <a:srgbClr val="72CCD9"/>
                </a:solidFill>
                <a:latin typeface="+mj-ea"/>
                <a:ea typeface="+mj-ea"/>
                <a:cs typeface="+mj-cs"/>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917575" y="567690"/>
            <a:ext cx="4394200" cy="460375"/>
          </a:xfrm>
          <a:prstGeom prst="rect">
            <a:avLst/>
          </a:prstGeom>
          <a:noFill/>
        </p:spPr>
        <p:txBody>
          <a:bodyPr wrap="square" rtlCol="0">
            <a:spAutoFit/>
          </a:bodyPr>
          <a:p>
            <a:r>
              <a:rPr lang="zh-CN" altLang="en-US" sz="2400" b="1">
                <a:latin typeface="+mj-ea"/>
                <a:ea typeface="+mj-ea"/>
              </a:rPr>
              <a:t>二、创新创业大赛的主要类别</a:t>
            </a:r>
            <a:endParaRPr lang="zh-CN" altLang="en-US" sz="2400" b="1">
              <a:latin typeface="+mj-ea"/>
              <a:ea typeface="+mj-ea"/>
            </a:endParaRPr>
          </a:p>
        </p:txBody>
      </p:sp>
      <p:grpSp>
        <p:nvGrpSpPr>
          <p:cNvPr id="2" name="组合 1"/>
          <p:cNvGrpSpPr/>
          <p:nvPr/>
        </p:nvGrpSpPr>
        <p:grpSpPr>
          <a:xfrm>
            <a:off x="4345305" y="1217295"/>
            <a:ext cx="1370965" cy="1352550"/>
            <a:chOff x="6843" y="1917"/>
            <a:chExt cx="2159" cy="2130"/>
          </a:xfrm>
        </p:grpSpPr>
        <p:sp>
          <p:nvSpPr>
            <p:cNvPr id="9" name="泪滴形 8"/>
            <p:cNvSpPr/>
            <p:nvPr>
              <p:custDataLst>
                <p:tags r:id="rId1"/>
              </p:custDataLst>
            </p:nvPr>
          </p:nvSpPr>
          <p:spPr>
            <a:xfrm rot="16221277">
              <a:off x="6912" y="1957"/>
              <a:ext cx="2068" cy="2113"/>
            </a:xfrm>
            <a:prstGeom prst="teardrop">
              <a:avLst/>
            </a:pr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 name="泪滴形 9"/>
            <p:cNvSpPr/>
            <p:nvPr>
              <p:custDataLst>
                <p:tags r:id="rId2"/>
              </p:custDataLst>
            </p:nvPr>
          </p:nvSpPr>
          <p:spPr>
            <a:xfrm rot="16221277">
              <a:off x="6865" y="1895"/>
              <a:ext cx="2068" cy="2113"/>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13"/>
            <p:cNvSpPr/>
            <p:nvPr>
              <p:custDataLst>
                <p:tags r:id="rId3"/>
              </p:custDataLst>
            </p:nvPr>
          </p:nvSpPr>
          <p:spPr bwMode="auto">
            <a:xfrm>
              <a:off x="7488" y="2554"/>
              <a:ext cx="823" cy="795"/>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ysClr val="window" lastClr="FFFFFF"/>
            </a:solidFill>
            <a:ln w="9525">
              <a:noFill/>
              <a:round/>
            </a:ln>
          </p:spPr>
          <p:txBody>
            <a:bodyPr anchor="ctr"/>
            <a:lstStyle/>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文本框 12"/>
          <p:cNvSpPr txBox="1"/>
          <p:nvPr>
            <p:custDataLst>
              <p:tags r:id="rId4"/>
            </p:custDataLst>
          </p:nvPr>
        </p:nvSpPr>
        <p:spPr>
          <a:xfrm>
            <a:off x="702945" y="1978660"/>
            <a:ext cx="3561715" cy="3106420"/>
          </a:xfrm>
          <a:prstGeom prst="rect">
            <a:avLst/>
          </a:prstGeom>
          <a:noFill/>
        </p:spPr>
        <p:txBody>
          <a:bodyPr wrap="square" lIns="90000" tIns="0" rIns="90000" bIns="46800" anchor="t" anchorCtr="0"/>
          <a:lstStyle/>
          <a:p>
            <a:pPr algn="just" defTabSz="1218565">
              <a:lnSpc>
                <a:spcPct val="120000"/>
              </a:lnSpc>
              <a:spcBef>
                <a:spcPct val="0"/>
              </a:spcBef>
              <a:defRPr/>
            </a:pPr>
            <a:r>
              <a:rPr lang="zh-CN" altLang="en-US" sz="1400" dirty="0">
                <a:latin typeface="+mn-ea"/>
                <a:ea typeface="+mn-ea"/>
                <a:cs typeface="+mn-ea"/>
                <a:sym typeface="+mn-ea"/>
              </a:rPr>
              <a:t>“互联网+”行动计划自李克强总理在2015年3 月政府工作报告中首次提出后，国家相继又出台《关于积极推进“互联网+”行动的指导意见》、《国务院办公厅关于深化高等学校创新创业教育改革的实施意见》等政策，提出要加快推动互联网与各领域深入融合和创新发展，要全面深化高校创新创业教育改革的目标要求。根据李克强总理亲自提议，2015 年5 月至10 月教育部会同国家发展改革委、工信部、人社部、共青团中央和吉林省人民政府联合举办首届中国“ 互联网+”大学生创新创业大赛。</a:t>
            </a:r>
            <a:endParaRPr lang="zh-CN" altLang="en-US" sz="1400" spc="150" dirty="0">
              <a:solidFill>
                <a:srgbClr val="000000">
                  <a:lumMod val="100000"/>
                </a:srgbClr>
              </a:solidFill>
              <a:latin typeface="+mn-ea"/>
              <a:ea typeface="+mn-ea"/>
              <a:cs typeface="+mn-ea"/>
              <a:sym typeface="+mn-ea"/>
            </a:endParaRPr>
          </a:p>
        </p:txBody>
      </p:sp>
      <p:sp>
        <p:nvSpPr>
          <p:cNvPr id="14" name="矩形 13"/>
          <p:cNvSpPr/>
          <p:nvPr>
            <p:custDataLst>
              <p:tags r:id="rId5"/>
            </p:custDataLst>
          </p:nvPr>
        </p:nvSpPr>
        <p:spPr>
          <a:xfrm>
            <a:off x="1061085" y="1243330"/>
            <a:ext cx="3013710" cy="692150"/>
          </a:xfrm>
          <a:prstGeom prst="rect">
            <a:avLst/>
          </a:prstGeom>
        </p:spPr>
        <p:txBody>
          <a:bodyPr wrap="square" lIns="90000" tIns="46800" rIns="90000" bIns="0" anchor="b" anchorCtr="0"/>
          <a:lstStyle/>
          <a:p>
            <a:pPr algn="ctr">
              <a:lnSpc>
                <a:spcPct val="120000"/>
              </a:lnSpc>
            </a:pPr>
            <a:r>
              <a:rPr lang="zh-CN" altLang="en-US" sz="1800" b="1" spc="300">
                <a:solidFill>
                  <a:srgbClr val="1F74AD"/>
                </a:solidFill>
                <a:latin typeface="+mj-ea"/>
                <a:ea typeface="+mj-ea"/>
                <a:cs typeface="+mj-ea"/>
                <a:sym typeface="Arial" panose="020B0604020202020204" pitchFamily="34" charset="0"/>
              </a:rPr>
              <a:t>中国</a:t>
            </a:r>
            <a:r>
              <a:rPr lang="en-US" altLang="zh-CN" sz="1800" b="1" spc="300">
                <a:solidFill>
                  <a:srgbClr val="1F74AD"/>
                </a:solidFill>
                <a:latin typeface="+mj-ea"/>
                <a:ea typeface="+mj-ea"/>
                <a:cs typeface="+mj-ea"/>
                <a:sym typeface="Arial" panose="020B0604020202020204" pitchFamily="34" charset="0"/>
              </a:rPr>
              <a:t>“</a:t>
            </a:r>
            <a:r>
              <a:rPr lang="zh-CN" altLang="en-US" sz="1800" b="1" spc="300">
                <a:solidFill>
                  <a:srgbClr val="1F74AD"/>
                </a:solidFill>
                <a:latin typeface="+mj-ea"/>
                <a:ea typeface="+mj-ea"/>
                <a:cs typeface="+mj-ea"/>
                <a:sym typeface="Arial" panose="020B0604020202020204" pitchFamily="34" charset="0"/>
              </a:rPr>
              <a:t>互联网</a:t>
            </a:r>
            <a:r>
              <a:rPr lang="en-US" altLang="zh-CN" sz="1800" b="1" spc="300">
                <a:solidFill>
                  <a:srgbClr val="1F74AD"/>
                </a:solidFill>
                <a:latin typeface="+mj-ea"/>
                <a:ea typeface="+mj-ea"/>
                <a:cs typeface="+mj-ea"/>
                <a:sym typeface="Arial" panose="020B0604020202020204" pitchFamily="34" charset="0"/>
              </a:rPr>
              <a:t>+”</a:t>
            </a:r>
            <a:r>
              <a:rPr lang="zh-CN" altLang="en-US" sz="1800" b="1" spc="300">
                <a:solidFill>
                  <a:srgbClr val="1F74AD"/>
                </a:solidFill>
                <a:latin typeface="+mj-ea"/>
                <a:ea typeface="+mj-ea"/>
                <a:cs typeface="+mj-ea"/>
                <a:sym typeface="Arial" panose="020B0604020202020204" pitchFamily="34" charset="0"/>
              </a:rPr>
              <a:t>大学生创新创业大赛</a:t>
            </a:r>
            <a:endParaRPr lang="zh-CN" altLang="en-US" sz="1800" b="1" spc="300">
              <a:solidFill>
                <a:srgbClr val="1F74AD"/>
              </a:solidFill>
              <a:latin typeface="+mj-ea"/>
              <a:ea typeface="+mj-ea"/>
              <a:cs typeface="+mj-ea"/>
              <a:sym typeface="Arial" panose="020B0604020202020204" pitchFamily="34" charset="0"/>
            </a:endParaRPr>
          </a:p>
        </p:txBody>
      </p:sp>
      <p:grpSp>
        <p:nvGrpSpPr>
          <p:cNvPr id="29" name="组合 28"/>
          <p:cNvGrpSpPr/>
          <p:nvPr/>
        </p:nvGrpSpPr>
        <p:grpSpPr>
          <a:xfrm>
            <a:off x="4629150" y="890270"/>
            <a:ext cx="2758440" cy="2405380"/>
            <a:chOff x="7290" y="1402"/>
            <a:chExt cx="4344" cy="3788"/>
          </a:xfrm>
        </p:grpSpPr>
        <p:sp>
          <p:nvSpPr>
            <p:cNvPr id="16" name="任意多边形: 形状 15"/>
            <p:cNvSpPr/>
            <p:nvPr>
              <p:custDataLst>
                <p:tags r:id="rId6"/>
              </p:custDataLst>
            </p:nvPr>
          </p:nvSpPr>
          <p:spPr bwMode="auto">
            <a:xfrm>
              <a:off x="7290" y="1402"/>
              <a:ext cx="4344" cy="3789"/>
            </a:xfrm>
            <a:custGeom>
              <a:avLst/>
              <a:gdLst>
                <a:gd name="connsiteX0" fmla="*/ 1450258 w 2900516"/>
                <a:gd name="connsiteY0" fmla="*/ 0 h 2500445"/>
                <a:gd name="connsiteX1" fmla="*/ 1462409 w 2900516"/>
                <a:gd name="connsiteY1" fmla="*/ 20949 h 2500445"/>
                <a:gd name="connsiteX2" fmla="*/ 1462116 w 2900516"/>
                <a:gd name="connsiteY2" fmla="*/ 31519 h 2500445"/>
                <a:gd name="connsiteX3" fmla="*/ 1907074 w 2900516"/>
                <a:gd name="connsiteY3" fmla="*/ 1410810 h 2500445"/>
                <a:gd name="connsiteX4" fmla="*/ 2887063 w 2900516"/>
                <a:gd name="connsiteY4" fmla="*/ 2478543 h 2500445"/>
                <a:gd name="connsiteX5" fmla="*/ 2888147 w 2900516"/>
                <a:gd name="connsiteY5" fmla="*/ 2479119 h 2500445"/>
                <a:gd name="connsiteX6" fmla="*/ 2900516 w 2900516"/>
                <a:gd name="connsiteY6" fmla="*/ 2500445 h 2500445"/>
                <a:gd name="connsiteX7" fmla="*/ 2887416 w 2900516"/>
                <a:gd name="connsiteY7" fmla="*/ 2500445 h 2500445"/>
                <a:gd name="connsiteX8" fmla="*/ 2866097 w 2900516"/>
                <a:gd name="connsiteY8" fmla="*/ 2487227 h 2500445"/>
                <a:gd name="connsiteX9" fmla="*/ 1450258 w 2900516"/>
                <a:gd name="connsiteY9" fmla="*/ 2177660 h 2500445"/>
                <a:gd name="connsiteX10" fmla="*/ 34420 w 2900516"/>
                <a:gd name="connsiteY10" fmla="*/ 2487227 h 2500445"/>
                <a:gd name="connsiteX11" fmla="*/ 13101 w 2900516"/>
                <a:gd name="connsiteY11" fmla="*/ 2500445 h 2500445"/>
                <a:gd name="connsiteX12" fmla="*/ 0 w 2900516"/>
                <a:gd name="connsiteY12" fmla="*/ 2500445 h 2500445"/>
                <a:gd name="connsiteX13" fmla="*/ 3549 w 2900516"/>
                <a:gd name="connsiteY13" fmla="*/ 2494327 h 2500445"/>
                <a:gd name="connsiteX14" fmla="*/ 14749 w 2900516"/>
                <a:gd name="connsiteY14" fmla="*/ 2488375 h 2500445"/>
                <a:gd name="connsiteX15" fmla="*/ 994738 w 2900516"/>
                <a:gd name="connsiteY15" fmla="*/ 1420642 h 2500445"/>
                <a:gd name="connsiteX16" fmla="*/ 1439696 w 2900516"/>
                <a:gd name="connsiteY16" fmla="*/ 41351 h 2500445"/>
                <a:gd name="connsiteX17" fmla="*/ 1439084 w 2900516"/>
                <a:gd name="connsiteY17" fmla="*/ 19266 h 2500445"/>
                <a:gd name="connsiteX0-1" fmla="*/ 1450258 w 2900516"/>
                <a:gd name="connsiteY0-2" fmla="*/ 0 h 2529941"/>
                <a:gd name="connsiteX1-3" fmla="*/ 1462409 w 2900516"/>
                <a:gd name="connsiteY1-4" fmla="*/ 50445 h 2529941"/>
                <a:gd name="connsiteX2-5" fmla="*/ 1462116 w 2900516"/>
                <a:gd name="connsiteY2-6" fmla="*/ 61015 h 2529941"/>
                <a:gd name="connsiteX3-7" fmla="*/ 1907074 w 2900516"/>
                <a:gd name="connsiteY3-8" fmla="*/ 1440306 h 2529941"/>
                <a:gd name="connsiteX4-9" fmla="*/ 2887063 w 2900516"/>
                <a:gd name="connsiteY4-10" fmla="*/ 2508039 h 2529941"/>
                <a:gd name="connsiteX5-11" fmla="*/ 2888147 w 2900516"/>
                <a:gd name="connsiteY5-12" fmla="*/ 2508615 h 2529941"/>
                <a:gd name="connsiteX6-13" fmla="*/ 2900516 w 2900516"/>
                <a:gd name="connsiteY6-14" fmla="*/ 2529941 h 2529941"/>
                <a:gd name="connsiteX7-15" fmla="*/ 2887416 w 2900516"/>
                <a:gd name="connsiteY7-16" fmla="*/ 2529941 h 2529941"/>
                <a:gd name="connsiteX8-17" fmla="*/ 2866097 w 2900516"/>
                <a:gd name="connsiteY8-18" fmla="*/ 2516723 h 2529941"/>
                <a:gd name="connsiteX9-19" fmla="*/ 1450258 w 2900516"/>
                <a:gd name="connsiteY9-20" fmla="*/ 2207156 h 2529941"/>
                <a:gd name="connsiteX10-21" fmla="*/ 34420 w 2900516"/>
                <a:gd name="connsiteY10-22" fmla="*/ 2516723 h 2529941"/>
                <a:gd name="connsiteX11-23" fmla="*/ 13101 w 2900516"/>
                <a:gd name="connsiteY11-24" fmla="*/ 2529941 h 2529941"/>
                <a:gd name="connsiteX12-25" fmla="*/ 0 w 2900516"/>
                <a:gd name="connsiteY12-26" fmla="*/ 2529941 h 2529941"/>
                <a:gd name="connsiteX13-27" fmla="*/ 3549 w 2900516"/>
                <a:gd name="connsiteY13-28" fmla="*/ 2523823 h 2529941"/>
                <a:gd name="connsiteX14-29" fmla="*/ 14749 w 2900516"/>
                <a:gd name="connsiteY14-30" fmla="*/ 2517871 h 2529941"/>
                <a:gd name="connsiteX15-31" fmla="*/ 994738 w 2900516"/>
                <a:gd name="connsiteY15-32" fmla="*/ 1450138 h 2529941"/>
                <a:gd name="connsiteX16-33" fmla="*/ 1439696 w 2900516"/>
                <a:gd name="connsiteY16-34" fmla="*/ 70847 h 2529941"/>
                <a:gd name="connsiteX17-35" fmla="*/ 1439084 w 2900516"/>
                <a:gd name="connsiteY17-36" fmla="*/ 48762 h 2529941"/>
                <a:gd name="connsiteX18" fmla="*/ 1450258 w 2900516"/>
                <a:gd name="connsiteY18" fmla="*/ 0 h 2529941"/>
                <a:gd name="connsiteX0-1-1" fmla="*/ 1450258 w 2900516"/>
                <a:gd name="connsiteY0-2-2" fmla="*/ 0 h 2529941"/>
                <a:gd name="connsiteX1-3-3" fmla="*/ 1462409 w 2900516"/>
                <a:gd name="connsiteY1-4-4" fmla="*/ 50445 h 2529941"/>
                <a:gd name="connsiteX2-5-5" fmla="*/ 1462116 w 2900516"/>
                <a:gd name="connsiteY2-6-6" fmla="*/ 61015 h 2529941"/>
                <a:gd name="connsiteX3-7-7" fmla="*/ 1907074 w 2900516"/>
                <a:gd name="connsiteY3-8-8" fmla="*/ 1440306 h 2529941"/>
                <a:gd name="connsiteX4-9-9" fmla="*/ 2887063 w 2900516"/>
                <a:gd name="connsiteY4-10-10" fmla="*/ 2508039 h 2529941"/>
                <a:gd name="connsiteX5-11-11" fmla="*/ 2888147 w 2900516"/>
                <a:gd name="connsiteY5-12-12" fmla="*/ 2508615 h 2529941"/>
                <a:gd name="connsiteX6-13-13" fmla="*/ 2900516 w 2900516"/>
                <a:gd name="connsiteY6-14-14" fmla="*/ 2529941 h 2529941"/>
                <a:gd name="connsiteX7-15-15" fmla="*/ 2887416 w 2900516"/>
                <a:gd name="connsiteY7-16-16" fmla="*/ 2529941 h 2529941"/>
                <a:gd name="connsiteX8-17-17" fmla="*/ 2866097 w 2900516"/>
                <a:gd name="connsiteY8-18-18" fmla="*/ 2516723 h 2529941"/>
                <a:gd name="connsiteX9-19-19" fmla="*/ 1450258 w 2900516"/>
                <a:gd name="connsiteY9-20-20" fmla="*/ 2207156 h 2529941"/>
                <a:gd name="connsiteX10-21-21" fmla="*/ 34420 w 2900516"/>
                <a:gd name="connsiteY10-22-22" fmla="*/ 2516723 h 2529941"/>
                <a:gd name="connsiteX11-23-23" fmla="*/ 13101 w 2900516"/>
                <a:gd name="connsiteY11-24-24" fmla="*/ 2529941 h 2529941"/>
                <a:gd name="connsiteX12-25-25" fmla="*/ 0 w 2900516"/>
                <a:gd name="connsiteY12-26-26" fmla="*/ 2529941 h 2529941"/>
                <a:gd name="connsiteX13-27-27" fmla="*/ 3549 w 2900516"/>
                <a:gd name="connsiteY13-28-28" fmla="*/ 2523823 h 2529941"/>
                <a:gd name="connsiteX14-29-29" fmla="*/ 14749 w 2900516"/>
                <a:gd name="connsiteY14-30-30" fmla="*/ 2517871 h 2529941"/>
                <a:gd name="connsiteX15-31-31" fmla="*/ 1086178 w 2900516"/>
                <a:gd name="connsiteY15-32-32" fmla="*/ 1505002 h 2529941"/>
                <a:gd name="connsiteX16-33-33" fmla="*/ 1439696 w 2900516"/>
                <a:gd name="connsiteY16-34-34" fmla="*/ 70847 h 2529941"/>
                <a:gd name="connsiteX17-35-35" fmla="*/ 1439084 w 2900516"/>
                <a:gd name="connsiteY17-36-36" fmla="*/ 48762 h 2529941"/>
                <a:gd name="connsiteX18-37" fmla="*/ 1450258 w 2900516"/>
                <a:gd name="connsiteY18-38" fmla="*/ 0 h 2529941"/>
                <a:gd name="connsiteX0-39" fmla="*/ 1450258 w 2900516"/>
                <a:gd name="connsiteY0-40" fmla="*/ 0 h 2529941"/>
                <a:gd name="connsiteX1-41" fmla="*/ 1462409 w 2900516"/>
                <a:gd name="connsiteY1-42" fmla="*/ 50445 h 2529941"/>
                <a:gd name="connsiteX2-43" fmla="*/ 1462116 w 2900516"/>
                <a:gd name="connsiteY2-44" fmla="*/ 61015 h 2529941"/>
                <a:gd name="connsiteX3-45" fmla="*/ 1833922 w 2900516"/>
                <a:gd name="connsiteY3-46" fmla="*/ 1504314 h 2529941"/>
                <a:gd name="connsiteX4-47" fmla="*/ 2887063 w 2900516"/>
                <a:gd name="connsiteY4-48" fmla="*/ 2508039 h 2529941"/>
                <a:gd name="connsiteX5-49" fmla="*/ 2888147 w 2900516"/>
                <a:gd name="connsiteY5-50" fmla="*/ 2508615 h 2529941"/>
                <a:gd name="connsiteX6-51" fmla="*/ 2900516 w 2900516"/>
                <a:gd name="connsiteY6-52" fmla="*/ 2529941 h 2529941"/>
                <a:gd name="connsiteX7-53" fmla="*/ 2887416 w 2900516"/>
                <a:gd name="connsiteY7-54" fmla="*/ 2529941 h 2529941"/>
                <a:gd name="connsiteX8-55" fmla="*/ 2866097 w 2900516"/>
                <a:gd name="connsiteY8-56" fmla="*/ 2516723 h 2529941"/>
                <a:gd name="connsiteX9-57" fmla="*/ 1450258 w 2900516"/>
                <a:gd name="connsiteY9-58" fmla="*/ 2207156 h 2529941"/>
                <a:gd name="connsiteX10-59" fmla="*/ 34420 w 2900516"/>
                <a:gd name="connsiteY10-60" fmla="*/ 2516723 h 2529941"/>
                <a:gd name="connsiteX11-61" fmla="*/ 13101 w 2900516"/>
                <a:gd name="connsiteY11-62" fmla="*/ 2529941 h 2529941"/>
                <a:gd name="connsiteX12-63" fmla="*/ 0 w 2900516"/>
                <a:gd name="connsiteY12-64" fmla="*/ 2529941 h 2529941"/>
                <a:gd name="connsiteX13-65" fmla="*/ 3549 w 2900516"/>
                <a:gd name="connsiteY13-66" fmla="*/ 2523823 h 2529941"/>
                <a:gd name="connsiteX14-67" fmla="*/ 14749 w 2900516"/>
                <a:gd name="connsiteY14-68" fmla="*/ 2517871 h 2529941"/>
                <a:gd name="connsiteX15-69" fmla="*/ 1086178 w 2900516"/>
                <a:gd name="connsiteY15-70" fmla="*/ 1505002 h 2529941"/>
                <a:gd name="connsiteX16-71" fmla="*/ 1439696 w 2900516"/>
                <a:gd name="connsiteY16-72" fmla="*/ 70847 h 2529941"/>
                <a:gd name="connsiteX17-73" fmla="*/ 1439084 w 2900516"/>
                <a:gd name="connsiteY17-74" fmla="*/ 48762 h 2529941"/>
                <a:gd name="connsiteX18-75" fmla="*/ 1450258 w 2900516"/>
                <a:gd name="connsiteY18-76" fmla="*/ 0 h 2529941"/>
                <a:gd name="connsiteX0-77" fmla="*/ 1450258 w 2900516"/>
                <a:gd name="connsiteY0-78" fmla="*/ 0 h 2529941"/>
                <a:gd name="connsiteX1-79" fmla="*/ 1462409 w 2900516"/>
                <a:gd name="connsiteY1-80" fmla="*/ 50445 h 2529941"/>
                <a:gd name="connsiteX2-81" fmla="*/ 1462116 w 2900516"/>
                <a:gd name="connsiteY2-82" fmla="*/ 61015 h 2529941"/>
                <a:gd name="connsiteX3-83" fmla="*/ 1833922 w 2900516"/>
                <a:gd name="connsiteY3-84" fmla="*/ 1504314 h 2529941"/>
                <a:gd name="connsiteX4-85" fmla="*/ 2887063 w 2900516"/>
                <a:gd name="connsiteY4-86" fmla="*/ 2508039 h 2529941"/>
                <a:gd name="connsiteX5-87" fmla="*/ 2888147 w 2900516"/>
                <a:gd name="connsiteY5-88" fmla="*/ 2508615 h 2529941"/>
                <a:gd name="connsiteX6-89" fmla="*/ 2900516 w 2900516"/>
                <a:gd name="connsiteY6-90" fmla="*/ 2529941 h 2529941"/>
                <a:gd name="connsiteX7-91" fmla="*/ 2887416 w 2900516"/>
                <a:gd name="connsiteY7-92" fmla="*/ 2529941 h 2529941"/>
                <a:gd name="connsiteX8-93" fmla="*/ 2866097 w 2900516"/>
                <a:gd name="connsiteY8-94" fmla="*/ 2516723 h 2529941"/>
                <a:gd name="connsiteX9-95" fmla="*/ 1431970 w 2900516"/>
                <a:gd name="connsiteY9-96" fmla="*/ 2069996 h 2529941"/>
                <a:gd name="connsiteX10-97" fmla="*/ 34420 w 2900516"/>
                <a:gd name="connsiteY10-98" fmla="*/ 2516723 h 2529941"/>
                <a:gd name="connsiteX11-99" fmla="*/ 13101 w 2900516"/>
                <a:gd name="connsiteY11-100" fmla="*/ 2529941 h 2529941"/>
                <a:gd name="connsiteX12-101" fmla="*/ 0 w 2900516"/>
                <a:gd name="connsiteY12-102" fmla="*/ 2529941 h 2529941"/>
                <a:gd name="connsiteX13-103" fmla="*/ 3549 w 2900516"/>
                <a:gd name="connsiteY13-104" fmla="*/ 2523823 h 2529941"/>
                <a:gd name="connsiteX14-105" fmla="*/ 14749 w 2900516"/>
                <a:gd name="connsiteY14-106" fmla="*/ 2517871 h 2529941"/>
                <a:gd name="connsiteX15-107" fmla="*/ 1086178 w 2900516"/>
                <a:gd name="connsiteY15-108" fmla="*/ 1505002 h 2529941"/>
                <a:gd name="connsiteX16-109" fmla="*/ 1439696 w 2900516"/>
                <a:gd name="connsiteY16-110" fmla="*/ 70847 h 2529941"/>
                <a:gd name="connsiteX17-111" fmla="*/ 1439084 w 2900516"/>
                <a:gd name="connsiteY17-112" fmla="*/ 48762 h 2529941"/>
                <a:gd name="connsiteX18-113" fmla="*/ 1450258 w 2900516"/>
                <a:gd name="connsiteY18-114" fmla="*/ 0 h 2529941"/>
              </a:gdLst>
              <a:ahLst/>
              <a:cxnLst>
                <a:cxn ang="0">
                  <a:pos x="connsiteX0-1-1" y="connsiteY0-2-2"/>
                </a:cxn>
                <a:cxn ang="0">
                  <a:pos x="connsiteX1-3-3" y="connsiteY1-4-4"/>
                </a:cxn>
                <a:cxn ang="0">
                  <a:pos x="connsiteX2-5-5" y="connsiteY2-6-6"/>
                </a:cxn>
                <a:cxn ang="0">
                  <a:pos x="connsiteX3-7-7" y="connsiteY3-8-8"/>
                </a:cxn>
                <a:cxn ang="0">
                  <a:pos x="connsiteX4-9-9" y="connsiteY4-10-10"/>
                </a:cxn>
                <a:cxn ang="0">
                  <a:pos x="connsiteX5-11-11" y="connsiteY5-12-12"/>
                </a:cxn>
                <a:cxn ang="0">
                  <a:pos x="connsiteX6-13-13" y="connsiteY6-14-14"/>
                </a:cxn>
                <a:cxn ang="0">
                  <a:pos x="connsiteX7-15-15" y="connsiteY7-16-16"/>
                </a:cxn>
                <a:cxn ang="0">
                  <a:pos x="connsiteX8-17-17" y="connsiteY8-18-18"/>
                </a:cxn>
                <a:cxn ang="0">
                  <a:pos x="connsiteX9-19-19" y="connsiteY9-20-20"/>
                </a:cxn>
                <a:cxn ang="0">
                  <a:pos x="connsiteX10-21-21" y="connsiteY10-22-22"/>
                </a:cxn>
                <a:cxn ang="0">
                  <a:pos x="connsiteX11-23-23" y="connsiteY11-24-24"/>
                </a:cxn>
                <a:cxn ang="0">
                  <a:pos x="connsiteX12-25-25" y="connsiteY12-26-26"/>
                </a:cxn>
                <a:cxn ang="0">
                  <a:pos x="connsiteX13-27-27" y="connsiteY13-28-28"/>
                </a:cxn>
                <a:cxn ang="0">
                  <a:pos x="connsiteX14-29-29" y="connsiteY14-30-30"/>
                </a:cxn>
                <a:cxn ang="0">
                  <a:pos x="connsiteX15-31-31" y="connsiteY15-32-32"/>
                </a:cxn>
                <a:cxn ang="0">
                  <a:pos x="connsiteX16-33-33" y="connsiteY16-34-34"/>
                </a:cxn>
                <a:cxn ang="0">
                  <a:pos x="connsiteX17-35-35" y="connsiteY17-36-36"/>
                </a:cxn>
                <a:cxn ang="0">
                  <a:pos x="connsiteX18-37" y="connsiteY18-38"/>
                </a:cxn>
              </a:cxnLst>
              <a:rect l="l" t="t" r="r" b="b"/>
              <a:pathLst>
                <a:path w="2900516" h="2529941">
                  <a:moveTo>
                    <a:pt x="1450258" y="0"/>
                  </a:moveTo>
                  <a:lnTo>
                    <a:pt x="1462409" y="50445"/>
                  </a:lnTo>
                  <a:cubicBezTo>
                    <a:pt x="1462311" y="53968"/>
                    <a:pt x="1462214" y="57492"/>
                    <a:pt x="1462116" y="61015"/>
                  </a:cubicBezTo>
                  <a:cubicBezTo>
                    <a:pt x="1468087" y="446973"/>
                    <a:pt x="1547085" y="1011737"/>
                    <a:pt x="1833922" y="1504314"/>
                  </a:cubicBezTo>
                  <a:cubicBezTo>
                    <a:pt x="2120759" y="1996892"/>
                    <a:pt x="2554335" y="2312358"/>
                    <a:pt x="2887063" y="2508039"/>
                  </a:cubicBezTo>
                  <a:lnTo>
                    <a:pt x="2888147" y="2508615"/>
                  </a:lnTo>
                  <a:lnTo>
                    <a:pt x="2900516" y="2529941"/>
                  </a:lnTo>
                  <a:lnTo>
                    <a:pt x="2887416" y="2529941"/>
                  </a:lnTo>
                  <a:lnTo>
                    <a:pt x="2866097" y="2516723"/>
                  </a:lnTo>
                  <a:cubicBezTo>
                    <a:pt x="2529563" y="2327663"/>
                    <a:pt x="2001977" y="2069996"/>
                    <a:pt x="1431970" y="2069996"/>
                  </a:cubicBezTo>
                  <a:cubicBezTo>
                    <a:pt x="861964" y="2069996"/>
                    <a:pt x="370953" y="2327663"/>
                    <a:pt x="34420" y="2516723"/>
                  </a:cubicBezTo>
                  <a:lnTo>
                    <a:pt x="13101" y="2529941"/>
                  </a:lnTo>
                  <a:lnTo>
                    <a:pt x="0" y="2529941"/>
                  </a:lnTo>
                  <a:lnTo>
                    <a:pt x="3549" y="2523823"/>
                  </a:lnTo>
                  <a:lnTo>
                    <a:pt x="14749" y="2517871"/>
                  </a:lnTo>
                  <a:cubicBezTo>
                    <a:pt x="347476" y="2322190"/>
                    <a:pt x="799341" y="1997580"/>
                    <a:pt x="1086178" y="1505002"/>
                  </a:cubicBezTo>
                  <a:cubicBezTo>
                    <a:pt x="1373014" y="1012425"/>
                    <a:pt x="1433725" y="456805"/>
                    <a:pt x="1439696" y="70847"/>
                  </a:cubicBezTo>
                  <a:lnTo>
                    <a:pt x="1439084" y="48762"/>
                  </a:lnTo>
                  <a:cubicBezTo>
                    <a:pt x="1442809" y="42340"/>
                    <a:pt x="1446533" y="6422"/>
                    <a:pt x="1450258" y="0"/>
                  </a:cubicBezTo>
                  <a:close/>
                </a:path>
              </a:pathLst>
            </a:custGeom>
            <a:solidFill>
              <a:sysClr val="window" lastClr="FFFFFF">
                <a:lumMod val="85000"/>
              </a:sysClr>
            </a:solidFill>
            <a:ln w="38100">
              <a:noFill/>
            </a:ln>
          </p:spPr>
          <p:style>
            <a:lnRef idx="2">
              <a:srgbClr val="000000"/>
            </a:lnRef>
            <a:fillRef idx="1">
              <a:sysClr val="window" lastClr="FFFFFF"/>
            </a:fillRef>
            <a:effectRef idx="0">
              <a:srgbClr val="000000"/>
            </a:effectRef>
            <a:fontRef idx="minor">
              <a:srgbClr val="000000"/>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lnSpc>
                  <a:spcPct val="120000"/>
                </a:lnSpc>
              </a:pPr>
              <a:endParaRPr lang="zh-CN" altLang="en-US"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11"/>
            <p:cNvSpPr/>
            <p:nvPr>
              <p:custDataLst>
                <p:tags r:id="rId7"/>
              </p:custDataLst>
            </p:nvPr>
          </p:nvSpPr>
          <p:spPr bwMode="auto">
            <a:xfrm>
              <a:off x="8974" y="3374"/>
              <a:ext cx="1040" cy="1040"/>
            </a:xfrm>
            <a:custGeom>
              <a:avLst/>
              <a:gdLst/>
              <a:ahLst/>
              <a:cxnLst>
                <a:cxn ang="0">
                  <a:pos x="55" y="28"/>
                </a:cxn>
                <a:cxn ang="0">
                  <a:pos x="27" y="55"/>
                </a:cxn>
                <a:cxn ang="0">
                  <a:pos x="0" y="28"/>
                </a:cxn>
                <a:cxn ang="0">
                  <a:pos x="27" y="0"/>
                </a:cxn>
                <a:cxn ang="0">
                  <a:pos x="55" y="28"/>
                </a:cxn>
                <a:cxn ang="0">
                  <a:pos x="42" y="28"/>
                </a:cxn>
                <a:cxn ang="0">
                  <a:pos x="41" y="26"/>
                </a:cxn>
                <a:cxn ang="0">
                  <a:pos x="21" y="14"/>
                </a:cxn>
                <a:cxn ang="0">
                  <a:pos x="19" y="14"/>
                </a:cxn>
                <a:cxn ang="0">
                  <a:pos x="18" y="16"/>
                </a:cxn>
                <a:cxn ang="0">
                  <a:pos x="18" y="39"/>
                </a:cxn>
                <a:cxn ang="0">
                  <a:pos x="19" y="41"/>
                </a:cxn>
                <a:cxn ang="0">
                  <a:pos x="20" y="41"/>
                </a:cxn>
                <a:cxn ang="0">
                  <a:pos x="21" y="41"/>
                </a:cxn>
                <a:cxn ang="0">
                  <a:pos x="41" y="30"/>
                </a:cxn>
                <a:cxn ang="0">
                  <a:pos x="42" y="28"/>
                </a:cxn>
              </a:cxnLst>
              <a:rect l="0" t="0" r="r" b="b"/>
              <a:pathLst>
                <a:path w="55" h="55">
                  <a:moveTo>
                    <a:pt x="55" y="28"/>
                  </a:moveTo>
                  <a:cubicBezTo>
                    <a:pt x="55" y="43"/>
                    <a:pt x="42" y="55"/>
                    <a:pt x="27" y="55"/>
                  </a:cubicBezTo>
                  <a:cubicBezTo>
                    <a:pt x="12" y="55"/>
                    <a:pt x="0" y="43"/>
                    <a:pt x="0" y="28"/>
                  </a:cubicBezTo>
                  <a:cubicBezTo>
                    <a:pt x="0" y="13"/>
                    <a:pt x="12" y="0"/>
                    <a:pt x="27" y="0"/>
                  </a:cubicBezTo>
                  <a:cubicBezTo>
                    <a:pt x="42" y="0"/>
                    <a:pt x="55" y="13"/>
                    <a:pt x="55" y="28"/>
                  </a:cubicBezTo>
                  <a:close/>
                  <a:moveTo>
                    <a:pt x="42" y="28"/>
                  </a:moveTo>
                  <a:cubicBezTo>
                    <a:pt x="42" y="27"/>
                    <a:pt x="42" y="26"/>
                    <a:pt x="41" y="26"/>
                  </a:cubicBezTo>
                  <a:cubicBezTo>
                    <a:pt x="21" y="14"/>
                    <a:pt x="21" y="14"/>
                    <a:pt x="21" y="14"/>
                  </a:cubicBezTo>
                  <a:cubicBezTo>
                    <a:pt x="21" y="14"/>
                    <a:pt x="20" y="14"/>
                    <a:pt x="19" y="14"/>
                  </a:cubicBezTo>
                  <a:cubicBezTo>
                    <a:pt x="18" y="15"/>
                    <a:pt x="18" y="16"/>
                    <a:pt x="18" y="16"/>
                  </a:cubicBezTo>
                  <a:cubicBezTo>
                    <a:pt x="18" y="39"/>
                    <a:pt x="18" y="39"/>
                    <a:pt x="18" y="39"/>
                  </a:cubicBezTo>
                  <a:cubicBezTo>
                    <a:pt x="18" y="40"/>
                    <a:pt x="18" y="41"/>
                    <a:pt x="19" y="41"/>
                  </a:cubicBezTo>
                  <a:cubicBezTo>
                    <a:pt x="20" y="41"/>
                    <a:pt x="20" y="41"/>
                    <a:pt x="20" y="41"/>
                  </a:cubicBezTo>
                  <a:cubicBezTo>
                    <a:pt x="21" y="41"/>
                    <a:pt x="21" y="41"/>
                    <a:pt x="21" y="41"/>
                  </a:cubicBezTo>
                  <a:cubicBezTo>
                    <a:pt x="41" y="30"/>
                    <a:pt x="41" y="30"/>
                    <a:pt x="41" y="30"/>
                  </a:cubicBezTo>
                  <a:cubicBezTo>
                    <a:pt x="42" y="29"/>
                    <a:pt x="42" y="29"/>
                    <a:pt x="42" y="28"/>
                  </a:cubicBezTo>
                  <a:close/>
                </a:path>
              </a:pathLst>
            </a:custGeom>
            <a:solidFill>
              <a:srgbClr val="000000">
                <a:lumMod val="65000"/>
                <a:lumOff val="35000"/>
              </a:srgbClr>
            </a:solidFill>
            <a:ln w="9525">
              <a:noFill/>
              <a:round/>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p:cNvGrpSpPr/>
          <p:nvPr/>
        </p:nvGrpSpPr>
        <p:grpSpPr>
          <a:xfrm>
            <a:off x="6464935" y="1219835"/>
            <a:ext cx="1370965" cy="1348105"/>
            <a:chOff x="10181" y="1921"/>
            <a:chExt cx="2159" cy="2123"/>
          </a:xfrm>
        </p:grpSpPr>
        <p:sp>
          <p:nvSpPr>
            <p:cNvPr id="17" name="泪滴形 16"/>
            <p:cNvSpPr/>
            <p:nvPr>
              <p:custDataLst>
                <p:tags r:id="rId8"/>
              </p:custDataLst>
            </p:nvPr>
          </p:nvSpPr>
          <p:spPr>
            <a:xfrm rot="129116">
              <a:off x="10181" y="1964"/>
              <a:ext cx="2080" cy="2080"/>
            </a:xfrm>
            <a:prstGeom prst="teardrop">
              <a:avLst/>
            </a:prstGeom>
            <a:solidFill>
              <a:srgbClr val="3498DB">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10260" y="1921"/>
              <a:ext cx="2080" cy="2080"/>
              <a:chOff x="10260" y="1921"/>
              <a:chExt cx="2080" cy="2080"/>
            </a:xfrm>
          </p:grpSpPr>
          <p:sp>
            <p:nvSpPr>
              <p:cNvPr id="18" name="泪滴形 17"/>
              <p:cNvSpPr/>
              <p:nvPr>
                <p:custDataLst>
                  <p:tags r:id="rId9"/>
                </p:custDataLst>
              </p:nvPr>
            </p:nvSpPr>
            <p:spPr>
              <a:xfrm rot="129116">
                <a:off x="10260" y="1921"/>
                <a:ext cx="2080" cy="2080"/>
              </a:xfrm>
              <a:prstGeom prst="teardrop">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9" name="任意多边形 12"/>
              <p:cNvSpPr/>
              <p:nvPr>
                <p:custDataLst>
                  <p:tags r:id="rId10"/>
                </p:custDataLst>
              </p:nvPr>
            </p:nvSpPr>
            <p:spPr bwMode="auto">
              <a:xfrm>
                <a:off x="11058" y="2507"/>
                <a:ext cx="483" cy="907"/>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ysClr val="window" lastClr="FFFFFF"/>
              </a:solidFill>
              <a:ln w="9525">
                <a:noFill/>
                <a:round/>
              </a:ln>
            </p:spPr>
            <p:txBody>
              <a:bodyPr anchor="ctr"/>
              <a:lstStyle/>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0" name="文本框 19"/>
          <p:cNvSpPr txBox="1"/>
          <p:nvPr>
            <p:custDataLst>
              <p:tags r:id="rId11"/>
            </p:custDataLst>
          </p:nvPr>
        </p:nvSpPr>
        <p:spPr>
          <a:xfrm>
            <a:off x="7840345" y="1835150"/>
            <a:ext cx="3816350" cy="3349625"/>
          </a:xfrm>
          <a:prstGeom prst="rect">
            <a:avLst/>
          </a:prstGeom>
          <a:noFill/>
        </p:spPr>
        <p:txBody>
          <a:bodyPr wrap="square" lIns="90000" tIns="0" rIns="90000" bIns="46800" anchor="t" anchorCtr="0"/>
          <a:lstStyle/>
          <a:p>
            <a:pPr algn="just" defTabSz="1218565">
              <a:lnSpc>
                <a:spcPct val="120000"/>
              </a:lnSpc>
              <a:spcBef>
                <a:spcPct val="0"/>
              </a:spcBef>
              <a:defRPr/>
            </a:pPr>
            <a:r>
              <a:rPr lang="zh-CN" altLang="en-US" sz="1400" dirty="0">
                <a:latin typeface="+mn-ea"/>
                <a:ea typeface="+mn-ea"/>
                <a:cs typeface="+mn-ea"/>
                <a:sym typeface="+mn-ea"/>
              </a:rPr>
              <a:t>2013年11月8日，习近平总书记向2013年全球创业周中国站活动组委会专门致贺信，特别强调了青年学生在创新创业中的重要作用，并指出全社会都应当重视和支持青年创新创业。党的十八届三中全会对“健全促进就业创业体制机制”作出了专门部署，指出了明确方向。为贯彻落实习近平总书记系列重要讲话和党中央有关指示精神，适应大学生创业发展的形势需要，在原有"挑战杯"中国大学生创业计划竞赛的基础上，共青团中央、教育部、人力资源社会保障部、中国科协、全国学联决定，自2014年起共同组织开展"创青春"全国大学生创业大赛，每两年举办一次。</a:t>
            </a:r>
            <a:endParaRPr lang="zh-CN" altLang="en-US" sz="1400" spc="150" dirty="0">
              <a:solidFill>
                <a:srgbClr val="000000">
                  <a:lumMod val="100000"/>
                </a:srgbClr>
              </a:solidFill>
              <a:latin typeface="+mn-ea"/>
              <a:ea typeface="+mn-ea"/>
              <a:cs typeface="+mn-ea"/>
              <a:sym typeface="+mn-ea"/>
            </a:endParaRPr>
          </a:p>
        </p:txBody>
      </p:sp>
      <p:sp>
        <p:nvSpPr>
          <p:cNvPr id="22" name="矩形 21"/>
          <p:cNvSpPr/>
          <p:nvPr>
            <p:custDataLst>
              <p:tags r:id="rId12"/>
            </p:custDataLst>
          </p:nvPr>
        </p:nvSpPr>
        <p:spPr>
          <a:xfrm>
            <a:off x="8230870" y="1099820"/>
            <a:ext cx="3034665" cy="692150"/>
          </a:xfrm>
          <a:prstGeom prst="rect">
            <a:avLst/>
          </a:prstGeom>
        </p:spPr>
        <p:txBody>
          <a:bodyPr wrap="square" lIns="90000" tIns="46800" rIns="90000" bIns="0" anchor="b" anchorCtr="0"/>
          <a:lstStyle/>
          <a:p>
            <a:pPr algn="ctr">
              <a:lnSpc>
                <a:spcPct val="120000"/>
              </a:lnSpc>
            </a:pPr>
            <a:r>
              <a:rPr lang="en-US" altLang="zh-CN" sz="1800" b="1" spc="300">
                <a:solidFill>
                  <a:srgbClr val="3498DB"/>
                </a:solidFill>
                <a:latin typeface="+mj-ea"/>
                <a:ea typeface="+mj-ea"/>
                <a:cs typeface="+mj-ea"/>
                <a:sym typeface="Arial" panose="020B0604020202020204" pitchFamily="34" charset="0"/>
              </a:rPr>
              <a:t>“</a:t>
            </a:r>
            <a:r>
              <a:rPr lang="zh-CN" altLang="en-US" sz="1800" b="1" spc="300">
                <a:solidFill>
                  <a:srgbClr val="3498DB"/>
                </a:solidFill>
                <a:latin typeface="+mj-ea"/>
                <a:ea typeface="+mj-ea"/>
                <a:cs typeface="+mj-ea"/>
                <a:sym typeface="Arial" panose="020B0604020202020204" pitchFamily="34" charset="0"/>
              </a:rPr>
              <a:t>创青春</a:t>
            </a:r>
            <a:r>
              <a:rPr lang="en-US" altLang="zh-CN" sz="1800" b="1" spc="300">
                <a:solidFill>
                  <a:srgbClr val="3498DB"/>
                </a:solidFill>
                <a:latin typeface="+mj-ea"/>
                <a:ea typeface="+mj-ea"/>
                <a:cs typeface="+mj-ea"/>
                <a:sym typeface="Arial" panose="020B0604020202020204" pitchFamily="34" charset="0"/>
              </a:rPr>
              <a:t>”</a:t>
            </a:r>
            <a:r>
              <a:rPr lang="zh-CN" altLang="en-US" sz="1800" b="1" spc="300">
                <a:solidFill>
                  <a:srgbClr val="3498DB"/>
                </a:solidFill>
                <a:latin typeface="+mj-ea"/>
                <a:ea typeface="+mj-ea"/>
                <a:cs typeface="+mj-ea"/>
                <a:sym typeface="Arial" panose="020B0604020202020204" pitchFamily="34" charset="0"/>
              </a:rPr>
              <a:t>全国大学生创业大赛</a:t>
            </a:r>
            <a:endParaRPr lang="zh-CN" altLang="en-US" sz="1800" b="1" spc="300">
              <a:solidFill>
                <a:srgbClr val="3498DB"/>
              </a:solidFill>
              <a:latin typeface="+mj-ea"/>
              <a:ea typeface="+mj-ea"/>
              <a:cs typeface="+mj-ea"/>
              <a:sym typeface="Arial" panose="020B0604020202020204" pitchFamily="34" charset="0"/>
            </a:endParaRPr>
          </a:p>
        </p:txBody>
      </p:sp>
      <p:sp>
        <p:nvSpPr>
          <p:cNvPr id="25" name="文本框 24"/>
          <p:cNvSpPr txBox="1"/>
          <p:nvPr>
            <p:custDataLst>
              <p:tags r:id="rId13"/>
            </p:custDataLst>
          </p:nvPr>
        </p:nvSpPr>
        <p:spPr>
          <a:xfrm>
            <a:off x="935990" y="5248910"/>
            <a:ext cx="10421620" cy="1123315"/>
          </a:xfrm>
          <a:prstGeom prst="rect">
            <a:avLst/>
          </a:prstGeom>
          <a:noFill/>
        </p:spPr>
        <p:txBody>
          <a:bodyPr wrap="square" lIns="90000" tIns="0" rIns="90000" bIns="46800" anchor="t" anchorCtr="0"/>
          <a:lstStyle/>
          <a:p>
            <a:pPr marL="0" indent="0" algn="just" eaLnBrk="1" latinLnBrk="0" hangingPunct="1">
              <a:lnSpc>
                <a:spcPct val="120000"/>
              </a:lnSpc>
              <a:spcBef>
                <a:spcPts val="0"/>
              </a:spcBef>
              <a:buNone/>
            </a:pPr>
            <a:r>
              <a:rPr lang="zh-CN" altLang="en-US" sz="1400" dirty="0">
                <a:latin typeface="+mn-ea"/>
                <a:ea typeface="+mn-ea"/>
                <a:cs typeface="+mn-ea"/>
                <a:sym typeface="+mn-ea"/>
              </a:rPr>
              <a:t>“中国大学生跨境电子商务创新创业大赛”（以下简称大赛），是为进一步促进“一带一路”国家战略下的跨境电子商务产业发展而举办，旨在以“互联网+”理念带动传统制造业和外贸升级转型，围绕新常态下的“大众创业、万众创新”新策，打造全国数万家中小微跨境电商企业和百万大学生创新创业平台。首届比赛于2015年4月底正式启动，2015年11月举办“中国大学生跨境电子商务创新创业大赛”决赛暨“世界电商生态大会”，以实现产业博览、专家研讨、竞赛评选、人才创业就业等有机结合。</a:t>
            </a:r>
            <a:endParaRPr lang="zh-CN" altLang="en-US" sz="1400" spc="150" dirty="0">
              <a:solidFill>
                <a:srgbClr val="000000">
                  <a:lumMod val="100000"/>
                </a:srgbClr>
              </a:solidFill>
              <a:latin typeface="+mn-ea"/>
              <a:ea typeface="+mn-ea"/>
              <a:cs typeface="+mn-ea"/>
              <a:sym typeface="+mn-ea"/>
            </a:endParaRPr>
          </a:p>
        </p:txBody>
      </p:sp>
      <p:sp>
        <p:nvSpPr>
          <p:cNvPr id="26" name="矩形 25"/>
          <p:cNvSpPr/>
          <p:nvPr>
            <p:custDataLst>
              <p:tags r:id="rId14"/>
            </p:custDataLst>
          </p:nvPr>
        </p:nvSpPr>
        <p:spPr>
          <a:xfrm>
            <a:off x="4629423" y="4557492"/>
            <a:ext cx="3034665" cy="691200"/>
          </a:xfrm>
          <a:prstGeom prst="rect">
            <a:avLst/>
          </a:prstGeom>
        </p:spPr>
        <p:txBody>
          <a:bodyPr wrap="square" lIns="90000" tIns="46800" rIns="90000" bIns="0" anchor="b" anchorCtr="0">
            <a:normAutofit fontScale="90000"/>
          </a:bodyPr>
          <a:lstStyle/>
          <a:p>
            <a:pPr algn="ctr">
              <a:lnSpc>
                <a:spcPct val="120000"/>
              </a:lnSpc>
            </a:pPr>
            <a:r>
              <a:rPr lang="zh-CN" altLang="en-US" b="1" spc="300">
                <a:solidFill>
                  <a:srgbClr val="9BBB59"/>
                </a:solidFill>
                <a:latin typeface="Arial" panose="020B0604020202020204" pitchFamily="34" charset="0"/>
                <a:ea typeface="微软雅黑" panose="020B0503020204020204" pitchFamily="34" charset="-122"/>
                <a:cs typeface="+mj-cs"/>
                <a:sym typeface="Arial" panose="020B0604020202020204" pitchFamily="34" charset="0"/>
              </a:rPr>
              <a:t>中国大学生跨境电子商务创新创业大赛</a:t>
            </a:r>
            <a:endParaRPr lang="zh-CN" altLang="en-US" b="1" spc="300">
              <a:solidFill>
                <a:srgbClr val="9BBB59"/>
              </a:solidFill>
              <a:latin typeface="Arial" panose="020B0604020202020204" pitchFamily="34" charset="0"/>
              <a:ea typeface="微软雅黑" panose="020B0503020204020204" pitchFamily="34" charset="-122"/>
              <a:cs typeface="+mj-cs"/>
              <a:sym typeface="Arial" panose="020B0604020202020204" pitchFamily="34" charset="0"/>
            </a:endParaRPr>
          </a:p>
        </p:txBody>
      </p:sp>
      <p:grpSp>
        <p:nvGrpSpPr>
          <p:cNvPr id="8" name="组合 7"/>
          <p:cNvGrpSpPr/>
          <p:nvPr/>
        </p:nvGrpSpPr>
        <p:grpSpPr>
          <a:xfrm>
            <a:off x="5343525" y="2954020"/>
            <a:ext cx="1341755" cy="1363980"/>
            <a:chOff x="8415" y="4652"/>
            <a:chExt cx="2113" cy="2148"/>
          </a:xfrm>
        </p:grpSpPr>
        <p:sp>
          <p:nvSpPr>
            <p:cNvPr id="23" name="泪滴形 22"/>
            <p:cNvSpPr/>
            <p:nvPr>
              <p:custDataLst>
                <p:tags r:id="rId15"/>
              </p:custDataLst>
            </p:nvPr>
          </p:nvSpPr>
          <p:spPr>
            <a:xfrm rot="8106743">
              <a:off x="8416" y="4652"/>
              <a:ext cx="2113" cy="2083"/>
            </a:xfrm>
            <a:prstGeom prst="teardrop">
              <a:avLst/>
            </a:prstGeom>
            <a:solidFill>
              <a:srgbClr val="9BBB59">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泪滴形 23"/>
            <p:cNvSpPr/>
            <p:nvPr>
              <p:custDataLst>
                <p:tags r:id="rId16"/>
              </p:custDataLst>
            </p:nvPr>
          </p:nvSpPr>
          <p:spPr>
            <a:xfrm rot="8106743">
              <a:off x="8415" y="4718"/>
              <a:ext cx="2113" cy="2083"/>
            </a:xfrm>
            <a:prstGeom prst="teardrop">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PA_ImportSvg_636701175243069250"/>
            <p:cNvSpPr/>
            <p:nvPr>
              <p:custDataLst>
                <p:tags r:id="rId17"/>
              </p:custDataLst>
            </p:nvPr>
          </p:nvSpPr>
          <p:spPr>
            <a:xfrm>
              <a:off x="8980" y="5267"/>
              <a:ext cx="985" cy="985"/>
            </a:xfrm>
            <a:custGeom>
              <a:avLst/>
              <a:gdLst/>
              <a:ahLst/>
              <a:cxnLst/>
              <a:rect l="l" t="t" r="r" b="b"/>
              <a:pathLst>
                <a:path w="10529571" h="10528300">
                  <a:moveTo>
                    <a:pt x="10528300" y="10528300"/>
                  </a:moveTo>
                  <a:lnTo>
                    <a:pt x="0" y="10528300"/>
                  </a:lnTo>
                  <a:lnTo>
                    <a:pt x="0" y="10002520"/>
                  </a:lnTo>
                  <a:lnTo>
                    <a:pt x="877570" y="10002520"/>
                  </a:lnTo>
                  <a:lnTo>
                    <a:pt x="877570" y="2256790"/>
                  </a:lnTo>
                  <a:lnTo>
                    <a:pt x="891540" y="2278380"/>
                  </a:lnTo>
                  <a:lnTo>
                    <a:pt x="935990" y="2251710"/>
                  </a:lnTo>
                  <a:lnTo>
                    <a:pt x="922020" y="2227580"/>
                  </a:lnTo>
                  <a:lnTo>
                    <a:pt x="4251960" y="297180"/>
                  </a:lnTo>
                  <a:lnTo>
                    <a:pt x="4253230" y="298450"/>
                  </a:lnTo>
                  <a:lnTo>
                    <a:pt x="4561840" y="116840"/>
                  </a:lnTo>
                  <a:lnTo>
                    <a:pt x="4561840" y="9999980"/>
                  </a:lnTo>
                  <a:lnTo>
                    <a:pt x="5088890" y="9999980"/>
                  </a:lnTo>
                  <a:lnTo>
                    <a:pt x="5088890" y="2105660"/>
                  </a:lnTo>
                  <a:lnTo>
                    <a:pt x="7194550" y="2105660"/>
                  </a:lnTo>
                  <a:lnTo>
                    <a:pt x="7194550" y="0"/>
                  </a:lnTo>
                  <a:lnTo>
                    <a:pt x="7721600" y="0"/>
                  </a:lnTo>
                  <a:lnTo>
                    <a:pt x="7721600" y="2105660"/>
                  </a:lnTo>
                  <a:lnTo>
                    <a:pt x="9827260" y="2105660"/>
                  </a:lnTo>
                  <a:lnTo>
                    <a:pt x="9827260" y="10001250"/>
                  </a:lnTo>
                  <a:lnTo>
                    <a:pt x="10529570" y="10001250"/>
                  </a:lnTo>
                  <a:lnTo>
                    <a:pt x="10529570" y="10528300"/>
                  </a:lnTo>
                  <a:moveTo>
                    <a:pt x="4036060" y="1032510"/>
                  </a:moveTo>
                  <a:lnTo>
                    <a:pt x="1403350" y="2557780"/>
                  </a:lnTo>
                  <a:lnTo>
                    <a:pt x="1403350" y="10001250"/>
                  </a:lnTo>
                  <a:lnTo>
                    <a:pt x="4034790" y="10001250"/>
                  </a:lnTo>
                  <a:lnTo>
                    <a:pt x="4034790" y="1032510"/>
                  </a:lnTo>
                  <a:moveTo>
                    <a:pt x="9300210" y="2631440"/>
                  </a:moveTo>
                  <a:lnTo>
                    <a:pt x="5614670" y="2631440"/>
                  </a:lnTo>
                  <a:lnTo>
                    <a:pt x="5614670" y="7895590"/>
                  </a:lnTo>
                  <a:lnTo>
                    <a:pt x="6492239" y="7895590"/>
                  </a:lnTo>
                  <a:lnTo>
                    <a:pt x="6492239" y="3685540"/>
                  </a:lnTo>
                  <a:lnTo>
                    <a:pt x="7018020" y="3685540"/>
                  </a:lnTo>
                  <a:lnTo>
                    <a:pt x="7018020" y="7896861"/>
                  </a:lnTo>
                  <a:lnTo>
                    <a:pt x="7895589" y="7896861"/>
                  </a:lnTo>
                  <a:lnTo>
                    <a:pt x="7895589" y="3685540"/>
                  </a:lnTo>
                  <a:lnTo>
                    <a:pt x="8421370" y="3685540"/>
                  </a:lnTo>
                  <a:lnTo>
                    <a:pt x="8421370" y="7896861"/>
                  </a:lnTo>
                  <a:lnTo>
                    <a:pt x="9298939" y="7896861"/>
                  </a:lnTo>
                  <a:lnTo>
                    <a:pt x="9298939" y="2631440"/>
                  </a:lnTo>
                  <a:moveTo>
                    <a:pt x="9300210" y="8422640"/>
                  </a:moveTo>
                  <a:lnTo>
                    <a:pt x="5614670" y="8422640"/>
                  </a:lnTo>
                  <a:lnTo>
                    <a:pt x="5614670" y="10001250"/>
                  </a:lnTo>
                  <a:lnTo>
                    <a:pt x="9298939" y="10001250"/>
                  </a:lnTo>
                  <a:lnTo>
                    <a:pt x="9298939" y="8422640"/>
                  </a:lnTo>
                  <a:moveTo>
                    <a:pt x="3509010" y="6316980"/>
                  </a:moveTo>
                  <a:lnTo>
                    <a:pt x="1930400" y="6316980"/>
                  </a:lnTo>
                  <a:lnTo>
                    <a:pt x="1930400" y="5791200"/>
                  </a:lnTo>
                  <a:lnTo>
                    <a:pt x="3510280" y="5791200"/>
                  </a:lnTo>
                  <a:lnTo>
                    <a:pt x="3510280" y="6316980"/>
                  </a:lnTo>
                  <a:moveTo>
                    <a:pt x="3509010" y="7545070"/>
                  </a:moveTo>
                  <a:lnTo>
                    <a:pt x="1930400" y="7545070"/>
                  </a:lnTo>
                  <a:lnTo>
                    <a:pt x="1930400" y="7019290"/>
                  </a:lnTo>
                  <a:lnTo>
                    <a:pt x="3509010" y="7019290"/>
                  </a:lnTo>
                  <a:close/>
                  <a:moveTo>
                    <a:pt x="1930400" y="4561840"/>
                  </a:moveTo>
                  <a:lnTo>
                    <a:pt x="3509010" y="4561840"/>
                  </a:lnTo>
                  <a:lnTo>
                    <a:pt x="3509010" y="5087620"/>
                  </a:lnTo>
                  <a:lnTo>
                    <a:pt x="1930400" y="5087620"/>
                  </a:lnTo>
                  <a:close/>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ustDataLst>
      <p:tags r:id="rId18"/>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500"/>
                                        <p:tgtEl>
                                          <p:spTgt spid="22"/>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par>
                          <p:cTn id="34" fill="hold">
                            <p:stCondLst>
                              <p:cond delay="500"/>
                            </p:stCondLst>
                            <p:childTnLst>
                              <p:par>
                                <p:cTn id="35" presetID="22" presetClass="entr" presetSubtype="1"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0" grpId="0"/>
      <p:bldP spid="22" grpId="0"/>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 name="文本框 44"/>
          <p:cNvSpPr txBox="1"/>
          <p:nvPr>
            <p:custDataLst>
              <p:tags r:id="rId1"/>
            </p:custDataLst>
          </p:nvPr>
        </p:nvSpPr>
        <p:spPr>
          <a:xfrm>
            <a:off x="3893191" y="262255"/>
            <a:ext cx="4404995" cy="656590"/>
          </a:xfrm>
          <a:prstGeom prst="rect">
            <a:avLst/>
          </a:prstGeom>
          <a:noFill/>
          <a:effectLst>
            <a:outerShdw dist="38100" algn="l" rotWithShape="0">
              <a:schemeClr val="accent1">
                <a:lumMod val="50000"/>
              </a:schemeClr>
            </a:outerShdw>
          </a:effectLst>
        </p:spPr>
        <p:txBody>
          <a:bodyPr wrap="none" lIns="72000" tIns="36195" rIns="72000" bIns="36195"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ctr">
              <a:lnSpc>
                <a:spcPct val="100000"/>
              </a:lnSpc>
              <a:spcBef>
                <a:spcPts val="800"/>
              </a:spcBef>
              <a:spcAft>
                <a:spcPts val="0"/>
              </a:spcAft>
              <a:buSzPct val="100000"/>
              <a:buNone/>
            </a:pP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任务</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8</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a:t>
            </a:r>
            <a:r>
              <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2</a:t>
            </a:r>
            <a:r>
              <a:rPr lang="zh-CN" altLang="en-US" sz="3800" b="1" spc="388" dirty="0">
                <a:gradFill>
                  <a:gsLst>
                    <a:gs pos="0">
                      <a:schemeClr val="accent1"/>
                    </a:gs>
                    <a:gs pos="100000">
                      <a:schemeClr val="accent1">
                        <a:lumMod val="75000"/>
                      </a:schemeClr>
                    </a:gs>
                  </a:gsLst>
                  <a:lin ang="5400000" scaled="0"/>
                </a:gradFill>
                <a:effectLst/>
                <a:uFillTx/>
                <a:latin typeface="+mj-ea"/>
                <a:ea typeface="+mj-ea"/>
                <a:cs typeface="+mj-ea"/>
                <a:sym typeface="+mn-ea"/>
              </a:rPr>
              <a:t> 创办企业</a:t>
            </a:r>
            <a:endParaRPr lang="en-US" altLang="zh-CN" sz="3800" b="1" spc="388" dirty="0">
              <a:gradFill>
                <a:gsLst>
                  <a:gs pos="0">
                    <a:schemeClr val="accent1"/>
                  </a:gs>
                  <a:gs pos="100000">
                    <a:schemeClr val="accent1">
                      <a:lumMod val="75000"/>
                    </a:schemeClr>
                  </a:gs>
                </a:gsLst>
                <a:lin ang="5400000" scaled="0"/>
              </a:gradFill>
              <a:effectLst/>
              <a:uFillTx/>
              <a:latin typeface="+mj-ea"/>
              <a:ea typeface="+mj-ea"/>
              <a:cs typeface="+mj-ea"/>
              <a:sym typeface="+mn-ea"/>
            </a:endParaRPr>
          </a:p>
        </p:txBody>
      </p:sp>
      <p:sp>
        <p:nvSpPr>
          <p:cNvPr id="4" name="文本框 3"/>
          <p:cNvSpPr txBox="1"/>
          <p:nvPr/>
        </p:nvSpPr>
        <p:spPr>
          <a:xfrm>
            <a:off x="1077595" y="998855"/>
            <a:ext cx="3897630" cy="460375"/>
          </a:xfrm>
          <a:prstGeom prst="rect">
            <a:avLst/>
          </a:prstGeom>
          <a:noFill/>
        </p:spPr>
        <p:txBody>
          <a:bodyPr wrap="square" rtlCol="0">
            <a:spAutoFit/>
          </a:bodyPr>
          <a:p>
            <a:r>
              <a:rPr lang="zh-CN" altLang="en-US" sz="2400" b="1">
                <a:latin typeface="+mj-ea"/>
                <a:ea typeface="+mj-ea"/>
              </a:rPr>
              <a:t>一、创业的法律形态</a:t>
            </a:r>
            <a:endParaRPr lang="zh-CN" altLang="en-US" sz="2400" b="1">
              <a:latin typeface="+mj-ea"/>
              <a:ea typeface="+mj-ea"/>
            </a:endParaRPr>
          </a:p>
        </p:txBody>
      </p:sp>
      <p:grpSp>
        <p:nvGrpSpPr>
          <p:cNvPr id="7" name="组合 6"/>
          <p:cNvGrpSpPr/>
          <p:nvPr/>
        </p:nvGrpSpPr>
        <p:grpSpPr>
          <a:xfrm>
            <a:off x="1055370" y="1606550"/>
            <a:ext cx="2537460" cy="910590"/>
            <a:chOff x="1662" y="2530"/>
            <a:chExt cx="3996" cy="1434"/>
          </a:xfrm>
        </p:grpSpPr>
        <p:sp>
          <p:nvSpPr>
            <p:cNvPr id="46" name="圆角矩形 45"/>
            <p:cNvSpPr/>
            <p:nvPr>
              <p:custDataLst>
                <p:tags r:id="rId2"/>
              </p:custDataLst>
            </p:nvPr>
          </p:nvSpPr>
          <p:spPr>
            <a:xfrm>
              <a:off x="1820" y="2697"/>
              <a:ext cx="3248" cy="692"/>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7" name="弧形 46"/>
            <p:cNvSpPr/>
            <p:nvPr>
              <p:custDataLst>
                <p:tags r:id="rId3"/>
              </p:custDataLst>
            </p:nvPr>
          </p:nvSpPr>
          <p:spPr>
            <a:xfrm>
              <a:off x="4854" y="2530"/>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8" name="弧形 47"/>
            <p:cNvSpPr/>
            <p:nvPr>
              <p:custDataLst>
                <p:tags r:id="rId4"/>
              </p:custDataLst>
            </p:nvPr>
          </p:nvSpPr>
          <p:spPr>
            <a:xfrm rot="10800000">
              <a:off x="1662" y="3160"/>
              <a:ext cx="804" cy="804"/>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9" name="Title 6"/>
            <p:cNvSpPr txBox="1"/>
            <p:nvPr>
              <p:custDataLst>
                <p:tags r:id="rId5"/>
              </p:custDataLst>
            </p:nvPr>
          </p:nvSpPr>
          <p:spPr>
            <a:xfrm>
              <a:off x="2102" y="2792"/>
              <a:ext cx="2683" cy="501"/>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600" b="1" spc="155"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企业设立的方式</a:t>
              </a:r>
              <a:endParaRPr lang="zh-CN" altLang="en-US" sz="1600" b="1" spc="155"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50" name="文本框 49"/>
          <p:cNvSpPr txBox="1"/>
          <p:nvPr/>
        </p:nvSpPr>
        <p:spPr>
          <a:xfrm>
            <a:off x="1056005" y="2446655"/>
            <a:ext cx="10080000" cy="1087755"/>
          </a:xfrm>
          <a:prstGeom prst="rect">
            <a:avLst/>
          </a:prstGeom>
          <a:noFill/>
        </p:spPr>
        <p:txBody>
          <a:bodyPr wrap="square" rtlCol="0">
            <a:spAutoFit/>
          </a:bodyPr>
          <a:p>
            <a:pPr indent="457200" algn="just">
              <a:lnSpc>
                <a:spcPct val="120000"/>
              </a:lnSpc>
              <a:spcBef>
                <a:spcPts val="0"/>
              </a:spcBef>
              <a:spcAft>
                <a:spcPts val="0"/>
              </a:spcAft>
            </a:pPr>
            <a:r>
              <a:rPr lang="zh-CN" altLang="en-US" dirty="0">
                <a:latin typeface="+mn-ea"/>
                <a:ea typeface="+mn-ea"/>
                <a:sym typeface="+mn-ea"/>
              </a:rPr>
              <a:t>自主创业首先要选择适合自己各方面情况的企业形式。这就需要有创业想法的大学生们在自主创业之前了解相关的政策法规，从而选择适合自己经济情况、创业能力等方面情况的企业法律形态，常见的小微企业法律形态有：个体商户、个人独资企业、合伙企业、有限责任公司等。</a:t>
            </a:r>
            <a:endParaRPr lang="zh-CN" altLang="en-US">
              <a:latin typeface="+mn-ea"/>
              <a:ea typeface="+mn-ea"/>
            </a:endParaRPr>
          </a:p>
        </p:txBody>
      </p:sp>
      <p:sp>
        <p:nvSpPr>
          <p:cNvPr id="93" name="任意多边形 14"/>
          <p:cNvSpPr/>
          <p:nvPr>
            <p:custDataLst>
              <p:tags r:id="rId6"/>
            </p:custDataLst>
          </p:nvPr>
        </p:nvSpPr>
        <p:spPr>
          <a:xfrm>
            <a:off x="3810000" y="4222115"/>
            <a:ext cx="2150110" cy="431800"/>
          </a:xfrm>
          <a:custGeom>
            <a:avLst/>
            <a:gdLst>
              <a:gd name="connsiteX0" fmla="*/ 0 w 2939022"/>
              <a:gd name="connsiteY0" fmla="*/ 0 h 590550"/>
              <a:gd name="connsiteX1" fmla="*/ 2846949 w 2939022"/>
              <a:gd name="connsiteY1" fmla="*/ 0 h 590550"/>
              <a:gd name="connsiteX2" fmla="*/ 2939022 w 2939022"/>
              <a:gd name="connsiteY2" fmla="*/ 92073 h 590550"/>
              <a:gd name="connsiteX3" fmla="*/ 2939022 w 2939022"/>
              <a:gd name="connsiteY3" fmla="*/ 498477 h 590550"/>
              <a:gd name="connsiteX4" fmla="*/ 2846949 w 2939022"/>
              <a:gd name="connsiteY4" fmla="*/ 590550 h 590550"/>
              <a:gd name="connsiteX5" fmla="*/ 3 w 2939022"/>
              <a:gd name="connsiteY5" fmla="*/ 590550 h 590550"/>
              <a:gd name="connsiteX6" fmla="*/ 8136 w 2939022"/>
              <a:gd name="connsiteY6" fmla="*/ 583839 h 590550"/>
              <a:gd name="connsiteX7" fmla="*/ 127663 w 2939022"/>
              <a:gd name="connsiteY7" fmla="*/ 295276 h 590550"/>
              <a:gd name="connsiteX8" fmla="*/ 8136 w 2939022"/>
              <a:gd name="connsiteY8" fmla="*/ 6713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39022" h="590550">
                <a:moveTo>
                  <a:pt x="0" y="0"/>
                </a:moveTo>
                <a:lnTo>
                  <a:pt x="2846949" y="0"/>
                </a:lnTo>
                <a:cubicBezTo>
                  <a:pt x="2897800" y="0"/>
                  <a:pt x="2939022" y="41222"/>
                  <a:pt x="2939022" y="92073"/>
                </a:cubicBezTo>
                <a:lnTo>
                  <a:pt x="2939022" y="498477"/>
                </a:lnTo>
                <a:cubicBezTo>
                  <a:pt x="2939022" y="549328"/>
                  <a:pt x="2897800" y="590550"/>
                  <a:pt x="2846949" y="590550"/>
                </a:cubicBezTo>
                <a:lnTo>
                  <a:pt x="3" y="590550"/>
                </a:lnTo>
                <a:lnTo>
                  <a:pt x="8136" y="583839"/>
                </a:lnTo>
                <a:cubicBezTo>
                  <a:pt x="81986" y="509989"/>
                  <a:pt x="127663" y="407967"/>
                  <a:pt x="127663" y="295276"/>
                </a:cubicBezTo>
                <a:cubicBezTo>
                  <a:pt x="127663" y="182585"/>
                  <a:pt x="81986" y="80562"/>
                  <a:pt x="8136" y="6713"/>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normAutofit/>
          </a:bodyPr>
          <a:p>
            <a:pPr algn="ctr"/>
            <a:endParaRPr lang="en-US" altLang="zh-CN"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
          <p:cNvGrpSpPr/>
          <p:nvPr/>
        </p:nvGrpSpPr>
        <p:grpSpPr>
          <a:xfrm>
            <a:off x="3183890" y="4015105"/>
            <a:ext cx="783590" cy="844550"/>
            <a:chOff x="5014" y="6323"/>
            <a:chExt cx="1234" cy="1330"/>
          </a:xfrm>
        </p:grpSpPr>
        <p:sp>
          <p:nvSpPr>
            <p:cNvPr id="92" name="任意多边形 10"/>
            <p:cNvSpPr/>
            <p:nvPr>
              <p:custDataLst>
                <p:tags r:id="rId7"/>
              </p:custDataLst>
            </p:nvPr>
          </p:nvSpPr>
          <p:spPr>
            <a:xfrm>
              <a:off x="5014" y="6323"/>
              <a:ext cx="1235" cy="1331"/>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62000" rIns="72000" rtlCol="0" anchor="ctr">
              <a:noAutofit/>
            </a:bodyPr>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椭圆 93"/>
            <p:cNvSpPr/>
            <p:nvPr>
              <p:custDataLst>
                <p:tags r:id="rId8"/>
              </p:custDataLst>
            </p:nvPr>
          </p:nvSpPr>
          <p:spPr>
            <a:xfrm>
              <a:off x="5212" y="6520"/>
              <a:ext cx="937" cy="937"/>
            </a:xfrm>
            <a:prstGeom prst="ellipse">
              <a:avLst/>
            </a:prstGeom>
            <a:solidFill>
              <a:srgbClr val="FFFFFF"/>
            </a:solidFill>
            <a:ln>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endParaRPr lang="da-DK" altLang="zh-CN" dirty="0">
                <a:solidFill>
                  <a:schemeClr val="tx1"/>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95" name="文本框 94"/>
            <p:cNvSpPr txBox="1"/>
            <p:nvPr>
              <p:custDataLst>
                <p:tags r:id="rId9"/>
              </p:custDataLst>
            </p:nvPr>
          </p:nvSpPr>
          <p:spPr>
            <a:xfrm>
              <a:off x="5097" y="6659"/>
              <a:ext cx="1116" cy="630"/>
            </a:xfrm>
            <a:prstGeom prst="rect">
              <a:avLst/>
            </a:prstGeom>
            <a:noFill/>
          </p:spPr>
          <p:txBody>
            <a:bodyPr wrap="square" rtlCol="0" anchor="ctr" anchorCtr="0">
              <a:noAutofit/>
            </a:bodyPr>
            <a:p>
              <a:pPr algn="ctr"/>
              <a:r>
                <a:rPr lang="en-US" altLang="zh-CN" sz="2400" b="1" dirty="0">
                  <a:solidFill>
                    <a:srgbClr val="4175A9"/>
                  </a:solidFill>
                  <a:latin typeface="+mj-lt"/>
                  <a:ea typeface="微软雅黑" panose="020B0503020204020204" pitchFamily="34" charset="-122"/>
                  <a:cs typeface="+mj-lt"/>
                </a:rPr>
                <a:t>01</a:t>
              </a:r>
              <a:endParaRPr lang="en-US" altLang="zh-CN" sz="2400" b="1" dirty="0">
                <a:solidFill>
                  <a:srgbClr val="4175A9"/>
                </a:solidFill>
                <a:latin typeface="+mj-lt"/>
                <a:ea typeface="微软雅黑" panose="020B0503020204020204" pitchFamily="34" charset="-122"/>
                <a:cs typeface="+mj-lt"/>
              </a:endParaRPr>
            </a:p>
          </p:txBody>
        </p:sp>
      </p:grpSp>
      <p:sp>
        <p:nvSpPr>
          <p:cNvPr id="96" name="文本框 95"/>
          <p:cNvSpPr txBox="1"/>
          <p:nvPr>
            <p:custDataLst>
              <p:tags r:id="rId10"/>
            </p:custDataLst>
          </p:nvPr>
        </p:nvSpPr>
        <p:spPr>
          <a:xfrm>
            <a:off x="4003675" y="4267835"/>
            <a:ext cx="1761490" cy="320040"/>
          </a:xfrm>
          <a:prstGeom prst="rect">
            <a:avLst/>
          </a:prstGeom>
          <a:noFill/>
        </p:spPr>
        <p:txBody>
          <a:bodyPr wrap="square" rtlCol="0" anchor="ctr" anchorCtr="0">
            <a:noAutofit/>
          </a:bodyPr>
          <a:p>
            <a:pPr marL="0" lvl="0" indent="0" algn="ctr">
              <a:lnSpc>
                <a:spcPct val="120000"/>
              </a:lnSpc>
              <a:spcBef>
                <a:spcPts val="0"/>
              </a:spcBef>
              <a:spcAft>
                <a:spcPts val="0"/>
              </a:spcAft>
              <a:buSzPct val="100000"/>
            </a:pPr>
            <a:r>
              <a:rPr lang="zh-CN" altLang="en-US" sz="1800" spc="150" dirty="0">
                <a:solidFill>
                  <a:schemeClr val="tx1"/>
                </a:solidFill>
                <a:latin typeface="+mj-ea"/>
                <a:ea typeface="+mj-ea"/>
                <a:sym typeface="+mn-ea"/>
              </a:rPr>
              <a:t>个体工商户</a:t>
            </a:r>
            <a:endParaRPr lang="zh-CN" altLang="en-US" sz="1800" spc="150" dirty="0">
              <a:solidFill>
                <a:schemeClr val="tx1"/>
              </a:solidFill>
              <a:latin typeface="+mj-ea"/>
              <a:ea typeface="+mj-ea"/>
              <a:sym typeface="+mn-ea"/>
            </a:endParaRPr>
          </a:p>
        </p:txBody>
      </p:sp>
      <p:sp>
        <p:nvSpPr>
          <p:cNvPr id="98" name="任意多边形 21"/>
          <p:cNvSpPr/>
          <p:nvPr>
            <p:custDataLst>
              <p:tags r:id="rId11"/>
            </p:custDataLst>
          </p:nvPr>
        </p:nvSpPr>
        <p:spPr>
          <a:xfrm>
            <a:off x="3810000" y="5614670"/>
            <a:ext cx="2150110" cy="431800"/>
          </a:xfrm>
          <a:custGeom>
            <a:avLst/>
            <a:gdLst>
              <a:gd name="connsiteX0" fmla="*/ 0 w 2939022"/>
              <a:gd name="connsiteY0" fmla="*/ 0 h 590550"/>
              <a:gd name="connsiteX1" fmla="*/ 2846949 w 2939022"/>
              <a:gd name="connsiteY1" fmla="*/ 0 h 590550"/>
              <a:gd name="connsiteX2" fmla="*/ 2939022 w 2939022"/>
              <a:gd name="connsiteY2" fmla="*/ 92073 h 590550"/>
              <a:gd name="connsiteX3" fmla="*/ 2939022 w 2939022"/>
              <a:gd name="connsiteY3" fmla="*/ 498477 h 590550"/>
              <a:gd name="connsiteX4" fmla="*/ 2846949 w 2939022"/>
              <a:gd name="connsiteY4" fmla="*/ 590550 h 590550"/>
              <a:gd name="connsiteX5" fmla="*/ 3 w 2939022"/>
              <a:gd name="connsiteY5" fmla="*/ 590550 h 590550"/>
              <a:gd name="connsiteX6" fmla="*/ 8136 w 2939022"/>
              <a:gd name="connsiteY6" fmla="*/ 583839 h 590550"/>
              <a:gd name="connsiteX7" fmla="*/ 127663 w 2939022"/>
              <a:gd name="connsiteY7" fmla="*/ 295276 h 590550"/>
              <a:gd name="connsiteX8" fmla="*/ 8136 w 2939022"/>
              <a:gd name="connsiteY8" fmla="*/ 6713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39022" h="590550">
                <a:moveTo>
                  <a:pt x="0" y="0"/>
                </a:moveTo>
                <a:lnTo>
                  <a:pt x="2846949" y="0"/>
                </a:lnTo>
                <a:cubicBezTo>
                  <a:pt x="2897800" y="0"/>
                  <a:pt x="2939022" y="41222"/>
                  <a:pt x="2939022" y="92073"/>
                </a:cubicBezTo>
                <a:lnTo>
                  <a:pt x="2939022" y="498477"/>
                </a:lnTo>
                <a:cubicBezTo>
                  <a:pt x="2939022" y="549328"/>
                  <a:pt x="2897800" y="590550"/>
                  <a:pt x="2846949" y="590550"/>
                </a:cubicBezTo>
                <a:lnTo>
                  <a:pt x="3" y="590550"/>
                </a:lnTo>
                <a:lnTo>
                  <a:pt x="8136" y="583839"/>
                </a:lnTo>
                <a:cubicBezTo>
                  <a:pt x="81986" y="509989"/>
                  <a:pt x="127663" y="407967"/>
                  <a:pt x="127663" y="295276"/>
                </a:cubicBezTo>
                <a:cubicBezTo>
                  <a:pt x="127663" y="182585"/>
                  <a:pt x="81986" y="80562"/>
                  <a:pt x="8136" y="6713"/>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normAutofit/>
          </a:bodyPr>
          <a:p>
            <a:pPr algn="ctr"/>
            <a:endParaRPr lang="en-US" altLang="zh-CN"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3183890" y="5407660"/>
            <a:ext cx="783590" cy="844550"/>
            <a:chOff x="5014" y="8516"/>
            <a:chExt cx="1234" cy="1330"/>
          </a:xfrm>
        </p:grpSpPr>
        <p:sp>
          <p:nvSpPr>
            <p:cNvPr id="97" name="任意多边形 20"/>
            <p:cNvSpPr/>
            <p:nvPr>
              <p:custDataLst>
                <p:tags r:id="rId12"/>
              </p:custDataLst>
            </p:nvPr>
          </p:nvSpPr>
          <p:spPr>
            <a:xfrm>
              <a:off x="5014" y="8516"/>
              <a:ext cx="1235" cy="1331"/>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62000" rIns="72000" rtlCol="0" anchor="ctr">
              <a:noAutofit/>
            </a:bodyPr>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椭圆 98"/>
            <p:cNvSpPr/>
            <p:nvPr>
              <p:custDataLst>
                <p:tags r:id="rId13"/>
              </p:custDataLst>
            </p:nvPr>
          </p:nvSpPr>
          <p:spPr>
            <a:xfrm>
              <a:off x="5212" y="8713"/>
              <a:ext cx="937" cy="937"/>
            </a:xfrm>
            <a:prstGeom prst="ellipse">
              <a:avLst/>
            </a:prstGeom>
            <a:solidFill>
              <a:srgbClr val="FFFFFF"/>
            </a:solidFill>
            <a:ln>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endParaRPr lang="da-DK" altLang="zh-CN" dirty="0">
                <a:solidFill>
                  <a:schemeClr val="tx1"/>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00" name="文本框 99"/>
            <p:cNvSpPr txBox="1"/>
            <p:nvPr>
              <p:custDataLst>
                <p:tags r:id="rId14"/>
              </p:custDataLst>
            </p:nvPr>
          </p:nvSpPr>
          <p:spPr>
            <a:xfrm>
              <a:off x="5179" y="8878"/>
              <a:ext cx="952" cy="630"/>
            </a:xfrm>
            <a:prstGeom prst="rect">
              <a:avLst/>
            </a:prstGeom>
            <a:noFill/>
          </p:spPr>
          <p:txBody>
            <a:bodyPr wrap="square" rtlCol="0" anchor="ctr" anchorCtr="0">
              <a:noAutofit/>
            </a:bodyPr>
            <a:p>
              <a:pPr algn="ctr"/>
              <a:r>
                <a:rPr lang="en-US" altLang="zh-CN" sz="2400" b="1" dirty="0">
                  <a:solidFill>
                    <a:srgbClr val="2D98A7"/>
                  </a:solidFill>
                  <a:latin typeface="+mj-lt"/>
                  <a:ea typeface="微软雅黑" panose="020B0503020204020204" pitchFamily="34" charset="-122"/>
                  <a:cs typeface="+mj-lt"/>
                </a:rPr>
                <a:t>03</a:t>
              </a:r>
              <a:endParaRPr lang="en-US" altLang="zh-CN" sz="2400" b="1" dirty="0">
                <a:solidFill>
                  <a:srgbClr val="2D98A7"/>
                </a:solidFill>
                <a:latin typeface="+mj-lt"/>
                <a:ea typeface="微软雅黑" panose="020B0503020204020204" pitchFamily="34" charset="-122"/>
                <a:cs typeface="+mj-lt"/>
              </a:endParaRPr>
            </a:p>
          </p:txBody>
        </p:sp>
      </p:grpSp>
      <p:sp>
        <p:nvSpPr>
          <p:cNvPr id="101" name="文本框 100"/>
          <p:cNvSpPr txBox="1"/>
          <p:nvPr>
            <p:custDataLst>
              <p:tags r:id="rId15"/>
            </p:custDataLst>
          </p:nvPr>
        </p:nvSpPr>
        <p:spPr>
          <a:xfrm>
            <a:off x="4003675" y="5675630"/>
            <a:ext cx="1761490" cy="320040"/>
          </a:xfrm>
          <a:prstGeom prst="rect">
            <a:avLst/>
          </a:prstGeom>
          <a:noFill/>
        </p:spPr>
        <p:txBody>
          <a:bodyPr wrap="square" rtlCol="0" anchor="ctr" anchorCtr="0">
            <a:normAutofit fontScale="25000"/>
          </a:bodyPr>
          <a:p>
            <a:pPr marL="0" lvl="0" indent="0" algn="ctr">
              <a:lnSpc>
                <a:spcPct val="120000"/>
              </a:lnSpc>
              <a:spcBef>
                <a:spcPts val="0"/>
              </a:spcBef>
              <a:spcAft>
                <a:spcPts val="0"/>
              </a:spcAft>
              <a:buSzPct val="100000"/>
            </a:pPr>
            <a:r>
              <a:rPr lang="zh-CN" altLang="en-US" sz="7200" spc="150" dirty="0">
                <a:solidFill>
                  <a:schemeClr val="tx1"/>
                </a:solidFill>
                <a:latin typeface="+mj-ea"/>
                <a:ea typeface="+mj-ea"/>
                <a:sym typeface="+mn-ea"/>
              </a:rPr>
              <a:t>合伙企业</a:t>
            </a:r>
            <a:r>
              <a:rPr lang="zh-CN" altLang="en-US" sz="1400" spc="150" dirty="0">
                <a:solidFill>
                  <a:schemeClr val="tx1"/>
                </a:solidFill>
                <a:latin typeface="Arial" panose="020B0604020202020204" pitchFamily="34" charset="0"/>
                <a:ea typeface="微软雅黑" panose="020B0503020204020204" pitchFamily="34" charset="-122"/>
                <a:sym typeface="+mn-ea"/>
              </a:rPr>
              <a:t>  </a:t>
            </a:r>
            <a:endParaRPr lang="zh-CN" altLang="en-US" sz="1400" spc="150" dirty="0">
              <a:solidFill>
                <a:schemeClr val="tx1"/>
              </a:solidFill>
              <a:latin typeface="Arial" panose="020B0604020202020204" pitchFamily="34" charset="0"/>
              <a:ea typeface="微软雅黑" panose="020B0503020204020204" pitchFamily="34" charset="-122"/>
              <a:sym typeface="+mn-ea"/>
            </a:endParaRPr>
          </a:p>
        </p:txBody>
      </p:sp>
      <p:sp>
        <p:nvSpPr>
          <p:cNvPr id="103" name="任意多边形 29"/>
          <p:cNvSpPr/>
          <p:nvPr>
            <p:custDataLst>
              <p:tags r:id="rId16"/>
            </p:custDataLst>
          </p:nvPr>
        </p:nvSpPr>
        <p:spPr>
          <a:xfrm>
            <a:off x="7130415" y="4222115"/>
            <a:ext cx="2150110" cy="431800"/>
          </a:xfrm>
          <a:custGeom>
            <a:avLst/>
            <a:gdLst>
              <a:gd name="connsiteX0" fmla="*/ 0 w 2939022"/>
              <a:gd name="connsiteY0" fmla="*/ 0 h 590550"/>
              <a:gd name="connsiteX1" fmla="*/ 2846949 w 2939022"/>
              <a:gd name="connsiteY1" fmla="*/ 0 h 590550"/>
              <a:gd name="connsiteX2" fmla="*/ 2939022 w 2939022"/>
              <a:gd name="connsiteY2" fmla="*/ 92073 h 590550"/>
              <a:gd name="connsiteX3" fmla="*/ 2939022 w 2939022"/>
              <a:gd name="connsiteY3" fmla="*/ 498477 h 590550"/>
              <a:gd name="connsiteX4" fmla="*/ 2846949 w 2939022"/>
              <a:gd name="connsiteY4" fmla="*/ 590550 h 590550"/>
              <a:gd name="connsiteX5" fmla="*/ 3 w 2939022"/>
              <a:gd name="connsiteY5" fmla="*/ 590550 h 590550"/>
              <a:gd name="connsiteX6" fmla="*/ 8136 w 2939022"/>
              <a:gd name="connsiteY6" fmla="*/ 583839 h 590550"/>
              <a:gd name="connsiteX7" fmla="*/ 127663 w 2939022"/>
              <a:gd name="connsiteY7" fmla="*/ 295276 h 590550"/>
              <a:gd name="connsiteX8" fmla="*/ 8136 w 2939022"/>
              <a:gd name="connsiteY8" fmla="*/ 6713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39022" h="590550">
                <a:moveTo>
                  <a:pt x="0" y="0"/>
                </a:moveTo>
                <a:lnTo>
                  <a:pt x="2846949" y="0"/>
                </a:lnTo>
                <a:cubicBezTo>
                  <a:pt x="2897800" y="0"/>
                  <a:pt x="2939022" y="41222"/>
                  <a:pt x="2939022" y="92073"/>
                </a:cubicBezTo>
                <a:lnTo>
                  <a:pt x="2939022" y="498477"/>
                </a:lnTo>
                <a:cubicBezTo>
                  <a:pt x="2939022" y="549328"/>
                  <a:pt x="2897800" y="590550"/>
                  <a:pt x="2846949" y="590550"/>
                </a:cubicBezTo>
                <a:lnTo>
                  <a:pt x="3" y="590550"/>
                </a:lnTo>
                <a:lnTo>
                  <a:pt x="8136" y="583839"/>
                </a:lnTo>
                <a:cubicBezTo>
                  <a:pt x="81986" y="509989"/>
                  <a:pt x="127663" y="407967"/>
                  <a:pt x="127663" y="295276"/>
                </a:cubicBezTo>
                <a:cubicBezTo>
                  <a:pt x="127663" y="182585"/>
                  <a:pt x="81986" y="80562"/>
                  <a:pt x="8136" y="6713"/>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normAutofit/>
          </a:bodyPr>
          <a:p>
            <a:pPr algn="ctr"/>
            <a:endParaRPr lang="en-US" altLang="zh-CN"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6504305" y="4015105"/>
            <a:ext cx="783590" cy="844550"/>
            <a:chOff x="10243" y="6323"/>
            <a:chExt cx="1234" cy="1330"/>
          </a:xfrm>
        </p:grpSpPr>
        <p:sp>
          <p:nvSpPr>
            <p:cNvPr id="102" name="任意多边形 28"/>
            <p:cNvSpPr/>
            <p:nvPr>
              <p:custDataLst>
                <p:tags r:id="rId17"/>
              </p:custDataLst>
            </p:nvPr>
          </p:nvSpPr>
          <p:spPr>
            <a:xfrm>
              <a:off x="10243" y="6323"/>
              <a:ext cx="1235" cy="1331"/>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62000" rIns="72000" rtlCol="0" anchor="ctr">
              <a:noAutofit/>
            </a:bodyPr>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椭圆 103"/>
            <p:cNvSpPr/>
            <p:nvPr>
              <p:custDataLst>
                <p:tags r:id="rId18"/>
              </p:custDataLst>
            </p:nvPr>
          </p:nvSpPr>
          <p:spPr>
            <a:xfrm>
              <a:off x="10441" y="6520"/>
              <a:ext cx="937" cy="937"/>
            </a:xfrm>
            <a:prstGeom prst="ellipse">
              <a:avLst/>
            </a:prstGeom>
            <a:solidFill>
              <a:srgbClr val="FFFFFF"/>
            </a:solidFill>
            <a:ln>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endParaRPr lang="da-DK" altLang="zh-CN" dirty="0">
                <a:solidFill>
                  <a:schemeClr val="tx1"/>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05" name="文本框 104"/>
            <p:cNvSpPr txBox="1"/>
            <p:nvPr>
              <p:custDataLst>
                <p:tags r:id="rId19"/>
              </p:custDataLst>
            </p:nvPr>
          </p:nvSpPr>
          <p:spPr>
            <a:xfrm>
              <a:off x="10388" y="6659"/>
              <a:ext cx="990" cy="630"/>
            </a:xfrm>
            <a:prstGeom prst="rect">
              <a:avLst/>
            </a:prstGeom>
            <a:noFill/>
          </p:spPr>
          <p:txBody>
            <a:bodyPr wrap="square" rtlCol="0" anchor="ctr" anchorCtr="0"/>
            <a:p>
              <a:pPr algn="ctr"/>
              <a:r>
                <a:rPr lang="en-US" altLang="zh-CN" sz="2400" b="1" dirty="0">
                  <a:solidFill>
                    <a:srgbClr val="2888AF"/>
                  </a:solidFill>
                  <a:latin typeface="+mj-ea"/>
                  <a:ea typeface="+mj-ea"/>
                </a:rPr>
                <a:t>02</a:t>
              </a:r>
              <a:endParaRPr lang="en-US" altLang="zh-CN" sz="2400" b="1" dirty="0">
                <a:solidFill>
                  <a:srgbClr val="2888AF"/>
                </a:solidFill>
                <a:latin typeface="+mj-ea"/>
                <a:ea typeface="+mj-ea"/>
              </a:endParaRPr>
            </a:p>
          </p:txBody>
        </p:sp>
      </p:grpSp>
      <p:sp>
        <p:nvSpPr>
          <p:cNvPr id="106" name="文本框 105"/>
          <p:cNvSpPr txBox="1"/>
          <p:nvPr>
            <p:custDataLst>
              <p:tags r:id="rId20"/>
            </p:custDataLst>
          </p:nvPr>
        </p:nvSpPr>
        <p:spPr>
          <a:xfrm>
            <a:off x="7353935" y="4267835"/>
            <a:ext cx="1761490" cy="320040"/>
          </a:xfrm>
          <a:prstGeom prst="rect">
            <a:avLst/>
          </a:prstGeom>
          <a:noFill/>
        </p:spPr>
        <p:txBody>
          <a:bodyPr wrap="square" rtlCol="0" anchor="ctr" anchorCtr="0">
            <a:noAutofit/>
          </a:bodyPr>
          <a:p>
            <a:pPr marL="0" lvl="0" indent="0" algn="ctr">
              <a:lnSpc>
                <a:spcPct val="120000"/>
              </a:lnSpc>
              <a:spcBef>
                <a:spcPts val="0"/>
              </a:spcBef>
              <a:spcAft>
                <a:spcPts val="0"/>
              </a:spcAft>
              <a:buSzPct val="100000"/>
            </a:pPr>
            <a:r>
              <a:rPr lang="zh-CN" altLang="en-US" sz="1800" spc="150" dirty="0">
                <a:solidFill>
                  <a:schemeClr val="tx1"/>
                </a:solidFill>
                <a:latin typeface="+mj-ea"/>
                <a:ea typeface="+mj-ea"/>
                <a:sym typeface="+mn-ea"/>
              </a:rPr>
              <a:t>个人独资企业</a:t>
            </a:r>
            <a:r>
              <a:rPr lang="zh-CN" altLang="en-US" sz="1800" spc="150" dirty="0">
                <a:solidFill>
                  <a:schemeClr val="tx1"/>
                </a:solidFill>
                <a:latin typeface="Arial" panose="020B0604020202020204" pitchFamily="34" charset="0"/>
                <a:ea typeface="微软雅黑" panose="020B0503020204020204" pitchFamily="34" charset="-122"/>
                <a:sym typeface="+mn-ea"/>
              </a:rPr>
              <a:t>   </a:t>
            </a:r>
            <a:endParaRPr lang="zh-CN" altLang="en-US" sz="1800" spc="150" dirty="0">
              <a:solidFill>
                <a:schemeClr val="tx1"/>
              </a:solidFill>
              <a:latin typeface="Arial" panose="020B0604020202020204" pitchFamily="34" charset="0"/>
              <a:ea typeface="微软雅黑" panose="020B0503020204020204" pitchFamily="34" charset="-122"/>
              <a:sym typeface="+mn-ea"/>
            </a:endParaRPr>
          </a:p>
        </p:txBody>
      </p:sp>
      <p:sp>
        <p:nvSpPr>
          <p:cNvPr id="108" name="任意多边形 33"/>
          <p:cNvSpPr/>
          <p:nvPr>
            <p:custDataLst>
              <p:tags r:id="rId21"/>
            </p:custDataLst>
          </p:nvPr>
        </p:nvSpPr>
        <p:spPr>
          <a:xfrm>
            <a:off x="7130415" y="5614670"/>
            <a:ext cx="2150110" cy="431800"/>
          </a:xfrm>
          <a:custGeom>
            <a:avLst/>
            <a:gdLst>
              <a:gd name="connsiteX0" fmla="*/ 0 w 2939022"/>
              <a:gd name="connsiteY0" fmla="*/ 0 h 590550"/>
              <a:gd name="connsiteX1" fmla="*/ 2846949 w 2939022"/>
              <a:gd name="connsiteY1" fmla="*/ 0 h 590550"/>
              <a:gd name="connsiteX2" fmla="*/ 2939022 w 2939022"/>
              <a:gd name="connsiteY2" fmla="*/ 92073 h 590550"/>
              <a:gd name="connsiteX3" fmla="*/ 2939022 w 2939022"/>
              <a:gd name="connsiteY3" fmla="*/ 498477 h 590550"/>
              <a:gd name="connsiteX4" fmla="*/ 2846949 w 2939022"/>
              <a:gd name="connsiteY4" fmla="*/ 590550 h 590550"/>
              <a:gd name="connsiteX5" fmla="*/ 3 w 2939022"/>
              <a:gd name="connsiteY5" fmla="*/ 590550 h 590550"/>
              <a:gd name="connsiteX6" fmla="*/ 8136 w 2939022"/>
              <a:gd name="connsiteY6" fmla="*/ 583839 h 590550"/>
              <a:gd name="connsiteX7" fmla="*/ 127663 w 2939022"/>
              <a:gd name="connsiteY7" fmla="*/ 295276 h 590550"/>
              <a:gd name="connsiteX8" fmla="*/ 8136 w 2939022"/>
              <a:gd name="connsiteY8" fmla="*/ 6713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39022" h="590550">
                <a:moveTo>
                  <a:pt x="0" y="0"/>
                </a:moveTo>
                <a:lnTo>
                  <a:pt x="2846949" y="0"/>
                </a:lnTo>
                <a:cubicBezTo>
                  <a:pt x="2897800" y="0"/>
                  <a:pt x="2939022" y="41222"/>
                  <a:pt x="2939022" y="92073"/>
                </a:cubicBezTo>
                <a:lnTo>
                  <a:pt x="2939022" y="498477"/>
                </a:lnTo>
                <a:cubicBezTo>
                  <a:pt x="2939022" y="549328"/>
                  <a:pt x="2897800" y="590550"/>
                  <a:pt x="2846949" y="590550"/>
                </a:cubicBezTo>
                <a:lnTo>
                  <a:pt x="3" y="590550"/>
                </a:lnTo>
                <a:lnTo>
                  <a:pt x="8136" y="583839"/>
                </a:lnTo>
                <a:cubicBezTo>
                  <a:pt x="81986" y="509989"/>
                  <a:pt x="127663" y="407967"/>
                  <a:pt x="127663" y="295276"/>
                </a:cubicBezTo>
                <a:cubicBezTo>
                  <a:pt x="127663" y="182585"/>
                  <a:pt x="81986" y="80562"/>
                  <a:pt x="8136" y="6713"/>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tlCol="0" anchor="ctr">
            <a:normAutofit/>
          </a:bodyPr>
          <a:p>
            <a:pPr algn="ctr"/>
            <a:endParaRPr lang="en-US" altLang="zh-CN"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 name="组合 5"/>
          <p:cNvGrpSpPr/>
          <p:nvPr/>
        </p:nvGrpSpPr>
        <p:grpSpPr>
          <a:xfrm>
            <a:off x="6504305" y="5407660"/>
            <a:ext cx="783590" cy="844550"/>
            <a:chOff x="10243" y="8516"/>
            <a:chExt cx="1234" cy="1330"/>
          </a:xfrm>
        </p:grpSpPr>
        <p:sp>
          <p:nvSpPr>
            <p:cNvPr id="107" name="任意多边形 32"/>
            <p:cNvSpPr/>
            <p:nvPr>
              <p:custDataLst>
                <p:tags r:id="rId22"/>
              </p:custDataLst>
            </p:nvPr>
          </p:nvSpPr>
          <p:spPr>
            <a:xfrm>
              <a:off x="10243" y="8516"/>
              <a:ext cx="1235" cy="1331"/>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62000" rIns="72000" rtlCol="0" anchor="ctr">
              <a:noAutofit/>
            </a:bodyPr>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9" name="椭圆 108"/>
            <p:cNvSpPr/>
            <p:nvPr>
              <p:custDataLst>
                <p:tags r:id="rId23"/>
              </p:custDataLst>
            </p:nvPr>
          </p:nvSpPr>
          <p:spPr>
            <a:xfrm>
              <a:off x="10441" y="8713"/>
              <a:ext cx="937" cy="937"/>
            </a:xfrm>
            <a:prstGeom prst="ellipse">
              <a:avLst/>
            </a:prstGeom>
            <a:solidFill>
              <a:srgbClr val="FFFFFF"/>
            </a:solidFill>
            <a:ln>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endParaRPr lang="da-DK" altLang="zh-CN" dirty="0">
                <a:solidFill>
                  <a:schemeClr val="tx1"/>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10" name="文本框 109"/>
            <p:cNvSpPr txBox="1"/>
            <p:nvPr>
              <p:custDataLst>
                <p:tags r:id="rId24"/>
              </p:custDataLst>
            </p:nvPr>
          </p:nvSpPr>
          <p:spPr>
            <a:xfrm>
              <a:off x="10388" y="8878"/>
              <a:ext cx="990" cy="630"/>
            </a:xfrm>
            <a:prstGeom prst="rect">
              <a:avLst/>
            </a:prstGeom>
            <a:noFill/>
          </p:spPr>
          <p:txBody>
            <a:bodyPr wrap="square" rtlCol="0" anchor="ctr" anchorCtr="0">
              <a:noAutofit/>
            </a:bodyPr>
            <a:p>
              <a:pPr algn="ctr"/>
              <a:r>
                <a:rPr lang="en-US" altLang="zh-CN" sz="2400" b="1" dirty="0">
                  <a:solidFill>
                    <a:srgbClr val="2EA18D"/>
                  </a:solidFill>
                  <a:latin typeface="+mj-ea"/>
                  <a:ea typeface="+mj-ea"/>
                </a:rPr>
                <a:t>04</a:t>
              </a:r>
              <a:endParaRPr lang="en-US" altLang="zh-CN" sz="2400" b="1" dirty="0">
                <a:solidFill>
                  <a:srgbClr val="2EA18D"/>
                </a:solidFill>
                <a:latin typeface="+mj-ea"/>
                <a:ea typeface="+mj-ea"/>
              </a:endParaRPr>
            </a:p>
          </p:txBody>
        </p:sp>
      </p:grpSp>
      <p:sp>
        <p:nvSpPr>
          <p:cNvPr id="111" name="文本框 110"/>
          <p:cNvSpPr txBox="1"/>
          <p:nvPr>
            <p:custDataLst>
              <p:tags r:id="rId25"/>
            </p:custDataLst>
          </p:nvPr>
        </p:nvSpPr>
        <p:spPr>
          <a:xfrm>
            <a:off x="7353935" y="5675630"/>
            <a:ext cx="1761490" cy="320040"/>
          </a:xfrm>
          <a:prstGeom prst="rect">
            <a:avLst/>
          </a:prstGeom>
          <a:noFill/>
        </p:spPr>
        <p:txBody>
          <a:bodyPr wrap="square" rtlCol="0" anchor="ctr" anchorCtr="0">
            <a:normAutofit fontScale="25000"/>
          </a:bodyPr>
          <a:p>
            <a:pPr marL="0" lvl="0" indent="0" algn="ctr">
              <a:lnSpc>
                <a:spcPct val="120000"/>
              </a:lnSpc>
              <a:spcBef>
                <a:spcPts val="0"/>
              </a:spcBef>
              <a:spcAft>
                <a:spcPts val="0"/>
              </a:spcAft>
              <a:buSzPct val="100000"/>
            </a:pPr>
            <a:r>
              <a:rPr lang="zh-CN" altLang="en-US" sz="7200" spc="150" dirty="0">
                <a:solidFill>
                  <a:schemeClr val="tx1"/>
                </a:solidFill>
                <a:latin typeface="+mj-ea"/>
                <a:ea typeface="+mj-ea"/>
                <a:sym typeface="+mn-ea"/>
              </a:rPr>
              <a:t>有限责任公司</a:t>
            </a:r>
            <a:r>
              <a:rPr lang="zh-CN" altLang="en-US" sz="1400" spc="150" dirty="0">
                <a:solidFill>
                  <a:schemeClr val="tx1"/>
                </a:solidFill>
                <a:latin typeface="Arial" panose="020B0604020202020204" pitchFamily="34" charset="0"/>
                <a:ea typeface="微软雅黑" panose="020B0503020204020204" pitchFamily="34" charset="-122"/>
                <a:sym typeface="+mn-ea"/>
              </a:rPr>
              <a:t> </a:t>
            </a:r>
            <a:endParaRPr lang="zh-CN" altLang="en-US" sz="1400" spc="150" dirty="0">
              <a:solidFill>
                <a:schemeClr val="tx1"/>
              </a:solidFill>
              <a:latin typeface="Arial" panose="020B0604020202020204" pitchFamily="34" charset="0"/>
              <a:ea typeface="微软雅黑" panose="020B0503020204020204" pitchFamily="34" charset="-122"/>
              <a:sym typeface="+mn-ea"/>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up)">
                                      <p:cBhvr>
                                        <p:cTn id="11" dur="500"/>
                                        <p:tgtEl>
                                          <p:spTgt spid="5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93"/>
                                        </p:tgtEl>
                                        <p:attrNameLst>
                                          <p:attrName>style.visibility</p:attrName>
                                        </p:attrNameLst>
                                      </p:cBhvr>
                                      <p:to>
                                        <p:strVal val="visible"/>
                                      </p:to>
                                    </p:set>
                                    <p:animEffect transition="in" filter="wipe(left)">
                                      <p:cBhvr>
                                        <p:cTn id="18" dur="500"/>
                                        <p:tgtEl>
                                          <p:spTgt spid="9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6"/>
                                        </p:tgtEl>
                                        <p:attrNameLst>
                                          <p:attrName>style.visibility</p:attrName>
                                        </p:attrNameLst>
                                      </p:cBhvr>
                                      <p:to>
                                        <p:strVal val="visible"/>
                                      </p:to>
                                    </p:set>
                                    <p:animEffect transition="in" filter="wipe(left)">
                                      <p:cBhvr>
                                        <p:cTn id="22" dur="500"/>
                                        <p:tgtEl>
                                          <p:spTgt spid="96"/>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03"/>
                                        </p:tgtEl>
                                        <p:attrNameLst>
                                          <p:attrName>style.visibility</p:attrName>
                                        </p:attrNameLst>
                                      </p:cBhvr>
                                      <p:to>
                                        <p:strVal val="visible"/>
                                      </p:to>
                                    </p:set>
                                    <p:animEffect transition="in" filter="wipe(left)">
                                      <p:cBhvr>
                                        <p:cTn id="29" dur="500"/>
                                        <p:tgtEl>
                                          <p:spTgt spid="103"/>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06"/>
                                        </p:tgtEl>
                                        <p:attrNameLst>
                                          <p:attrName>style.visibility</p:attrName>
                                        </p:attrNameLst>
                                      </p:cBhvr>
                                      <p:to>
                                        <p:strVal val="visible"/>
                                      </p:to>
                                    </p:set>
                                    <p:animEffect transition="in" filter="wipe(left)">
                                      <p:cBhvr>
                                        <p:cTn id="33" dur="500"/>
                                        <p:tgtEl>
                                          <p:spTgt spid="106"/>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98"/>
                                        </p:tgtEl>
                                        <p:attrNameLst>
                                          <p:attrName>style.visibility</p:attrName>
                                        </p:attrNameLst>
                                      </p:cBhvr>
                                      <p:to>
                                        <p:strVal val="visible"/>
                                      </p:to>
                                    </p:set>
                                    <p:animEffect transition="in" filter="wipe(left)">
                                      <p:cBhvr>
                                        <p:cTn id="40" dur="500"/>
                                        <p:tgtEl>
                                          <p:spTgt spid="98"/>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101"/>
                                        </p:tgtEl>
                                        <p:attrNameLst>
                                          <p:attrName>style.visibility</p:attrName>
                                        </p:attrNameLst>
                                      </p:cBhvr>
                                      <p:to>
                                        <p:strVal val="visible"/>
                                      </p:to>
                                    </p:set>
                                    <p:animEffect transition="in" filter="wipe(left)">
                                      <p:cBhvr>
                                        <p:cTn id="44" dur="500"/>
                                        <p:tgtEl>
                                          <p:spTgt spid="101"/>
                                        </p:tgtEl>
                                      </p:cBhvr>
                                    </p:animEffect>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08"/>
                                        </p:tgtEl>
                                        <p:attrNameLst>
                                          <p:attrName>style.visibility</p:attrName>
                                        </p:attrNameLst>
                                      </p:cBhvr>
                                      <p:to>
                                        <p:strVal val="visible"/>
                                      </p:to>
                                    </p:set>
                                    <p:animEffect transition="in" filter="wipe(left)">
                                      <p:cBhvr>
                                        <p:cTn id="51" dur="500"/>
                                        <p:tgtEl>
                                          <p:spTgt spid="108"/>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111"/>
                                        </p:tgtEl>
                                        <p:attrNameLst>
                                          <p:attrName>style.visibility</p:attrName>
                                        </p:attrNameLst>
                                      </p:cBhvr>
                                      <p:to>
                                        <p:strVal val="visible"/>
                                      </p:to>
                                    </p:set>
                                    <p:animEffect transition="in" filter="wipe(left)">
                                      <p:cBhvr>
                                        <p:cTn id="55"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93" grpId="0" animBg="1"/>
      <p:bldP spid="96" grpId="0"/>
      <p:bldP spid="98" grpId="0" animBg="1"/>
      <p:bldP spid="101" grpId="0"/>
      <p:bldP spid="103" grpId="0" animBg="1"/>
      <p:bldP spid="106" grpId="0"/>
      <p:bldP spid="108" grpId="0" animBg="1"/>
      <p:bldP spid="1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6" name="表格 55"/>
          <p:cNvGraphicFramePr/>
          <p:nvPr>
            <p:custDataLst>
              <p:tags r:id="rId1"/>
            </p:custDataLst>
          </p:nvPr>
        </p:nvGraphicFramePr>
        <p:xfrm>
          <a:off x="998220" y="647700"/>
          <a:ext cx="10182225" cy="5454650"/>
        </p:xfrm>
        <a:graphic>
          <a:graphicData uri="http://schemas.openxmlformats.org/drawingml/2006/table">
            <a:tbl>
              <a:tblPr firstRow="1" bandRow="1">
                <a:tableStyleId>{3C2FFA5D-87B4-456A-9821-1D502468CF0F}</a:tableStyleId>
              </a:tblPr>
              <a:tblGrid>
                <a:gridCol w="1016000"/>
                <a:gridCol w="1969770"/>
                <a:gridCol w="2750820"/>
                <a:gridCol w="1844040"/>
                <a:gridCol w="2601595"/>
              </a:tblGrid>
              <a:tr h="630555">
                <a:tc>
                  <a:txBody>
                    <a:bodyPr/>
                    <a:p>
                      <a:pPr indent="0" algn="ctr">
                        <a:buNone/>
                      </a:pPr>
                      <a:r>
                        <a:rPr lang="en-US" sz="1200"/>
                        <a:t> </a:t>
                      </a:r>
                      <a:endParaRPr lang="en-US" altLang="en-US" sz="1200"/>
                    </a:p>
                  </a:txBody>
                  <a:tcPr marL="9525" marR="9525" marT="9525" marB="0" vert="horz" anchor="ctr"/>
                </a:tc>
                <a:tc>
                  <a:txBody>
                    <a:bodyPr/>
                    <a:p>
                      <a:pPr indent="0" algn="ctr">
                        <a:buNone/>
                      </a:pPr>
                      <a:r>
                        <a:rPr lang="en-US" sz="1800"/>
                        <a:t>业主数量及注册资本</a:t>
                      </a:r>
                      <a:endParaRPr lang="en-US" altLang="en-US" sz="1800"/>
                    </a:p>
                  </a:txBody>
                  <a:tcPr marL="9525" marR="9525" marT="9525" marB="0" vert="horz" anchor="ctr"/>
                </a:tc>
                <a:tc>
                  <a:txBody>
                    <a:bodyPr/>
                    <a:p>
                      <a:pPr indent="0" algn="ctr">
                        <a:buNone/>
                      </a:pPr>
                      <a:r>
                        <a:rPr lang="en-US" sz="1800"/>
                        <a:t>成立企业条件</a:t>
                      </a:r>
                      <a:endParaRPr lang="en-US" altLang="en-US" sz="1800"/>
                    </a:p>
                  </a:txBody>
                  <a:tcPr marL="9525" marR="9525" marT="9525" marB="0" vert="horz" anchor="ctr"/>
                </a:tc>
                <a:tc>
                  <a:txBody>
                    <a:bodyPr/>
                    <a:p>
                      <a:pPr indent="0" algn="ctr">
                        <a:buNone/>
                      </a:pPr>
                      <a:r>
                        <a:rPr lang="en-US" sz="1800"/>
                        <a:t>经营特征</a:t>
                      </a:r>
                      <a:endParaRPr lang="en-US" altLang="en-US" sz="1800"/>
                    </a:p>
                  </a:txBody>
                  <a:tcPr marL="9525" marR="9525" marT="9525" marB="0" vert="horz" anchor="ctr"/>
                </a:tc>
                <a:tc>
                  <a:txBody>
                    <a:bodyPr/>
                    <a:p>
                      <a:pPr indent="0" algn="ctr">
                        <a:buNone/>
                      </a:pPr>
                      <a:r>
                        <a:rPr lang="en-US" sz="1800"/>
                        <a:t>利润分配及债务责任</a:t>
                      </a:r>
                      <a:endParaRPr lang="en-US" altLang="en-US" sz="1800"/>
                    </a:p>
                  </a:txBody>
                  <a:tcPr marL="9525" marR="9525" marT="9525" marB="0" vert="horz" anchor="ctr"/>
                </a:tc>
              </a:tr>
              <a:tr h="748665">
                <a:tc>
                  <a:txBody>
                    <a:bodyPr/>
                    <a:p>
                      <a:pPr indent="0" algn="ctr" fontAlgn="auto">
                        <a:lnSpc>
                          <a:spcPct val="120000"/>
                        </a:lnSpc>
                        <a:buNone/>
                      </a:pPr>
                      <a:r>
                        <a:rPr lang="en-US" sz="1800">
                          <a:solidFill>
                            <a:schemeClr val="bg1"/>
                          </a:solidFill>
                        </a:rPr>
                        <a:t>个体工商户</a:t>
                      </a:r>
                      <a:endParaRPr lang="en-US" altLang="en-US" sz="1800">
                        <a:solidFill>
                          <a:schemeClr val="bg1"/>
                        </a:solidFill>
                      </a:endParaRPr>
                    </a:p>
                  </a:txBody>
                  <a:tcPr marL="9525" marR="9525" marT="9525" marB="0" vert="horz" anchor="ctr"/>
                </a:tc>
                <a:tc>
                  <a:txBody>
                    <a:bodyPr/>
                    <a:p>
                      <a:pPr indent="0" algn="just" fontAlgn="auto">
                        <a:lnSpc>
                          <a:spcPct val="120000"/>
                        </a:lnSpc>
                        <a:buNone/>
                      </a:pPr>
                      <a:r>
                        <a:rPr lang="en-US" sz="1200">
                          <a:solidFill>
                            <a:schemeClr val="bg1"/>
                          </a:solidFill>
                        </a:rPr>
                        <a:t>1.业主为一个人或一个家庭。</a:t>
                      </a:r>
                      <a:endParaRPr lang="en-US" sz="1200">
                        <a:solidFill>
                          <a:schemeClr val="bg1"/>
                        </a:solidFill>
                      </a:endParaRPr>
                    </a:p>
                    <a:p>
                      <a:pPr indent="0" algn="just" fontAlgn="auto">
                        <a:lnSpc>
                          <a:spcPct val="120000"/>
                        </a:lnSpc>
                        <a:buNone/>
                      </a:pPr>
                      <a:r>
                        <a:rPr lang="en-US" sz="1200">
                          <a:solidFill>
                            <a:schemeClr val="bg1"/>
                          </a:solidFill>
                        </a:rPr>
                        <a:t>2.注册资本无数量限制。</a:t>
                      </a:r>
                      <a:endParaRPr lang="en-US" altLang="en-US" sz="1200">
                        <a:solidFill>
                          <a:schemeClr val="bg1"/>
                        </a:solidFill>
                      </a:endParaRPr>
                    </a:p>
                  </a:txBody>
                  <a:tcPr marL="9525" marR="9525" marT="9525" marB="0" vert="horz" anchor="ctr"/>
                </a:tc>
                <a:tc>
                  <a:txBody>
                    <a:bodyPr/>
                    <a:p>
                      <a:pPr indent="0" algn="just" fontAlgn="auto">
                        <a:lnSpc>
                          <a:spcPct val="120000"/>
                        </a:lnSpc>
                        <a:buNone/>
                      </a:pPr>
                      <a:r>
                        <a:rPr lang="en-US" sz="1200">
                          <a:solidFill>
                            <a:schemeClr val="bg1"/>
                          </a:solidFill>
                        </a:rPr>
                        <a:t>1.条件简单，业主有相应的经营资金和经营场所即可。</a:t>
                      </a:r>
                      <a:endParaRPr lang="en-US" sz="1200">
                        <a:solidFill>
                          <a:schemeClr val="bg1"/>
                        </a:solidFill>
                      </a:endParaRPr>
                    </a:p>
                    <a:p>
                      <a:pPr indent="0" algn="just" fontAlgn="auto">
                        <a:lnSpc>
                          <a:spcPct val="120000"/>
                        </a:lnSpc>
                        <a:buNone/>
                      </a:pPr>
                      <a:r>
                        <a:rPr lang="en-US" sz="1200">
                          <a:solidFill>
                            <a:schemeClr val="bg1"/>
                          </a:solidFill>
                        </a:rPr>
                        <a:t>2.可根据需要另起字号。</a:t>
                      </a:r>
                      <a:endParaRPr lang="en-US" altLang="en-US" sz="1200">
                        <a:solidFill>
                          <a:schemeClr val="bg1"/>
                        </a:solidFill>
                      </a:endParaRPr>
                    </a:p>
                  </a:txBody>
                  <a:tcPr marL="9525" marR="9525" marT="9525" marB="0" vert="horz" anchor="ctr"/>
                </a:tc>
                <a:tc>
                  <a:txBody>
                    <a:bodyPr/>
                    <a:p>
                      <a:pPr indent="0" algn="just" fontAlgn="auto">
                        <a:lnSpc>
                          <a:spcPct val="120000"/>
                        </a:lnSpc>
                        <a:buNone/>
                      </a:pPr>
                      <a:r>
                        <a:rPr lang="en-US" sz="1200">
                          <a:solidFill>
                            <a:schemeClr val="bg1"/>
                          </a:solidFill>
                        </a:rPr>
                        <a:t>全部资产属于自己所有，决策程序比较简单,不受他人制约。</a:t>
                      </a:r>
                      <a:endParaRPr lang="en-US" altLang="en-US" sz="1200">
                        <a:solidFill>
                          <a:schemeClr val="bg1"/>
                        </a:solidFill>
                      </a:endParaRPr>
                    </a:p>
                  </a:txBody>
                  <a:tcPr marL="9525" marR="9525" marT="9525" marB="0" vert="horz" anchor="ctr"/>
                </a:tc>
                <a:tc>
                  <a:txBody>
                    <a:bodyPr/>
                    <a:p>
                      <a:pPr indent="0" algn="just" fontAlgn="auto">
                        <a:lnSpc>
                          <a:spcPct val="120000"/>
                        </a:lnSpc>
                        <a:buNone/>
                      </a:pPr>
                      <a:r>
                        <a:rPr lang="en-US" sz="1200">
                          <a:solidFill>
                            <a:schemeClr val="bg1"/>
                          </a:solidFill>
                        </a:rPr>
                        <a:t>1.全部利润归自己或家庭。</a:t>
                      </a:r>
                      <a:endParaRPr lang="en-US" sz="1200">
                        <a:solidFill>
                          <a:schemeClr val="bg1"/>
                        </a:solidFill>
                      </a:endParaRPr>
                    </a:p>
                    <a:p>
                      <a:pPr indent="0" algn="just" fontAlgn="auto">
                        <a:lnSpc>
                          <a:spcPct val="120000"/>
                        </a:lnSpc>
                        <a:buNone/>
                      </a:pPr>
                      <a:r>
                        <a:rPr lang="en-US" sz="1200">
                          <a:solidFill>
                            <a:schemeClr val="bg1"/>
                          </a:solidFill>
                        </a:rPr>
                        <a:t>2.对外要承担无限责任,风险也比较大。</a:t>
                      </a:r>
                      <a:endParaRPr lang="en-US" altLang="en-US" sz="1200">
                        <a:solidFill>
                          <a:schemeClr val="bg1"/>
                        </a:solidFill>
                      </a:endParaRPr>
                    </a:p>
                  </a:txBody>
                  <a:tcPr marL="9525" marR="9525" marT="9525" marB="0" vert="horz" anchor="ctr"/>
                </a:tc>
              </a:tr>
              <a:tr h="1066165">
                <a:tc>
                  <a:txBody>
                    <a:bodyPr/>
                    <a:p>
                      <a:pPr indent="0" algn="ctr" fontAlgn="auto">
                        <a:lnSpc>
                          <a:spcPct val="120000"/>
                        </a:lnSpc>
                        <a:buNone/>
                      </a:pPr>
                      <a:r>
                        <a:rPr lang="en-US" sz="1800">
                          <a:solidFill>
                            <a:schemeClr val="bg1"/>
                          </a:solidFill>
                        </a:rPr>
                        <a:t>个人独资企业</a:t>
                      </a:r>
                      <a:endParaRPr lang="en-US" altLang="en-US" sz="1800">
                        <a:solidFill>
                          <a:schemeClr val="bg1"/>
                        </a:solidFill>
                      </a:endParaRPr>
                    </a:p>
                  </a:txBody>
                  <a:tcPr marL="9525" marR="9525" marT="9525" marB="0" vert="horz" anchor="ctr"/>
                </a:tc>
                <a:tc>
                  <a:txBody>
                    <a:bodyPr/>
                    <a:p>
                      <a:pPr indent="0" algn="just" fontAlgn="auto">
                        <a:lnSpc>
                          <a:spcPct val="120000"/>
                        </a:lnSpc>
                        <a:buNone/>
                      </a:pPr>
                      <a:r>
                        <a:rPr lang="en-US" sz="1200">
                          <a:solidFill>
                            <a:schemeClr val="bg1"/>
                          </a:solidFill>
                        </a:rPr>
                        <a:t>1.单独一人投资设立。</a:t>
                      </a:r>
                      <a:endParaRPr lang="en-US" sz="1200">
                        <a:solidFill>
                          <a:schemeClr val="bg1"/>
                        </a:solidFill>
                      </a:endParaRPr>
                    </a:p>
                    <a:p>
                      <a:pPr indent="0" algn="just" fontAlgn="auto">
                        <a:lnSpc>
                          <a:spcPct val="120000"/>
                        </a:lnSpc>
                        <a:buNone/>
                      </a:pPr>
                      <a:r>
                        <a:rPr lang="en-US" sz="1200">
                          <a:solidFill>
                            <a:schemeClr val="bg1"/>
                          </a:solidFill>
                        </a:rPr>
                        <a:t>2.注册资本无数量限制。</a:t>
                      </a:r>
                      <a:endParaRPr lang="en-US" altLang="en-US" sz="1200">
                        <a:solidFill>
                          <a:schemeClr val="bg1"/>
                        </a:solidFill>
                      </a:endParaRPr>
                    </a:p>
                  </a:txBody>
                  <a:tcPr marL="9525" marR="9525" marT="9525" marB="0" vert="horz" anchor="ctr"/>
                </a:tc>
                <a:tc>
                  <a:txBody>
                    <a:bodyPr/>
                    <a:p>
                      <a:pPr indent="0" algn="just" fontAlgn="auto">
                        <a:lnSpc>
                          <a:spcPct val="120000"/>
                        </a:lnSpc>
                        <a:buNone/>
                      </a:pPr>
                      <a:r>
                        <a:rPr lang="en-US" sz="1200">
                          <a:solidFill>
                            <a:schemeClr val="bg1"/>
                          </a:solidFill>
                        </a:rPr>
                        <a:t>1.投资人为自然人，有合法的企业名称。2.有投资人申报的出资。</a:t>
                      </a:r>
                      <a:endParaRPr lang="en-US" sz="1200">
                        <a:solidFill>
                          <a:schemeClr val="bg1"/>
                        </a:solidFill>
                      </a:endParaRPr>
                    </a:p>
                    <a:p>
                      <a:pPr indent="0" algn="just" fontAlgn="auto">
                        <a:lnSpc>
                          <a:spcPct val="120000"/>
                        </a:lnSpc>
                        <a:buNone/>
                      </a:pPr>
                      <a:r>
                        <a:rPr lang="en-US" sz="1200">
                          <a:solidFill>
                            <a:schemeClr val="bg1"/>
                          </a:solidFill>
                        </a:rPr>
                        <a:t>3.有固定的场所和必要的经营条件。</a:t>
                      </a:r>
                      <a:endParaRPr lang="en-US" sz="1200">
                        <a:solidFill>
                          <a:schemeClr val="bg1"/>
                        </a:solidFill>
                      </a:endParaRPr>
                    </a:p>
                    <a:p>
                      <a:pPr indent="0" algn="just" fontAlgn="auto">
                        <a:lnSpc>
                          <a:spcPct val="120000"/>
                        </a:lnSpc>
                        <a:buNone/>
                      </a:pPr>
                      <a:r>
                        <a:rPr lang="en-US" sz="1200">
                          <a:solidFill>
                            <a:schemeClr val="bg1"/>
                          </a:solidFill>
                        </a:rPr>
                        <a:t>4.有必要的从业人员。</a:t>
                      </a:r>
                      <a:endParaRPr lang="en-US" altLang="en-US" sz="1200">
                        <a:solidFill>
                          <a:schemeClr val="bg1"/>
                        </a:solidFill>
                      </a:endParaRPr>
                    </a:p>
                  </a:txBody>
                  <a:tcPr marL="9525" marR="9525" marT="9525" marB="0" vert="horz" anchor="ctr"/>
                </a:tc>
                <a:tc>
                  <a:txBody>
                    <a:bodyPr/>
                    <a:p>
                      <a:pPr indent="0" algn="just" fontAlgn="auto">
                        <a:lnSpc>
                          <a:spcPct val="120000"/>
                        </a:lnSpc>
                        <a:buNone/>
                      </a:pPr>
                      <a:r>
                        <a:rPr lang="en-US" sz="1200">
                          <a:solidFill>
                            <a:schemeClr val="bg1"/>
                          </a:solidFill>
                        </a:rPr>
                        <a:t>财产属于投资人所有，业主作为投资人亦是经营管理者。</a:t>
                      </a:r>
                      <a:endParaRPr lang="en-US" altLang="en-US" sz="1200">
                        <a:solidFill>
                          <a:schemeClr val="bg1"/>
                        </a:solidFill>
                      </a:endParaRPr>
                    </a:p>
                  </a:txBody>
                  <a:tcPr marL="9525" marR="9525" marT="9525" marB="0" vert="horz" anchor="ctr"/>
                </a:tc>
                <a:tc>
                  <a:txBody>
                    <a:bodyPr/>
                    <a:p>
                      <a:pPr indent="0" algn="just" fontAlgn="auto">
                        <a:lnSpc>
                          <a:spcPct val="120000"/>
                        </a:lnSpc>
                        <a:buNone/>
                      </a:pPr>
                      <a:r>
                        <a:rPr lang="en-US" sz="1200">
                          <a:solidFill>
                            <a:schemeClr val="bg1"/>
                          </a:solidFill>
                        </a:rPr>
                        <a:t>1.利润归个人所有。</a:t>
                      </a:r>
                      <a:endParaRPr lang="en-US" sz="1200">
                        <a:solidFill>
                          <a:schemeClr val="bg1"/>
                        </a:solidFill>
                      </a:endParaRPr>
                    </a:p>
                    <a:p>
                      <a:pPr indent="0" algn="just" fontAlgn="auto">
                        <a:lnSpc>
                          <a:spcPct val="120000"/>
                        </a:lnSpc>
                        <a:buNone/>
                      </a:pPr>
                      <a:r>
                        <a:rPr lang="en-US" sz="1200">
                          <a:solidFill>
                            <a:schemeClr val="bg1"/>
                          </a:solidFill>
                        </a:rPr>
                        <a:t>2.投资人对企业债务承担无限责任。</a:t>
                      </a:r>
                      <a:endParaRPr lang="en-US" altLang="en-US" sz="1200">
                        <a:solidFill>
                          <a:schemeClr val="bg1"/>
                        </a:solidFill>
                      </a:endParaRPr>
                    </a:p>
                  </a:txBody>
                  <a:tcPr marL="9525" marR="9525" marT="9525" marB="0" vert="horz" anchor="ctr"/>
                </a:tc>
              </a:tr>
              <a:tr h="1242060">
                <a:tc>
                  <a:txBody>
                    <a:bodyPr/>
                    <a:p>
                      <a:pPr indent="0" algn="ctr" fontAlgn="auto">
                        <a:lnSpc>
                          <a:spcPct val="120000"/>
                        </a:lnSpc>
                        <a:buNone/>
                      </a:pPr>
                      <a:r>
                        <a:rPr lang="en-US" sz="1800">
                          <a:solidFill>
                            <a:schemeClr val="bg1"/>
                          </a:solidFill>
                        </a:rPr>
                        <a:t>合伙企业</a:t>
                      </a:r>
                      <a:endParaRPr lang="en-US" altLang="en-US" sz="1800">
                        <a:solidFill>
                          <a:schemeClr val="bg1"/>
                        </a:solidFill>
                      </a:endParaRPr>
                    </a:p>
                  </a:txBody>
                  <a:tcPr marL="9525" marR="9525" marT="9525" marB="0" vert="horz" anchor="ctr"/>
                </a:tc>
                <a:tc>
                  <a:txBody>
                    <a:bodyPr/>
                    <a:p>
                      <a:pPr indent="0" algn="just" fontAlgn="auto">
                        <a:lnSpc>
                          <a:spcPct val="120000"/>
                        </a:lnSpc>
                        <a:buNone/>
                      </a:pPr>
                      <a:r>
                        <a:rPr lang="en-US" sz="1200">
                          <a:solidFill>
                            <a:schemeClr val="bg1"/>
                          </a:solidFill>
                        </a:rPr>
                        <a:t>1.业主为两人及以上。</a:t>
                      </a:r>
                      <a:endParaRPr lang="en-US" sz="1200">
                        <a:solidFill>
                          <a:schemeClr val="bg1"/>
                        </a:solidFill>
                      </a:endParaRPr>
                    </a:p>
                    <a:p>
                      <a:pPr indent="0" algn="just" fontAlgn="auto">
                        <a:lnSpc>
                          <a:spcPct val="120000"/>
                        </a:lnSpc>
                        <a:buNone/>
                      </a:pPr>
                      <a:r>
                        <a:rPr lang="en-US" sz="1200">
                          <a:solidFill>
                            <a:schemeClr val="bg1"/>
                          </a:solidFill>
                        </a:rPr>
                        <a:t>2.注册资本无数量限制。</a:t>
                      </a:r>
                      <a:endParaRPr lang="en-US" altLang="en-US" sz="1200">
                        <a:solidFill>
                          <a:schemeClr val="bg1"/>
                        </a:solidFill>
                      </a:endParaRPr>
                    </a:p>
                  </a:txBody>
                  <a:tcPr marL="9525" marR="9525" marT="9525" marB="0" vert="horz" anchor="ctr"/>
                </a:tc>
                <a:tc>
                  <a:txBody>
                    <a:bodyPr/>
                    <a:p>
                      <a:pPr indent="0" algn="just" fontAlgn="auto">
                        <a:lnSpc>
                          <a:spcPct val="120000"/>
                        </a:lnSpc>
                        <a:buNone/>
                      </a:pPr>
                      <a:r>
                        <a:rPr lang="en-US" sz="1200">
                          <a:solidFill>
                            <a:schemeClr val="bg1"/>
                          </a:solidFill>
                        </a:rPr>
                        <a:t>1.两个以上的合伙人。</a:t>
                      </a:r>
                      <a:endParaRPr lang="en-US" sz="1200">
                        <a:solidFill>
                          <a:schemeClr val="bg1"/>
                        </a:solidFill>
                      </a:endParaRPr>
                    </a:p>
                    <a:p>
                      <a:pPr indent="0" algn="just" fontAlgn="auto">
                        <a:lnSpc>
                          <a:spcPct val="120000"/>
                        </a:lnSpc>
                        <a:buNone/>
                      </a:pPr>
                      <a:r>
                        <a:rPr lang="en-US" sz="1200">
                          <a:solidFill>
                            <a:schemeClr val="bg1"/>
                          </a:solidFill>
                        </a:rPr>
                        <a:t>2.订立书面合伙协议。</a:t>
                      </a:r>
                      <a:endParaRPr lang="en-US" sz="1200">
                        <a:solidFill>
                          <a:schemeClr val="bg1"/>
                        </a:solidFill>
                      </a:endParaRPr>
                    </a:p>
                    <a:p>
                      <a:pPr indent="0" algn="just" fontAlgn="auto">
                        <a:lnSpc>
                          <a:spcPct val="120000"/>
                        </a:lnSpc>
                        <a:buNone/>
                      </a:pPr>
                      <a:r>
                        <a:rPr lang="en-US" sz="1200">
                          <a:solidFill>
                            <a:schemeClr val="bg1"/>
                          </a:solidFill>
                        </a:rPr>
                        <a:t>3.有合伙人的实际出资。</a:t>
                      </a:r>
                      <a:endParaRPr lang="en-US" sz="1200">
                        <a:solidFill>
                          <a:schemeClr val="bg1"/>
                        </a:solidFill>
                      </a:endParaRPr>
                    </a:p>
                    <a:p>
                      <a:pPr indent="0" algn="just" fontAlgn="auto">
                        <a:lnSpc>
                          <a:spcPct val="120000"/>
                        </a:lnSpc>
                        <a:buNone/>
                      </a:pPr>
                      <a:r>
                        <a:rPr lang="en-US" sz="1200">
                          <a:solidFill>
                            <a:schemeClr val="bg1"/>
                          </a:solidFill>
                        </a:rPr>
                        <a:t>4.合伙企业的名称。</a:t>
                      </a:r>
                      <a:endParaRPr lang="en-US" sz="1200">
                        <a:solidFill>
                          <a:schemeClr val="bg1"/>
                        </a:solidFill>
                      </a:endParaRPr>
                    </a:p>
                    <a:p>
                      <a:pPr indent="0" algn="just" fontAlgn="auto">
                        <a:lnSpc>
                          <a:spcPct val="120000"/>
                        </a:lnSpc>
                        <a:buNone/>
                      </a:pPr>
                      <a:r>
                        <a:rPr lang="en-US" sz="1200">
                          <a:solidFill>
                            <a:schemeClr val="bg1"/>
                          </a:solidFill>
                        </a:rPr>
                        <a:t>5.有经营场所和从事合伙经营。</a:t>
                      </a:r>
                      <a:endParaRPr lang="en-US" altLang="en-US" sz="1200">
                        <a:solidFill>
                          <a:schemeClr val="bg1"/>
                        </a:solidFill>
                      </a:endParaRPr>
                    </a:p>
                  </a:txBody>
                  <a:tcPr marL="9525" marR="9525" marT="9525" marB="0" vert="horz" anchor="ctr"/>
                </a:tc>
                <a:tc>
                  <a:txBody>
                    <a:bodyPr/>
                    <a:p>
                      <a:pPr indent="0" algn="just" fontAlgn="auto">
                        <a:lnSpc>
                          <a:spcPct val="120000"/>
                        </a:lnSpc>
                        <a:buNone/>
                      </a:pPr>
                      <a:r>
                        <a:rPr lang="en-US" sz="1200">
                          <a:solidFill>
                            <a:schemeClr val="bg1"/>
                          </a:solidFill>
                        </a:rPr>
                        <a:t>根据合伙协议，共同出资，合伙经营，共享收益，共担风险。</a:t>
                      </a:r>
                      <a:endParaRPr lang="en-US" altLang="en-US" sz="1200">
                        <a:solidFill>
                          <a:schemeClr val="bg1"/>
                        </a:solidFill>
                      </a:endParaRPr>
                    </a:p>
                  </a:txBody>
                  <a:tcPr marL="9525" marR="9525" marT="9525" marB="0" vert="horz" anchor="ctr"/>
                </a:tc>
                <a:tc>
                  <a:txBody>
                    <a:bodyPr/>
                    <a:p>
                      <a:pPr indent="0" algn="just" fontAlgn="auto">
                        <a:lnSpc>
                          <a:spcPct val="120000"/>
                        </a:lnSpc>
                        <a:buNone/>
                      </a:pPr>
                      <a:r>
                        <a:rPr lang="en-US" sz="1200">
                          <a:solidFill>
                            <a:schemeClr val="bg1"/>
                          </a:solidFill>
                        </a:rPr>
                        <a:t>1.根据合伙协议分配利润。</a:t>
                      </a:r>
                      <a:endParaRPr lang="en-US" sz="1200">
                        <a:solidFill>
                          <a:schemeClr val="bg1"/>
                        </a:solidFill>
                      </a:endParaRPr>
                    </a:p>
                    <a:p>
                      <a:pPr indent="0" algn="just" fontAlgn="auto">
                        <a:lnSpc>
                          <a:spcPct val="120000"/>
                        </a:lnSpc>
                        <a:buNone/>
                      </a:pPr>
                      <a:r>
                        <a:rPr lang="en-US" sz="1200">
                          <a:solidFill>
                            <a:schemeClr val="bg1"/>
                          </a:solidFill>
                        </a:rPr>
                        <a:t>2.合伙人共同承担无限连带责任。</a:t>
                      </a:r>
                      <a:endParaRPr lang="en-US" altLang="en-US" sz="1200">
                        <a:solidFill>
                          <a:schemeClr val="bg1"/>
                        </a:solidFill>
                      </a:endParaRPr>
                    </a:p>
                  </a:txBody>
                  <a:tcPr marL="9525" marR="9525" marT="9525" marB="0" vert="horz" anchor="ctr"/>
                </a:tc>
              </a:tr>
              <a:tr h="1767205">
                <a:tc>
                  <a:txBody>
                    <a:bodyPr/>
                    <a:p>
                      <a:pPr indent="0" algn="ctr" fontAlgn="auto">
                        <a:lnSpc>
                          <a:spcPct val="120000"/>
                        </a:lnSpc>
                        <a:buNone/>
                      </a:pPr>
                      <a:r>
                        <a:rPr lang="en-US" sz="1800">
                          <a:solidFill>
                            <a:schemeClr val="bg1"/>
                          </a:solidFill>
                        </a:rPr>
                        <a:t>有限责任公司</a:t>
                      </a:r>
                      <a:endParaRPr lang="en-US" altLang="en-US" sz="1800">
                        <a:solidFill>
                          <a:schemeClr val="bg1"/>
                        </a:solidFill>
                      </a:endParaRPr>
                    </a:p>
                  </a:txBody>
                  <a:tcPr marL="9525" marR="9525" marT="9525" marB="0" vert="horz" anchor="ctr"/>
                </a:tc>
                <a:tc>
                  <a:txBody>
                    <a:bodyPr/>
                    <a:p>
                      <a:pPr indent="0" algn="just" fontAlgn="auto">
                        <a:lnSpc>
                          <a:spcPct val="120000"/>
                        </a:lnSpc>
                        <a:buNone/>
                      </a:pPr>
                      <a:r>
                        <a:rPr lang="en-US" sz="1200">
                          <a:solidFill>
                            <a:schemeClr val="bg1"/>
                          </a:solidFill>
                        </a:rPr>
                        <a:t>1.由50个以下的股东出资设立。</a:t>
                      </a:r>
                      <a:endParaRPr lang="en-US" sz="1200">
                        <a:solidFill>
                          <a:schemeClr val="bg1"/>
                        </a:solidFill>
                      </a:endParaRPr>
                    </a:p>
                    <a:p>
                      <a:pPr indent="0" algn="just" fontAlgn="auto">
                        <a:lnSpc>
                          <a:spcPct val="120000"/>
                        </a:lnSpc>
                        <a:buNone/>
                      </a:pPr>
                      <a:r>
                        <a:rPr lang="en-US" sz="1200">
                          <a:solidFill>
                            <a:schemeClr val="bg1"/>
                          </a:solidFill>
                        </a:rPr>
                        <a:t>2.注册资本由股东认缴（最低限额3万元）。</a:t>
                      </a:r>
                      <a:endParaRPr lang="en-US" sz="1200">
                        <a:solidFill>
                          <a:schemeClr val="bg1"/>
                        </a:solidFill>
                      </a:endParaRPr>
                    </a:p>
                    <a:p>
                      <a:pPr indent="0" algn="just" fontAlgn="auto">
                        <a:lnSpc>
                          <a:spcPct val="120000"/>
                        </a:lnSpc>
                        <a:buNone/>
                      </a:pPr>
                      <a:r>
                        <a:rPr lang="en-US" sz="1200">
                          <a:solidFill>
                            <a:schemeClr val="bg1"/>
                          </a:solidFill>
                        </a:rPr>
                        <a:t>3.一人有限责任公司最低限额10万元。</a:t>
                      </a:r>
                      <a:endParaRPr lang="en-US" altLang="en-US" sz="1200">
                        <a:solidFill>
                          <a:schemeClr val="bg1"/>
                        </a:solidFill>
                      </a:endParaRPr>
                    </a:p>
                  </a:txBody>
                  <a:tcPr marL="9525" marR="9525" marT="9525" marB="0" vert="horz" anchor="ctr"/>
                </a:tc>
                <a:tc>
                  <a:txBody>
                    <a:bodyPr/>
                    <a:p>
                      <a:pPr indent="0" algn="just" fontAlgn="auto">
                        <a:lnSpc>
                          <a:spcPct val="120000"/>
                        </a:lnSpc>
                        <a:buNone/>
                      </a:pPr>
                      <a:r>
                        <a:rPr lang="en-US" sz="1200">
                          <a:solidFill>
                            <a:schemeClr val="bg1"/>
                          </a:solidFill>
                        </a:rPr>
                        <a:t>1.股东符合法定人数。</a:t>
                      </a:r>
                      <a:endParaRPr lang="en-US" sz="1200">
                        <a:solidFill>
                          <a:schemeClr val="bg1"/>
                        </a:solidFill>
                      </a:endParaRPr>
                    </a:p>
                    <a:p>
                      <a:pPr indent="0" algn="just" fontAlgn="auto">
                        <a:lnSpc>
                          <a:spcPct val="120000"/>
                        </a:lnSpc>
                        <a:buNone/>
                      </a:pPr>
                      <a:r>
                        <a:rPr lang="en-US" sz="1200">
                          <a:solidFill>
                            <a:schemeClr val="bg1"/>
                          </a:solidFill>
                        </a:rPr>
                        <a:t>2.出资达到法定资本最低限额。</a:t>
                      </a:r>
                      <a:endParaRPr lang="en-US" sz="1200">
                        <a:solidFill>
                          <a:schemeClr val="bg1"/>
                        </a:solidFill>
                      </a:endParaRPr>
                    </a:p>
                    <a:p>
                      <a:pPr indent="0" algn="just" fontAlgn="auto">
                        <a:lnSpc>
                          <a:spcPct val="120000"/>
                        </a:lnSpc>
                        <a:buNone/>
                      </a:pPr>
                      <a:r>
                        <a:rPr lang="en-US" sz="1200">
                          <a:solidFill>
                            <a:schemeClr val="bg1"/>
                          </a:solidFill>
                        </a:rPr>
                        <a:t>3.股东共同制定公司章程。</a:t>
                      </a:r>
                      <a:endParaRPr lang="en-US" sz="1200">
                        <a:solidFill>
                          <a:schemeClr val="bg1"/>
                        </a:solidFill>
                      </a:endParaRPr>
                    </a:p>
                    <a:p>
                      <a:pPr indent="0" algn="just" fontAlgn="auto">
                        <a:lnSpc>
                          <a:spcPct val="120000"/>
                        </a:lnSpc>
                        <a:buNone/>
                      </a:pPr>
                      <a:r>
                        <a:rPr lang="en-US" sz="1200">
                          <a:solidFill>
                            <a:schemeClr val="bg1"/>
                          </a:solidFill>
                        </a:rPr>
                        <a:t>4.有合法的企业名称，建立符合有限责任公司的要求的组织架构。</a:t>
                      </a:r>
                      <a:endParaRPr lang="en-US" sz="1200">
                        <a:solidFill>
                          <a:schemeClr val="bg1"/>
                        </a:solidFill>
                      </a:endParaRPr>
                    </a:p>
                    <a:p>
                      <a:pPr indent="0" algn="just" fontAlgn="auto">
                        <a:lnSpc>
                          <a:spcPct val="120000"/>
                        </a:lnSpc>
                        <a:buNone/>
                      </a:pPr>
                      <a:r>
                        <a:rPr lang="en-US" sz="1200">
                          <a:solidFill>
                            <a:schemeClr val="bg1"/>
                          </a:solidFill>
                        </a:rPr>
                        <a:t>5.有固定的场所和必要的经营条件。</a:t>
                      </a:r>
                      <a:endParaRPr lang="en-US" altLang="en-US" sz="1200">
                        <a:solidFill>
                          <a:schemeClr val="bg1"/>
                        </a:solidFill>
                      </a:endParaRPr>
                    </a:p>
                  </a:txBody>
                  <a:tcPr marL="9525" marR="9525" marT="9525" marB="0" vert="horz" anchor="ctr"/>
                </a:tc>
                <a:tc>
                  <a:txBody>
                    <a:bodyPr/>
                    <a:p>
                      <a:pPr indent="0" algn="just" fontAlgn="auto">
                        <a:lnSpc>
                          <a:spcPct val="120000"/>
                        </a:lnSpc>
                        <a:buNone/>
                      </a:pPr>
                      <a:r>
                        <a:rPr lang="en-US" sz="1200">
                          <a:solidFill>
                            <a:schemeClr val="bg1"/>
                          </a:solidFill>
                        </a:rPr>
                        <a:t>1.公司需设立股东会、董事会和监事会，由董事会聘请职业经理管理公司事务。2.股东人数较少或规模小的有限责任公司，可设立一名执行董事，不设董事会。</a:t>
                      </a:r>
                      <a:endParaRPr lang="en-US" altLang="en-US" sz="1200">
                        <a:solidFill>
                          <a:schemeClr val="bg1"/>
                        </a:solidFill>
                      </a:endParaRPr>
                    </a:p>
                  </a:txBody>
                  <a:tcPr marL="9525" marR="9525" marT="9525" marB="0" vert="horz" anchor="ctr"/>
                </a:tc>
                <a:tc>
                  <a:txBody>
                    <a:bodyPr/>
                    <a:p>
                      <a:pPr indent="0" algn="just" fontAlgn="auto">
                        <a:lnSpc>
                          <a:spcPct val="120000"/>
                        </a:lnSpc>
                        <a:buNone/>
                      </a:pPr>
                      <a:r>
                        <a:rPr lang="en-US" sz="1200">
                          <a:solidFill>
                            <a:schemeClr val="bg1"/>
                          </a:solidFill>
                        </a:rPr>
                        <a:t>1.股东按出资比例分配利润。</a:t>
                      </a:r>
                      <a:endParaRPr lang="en-US" sz="1200">
                        <a:solidFill>
                          <a:schemeClr val="bg1"/>
                        </a:solidFill>
                      </a:endParaRPr>
                    </a:p>
                    <a:p>
                      <a:pPr indent="0" algn="just" fontAlgn="auto">
                        <a:lnSpc>
                          <a:spcPct val="120000"/>
                        </a:lnSpc>
                        <a:buNone/>
                      </a:pPr>
                      <a:r>
                        <a:rPr lang="en-US" sz="1200">
                          <a:solidFill>
                            <a:schemeClr val="bg1"/>
                          </a:solidFill>
                        </a:rPr>
                        <a:t>2.股东以其出资额为限对公司债务承担有限责任。</a:t>
                      </a:r>
                      <a:endParaRPr lang="en-US" sz="1200">
                        <a:solidFill>
                          <a:schemeClr val="bg1"/>
                        </a:solidFill>
                      </a:endParaRPr>
                    </a:p>
                    <a:p>
                      <a:pPr indent="0" algn="just" fontAlgn="auto">
                        <a:lnSpc>
                          <a:spcPct val="120000"/>
                        </a:lnSpc>
                        <a:buNone/>
                      </a:pPr>
                      <a:r>
                        <a:rPr lang="en-US" sz="1200">
                          <a:solidFill>
                            <a:schemeClr val="bg1"/>
                          </a:solidFill>
                        </a:rPr>
                        <a:t>3.一人有限责任公司的股东以其投资为限对公司债务承担有限责任。</a:t>
                      </a:r>
                      <a:endParaRPr lang="en-US" altLang="en-US" sz="1200">
                        <a:solidFill>
                          <a:schemeClr val="bg1"/>
                        </a:solidFill>
                      </a:endParaRPr>
                    </a:p>
                  </a:txBody>
                  <a:tcPr marL="9525" marR="9525" marT="9525" marB="0" vert="horz" anchor="ctr"/>
                </a:tc>
              </a:tr>
            </a:tbl>
          </a:graphicData>
        </a:graphic>
      </p:graphicFrame>
    </p:spTree>
    <p:custDataLst>
      <p:tags r:id="rId2"/>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 name="圆角矩形 51"/>
          <p:cNvSpPr/>
          <p:nvPr>
            <p:custDataLst>
              <p:tags r:id="rId1"/>
            </p:custDataLst>
          </p:nvPr>
        </p:nvSpPr>
        <p:spPr>
          <a:xfrm>
            <a:off x="1155700" y="779780"/>
            <a:ext cx="3871595" cy="439420"/>
          </a:xfrm>
          <a:prstGeom prst="roundRect">
            <a:avLst>
              <a:gd name="adj" fmla="val 50000"/>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3" name="弧形 52"/>
          <p:cNvSpPr/>
          <p:nvPr>
            <p:custDataLst>
              <p:tags r:id="rId2"/>
            </p:custDataLst>
          </p:nvPr>
        </p:nvSpPr>
        <p:spPr>
          <a:xfrm>
            <a:off x="4893310" y="647700"/>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54" name="弧形 53"/>
          <p:cNvSpPr/>
          <p:nvPr>
            <p:custDataLst>
              <p:tags r:id="rId3"/>
            </p:custDataLst>
          </p:nvPr>
        </p:nvSpPr>
        <p:spPr>
          <a:xfrm rot="10800000">
            <a:off x="1055370" y="1073785"/>
            <a:ext cx="510540" cy="510540"/>
          </a:xfrm>
          <a:prstGeom prst="arc">
            <a:avLst/>
          </a:prstGeom>
          <a:ln w="508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55" name="Title 6"/>
          <p:cNvSpPr txBox="1"/>
          <p:nvPr>
            <p:custDataLst>
              <p:tags r:id="rId4"/>
            </p:custDataLst>
          </p:nvPr>
        </p:nvSpPr>
        <p:spPr>
          <a:xfrm>
            <a:off x="1334771" y="840105"/>
            <a:ext cx="3486785" cy="3181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Font typeface="Arial" panose="020B0604020202020204" pitchFamily="34" charset="0"/>
              <a:buNone/>
            </a:pPr>
            <a:r>
              <a:rPr lang="zh-CN" altLang="en-US" sz="1600" b="1" spc="155"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选择企业法律形态考虑的主要因素</a:t>
            </a:r>
            <a:endParaRPr lang="zh-CN" altLang="en-US" sz="1600" b="1" spc="155" dirty="0">
              <a:ln w="3175">
                <a:noFill/>
                <a:prstDash val="dash"/>
              </a:ln>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067" name="Freeform 32"/>
          <p:cNvSpPr/>
          <p:nvPr>
            <p:custDataLst>
              <p:tags r:id="rId5"/>
            </p:custDataLst>
          </p:nvPr>
        </p:nvSpPr>
        <p:spPr bwMode="auto">
          <a:xfrm>
            <a:off x="6785365" y="4464579"/>
            <a:ext cx="1536883" cy="919858"/>
          </a:xfrm>
          <a:custGeom>
            <a:avLst/>
            <a:gdLst>
              <a:gd name="T0" fmla="*/ 834 w 912"/>
              <a:gd name="T1" fmla="*/ 546 h 546"/>
              <a:gd name="T2" fmla="*/ 866 w 912"/>
              <a:gd name="T3" fmla="*/ 518 h 546"/>
              <a:gd name="T4" fmla="*/ 892 w 912"/>
              <a:gd name="T5" fmla="*/ 484 h 546"/>
              <a:gd name="T6" fmla="*/ 908 w 912"/>
              <a:gd name="T7" fmla="*/ 444 h 546"/>
              <a:gd name="T8" fmla="*/ 912 w 912"/>
              <a:gd name="T9" fmla="*/ 400 h 546"/>
              <a:gd name="T10" fmla="*/ 912 w 912"/>
              <a:gd name="T11" fmla="*/ 384 h 546"/>
              <a:gd name="T12" fmla="*/ 906 w 912"/>
              <a:gd name="T13" fmla="*/ 354 h 546"/>
              <a:gd name="T14" fmla="*/ 896 w 912"/>
              <a:gd name="T15" fmla="*/ 326 h 546"/>
              <a:gd name="T16" fmla="*/ 882 w 912"/>
              <a:gd name="T17" fmla="*/ 300 h 546"/>
              <a:gd name="T18" fmla="*/ 862 w 912"/>
              <a:gd name="T19" fmla="*/ 278 h 546"/>
              <a:gd name="T20" fmla="*/ 840 w 912"/>
              <a:gd name="T21" fmla="*/ 260 h 546"/>
              <a:gd name="T22" fmla="*/ 814 w 912"/>
              <a:gd name="T23" fmla="*/ 244 h 546"/>
              <a:gd name="T24" fmla="*/ 786 w 912"/>
              <a:gd name="T25" fmla="*/ 234 h 546"/>
              <a:gd name="T26" fmla="*/ 772 w 912"/>
              <a:gd name="T27" fmla="*/ 230 h 546"/>
              <a:gd name="T28" fmla="*/ 772 w 912"/>
              <a:gd name="T29" fmla="*/ 216 h 546"/>
              <a:gd name="T30" fmla="*/ 768 w 912"/>
              <a:gd name="T31" fmla="*/ 172 h 546"/>
              <a:gd name="T32" fmla="*/ 756 w 912"/>
              <a:gd name="T33" fmla="*/ 132 h 546"/>
              <a:gd name="T34" fmla="*/ 736 w 912"/>
              <a:gd name="T35" fmla="*/ 96 h 546"/>
              <a:gd name="T36" fmla="*/ 710 w 912"/>
              <a:gd name="T37" fmla="*/ 64 h 546"/>
              <a:gd name="T38" fmla="*/ 678 w 912"/>
              <a:gd name="T39" fmla="*/ 38 h 546"/>
              <a:gd name="T40" fmla="*/ 642 w 912"/>
              <a:gd name="T41" fmla="*/ 18 h 546"/>
              <a:gd name="T42" fmla="*/ 602 w 912"/>
              <a:gd name="T43" fmla="*/ 6 h 546"/>
              <a:gd name="T44" fmla="*/ 558 w 912"/>
              <a:gd name="T45" fmla="*/ 0 h 546"/>
              <a:gd name="T46" fmla="*/ 538 w 912"/>
              <a:gd name="T47" fmla="*/ 2 h 546"/>
              <a:gd name="T48" fmla="*/ 498 w 912"/>
              <a:gd name="T49" fmla="*/ 10 h 546"/>
              <a:gd name="T50" fmla="*/ 462 w 912"/>
              <a:gd name="T51" fmla="*/ 24 h 546"/>
              <a:gd name="T52" fmla="*/ 428 w 912"/>
              <a:gd name="T53" fmla="*/ 46 h 546"/>
              <a:gd name="T54" fmla="*/ 400 w 912"/>
              <a:gd name="T55" fmla="*/ 72 h 546"/>
              <a:gd name="T56" fmla="*/ 376 w 912"/>
              <a:gd name="T57" fmla="*/ 102 h 546"/>
              <a:gd name="T58" fmla="*/ 358 w 912"/>
              <a:gd name="T59" fmla="*/ 138 h 546"/>
              <a:gd name="T60" fmla="*/ 348 w 912"/>
              <a:gd name="T61" fmla="*/ 176 h 546"/>
              <a:gd name="T62" fmla="*/ 346 w 912"/>
              <a:gd name="T63" fmla="*/ 196 h 546"/>
              <a:gd name="T64" fmla="*/ 296 w 912"/>
              <a:gd name="T65" fmla="*/ 188 h 546"/>
              <a:gd name="T66" fmla="*/ 278 w 912"/>
              <a:gd name="T67" fmla="*/ 190 h 546"/>
              <a:gd name="T68" fmla="*/ 248 w 912"/>
              <a:gd name="T69" fmla="*/ 196 h 546"/>
              <a:gd name="T70" fmla="*/ 218 w 912"/>
              <a:gd name="T71" fmla="*/ 208 h 546"/>
              <a:gd name="T72" fmla="*/ 192 w 912"/>
              <a:gd name="T73" fmla="*/ 224 h 546"/>
              <a:gd name="T74" fmla="*/ 168 w 912"/>
              <a:gd name="T75" fmla="*/ 244 h 546"/>
              <a:gd name="T76" fmla="*/ 150 w 912"/>
              <a:gd name="T77" fmla="*/ 268 h 546"/>
              <a:gd name="T78" fmla="*/ 136 w 912"/>
              <a:gd name="T79" fmla="*/ 296 h 546"/>
              <a:gd name="T80" fmla="*/ 126 w 912"/>
              <a:gd name="T81" fmla="*/ 326 h 546"/>
              <a:gd name="T82" fmla="*/ 124 w 912"/>
              <a:gd name="T83" fmla="*/ 342 h 546"/>
              <a:gd name="T84" fmla="*/ 114 w 912"/>
              <a:gd name="T85" fmla="*/ 342 h 546"/>
              <a:gd name="T86" fmla="*/ 70 w 912"/>
              <a:gd name="T87" fmla="*/ 350 h 546"/>
              <a:gd name="T88" fmla="*/ 34 w 912"/>
              <a:gd name="T89" fmla="*/ 376 h 546"/>
              <a:gd name="T90" fmla="*/ 10 w 912"/>
              <a:gd name="T91" fmla="*/ 412 h 546"/>
              <a:gd name="T92" fmla="*/ 0 w 912"/>
              <a:gd name="T93" fmla="*/ 456 h 546"/>
              <a:gd name="T94" fmla="*/ 0 w 912"/>
              <a:gd name="T95" fmla="*/ 470 h 546"/>
              <a:gd name="T96" fmla="*/ 6 w 912"/>
              <a:gd name="T97" fmla="*/ 494 h 546"/>
              <a:gd name="T98" fmla="*/ 18 w 912"/>
              <a:gd name="T99" fmla="*/ 518 h 546"/>
              <a:gd name="T100" fmla="*/ 32 w 912"/>
              <a:gd name="T101" fmla="*/ 536 h 546"/>
              <a:gd name="T102" fmla="*/ 834 w 912"/>
              <a:gd name="T103" fmla="*/ 54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2" h="546">
                <a:moveTo>
                  <a:pt x="834" y="546"/>
                </a:moveTo>
                <a:lnTo>
                  <a:pt x="834" y="546"/>
                </a:lnTo>
                <a:lnTo>
                  <a:pt x="852" y="532"/>
                </a:lnTo>
                <a:lnTo>
                  <a:pt x="866" y="518"/>
                </a:lnTo>
                <a:lnTo>
                  <a:pt x="880" y="502"/>
                </a:lnTo>
                <a:lnTo>
                  <a:pt x="892" y="484"/>
                </a:lnTo>
                <a:lnTo>
                  <a:pt x="900" y="464"/>
                </a:lnTo>
                <a:lnTo>
                  <a:pt x="908" y="444"/>
                </a:lnTo>
                <a:lnTo>
                  <a:pt x="912" y="422"/>
                </a:lnTo>
                <a:lnTo>
                  <a:pt x="912" y="400"/>
                </a:lnTo>
                <a:lnTo>
                  <a:pt x="912" y="400"/>
                </a:lnTo>
                <a:lnTo>
                  <a:pt x="912" y="384"/>
                </a:lnTo>
                <a:lnTo>
                  <a:pt x="910" y="370"/>
                </a:lnTo>
                <a:lnTo>
                  <a:pt x="906" y="354"/>
                </a:lnTo>
                <a:lnTo>
                  <a:pt x="902" y="340"/>
                </a:lnTo>
                <a:lnTo>
                  <a:pt x="896" y="326"/>
                </a:lnTo>
                <a:lnTo>
                  <a:pt x="890" y="314"/>
                </a:lnTo>
                <a:lnTo>
                  <a:pt x="882" y="300"/>
                </a:lnTo>
                <a:lnTo>
                  <a:pt x="872" y="290"/>
                </a:lnTo>
                <a:lnTo>
                  <a:pt x="862" y="278"/>
                </a:lnTo>
                <a:lnTo>
                  <a:pt x="852" y="268"/>
                </a:lnTo>
                <a:lnTo>
                  <a:pt x="840" y="260"/>
                </a:lnTo>
                <a:lnTo>
                  <a:pt x="828" y="252"/>
                </a:lnTo>
                <a:lnTo>
                  <a:pt x="814" y="244"/>
                </a:lnTo>
                <a:lnTo>
                  <a:pt x="802" y="238"/>
                </a:lnTo>
                <a:lnTo>
                  <a:pt x="786" y="234"/>
                </a:lnTo>
                <a:lnTo>
                  <a:pt x="772" y="230"/>
                </a:lnTo>
                <a:lnTo>
                  <a:pt x="772" y="230"/>
                </a:lnTo>
                <a:lnTo>
                  <a:pt x="772" y="216"/>
                </a:lnTo>
                <a:lnTo>
                  <a:pt x="772" y="216"/>
                </a:lnTo>
                <a:lnTo>
                  <a:pt x="772" y="194"/>
                </a:lnTo>
                <a:lnTo>
                  <a:pt x="768" y="172"/>
                </a:lnTo>
                <a:lnTo>
                  <a:pt x="762" y="152"/>
                </a:lnTo>
                <a:lnTo>
                  <a:pt x="756" y="132"/>
                </a:lnTo>
                <a:lnTo>
                  <a:pt x="746" y="114"/>
                </a:lnTo>
                <a:lnTo>
                  <a:pt x="736" y="96"/>
                </a:lnTo>
                <a:lnTo>
                  <a:pt x="724" y="78"/>
                </a:lnTo>
                <a:lnTo>
                  <a:pt x="710" y="64"/>
                </a:lnTo>
                <a:lnTo>
                  <a:pt x="694" y="50"/>
                </a:lnTo>
                <a:lnTo>
                  <a:pt x="678" y="38"/>
                </a:lnTo>
                <a:lnTo>
                  <a:pt x="660" y="26"/>
                </a:lnTo>
                <a:lnTo>
                  <a:pt x="642" y="18"/>
                </a:lnTo>
                <a:lnTo>
                  <a:pt x="622" y="10"/>
                </a:lnTo>
                <a:lnTo>
                  <a:pt x="602" y="6"/>
                </a:lnTo>
                <a:lnTo>
                  <a:pt x="580" y="2"/>
                </a:lnTo>
                <a:lnTo>
                  <a:pt x="558" y="0"/>
                </a:lnTo>
                <a:lnTo>
                  <a:pt x="558" y="0"/>
                </a:lnTo>
                <a:lnTo>
                  <a:pt x="538" y="2"/>
                </a:lnTo>
                <a:lnTo>
                  <a:pt x="518" y="4"/>
                </a:lnTo>
                <a:lnTo>
                  <a:pt x="498" y="10"/>
                </a:lnTo>
                <a:lnTo>
                  <a:pt x="480" y="16"/>
                </a:lnTo>
                <a:lnTo>
                  <a:pt x="462" y="24"/>
                </a:lnTo>
                <a:lnTo>
                  <a:pt x="444" y="34"/>
                </a:lnTo>
                <a:lnTo>
                  <a:pt x="428" y="46"/>
                </a:lnTo>
                <a:lnTo>
                  <a:pt x="414" y="58"/>
                </a:lnTo>
                <a:lnTo>
                  <a:pt x="400" y="72"/>
                </a:lnTo>
                <a:lnTo>
                  <a:pt x="388" y="86"/>
                </a:lnTo>
                <a:lnTo>
                  <a:pt x="376" y="102"/>
                </a:lnTo>
                <a:lnTo>
                  <a:pt x="366" y="120"/>
                </a:lnTo>
                <a:lnTo>
                  <a:pt x="358" y="138"/>
                </a:lnTo>
                <a:lnTo>
                  <a:pt x="352" y="156"/>
                </a:lnTo>
                <a:lnTo>
                  <a:pt x="348" y="176"/>
                </a:lnTo>
                <a:lnTo>
                  <a:pt x="346" y="196"/>
                </a:lnTo>
                <a:lnTo>
                  <a:pt x="346" y="196"/>
                </a:lnTo>
                <a:lnTo>
                  <a:pt x="320" y="190"/>
                </a:lnTo>
                <a:lnTo>
                  <a:pt x="296" y="188"/>
                </a:lnTo>
                <a:lnTo>
                  <a:pt x="296" y="188"/>
                </a:lnTo>
                <a:lnTo>
                  <a:pt x="278" y="190"/>
                </a:lnTo>
                <a:lnTo>
                  <a:pt x="262" y="192"/>
                </a:lnTo>
                <a:lnTo>
                  <a:pt x="248" y="196"/>
                </a:lnTo>
                <a:lnTo>
                  <a:pt x="232" y="200"/>
                </a:lnTo>
                <a:lnTo>
                  <a:pt x="218" y="208"/>
                </a:lnTo>
                <a:lnTo>
                  <a:pt x="204" y="214"/>
                </a:lnTo>
                <a:lnTo>
                  <a:pt x="192" y="224"/>
                </a:lnTo>
                <a:lnTo>
                  <a:pt x="180" y="234"/>
                </a:lnTo>
                <a:lnTo>
                  <a:pt x="168" y="244"/>
                </a:lnTo>
                <a:lnTo>
                  <a:pt x="158" y="256"/>
                </a:lnTo>
                <a:lnTo>
                  <a:pt x="150" y="268"/>
                </a:lnTo>
                <a:lnTo>
                  <a:pt x="142" y="282"/>
                </a:lnTo>
                <a:lnTo>
                  <a:pt x="136" y="296"/>
                </a:lnTo>
                <a:lnTo>
                  <a:pt x="130" y="310"/>
                </a:lnTo>
                <a:lnTo>
                  <a:pt x="126" y="326"/>
                </a:lnTo>
                <a:lnTo>
                  <a:pt x="124" y="342"/>
                </a:lnTo>
                <a:lnTo>
                  <a:pt x="124" y="342"/>
                </a:lnTo>
                <a:lnTo>
                  <a:pt x="114" y="342"/>
                </a:lnTo>
                <a:lnTo>
                  <a:pt x="114" y="342"/>
                </a:lnTo>
                <a:lnTo>
                  <a:pt x="92" y="344"/>
                </a:lnTo>
                <a:lnTo>
                  <a:pt x="70" y="350"/>
                </a:lnTo>
                <a:lnTo>
                  <a:pt x="50" y="362"/>
                </a:lnTo>
                <a:lnTo>
                  <a:pt x="34" y="376"/>
                </a:lnTo>
                <a:lnTo>
                  <a:pt x="20" y="392"/>
                </a:lnTo>
                <a:lnTo>
                  <a:pt x="10" y="412"/>
                </a:lnTo>
                <a:lnTo>
                  <a:pt x="2" y="434"/>
                </a:lnTo>
                <a:lnTo>
                  <a:pt x="0" y="456"/>
                </a:lnTo>
                <a:lnTo>
                  <a:pt x="0" y="456"/>
                </a:lnTo>
                <a:lnTo>
                  <a:pt x="0" y="470"/>
                </a:lnTo>
                <a:lnTo>
                  <a:pt x="2" y="482"/>
                </a:lnTo>
                <a:lnTo>
                  <a:pt x="6" y="494"/>
                </a:lnTo>
                <a:lnTo>
                  <a:pt x="12" y="506"/>
                </a:lnTo>
                <a:lnTo>
                  <a:pt x="18" y="518"/>
                </a:lnTo>
                <a:lnTo>
                  <a:pt x="24" y="528"/>
                </a:lnTo>
                <a:lnTo>
                  <a:pt x="32" y="536"/>
                </a:lnTo>
                <a:lnTo>
                  <a:pt x="42" y="546"/>
                </a:lnTo>
                <a:lnTo>
                  <a:pt x="834" y="546"/>
                </a:lnTo>
                <a:close/>
              </a:path>
            </a:pathLst>
          </a:custGeom>
          <a:solidFill>
            <a:schemeClr val="accent1"/>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68" name="Freeform 36"/>
          <p:cNvSpPr/>
          <p:nvPr>
            <p:custDataLst>
              <p:tags r:id="rId6"/>
            </p:custDataLst>
          </p:nvPr>
        </p:nvSpPr>
        <p:spPr bwMode="auto">
          <a:xfrm>
            <a:off x="6826058" y="4400227"/>
            <a:ext cx="141953" cy="134383"/>
          </a:xfrm>
          <a:custGeom>
            <a:avLst/>
            <a:gdLst>
              <a:gd name="T0" fmla="*/ 52 w 84"/>
              <a:gd name="T1" fmla="*/ 30 h 80"/>
              <a:gd name="T2" fmla="*/ 42 w 84"/>
              <a:gd name="T3" fmla="*/ 0 h 80"/>
              <a:gd name="T4" fmla="*/ 32 w 84"/>
              <a:gd name="T5" fmla="*/ 30 h 80"/>
              <a:gd name="T6" fmla="*/ 0 w 84"/>
              <a:gd name="T7" fmla="*/ 30 h 80"/>
              <a:gd name="T8" fmla="*/ 26 w 84"/>
              <a:gd name="T9" fmla="*/ 50 h 80"/>
              <a:gd name="T10" fmla="*/ 16 w 84"/>
              <a:gd name="T11" fmla="*/ 80 h 80"/>
              <a:gd name="T12" fmla="*/ 42 w 84"/>
              <a:gd name="T13" fmla="*/ 62 h 80"/>
              <a:gd name="T14" fmla="*/ 68 w 84"/>
              <a:gd name="T15" fmla="*/ 80 h 80"/>
              <a:gd name="T16" fmla="*/ 58 w 84"/>
              <a:gd name="T17" fmla="*/ 50 h 80"/>
              <a:gd name="T18" fmla="*/ 84 w 84"/>
              <a:gd name="T19" fmla="*/ 30 h 80"/>
              <a:gd name="T20" fmla="*/ 52 w 84"/>
              <a:gd name="T21" fmla="*/ 3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80">
                <a:moveTo>
                  <a:pt x="52" y="30"/>
                </a:moveTo>
                <a:lnTo>
                  <a:pt x="42" y="0"/>
                </a:lnTo>
                <a:lnTo>
                  <a:pt x="32" y="30"/>
                </a:lnTo>
                <a:lnTo>
                  <a:pt x="0" y="30"/>
                </a:lnTo>
                <a:lnTo>
                  <a:pt x="26" y="50"/>
                </a:lnTo>
                <a:lnTo>
                  <a:pt x="16" y="80"/>
                </a:lnTo>
                <a:lnTo>
                  <a:pt x="42" y="62"/>
                </a:lnTo>
                <a:lnTo>
                  <a:pt x="68" y="80"/>
                </a:lnTo>
                <a:lnTo>
                  <a:pt x="58" y="50"/>
                </a:lnTo>
                <a:lnTo>
                  <a:pt x="84" y="30"/>
                </a:lnTo>
                <a:lnTo>
                  <a:pt x="52" y="30"/>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069" name="Freeform 45"/>
          <p:cNvSpPr/>
          <p:nvPr>
            <p:custDataLst>
              <p:tags r:id="rId7"/>
            </p:custDataLst>
          </p:nvPr>
        </p:nvSpPr>
        <p:spPr bwMode="auto">
          <a:xfrm>
            <a:off x="8345906" y="4457955"/>
            <a:ext cx="215769" cy="205359"/>
          </a:xfrm>
          <a:custGeom>
            <a:avLst/>
            <a:gdLst>
              <a:gd name="T0" fmla="*/ 78 w 128"/>
              <a:gd name="T1" fmla="*/ 46 h 122"/>
              <a:gd name="T2" fmla="*/ 64 w 128"/>
              <a:gd name="T3" fmla="*/ 0 h 122"/>
              <a:gd name="T4" fmla="*/ 48 w 128"/>
              <a:gd name="T5" fmla="*/ 46 h 122"/>
              <a:gd name="T6" fmla="*/ 0 w 128"/>
              <a:gd name="T7" fmla="*/ 46 h 122"/>
              <a:gd name="T8" fmla="*/ 40 w 128"/>
              <a:gd name="T9" fmla="*/ 76 h 122"/>
              <a:gd name="T10" fmla="*/ 24 w 128"/>
              <a:gd name="T11" fmla="*/ 122 h 122"/>
              <a:gd name="T12" fmla="*/ 64 w 128"/>
              <a:gd name="T13" fmla="*/ 92 h 122"/>
              <a:gd name="T14" fmla="*/ 104 w 128"/>
              <a:gd name="T15" fmla="*/ 122 h 122"/>
              <a:gd name="T16" fmla="*/ 88 w 128"/>
              <a:gd name="T17" fmla="*/ 76 h 122"/>
              <a:gd name="T18" fmla="*/ 128 w 128"/>
              <a:gd name="T19" fmla="*/ 46 h 122"/>
              <a:gd name="T20" fmla="*/ 78 w 128"/>
              <a:gd name="T21" fmla="*/ 4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22">
                <a:moveTo>
                  <a:pt x="78" y="46"/>
                </a:moveTo>
                <a:lnTo>
                  <a:pt x="64" y="0"/>
                </a:lnTo>
                <a:lnTo>
                  <a:pt x="48" y="46"/>
                </a:lnTo>
                <a:lnTo>
                  <a:pt x="0" y="46"/>
                </a:lnTo>
                <a:lnTo>
                  <a:pt x="40" y="76"/>
                </a:lnTo>
                <a:lnTo>
                  <a:pt x="24" y="122"/>
                </a:lnTo>
                <a:lnTo>
                  <a:pt x="64" y="92"/>
                </a:lnTo>
                <a:lnTo>
                  <a:pt x="104" y="122"/>
                </a:lnTo>
                <a:lnTo>
                  <a:pt x="88" y="76"/>
                </a:lnTo>
                <a:lnTo>
                  <a:pt x="128" y="46"/>
                </a:lnTo>
                <a:lnTo>
                  <a:pt x="78" y="46"/>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070" name="Freeform 31"/>
          <p:cNvSpPr/>
          <p:nvPr>
            <p:custDataLst>
              <p:tags r:id="rId8"/>
            </p:custDataLst>
          </p:nvPr>
        </p:nvSpPr>
        <p:spPr bwMode="auto">
          <a:xfrm>
            <a:off x="6553507" y="4464579"/>
            <a:ext cx="1392090" cy="832794"/>
          </a:xfrm>
          <a:custGeom>
            <a:avLst/>
            <a:gdLst>
              <a:gd name="T0" fmla="*/ 756 w 826"/>
              <a:gd name="T1" fmla="*/ 494 h 494"/>
              <a:gd name="T2" fmla="*/ 784 w 826"/>
              <a:gd name="T3" fmla="*/ 468 h 494"/>
              <a:gd name="T4" fmla="*/ 806 w 826"/>
              <a:gd name="T5" fmla="*/ 438 h 494"/>
              <a:gd name="T6" fmla="*/ 820 w 826"/>
              <a:gd name="T7" fmla="*/ 402 h 494"/>
              <a:gd name="T8" fmla="*/ 826 w 826"/>
              <a:gd name="T9" fmla="*/ 362 h 494"/>
              <a:gd name="T10" fmla="*/ 826 w 826"/>
              <a:gd name="T11" fmla="*/ 348 h 494"/>
              <a:gd name="T12" fmla="*/ 820 w 826"/>
              <a:gd name="T13" fmla="*/ 320 h 494"/>
              <a:gd name="T14" fmla="*/ 804 w 826"/>
              <a:gd name="T15" fmla="*/ 284 h 494"/>
              <a:gd name="T16" fmla="*/ 770 w 826"/>
              <a:gd name="T17" fmla="*/ 242 h 494"/>
              <a:gd name="T18" fmla="*/ 724 w 826"/>
              <a:gd name="T19" fmla="*/ 216 h 494"/>
              <a:gd name="T20" fmla="*/ 698 w 826"/>
              <a:gd name="T21" fmla="*/ 208 h 494"/>
              <a:gd name="T22" fmla="*/ 698 w 826"/>
              <a:gd name="T23" fmla="*/ 194 h 494"/>
              <a:gd name="T24" fmla="*/ 698 w 826"/>
              <a:gd name="T25" fmla="*/ 174 h 494"/>
              <a:gd name="T26" fmla="*/ 690 w 826"/>
              <a:gd name="T27" fmla="*/ 138 h 494"/>
              <a:gd name="T28" fmla="*/ 676 w 826"/>
              <a:gd name="T29" fmla="*/ 102 h 494"/>
              <a:gd name="T30" fmla="*/ 654 w 826"/>
              <a:gd name="T31" fmla="*/ 72 h 494"/>
              <a:gd name="T32" fmla="*/ 628 w 826"/>
              <a:gd name="T33" fmla="*/ 46 h 494"/>
              <a:gd name="T34" fmla="*/ 598 w 826"/>
              <a:gd name="T35" fmla="*/ 24 h 494"/>
              <a:gd name="T36" fmla="*/ 562 w 826"/>
              <a:gd name="T37" fmla="*/ 10 h 494"/>
              <a:gd name="T38" fmla="*/ 524 w 826"/>
              <a:gd name="T39" fmla="*/ 2 h 494"/>
              <a:gd name="T40" fmla="*/ 504 w 826"/>
              <a:gd name="T41" fmla="*/ 0 h 494"/>
              <a:gd name="T42" fmla="*/ 468 w 826"/>
              <a:gd name="T43" fmla="*/ 4 h 494"/>
              <a:gd name="T44" fmla="*/ 434 w 826"/>
              <a:gd name="T45" fmla="*/ 14 h 494"/>
              <a:gd name="T46" fmla="*/ 402 w 826"/>
              <a:gd name="T47" fmla="*/ 30 h 494"/>
              <a:gd name="T48" fmla="*/ 374 w 826"/>
              <a:gd name="T49" fmla="*/ 52 h 494"/>
              <a:gd name="T50" fmla="*/ 350 w 826"/>
              <a:gd name="T51" fmla="*/ 78 h 494"/>
              <a:gd name="T52" fmla="*/ 332 w 826"/>
              <a:gd name="T53" fmla="*/ 108 h 494"/>
              <a:gd name="T54" fmla="*/ 318 w 826"/>
              <a:gd name="T55" fmla="*/ 142 h 494"/>
              <a:gd name="T56" fmla="*/ 312 w 826"/>
              <a:gd name="T57" fmla="*/ 178 h 494"/>
              <a:gd name="T58" fmla="*/ 290 w 826"/>
              <a:gd name="T59" fmla="*/ 172 h 494"/>
              <a:gd name="T60" fmla="*/ 266 w 826"/>
              <a:gd name="T61" fmla="*/ 172 h 494"/>
              <a:gd name="T62" fmla="*/ 238 w 826"/>
              <a:gd name="T63" fmla="*/ 174 h 494"/>
              <a:gd name="T64" fmla="*/ 210 w 826"/>
              <a:gd name="T65" fmla="*/ 182 h 494"/>
              <a:gd name="T66" fmla="*/ 184 w 826"/>
              <a:gd name="T67" fmla="*/ 194 h 494"/>
              <a:gd name="T68" fmla="*/ 162 w 826"/>
              <a:gd name="T69" fmla="*/ 212 h 494"/>
              <a:gd name="T70" fmla="*/ 144 w 826"/>
              <a:gd name="T71" fmla="*/ 232 h 494"/>
              <a:gd name="T72" fmla="*/ 128 w 826"/>
              <a:gd name="T73" fmla="*/ 256 h 494"/>
              <a:gd name="T74" fmla="*/ 118 w 826"/>
              <a:gd name="T75" fmla="*/ 282 h 494"/>
              <a:gd name="T76" fmla="*/ 110 w 826"/>
              <a:gd name="T77" fmla="*/ 310 h 494"/>
              <a:gd name="T78" fmla="*/ 104 w 826"/>
              <a:gd name="T79" fmla="*/ 310 h 494"/>
              <a:gd name="T80" fmla="*/ 82 w 826"/>
              <a:gd name="T81" fmla="*/ 312 h 494"/>
              <a:gd name="T82" fmla="*/ 46 w 826"/>
              <a:gd name="T83" fmla="*/ 326 h 494"/>
              <a:gd name="T84" fmla="*/ 18 w 826"/>
              <a:gd name="T85" fmla="*/ 354 h 494"/>
              <a:gd name="T86" fmla="*/ 2 w 826"/>
              <a:gd name="T87" fmla="*/ 392 h 494"/>
              <a:gd name="T88" fmla="*/ 0 w 826"/>
              <a:gd name="T89" fmla="*/ 414 h 494"/>
              <a:gd name="T90" fmla="*/ 2 w 826"/>
              <a:gd name="T91" fmla="*/ 436 h 494"/>
              <a:gd name="T92" fmla="*/ 10 w 826"/>
              <a:gd name="T93" fmla="*/ 458 h 494"/>
              <a:gd name="T94" fmla="*/ 22 w 826"/>
              <a:gd name="T95" fmla="*/ 478 h 494"/>
              <a:gd name="T96" fmla="*/ 38 w 826"/>
              <a:gd name="T97" fmla="*/ 494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26" h="494">
                <a:moveTo>
                  <a:pt x="756" y="494"/>
                </a:moveTo>
                <a:lnTo>
                  <a:pt x="756" y="494"/>
                </a:lnTo>
                <a:lnTo>
                  <a:pt x="770" y="482"/>
                </a:lnTo>
                <a:lnTo>
                  <a:pt x="784" y="468"/>
                </a:lnTo>
                <a:lnTo>
                  <a:pt x="796" y="454"/>
                </a:lnTo>
                <a:lnTo>
                  <a:pt x="806" y="438"/>
                </a:lnTo>
                <a:lnTo>
                  <a:pt x="814" y="420"/>
                </a:lnTo>
                <a:lnTo>
                  <a:pt x="820" y="402"/>
                </a:lnTo>
                <a:lnTo>
                  <a:pt x="824" y="382"/>
                </a:lnTo>
                <a:lnTo>
                  <a:pt x="826" y="362"/>
                </a:lnTo>
                <a:lnTo>
                  <a:pt x="826" y="362"/>
                </a:lnTo>
                <a:lnTo>
                  <a:pt x="826" y="348"/>
                </a:lnTo>
                <a:lnTo>
                  <a:pt x="824" y="334"/>
                </a:lnTo>
                <a:lnTo>
                  <a:pt x="820" y="320"/>
                </a:lnTo>
                <a:lnTo>
                  <a:pt x="816" y="308"/>
                </a:lnTo>
                <a:lnTo>
                  <a:pt x="804" y="284"/>
                </a:lnTo>
                <a:lnTo>
                  <a:pt x="790" y="262"/>
                </a:lnTo>
                <a:lnTo>
                  <a:pt x="770" y="242"/>
                </a:lnTo>
                <a:lnTo>
                  <a:pt x="748" y="228"/>
                </a:lnTo>
                <a:lnTo>
                  <a:pt x="724" y="216"/>
                </a:lnTo>
                <a:lnTo>
                  <a:pt x="712" y="212"/>
                </a:lnTo>
                <a:lnTo>
                  <a:pt x="698" y="208"/>
                </a:lnTo>
                <a:lnTo>
                  <a:pt x="698" y="208"/>
                </a:lnTo>
                <a:lnTo>
                  <a:pt x="698" y="194"/>
                </a:lnTo>
                <a:lnTo>
                  <a:pt x="698" y="194"/>
                </a:lnTo>
                <a:lnTo>
                  <a:pt x="698" y="174"/>
                </a:lnTo>
                <a:lnTo>
                  <a:pt x="694" y="156"/>
                </a:lnTo>
                <a:lnTo>
                  <a:pt x="690" y="138"/>
                </a:lnTo>
                <a:lnTo>
                  <a:pt x="684" y="120"/>
                </a:lnTo>
                <a:lnTo>
                  <a:pt x="676" y="102"/>
                </a:lnTo>
                <a:lnTo>
                  <a:pt x="666" y="86"/>
                </a:lnTo>
                <a:lnTo>
                  <a:pt x="654" y="72"/>
                </a:lnTo>
                <a:lnTo>
                  <a:pt x="642" y="58"/>
                </a:lnTo>
                <a:lnTo>
                  <a:pt x="628" y="46"/>
                </a:lnTo>
                <a:lnTo>
                  <a:pt x="614" y="34"/>
                </a:lnTo>
                <a:lnTo>
                  <a:pt x="598" y="24"/>
                </a:lnTo>
                <a:lnTo>
                  <a:pt x="580" y="16"/>
                </a:lnTo>
                <a:lnTo>
                  <a:pt x="562" y="10"/>
                </a:lnTo>
                <a:lnTo>
                  <a:pt x="544" y="4"/>
                </a:lnTo>
                <a:lnTo>
                  <a:pt x="524" y="2"/>
                </a:lnTo>
                <a:lnTo>
                  <a:pt x="504" y="0"/>
                </a:lnTo>
                <a:lnTo>
                  <a:pt x="504" y="0"/>
                </a:lnTo>
                <a:lnTo>
                  <a:pt x="486" y="2"/>
                </a:lnTo>
                <a:lnTo>
                  <a:pt x="468" y="4"/>
                </a:lnTo>
                <a:lnTo>
                  <a:pt x="450" y="8"/>
                </a:lnTo>
                <a:lnTo>
                  <a:pt x="434" y="14"/>
                </a:lnTo>
                <a:lnTo>
                  <a:pt x="416" y="22"/>
                </a:lnTo>
                <a:lnTo>
                  <a:pt x="402" y="30"/>
                </a:lnTo>
                <a:lnTo>
                  <a:pt x="388" y="40"/>
                </a:lnTo>
                <a:lnTo>
                  <a:pt x="374" y="52"/>
                </a:lnTo>
                <a:lnTo>
                  <a:pt x="362" y="64"/>
                </a:lnTo>
                <a:lnTo>
                  <a:pt x="350" y="78"/>
                </a:lnTo>
                <a:lnTo>
                  <a:pt x="340" y="92"/>
                </a:lnTo>
                <a:lnTo>
                  <a:pt x="332" y="108"/>
                </a:lnTo>
                <a:lnTo>
                  <a:pt x="324" y="124"/>
                </a:lnTo>
                <a:lnTo>
                  <a:pt x="318" y="142"/>
                </a:lnTo>
                <a:lnTo>
                  <a:pt x="314" y="160"/>
                </a:lnTo>
                <a:lnTo>
                  <a:pt x="312" y="178"/>
                </a:lnTo>
                <a:lnTo>
                  <a:pt x="312" y="178"/>
                </a:lnTo>
                <a:lnTo>
                  <a:pt x="290" y="172"/>
                </a:lnTo>
                <a:lnTo>
                  <a:pt x="266" y="172"/>
                </a:lnTo>
                <a:lnTo>
                  <a:pt x="266" y="172"/>
                </a:lnTo>
                <a:lnTo>
                  <a:pt x="252" y="172"/>
                </a:lnTo>
                <a:lnTo>
                  <a:pt x="238" y="174"/>
                </a:lnTo>
                <a:lnTo>
                  <a:pt x="224" y="178"/>
                </a:lnTo>
                <a:lnTo>
                  <a:pt x="210" y="182"/>
                </a:lnTo>
                <a:lnTo>
                  <a:pt x="196" y="188"/>
                </a:lnTo>
                <a:lnTo>
                  <a:pt x="184" y="194"/>
                </a:lnTo>
                <a:lnTo>
                  <a:pt x="172" y="202"/>
                </a:lnTo>
                <a:lnTo>
                  <a:pt x="162" y="212"/>
                </a:lnTo>
                <a:lnTo>
                  <a:pt x="152" y="220"/>
                </a:lnTo>
                <a:lnTo>
                  <a:pt x="144" y="232"/>
                </a:lnTo>
                <a:lnTo>
                  <a:pt x="134" y="242"/>
                </a:lnTo>
                <a:lnTo>
                  <a:pt x="128" y="256"/>
                </a:lnTo>
                <a:lnTo>
                  <a:pt x="122" y="268"/>
                </a:lnTo>
                <a:lnTo>
                  <a:pt x="118" y="282"/>
                </a:lnTo>
                <a:lnTo>
                  <a:pt x="114" y="296"/>
                </a:lnTo>
                <a:lnTo>
                  <a:pt x="110" y="310"/>
                </a:lnTo>
                <a:lnTo>
                  <a:pt x="110" y="310"/>
                </a:lnTo>
                <a:lnTo>
                  <a:pt x="104" y="310"/>
                </a:lnTo>
                <a:lnTo>
                  <a:pt x="104" y="310"/>
                </a:lnTo>
                <a:lnTo>
                  <a:pt x="82" y="312"/>
                </a:lnTo>
                <a:lnTo>
                  <a:pt x="62" y="318"/>
                </a:lnTo>
                <a:lnTo>
                  <a:pt x="46" y="326"/>
                </a:lnTo>
                <a:lnTo>
                  <a:pt x="30" y="340"/>
                </a:lnTo>
                <a:lnTo>
                  <a:pt x="18" y="354"/>
                </a:lnTo>
                <a:lnTo>
                  <a:pt x="8" y="372"/>
                </a:lnTo>
                <a:lnTo>
                  <a:pt x="2" y="392"/>
                </a:lnTo>
                <a:lnTo>
                  <a:pt x="0" y="414"/>
                </a:lnTo>
                <a:lnTo>
                  <a:pt x="0" y="414"/>
                </a:lnTo>
                <a:lnTo>
                  <a:pt x="0" y="426"/>
                </a:lnTo>
                <a:lnTo>
                  <a:pt x="2" y="436"/>
                </a:lnTo>
                <a:lnTo>
                  <a:pt x="6" y="448"/>
                </a:lnTo>
                <a:lnTo>
                  <a:pt x="10" y="458"/>
                </a:lnTo>
                <a:lnTo>
                  <a:pt x="16" y="468"/>
                </a:lnTo>
                <a:lnTo>
                  <a:pt x="22" y="478"/>
                </a:lnTo>
                <a:lnTo>
                  <a:pt x="30" y="486"/>
                </a:lnTo>
                <a:lnTo>
                  <a:pt x="38" y="494"/>
                </a:lnTo>
                <a:lnTo>
                  <a:pt x="756" y="494"/>
                </a:lnTo>
                <a:close/>
              </a:path>
            </a:pathLst>
          </a:custGeom>
          <a:solidFill>
            <a:schemeClr val="accent2"/>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72" name="文本框 11071"/>
          <p:cNvSpPr txBox="1"/>
          <p:nvPr>
            <p:custDataLst>
              <p:tags r:id="rId9"/>
            </p:custDataLst>
          </p:nvPr>
        </p:nvSpPr>
        <p:spPr>
          <a:xfrm>
            <a:off x="8321040" y="4764405"/>
            <a:ext cx="2559050" cy="810260"/>
          </a:xfrm>
          <a:prstGeom prst="rect">
            <a:avLst/>
          </a:prstGeom>
          <a:noFill/>
        </p:spPr>
        <p:txBody>
          <a:bodyPr wrap="square" rtlCol="0">
            <a:spAutoFit/>
          </a:bodyPr>
          <a:p>
            <a:pPr marL="0" lvl="0" indent="0" algn="just">
              <a:lnSpc>
                <a:spcPct val="130000"/>
              </a:lnSpc>
              <a:spcBef>
                <a:spcPts val="0"/>
              </a:spcBef>
              <a:spcAft>
                <a:spcPts val="0"/>
              </a:spcAft>
              <a:buSzPct val="100000"/>
            </a:pPr>
            <a:r>
              <a:rPr lang="zh-CN" altLang="en-US" sz="1800" b="1" dirty="0" smtClean="0">
                <a:solidFill>
                  <a:schemeClr val="tx1"/>
                </a:solidFill>
                <a:latin typeface="+mn-ea"/>
                <a:ea typeface="+mn-ea"/>
              </a:rPr>
              <a:t>企业成员的权利和对企业的控制程序</a:t>
            </a:r>
            <a:endParaRPr lang="zh-CN" altLang="en-US" sz="1800" b="1" dirty="0" smtClean="0">
              <a:solidFill>
                <a:schemeClr val="tx1"/>
              </a:solidFill>
              <a:latin typeface="+mn-ea"/>
              <a:ea typeface="+mn-ea"/>
            </a:endParaRPr>
          </a:p>
        </p:txBody>
      </p:sp>
      <p:sp>
        <p:nvSpPr>
          <p:cNvPr id="11073" name="Rectangle 5"/>
          <p:cNvSpPr>
            <a:spLocks noChangeArrowheads="1"/>
          </p:cNvSpPr>
          <p:nvPr>
            <p:custDataLst>
              <p:tags r:id="rId10"/>
            </p:custDataLst>
          </p:nvPr>
        </p:nvSpPr>
        <p:spPr bwMode="auto">
          <a:xfrm>
            <a:off x="5104636" y="4862995"/>
            <a:ext cx="673806" cy="246053"/>
          </a:xfrm>
          <a:prstGeom prst="rect">
            <a:avLst/>
          </a:prstGeom>
          <a:solidFill>
            <a:schemeClr val="accent4"/>
          </a:solidFill>
          <a:ln>
            <a:noFill/>
          </a:ln>
        </p:spPr>
        <p:txBody>
          <a:bodyPr vert="horz" wrap="square" lIns="68580" tIns="34290" rIns="68580" bIns="34290" numCol="1" anchor="t" anchorCtr="0" compatLnSpc="1"/>
          <a:p>
            <a:endParaRPr lang="zh-CN" altLang="en-US" sz="1350"/>
          </a:p>
        </p:txBody>
      </p:sp>
      <p:sp>
        <p:nvSpPr>
          <p:cNvPr id="11074" name="Rectangle 6"/>
          <p:cNvSpPr>
            <a:spLocks noChangeArrowheads="1"/>
          </p:cNvSpPr>
          <p:nvPr>
            <p:custDataLst>
              <p:tags r:id="rId11"/>
            </p:custDataLst>
          </p:nvPr>
        </p:nvSpPr>
        <p:spPr bwMode="auto">
          <a:xfrm>
            <a:off x="5007161" y="5109048"/>
            <a:ext cx="869702" cy="1442247"/>
          </a:xfrm>
          <a:prstGeom prst="rect">
            <a:avLst/>
          </a:prstGeom>
          <a:solidFill>
            <a:srgbClr val="000000"/>
          </a:solidFill>
          <a:ln>
            <a:noFill/>
          </a:ln>
          <a:extLst>
            <a:ext uri="{91240B29-F687-4F45-9708-019B960494DF}">
              <a14:hiddenLine xmlns:a14="http://schemas.microsoft.com/office/drawing/2010/main" w="9525">
                <a:solidFill>
                  <a:schemeClr val="accent3"/>
                </a:solidFill>
                <a:miter lim="800000"/>
                <a:headEnd/>
                <a:tailEnd/>
              </a14:hiddenLine>
            </a:ext>
          </a:extLst>
        </p:spPr>
        <p:txBody>
          <a:bodyPr vert="horz" wrap="square" lIns="68580" tIns="34290" rIns="68580" bIns="34290" numCol="1" anchor="t" anchorCtr="0" compatLnSpc="1"/>
          <a:p>
            <a:endParaRPr lang="zh-CN" altLang="en-US" sz="1350"/>
          </a:p>
        </p:txBody>
      </p:sp>
      <p:sp>
        <p:nvSpPr>
          <p:cNvPr id="11075" name="Freeform 7"/>
          <p:cNvSpPr>
            <a:spLocks noEditPoints="1"/>
          </p:cNvSpPr>
          <p:nvPr>
            <p:custDataLst>
              <p:tags r:id="rId12"/>
            </p:custDataLst>
          </p:nvPr>
        </p:nvSpPr>
        <p:spPr bwMode="auto">
          <a:xfrm>
            <a:off x="5172773" y="4248810"/>
            <a:ext cx="1118593" cy="613239"/>
          </a:xfrm>
          <a:custGeom>
            <a:avLst/>
            <a:gdLst>
              <a:gd name="T0" fmla="*/ 500 w 664"/>
              <a:gd name="T1" fmla="*/ 144 h 364"/>
              <a:gd name="T2" fmla="*/ 500 w 664"/>
              <a:gd name="T3" fmla="*/ 146 h 364"/>
              <a:gd name="T4" fmla="*/ 500 w 664"/>
              <a:gd name="T5" fmla="*/ 144 h 364"/>
              <a:gd name="T6" fmla="*/ 502 w 664"/>
              <a:gd name="T7" fmla="*/ 146 h 364"/>
              <a:gd name="T8" fmla="*/ 502 w 664"/>
              <a:gd name="T9" fmla="*/ 146 h 364"/>
              <a:gd name="T10" fmla="*/ 502 w 664"/>
              <a:gd name="T11" fmla="*/ 146 h 364"/>
              <a:gd name="T12" fmla="*/ 504 w 664"/>
              <a:gd name="T13" fmla="*/ 146 h 364"/>
              <a:gd name="T14" fmla="*/ 468 w 664"/>
              <a:gd name="T15" fmla="*/ 186 h 364"/>
              <a:gd name="T16" fmla="*/ 426 w 664"/>
              <a:gd name="T17" fmla="*/ 218 h 364"/>
              <a:gd name="T18" fmla="*/ 402 w 664"/>
              <a:gd name="T19" fmla="*/ 230 h 364"/>
              <a:gd name="T20" fmla="*/ 376 w 664"/>
              <a:gd name="T21" fmla="*/ 236 h 364"/>
              <a:gd name="T22" fmla="*/ 350 w 664"/>
              <a:gd name="T23" fmla="*/ 234 h 364"/>
              <a:gd name="T24" fmla="*/ 322 w 664"/>
              <a:gd name="T25" fmla="*/ 224 h 364"/>
              <a:gd name="T26" fmla="*/ 306 w 664"/>
              <a:gd name="T27" fmla="*/ 214 h 364"/>
              <a:gd name="T28" fmla="*/ 282 w 664"/>
              <a:gd name="T29" fmla="*/ 188 h 364"/>
              <a:gd name="T30" fmla="*/ 272 w 664"/>
              <a:gd name="T31" fmla="*/ 160 h 364"/>
              <a:gd name="T32" fmla="*/ 272 w 664"/>
              <a:gd name="T33" fmla="*/ 130 h 364"/>
              <a:gd name="T34" fmla="*/ 280 w 664"/>
              <a:gd name="T35" fmla="*/ 98 h 364"/>
              <a:gd name="T36" fmla="*/ 304 w 664"/>
              <a:gd name="T37" fmla="*/ 52 h 364"/>
              <a:gd name="T38" fmla="*/ 346 w 664"/>
              <a:gd name="T39" fmla="*/ 0 h 364"/>
              <a:gd name="T40" fmla="*/ 66 w 664"/>
              <a:gd name="T41" fmla="*/ 0 h 364"/>
              <a:gd name="T42" fmla="*/ 42 w 664"/>
              <a:gd name="T43" fmla="*/ 14 h 364"/>
              <a:gd name="T44" fmla="*/ 26 w 664"/>
              <a:gd name="T45" fmla="*/ 30 h 364"/>
              <a:gd name="T46" fmla="*/ 18 w 664"/>
              <a:gd name="T47" fmla="*/ 48 h 364"/>
              <a:gd name="T48" fmla="*/ 14 w 664"/>
              <a:gd name="T49" fmla="*/ 88 h 364"/>
              <a:gd name="T50" fmla="*/ 16 w 664"/>
              <a:gd name="T51" fmla="*/ 128 h 364"/>
              <a:gd name="T52" fmla="*/ 0 w 664"/>
              <a:gd name="T53" fmla="*/ 364 h 364"/>
              <a:gd name="T54" fmla="*/ 340 w 664"/>
              <a:gd name="T55" fmla="*/ 364 h 364"/>
              <a:gd name="T56" fmla="*/ 350 w 664"/>
              <a:gd name="T57" fmla="*/ 320 h 364"/>
              <a:gd name="T58" fmla="*/ 358 w 664"/>
              <a:gd name="T59" fmla="*/ 286 h 364"/>
              <a:gd name="T60" fmla="*/ 376 w 664"/>
              <a:gd name="T61" fmla="*/ 258 h 364"/>
              <a:gd name="T62" fmla="*/ 418 w 664"/>
              <a:gd name="T63" fmla="*/ 234 h 364"/>
              <a:gd name="T64" fmla="*/ 442 w 664"/>
              <a:gd name="T65" fmla="*/ 220 h 364"/>
              <a:gd name="T66" fmla="*/ 480 w 664"/>
              <a:gd name="T67" fmla="*/ 194 h 364"/>
              <a:gd name="T68" fmla="*/ 526 w 664"/>
              <a:gd name="T69" fmla="*/ 148 h 364"/>
              <a:gd name="T70" fmla="*/ 572 w 664"/>
              <a:gd name="T71" fmla="*/ 110 h 364"/>
              <a:gd name="T72" fmla="*/ 604 w 664"/>
              <a:gd name="T73" fmla="*/ 84 h 364"/>
              <a:gd name="T74" fmla="*/ 624 w 664"/>
              <a:gd name="T75" fmla="*/ 62 h 364"/>
              <a:gd name="T76" fmla="*/ 664 w 664"/>
              <a:gd name="T77" fmla="*/ 0 h 364"/>
              <a:gd name="T78" fmla="*/ 572 w 664"/>
              <a:gd name="T79" fmla="*/ 0 h 364"/>
              <a:gd name="T80" fmla="*/ 554 w 664"/>
              <a:gd name="T81" fmla="*/ 34 h 364"/>
              <a:gd name="T82" fmla="*/ 540 w 664"/>
              <a:gd name="T83" fmla="*/ 86 h 364"/>
              <a:gd name="T84" fmla="*/ 526 w 664"/>
              <a:gd name="T85" fmla="*/ 120 h 364"/>
              <a:gd name="T86" fmla="*/ 516 w 664"/>
              <a:gd name="T87" fmla="*/ 136 h 364"/>
              <a:gd name="T88" fmla="*/ 504 w 664"/>
              <a:gd name="T89" fmla="*/ 14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4" h="364">
                <a:moveTo>
                  <a:pt x="500" y="144"/>
                </a:moveTo>
                <a:lnTo>
                  <a:pt x="500" y="144"/>
                </a:lnTo>
                <a:lnTo>
                  <a:pt x="500" y="146"/>
                </a:lnTo>
                <a:lnTo>
                  <a:pt x="500" y="146"/>
                </a:lnTo>
                <a:lnTo>
                  <a:pt x="500" y="144"/>
                </a:lnTo>
                <a:lnTo>
                  <a:pt x="500" y="144"/>
                </a:lnTo>
                <a:close/>
                <a:moveTo>
                  <a:pt x="502" y="146"/>
                </a:moveTo>
                <a:lnTo>
                  <a:pt x="502" y="146"/>
                </a:lnTo>
                <a:lnTo>
                  <a:pt x="502" y="146"/>
                </a:lnTo>
                <a:lnTo>
                  <a:pt x="502" y="146"/>
                </a:lnTo>
                <a:lnTo>
                  <a:pt x="502" y="146"/>
                </a:lnTo>
                <a:lnTo>
                  <a:pt x="502" y="146"/>
                </a:lnTo>
                <a:close/>
                <a:moveTo>
                  <a:pt x="504" y="146"/>
                </a:moveTo>
                <a:lnTo>
                  <a:pt x="504" y="146"/>
                </a:lnTo>
                <a:lnTo>
                  <a:pt x="488" y="166"/>
                </a:lnTo>
                <a:lnTo>
                  <a:pt x="468" y="186"/>
                </a:lnTo>
                <a:lnTo>
                  <a:pt x="448" y="204"/>
                </a:lnTo>
                <a:lnTo>
                  <a:pt x="426" y="218"/>
                </a:lnTo>
                <a:lnTo>
                  <a:pt x="414" y="224"/>
                </a:lnTo>
                <a:lnTo>
                  <a:pt x="402" y="230"/>
                </a:lnTo>
                <a:lnTo>
                  <a:pt x="390" y="234"/>
                </a:lnTo>
                <a:lnTo>
                  <a:pt x="376" y="236"/>
                </a:lnTo>
                <a:lnTo>
                  <a:pt x="364" y="236"/>
                </a:lnTo>
                <a:lnTo>
                  <a:pt x="350" y="234"/>
                </a:lnTo>
                <a:lnTo>
                  <a:pt x="336" y="230"/>
                </a:lnTo>
                <a:lnTo>
                  <a:pt x="322" y="224"/>
                </a:lnTo>
                <a:lnTo>
                  <a:pt x="322" y="224"/>
                </a:lnTo>
                <a:lnTo>
                  <a:pt x="306" y="214"/>
                </a:lnTo>
                <a:lnTo>
                  <a:pt x="292" y="202"/>
                </a:lnTo>
                <a:lnTo>
                  <a:pt x="282" y="188"/>
                </a:lnTo>
                <a:lnTo>
                  <a:pt x="276" y="174"/>
                </a:lnTo>
                <a:lnTo>
                  <a:pt x="272" y="160"/>
                </a:lnTo>
                <a:lnTo>
                  <a:pt x="270" y="144"/>
                </a:lnTo>
                <a:lnTo>
                  <a:pt x="272" y="130"/>
                </a:lnTo>
                <a:lnTo>
                  <a:pt x="274" y="114"/>
                </a:lnTo>
                <a:lnTo>
                  <a:pt x="280" y="98"/>
                </a:lnTo>
                <a:lnTo>
                  <a:pt x="286" y="82"/>
                </a:lnTo>
                <a:lnTo>
                  <a:pt x="304" y="52"/>
                </a:lnTo>
                <a:lnTo>
                  <a:pt x="324" y="24"/>
                </a:lnTo>
                <a:lnTo>
                  <a:pt x="346" y="0"/>
                </a:lnTo>
                <a:lnTo>
                  <a:pt x="66" y="0"/>
                </a:lnTo>
                <a:lnTo>
                  <a:pt x="66" y="0"/>
                </a:lnTo>
                <a:lnTo>
                  <a:pt x="52" y="6"/>
                </a:lnTo>
                <a:lnTo>
                  <a:pt x="42" y="14"/>
                </a:lnTo>
                <a:lnTo>
                  <a:pt x="32" y="20"/>
                </a:lnTo>
                <a:lnTo>
                  <a:pt x="26" y="30"/>
                </a:lnTo>
                <a:lnTo>
                  <a:pt x="22" y="38"/>
                </a:lnTo>
                <a:lnTo>
                  <a:pt x="18" y="48"/>
                </a:lnTo>
                <a:lnTo>
                  <a:pt x="14" y="68"/>
                </a:lnTo>
                <a:lnTo>
                  <a:pt x="14" y="88"/>
                </a:lnTo>
                <a:lnTo>
                  <a:pt x="16" y="108"/>
                </a:lnTo>
                <a:lnTo>
                  <a:pt x="16" y="128"/>
                </a:lnTo>
                <a:lnTo>
                  <a:pt x="14" y="148"/>
                </a:lnTo>
                <a:lnTo>
                  <a:pt x="0" y="364"/>
                </a:lnTo>
                <a:lnTo>
                  <a:pt x="340" y="364"/>
                </a:lnTo>
                <a:lnTo>
                  <a:pt x="340" y="364"/>
                </a:lnTo>
                <a:lnTo>
                  <a:pt x="346" y="340"/>
                </a:lnTo>
                <a:lnTo>
                  <a:pt x="350" y="320"/>
                </a:lnTo>
                <a:lnTo>
                  <a:pt x="354" y="302"/>
                </a:lnTo>
                <a:lnTo>
                  <a:pt x="358" y="286"/>
                </a:lnTo>
                <a:lnTo>
                  <a:pt x="366" y="270"/>
                </a:lnTo>
                <a:lnTo>
                  <a:pt x="376" y="258"/>
                </a:lnTo>
                <a:lnTo>
                  <a:pt x="394" y="246"/>
                </a:lnTo>
                <a:lnTo>
                  <a:pt x="418" y="234"/>
                </a:lnTo>
                <a:lnTo>
                  <a:pt x="418" y="234"/>
                </a:lnTo>
                <a:lnTo>
                  <a:pt x="442" y="220"/>
                </a:lnTo>
                <a:lnTo>
                  <a:pt x="462" y="208"/>
                </a:lnTo>
                <a:lnTo>
                  <a:pt x="480" y="194"/>
                </a:lnTo>
                <a:lnTo>
                  <a:pt x="494" y="180"/>
                </a:lnTo>
                <a:lnTo>
                  <a:pt x="526" y="148"/>
                </a:lnTo>
                <a:lnTo>
                  <a:pt x="546" y="130"/>
                </a:lnTo>
                <a:lnTo>
                  <a:pt x="572" y="110"/>
                </a:lnTo>
                <a:lnTo>
                  <a:pt x="572" y="110"/>
                </a:lnTo>
                <a:lnTo>
                  <a:pt x="604" y="84"/>
                </a:lnTo>
                <a:lnTo>
                  <a:pt x="614" y="72"/>
                </a:lnTo>
                <a:lnTo>
                  <a:pt x="624" y="62"/>
                </a:lnTo>
                <a:lnTo>
                  <a:pt x="642" y="36"/>
                </a:lnTo>
                <a:lnTo>
                  <a:pt x="664" y="0"/>
                </a:lnTo>
                <a:lnTo>
                  <a:pt x="572" y="0"/>
                </a:lnTo>
                <a:lnTo>
                  <a:pt x="572" y="0"/>
                </a:lnTo>
                <a:lnTo>
                  <a:pt x="562" y="16"/>
                </a:lnTo>
                <a:lnTo>
                  <a:pt x="554" y="34"/>
                </a:lnTo>
                <a:lnTo>
                  <a:pt x="544" y="68"/>
                </a:lnTo>
                <a:lnTo>
                  <a:pt x="540" y="86"/>
                </a:lnTo>
                <a:lnTo>
                  <a:pt x="534" y="104"/>
                </a:lnTo>
                <a:lnTo>
                  <a:pt x="526" y="120"/>
                </a:lnTo>
                <a:lnTo>
                  <a:pt x="516" y="136"/>
                </a:lnTo>
                <a:lnTo>
                  <a:pt x="516" y="136"/>
                </a:lnTo>
                <a:lnTo>
                  <a:pt x="504" y="146"/>
                </a:lnTo>
                <a:lnTo>
                  <a:pt x="504" y="146"/>
                </a:lnTo>
                <a:close/>
              </a:path>
            </a:pathLst>
          </a:custGeom>
          <a:solidFill>
            <a:srgbClr val="FFCC99"/>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76" name="Freeform 8"/>
          <p:cNvSpPr/>
          <p:nvPr>
            <p:custDataLst>
              <p:tags r:id="rId13"/>
            </p:custDataLst>
          </p:nvPr>
        </p:nvSpPr>
        <p:spPr bwMode="auto">
          <a:xfrm>
            <a:off x="6015031" y="4248810"/>
            <a:ext cx="121134" cy="246053"/>
          </a:xfrm>
          <a:custGeom>
            <a:avLst/>
            <a:gdLst>
              <a:gd name="T0" fmla="*/ 72 w 72"/>
              <a:gd name="T1" fmla="*/ 0 h 146"/>
              <a:gd name="T2" fmla="*/ 72 w 72"/>
              <a:gd name="T3" fmla="*/ 0 h 146"/>
              <a:gd name="T4" fmla="*/ 58 w 72"/>
              <a:gd name="T5" fmla="*/ 14 h 146"/>
              <a:gd name="T6" fmla="*/ 46 w 72"/>
              <a:gd name="T7" fmla="*/ 30 h 146"/>
              <a:gd name="T8" fmla="*/ 36 w 72"/>
              <a:gd name="T9" fmla="*/ 46 h 146"/>
              <a:gd name="T10" fmla="*/ 28 w 72"/>
              <a:gd name="T11" fmla="*/ 62 h 146"/>
              <a:gd name="T12" fmla="*/ 16 w 72"/>
              <a:gd name="T13" fmla="*/ 96 h 146"/>
              <a:gd name="T14" fmla="*/ 2 w 72"/>
              <a:gd name="T15" fmla="*/ 134 h 146"/>
              <a:gd name="T16" fmla="*/ 2 w 72"/>
              <a:gd name="T17" fmla="*/ 134 h 146"/>
              <a:gd name="T18" fmla="*/ 0 w 72"/>
              <a:gd name="T19" fmla="*/ 146 h 146"/>
              <a:gd name="T20" fmla="*/ 2 w 72"/>
              <a:gd name="T21" fmla="*/ 146 h 146"/>
              <a:gd name="T22" fmla="*/ 4 w 72"/>
              <a:gd name="T23" fmla="*/ 146 h 146"/>
              <a:gd name="T24" fmla="*/ 4 w 72"/>
              <a:gd name="T25" fmla="*/ 146 h 146"/>
              <a:gd name="T26" fmla="*/ 16 w 72"/>
              <a:gd name="T27" fmla="*/ 136 h 146"/>
              <a:gd name="T28" fmla="*/ 16 w 72"/>
              <a:gd name="T29" fmla="*/ 136 h 146"/>
              <a:gd name="T30" fmla="*/ 26 w 72"/>
              <a:gd name="T31" fmla="*/ 120 h 146"/>
              <a:gd name="T32" fmla="*/ 34 w 72"/>
              <a:gd name="T33" fmla="*/ 104 h 146"/>
              <a:gd name="T34" fmla="*/ 40 w 72"/>
              <a:gd name="T35" fmla="*/ 86 h 146"/>
              <a:gd name="T36" fmla="*/ 44 w 72"/>
              <a:gd name="T37" fmla="*/ 68 h 146"/>
              <a:gd name="T38" fmla="*/ 54 w 72"/>
              <a:gd name="T39" fmla="*/ 34 h 146"/>
              <a:gd name="T40" fmla="*/ 62 w 72"/>
              <a:gd name="T41" fmla="*/ 16 h 146"/>
              <a:gd name="T42" fmla="*/ 72 w 72"/>
              <a:gd name="T43" fmla="*/ 0 h 146"/>
              <a:gd name="T44" fmla="*/ 72 w 72"/>
              <a:gd name="T45"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2" h="146">
                <a:moveTo>
                  <a:pt x="72" y="0"/>
                </a:moveTo>
                <a:lnTo>
                  <a:pt x="72" y="0"/>
                </a:lnTo>
                <a:lnTo>
                  <a:pt x="58" y="14"/>
                </a:lnTo>
                <a:lnTo>
                  <a:pt x="46" y="30"/>
                </a:lnTo>
                <a:lnTo>
                  <a:pt x="36" y="46"/>
                </a:lnTo>
                <a:lnTo>
                  <a:pt x="28" y="62"/>
                </a:lnTo>
                <a:lnTo>
                  <a:pt x="16" y="96"/>
                </a:lnTo>
                <a:lnTo>
                  <a:pt x="2" y="134"/>
                </a:lnTo>
                <a:lnTo>
                  <a:pt x="2" y="134"/>
                </a:lnTo>
                <a:lnTo>
                  <a:pt x="0" y="146"/>
                </a:lnTo>
                <a:lnTo>
                  <a:pt x="2" y="146"/>
                </a:lnTo>
                <a:lnTo>
                  <a:pt x="4" y="146"/>
                </a:lnTo>
                <a:lnTo>
                  <a:pt x="4" y="146"/>
                </a:lnTo>
                <a:lnTo>
                  <a:pt x="16" y="136"/>
                </a:lnTo>
                <a:lnTo>
                  <a:pt x="16" y="136"/>
                </a:lnTo>
                <a:lnTo>
                  <a:pt x="26" y="120"/>
                </a:lnTo>
                <a:lnTo>
                  <a:pt x="34" y="104"/>
                </a:lnTo>
                <a:lnTo>
                  <a:pt x="40" y="86"/>
                </a:lnTo>
                <a:lnTo>
                  <a:pt x="44" y="68"/>
                </a:lnTo>
                <a:lnTo>
                  <a:pt x="54" y="34"/>
                </a:lnTo>
                <a:lnTo>
                  <a:pt x="62" y="16"/>
                </a:lnTo>
                <a:lnTo>
                  <a:pt x="72" y="0"/>
                </a:lnTo>
                <a:lnTo>
                  <a:pt x="72" y="0"/>
                </a:lnTo>
                <a:close/>
              </a:path>
            </a:pathLst>
          </a:custGeom>
          <a:solidFill>
            <a:srgbClr val="E9BB85"/>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77" name="Freeform 9"/>
          <p:cNvSpPr>
            <a:spLocks noEditPoints="1"/>
          </p:cNvSpPr>
          <p:nvPr>
            <p:custDataLst>
              <p:tags r:id="rId14"/>
            </p:custDataLst>
          </p:nvPr>
        </p:nvSpPr>
        <p:spPr bwMode="auto">
          <a:xfrm>
            <a:off x="4747859" y="2873754"/>
            <a:ext cx="2015739" cy="1375056"/>
          </a:xfrm>
          <a:custGeom>
            <a:avLst/>
            <a:gdLst>
              <a:gd name="T0" fmla="*/ 76 w 1196"/>
              <a:gd name="T1" fmla="*/ 644 h 816"/>
              <a:gd name="T2" fmla="*/ 1118 w 1196"/>
              <a:gd name="T3" fmla="*/ 644 h 816"/>
              <a:gd name="T4" fmla="*/ 598 w 1196"/>
              <a:gd name="T5" fmla="*/ 718 h 816"/>
              <a:gd name="T6" fmla="*/ 616 w 1196"/>
              <a:gd name="T7" fmla="*/ 722 h 816"/>
              <a:gd name="T8" fmla="*/ 634 w 1196"/>
              <a:gd name="T9" fmla="*/ 738 h 816"/>
              <a:gd name="T10" fmla="*/ 642 w 1196"/>
              <a:gd name="T11" fmla="*/ 762 h 816"/>
              <a:gd name="T12" fmla="*/ 638 w 1196"/>
              <a:gd name="T13" fmla="*/ 780 h 816"/>
              <a:gd name="T14" fmla="*/ 622 w 1196"/>
              <a:gd name="T15" fmla="*/ 800 h 816"/>
              <a:gd name="T16" fmla="*/ 598 w 1196"/>
              <a:gd name="T17" fmla="*/ 806 h 816"/>
              <a:gd name="T18" fmla="*/ 580 w 1196"/>
              <a:gd name="T19" fmla="*/ 804 h 816"/>
              <a:gd name="T20" fmla="*/ 560 w 1196"/>
              <a:gd name="T21" fmla="*/ 788 h 816"/>
              <a:gd name="T22" fmla="*/ 554 w 1196"/>
              <a:gd name="T23" fmla="*/ 762 h 816"/>
              <a:gd name="T24" fmla="*/ 556 w 1196"/>
              <a:gd name="T25" fmla="*/ 744 h 816"/>
              <a:gd name="T26" fmla="*/ 572 w 1196"/>
              <a:gd name="T27" fmla="*/ 726 h 816"/>
              <a:gd name="T28" fmla="*/ 598 w 1196"/>
              <a:gd name="T29" fmla="*/ 718 h 816"/>
              <a:gd name="T30" fmla="*/ 456 w 1196"/>
              <a:gd name="T31" fmla="*/ 36 h 816"/>
              <a:gd name="T32" fmla="*/ 448 w 1196"/>
              <a:gd name="T33" fmla="*/ 30 h 816"/>
              <a:gd name="T34" fmla="*/ 456 w 1196"/>
              <a:gd name="T35" fmla="*/ 22 h 816"/>
              <a:gd name="T36" fmla="*/ 564 w 1196"/>
              <a:gd name="T37" fmla="*/ 24 h 816"/>
              <a:gd name="T38" fmla="*/ 564 w 1196"/>
              <a:gd name="T39" fmla="*/ 34 h 816"/>
              <a:gd name="T40" fmla="*/ 1134 w 1196"/>
              <a:gd name="T41" fmla="*/ 0 h 816"/>
              <a:gd name="T42" fmla="*/ 48 w 1196"/>
              <a:gd name="T43" fmla="*/ 2 h 816"/>
              <a:gd name="T44" fmla="*/ 18 w 1196"/>
              <a:gd name="T45" fmla="*/ 18 h 816"/>
              <a:gd name="T46" fmla="*/ 2 w 1196"/>
              <a:gd name="T47" fmla="*/ 48 h 816"/>
              <a:gd name="T48" fmla="*/ 0 w 1196"/>
              <a:gd name="T49" fmla="*/ 756 h 816"/>
              <a:gd name="T50" fmla="*/ 10 w 1196"/>
              <a:gd name="T51" fmla="*/ 790 h 816"/>
              <a:gd name="T52" fmla="*/ 38 w 1196"/>
              <a:gd name="T53" fmla="*/ 812 h 816"/>
              <a:gd name="T54" fmla="*/ 1134 w 1196"/>
              <a:gd name="T55" fmla="*/ 816 h 816"/>
              <a:gd name="T56" fmla="*/ 1158 w 1196"/>
              <a:gd name="T57" fmla="*/ 812 h 816"/>
              <a:gd name="T58" fmla="*/ 1184 w 1196"/>
              <a:gd name="T59" fmla="*/ 790 h 816"/>
              <a:gd name="T60" fmla="*/ 1196 w 1196"/>
              <a:gd name="T61" fmla="*/ 756 h 816"/>
              <a:gd name="T62" fmla="*/ 1194 w 1196"/>
              <a:gd name="T63" fmla="*/ 48 h 816"/>
              <a:gd name="T64" fmla="*/ 1178 w 1196"/>
              <a:gd name="T65" fmla="*/ 18 h 816"/>
              <a:gd name="T66" fmla="*/ 1146 w 1196"/>
              <a:gd name="T67" fmla="*/ 2 h 816"/>
              <a:gd name="T68" fmla="*/ 740 w 1196"/>
              <a:gd name="T69" fmla="*/ 36 h 816"/>
              <a:gd name="T70" fmla="*/ 632 w 1196"/>
              <a:gd name="T71" fmla="*/ 34 h 816"/>
              <a:gd name="T72" fmla="*/ 632 w 1196"/>
              <a:gd name="T73" fmla="*/ 24 h 816"/>
              <a:gd name="T74" fmla="*/ 740 w 1196"/>
              <a:gd name="T75" fmla="*/ 22 h 816"/>
              <a:gd name="T76" fmla="*/ 746 w 1196"/>
              <a:gd name="T77" fmla="*/ 30 h 816"/>
              <a:gd name="T78" fmla="*/ 740 w 1196"/>
              <a:gd name="T79" fmla="*/ 36 h 816"/>
              <a:gd name="T80" fmla="*/ 612 w 1196"/>
              <a:gd name="T81" fmla="*/ 36 h 816"/>
              <a:gd name="T82" fmla="*/ 598 w 1196"/>
              <a:gd name="T83" fmla="*/ 44 h 816"/>
              <a:gd name="T84" fmla="*/ 588 w 1196"/>
              <a:gd name="T85" fmla="*/ 40 h 816"/>
              <a:gd name="T86" fmla="*/ 582 w 1196"/>
              <a:gd name="T87" fmla="*/ 30 h 816"/>
              <a:gd name="T88" fmla="*/ 592 w 1196"/>
              <a:gd name="T89" fmla="*/ 16 h 816"/>
              <a:gd name="T90" fmla="*/ 604 w 1196"/>
              <a:gd name="T91" fmla="*/ 16 h 816"/>
              <a:gd name="T92" fmla="*/ 612 w 1196"/>
              <a:gd name="T93" fmla="*/ 3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96" h="816">
                <a:moveTo>
                  <a:pt x="1118" y="706"/>
                </a:moveTo>
                <a:lnTo>
                  <a:pt x="76" y="706"/>
                </a:lnTo>
                <a:lnTo>
                  <a:pt x="76" y="644"/>
                </a:lnTo>
                <a:lnTo>
                  <a:pt x="76" y="58"/>
                </a:lnTo>
                <a:lnTo>
                  <a:pt x="1118" y="58"/>
                </a:lnTo>
                <a:lnTo>
                  <a:pt x="1118" y="644"/>
                </a:lnTo>
                <a:lnTo>
                  <a:pt x="1118" y="706"/>
                </a:lnTo>
                <a:lnTo>
                  <a:pt x="1118" y="706"/>
                </a:lnTo>
                <a:close/>
                <a:moveTo>
                  <a:pt x="598" y="718"/>
                </a:moveTo>
                <a:lnTo>
                  <a:pt x="598" y="718"/>
                </a:lnTo>
                <a:lnTo>
                  <a:pt x="606" y="718"/>
                </a:lnTo>
                <a:lnTo>
                  <a:pt x="616" y="722"/>
                </a:lnTo>
                <a:lnTo>
                  <a:pt x="622" y="726"/>
                </a:lnTo>
                <a:lnTo>
                  <a:pt x="630" y="730"/>
                </a:lnTo>
                <a:lnTo>
                  <a:pt x="634" y="738"/>
                </a:lnTo>
                <a:lnTo>
                  <a:pt x="638" y="744"/>
                </a:lnTo>
                <a:lnTo>
                  <a:pt x="642" y="754"/>
                </a:lnTo>
                <a:lnTo>
                  <a:pt x="642" y="762"/>
                </a:lnTo>
                <a:lnTo>
                  <a:pt x="642" y="762"/>
                </a:lnTo>
                <a:lnTo>
                  <a:pt x="642" y="772"/>
                </a:lnTo>
                <a:lnTo>
                  <a:pt x="638" y="780"/>
                </a:lnTo>
                <a:lnTo>
                  <a:pt x="634" y="788"/>
                </a:lnTo>
                <a:lnTo>
                  <a:pt x="630" y="794"/>
                </a:lnTo>
                <a:lnTo>
                  <a:pt x="622" y="800"/>
                </a:lnTo>
                <a:lnTo>
                  <a:pt x="616" y="804"/>
                </a:lnTo>
                <a:lnTo>
                  <a:pt x="606" y="806"/>
                </a:lnTo>
                <a:lnTo>
                  <a:pt x="598" y="806"/>
                </a:lnTo>
                <a:lnTo>
                  <a:pt x="598" y="806"/>
                </a:lnTo>
                <a:lnTo>
                  <a:pt x="588" y="806"/>
                </a:lnTo>
                <a:lnTo>
                  <a:pt x="580" y="804"/>
                </a:lnTo>
                <a:lnTo>
                  <a:pt x="572" y="800"/>
                </a:lnTo>
                <a:lnTo>
                  <a:pt x="566" y="794"/>
                </a:lnTo>
                <a:lnTo>
                  <a:pt x="560" y="788"/>
                </a:lnTo>
                <a:lnTo>
                  <a:pt x="556" y="780"/>
                </a:lnTo>
                <a:lnTo>
                  <a:pt x="554" y="772"/>
                </a:lnTo>
                <a:lnTo>
                  <a:pt x="554" y="762"/>
                </a:lnTo>
                <a:lnTo>
                  <a:pt x="554" y="762"/>
                </a:lnTo>
                <a:lnTo>
                  <a:pt x="554" y="754"/>
                </a:lnTo>
                <a:lnTo>
                  <a:pt x="556" y="744"/>
                </a:lnTo>
                <a:lnTo>
                  <a:pt x="560" y="738"/>
                </a:lnTo>
                <a:lnTo>
                  <a:pt x="566" y="730"/>
                </a:lnTo>
                <a:lnTo>
                  <a:pt x="572" y="726"/>
                </a:lnTo>
                <a:lnTo>
                  <a:pt x="580" y="722"/>
                </a:lnTo>
                <a:lnTo>
                  <a:pt x="588" y="718"/>
                </a:lnTo>
                <a:lnTo>
                  <a:pt x="598" y="718"/>
                </a:lnTo>
                <a:lnTo>
                  <a:pt x="598" y="718"/>
                </a:lnTo>
                <a:close/>
                <a:moveTo>
                  <a:pt x="560" y="36"/>
                </a:moveTo>
                <a:lnTo>
                  <a:pt x="456" y="36"/>
                </a:lnTo>
                <a:lnTo>
                  <a:pt x="456" y="36"/>
                </a:lnTo>
                <a:lnTo>
                  <a:pt x="450" y="34"/>
                </a:lnTo>
                <a:lnTo>
                  <a:pt x="448" y="30"/>
                </a:lnTo>
                <a:lnTo>
                  <a:pt x="448" y="30"/>
                </a:lnTo>
                <a:lnTo>
                  <a:pt x="450" y="24"/>
                </a:lnTo>
                <a:lnTo>
                  <a:pt x="456" y="22"/>
                </a:lnTo>
                <a:lnTo>
                  <a:pt x="560" y="22"/>
                </a:lnTo>
                <a:lnTo>
                  <a:pt x="560" y="22"/>
                </a:lnTo>
                <a:lnTo>
                  <a:pt x="564" y="24"/>
                </a:lnTo>
                <a:lnTo>
                  <a:pt x="566" y="30"/>
                </a:lnTo>
                <a:lnTo>
                  <a:pt x="566" y="30"/>
                </a:lnTo>
                <a:lnTo>
                  <a:pt x="564" y="34"/>
                </a:lnTo>
                <a:lnTo>
                  <a:pt x="560" y="36"/>
                </a:lnTo>
                <a:lnTo>
                  <a:pt x="560" y="36"/>
                </a:lnTo>
                <a:close/>
                <a:moveTo>
                  <a:pt x="1134" y="0"/>
                </a:moveTo>
                <a:lnTo>
                  <a:pt x="62" y="0"/>
                </a:lnTo>
                <a:lnTo>
                  <a:pt x="62" y="0"/>
                </a:lnTo>
                <a:lnTo>
                  <a:pt x="48" y="2"/>
                </a:lnTo>
                <a:lnTo>
                  <a:pt x="38" y="4"/>
                </a:lnTo>
                <a:lnTo>
                  <a:pt x="28" y="10"/>
                </a:lnTo>
                <a:lnTo>
                  <a:pt x="18" y="18"/>
                </a:lnTo>
                <a:lnTo>
                  <a:pt x="10" y="28"/>
                </a:lnTo>
                <a:lnTo>
                  <a:pt x="4" y="38"/>
                </a:lnTo>
                <a:lnTo>
                  <a:pt x="2" y="48"/>
                </a:lnTo>
                <a:lnTo>
                  <a:pt x="0" y="62"/>
                </a:lnTo>
                <a:lnTo>
                  <a:pt x="0" y="756"/>
                </a:lnTo>
                <a:lnTo>
                  <a:pt x="0" y="756"/>
                </a:lnTo>
                <a:lnTo>
                  <a:pt x="2" y="768"/>
                </a:lnTo>
                <a:lnTo>
                  <a:pt x="4" y="780"/>
                </a:lnTo>
                <a:lnTo>
                  <a:pt x="10" y="790"/>
                </a:lnTo>
                <a:lnTo>
                  <a:pt x="18" y="798"/>
                </a:lnTo>
                <a:lnTo>
                  <a:pt x="28" y="806"/>
                </a:lnTo>
                <a:lnTo>
                  <a:pt x="38" y="812"/>
                </a:lnTo>
                <a:lnTo>
                  <a:pt x="48" y="816"/>
                </a:lnTo>
                <a:lnTo>
                  <a:pt x="62" y="816"/>
                </a:lnTo>
                <a:lnTo>
                  <a:pt x="1134" y="816"/>
                </a:lnTo>
                <a:lnTo>
                  <a:pt x="1134" y="816"/>
                </a:lnTo>
                <a:lnTo>
                  <a:pt x="1146" y="816"/>
                </a:lnTo>
                <a:lnTo>
                  <a:pt x="1158" y="812"/>
                </a:lnTo>
                <a:lnTo>
                  <a:pt x="1168" y="806"/>
                </a:lnTo>
                <a:lnTo>
                  <a:pt x="1178" y="798"/>
                </a:lnTo>
                <a:lnTo>
                  <a:pt x="1184" y="790"/>
                </a:lnTo>
                <a:lnTo>
                  <a:pt x="1190" y="780"/>
                </a:lnTo>
                <a:lnTo>
                  <a:pt x="1194" y="768"/>
                </a:lnTo>
                <a:lnTo>
                  <a:pt x="1196" y="756"/>
                </a:lnTo>
                <a:lnTo>
                  <a:pt x="1196" y="62"/>
                </a:lnTo>
                <a:lnTo>
                  <a:pt x="1196" y="62"/>
                </a:lnTo>
                <a:lnTo>
                  <a:pt x="1194" y="48"/>
                </a:lnTo>
                <a:lnTo>
                  <a:pt x="1190" y="38"/>
                </a:lnTo>
                <a:lnTo>
                  <a:pt x="1184" y="28"/>
                </a:lnTo>
                <a:lnTo>
                  <a:pt x="1178" y="18"/>
                </a:lnTo>
                <a:lnTo>
                  <a:pt x="1168" y="10"/>
                </a:lnTo>
                <a:lnTo>
                  <a:pt x="1158" y="4"/>
                </a:lnTo>
                <a:lnTo>
                  <a:pt x="1146" y="2"/>
                </a:lnTo>
                <a:lnTo>
                  <a:pt x="1134" y="0"/>
                </a:lnTo>
                <a:lnTo>
                  <a:pt x="1134" y="0"/>
                </a:lnTo>
                <a:close/>
                <a:moveTo>
                  <a:pt x="740" y="36"/>
                </a:moveTo>
                <a:lnTo>
                  <a:pt x="636" y="36"/>
                </a:lnTo>
                <a:lnTo>
                  <a:pt x="636" y="36"/>
                </a:lnTo>
                <a:lnTo>
                  <a:pt x="632" y="34"/>
                </a:lnTo>
                <a:lnTo>
                  <a:pt x="630" y="30"/>
                </a:lnTo>
                <a:lnTo>
                  <a:pt x="630" y="30"/>
                </a:lnTo>
                <a:lnTo>
                  <a:pt x="632" y="24"/>
                </a:lnTo>
                <a:lnTo>
                  <a:pt x="636" y="22"/>
                </a:lnTo>
                <a:lnTo>
                  <a:pt x="740" y="22"/>
                </a:lnTo>
                <a:lnTo>
                  <a:pt x="740" y="22"/>
                </a:lnTo>
                <a:lnTo>
                  <a:pt x="744" y="24"/>
                </a:lnTo>
                <a:lnTo>
                  <a:pt x="746" y="30"/>
                </a:lnTo>
                <a:lnTo>
                  <a:pt x="746" y="30"/>
                </a:lnTo>
                <a:lnTo>
                  <a:pt x="744" y="34"/>
                </a:lnTo>
                <a:lnTo>
                  <a:pt x="740" y="36"/>
                </a:lnTo>
                <a:lnTo>
                  <a:pt x="740" y="36"/>
                </a:lnTo>
                <a:close/>
                <a:moveTo>
                  <a:pt x="612" y="30"/>
                </a:moveTo>
                <a:lnTo>
                  <a:pt x="612" y="30"/>
                </a:lnTo>
                <a:lnTo>
                  <a:pt x="612" y="36"/>
                </a:lnTo>
                <a:lnTo>
                  <a:pt x="608" y="40"/>
                </a:lnTo>
                <a:lnTo>
                  <a:pt x="604" y="44"/>
                </a:lnTo>
                <a:lnTo>
                  <a:pt x="598" y="44"/>
                </a:lnTo>
                <a:lnTo>
                  <a:pt x="598" y="44"/>
                </a:lnTo>
                <a:lnTo>
                  <a:pt x="592" y="44"/>
                </a:lnTo>
                <a:lnTo>
                  <a:pt x="588" y="40"/>
                </a:lnTo>
                <a:lnTo>
                  <a:pt x="584" y="36"/>
                </a:lnTo>
                <a:lnTo>
                  <a:pt x="582" y="30"/>
                </a:lnTo>
                <a:lnTo>
                  <a:pt x="582" y="30"/>
                </a:lnTo>
                <a:lnTo>
                  <a:pt x="584" y="24"/>
                </a:lnTo>
                <a:lnTo>
                  <a:pt x="588" y="18"/>
                </a:lnTo>
                <a:lnTo>
                  <a:pt x="592" y="16"/>
                </a:lnTo>
                <a:lnTo>
                  <a:pt x="598" y="14"/>
                </a:lnTo>
                <a:lnTo>
                  <a:pt x="598" y="14"/>
                </a:lnTo>
                <a:lnTo>
                  <a:pt x="604" y="16"/>
                </a:lnTo>
                <a:lnTo>
                  <a:pt x="608" y="18"/>
                </a:lnTo>
                <a:lnTo>
                  <a:pt x="612" y="24"/>
                </a:lnTo>
                <a:lnTo>
                  <a:pt x="612" y="30"/>
                </a:lnTo>
                <a:lnTo>
                  <a:pt x="612" y="30"/>
                </a:lnTo>
                <a:close/>
              </a:path>
            </a:pathLst>
          </a:custGeom>
          <a:solidFill>
            <a:srgbClr val="191919"/>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78" name="Freeform 10"/>
          <p:cNvSpPr/>
          <p:nvPr>
            <p:custDataLst>
              <p:tags r:id="rId15"/>
            </p:custDataLst>
          </p:nvPr>
        </p:nvSpPr>
        <p:spPr bwMode="auto">
          <a:xfrm>
            <a:off x="5680967" y="4084144"/>
            <a:ext cx="148578" cy="148578"/>
          </a:xfrm>
          <a:custGeom>
            <a:avLst/>
            <a:gdLst>
              <a:gd name="T0" fmla="*/ 88 w 88"/>
              <a:gd name="T1" fmla="*/ 44 h 88"/>
              <a:gd name="T2" fmla="*/ 88 w 88"/>
              <a:gd name="T3" fmla="*/ 44 h 88"/>
              <a:gd name="T4" fmla="*/ 88 w 88"/>
              <a:gd name="T5" fmla="*/ 36 h 88"/>
              <a:gd name="T6" fmla="*/ 84 w 88"/>
              <a:gd name="T7" fmla="*/ 26 h 88"/>
              <a:gd name="T8" fmla="*/ 80 w 88"/>
              <a:gd name="T9" fmla="*/ 20 h 88"/>
              <a:gd name="T10" fmla="*/ 76 w 88"/>
              <a:gd name="T11" fmla="*/ 12 h 88"/>
              <a:gd name="T12" fmla="*/ 68 w 88"/>
              <a:gd name="T13" fmla="*/ 8 h 88"/>
              <a:gd name="T14" fmla="*/ 62 w 88"/>
              <a:gd name="T15" fmla="*/ 4 h 88"/>
              <a:gd name="T16" fmla="*/ 52 w 88"/>
              <a:gd name="T17" fmla="*/ 0 h 88"/>
              <a:gd name="T18" fmla="*/ 44 w 88"/>
              <a:gd name="T19" fmla="*/ 0 h 88"/>
              <a:gd name="T20" fmla="*/ 44 w 88"/>
              <a:gd name="T21" fmla="*/ 0 h 88"/>
              <a:gd name="T22" fmla="*/ 34 w 88"/>
              <a:gd name="T23" fmla="*/ 0 h 88"/>
              <a:gd name="T24" fmla="*/ 26 w 88"/>
              <a:gd name="T25" fmla="*/ 4 h 88"/>
              <a:gd name="T26" fmla="*/ 18 w 88"/>
              <a:gd name="T27" fmla="*/ 8 h 88"/>
              <a:gd name="T28" fmla="*/ 12 w 88"/>
              <a:gd name="T29" fmla="*/ 12 h 88"/>
              <a:gd name="T30" fmla="*/ 6 w 88"/>
              <a:gd name="T31" fmla="*/ 20 h 88"/>
              <a:gd name="T32" fmla="*/ 2 w 88"/>
              <a:gd name="T33" fmla="*/ 26 h 88"/>
              <a:gd name="T34" fmla="*/ 0 w 88"/>
              <a:gd name="T35" fmla="*/ 36 h 88"/>
              <a:gd name="T36" fmla="*/ 0 w 88"/>
              <a:gd name="T37" fmla="*/ 44 h 88"/>
              <a:gd name="T38" fmla="*/ 0 w 88"/>
              <a:gd name="T39" fmla="*/ 44 h 88"/>
              <a:gd name="T40" fmla="*/ 0 w 88"/>
              <a:gd name="T41" fmla="*/ 54 h 88"/>
              <a:gd name="T42" fmla="*/ 2 w 88"/>
              <a:gd name="T43" fmla="*/ 62 h 88"/>
              <a:gd name="T44" fmla="*/ 6 w 88"/>
              <a:gd name="T45" fmla="*/ 70 h 88"/>
              <a:gd name="T46" fmla="*/ 12 w 88"/>
              <a:gd name="T47" fmla="*/ 76 h 88"/>
              <a:gd name="T48" fmla="*/ 18 w 88"/>
              <a:gd name="T49" fmla="*/ 82 h 88"/>
              <a:gd name="T50" fmla="*/ 26 w 88"/>
              <a:gd name="T51" fmla="*/ 86 h 88"/>
              <a:gd name="T52" fmla="*/ 34 w 88"/>
              <a:gd name="T53" fmla="*/ 88 h 88"/>
              <a:gd name="T54" fmla="*/ 44 w 88"/>
              <a:gd name="T55" fmla="*/ 88 h 88"/>
              <a:gd name="T56" fmla="*/ 44 w 88"/>
              <a:gd name="T57" fmla="*/ 88 h 88"/>
              <a:gd name="T58" fmla="*/ 52 w 88"/>
              <a:gd name="T59" fmla="*/ 88 h 88"/>
              <a:gd name="T60" fmla="*/ 62 w 88"/>
              <a:gd name="T61" fmla="*/ 86 h 88"/>
              <a:gd name="T62" fmla="*/ 68 w 88"/>
              <a:gd name="T63" fmla="*/ 82 h 88"/>
              <a:gd name="T64" fmla="*/ 76 w 88"/>
              <a:gd name="T65" fmla="*/ 76 h 88"/>
              <a:gd name="T66" fmla="*/ 80 w 88"/>
              <a:gd name="T67" fmla="*/ 70 h 88"/>
              <a:gd name="T68" fmla="*/ 84 w 88"/>
              <a:gd name="T69" fmla="*/ 62 h 88"/>
              <a:gd name="T70" fmla="*/ 88 w 88"/>
              <a:gd name="T71" fmla="*/ 54 h 88"/>
              <a:gd name="T72" fmla="*/ 88 w 88"/>
              <a:gd name="T73" fmla="*/ 44 h 88"/>
              <a:gd name="T74" fmla="*/ 88 w 88"/>
              <a:gd name="T75"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88">
                <a:moveTo>
                  <a:pt x="88" y="44"/>
                </a:moveTo>
                <a:lnTo>
                  <a:pt x="88" y="44"/>
                </a:lnTo>
                <a:lnTo>
                  <a:pt x="88" y="36"/>
                </a:lnTo>
                <a:lnTo>
                  <a:pt x="84" y="26"/>
                </a:lnTo>
                <a:lnTo>
                  <a:pt x="80" y="20"/>
                </a:lnTo>
                <a:lnTo>
                  <a:pt x="76" y="12"/>
                </a:lnTo>
                <a:lnTo>
                  <a:pt x="68" y="8"/>
                </a:lnTo>
                <a:lnTo>
                  <a:pt x="62" y="4"/>
                </a:lnTo>
                <a:lnTo>
                  <a:pt x="52" y="0"/>
                </a:lnTo>
                <a:lnTo>
                  <a:pt x="44" y="0"/>
                </a:lnTo>
                <a:lnTo>
                  <a:pt x="44" y="0"/>
                </a:lnTo>
                <a:lnTo>
                  <a:pt x="34" y="0"/>
                </a:lnTo>
                <a:lnTo>
                  <a:pt x="26" y="4"/>
                </a:lnTo>
                <a:lnTo>
                  <a:pt x="18" y="8"/>
                </a:lnTo>
                <a:lnTo>
                  <a:pt x="12" y="12"/>
                </a:lnTo>
                <a:lnTo>
                  <a:pt x="6" y="20"/>
                </a:lnTo>
                <a:lnTo>
                  <a:pt x="2" y="26"/>
                </a:lnTo>
                <a:lnTo>
                  <a:pt x="0" y="36"/>
                </a:lnTo>
                <a:lnTo>
                  <a:pt x="0" y="44"/>
                </a:lnTo>
                <a:lnTo>
                  <a:pt x="0" y="44"/>
                </a:lnTo>
                <a:lnTo>
                  <a:pt x="0" y="54"/>
                </a:lnTo>
                <a:lnTo>
                  <a:pt x="2" y="62"/>
                </a:lnTo>
                <a:lnTo>
                  <a:pt x="6" y="70"/>
                </a:lnTo>
                <a:lnTo>
                  <a:pt x="12" y="76"/>
                </a:lnTo>
                <a:lnTo>
                  <a:pt x="18" y="82"/>
                </a:lnTo>
                <a:lnTo>
                  <a:pt x="26" y="86"/>
                </a:lnTo>
                <a:lnTo>
                  <a:pt x="34" y="88"/>
                </a:lnTo>
                <a:lnTo>
                  <a:pt x="44" y="88"/>
                </a:lnTo>
                <a:lnTo>
                  <a:pt x="44" y="88"/>
                </a:lnTo>
                <a:lnTo>
                  <a:pt x="52" y="88"/>
                </a:lnTo>
                <a:lnTo>
                  <a:pt x="62" y="86"/>
                </a:lnTo>
                <a:lnTo>
                  <a:pt x="68" y="82"/>
                </a:lnTo>
                <a:lnTo>
                  <a:pt x="76" y="76"/>
                </a:lnTo>
                <a:lnTo>
                  <a:pt x="80" y="70"/>
                </a:lnTo>
                <a:lnTo>
                  <a:pt x="84" y="62"/>
                </a:lnTo>
                <a:lnTo>
                  <a:pt x="88" y="54"/>
                </a:lnTo>
                <a:lnTo>
                  <a:pt x="88" y="44"/>
                </a:lnTo>
                <a:lnTo>
                  <a:pt x="88" y="44"/>
                </a:lnTo>
                <a:close/>
              </a:path>
            </a:pathLst>
          </a:custGeom>
          <a:solidFill>
            <a:srgbClr val="878282"/>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79" name="Rectangle 11"/>
          <p:cNvSpPr>
            <a:spLocks noChangeArrowheads="1"/>
          </p:cNvSpPr>
          <p:nvPr>
            <p:custDataLst>
              <p:tags r:id="rId16"/>
            </p:custDataLst>
          </p:nvPr>
        </p:nvSpPr>
        <p:spPr bwMode="auto">
          <a:xfrm>
            <a:off x="4875617" y="3959225"/>
            <a:ext cx="1755491" cy="104099"/>
          </a:xfrm>
          <a:prstGeom prst="rect">
            <a:avLst/>
          </a:prstGeom>
          <a:solidFill>
            <a:srgbClr val="878282"/>
          </a:solidFill>
          <a:ln>
            <a:noFill/>
          </a:ln>
          <a:extLst>
            <a:ext uri="{91240B29-F687-4F45-9708-019B960494DF}">
              <a14:hiddenLine xmlns:a14="http://schemas.microsoft.com/office/drawing/2010/main" w="9525">
                <a:solidFill>
                  <a:schemeClr val="accent3"/>
                </a:solidFill>
                <a:miter lim="800000"/>
                <a:headEnd/>
                <a:tailEnd/>
              </a14:hiddenLine>
            </a:ext>
          </a:extLst>
        </p:spPr>
        <p:txBody>
          <a:bodyPr vert="horz" wrap="square" lIns="68580" tIns="34290" rIns="68580" bIns="34290" numCol="1" anchor="t" anchorCtr="0" compatLnSpc="1"/>
          <a:p>
            <a:endParaRPr lang="zh-CN" altLang="en-US" sz="1350"/>
          </a:p>
        </p:txBody>
      </p:sp>
      <p:sp>
        <p:nvSpPr>
          <p:cNvPr id="11080" name="Rectangle 12"/>
          <p:cNvSpPr>
            <a:spLocks noChangeArrowheads="1"/>
          </p:cNvSpPr>
          <p:nvPr>
            <p:custDataLst>
              <p:tags r:id="rId17"/>
            </p:custDataLst>
          </p:nvPr>
        </p:nvSpPr>
        <p:spPr bwMode="auto">
          <a:xfrm>
            <a:off x="4875617" y="2972175"/>
            <a:ext cx="1755491" cy="987050"/>
          </a:xfrm>
          <a:prstGeom prst="rect">
            <a:avLst/>
          </a:prstGeom>
          <a:solidFill>
            <a:schemeClr val="accent2"/>
          </a:solidFill>
          <a:ln>
            <a:noFill/>
          </a:ln>
          <a:extLst>
            <a:ext uri="{91240B29-F687-4F45-9708-019B960494DF}">
              <a14:hiddenLine xmlns:a14="http://schemas.microsoft.com/office/drawing/2010/main" w="9525">
                <a:solidFill>
                  <a:schemeClr val="accent3"/>
                </a:solidFill>
                <a:miter lim="800000"/>
                <a:headEnd/>
                <a:tailEnd/>
              </a14:hiddenLine>
            </a:ext>
          </a:extLst>
        </p:spPr>
        <p:txBody>
          <a:bodyPr vert="horz" wrap="square" lIns="68580" tIns="34290" rIns="68580" bIns="34290" numCol="1" anchor="t" anchorCtr="0" compatLnSpc="1"/>
          <a:p>
            <a:endParaRPr lang="zh-CN" altLang="en-US" sz="1350"/>
          </a:p>
        </p:txBody>
      </p:sp>
      <p:sp>
        <p:nvSpPr>
          <p:cNvPr id="11081" name="Freeform 13"/>
          <p:cNvSpPr/>
          <p:nvPr>
            <p:custDataLst>
              <p:tags r:id="rId18"/>
            </p:custDataLst>
          </p:nvPr>
        </p:nvSpPr>
        <p:spPr bwMode="auto">
          <a:xfrm>
            <a:off x="5503052" y="2911608"/>
            <a:ext cx="198735" cy="23659"/>
          </a:xfrm>
          <a:custGeom>
            <a:avLst/>
            <a:gdLst>
              <a:gd name="T0" fmla="*/ 8 w 118"/>
              <a:gd name="T1" fmla="*/ 14 h 14"/>
              <a:gd name="T2" fmla="*/ 112 w 118"/>
              <a:gd name="T3" fmla="*/ 14 h 14"/>
              <a:gd name="T4" fmla="*/ 112 w 118"/>
              <a:gd name="T5" fmla="*/ 14 h 14"/>
              <a:gd name="T6" fmla="*/ 116 w 118"/>
              <a:gd name="T7" fmla="*/ 12 h 14"/>
              <a:gd name="T8" fmla="*/ 118 w 118"/>
              <a:gd name="T9" fmla="*/ 8 h 14"/>
              <a:gd name="T10" fmla="*/ 118 w 118"/>
              <a:gd name="T11" fmla="*/ 8 h 14"/>
              <a:gd name="T12" fmla="*/ 116 w 118"/>
              <a:gd name="T13" fmla="*/ 2 h 14"/>
              <a:gd name="T14" fmla="*/ 112 w 118"/>
              <a:gd name="T15" fmla="*/ 0 h 14"/>
              <a:gd name="T16" fmla="*/ 8 w 118"/>
              <a:gd name="T17" fmla="*/ 0 h 14"/>
              <a:gd name="T18" fmla="*/ 8 w 118"/>
              <a:gd name="T19" fmla="*/ 0 h 14"/>
              <a:gd name="T20" fmla="*/ 2 w 118"/>
              <a:gd name="T21" fmla="*/ 2 h 14"/>
              <a:gd name="T22" fmla="*/ 0 w 118"/>
              <a:gd name="T23" fmla="*/ 8 h 14"/>
              <a:gd name="T24" fmla="*/ 0 w 118"/>
              <a:gd name="T25" fmla="*/ 8 h 14"/>
              <a:gd name="T26" fmla="*/ 2 w 118"/>
              <a:gd name="T27" fmla="*/ 12 h 14"/>
              <a:gd name="T28" fmla="*/ 8 w 118"/>
              <a:gd name="T29" fmla="*/ 14 h 14"/>
              <a:gd name="T30" fmla="*/ 8 w 118"/>
              <a:gd name="T3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8" h="14">
                <a:moveTo>
                  <a:pt x="8" y="14"/>
                </a:moveTo>
                <a:lnTo>
                  <a:pt x="112" y="14"/>
                </a:lnTo>
                <a:lnTo>
                  <a:pt x="112" y="14"/>
                </a:lnTo>
                <a:lnTo>
                  <a:pt x="116" y="12"/>
                </a:lnTo>
                <a:lnTo>
                  <a:pt x="118" y="8"/>
                </a:lnTo>
                <a:lnTo>
                  <a:pt x="118" y="8"/>
                </a:lnTo>
                <a:lnTo>
                  <a:pt x="116" y="2"/>
                </a:lnTo>
                <a:lnTo>
                  <a:pt x="112" y="0"/>
                </a:lnTo>
                <a:lnTo>
                  <a:pt x="8" y="0"/>
                </a:lnTo>
                <a:lnTo>
                  <a:pt x="8" y="0"/>
                </a:lnTo>
                <a:lnTo>
                  <a:pt x="2" y="2"/>
                </a:lnTo>
                <a:lnTo>
                  <a:pt x="0" y="8"/>
                </a:lnTo>
                <a:lnTo>
                  <a:pt x="0" y="8"/>
                </a:lnTo>
                <a:lnTo>
                  <a:pt x="2" y="12"/>
                </a:lnTo>
                <a:lnTo>
                  <a:pt x="8" y="14"/>
                </a:lnTo>
                <a:lnTo>
                  <a:pt x="8" y="14"/>
                </a:lnTo>
                <a:close/>
              </a:path>
            </a:pathLst>
          </a:custGeom>
          <a:solidFill>
            <a:srgbClr val="878282"/>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82" name="Freeform 14"/>
          <p:cNvSpPr/>
          <p:nvPr>
            <p:custDataLst>
              <p:tags r:id="rId19"/>
            </p:custDataLst>
          </p:nvPr>
        </p:nvSpPr>
        <p:spPr bwMode="auto">
          <a:xfrm>
            <a:off x="5728285" y="2897413"/>
            <a:ext cx="50157" cy="50157"/>
          </a:xfrm>
          <a:custGeom>
            <a:avLst/>
            <a:gdLst>
              <a:gd name="T0" fmla="*/ 0 w 30"/>
              <a:gd name="T1" fmla="*/ 16 h 30"/>
              <a:gd name="T2" fmla="*/ 0 w 30"/>
              <a:gd name="T3" fmla="*/ 16 h 30"/>
              <a:gd name="T4" fmla="*/ 2 w 30"/>
              <a:gd name="T5" fmla="*/ 22 h 30"/>
              <a:gd name="T6" fmla="*/ 6 w 30"/>
              <a:gd name="T7" fmla="*/ 26 h 30"/>
              <a:gd name="T8" fmla="*/ 10 w 30"/>
              <a:gd name="T9" fmla="*/ 30 h 30"/>
              <a:gd name="T10" fmla="*/ 16 w 30"/>
              <a:gd name="T11" fmla="*/ 30 h 30"/>
              <a:gd name="T12" fmla="*/ 16 w 30"/>
              <a:gd name="T13" fmla="*/ 30 h 30"/>
              <a:gd name="T14" fmla="*/ 22 w 30"/>
              <a:gd name="T15" fmla="*/ 30 h 30"/>
              <a:gd name="T16" fmla="*/ 26 w 30"/>
              <a:gd name="T17" fmla="*/ 26 h 30"/>
              <a:gd name="T18" fmla="*/ 30 w 30"/>
              <a:gd name="T19" fmla="*/ 22 h 30"/>
              <a:gd name="T20" fmla="*/ 30 w 30"/>
              <a:gd name="T21" fmla="*/ 16 h 30"/>
              <a:gd name="T22" fmla="*/ 30 w 30"/>
              <a:gd name="T23" fmla="*/ 16 h 30"/>
              <a:gd name="T24" fmla="*/ 30 w 30"/>
              <a:gd name="T25" fmla="*/ 10 h 30"/>
              <a:gd name="T26" fmla="*/ 26 w 30"/>
              <a:gd name="T27" fmla="*/ 4 h 30"/>
              <a:gd name="T28" fmla="*/ 22 w 30"/>
              <a:gd name="T29" fmla="*/ 2 h 30"/>
              <a:gd name="T30" fmla="*/ 16 w 30"/>
              <a:gd name="T31" fmla="*/ 0 h 30"/>
              <a:gd name="T32" fmla="*/ 16 w 30"/>
              <a:gd name="T33" fmla="*/ 0 h 30"/>
              <a:gd name="T34" fmla="*/ 10 w 30"/>
              <a:gd name="T35" fmla="*/ 2 h 30"/>
              <a:gd name="T36" fmla="*/ 6 w 30"/>
              <a:gd name="T37" fmla="*/ 4 h 30"/>
              <a:gd name="T38" fmla="*/ 2 w 30"/>
              <a:gd name="T39" fmla="*/ 10 h 30"/>
              <a:gd name="T40" fmla="*/ 0 w 30"/>
              <a:gd name="T41" fmla="*/ 16 h 30"/>
              <a:gd name="T42" fmla="*/ 0 w 30"/>
              <a:gd name="T43"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30">
                <a:moveTo>
                  <a:pt x="0" y="16"/>
                </a:moveTo>
                <a:lnTo>
                  <a:pt x="0" y="16"/>
                </a:lnTo>
                <a:lnTo>
                  <a:pt x="2" y="22"/>
                </a:lnTo>
                <a:lnTo>
                  <a:pt x="6" y="26"/>
                </a:lnTo>
                <a:lnTo>
                  <a:pt x="10" y="30"/>
                </a:lnTo>
                <a:lnTo>
                  <a:pt x="16" y="30"/>
                </a:lnTo>
                <a:lnTo>
                  <a:pt x="16" y="30"/>
                </a:lnTo>
                <a:lnTo>
                  <a:pt x="22" y="30"/>
                </a:lnTo>
                <a:lnTo>
                  <a:pt x="26" y="26"/>
                </a:lnTo>
                <a:lnTo>
                  <a:pt x="30" y="22"/>
                </a:lnTo>
                <a:lnTo>
                  <a:pt x="30" y="16"/>
                </a:lnTo>
                <a:lnTo>
                  <a:pt x="30" y="16"/>
                </a:lnTo>
                <a:lnTo>
                  <a:pt x="30" y="10"/>
                </a:lnTo>
                <a:lnTo>
                  <a:pt x="26" y="4"/>
                </a:lnTo>
                <a:lnTo>
                  <a:pt x="22" y="2"/>
                </a:lnTo>
                <a:lnTo>
                  <a:pt x="16" y="0"/>
                </a:lnTo>
                <a:lnTo>
                  <a:pt x="16" y="0"/>
                </a:lnTo>
                <a:lnTo>
                  <a:pt x="10" y="2"/>
                </a:lnTo>
                <a:lnTo>
                  <a:pt x="6" y="4"/>
                </a:lnTo>
                <a:lnTo>
                  <a:pt x="2" y="10"/>
                </a:lnTo>
                <a:lnTo>
                  <a:pt x="0" y="16"/>
                </a:lnTo>
                <a:lnTo>
                  <a:pt x="0" y="16"/>
                </a:lnTo>
                <a:close/>
              </a:path>
            </a:pathLst>
          </a:custGeom>
          <a:solidFill>
            <a:srgbClr val="FF6666"/>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83" name="Freeform 15"/>
          <p:cNvSpPr/>
          <p:nvPr>
            <p:custDataLst>
              <p:tags r:id="rId20"/>
            </p:custDataLst>
          </p:nvPr>
        </p:nvSpPr>
        <p:spPr bwMode="auto">
          <a:xfrm>
            <a:off x="5809671" y="2911608"/>
            <a:ext cx="195896" cy="23659"/>
          </a:xfrm>
          <a:custGeom>
            <a:avLst/>
            <a:gdLst>
              <a:gd name="T0" fmla="*/ 0 w 116"/>
              <a:gd name="T1" fmla="*/ 8 h 14"/>
              <a:gd name="T2" fmla="*/ 0 w 116"/>
              <a:gd name="T3" fmla="*/ 8 h 14"/>
              <a:gd name="T4" fmla="*/ 2 w 116"/>
              <a:gd name="T5" fmla="*/ 12 h 14"/>
              <a:gd name="T6" fmla="*/ 6 w 116"/>
              <a:gd name="T7" fmla="*/ 14 h 14"/>
              <a:gd name="T8" fmla="*/ 110 w 116"/>
              <a:gd name="T9" fmla="*/ 14 h 14"/>
              <a:gd name="T10" fmla="*/ 110 w 116"/>
              <a:gd name="T11" fmla="*/ 14 h 14"/>
              <a:gd name="T12" fmla="*/ 114 w 116"/>
              <a:gd name="T13" fmla="*/ 12 h 14"/>
              <a:gd name="T14" fmla="*/ 116 w 116"/>
              <a:gd name="T15" fmla="*/ 8 h 14"/>
              <a:gd name="T16" fmla="*/ 116 w 116"/>
              <a:gd name="T17" fmla="*/ 8 h 14"/>
              <a:gd name="T18" fmla="*/ 114 w 116"/>
              <a:gd name="T19" fmla="*/ 2 h 14"/>
              <a:gd name="T20" fmla="*/ 110 w 116"/>
              <a:gd name="T21" fmla="*/ 0 h 14"/>
              <a:gd name="T22" fmla="*/ 6 w 116"/>
              <a:gd name="T23" fmla="*/ 0 h 14"/>
              <a:gd name="T24" fmla="*/ 6 w 116"/>
              <a:gd name="T25" fmla="*/ 0 h 14"/>
              <a:gd name="T26" fmla="*/ 2 w 116"/>
              <a:gd name="T27" fmla="*/ 2 h 14"/>
              <a:gd name="T28" fmla="*/ 0 w 116"/>
              <a:gd name="T29" fmla="*/ 8 h 14"/>
              <a:gd name="T30" fmla="*/ 0 w 116"/>
              <a:gd name="T31"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14">
                <a:moveTo>
                  <a:pt x="0" y="8"/>
                </a:moveTo>
                <a:lnTo>
                  <a:pt x="0" y="8"/>
                </a:lnTo>
                <a:lnTo>
                  <a:pt x="2" y="12"/>
                </a:lnTo>
                <a:lnTo>
                  <a:pt x="6" y="14"/>
                </a:lnTo>
                <a:lnTo>
                  <a:pt x="110" y="14"/>
                </a:lnTo>
                <a:lnTo>
                  <a:pt x="110" y="14"/>
                </a:lnTo>
                <a:lnTo>
                  <a:pt x="114" y="12"/>
                </a:lnTo>
                <a:lnTo>
                  <a:pt x="116" y="8"/>
                </a:lnTo>
                <a:lnTo>
                  <a:pt x="116" y="8"/>
                </a:lnTo>
                <a:lnTo>
                  <a:pt x="114" y="2"/>
                </a:lnTo>
                <a:lnTo>
                  <a:pt x="110" y="0"/>
                </a:lnTo>
                <a:lnTo>
                  <a:pt x="6" y="0"/>
                </a:lnTo>
                <a:lnTo>
                  <a:pt x="6" y="0"/>
                </a:lnTo>
                <a:lnTo>
                  <a:pt x="2" y="2"/>
                </a:lnTo>
                <a:lnTo>
                  <a:pt x="0" y="8"/>
                </a:lnTo>
                <a:lnTo>
                  <a:pt x="0" y="8"/>
                </a:lnTo>
                <a:close/>
              </a:path>
            </a:pathLst>
          </a:custGeom>
          <a:solidFill>
            <a:srgbClr val="878282"/>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84" name="Freeform 16"/>
          <p:cNvSpPr/>
          <p:nvPr>
            <p:custDataLst>
              <p:tags r:id="rId21"/>
            </p:custDataLst>
          </p:nvPr>
        </p:nvSpPr>
        <p:spPr bwMode="auto">
          <a:xfrm>
            <a:off x="6149413" y="3939351"/>
            <a:ext cx="101260" cy="121134"/>
          </a:xfrm>
          <a:custGeom>
            <a:avLst/>
            <a:gdLst>
              <a:gd name="T0" fmla="*/ 28 w 60"/>
              <a:gd name="T1" fmla="*/ 64 h 72"/>
              <a:gd name="T2" fmla="*/ 28 w 60"/>
              <a:gd name="T3" fmla="*/ 64 h 72"/>
              <a:gd name="T4" fmla="*/ 22 w 60"/>
              <a:gd name="T5" fmla="*/ 52 h 72"/>
              <a:gd name="T6" fmla="*/ 14 w 60"/>
              <a:gd name="T7" fmla="*/ 42 h 72"/>
              <a:gd name="T8" fmla="*/ 4 w 60"/>
              <a:gd name="T9" fmla="*/ 26 h 72"/>
              <a:gd name="T10" fmla="*/ 0 w 60"/>
              <a:gd name="T11" fmla="*/ 18 h 72"/>
              <a:gd name="T12" fmla="*/ 2 w 60"/>
              <a:gd name="T13" fmla="*/ 12 h 72"/>
              <a:gd name="T14" fmla="*/ 8 w 60"/>
              <a:gd name="T15" fmla="*/ 8 h 72"/>
              <a:gd name="T16" fmla="*/ 18 w 60"/>
              <a:gd name="T17" fmla="*/ 4 h 72"/>
              <a:gd name="T18" fmla="*/ 18 w 60"/>
              <a:gd name="T19" fmla="*/ 4 h 72"/>
              <a:gd name="T20" fmla="*/ 30 w 60"/>
              <a:gd name="T21" fmla="*/ 0 h 72"/>
              <a:gd name="T22" fmla="*/ 40 w 60"/>
              <a:gd name="T23" fmla="*/ 2 h 72"/>
              <a:gd name="T24" fmla="*/ 48 w 60"/>
              <a:gd name="T25" fmla="*/ 4 h 72"/>
              <a:gd name="T26" fmla="*/ 54 w 60"/>
              <a:gd name="T27" fmla="*/ 10 h 72"/>
              <a:gd name="T28" fmla="*/ 58 w 60"/>
              <a:gd name="T29" fmla="*/ 16 h 72"/>
              <a:gd name="T30" fmla="*/ 60 w 60"/>
              <a:gd name="T31" fmla="*/ 24 h 72"/>
              <a:gd name="T32" fmla="*/ 60 w 60"/>
              <a:gd name="T33" fmla="*/ 32 h 72"/>
              <a:gd name="T34" fmla="*/ 60 w 60"/>
              <a:gd name="T35" fmla="*/ 42 h 72"/>
              <a:gd name="T36" fmla="*/ 54 w 60"/>
              <a:gd name="T37" fmla="*/ 58 h 72"/>
              <a:gd name="T38" fmla="*/ 50 w 60"/>
              <a:gd name="T39" fmla="*/ 64 h 72"/>
              <a:gd name="T40" fmla="*/ 46 w 60"/>
              <a:gd name="T41" fmla="*/ 70 h 72"/>
              <a:gd name="T42" fmla="*/ 42 w 60"/>
              <a:gd name="T43" fmla="*/ 72 h 72"/>
              <a:gd name="T44" fmla="*/ 38 w 60"/>
              <a:gd name="T45" fmla="*/ 72 h 72"/>
              <a:gd name="T46" fmla="*/ 32 w 60"/>
              <a:gd name="T47" fmla="*/ 70 h 72"/>
              <a:gd name="T48" fmla="*/ 28 w 60"/>
              <a:gd name="T49" fmla="*/ 64 h 72"/>
              <a:gd name="T50" fmla="*/ 28 w 60"/>
              <a:gd name="T51"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72">
                <a:moveTo>
                  <a:pt x="28" y="64"/>
                </a:moveTo>
                <a:lnTo>
                  <a:pt x="28" y="64"/>
                </a:lnTo>
                <a:lnTo>
                  <a:pt x="22" y="52"/>
                </a:lnTo>
                <a:lnTo>
                  <a:pt x="14" y="42"/>
                </a:lnTo>
                <a:lnTo>
                  <a:pt x="4" y="26"/>
                </a:lnTo>
                <a:lnTo>
                  <a:pt x="0" y="18"/>
                </a:lnTo>
                <a:lnTo>
                  <a:pt x="2" y="12"/>
                </a:lnTo>
                <a:lnTo>
                  <a:pt x="8" y="8"/>
                </a:lnTo>
                <a:lnTo>
                  <a:pt x="18" y="4"/>
                </a:lnTo>
                <a:lnTo>
                  <a:pt x="18" y="4"/>
                </a:lnTo>
                <a:lnTo>
                  <a:pt x="30" y="0"/>
                </a:lnTo>
                <a:lnTo>
                  <a:pt x="40" y="2"/>
                </a:lnTo>
                <a:lnTo>
                  <a:pt x="48" y="4"/>
                </a:lnTo>
                <a:lnTo>
                  <a:pt x="54" y="10"/>
                </a:lnTo>
                <a:lnTo>
                  <a:pt x="58" y="16"/>
                </a:lnTo>
                <a:lnTo>
                  <a:pt x="60" y="24"/>
                </a:lnTo>
                <a:lnTo>
                  <a:pt x="60" y="32"/>
                </a:lnTo>
                <a:lnTo>
                  <a:pt x="60" y="42"/>
                </a:lnTo>
                <a:lnTo>
                  <a:pt x="54" y="58"/>
                </a:lnTo>
                <a:lnTo>
                  <a:pt x="50" y="64"/>
                </a:lnTo>
                <a:lnTo>
                  <a:pt x="46" y="70"/>
                </a:lnTo>
                <a:lnTo>
                  <a:pt x="42" y="72"/>
                </a:lnTo>
                <a:lnTo>
                  <a:pt x="38" y="72"/>
                </a:lnTo>
                <a:lnTo>
                  <a:pt x="32" y="70"/>
                </a:lnTo>
                <a:lnTo>
                  <a:pt x="28" y="64"/>
                </a:lnTo>
                <a:lnTo>
                  <a:pt x="28" y="64"/>
                </a:lnTo>
                <a:close/>
              </a:path>
            </a:pathLst>
          </a:custGeom>
          <a:solidFill>
            <a:srgbClr val="F6F7F7"/>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85" name="Freeform 17"/>
          <p:cNvSpPr>
            <a:spLocks noEditPoints="1"/>
          </p:cNvSpPr>
          <p:nvPr>
            <p:custDataLst>
              <p:tags r:id="rId22"/>
            </p:custDataLst>
          </p:nvPr>
        </p:nvSpPr>
        <p:spPr bwMode="auto">
          <a:xfrm>
            <a:off x="5627024" y="3895819"/>
            <a:ext cx="656771" cy="751407"/>
          </a:xfrm>
          <a:custGeom>
            <a:avLst/>
            <a:gdLst>
              <a:gd name="T0" fmla="*/ 52 w 390"/>
              <a:gd name="T1" fmla="*/ 434 h 446"/>
              <a:gd name="T2" fmla="*/ 80 w 390"/>
              <a:gd name="T3" fmla="*/ 444 h 446"/>
              <a:gd name="T4" fmla="*/ 106 w 390"/>
              <a:gd name="T5" fmla="*/ 446 h 446"/>
              <a:gd name="T6" fmla="*/ 132 w 390"/>
              <a:gd name="T7" fmla="*/ 440 h 446"/>
              <a:gd name="T8" fmla="*/ 156 w 390"/>
              <a:gd name="T9" fmla="*/ 428 h 446"/>
              <a:gd name="T10" fmla="*/ 198 w 390"/>
              <a:gd name="T11" fmla="*/ 396 h 446"/>
              <a:gd name="T12" fmla="*/ 234 w 390"/>
              <a:gd name="T13" fmla="*/ 356 h 446"/>
              <a:gd name="T14" fmla="*/ 232 w 390"/>
              <a:gd name="T15" fmla="*/ 356 h 446"/>
              <a:gd name="T16" fmla="*/ 232 w 390"/>
              <a:gd name="T17" fmla="*/ 344 h 446"/>
              <a:gd name="T18" fmla="*/ 246 w 390"/>
              <a:gd name="T19" fmla="*/ 306 h 446"/>
              <a:gd name="T20" fmla="*/ 266 w 390"/>
              <a:gd name="T21" fmla="*/ 256 h 446"/>
              <a:gd name="T22" fmla="*/ 288 w 390"/>
              <a:gd name="T23" fmla="*/ 224 h 446"/>
              <a:gd name="T24" fmla="*/ 302 w 390"/>
              <a:gd name="T25" fmla="*/ 210 h 446"/>
              <a:gd name="T26" fmla="*/ 320 w 390"/>
              <a:gd name="T27" fmla="*/ 174 h 446"/>
              <a:gd name="T28" fmla="*/ 332 w 390"/>
              <a:gd name="T29" fmla="*/ 144 h 446"/>
              <a:gd name="T30" fmla="*/ 346 w 390"/>
              <a:gd name="T31" fmla="*/ 120 h 446"/>
              <a:gd name="T32" fmla="*/ 362 w 390"/>
              <a:gd name="T33" fmla="*/ 100 h 446"/>
              <a:gd name="T34" fmla="*/ 386 w 390"/>
              <a:gd name="T35" fmla="*/ 64 h 446"/>
              <a:gd name="T36" fmla="*/ 390 w 390"/>
              <a:gd name="T37" fmla="*/ 34 h 446"/>
              <a:gd name="T38" fmla="*/ 378 w 390"/>
              <a:gd name="T39" fmla="*/ 12 h 446"/>
              <a:gd name="T40" fmla="*/ 352 w 390"/>
              <a:gd name="T41" fmla="*/ 2 h 446"/>
              <a:gd name="T42" fmla="*/ 320 w 390"/>
              <a:gd name="T43" fmla="*/ 0 h 446"/>
              <a:gd name="T44" fmla="*/ 282 w 390"/>
              <a:gd name="T45" fmla="*/ 10 h 446"/>
              <a:gd name="T46" fmla="*/ 244 w 390"/>
              <a:gd name="T47" fmla="*/ 32 h 446"/>
              <a:gd name="T48" fmla="*/ 210 w 390"/>
              <a:gd name="T49" fmla="*/ 66 h 446"/>
              <a:gd name="T50" fmla="*/ 186 w 390"/>
              <a:gd name="T51" fmla="*/ 98 h 446"/>
              <a:gd name="T52" fmla="*/ 144 w 390"/>
              <a:gd name="T53" fmla="*/ 170 h 446"/>
              <a:gd name="T54" fmla="*/ 126 w 390"/>
              <a:gd name="T55" fmla="*/ 192 h 446"/>
              <a:gd name="T56" fmla="*/ 110 w 390"/>
              <a:gd name="T57" fmla="*/ 202 h 446"/>
              <a:gd name="T58" fmla="*/ 76 w 390"/>
              <a:gd name="T59" fmla="*/ 210 h 446"/>
              <a:gd name="T60" fmla="*/ 54 w 390"/>
              <a:gd name="T61" fmla="*/ 234 h 446"/>
              <a:gd name="T62" fmla="*/ 16 w 390"/>
              <a:gd name="T63" fmla="*/ 292 h 446"/>
              <a:gd name="T64" fmla="*/ 4 w 390"/>
              <a:gd name="T65" fmla="*/ 324 h 446"/>
              <a:gd name="T66" fmla="*/ 0 w 390"/>
              <a:gd name="T67" fmla="*/ 354 h 446"/>
              <a:gd name="T68" fmla="*/ 6 w 390"/>
              <a:gd name="T69" fmla="*/ 384 h 446"/>
              <a:gd name="T70" fmla="*/ 22 w 390"/>
              <a:gd name="T71" fmla="*/ 412 h 446"/>
              <a:gd name="T72" fmla="*/ 52 w 390"/>
              <a:gd name="T73" fmla="*/ 434 h 446"/>
              <a:gd name="T74" fmla="*/ 338 w 390"/>
              <a:gd name="T75" fmla="*/ 90 h 446"/>
              <a:gd name="T76" fmla="*/ 332 w 390"/>
              <a:gd name="T77" fmla="*/ 78 h 446"/>
              <a:gd name="T78" fmla="*/ 314 w 390"/>
              <a:gd name="T79" fmla="*/ 52 h 446"/>
              <a:gd name="T80" fmla="*/ 312 w 390"/>
              <a:gd name="T81" fmla="*/ 38 h 446"/>
              <a:gd name="T82" fmla="*/ 328 w 390"/>
              <a:gd name="T83" fmla="*/ 30 h 446"/>
              <a:gd name="T84" fmla="*/ 340 w 390"/>
              <a:gd name="T85" fmla="*/ 26 h 446"/>
              <a:gd name="T86" fmla="*/ 358 w 390"/>
              <a:gd name="T87" fmla="*/ 30 h 446"/>
              <a:gd name="T88" fmla="*/ 368 w 390"/>
              <a:gd name="T89" fmla="*/ 42 h 446"/>
              <a:gd name="T90" fmla="*/ 370 w 390"/>
              <a:gd name="T91" fmla="*/ 58 h 446"/>
              <a:gd name="T92" fmla="*/ 364 w 390"/>
              <a:gd name="T93" fmla="*/ 84 h 446"/>
              <a:gd name="T94" fmla="*/ 356 w 390"/>
              <a:gd name="T95" fmla="*/ 96 h 446"/>
              <a:gd name="T96" fmla="*/ 348 w 390"/>
              <a:gd name="T97" fmla="*/ 98 h 446"/>
              <a:gd name="T98" fmla="*/ 338 w 390"/>
              <a:gd name="T99" fmla="*/ 9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0" h="446">
                <a:moveTo>
                  <a:pt x="52" y="434"/>
                </a:moveTo>
                <a:lnTo>
                  <a:pt x="52" y="434"/>
                </a:lnTo>
                <a:lnTo>
                  <a:pt x="66" y="440"/>
                </a:lnTo>
                <a:lnTo>
                  <a:pt x="80" y="444"/>
                </a:lnTo>
                <a:lnTo>
                  <a:pt x="94" y="446"/>
                </a:lnTo>
                <a:lnTo>
                  <a:pt x="106" y="446"/>
                </a:lnTo>
                <a:lnTo>
                  <a:pt x="120" y="444"/>
                </a:lnTo>
                <a:lnTo>
                  <a:pt x="132" y="440"/>
                </a:lnTo>
                <a:lnTo>
                  <a:pt x="144" y="434"/>
                </a:lnTo>
                <a:lnTo>
                  <a:pt x="156" y="428"/>
                </a:lnTo>
                <a:lnTo>
                  <a:pt x="178" y="414"/>
                </a:lnTo>
                <a:lnTo>
                  <a:pt x="198" y="396"/>
                </a:lnTo>
                <a:lnTo>
                  <a:pt x="218" y="376"/>
                </a:lnTo>
                <a:lnTo>
                  <a:pt x="234" y="356"/>
                </a:lnTo>
                <a:lnTo>
                  <a:pt x="234" y="356"/>
                </a:lnTo>
                <a:lnTo>
                  <a:pt x="232" y="356"/>
                </a:lnTo>
                <a:lnTo>
                  <a:pt x="230" y="356"/>
                </a:lnTo>
                <a:lnTo>
                  <a:pt x="232" y="344"/>
                </a:lnTo>
                <a:lnTo>
                  <a:pt x="232" y="344"/>
                </a:lnTo>
                <a:lnTo>
                  <a:pt x="246" y="306"/>
                </a:lnTo>
                <a:lnTo>
                  <a:pt x="258" y="272"/>
                </a:lnTo>
                <a:lnTo>
                  <a:pt x="266" y="256"/>
                </a:lnTo>
                <a:lnTo>
                  <a:pt x="276" y="240"/>
                </a:lnTo>
                <a:lnTo>
                  <a:pt x="288" y="224"/>
                </a:lnTo>
                <a:lnTo>
                  <a:pt x="302" y="210"/>
                </a:lnTo>
                <a:lnTo>
                  <a:pt x="302" y="210"/>
                </a:lnTo>
                <a:lnTo>
                  <a:pt x="312" y="188"/>
                </a:lnTo>
                <a:lnTo>
                  <a:pt x="320" y="174"/>
                </a:lnTo>
                <a:lnTo>
                  <a:pt x="328" y="152"/>
                </a:lnTo>
                <a:lnTo>
                  <a:pt x="332" y="144"/>
                </a:lnTo>
                <a:lnTo>
                  <a:pt x="336" y="132"/>
                </a:lnTo>
                <a:lnTo>
                  <a:pt x="346" y="120"/>
                </a:lnTo>
                <a:lnTo>
                  <a:pt x="362" y="100"/>
                </a:lnTo>
                <a:lnTo>
                  <a:pt x="362" y="100"/>
                </a:lnTo>
                <a:lnTo>
                  <a:pt x="376" y="82"/>
                </a:lnTo>
                <a:lnTo>
                  <a:pt x="386" y="64"/>
                </a:lnTo>
                <a:lnTo>
                  <a:pt x="390" y="48"/>
                </a:lnTo>
                <a:lnTo>
                  <a:pt x="390" y="34"/>
                </a:lnTo>
                <a:lnTo>
                  <a:pt x="386" y="22"/>
                </a:lnTo>
                <a:lnTo>
                  <a:pt x="378" y="12"/>
                </a:lnTo>
                <a:lnTo>
                  <a:pt x="366" y="6"/>
                </a:lnTo>
                <a:lnTo>
                  <a:pt x="352" y="2"/>
                </a:lnTo>
                <a:lnTo>
                  <a:pt x="336" y="0"/>
                </a:lnTo>
                <a:lnTo>
                  <a:pt x="320" y="0"/>
                </a:lnTo>
                <a:lnTo>
                  <a:pt x="300" y="4"/>
                </a:lnTo>
                <a:lnTo>
                  <a:pt x="282" y="10"/>
                </a:lnTo>
                <a:lnTo>
                  <a:pt x="262" y="20"/>
                </a:lnTo>
                <a:lnTo>
                  <a:pt x="244" y="32"/>
                </a:lnTo>
                <a:lnTo>
                  <a:pt x="226" y="48"/>
                </a:lnTo>
                <a:lnTo>
                  <a:pt x="210" y="66"/>
                </a:lnTo>
                <a:lnTo>
                  <a:pt x="210" y="66"/>
                </a:lnTo>
                <a:lnTo>
                  <a:pt x="186" y="98"/>
                </a:lnTo>
                <a:lnTo>
                  <a:pt x="170" y="126"/>
                </a:lnTo>
                <a:lnTo>
                  <a:pt x="144" y="170"/>
                </a:lnTo>
                <a:lnTo>
                  <a:pt x="132" y="184"/>
                </a:lnTo>
                <a:lnTo>
                  <a:pt x="126" y="192"/>
                </a:lnTo>
                <a:lnTo>
                  <a:pt x="118" y="196"/>
                </a:lnTo>
                <a:lnTo>
                  <a:pt x="110" y="202"/>
                </a:lnTo>
                <a:lnTo>
                  <a:pt x="100" y="206"/>
                </a:lnTo>
                <a:lnTo>
                  <a:pt x="76" y="210"/>
                </a:lnTo>
                <a:lnTo>
                  <a:pt x="76" y="210"/>
                </a:lnTo>
                <a:lnTo>
                  <a:pt x="54" y="234"/>
                </a:lnTo>
                <a:lnTo>
                  <a:pt x="34" y="262"/>
                </a:lnTo>
                <a:lnTo>
                  <a:pt x="16" y="292"/>
                </a:lnTo>
                <a:lnTo>
                  <a:pt x="10" y="308"/>
                </a:lnTo>
                <a:lnTo>
                  <a:pt x="4" y="324"/>
                </a:lnTo>
                <a:lnTo>
                  <a:pt x="2" y="340"/>
                </a:lnTo>
                <a:lnTo>
                  <a:pt x="0" y="354"/>
                </a:lnTo>
                <a:lnTo>
                  <a:pt x="2" y="370"/>
                </a:lnTo>
                <a:lnTo>
                  <a:pt x="6" y="384"/>
                </a:lnTo>
                <a:lnTo>
                  <a:pt x="12" y="398"/>
                </a:lnTo>
                <a:lnTo>
                  <a:pt x="22" y="412"/>
                </a:lnTo>
                <a:lnTo>
                  <a:pt x="36" y="424"/>
                </a:lnTo>
                <a:lnTo>
                  <a:pt x="52" y="434"/>
                </a:lnTo>
                <a:lnTo>
                  <a:pt x="52" y="434"/>
                </a:lnTo>
                <a:close/>
                <a:moveTo>
                  <a:pt x="338" y="90"/>
                </a:moveTo>
                <a:lnTo>
                  <a:pt x="338" y="90"/>
                </a:lnTo>
                <a:lnTo>
                  <a:pt x="332" y="78"/>
                </a:lnTo>
                <a:lnTo>
                  <a:pt x="324" y="68"/>
                </a:lnTo>
                <a:lnTo>
                  <a:pt x="314" y="52"/>
                </a:lnTo>
                <a:lnTo>
                  <a:pt x="310" y="44"/>
                </a:lnTo>
                <a:lnTo>
                  <a:pt x="312" y="38"/>
                </a:lnTo>
                <a:lnTo>
                  <a:pt x="318" y="34"/>
                </a:lnTo>
                <a:lnTo>
                  <a:pt x="328" y="30"/>
                </a:lnTo>
                <a:lnTo>
                  <a:pt x="328" y="30"/>
                </a:lnTo>
                <a:lnTo>
                  <a:pt x="340" y="26"/>
                </a:lnTo>
                <a:lnTo>
                  <a:pt x="350" y="28"/>
                </a:lnTo>
                <a:lnTo>
                  <a:pt x="358" y="30"/>
                </a:lnTo>
                <a:lnTo>
                  <a:pt x="364" y="36"/>
                </a:lnTo>
                <a:lnTo>
                  <a:pt x="368" y="42"/>
                </a:lnTo>
                <a:lnTo>
                  <a:pt x="370" y="50"/>
                </a:lnTo>
                <a:lnTo>
                  <a:pt x="370" y="58"/>
                </a:lnTo>
                <a:lnTo>
                  <a:pt x="370" y="68"/>
                </a:lnTo>
                <a:lnTo>
                  <a:pt x="364" y="84"/>
                </a:lnTo>
                <a:lnTo>
                  <a:pt x="360" y="90"/>
                </a:lnTo>
                <a:lnTo>
                  <a:pt x="356" y="96"/>
                </a:lnTo>
                <a:lnTo>
                  <a:pt x="352" y="98"/>
                </a:lnTo>
                <a:lnTo>
                  <a:pt x="348" y="98"/>
                </a:lnTo>
                <a:lnTo>
                  <a:pt x="342" y="96"/>
                </a:lnTo>
                <a:lnTo>
                  <a:pt x="338" y="90"/>
                </a:lnTo>
                <a:lnTo>
                  <a:pt x="338" y="90"/>
                </a:lnTo>
                <a:close/>
              </a:path>
            </a:pathLst>
          </a:custGeom>
          <a:solidFill>
            <a:srgbClr val="FFD9B3"/>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86" name="Freeform 18"/>
          <p:cNvSpPr/>
          <p:nvPr>
            <p:custDataLst>
              <p:tags r:id="rId23"/>
            </p:custDataLst>
          </p:nvPr>
        </p:nvSpPr>
        <p:spPr bwMode="auto">
          <a:xfrm>
            <a:off x="4875617" y="3396143"/>
            <a:ext cx="1755491" cy="563082"/>
          </a:xfrm>
          <a:custGeom>
            <a:avLst/>
            <a:gdLst>
              <a:gd name="T0" fmla="*/ 626 w 1042"/>
              <a:gd name="T1" fmla="*/ 196 h 334"/>
              <a:gd name="T2" fmla="*/ 640 w 1042"/>
              <a:gd name="T3" fmla="*/ 162 h 334"/>
              <a:gd name="T4" fmla="*/ 646 w 1042"/>
              <a:gd name="T5" fmla="*/ 128 h 334"/>
              <a:gd name="T6" fmla="*/ 644 w 1042"/>
              <a:gd name="T7" fmla="*/ 96 h 334"/>
              <a:gd name="T8" fmla="*/ 634 w 1042"/>
              <a:gd name="T9" fmla="*/ 66 h 334"/>
              <a:gd name="T10" fmla="*/ 618 w 1042"/>
              <a:gd name="T11" fmla="*/ 42 h 334"/>
              <a:gd name="T12" fmla="*/ 592 w 1042"/>
              <a:gd name="T13" fmla="*/ 22 h 334"/>
              <a:gd name="T14" fmla="*/ 560 w 1042"/>
              <a:gd name="T15" fmla="*/ 8 h 334"/>
              <a:gd name="T16" fmla="*/ 522 w 1042"/>
              <a:gd name="T17" fmla="*/ 0 h 334"/>
              <a:gd name="T18" fmla="*/ 502 w 1042"/>
              <a:gd name="T19" fmla="*/ 2 h 334"/>
              <a:gd name="T20" fmla="*/ 466 w 1042"/>
              <a:gd name="T21" fmla="*/ 14 h 334"/>
              <a:gd name="T22" fmla="*/ 438 w 1042"/>
              <a:gd name="T23" fmla="*/ 32 h 334"/>
              <a:gd name="T24" fmla="*/ 416 w 1042"/>
              <a:gd name="T25" fmla="*/ 54 h 334"/>
              <a:gd name="T26" fmla="*/ 402 w 1042"/>
              <a:gd name="T27" fmla="*/ 80 h 334"/>
              <a:gd name="T28" fmla="*/ 396 w 1042"/>
              <a:gd name="T29" fmla="*/ 112 h 334"/>
              <a:gd name="T30" fmla="*/ 398 w 1042"/>
              <a:gd name="T31" fmla="*/ 144 h 334"/>
              <a:gd name="T32" fmla="*/ 408 w 1042"/>
              <a:gd name="T33" fmla="*/ 178 h 334"/>
              <a:gd name="T34" fmla="*/ 416 w 1042"/>
              <a:gd name="T35" fmla="*/ 196 h 334"/>
              <a:gd name="T36" fmla="*/ 386 w 1042"/>
              <a:gd name="T37" fmla="*/ 210 h 334"/>
              <a:gd name="T38" fmla="*/ 364 w 1042"/>
              <a:gd name="T39" fmla="*/ 228 h 334"/>
              <a:gd name="T40" fmla="*/ 350 w 1042"/>
              <a:gd name="T41" fmla="*/ 252 h 334"/>
              <a:gd name="T42" fmla="*/ 344 w 1042"/>
              <a:gd name="T43" fmla="*/ 282 h 334"/>
              <a:gd name="T44" fmla="*/ 322 w 1042"/>
              <a:gd name="T45" fmla="*/ 276 h 334"/>
              <a:gd name="T46" fmla="*/ 282 w 1042"/>
              <a:gd name="T47" fmla="*/ 278 h 334"/>
              <a:gd name="T48" fmla="*/ 260 w 1042"/>
              <a:gd name="T49" fmla="*/ 286 h 334"/>
              <a:gd name="T50" fmla="*/ 232 w 1042"/>
              <a:gd name="T51" fmla="*/ 258 h 334"/>
              <a:gd name="T52" fmla="*/ 198 w 1042"/>
              <a:gd name="T53" fmla="*/ 238 h 334"/>
              <a:gd name="T54" fmla="*/ 162 w 1042"/>
              <a:gd name="T55" fmla="*/ 228 h 334"/>
              <a:gd name="T56" fmla="*/ 124 w 1042"/>
              <a:gd name="T57" fmla="*/ 226 h 334"/>
              <a:gd name="T58" fmla="*/ 88 w 1042"/>
              <a:gd name="T59" fmla="*/ 234 h 334"/>
              <a:gd name="T60" fmla="*/ 54 w 1042"/>
              <a:gd name="T61" fmla="*/ 248 h 334"/>
              <a:gd name="T62" fmla="*/ 24 w 1042"/>
              <a:gd name="T63" fmla="*/ 268 h 334"/>
              <a:gd name="T64" fmla="*/ 0 w 1042"/>
              <a:gd name="T65" fmla="*/ 296 h 334"/>
              <a:gd name="T66" fmla="*/ 1042 w 1042"/>
              <a:gd name="T67" fmla="*/ 334 h 334"/>
              <a:gd name="T68" fmla="*/ 1042 w 1042"/>
              <a:gd name="T69" fmla="*/ 296 h 334"/>
              <a:gd name="T70" fmla="*/ 1018 w 1042"/>
              <a:gd name="T71" fmla="*/ 268 h 334"/>
              <a:gd name="T72" fmla="*/ 988 w 1042"/>
              <a:gd name="T73" fmla="*/ 248 h 334"/>
              <a:gd name="T74" fmla="*/ 956 w 1042"/>
              <a:gd name="T75" fmla="*/ 234 h 334"/>
              <a:gd name="T76" fmla="*/ 920 w 1042"/>
              <a:gd name="T77" fmla="*/ 226 h 334"/>
              <a:gd name="T78" fmla="*/ 882 w 1042"/>
              <a:gd name="T79" fmla="*/ 228 h 334"/>
              <a:gd name="T80" fmla="*/ 846 w 1042"/>
              <a:gd name="T81" fmla="*/ 238 h 334"/>
              <a:gd name="T82" fmla="*/ 812 w 1042"/>
              <a:gd name="T83" fmla="*/ 258 h 334"/>
              <a:gd name="T84" fmla="*/ 782 w 1042"/>
              <a:gd name="T85" fmla="*/ 286 h 334"/>
              <a:gd name="T86" fmla="*/ 760 w 1042"/>
              <a:gd name="T87" fmla="*/ 278 h 334"/>
              <a:gd name="T88" fmla="*/ 722 w 1042"/>
              <a:gd name="T89" fmla="*/ 276 h 334"/>
              <a:gd name="T90" fmla="*/ 700 w 1042"/>
              <a:gd name="T91" fmla="*/ 282 h 334"/>
              <a:gd name="T92" fmla="*/ 694 w 1042"/>
              <a:gd name="T93" fmla="*/ 252 h 334"/>
              <a:gd name="T94" fmla="*/ 680 w 1042"/>
              <a:gd name="T95" fmla="*/ 228 h 334"/>
              <a:gd name="T96" fmla="*/ 658 w 1042"/>
              <a:gd name="T97" fmla="*/ 210 h 334"/>
              <a:gd name="T98" fmla="*/ 626 w 1042"/>
              <a:gd name="T99" fmla="*/ 196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2" h="334">
                <a:moveTo>
                  <a:pt x="626" y="196"/>
                </a:moveTo>
                <a:lnTo>
                  <a:pt x="626" y="196"/>
                </a:lnTo>
                <a:lnTo>
                  <a:pt x="634" y="178"/>
                </a:lnTo>
                <a:lnTo>
                  <a:pt x="640" y="162"/>
                </a:lnTo>
                <a:lnTo>
                  <a:pt x="644" y="144"/>
                </a:lnTo>
                <a:lnTo>
                  <a:pt x="646" y="128"/>
                </a:lnTo>
                <a:lnTo>
                  <a:pt x="646" y="112"/>
                </a:lnTo>
                <a:lnTo>
                  <a:pt x="644" y="96"/>
                </a:lnTo>
                <a:lnTo>
                  <a:pt x="640" y="80"/>
                </a:lnTo>
                <a:lnTo>
                  <a:pt x="634" y="66"/>
                </a:lnTo>
                <a:lnTo>
                  <a:pt x="628" y="54"/>
                </a:lnTo>
                <a:lnTo>
                  <a:pt x="618" y="42"/>
                </a:lnTo>
                <a:lnTo>
                  <a:pt x="606" y="32"/>
                </a:lnTo>
                <a:lnTo>
                  <a:pt x="592" y="22"/>
                </a:lnTo>
                <a:lnTo>
                  <a:pt x="578" y="14"/>
                </a:lnTo>
                <a:lnTo>
                  <a:pt x="560" y="8"/>
                </a:lnTo>
                <a:lnTo>
                  <a:pt x="542" y="2"/>
                </a:lnTo>
                <a:lnTo>
                  <a:pt x="522" y="0"/>
                </a:lnTo>
                <a:lnTo>
                  <a:pt x="522" y="0"/>
                </a:lnTo>
                <a:lnTo>
                  <a:pt x="502" y="2"/>
                </a:lnTo>
                <a:lnTo>
                  <a:pt x="482" y="8"/>
                </a:lnTo>
                <a:lnTo>
                  <a:pt x="466" y="14"/>
                </a:lnTo>
                <a:lnTo>
                  <a:pt x="450" y="22"/>
                </a:lnTo>
                <a:lnTo>
                  <a:pt x="438" y="32"/>
                </a:lnTo>
                <a:lnTo>
                  <a:pt x="426" y="42"/>
                </a:lnTo>
                <a:lnTo>
                  <a:pt x="416" y="54"/>
                </a:lnTo>
                <a:lnTo>
                  <a:pt x="408" y="66"/>
                </a:lnTo>
                <a:lnTo>
                  <a:pt x="402" y="80"/>
                </a:lnTo>
                <a:lnTo>
                  <a:pt x="398" y="96"/>
                </a:lnTo>
                <a:lnTo>
                  <a:pt x="396" y="112"/>
                </a:lnTo>
                <a:lnTo>
                  <a:pt x="396" y="128"/>
                </a:lnTo>
                <a:lnTo>
                  <a:pt x="398" y="144"/>
                </a:lnTo>
                <a:lnTo>
                  <a:pt x="402" y="162"/>
                </a:lnTo>
                <a:lnTo>
                  <a:pt x="408" y="178"/>
                </a:lnTo>
                <a:lnTo>
                  <a:pt x="416" y="196"/>
                </a:lnTo>
                <a:lnTo>
                  <a:pt x="416" y="196"/>
                </a:lnTo>
                <a:lnTo>
                  <a:pt x="400" y="202"/>
                </a:lnTo>
                <a:lnTo>
                  <a:pt x="386" y="210"/>
                </a:lnTo>
                <a:lnTo>
                  <a:pt x="374" y="218"/>
                </a:lnTo>
                <a:lnTo>
                  <a:pt x="364" y="228"/>
                </a:lnTo>
                <a:lnTo>
                  <a:pt x="356" y="240"/>
                </a:lnTo>
                <a:lnTo>
                  <a:pt x="350" y="252"/>
                </a:lnTo>
                <a:lnTo>
                  <a:pt x="346" y="266"/>
                </a:lnTo>
                <a:lnTo>
                  <a:pt x="344" y="282"/>
                </a:lnTo>
                <a:lnTo>
                  <a:pt x="344" y="282"/>
                </a:lnTo>
                <a:lnTo>
                  <a:pt x="322" y="276"/>
                </a:lnTo>
                <a:lnTo>
                  <a:pt x="302" y="276"/>
                </a:lnTo>
                <a:lnTo>
                  <a:pt x="282" y="278"/>
                </a:lnTo>
                <a:lnTo>
                  <a:pt x="260" y="286"/>
                </a:lnTo>
                <a:lnTo>
                  <a:pt x="260" y="286"/>
                </a:lnTo>
                <a:lnTo>
                  <a:pt x="246" y="270"/>
                </a:lnTo>
                <a:lnTo>
                  <a:pt x="232" y="258"/>
                </a:lnTo>
                <a:lnTo>
                  <a:pt x="214" y="246"/>
                </a:lnTo>
                <a:lnTo>
                  <a:pt x="198" y="238"/>
                </a:lnTo>
                <a:lnTo>
                  <a:pt x="180" y="232"/>
                </a:lnTo>
                <a:lnTo>
                  <a:pt x="162" y="228"/>
                </a:lnTo>
                <a:lnTo>
                  <a:pt x="142" y="226"/>
                </a:lnTo>
                <a:lnTo>
                  <a:pt x="124" y="226"/>
                </a:lnTo>
                <a:lnTo>
                  <a:pt x="106" y="230"/>
                </a:lnTo>
                <a:lnTo>
                  <a:pt x="88" y="234"/>
                </a:lnTo>
                <a:lnTo>
                  <a:pt x="70" y="240"/>
                </a:lnTo>
                <a:lnTo>
                  <a:pt x="54" y="248"/>
                </a:lnTo>
                <a:lnTo>
                  <a:pt x="40" y="256"/>
                </a:lnTo>
                <a:lnTo>
                  <a:pt x="24" y="268"/>
                </a:lnTo>
                <a:lnTo>
                  <a:pt x="12" y="282"/>
                </a:lnTo>
                <a:lnTo>
                  <a:pt x="0" y="296"/>
                </a:lnTo>
                <a:lnTo>
                  <a:pt x="0" y="334"/>
                </a:lnTo>
                <a:lnTo>
                  <a:pt x="1042" y="334"/>
                </a:lnTo>
                <a:lnTo>
                  <a:pt x="1042" y="296"/>
                </a:lnTo>
                <a:lnTo>
                  <a:pt x="1042" y="296"/>
                </a:lnTo>
                <a:lnTo>
                  <a:pt x="1032" y="282"/>
                </a:lnTo>
                <a:lnTo>
                  <a:pt x="1018" y="268"/>
                </a:lnTo>
                <a:lnTo>
                  <a:pt x="1004" y="256"/>
                </a:lnTo>
                <a:lnTo>
                  <a:pt x="988" y="248"/>
                </a:lnTo>
                <a:lnTo>
                  <a:pt x="972" y="240"/>
                </a:lnTo>
                <a:lnTo>
                  <a:pt x="956" y="234"/>
                </a:lnTo>
                <a:lnTo>
                  <a:pt x="938" y="230"/>
                </a:lnTo>
                <a:lnTo>
                  <a:pt x="920" y="226"/>
                </a:lnTo>
                <a:lnTo>
                  <a:pt x="900" y="226"/>
                </a:lnTo>
                <a:lnTo>
                  <a:pt x="882" y="228"/>
                </a:lnTo>
                <a:lnTo>
                  <a:pt x="864" y="232"/>
                </a:lnTo>
                <a:lnTo>
                  <a:pt x="846" y="238"/>
                </a:lnTo>
                <a:lnTo>
                  <a:pt x="828" y="246"/>
                </a:lnTo>
                <a:lnTo>
                  <a:pt x="812" y="258"/>
                </a:lnTo>
                <a:lnTo>
                  <a:pt x="796" y="270"/>
                </a:lnTo>
                <a:lnTo>
                  <a:pt x="782" y="286"/>
                </a:lnTo>
                <a:lnTo>
                  <a:pt x="782" y="286"/>
                </a:lnTo>
                <a:lnTo>
                  <a:pt x="760" y="278"/>
                </a:lnTo>
                <a:lnTo>
                  <a:pt x="742" y="276"/>
                </a:lnTo>
                <a:lnTo>
                  <a:pt x="722" y="276"/>
                </a:lnTo>
                <a:lnTo>
                  <a:pt x="700" y="282"/>
                </a:lnTo>
                <a:lnTo>
                  <a:pt x="700" y="282"/>
                </a:lnTo>
                <a:lnTo>
                  <a:pt x="698" y="266"/>
                </a:lnTo>
                <a:lnTo>
                  <a:pt x="694" y="252"/>
                </a:lnTo>
                <a:lnTo>
                  <a:pt x="688" y="240"/>
                </a:lnTo>
                <a:lnTo>
                  <a:pt x="680" y="228"/>
                </a:lnTo>
                <a:lnTo>
                  <a:pt x="670" y="218"/>
                </a:lnTo>
                <a:lnTo>
                  <a:pt x="658" y="210"/>
                </a:lnTo>
                <a:lnTo>
                  <a:pt x="642" y="202"/>
                </a:lnTo>
                <a:lnTo>
                  <a:pt x="626" y="196"/>
                </a:lnTo>
                <a:lnTo>
                  <a:pt x="626" y="196"/>
                </a:lnTo>
                <a:close/>
              </a:path>
            </a:pathLst>
          </a:custGeom>
          <a:solidFill>
            <a:schemeClr val="accent1"/>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87" name="Freeform 19"/>
          <p:cNvSpPr/>
          <p:nvPr>
            <p:custDataLst>
              <p:tags r:id="rId24"/>
            </p:custDataLst>
          </p:nvPr>
        </p:nvSpPr>
        <p:spPr bwMode="auto">
          <a:xfrm>
            <a:off x="4875617" y="3238101"/>
            <a:ext cx="1755491" cy="656771"/>
          </a:xfrm>
          <a:custGeom>
            <a:avLst/>
            <a:gdLst>
              <a:gd name="T0" fmla="*/ 560 w 1042"/>
              <a:gd name="T1" fmla="*/ 102 h 390"/>
              <a:gd name="T2" fmla="*/ 618 w 1042"/>
              <a:gd name="T3" fmla="*/ 136 h 390"/>
              <a:gd name="T4" fmla="*/ 644 w 1042"/>
              <a:gd name="T5" fmla="*/ 190 h 390"/>
              <a:gd name="T6" fmla="*/ 640 w 1042"/>
              <a:gd name="T7" fmla="*/ 256 h 390"/>
              <a:gd name="T8" fmla="*/ 642 w 1042"/>
              <a:gd name="T9" fmla="*/ 296 h 390"/>
              <a:gd name="T10" fmla="*/ 688 w 1042"/>
              <a:gd name="T11" fmla="*/ 334 h 390"/>
              <a:gd name="T12" fmla="*/ 700 w 1042"/>
              <a:gd name="T13" fmla="*/ 376 h 390"/>
              <a:gd name="T14" fmla="*/ 782 w 1042"/>
              <a:gd name="T15" fmla="*/ 380 h 390"/>
              <a:gd name="T16" fmla="*/ 828 w 1042"/>
              <a:gd name="T17" fmla="*/ 340 h 390"/>
              <a:gd name="T18" fmla="*/ 900 w 1042"/>
              <a:gd name="T19" fmla="*/ 320 h 390"/>
              <a:gd name="T20" fmla="*/ 972 w 1042"/>
              <a:gd name="T21" fmla="*/ 334 h 390"/>
              <a:gd name="T22" fmla="*/ 1032 w 1042"/>
              <a:gd name="T23" fmla="*/ 376 h 390"/>
              <a:gd name="T24" fmla="*/ 1032 w 1042"/>
              <a:gd name="T25" fmla="*/ 314 h 390"/>
              <a:gd name="T26" fmla="*/ 978 w 1042"/>
              <a:gd name="T27" fmla="*/ 268 h 390"/>
              <a:gd name="T28" fmla="*/ 910 w 1042"/>
              <a:gd name="T29" fmla="*/ 254 h 390"/>
              <a:gd name="T30" fmla="*/ 844 w 1042"/>
              <a:gd name="T31" fmla="*/ 276 h 390"/>
              <a:gd name="T32" fmla="*/ 800 w 1042"/>
              <a:gd name="T33" fmla="*/ 318 h 390"/>
              <a:gd name="T34" fmla="*/ 724 w 1042"/>
              <a:gd name="T35" fmla="*/ 314 h 390"/>
              <a:gd name="T36" fmla="*/ 712 w 1042"/>
              <a:gd name="T37" fmla="*/ 268 h 390"/>
              <a:gd name="T38" fmla="*/ 670 w 1042"/>
              <a:gd name="T39" fmla="*/ 226 h 390"/>
              <a:gd name="T40" fmla="*/ 668 w 1042"/>
              <a:gd name="T41" fmla="*/ 182 h 390"/>
              <a:gd name="T42" fmla="*/ 664 w 1042"/>
              <a:gd name="T43" fmla="*/ 108 h 390"/>
              <a:gd name="T44" fmla="*/ 628 w 1042"/>
              <a:gd name="T45" fmla="*/ 46 h 390"/>
              <a:gd name="T46" fmla="*/ 564 w 1042"/>
              <a:gd name="T47" fmla="*/ 8 h 390"/>
              <a:gd name="T48" fmla="*/ 500 w 1042"/>
              <a:gd name="T49" fmla="*/ 2 h 390"/>
              <a:gd name="T50" fmla="*/ 430 w 1042"/>
              <a:gd name="T51" fmla="*/ 34 h 390"/>
              <a:gd name="T52" fmla="*/ 386 w 1042"/>
              <a:gd name="T53" fmla="*/ 90 h 390"/>
              <a:gd name="T54" fmla="*/ 374 w 1042"/>
              <a:gd name="T55" fmla="*/ 162 h 390"/>
              <a:gd name="T56" fmla="*/ 388 w 1042"/>
              <a:gd name="T57" fmla="*/ 220 h 390"/>
              <a:gd name="T58" fmla="*/ 338 w 1042"/>
              <a:gd name="T59" fmla="*/ 256 h 390"/>
              <a:gd name="T60" fmla="*/ 320 w 1042"/>
              <a:gd name="T61" fmla="*/ 314 h 390"/>
              <a:gd name="T62" fmla="*/ 264 w 1042"/>
              <a:gd name="T63" fmla="*/ 310 h 390"/>
              <a:gd name="T64" fmla="*/ 216 w 1042"/>
              <a:gd name="T65" fmla="*/ 286 h 390"/>
              <a:gd name="T66" fmla="*/ 150 w 1042"/>
              <a:gd name="T67" fmla="*/ 256 h 390"/>
              <a:gd name="T68" fmla="*/ 82 w 1042"/>
              <a:gd name="T69" fmla="*/ 260 h 390"/>
              <a:gd name="T70" fmla="*/ 24 w 1042"/>
              <a:gd name="T71" fmla="*/ 298 h 390"/>
              <a:gd name="T72" fmla="*/ 0 w 1042"/>
              <a:gd name="T73" fmla="*/ 390 h 390"/>
              <a:gd name="T74" fmla="*/ 54 w 1042"/>
              <a:gd name="T75" fmla="*/ 342 h 390"/>
              <a:gd name="T76" fmla="*/ 124 w 1042"/>
              <a:gd name="T77" fmla="*/ 320 h 390"/>
              <a:gd name="T78" fmla="*/ 198 w 1042"/>
              <a:gd name="T79" fmla="*/ 332 h 390"/>
              <a:gd name="T80" fmla="*/ 260 w 1042"/>
              <a:gd name="T81" fmla="*/ 380 h 390"/>
              <a:gd name="T82" fmla="*/ 322 w 1042"/>
              <a:gd name="T83" fmla="*/ 370 h 390"/>
              <a:gd name="T84" fmla="*/ 350 w 1042"/>
              <a:gd name="T85" fmla="*/ 346 h 390"/>
              <a:gd name="T86" fmla="*/ 386 w 1042"/>
              <a:gd name="T87" fmla="*/ 304 h 390"/>
              <a:gd name="T88" fmla="*/ 408 w 1042"/>
              <a:gd name="T89" fmla="*/ 272 h 390"/>
              <a:gd name="T90" fmla="*/ 396 w 1042"/>
              <a:gd name="T91" fmla="*/ 206 h 390"/>
              <a:gd name="T92" fmla="*/ 416 w 1042"/>
              <a:gd name="T93" fmla="*/ 148 h 390"/>
              <a:gd name="T94" fmla="*/ 466 w 1042"/>
              <a:gd name="T95" fmla="*/ 108 h 390"/>
              <a:gd name="T96" fmla="*/ 522 w 1042"/>
              <a:gd name="T97" fmla="*/ 94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2" h="390">
                <a:moveTo>
                  <a:pt x="522" y="94"/>
                </a:moveTo>
                <a:lnTo>
                  <a:pt x="522" y="94"/>
                </a:lnTo>
                <a:lnTo>
                  <a:pt x="542" y="96"/>
                </a:lnTo>
                <a:lnTo>
                  <a:pt x="560" y="102"/>
                </a:lnTo>
                <a:lnTo>
                  <a:pt x="578" y="108"/>
                </a:lnTo>
                <a:lnTo>
                  <a:pt x="592" y="116"/>
                </a:lnTo>
                <a:lnTo>
                  <a:pt x="606" y="126"/>
                </a:lnTo>
                <a:lnTo>
                  <a:pt x="618" y="136"/>
                </a:lnTo>
                <a:lnTo>
                  <a:pt x="628" y="148"/>
                </a:lnTo>
                <a:lnTo>
                  <a:pt x="634" y="160"/>
                </a:lnTo>
                <a:lnTo>
                  <a:pt x="640" y="174"/>
                </a:lnTo>
                <a:lnTo>
                  <a:pt x="644" y="190"/>
                </a:lnTo>
                <a:lnTo>
                  <a:pt x="646" y="206"/>
                </a:lnTo>
                <a:lnTo>
                  <a:pt x="646" y="222"/>
                </a:lnTo>
                <a:lnTo>
                  <a:pt x="644" y="238"/>
                </a:lnTo>
                <a:lnTo>
                  <a:pt x="640" y="256"/>
                </a:lnTo>
                <a:lnTo>
                  <a:pt x="634" y="272"/>
                </a:lnTo>
                <a:lnTo>
                  <a:pt x="626" y="290"/>
                </a:lnTo>
                <a:lnTo>
                  <a:pt x="626" y="290"/>
                </a:lnTo>
                <a:lnTo>
                  <a:pt x="642" y="296"/>
                </a:lnTo>
                <a:lnTo>
                  <a:pt x="658" y="304"/>
                </a:lnTo>
                <a:lnTo>
                  <a:pt x="670" y="312"/>
                </a:lnTo>
                <a:lnTo>
                  <a:pt x="680" y="322"/>
                </a:lnTo>
                <a:lnTo>
                  <a:pt x="688" y="334"/>
                </a:lnTo>
                <a:lnTo>
                  <a:pt x="694" y="346"/>
                </a:lnTo>
                <a:lnTo>
                  <a:pt x="698" y="360"/>
                </a:lnTo>
                <a:lnTo>
                  <a:pt x="700" y="376"/>
                </a:lnTo>
                <a:lnTo>
                  <a:pt x="700" y="376"/>
                </a:lnTo>
                <a:lnTo>
                  <a:pt x="722" y="370"/>
                </a:lnTo>
                <a:lnTo>
                  <a:pt x="742" y="370"/>
                </a:lnTo>
                <a:lnTo>
                  <a:pt x="760" y="372"/>
                </a:lnTo>
                <a:lnTo>
                  <a:pt x="782" y="380"/>
                </a:lnTo>
                <a:lnTo>
                  <a:pt x="782" y="380"/>
                </a:lnTo>
                <a:lnTo>
                  <a:pt x="796" y="364"/>
                </a:lnTo>
                <a:lnTo>
                  <a:pt x="812" y="352"/>
                </a:lnTo>
                <a:lnTo>
                  <a:pt x="828" y="340"/>
                </a:lnTo>
                <a:lnTo>
                  <a:pt x="846" y="332"/>
                </a:lnTo>
                <a:lnTo>
                  <a:pt x="864" y="326"/>
                </a:lnTo>
                <a:lnTo>
                  <a:pt x="882" y="322"/>
                </a:lnTo>
                <a:lnTo>
                  <a:pt x="900" y="320"/>
                </a:lnTo>
                <a:lnTo>
                  <a:pt x="920" y="320"/>
                </a:lnTo>
                <a:lnTo>
                  <a:pt x="938" y="324"/>
                </a:lnTo>
                <a:lnTo>
                  <a:pt x="956" y="328"/>
                </a:lnTo>
                <a:lnTo>
                  <a:pt x="972" y="334"/>
                </a:lnTo>
                <a:lnTo>
                  <a:pt x="988" y="342"/>
                </a:lnTo>
                <a:lnTo>
                  <a:pt x="1004" y="350"/>
                </a:lnTo>
                <a:lnTo>
                  <a:pt x="1018" y="362"/>
                </a:lnTo>
                <a:lnTo>
                  <a:pt x="1032" y="376"/>
                </a:lnTo>
                <a:lnTo>
                  <a:pt x="1042" y="390"/>
                </a:lnTo>
                <a:lnTo>
                  <a:pt x="1042" y="330"/>
                </a:lnTo>
                <a:lnTo>
                  <a:pt x="1042" y="330"/>
                </a:lnTo>
                <a:lnTo>
                  <a:pt x="1032" y="314"/>
                </a:lnTo>
                <a:lnTo>
                  <a:pt x="1020" y="298"/>
                </a:lnTo>
                <a:lnTo>
                  <a:pt x="1008" y="286"/>
                </a:lnTo>
                <a:lnTo>
                  <a:pt x="992" y="276"/>
                </a:lnTo>
                <a:lnTo>
                  <a:pt x="978" y="268"/>
                </a:lnTo>
                <a:lnTo>
                  <a:pt x="962" y="260"/>
                </a:lnTo>
                <a:lnTo>
                  <a:pt x="944" y="256"/>
                </a:lnTo>
                <a:lnTo>
                  <a:pt x="928" y="254"/>
                </a:lnTo>
                <a:lnTo>
                  <a:pt x="910" y="254"/>
                </a:lnTo>
                <a:lnTo>
                  <a:pt x="894" y="256"/>
                </a:lnTo>
                <a:lnTo>
                  <a:pt x="876" y="260"/>
                </a:lnTo>
                <a:lnTo>
                  <a:pt x="860" y="266"/>
                </a:lnTo>
                <a:lnTo>
                  <a:pt x="844" y="276"/>
                </a:lnTo>
                <a:lnTo>
                  <a:pt x="828" y="286"/>
                </a:lnTo>
                <a:lnTo>
                  <a:pt x="814" y="300"/>
                </a:lnTo>
                <a:lnTo>
                  <a:pt x="800" y="318"/>
                </a:lnTo>
                <a:lnTo>
                  <a:pt x="800" y="318"/>
                </a:lnTo>
                <a:lnTo>
                  <a:pt x="780" y="310"/>
                </a:lnTo>
                <a:lnTo>
                  <a:pt x="762" y="306"/>
                </a:lnTo>
                <a:lnTo>
                  <a:pt x="744" y="308"/>
                </a:lnTo>
                <a:lnTo>
                  <a:pt x="724" y="314"/>
                </a:lnTo>
                <a:lnTo>
                  <a:pt x="724" y="314"/>
                </a:lnTo>
                <a:lnTo>
                  <a:pt x="722" y="298"/>
                </a:lnTo>
                <a:lnTo>
                  <a:pt x="718" y="282"/>
                </a:lnTo>
                <a:lnTo>
                  <a:pt x="712" y="268"/>
                </a:lnTo>
                <a:lnTo>
                  <a:pt x="704" y="256"/>
                </a:lnTo>
                <a:lnTo>
                  <a:pt x="696" y="244"/>
                </a:lnTo>
                <a:lnTo>
                  <a:pt x="684" y="234"/>
                </a:lnTo>
                <a:lnTo>
                  <a:pt x="670" y="226"/>
                </a:lnTo>
                <a:lnTo>
                  <a:pt x="656" y="220"/>
                </a:lnTo>
                <a:lnTo>
                  <a:pt x="656" y="220"/>
                </a:lnTo>
                <a:lnTo>
                  <a:pt x="662" y="200"/>
                </a:lnTo>
                <a:lnTo>
                  <a:pt x="668" y="182"/>
                </a:lnTo>
                <a:lnTo>
                  <a:pt x="670" y="162"/>
                </a:lnTo>
                <a:lnTo>
                  <a:pt x="670" y="144"/>
                </a:lnTo>
                <a:lnTo>
                  <a:pt x="668" y="124"/>
                </a:lnTo>
                <a:lnTo>
                  <a:pt x="664" y="108"/>
                </a:lnTo>
                <a:lnTo>
                  <a:pt x="658" y="90"/>
                </a:lnTo>
                <a:lnTo>
                  <a:pt x="650" y="74"/>
                </a:lnTo>
                <a:lnTo>
                  <a:pt x="640" y="60"/>
                </a:lnTo>
                <a:lnTo>
                  <a:pt x="628" y="46"/>
                </a:lnTo>
                <a:lnTo>
                  <a:pt x="614" y="34"/>
                </a:lnTo>
                <a:lnTo>
                  <a:pt x="598" y="22"/>
                </a:lnTo>
                <a:lnTo>
                  <a:pt x="582" y="14"/>
                </a:lnTo>
                <a:lnTo>
                  <a:pt x="564" y="8"/>
                </a:lnTo>
                <a:lnTo>
                  <a:pt x="544" y="2"/>
                </a:lnTo>
                <a:lnTo>
                  <a:pt x="522" y="0"/>
                </a:lnTo>
                <a:lnTo>
                  <a:pt x="522" y="0"/>
                </a:lnTo>
                <a:lnTo>
                  <a:pt x="500" y="2"/>
                </a:lnTo>
                <a:lnTo>
                  <a:pt x="480" y="8"/>
                </a:lnTo>
                <a:lnTo>
                  <a:pt x="462" y="14"/>
                </a:lnTo>
                <a:lnTo>
                  <a:pt x="444" y="22"/>
                </a:lnTo>
                <a:lnTo>
                  <a:pt x="430" y="34"/>
                </a:lnTo>
                <a:lnTo>
                  <a:pt x="416" y="46"/>
                </a:lnTo>
                <a:lnTo>
                  <a:pt x="404" y="60"/>
                </a:lnTo>
                <a:lnTo>
                  <a:pt x="394" y="74"/>
                </a:lnTo>
                <a:lnTo>
                  <a:pt x="386" y="90"/>
                </a:lnTo>
                <a:lnTo>
                  <a:pt x="380" y="108"/>
                </a:lnTo>
                <a:lnTo>
                  <a:pt x="376" y="124"/>
                </a:lnTo>
                <a:lnTo>
                  <a:pt x="374" y="144"/>
                </a:lnTo>
                <a:lnTo>
                  <a:pt x="374" y="162"/>
                </a:lnTo>
                <a:lnTo>
                  <a:pt x="376" y="182"/>
                </a:lnTo>
                <a:lnTo>
                  <a:pt x="380" y="200"/>
                </a:lnTo>
                <a:lnTo>
                  <a:pt x="388" y="220"/>
                </a:lnTo>
                <a:lnTo>
                  <a:pt x="388" y="220"/>
                </a:lnTo>
                <a:lnTo>
                  <a:pt x="372" y="226"/>
                </a:lnTo>
                <a:lnTo>
                  <a:pt x="360" y="234"/>
                </a:lnTo>
                <a:lnTo>
                  <a:pt x="348" y="244"/>
                </a:lnTo>
                <a:lnTo>
                  <a:pt x="338" y="256"/>
                </a:lnTo>
                <a:lnTo>
                  <a:pt x="332" y="268"/>
                </a:lnTo>
                <a:lnTo>
                  <a:pt x="326" y="282"/>
                </a:lnTo>
                <a:lnTo>
                  <a:pt x="322" y="298"/>
                </a:lnTo>
                <a:lnTo>
                  <a:pt x="320" y="314"/>
                </a:lnTo>
                <a:lnTo>
                  <a:pt x="320" y="314"/>
                </a:lnTo>
                <a:lnTo>
                  <a:pt x="300" y="308"/>
                </a:lnTo>
                <a:lnTo>
                  <a:pt x="282" y="306"/>
                </a:lnTo>
                <a:lnTo>
                  <a:pt x="264" y="310"/>
                </a:lnTo>
                <a:lnTo>
                  <a:pt x="242" y="318"/>
                </a:lnTo>
                <a:lnTo>
                  <a:pt x="242" y="318"/>
                </a:lnTo>
                <a:lnTo>
                  <a:pt x="230" y="300"/>
                </a:lnTo>
                <a:lnTo>
                  <a:pt x="216" y="286"/>
                </a:lnTo>
                <a:lnTo>
                  <a:pt x="200" y="276"/>
                </a:lnTo>
                <a:lnTo>
                  <a:pt x="184" y="266"/>
                </a:lnTo>
                <a:lnTo>
                  <a:pt x="168" y="260"/>
                </a:lnTo>
                <a:lnTo>
                  <a:pt x="150" y="256"/>
                </a:lnTo>
                <a:lnTo>
                  <a:pt x="132" y="254"/>
                </a:lnTo>
                <a:lnTo>
                  <a:pt x="116" y="254"/>
                </a:lnTo>
                <a:lnTo>
                  <a:pt x="98" y="256"/>
                </a:lnTo>
                <a:lnTo>
                  <a:pt x="82" y="260"/>
                </a:lnTo>
                <a:lnTo>
                  <a:pt x="66" y="268"/>
                </a:lnTo>
                <a:lnTo>
                  <a:pt x="50" y="276"/>
                </a:lnTo>
                <a:lnTo>
                  <a:pt x="36" y="286"/>
                </a:lnTo>
                <a:lnTo>
                  <a:pt x="24" y="298"/>
                </a:lnTo>
                <a:lnTo>
                  <a:pt x="12" y="314"/>
                </a:lnTo>
                <a:lnTo>
                  <a:pt x="0" y="330"/>
                </a:lnTo>
                <a:lnTo>
                  <a:pt x="0" y="390"/>
                </a:lnTo>
                <a:lnTo>
                  <a:pt x="0" y="390"/>
                </a:lnTo>
                <a:lnTo>
                  <a:pt x="12" y="376"/>
                </a:lnTo>
                <a:lnTo>
                  <a:pt x="24" y="362"/>
                </a:lnTo>
                <a:lnTo>
                  <a:pt x="40" y="350"/>
                </a:lnTo>
                <a:lnTo>
                  <a:pt x="54" y="342"/>
                </a:lnTo>
                <a:lnTo>
                  <a:pt x="70" y="334"/>
                </a:lnTo>
                <a:lnTo>
                  <a:pt x="88" y="328"/>
                </a:lnTo>
                <a:lnTo>
                  <a:pt x="106" y="324"/>
                </a:lnTo>
                <a:lnTo>
                  <a:pt x="124" y="320"/>
                </a:lnTo>
                <a:lnTo>
                  <a:pt x="142" y="320"/>
                </a:lnTo>
                <a:lnTo>
                  <a:pt x="162" y="322"/>
                </a:lnTo>
                <a:lnTo>
                  <a:pt x="180" y="326"/>
                </a:lnTo>
                <a:lnTo>
                  <a:pt x="198" y="332"/>
                </a:lnTo>
                <a:lnTo>
                  <a:pt x="214" y="340"/>
                </a:lnTo>
                <a:lnTo>
                  <a:pt x="232" y="352"/>
                </a:lnTo>
                <a:lnTo>
                  <a:pt x="246" y="364"/>
                </a:lnTo>
                <a:lnTo>
                  <a:pt x="260" y="380"/>
                </a:lnTo>
                <a:lnTo>
                  <a:pt x="260" y="380"/>
                </a:lnTo>
                <a:lnTo>
                  <a:pt x="282" y="372"/>
                </a:lnTo>
                <a:lnTo>
                  <a:pt x="302" y="370"/>
                </a:lnTo>
                <a:lnTo>
                  <a:pt x="322" y="370"/>
                </a:lnTo>
                <a:lnTo>
                  <a:pt x="344" y="376"/>
                </a:lnTo>
                <a:lnTo>
                  <a:pt x="344" y="376"/>
                </a:lnTo>
                <a:lnTo>
                  <a:pt x="346" y="360"/>
                </a:lnTo>
                <a:lnTo>
                  <a:pt x="350" y="346"/>
                </a:lnTo>
                <a:lnTo>
                  <a:pt x="356" y="334"/>
                </a:lnTo>
                <a:lnTo>
                  <a:pt x="364" y="322"/>
                </a:lnTo>
                <a:lnTo>
                  <a:pt x="374" y="312"/>
                </a:lnTo>
                <a:lnTo>
                  <a:pt x="386" y="304"/>
                </a:lnTo>
                <a:lnTo>
                  <a:pt x="400" y="296"/>
                </a:lnTo>
                <a:lnTo>
                  <a:pt x="416" y="290"/>
                </a:lnTo>
                <a:lnTo>
                  <a:pt x="416" y="290"/>
                </a:lnTo>
                <a:lnTo>
                  <a:pt x="408" y="272"/>
                </a:lnTo>
                <a:lnTo>
                  <a:pt x="402" y="256"/>
                </a:lnTo>
                <a:lnTo>
                  <a:pt x="398" y="238"/>
                </a:lnTo>
                <a:lnTo>
                  <a:pt x="396" y="222"/>
                </a:lnTo>
                <a:lnTo>
                  <a:pt x="396" y="206"/>
                </a:lnTo>
                <a:lnTo>
                  <a:pt x="398" y="190"/>
                </a:lnTo>
                <a:lnTo>
                  <a:pt x="402" y="174"/>
                </a:lnTo>
                <a:lnTo>
                  <a:pt x="408" y="160"/>
                </a:lnTo>
                <a:lnTo>
                  <a:pt x="416" y="148"/>
                </a:lnTo>
                <a:lnTo>
                  <a:pt x="426" y="136"/>
                </a:lnTo>
                <a:lnTo>
                  <a:pt x="438" y="126"/>
                </a:lnTo>
                <a:lnTo>
                  <a:pt x="450" y="116"/>
                </a:lnTo>
                <a:lnTo>
                  <a:pt x="466" y="108"/>
                </a:lnTo>
                <a:lnTo>
                  <a:pt x="482" y="102"/>
                </a:lnTo>
                <a:lnTo>
                  <a:pt x="502" y="96"/>
                </a:lnTo>
                <a:lnTo>
                  <a:pt x="522" y="94"/>
                </a:lnTo>
                <a:lnTo>
                  <a:pt x="522" y="94"/>
                </a:lnTo>
                <a:close/>
              </a:path>
            </a:pathLst>
          </a:custGeom>
          <a:solidFill>
            <a:srgbClr val="599091"/>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88" name="Freeform 20"/>
          <p:cNvSpPr/>
          <p:nvPr>
            <p:custDataLst>
              <p:tags r:id="rId25"/>
            </p:custDataLst>
          </p:nvPr>
        </p:nvSpPr>
        <p:spPr bwMode="auto">
          <a:xfrm>
            <a:off x="5580653" y="2081654"/>
            <a:ext cx="350152" cy="246053"/>
          </a:xfrm>
          <a:custGeom>
            <a:avLst/>
            <a:gdLst>
              <a:gd name="T0" fmla="*/ 104 w 208"/>
              <a:gd name="T1" fmla="*/ 146 h 146"/>
              <a:gd name="T2" fmla="*/ 208 w 208"/>
              <a:gd name="T3" fmla="*/ 146 h 146"/>
              <a:gd name="T4" fmla="*/ 208 w 208"/>
              <a:gd name="T5" fmla="*/ 146 h 146"/>
              <a:gd name="T6" fmla="*/ 200 w 208"/>
              <a:gd name="T7" fmla="*/ 126 h 146"/>
              <a:gd name="T8" fmla="*/ 190 w 208"/>
              <a:gd name="T9" fmla="*/ 106 h 146"/>
              <a:gd name="T10" fmla="*/ 180 w 208"/>
              <a:gd name="T11" fmla="*/ 86 h 146"/>
              <a:gd name="T12" fmla="*/ 168 w 208"/>
              <a:gd name="T13" fmla="*/ 68 h 146"/>
              <a:gd name="T14" fmla="*/ 154 w 208"/>
              <a:gd name="T15" fmla="*/ 50 h 146"/>
              <a:gd name="T16" fmla="*/ 140 w 208"/>
              <a:gd name="T17" fmla="*/ 32 h 146"/>
              <a:gd name="T18" fmla="*/ 122 w 208"/>
              <a:gd name="T19" fmla="*/ 16 h 146"/>
              <a:gd name="T20" fmla="*/ 104 w 208"/>
              <a:gd name="T21" fmla="*/ 0 h 146"/>
              <a:gd name="T22" fmla="*/ 104 w 208"/>
              <a:gd name="T23" fmla="*/ 0 h 146"/>
              <a:gd name="T24" fmla="*/ 86 w 208"/>
              <a:gd name="T25" fmla="*/ 16 h 146"/>
              <a:gd name="T26" fmla="*/ 68 w 208"/>
              <a:gd name="T27" fmla="*/ 32 h 146"/>
              <a:gd name="T28" fmla="*/ 54 w 208"/>
              <a:gd name="T29" fmla="*/ 50 h 146"/>
              <a:gd name="T30" fmla="*/ 40 w 208"/>
              <a:gd name="T31" fmla="*/ 68 h 146"/>
              <a:gd name="T32" fmla="*/ 28 w 208"/>
              <a:gd name="T33" fmla="*/ 86 h 146"/>
              <a:gd name="T34" fmla="*/ 16 w 208"/>
              <a:gd name="T35" fmla="*/ 106 h 146"/>
              <a:gd name="T36" fmla="*/ 8 w 208"/>
              <a:gd name="T37" fmla="*/ 126 h 146"/>
              <a:gd name="T38" fmla="*/ 0 w 208"/>
              <a:gd name="T39" fmla="*/ 146 h 146"/>
              <a:gd name="T40" fmla="*/ 104 w 208"/>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8" h="146">
                <a:moveTo>
                  <a:pt x="104" y="146"/>
                </a:moveTo>
                <a:lnTo>
                  <a:pt x="208" y="146"/>
                </a:lnTo>
                <a:lnTo>
                  <a:pt x="208" y="146"/>
                </a:lnTo>
                <a:lnTo>
                  <a:pt x="200" y="126"/>
                </a:lnTo>
                <a:lnTo>
                  <a:pt x="190" y="106"/>
                </a:lnTo>
                <a:lnTo>
                  <a:pt x="180" y="86"/>
                </a:lnTo>
                <a:lnTo>
                  <a:pt x="168" y="68"/>
                </a:lnTo>
                <a:lnTo>
                  <a:pt x="154" y="50"/>
                </a:lnTo>
                <a:lnTo>
                  <a:pt x="140" y="32"/>
                </a:lnTo>
                <a:lnTo>
                  <a:pt x="122" y="16"/>
                </a:lnTo>
                <a:lnTo>
                  <a:pt x="104" y="0"/>
                </a:lnTo>
                <a:lnTo>
                  <a:pt x="104" y="0"/>
                </a:lnTo>
                <a:lnTo>
                  <a:pt x="86" y="16"/>
                </a:lnTo>
                <a:lnTo>
                  <a:pt x="68" y="32"/>
                </a:lnTo>
                <a:lnTo>
                  <a:pt x="54" y="50"/>
                </a:lnTo>
                <a:lnTo>
                  <a:pt x="40" y="68"/>
                </a:lnTo>
                <a:lnTo>
                  <a:pt x="28" y="86"/>
                </a:lnTo>
                <a:lnTo>
                  <a:pt x="16" y="106"/>
                </a:lnTo>
                <a:lnTo>
                  <a:pt x="8" y="126"/>
                </a:lnTo>
                <a:lnTo>
                  <a:pt x="0" y="146"/>
                </a:lnTo>
                <a:lnTo>
                  <a:pt x="104" y="146"/>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089" name="Freeform 21"/>
          <p:cNvSpPr/>
          <p:nvPr>
            <p:custDataLst>
              <p:tags r:id="rId26"/>
            </p:custDataLst>
          </p:nvPr>
        </p:nvSpPr>
        <p:spPr bwMode="auto">
          <a:xfrm>
            <a:off x="5549423" y="2327706"/>
            <a:ext cx="407880" cy="101260"/>
          </a:xfrm>
          <a:custGeom>
            <a:avLst/>
            <a:gdLst>
              <a:gd name="T0" fmla="*/ 226 w 242"/>
              <a:gd name="T1" fmla="*/ 0 h 60"/>
              <a:gd name="T2" fmla="*/ 122 w 242"/>
              <a:gd name="T3" fmla="*/ 0 h 60"/>
              <a:gd name="T4" fmla="*/ 18 w 242"/>
              <a:gd name="T5" fmla="*/ 0 h 60"/>
              <a:gd name="T6" fmla="*/ 18 w 242"/>
              <a:gd name="T7" fmla="*/ 0 h 60"/>
              <a:gd name="T8" fmla="*/ 8 w 242"/>
              <a:gd name="T9" fmla="*/ 30 h 60"/>
              <a:gd name="T10" fmla="*/ 0 w 242"/>
              <a:gd name="T11" fmla="*/ 60 h 60"/>
              <a:gd name="T12" fmla="*/ 122 w 242"/>
              <a:gd name="T13" fmla="*/ 60 h 60"/>
              <a:gd name="T14" fmla="*/ 242 w 242"/>
              <a:gd name="T15" fmla="*/ 60 h 60"/>
              <a:gd name="T16" fmla="*/ 242 w 242"/>
              <a:gd name="T17" fmla="*/ 60 h 60"/>
              <a:gd name="T18" fmla="*/ 236 w 242"/>
              <a:gd name="T19" fmla="*/ 30 h 60"/>
              <a:gd name="T20" fmla="*/ 226 w 242"/>
              <a:gd name="T21" fmla="*/ 0 h 60"/>
              <a:gd name="T22" fmla="*/ 226 w 242"/>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2" h="60">
                <a:moveTo>
                  <a:pt x="226" y="0"/>
                </a:moveTo>
                <a:lnTo>
                  <a:pt x="122" y="0"/>
                </a:lnTo>
                <a:lnTo>
                  <a:pt x="18" y="0"/>
                </a:lnTo>
                <a:lnTo>
                  <a:pt x="18" y="0"/>
                </a:lnTo>
                <a:lnTo>
                  <a:pt x="8" y="30"/>
                </a:lnTo>
                <a:lnTo>
                  <a:pt x="0" y="60"/>
                </a:lnTo>
                <a:lnTo>
                  <a:pt x="122" y="60"/>
                </a:lnTo>
                <a:lnTo>
                  <a:pt x="242" y="60"/>
                </a:lnTo>
                <a:lnTo>
                  <a:pt x="242" y="60"/>
                </a:lnTo>
                <a:lnTo>
                  <a:pt x="236" y="30"/>
                </a:lnTo>
                <a:lnTo>
                  <a:pt x="226" y="0"/>
                </a:lnTo>
                <a:lnTo>
                  <a:pt x="226" y="0"/>
                </a:lnTo>
                <a:close/>
              </a:path>
            </a:pathLst>
          </a:custGeom>
          <a:solidFill>
            <a:srgbClr val="AC0E00"/>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90" name="Freeform 22"/>
          <p:cNvSpPr>
            <a:spLocks noEditPoints="1"/>
          </p:cNvSpPr>
          <p:nvPr>
            <p:custDataLst>
              <p:tags r:id="rId27"/>
            </p:custDataLst>
          </p:nvPr>
        </p:nvSpPr>
        <p:spPr bwMode="auto">
          <a:xfrm>
            <a:off x="5536174" y="2428966"/>
            <a:ext cx="434378" cy="926483"/>
          </a:xfrm>
          <a:custGeom>
            <a:avLst/>
            <a:gdLst>
              <a:gd name="T0" fmla="*/ 130 w 258"/>
              <a:gd name="T1" fmla="*/ 0 h 550"/>
              <a:gd name="T2" fmla="*/ 8 w 258"/>
              <a:gd name="T3" fmla="*/ 0 h 550"/>
              <a:gd name="T4" fmla="*/ 0 w 258"/>
              <a:gd name="T5" fmla="*/ 86 h 550"/>
              <a:gd name="T6" fmla="*/ 8 w 258"/>
              <a:gd name="T7" fmla="*/ 176 h 550"/>
              <a:gd name="T8" fmla="*/ 26 w 258"/>
              <a:gd name="T9" fmla="*/ 264 h 550"/>
              <a:gd name="T10" fmla="*/ 50 w 258"/>
              <a:gd name="T11" fmla="*/ 350 h 550"/>
              <a:gd name="T12" fmla="*/ 94 w 258"/>
              <a:gd name="T13" fmla="*/ 506 h 550"/>
              <a:gd name="T14" fmla="*/ 116 w 258"/>
              <a:gd name="T15" fmla="*/ 550 h 550"/>
              <a:gd name="T16" fmla="*/ 112 w 258"/>
              <a:gd name="T17" fmla="*/ 500 h 550"/>
              <a:gd name="T18" fmla="*/ 112 w 258"/>
              <a:gd name="T19" fmla="*/ 452 h 550"/>
              <a:gd name="T20" fmla="*/ 118 w 258"/>
              <a:gd name="T21" fmla="*/ 404 h 550"/>
              <a:gd name="T22" fmla="*/ 130 w 258"/>
              <a:gd name="T23" fmla="*/ 350 h 550"/>
              <a:gd name="T24" fmla="*/ 138 w 258"/>
              <a:gd name="T25" fmla="*/ 378 h 550"/>
              <a:gd name="T26" fmla="*/ 146 w 258"/>
              <a:gd name="T27" fmla="*/ 428 h 550"/>
              <a:gd name="T28" fmla="*/ 148 w 258"/>
              <a:gd name="T29" fmla="*/ 476 h 550"/>
              <a:gd name="T30" fmla="*/ 144 w 258"/>
              <a:gd name="T31" fmla="*/ 550 h 550"/>
              <a:gd name="T32" fmla="*/ 166 w 258"/>
              <a:gd name="T33" fmla="*/ 506 h 550"/>
              <a:gd name="T34" fmla="*/ 208 w 258"/>
              <a:gd name="T35" fmla="*/ 350 h 550"/>
              <a:gd name="T36" fmla="*/ 222 w 258"/>
              <a:gd name="T37" fmla="*/ 308 h 550"/>
              <a:gd name="T38" fmla="*/ 244 w 258"/>
              <a:gd name="T39" fmla="*/ 220 h 550"/>
              <a:gd name="T40" fmla="*/ 256 w 258"/>
              <a:gd name="T41" fmla="*/ 132 h 550"/>
              <a:gd name="T42" fmla="*/ 256 w 258"/>
              <a:gd name="T43" fmla="*/ 42 h 550"/>
              <a:gd name="T44" fmla="*/ 250 w 258"/>
              <a:gd name="T45" fmla="*/ 0 h 550"/>
              <a:gd name="T46" fmla="*/ 130 w 258"/>
              <a:gd name="T47" fmla="*/ 52 h 550"/>
              <a:gd name="T48" fmla="*/ 168 w 258"/>
              <a:gd name="T49" fmla="*/ 60 h 550"/>
              <a:gd name="T50" fmla="*/ 200 w 258"/>
              <a:gd name="T51" fmla="*/ 80 h 550"/>
              <a:gd name="T52" fmla="*/ 222 w 258"/>
              <a:gd name="T53" fmla="*/ 112 h 550"/>
              <a:gd name="T54" fmla="*/ 230 w 258"/>
              <a:gd name="T55" fmla="*/ 152 h 550"/>
              <a:gd name="T56" fmla="*/ 228 w 258"/>
              <a:gd name="T57" fmla="*/ 172 h 550"/>
              <a:gd name="T58" fmla="*/ 212 w 258"/>
              <a:gd name="T59" fmla="*/ 208 h 550"/>
              <a:gd name="T60" fmla="*/ 186 w 258"/>
              <a:gd name="T61" fmla="*/ 236 h 550"/>
              <a:gd name="T62" fmla="*/ 150 w 258"/>
              <a:gd name="T63" fmla="*/ 250 h 550"/>
              <a:gd name="T64" fmla="*/ 130 w 258"/>
              <a:gd name="T65" fmla="*/ 252 h 550"/>
              <a:gd name="T66" fmla="*/ 90 w 258"/>
              <a:gd name="T67" fmla="*/ 244 h 550"/>
              <a:gd name="T68" fmla="*/ 58 w 258"/>
              <a:gd name="T69" fmla="*/ 224 h 550"/>
              <a:gd name="T70" fmla="*/ 38 w 258"/>
              <a:gd name="T71" fmla="*/ 192 h 550"/>
              <a:gd name="T72" fmla="*/ 30 w 258"/>
              <a:gd name="T73" fmla="*/ 152 h 550"/>
              <a:gd name="T74" fmla="*/ 32 w 258"/>
              <a:gd name="T75" fmla="*/ 132 h 550"/>
              <a:gd name="T76" fmla="*/ 46 w 258"/>
              <a:gd name="T77" fmla="*/ 96 h 550"/>
              <a:gd name="T78" fmla="*/ 74 w 258"/>
              <a:gd name="T79" fmla="*/ 68 h 550"/>
              <a:gd name="T80" fmla="*/ 110 w 258"/>
              <a:gd name="T81" fmla="*/ 54 h 550"/>
              <a:gd name="T82" fmla="*/ 130 w 258"/>
              <a:gd name="T83" fmla="*/ 5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8" h="550">
                <a:moveTo>
                  <a:pt x="250" y="0"/>
                </a:moveTo>
                <a:lnTo>
                  <a:pt x="130" y="0"/>
                </a:lnTo>
                <a:lnTo>
                  <a:pt x="8" y="0"/>
                </a:lnTo>
                <a:lnTo>
                  <a:pt x="8" y="0"/>
                </a:lnTo>
                <a:lnTo>
                  <a:pt x="2" y="42"/>
                </a:lnTo>
                <a:lnTo>
                  <a:pt x="0" y="86"/>
                </a:lnTo>
                <a:lnTo>
                  <a:pt x="2" y="132"/>
                </a:lnTo>
                <a:lnTo>
                  <a:pt x="8" y="176"/>
                </a:lnTo>
                <a:lnTo>
                  <a:pt x="16" y="220"/>
                </a:lnTo>
                <a:lnTo>
                  <a:pt x="26" y="264"/>
                </a:lnTo>
                <a:lnTo>
                  <a:pt x="38" y="308"/>
                </a:lnTo>
                <a:lnTo>
                  <a:pt x="50" y="350"/>
                </a:lnTo>
                <a:lnTo>
                  <a:pt x="112" y="506"/>
                </a:lnTo>
                <a:lnTo>
                  <a:pt x="94" y="506"/>
                </a:lnTo>
                <a:lnTo>
                  <a:pt x="106" y="550"/>
                </a:lnTo>
                <a:lnTo>
                  <a:pt x="116" y="550"/>
                </a:lnTo>
                <a:lnTo>
                  <a:pt x="116" y="550"/>
                </a:lnTo>
                <a:lnTo>
                  <a:pt x="112" y="500"/>
                </a:lnTo>
                <a:lnTo>
                  <a:pt x="112" y="476"/>
                </a:lnTo>
                <a:lnTo>
                  <a:pt x="112" y="452"/>
                </a:lnTo>
                <a:lnTo>
                  <a:pt x="114" y="428"/>
                </a:lnTo>
                <a:lnTo>
                  <a:pt x="118" y="404"/>
                </a:lnTo>
                <a:lnTo>
                  <a:pt x="122" y="378"/>
                </a:lnTo>
                <a:lnTo>
                  <a:pt x="130" y="350"/>
                </a:lnTo>
                <a:lnTo>
                  <a:pt x="130" y="350"/>
                </a:lnTo>
                <a:lnTo>
                  <a:pt x="138" y="378"/>
                </a:lnTo>
                <a:lnTo>
                  <a:pt x="142" y="404"/>
                </a:lnTo>
                <a:lnTo>
                  <a:pt x="146" y="428"/>
                </a:lnTo>
                <a:lnTo>
                  <a:pt x="148" y="452"/>
                </a:lnTo>
                <a:lnTo>
                  <a:pt x="148" y="476"/>
                </a:lnTo>
                <a:lnTo>
                  <a:pt x="148" y="500"/>
                </a:lnTo>
                <a:lnTo>
                  <a:pt x="144" y="550"/>
                </a:lnTo>
                <a:lnTo>
                  <a:pt x="154" y="550"/>
                </a:lnTo>
                <a:lnTo>
                  <a:pt x="166" y="506"/>
                </a:lnTo>
                <a:lnTo>
                  <a:pt x="148" y="506"/>
                </a:lnTo>
                <a:lnTo>
                  <a:pt x="208" y="350"/>
                </a:lnTo>
                <a:lnTo>
                  <a:pt x="208" y="350"/>
                </a:lnTo>
                <a:lnTo>
                  <a:pt x="222" y="308"/>
                </a:lnTo>
                <a:lnTo>
                  <a:pt x="234" y="264"/>
                </a:lnTo>
                <a:lnTo>
                  <a:pt x="244" y="220"/>
                </a:lnTo>
                <a:lnTo>
                  <a:pt x="252" y="176"/>
                </a:lnTo>
                <a:lnTo>
                  <a:pt x="256" y="132"/>
                </a:lnTo>
                <a:lnTo>
                  <a:pt x="258" y="86"/>
                </a:lnTo>
                <a:lnTo>
                  <a:pt x="256" y="42"/>
                </a:lnTo>
                <a:lnTo>
                  <a:pt x="250" y="0"/>
                </a:lnTo>
                <a:lnTo>
                  <a:pt x="250" y="0"/>
                </a:lnTo>
                <a:close/>
                <a:moveTo>
                  <a:pt x="130" y="52"/>
                </a:moveTo>
                <a:lnTo>
                  <a:pt x="130" y="52"/>
                </a:lnTo>
                <a:lnTo>
                  <a:pt x="150" y="54"/>
                </a:lnTo>
                <a:lnTo>
                  <a:pt x="168" y="60"/>
                </a:lnTo>
                <a:lnTo>
                  <a:pt x="186" y="68"/>
                </a:lnTo>
                <a:lnTo>
                  <a:pt x="200" y="80"/>
                </a:lnTo>
                <a:lnTo>
                  <a:pt x="212" y="96"/>
                </a:lnTo>
                <a:lnTo>
                  <a:pt x="222" y="112"/>
                </a:lnTo>
                <a:lnTo>
                  <a:pt x="228" y="132"/>
                </a:lnTo>
                <a:lnTo>
                  <a:pt x="230" y="152"/>
                </a:lnTo>
                <a:lnTo>
                  <a:pt x="230" y="152"/>
                </a:lnTo>
                <a:lnTo>
                  <a:pt x="228" y="172"/>
                </a:lnTo>
                <a:lnTo>
                  <a:pt x="222" y="192"/>
                </a:lnTo>
                <a:lnTo>
                  <a:pt x="212" y="208"/>
                </a:lnTo>
                <a:lnTo>
                  <a:pt x="200" y="224"/>
                </a:lnTo>
                <a:lnTo>
                  <a:pt x="186" y="236"/>
                </a:lnTo>
                <a:lnTo>
                  <a:pt x="168" y="244"/>
                </a:lnTo>
                <a:lnTo>
                  <a:pt x="150" y="250"/>
                </a:lnTo>
                <a:lnTo>
                  <a:pt x="130" y="252"/>
                </a:lnTo>
                <a:lnTo>
                  <a:pt x="130" y="252"/>
                </a:lnTo>
                <a:lnTo>
                  <a:pt x="110" y="250"/>
                </a:lnTo>
                <a:lnTo>
                  <a:pt x="90" y="244"/>
                </a:lnTo>
                <a:lnTo>
                  <a:pt x="74" y="236"/>
                </a:lnTo>
                <a:lnTo>
                  <a:pt x="58" y="224"/>
                </a:lnTo>
                <a:lnTo>
                  <a:pt x="46" y="208"/>
                </a:lnTo>
                <a:lnTo>
                  <a:pt x="38" y="192"/>
                </a:lnTo>
                <a:lnTo>
                  <a:pt x="32" y="172"/>
                </a:lnTo>
                <a:lnTo>
                  <a:pt x="30" y="152"/>
                </a:lnTo>
                <a:lnTo>
                  <a:pt x="30" y="152"/>
                </a:lnTo>
                <a:lnTo>
                  <a:pt x="32" y="132"/>
                </a:lnTo>
                <a:lnTo>
                  <a:pt x="38" y="112"/>
                </a:lnTo>
                <a:lnTo>
                  <a:pt x="46" y="96"/>
                </a:lnTo>
                <a:lnTo>
                  <a:pt x="58" y="80"/>
                </a:lnTo>
                <a:lnTo>
                  <a:pt x="74" y="68"/>
                </a:lnTo>
                <a:lnTo>
                  <a:pt x="90" y="60"/>
                </a:lnTo>
                <a:lnTo>
                  <a:pt x="110" y="54"/>
                </a:lnTo>
                <a:lnTo>
                  <a:pt x="130" y="52"/>
                </a:lnTo>
                <a:lnTo>
                  <a:pt x="130" y="52"/>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091" name="Freeform 23"/>
          <p:cNvSpPr>
            <a:spLocks noEditPoints="1"/>
          </p:cNvSpPr>
          <p:nvPr>
            <p:custDataLst>
              <p:tags r:id="rId28"/>
            </p:custDataLst>
          </p:nvPr>
        </p:nvSpPr>
        <p:spPr bwMode="auto">
          <a:xfrm>
            <a:off x="5587278" y="2516978"/>
            <a:ext cx="336903" cy="336903"/>
          </a:xfrm>
          <a:custGeom>
            <a:avLst/>
            <a:gdLst>
              <a:gd name="T0" fmla="*/ 200 w 200"/>
              <a:gd name="T1" fmla="*/ 100 h 200"/>
              <a:gd name="T2" fmla="*/ 192 w 200"/>
              <a:gd name="T3" fmla="*/ 60 h 200"/>
              <a:gd name="T4" fmla="*/ 170 w 200"/>
              <a:gd name="T5" fmla="*/ 28 h 200"/>
              <a:gd name="T6" fmla="*/ 138 w 200"/>
              <a:gd name="T7" fmla="*/ 8 h 200"/>
              <a:gd name="T8" fmla="*/ 100 w 200"/>
              <a:gd name="T9" fmla="*/ 0 h 200"/>
              <a:gd name="T10" fmla="*/ 80 w 200"/>
              <a:gd name="T11" fmla="*/ 2 h 200"/>
              <a:gd name="T12" fmla="*/ 44 w 200"/>
              <a:gd name="T13" fmla="*/ 16 h 200"/>
              <a:gd name="T14" fmla="*/ 16 w 200"/>
              <a:gd name="T15" fmla="*/ 44 h 200"/>
              <a:gd name="T16" fmla="*/ 2 w 200"/>
              <a:gd name="T17" fmla="*/ 80 h 200"/>
              <a:gd name="T18" fmla="*/ 0 w 200"/>
              <a:gd name="T19" fmla="*/ 100 h 200"/>
              <a:gd name="T20" fmla="*/ 8 w 200"/>
              <a:gd name="T21" fmla="*/ 140 h 200"/>
              <a:gd name="T22" fmla="*/ 28 w 200"/>
              <a:gd name="T23" fmla="*/ 172 h 200"/>
              <a:gd name="T24" fmla="*/ 60 w 200"/>
              <a:gd name="T25" fmla="*/ 192 h 200"/>
              <a:gd name="T26" fmla="*/ 100 w 200"/>
              <a:gd name="T27" fmla="*/ 200 h 200"/>
              <a:gd name="T28" fmla="*/ 120 w 200"/>
              <a:gd name="T29" fmla="*/ 198 h 200"/>
              <a:gd name="T30" fmla="*/ 156 w 200"/>
              <a:gd name="T31" fmla="*/ 184 h 200"/>
              <a:gd name="T32" fmla="*/ 182 w 200"/>
              <a:gd name="T33" fmla="*/ 156 h 200"/>
              <a:gd name="T34" fmla="*/ 198 w 200"/>
              <a:gd name="T35" fmla="*/ 120 h 200"/>
              <a:gd name="T36" fmla="*/ 200 w 200"/>
              <a:gd name="T37" fmla="*/ 100 h 200"/>
              <a:gd name="T38" fmla="*/ 100 w 200"/>
              <a:gd name="T39" fmla="*/ 26 h 200"/>
              <a:gd name="T40" fmla="*/ 128 w 200"/>
              <a:gd name="T41" fmla="*/ 32 h 200"/>
              <a:gd name="T42" fmla="*/ 152 w 200"/>
              <a:gd name="T43" fmla="*/ 48 h 200"/>
              <a:gd name="T44" fmla="*/ 166 w 200"/>
              <a:gd name="T45" fmla="*/ 72 h 200"/>
              <a:gd name="T46" fmla="*/ 172 w 200"/>
              <a:gd name="T47" fmla="*/ 100 h 200"/>
              <a:gd name="T48" fmla="*/ 170 w 200"/>
              <a:gd name="T49" fmla="*/ 114 h 200"/>
              <a:gd name="T50" fmla="*/ 160 w 200"/>
              <a:gd name="T51" fmla="*/ 140 h 200"/>
              <a:gd name="T52" fmla="*/ 140 w 200"/>
              <a:gd name="T53" fmla="*/ 160 h 200"/>
              <a:gd name="T54" fmla="*/ 114 w 200"/>
              <a:gd name="T55" fmla="*/ 172 h 200"/>
              <a:gd name="T56" fmla="*/ 100 w 200"/>
              <a:gd name="T57" fmla="*/ 174 h 200"/>
              <a:gd name="T58" fmla="*/ 72 w 200"/>
              <a:gd name="T59" fmla="*/ 168 h 200"/>
              <a:gd name="T60" fmla="*/ 48 w 200"/>
              <a:gd name="T61" fmla="*/ 152 h 200"/>
              <a:gd name="T62" fmla="*/ 32 w 200"/>
              <a:gd name="T63" fmla="*/ 128 h 200"/>
              <a:gd name="T64" fmla="*/ 28 w 200"/>
              <a:gd name="T65" fmla="*/ 100 h 200"/>
              <a:gd name="T66" fmla="*/ 28 w 200"/>
              <a:gd name="T67" fmla="*/ 86 h 200"/>
              <a:gd name="T68" fmla="*/ 40 w 200"/>
              <a:gd name="T69" fmla="*/ 58 h 200"/>
              <a:gd name="T70" fmla="*/ 60 w 200"/>
              <a:gd name="T71" fmla="*/ 40 h 200"/>
              <a:gd name="T72" fmla="*/ 86 w 200"/>
              <a:gd name="T73" fmla="*/ 28 h 200"/>
              <a:gd name="T74" fmla="*/ 100 w 200"/>
              <a:gd name="T75" fmla="*/ 2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0" h="200">
                <a:moveTo>
                  <a:pt x="200" y="100"/>
                </a:moveTo>
                <a:lnTo>
                  <a:pt x="200" y="100"/>
                </a:lnTo>
                <a:lnTo>
                  <a:pt x="198" y="80"/>
                </a:lnTo>
                <a:lnTo>
                  <a:pt x="192" y="60"/>
                </a:lnTo>
                <a:lnTo>
                  <a:pt x="182" y="44"/>
                </a:lnTo>
                <a:lnTo>
                  <a:pt x="170" y="28"/>
                </a:lnTo>
                <a:lnTo>
                  <a:pt x="156" y="16"/>
                </a:lnTo>
                <a:lnTo>
                  <a:pt x="138" y="8"/>
                </a:lnTo>
                <a:lnTo>
                  <a:pt x="120" y="2"/>
                </a:lnTo>
                <a:lnTo>
                  <a:pt x="100" y="0"/>
                </a:lnTo>
                <a:lnTo>
                  <a:pt x="100" y="0"/>
                </a:lnTo>
                <a:lnTo>
                  <a:pt x="80" y="2"/>
                </a:lnTo>
                <a:lnTo>
                  <a:pt x="60" y="8"/>
                </a:lnTo>
                <a:lnTo>
                  <a:pt x="44" y="16"/>
                </a:lnTo>
                <a:lnTo>
                  <a:pt x="28" y="28"/>
                </a:lnTo>
                <a:lnTo>
                  <a:pt x="16" y="44"/>
                </a:lnTo>
                <a:lnTo>
                  <a:pt x="8" y="60"/>
                </a:lnTo>
                <a:lnTo>
                  <a:pt x="2" y="80"/>
                </a:lnTo>
                <a:lnTo>
                  <a:pt x="0" y="100"/>
                </a:lnTo>
                <a:lnTo>
                  <a:pt x="0" y="100"/>
                </a:lnTo>
                <a:lnTo>
                  <a:pt x="2" y="120"/>
                </a:lnTo>
                <a:lnTo>
                  <a:pt x="8" y="140"/>
                </a:lnTo>
                <a:lnTo>
                  <a:pt x="16" y="156"/>
                </a:lnTo>
                <a:lnTo>
                  <a:pt x="28" y="172"/>
                </a:lnTo>
                <a:lnTo>
                  <a:pt x="44" y="184"/>
                </a:lnTo>
                <a:lnTo>
                  <a:pt x="60" y="192"/>
                </a:lnTo>
                <a:lnTo>
                  <a:pt x="80" y="198"/>
                </a:lnTo>
                <a:lnTo>
                  <a:pt x="100" y="200"/>
                </a:lnTo>
                <a:lnTo>
                  <a:pt x="100" y="200"/>
                </a:lnTo>
                <a:lnTo>
                  <a:pt x="120" y="198"/>
                </a:lnTo>
                <a:lnTo>
                  <a:pt x="138" y="192"/>
                </a:lnTo>
                <a:lnTo>
                  <a:pt x="156" y="184"/>
                </a:lnTo>
                <a:lnTo>
                  <a:pt x="170" y="172"/>
                </a:lnTo>
                <a:lnTo>
                  <a:pt x="182" y="156"/>
                </a:lnTo>
                <a:lnTo>
                  <a:pt x="192" y="140"/>
                </a:lnTo>
                <a:lnTo>
                  <a:pt x="198" y="120"/>
                </a:lnTo>
                <a:lnTo>
                  <a:pt x="200" y="100"/>
                </a:lnTo>
                <a:lnTo>
                  <a:pt x="200" y="100"/>
                </a:lnTo>
                <a:close/>
                <a:moveTo>
                  <a:pt x="100" y="26"/>
                </a:moveTo>
                <a:lnTo>
                  <a:pt x="100" y="26"/>
                </a:lnTo>
                <a:lnTo>
                  <a:pt x="114" y="28"/>
                </a:lnTo>
                <a:lnTo>
                  <a:pt x="128" y="32"/>
                </a:lnTo>
                <a:lnTo>
                  <a:pt x="140" y="40"/>
                </a:lnTo>
                <a:lnTo>
                  <a:pt x="152" y="48"/>
                </a:lnTo>
                <a:lnTo>
                  <a:pt x="160" y="58"/>
                </a:lnTo>
                <a:lnTo>
                  <a:pt x="166" y="72"/>
                </a:lnTo>
                <a:lnTo>
                  <a:pt x="170" y="86"/>
                </a:lnTo>
                <a:lnTo>
                  <a:pt x="172" y="100"/>
                </a:lnTo>
                <a:lnTo>
                  <a:pt x="172" y="100"/>
                </a:lnTo>
                <a:lnTo>
                  <a:pt x="170" y="114"/>
                </a:lnTo>
                <a:lnTo>
                  <a:pt x="166" y="128"/>
                </a:lnTo>
                <a:lnTo>
                  <a:pt x="160" y="140"/>
                </a:lnTo>
                <a:lnTo>
                  <a:pt x="152" y="152"/>
                </a:lnTo>
                <a:lnTo>
                  <a:pt x="140" y="160"/>
                </a:lnTo>
                <a:lnTo>
                  <a:pt x="128" y="168"/>
                </a:lnTo>
                <a:lnTo>
                  <a:pt x="114" y="172"/>
                </a:lnTo>
                <a:lnTo>
                  <a:pt x="100" y="174"/>
                </a:lnTo>
                <a:lnTo>
                  <a:pt x="100" y="174"/>
                </a:lnTo>
                <a:lnTo>
                  <a:pt x="86" y="172"/>
                </a:lnTo>
                <a:lnTo>
                  <a:pt x="72" y="168"/>
                </a:lnTo>
                <a:lnTo>
                  <a:pt x="60" y="160"/>
                </a:lnTo>
                <a:lnTo>
                  <a:pt x="48" y="152"/>
                </a:lnTo>
                <a:lnTo>
                  <a:pt x="40" y="140"/>
                </a:lnTo>
                <a:lnTo>
                  <a:pt x="32" y="128"/>
                </a:lnTo>
                <a:lnTo>
                  <a:pt x="28" y="114"/>
                </a:lnTo>
                <a:lnTo>
                  <a:pt x="28" y="100"/>
                </a:lnTo>
                <a:lnTo>
                  <a:pt x="28" y="100"/>
                </a:lnTo>
                <a:lnTo>
                  <a:pt x="28" y="86"/>
                </a:lnTo>
                <a:lnTo>
                  <a:pt x="32" y="72"/>
                </a:lnTo>
                <a:lnTo>
                  <a:pt x="40" y="58"/>
                </a:lnTo>
                <a:lnTo>
                  <a:pt x="48" y="48"/>
                </a:lnTo>
                <a:lnTo>
                  <a:pt x="60" y="40"/>
                </a:lnTo>
                <a:lnTo>
                  <a:pt x="72" y="32"/>
                </a:lnTo>
                <a:lnTo>
                  <a:pt x="86" y="28"/>
                </a:lnTo>
                <a:lnTo>
                  <a:pt x="100" y="26"/>
                </a:lnTo>
                <a:lnTo>
                  <a:pt x="100" y="26"/>
                </a:lnTo>
                <a:close/>
              </a:path>
            </a:pathLst>
          </a:custGeom>
          <a:solidFill>
            <a:srgbClr val="AC0E00"/>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92" name="Freeform 24"/>
          <p:cNvSpPr/>
          <p:nvPr>
            <p:custDataLst>
              <p:tags r:id="rId29"/>
            </p:custDataLst>
          </p:nvPr>
        </p:nvSpPr>
        <p:spPr bwMode="auto">
          <a:xfrm>
            <a:off x="5634595" y="2560510"/>
            <a:ext cx="242267" cy="249838"/>
          </a:xfrm>
          <a:custGeom>
            <a:avLst/>
            <a:gdLst>
              <a:gd name="T0" fmla="*/ 144 w 144"/>
              <a:gd name="T1" fmla="*/ 74 h 148"/>
              <a:gd name="T2" fmla="*/ 144 w 144"/>
              <a:gd name="T3" fmla="*/ 74 h 148"/>
              <a:gd name="T4" fmla="*/ 142 w 144"/>
              <a:gd name="T5" fmla="*/ 60 h 148"/>
              <a:gd name="T6" fmla="*/ 138 w 144"/>
              <a:gd name="T7" fmla="*/ 46 h 148"/>
              <a:gd name="T8" fmla="*/ 132 w 144"/>
              <a:gd name="T9" fmla="*/ 32 h 148"/>
              <a:gd name="T10" fmla="*/ 124 w 144"/>
              <a:gd name="T11" fmla="*/ 22 h 148"/>
              <a:gd name="T12" fmla="*/ 112 w 144"/>
              <a:gd name="T13" fmla="*/ 14 h 148"/>
              <a:gd name="T14" fmla="*/ 100 w 144"/>
              <a:gd name="T15" fmla="*/ 6 h 148"/>
              <a:gd name="T16" fmla="*/ 86 w 144"/>
              <a:gd name="T17" fmla="*/ 2 h 148"/>
              <a:gd name="T18" fmla="*/ 72 w 144"/>
              <a:gd name="T19" fmla="*/ 0 h 148"/>
              <a:gd name="T20" fmla="*/ 72 w 144"/>
              <a:gd name="T21" fmla="*/ 0 h 148"/>
              <a:gd name="T22" fmla="*/ 58 w 144"/>
              <a:gd name="T23" fmla="*/ 2 h 148"/>
              <a:gd name="T24" fmla="*/ 44 w 144"/>
              <a:gd name="T25" fmla="*/ 6 h 148"/>
              <a:gd name="T26" fmla="*/ 32 w 144"/>
              <a:gd name="T27" fmla="*/ 14 h 148"/>
              <a:gd name="T28" fmla="*/ 20 w 144"/>
              <a:gd name="T29" fmla="*/ 22 h 148"/>
              <a:gd name="T30" fmla="*/ 12 w 144"/>
              <a:gd name="T31" fmla="*/ 32 h 148"/>
              <a:gd name="T32" fmla="*/ 4 w 144"/>
              <a:gd name="T33" fmla="*/ 46 h 148"/>
              <a:gd name="T34" fmla="*/ 0 w 144"/>
              <a:gd name="T35" fmla="*/ 60 h 148"/>
              <a:gd name="T36" fmla="*/ 0 w 144"/>
              <a:gd name="T37" fmla="*/ 74 h 148"/>
              <a:gd name="T38" fmla="*/ 0 w 144"/>
              <a:gd name="T39" fmla="*/ 74 h 148"/>
              <a:gd name="T40" fmla="*/ 0 w 144"/>
              <a:gd name="T41" fmla="*/ 88 h 148"/>
              <a:gd name="T42" fmla="*/ 4 w 144"/>
              <a:gd name="T43" fmla="*/ 102 h 148"/>
              <a:gd name="T44" fmla="*/ 12 w 144"/>
              <a:gd name="T45" fmla="*/ 114 h 148"/>
              <a:gd name="T46" fmla="*/ 20 w 144"/>
              <a:gd name="T47" fmla="*/ 126 h 148"/>
              <a:gd name="T48" fmla="*/ 32 w 144"/>
              <a:gd name="T49" fmla="*/ 134 h 148"/>
              <a:gd name="T50" fmla="*/ 44 w 144"/>
              <a:gd name="T51" fmla="*/ 142 h 148"/>
              <a:gd name="T52" fmla="*/ 58 w 144"/>
              <a:gd name="T53" fmla="*/ 146 h 148"/>
              <a:gd name="T54" fmla="*/ 72 w 144"/>
              <a:gd name="T55" fmla="*/ 148 h 148"/>
              <a:gd name="T56" fmla="*/ 72 w 144"/>
              <a:gd name="T57" fmla="*/ 148 h 148"/>
              <a:gd name="T58" fmla="*/ 86 w 144"/>
              <a:gd name="T59" fmla="*/ 146 h 148"/>
              <a:gd name="T60" fmla="*/ 100 w 144"/>
              <a:gd name="T61" fmla="*/ 142 h 148"/>
              <a:gd name="T62" fmla="*/ 112 w 144"/>
              <a:gd name="T63" fmla="*/ 134 h 148"/>
              <a:gd name="T64" fmla="*/ 124 w 144"/>
              <a:gd name="T65" fmla="*/ 126 h 148"/>
              <a:gd name="T66" fmla="*/ 132 w 144"/>
              <a:gd name="T67" fmla="*/ 114 h 148"/>
              <a:gd name="T68" fmla="*/ 138 w 144"/>
              <a:gd name="T69" fmla="*/ 102 h 148"/>
              <a:gd name="T70" fmla="*/ 142 w 144"/>
              <a:gd name="T71" fmla="*/ 88 h 148"/>
              <a:gd name="T72" fmla="*/ 144 w 144"/>
              <a:gd name="T73" fmla="*/ 74 h 148"/>
              <a:gd name="T74" fmla="*/ 144 w 144"/>
              <a:gd name="T7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 h="148">
                <a:moveTo>
                  <a:pt x="144" y="74"/>
                </a:moveTo>
                <a:lnTo>
                  <a:pt x="144" y="74"/>
                </a:lnTo>
                <a:lnTo>
                  <a:pt x="142" y="60"/>
                </a:lnTo>
                <a:lnTo>
                  <a:pt x="138" y="46"/>
                </a:lnTo>
                <a:lnTo>
                  <a:pt x="132" y="32"/>
                </a:lnTo>
                <a:lnTo>
                  <a:pt x="124" y="22"/>
                </a:lnTo>
                <a:lnTo>
                  <a:pt x="112" y="14"/>
                </a:lnTo>
                <a:lnTo>
                  <a:pt x="100" y="6"/>
                </a:lnTo>
                <a:lnTo>
                  <a:pt x="86" y="2"/>
                </a:lnTo>
                <a:lnTo>
                  <a:pt x="72" y="0"/>
                </a:lnTo>
                <a:lnTo>
                  <a:pt x="72" y="0"/>
                </a:lnTo>
                <a:lnTo>
                  <a:pt x="58" y="2"/>
                </a:lnTo>
                <a:lnTo>
                  <a:pt x="44" y="6"/>
                </a:lnTo>
                <a:lnTo>
                  <a:pt x="32" y="14"/>
                </a:lnTo>
                <a:lnTo>
                  <a:pt x="20" y="22"/>
                </a:lnTo>
                <a:lnTo>
                  <a:pt x="12" y="32"/>
                </a:lnTo>
                <a:lnTo>
                  <a:pt x="4" y="46"/>
                </a:lnTo>
                <a:lnTo>
                  <a:pt x="0" y="60"/>
                </a:lnTo>
                <a:lnTo>
                  <a:pt x="0" y="74"/>
                </a:lnTo>
                <a:lnTo>
                  <a:pt x="0" y="74"/>
                </a:lnTo>
                <a:lnTo>
                  <a:pt x="0" y="88"/>
                </a:lnTo>
                <a:lnTo>
                  <a:pt x="4" y="102"/>
                </a:lnTo>
                <a:lnTo>
                  <a:pt x="12" y="114"/>
                </a:lnTo>
                <a:lnTo>
                  <a:pt x="20" y="126"/>
                </a:lnTo>
                <a:lnTo>
                  <a:pt x="32" y="134"/>
                </a:lnTo>
                <a:lnTo>
                  <a:pt x="44" y="142"/>
                </a:lnTo>
                <a:lnTo>
                  <a:pt x="58" y="146"/>
                </a:lnTo>
                <a:lnTo>
                  <a:pt x="72" y="148"/>
                </a:lnTo>
                <a:lnTo>
                  <a:pt x="72" y="148"/>
                </a:lnTo>
                <a:lnTo>
                  <a:pt x="86" y="146"/>
                </a:lnTo>
                <a:lnTo>
                  <a:pt x="100" y="142"/>
                </a:lnTo>
                <a:lnTo>
                  <a:pt x="112" y="134"/>
                </a:lnTo>
                <a:lnTo>
                  <a:pt x="124" y="126"/>
                </a:lnTo>
                <a:lnTo>
                  <a:pt x="132" y="114"/>
                </a:lnTo>
                <a:lnTo>
                  <a:pt x="138" y="102"/>
                </a:lnTo>
                <a:lnTo>
                  <a:pt x="142" y="88"/>
                </a:lnTo>
                <a:lnTo>
                  <a:pt x="144" y="74"/>
                </a:lnTo>
                <a:lnTo>
                  <a:pt x="144" y="74"/>
                </a:lnTo>
                <a:close/>
              </a:path>
            </a:pathLst>
          </a:custGeom>
          <a:solidFill>
            <a:srgbClr val="BBDBCB"/>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93" name="Freeform 25"/>
          <p:cNvSpPr/>
          <p:nvPr>
            <p:custDataLst>
              <p:tags r:id="rId30"/>
            </p:custDataLst>
          </p:nvPr>
        </p:nvSpPr>
        <p:spPr bwMode="auto">
          <a:xfrm>
            <a:off x="5725446" y="3019493"/>
            <a:ext cx="60567" cy="549833"/>
          </a:xfrm>
          <a:custGeom>
            <a:avLst/>
            <a:gdLst>
              <a:gd name="T0" fmla="*/ 32 w 36"/>
              <a:gd name="T1" fmla="*/ 200 h 326"/>
              <a:gd name="T2" fmla="*/ 32 w 36"/>
              <a:gd name="T3" fmla="*/ 200 h 326"/>
              <a:gd name="T4" fmla="*/ 36 w 36"/>
              <a:gd name="T5" fmla="*/ 150 h 326"/>
              <a:gd name="T6" fmla="*/ 36 w 36"/>
              <a:gd name="T7" fmla="*/ 126 h 326"/>
              <a:gd name="T8" fmla="*/ 36 w 36"/>
              <a:gd name="T9" fmla="*/ 102 h 326"/>
              <a:gd name="T10" fmla="*/ 34 w 36"/>
              <a:gd name="T11" fmla="*/ 78 h 326"/>
              <a:gd name="T12" fmla="*/ 30 w 36"/>
              <a:gd name="T13" fmla="*/ 54 h 326"/>
              <a:gd name="T14" fmla="*/ 26 w 36"/>
              <a:gd name="T15" fmla="*/ 28 h 326"/>
              <a:gd name="T16" fmla="*/ 18 w 36"/>
              <a:gd name="T17" fmla="*/ 0 h 326"/>
              <a:gd name="T18" fmla="*/ 18 w 36"/>
              <a:gd name="T19" fmla="*/ 0 h 326"/>
              <a:gd name="T20" fmla="*/ 10 w 36"/>
              <a:gd name="T21" fmla="*/ 28 h 326"/>
              <a:gd name="T22" fmla="*/ 6 w 36"/>
              <a:gd name="T23" fmla="*/ 54 h 326"/>
              <a:gd name="T24" fmla="*/ 2 w 36"/>
              <a:gd name="T25" fmla="*/ 78 h 326"/>
              <a:gd name="T26" fmla="*/ 0 w 36"/>
              <a:gd name="T27" fmla="*/ 102 h 326"/>
              <a:gd name="T28" fmla="*/ 0 w 36"/>
              <a:gd name="T29" fmla="*/ 126 h 326"/>
              <a:gd name="T30" fmla="*/ 0 w 36"/>
              <a:gd name="T31" fmla="*/ 150 h 326"/>
              <a:gd name="T32" fmla="*/ 4 w 36"/>
              <a:gd name="T33" fmla="*/ 200 h 326"/>
              <a:gd name="T34" fmla="*/ 4 w 36"/>
              <a:gd name="T35" fmla="*/ 200 h 326"/>
              <a:gd name="T36" fmla="*/ 8 w 36"/>
              <a:gd name="T37" fmla="*/ 232 h 326"/>
              <a:gd name="T38" fmla="*/ 8 w 36"/>
              <a:gd name="T39" fmla="*/ 232 h 326"/>
              <a:gd name="T40" fmla="*/ 18 w 36"/>
              <a:gd name="T41" fmla="*/ 326 h 326"/>
              <a:gd name="T42" fmla="*/ 18 w 36"/>
              <a:gd name="T43" fmla="*/ 326 h 326"/>
              <a:gd name="T44" fmla="*/ 28 w 36"/>
              <a:gd name="T45" fmla="*/ 232 h 326"/>
              <a:gd name="T46" fmla="*/ 28 w 36"/>
              <a:gd name="T47" fmla="*/ 232 h 326"/>
              <a:gd name="T48" fmla="*/ 32 w 36"/>
              <a:gd name="T49" fmla="*/ 200 h 326"/>
              <a:gd name="T50" fmla="*/ 32 w 36"/>
              <a:gd name="T51" fmla="*/ 20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26">
                <a:moveTo>
                  <a:pt x="32" y="200"/>
                </a:moveTo>
                <a:lnTo>
                  <a:pt x="32" y="200"/>
                </a:lnTo>
                <a:lnTo>
                  <a:pt x="36" y="150"/>
                </a:lnTo>
                <a:lnTo>
                  <a:pt x="36" y="126"/>
                </a:lnTo>
                <a:lnTo>
                  <a:pt x="36" y="102"/>
                </a:lnTo>
                <a:lnTo>
                  <a:pt x="34" y="78"/>
                </a:lnTo>
                <a:lnTo>
                  <a:pt x="30" y="54"/>
                </a:lnTo>
                <a:lnTo>
                  <a:pt x="26" y="28"/>
                </a:lnTo>
                <a:lnTo>
                  <a:pt x="18" y="0"/>
                </a:lnTo>
                <a:lnTo>
                  <a:pt x="18" y="0"/>
                </a:lnTo>
                <a:lnTo>
                  <a:pt x="10" y="28"/>
                </a:lnTo>
                <a:lnTo>
                  <a:pt x="6" y="54"/>
                </a:lnTo>
                <a:lnTo>
                  <a:pt x="2" y="78"/>
                </a:lnTo>
                <a:lnTo>
                  <a:pt x="0" y="102"/>
                </a:lnTo>
                <a:lnTo>
                  <a:pt x="0" y="126"/>
                </a:lnTo>
                <a:lnTo>
                  <a:pt x="0" y="150"/>
                </a:lnTo>
                <a:lnTo>
                  <a:pt x="4" y="200"/>
                </a:lnTo>
                <a:lnTo>
                  <a:pt x="4" y="200"/>
                </a:lnTo>
                <a:lnTo>
                  <a:pt x="8" y="232"/>
                </a:lnTo>
                <a:lnTo>
                  <a:pt x="8" y="232"/>
                </a:lnTo>
                <a:lnTo>
                  <a:pt x="18" y="326"/>
                </a:lnTo>
                <a:lnTo>
                  <a:pt x="18" y="326"/>
                </a:lnTo>
                <a:lnTo>
                  <a:pt x="28" y="232"/>
                </a:lnTo>
                <a:lnTo>
                  <a:pt x="28" y="232"/>
                </a:lnTo>
                <a:lnTo>
                  <a:pt x="32" y="200"/>
                </a:lnTo>
                <a:lnTo>
                  <a:pt x="32" y="200"/>
                </a:lnTo>
                <a:close/>
              </a:path>
            </a:pathLst>
          </a:custGeom>
          <a:solidFill>
            <a:srgbClr val="AC0E00"/>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94" name="Freeform 26"/>
          <p:cNvSpPr/>
          <p:nvPr>
            <p:custDataLst>
              <p:tags r:id="rId31"/>
            </p:custDataLst>
          </p:nvPr>
        </p:nvSpPr>
        <p:spPr bwMode="auto">
          <a:xfrm>
            <a:off x="5715036" y="3356396"/>
            <a:ext cx="23659" cy="53942"/>
          </a:xfrm>
          <a:custGeom>
            <a:avLst/>
            <a:gdLst>
              <a:gd name="T0" fmla="*/ 14 w 14"/>
              <a:gd name="T1" fmla="*/ 32 h 32"/>
              <a:gd name="T2" fmla="*/ 14 w 14"/>
              <a:gd name="T3" fmla="*/ 32 h 32"/>
              <a:gd name="T4" fmla="*/ 10 w 14"/>
              <a:gd name="T5" fmla="*/ 0 h 32"/>
              <a:gd name="T6" fmla="*/ 0 w 14"/>
              <a:gd name="T7" fmla="*/ 0 h 32"/>
              <a:gd name="T8" fmla="*/ 8 w 14"/>
              <a:gd name="T9" fmla="*/ 32 h 32"/>
              <a:gd name="T10" fmla="*/ 14 w 14"/>
              <a:gd name="T11" fmla="*/ 32 h 32"/>
            </a:gdLst>
            <a:ahLst/>
            <a:cxnLst>
              <a:cxn ang="0">
                <a:pos x="T0" y="T1"/>
              </a:cxn>
              <a:cxn ang="0">
                <a:pos x="T2" y="T3"/>
              </a:cxn>
              <a:cxn ang="0">
                <a:pos x="T4" y="T5"/>
              </a:cxn>
              <a:cxn ang="0">
                <a:pos x="T6" y="T7"/>
              </a:cxn>
              <a:cxn ang="0">
                <a:pos x="T8" y="T9"/>
              </a:cxn>
              <a:cxn ang="0">
                <a:pos x="T10" y="T11"/>
              </a:cxn>
            </a:cxnLst>
            <a:rect l="0" t="0" r="r" b="b"/>
            <a:pathLst>
              <a:path w="14" h="32">
                <a:moveTo>
                  <a:pt x="14" y="32"/>
                </a:moveTo>
                <a:lnTo>
                  <a:pt x="14" y="32"/>
                </a:lnTo>
                <a:lnTo>
                  <a:pt x="10" y="0"/>
                </a:lnTo>
                <a:lnTo>
                  <a:pt x="0" y="0"/>
                </a:lnTo>
                <a:lnTo>
                  <a:pt x="8" y="32"/>
                </a:lnTo>
                <a:lnTo>
                  <a:pt x="14" y="32"/>
                </a:lnTo>
                <a:close/>
              </a:path>
            </a:pathLst>
          </a:custGeom>
          <a:solidFill>
            <a:srgbClr val="AC0E00"/>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95" name="Freeform 27"/>
          <p:cNvSpPr/>
          <p:nvPr>
            <p:custDataLst>
              <p:tags r:id="rId32"/>
            </p:custDataLst>
          </p:nvPr>
        </p:nvSpPr>
        <p:spPr bwMode="auto">
          <a:xfrm>
            <a:off x="5772763" y="3356396"/>
            <a:ext cx="23659" cy="53942"/>
          </a:xfrm>
          <a:custGeom>
            <a:avLst/>
            <a:gdLst>
              <a:gd name="T0" fmla="*/ 4 w 14"/>
              <a:gd name="T1" fmla="*/ 0 h 32"/>
              <a:gd name="T2" fmla="*/ 4 w 14"/>
              <a:gd name="T3" fmla="*/ 0 h 32"/>
              <a:gd name="T4" fmla="*/ 0 w 14"/>
              <a:gd name="T5" fmla="*/ 32 h 32"/>
              <a:gd name="T6" fmla="*/ 6 w 14"/>
              <a:gd name="T7" fmla="*/ 32 h 32"/>
              <a:gd name="T8" fmla="*/ 14 w 14"/>
              <a:gd name="T9" fmla="*/ 0 h 32"/>
              <a:gd name="T10" fmla="*/ 4 w 14"/>
              <a:gd name="T11" fmla="*/ 0 h 32"/>
            </a:gdLst>
            <a:ahLst/>
            <a:cxnLst>
              <a:cxn ang="0">
                <a:pos x="T0" y="T1"/>
              </a:cxn>
              <a:cxn ang="0">
                <a:pos x="T2" y="T3"/>
              </a:cxn>
              <a:cxn ang="0">
                <a:pos x="T4" y="T5"/>
              </a:cxn>
              <a:cxn ang="0">
                <a:pos x="T6" y="T7"/>
              </a:cxn>
              <a:cxn ang="0">
                <a:pos x="T8" y="T9"/>
              </a:cxn>
              <a:cxn ang="0">
                <a:pos x="T10" y="T11"/>
              </a:cxn>
            </a:cxnLst>
            <a:rect l="0" t="0" r="r" b="b"/>
            <a:pathLst>
              <a:path w="14" h="32">
                <a:moveTo>
                  <a:pt x="4" y="0"/>
                </a:moveTo>
                <a:lnTo>
                  <a:pt x="4" y="0"/>
                </a:lnTo>
                <a:lnTo>
                  <a:pt x="0" y="32"/>
                </a:lnTo>
                <a:lnTo>
                  <a:pt x="6" y="32"/>
                </a:lnTo>
                <a:lnTo>
                  <a:pt x="14" y="0"/>
                </a:lnTo>
                <a:lnTo>
                  <a:pt x="4" y="0"/>
                </a:lnTo>
                <a:close/>
              </a:path>
            </a:pathLst>
          </a:custGeom>
          <a:solidFill>
            <a:srgbClr val="AC0E00"/>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96" name="Freeform 28"/>
          <p:cNvSpPr/>
          <p:nvPr>
            <p:custDataLst>
              <p:tags r:id="rId33"/>
            </p:custDataLst>
          </p:nvPr>
        </p:nvSpPr>
        <p:spPr bwMode="auto">
          <a:xfrm>
            <a:off x="5786012" y="3019493"/>
            <a:ext cx="235643" cy="549833"/>
          </a:xfrm>
          <a:custGeom>
            <a:avLst/>
            <a:gdLst>
              <a:gd name="T0" fmla="*/ 18 w 140"/>
              <a:gd name="T1" fmla="*/ 156 h 326"/>
              <a:gd name="T2" fmla="*/ 18 w 140"/>
              <a:gd name="T3" fmla="*/ 156 h 326"/>
              <a:gd name="T4" fmla="*/ 36 w 140"/>
              <a:gd name="T5" fmla="*/ 158 h 326"/>
              <a:gd name="T6" fmla="*/ 50 w 140"/>
              <a:gd name="T7" fmla="*/ 162 h 326"/>
              <a:gd name="T8" fmla="*/ 64 w 140"/>
              <a:gd name="T9" fmla="*/ 168 h 326"/>
              <a:gd name="T10" fmla="*/ 74 w 140"/>
              <a:gd name="T11" fmla="*/ 178 h 326"/>
              <a:gd name="T12" fmla="*/ 82 w 140"/>
              <a:gd name="T13" fmla="*/ 188 h 326"/>
              <a:gd name="T14" fmla="*/ 88 w 140"/>
              <a:gd name="T15" fmla="*/ 200 h 326"/>
              <a:gd name="T16" fmla="*/ 92 w 140"/>
              <a:gd name="T17" fmla="*/ 212 h 326"/>
              <a:gd name="T18" fmla="*/ 96 w 140"/>
              <a:gd name="T19" fmla="*/ 226 h 326"/>
              <a:gd name="T20" fmla="*/ 98 w 140"/>
              <a:gd name="T21" fmla="*/ 254 h 326"/>
              <a:gd name="T22" fmla="*/ 98 w 140"/>
              <a:gd name="T23" fmla="*/ 282 h 326"/>
              <a:gd name="T24" fmla="*/ 96 w 140"/>
              <a:gd name="T25" fmla="*/ 326 h 326"/>
              <a:gd name="T26" fmla="*/ 96 w 140"/>
              <a:gd name="T27" fmla="*/ 326 h 326"/>
              <a:gd name="T28" fmla="*/ 104 w 140"/>
              <a:gd name="T29" fmla="*/ 306 h 326"/>
              <a:gd name="T30" fmla="*/ 112 w 140"/>
              <a:gd name="T31" fmla="*/ 284 h 326"/>
              <a:gd name="T32" fmla="*/ 120 w 140"/>
              <a:gd name="T33" fmla="*/ 260 h 326"/>
              <a:gd name="T34" fmla="*/ 128 w 140"/>
              <a:gd name="T35" fmla="*/ 236 h 326"/>
              <a:gd name="T36" fmla="*/ 132 w 140"/>
              <a:gd name="T37" fmla="*/ 210 h 326"/>
              <a:gd name="T38" fmla="*/ 136 w 140"/>
              <a:gd name="T39" fmla="*/ 184 h 326"/>
              <a:gd name="T40" fmla="*/ 140 w 140"/>
              <a:gd name="T41" fmla="*/ 160 h 326"/>
              <a:gd name="T42" fmla="*/ 140 w 140"/>
              <a:gd name="T43" fmla="*/ 134 h 326"/>
              <a:gd name="T44" fmla="*/ 140 w 140"/>
              <a:gd name="T45" fmla="*/ 110 h 326"/>
              <a:gd name="T46" fmla="*/ 136 w 140"/>
              <a:gd name="T47" fmla="*/ 88 h 326"/>
              <a:gd name="T48" fmla="*/ 130 w 140"/>
              <a:gd name="T49" fmla="*/ 66 h 326"/>
              <a:gd name="T50" fmla="*/ 122 w 140"/>
              <a:gd name="T51" fmla="*/ 48 h 326"/>
              <a:gd name="T52" fmla="*/ 112 w 140"/>
              <a:gd name="T53" fmla="*/ 30 h 326"/>
              <a:gd name="T54" fmla="*/ 98 w 140"/>
              <a:gd name="T55" fmla="*/ 16 h 326"/>
              <a:gd name="T56" fmla="*/ 80 w 140"/>
              <a:gd name="T57" fmla="*/ 6 h 326"/>
              <a:gd name="T58" fmla="*/ 72 w 140"/>
              <a:gd name="T59" fmla="*/ 2 h 326"/>
              <a:gd name="T60" fmla="*/ 60 w 140"/>
              <a:gd name="T61" fmla="*/ 0 h 326"/>
              <a:gd name="T62" fmla="*/ 0 w 140"/>
              <a:gd name="T63" fmla="*/ 156 h 326"/>
              <a:gd name="T64" fmla="*/ 18 w 140"/>
              <a:gd name="T65" fmla="*/ 15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 h="326">
                <a:moveTo>
                  <a:pt x="18" y="156"/>
                </a:moveTo>
                <a:lnTo>
                  <a:pt x="18" y="156"/>
                </a:lnTo>
                <a:lnTo>
                  <a:pt x="36" y="158"/>
                </a:lnTo>
                <a:lnTo>
                  <a:pt x="50" y="162"/>
                </a:lnTo>
                <a:lnTo>
                  <a:pt x="64" y="168"/>
                </a:lnTo>
                <a:lnTo>
                  <a:pt x="74" y="178"/>
                </a:lnTo>
                <a:lnTo>
                  <a:pt x="82" y="188"/>
                </a:lnTo>
                <a:lnTo>
                  <a:pt x="88" y="200"/>
                </a:lnTo>
                <a:lnTo>
                  <a:pt x="92" y="212"/>
                </a:lnTo>
                <a:lnTo>
                  <a:pt x="96" y="226"/>
                </a:lnTo>
                <a:lnTo>
                  <a:pt x="98" y="254"/>
                </a:lnTo>
                <a:lnTo>
                  <a:pt x="98" y="282"/>
                </a:lnTo>
                <a:lnTo>
                  <a:pt x="96" y="326"/>
                </a:lnTo>
                <a:lnTo>
                  <a:pt x="96" y="326"/>
                </a:lnTo>
                <a:lnTo>
                  <a:pt x="104" y="306"/>
                </a:lnTo>
                <a:lnTo>
                  <a:pt x="112" y="284"/>
                </a:lnTo>
                <a:lnTo>
                  <a:pt x="120" y="260"/>
                </a:lnTo>
                <a:lnTo>
                  <a:pt x="128" y="236"/>
                </a:lnTo>
                <a:lnTo>
                  <a:pt x="132" y="210"/>
                </a:lnTo>
                <a:lnTo>
                  <a:pt x="136" y="184"/>
                </a:lnTo>
                <a:lnTo>
                  <a:pt x="140" y="160"/>
                </a:lnTo>
                <a:lnTo>
                  <a:pt x="140" y="134"/>
                </a:lnTo>
                <a:lnTo>
                  <a:pt x="140" y="110"/>
                </a:lnTo>
                <a:lnTo>
                  <a:pt x="136" y="88"/>
                </a:lnTo>
                <a:lnTo>
                  <a:pt x="130" y="66"/>
                </a:lnTo>
                <a:lnTo>
                  <a:pt x="122" y="48"/>
                </a:lnTo>
                <a:lnTo>
                  <a:pt x="112" y="30"/>
                </a:lnTo>
                <a:lnTo>
                  <a:pt x="98" y="16"/>
                </a:lnTo>
                <a:lnTo>
                  <a:pt x="80" y="6"/>
                </a:lnTo>
                <a:lnTo>
                  <a:pt x="72" y="2"/>
                </a:lnTo>
                <a:lnTo>
                  <a:pt x="60" y="0"/>
                </a:lnTo>
                <a:lnTo>
                  <a:pt x="0" y="156"/>
                </a:lnTo>
                <a:lnTo>
                  <a:pt x="18" y="156"/>
                </a:lnTo>
                <a:close/>
              </a:path>
            </a:pathLst>
          </a:custGeom>
          <a:solidFill>
            <a:srgbClr val="AC0E00"/>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97" name="Freeform 29"/>
          <p:cNvSpPr/>
          <p:nvPr>
            <p:custDataLst>
              <p:tags r:id="rId34"/>
            </p:custDataLst>
          </p:nvPr>
        </p:nvSpPr>
        <p:spPr bwMode="auto">
          <a:xfrm>
            <a:off x="5488856" y="3019493"/>
            <a:ext cx="235643" cy="549833"/>
          </a:xfrm>
          <a:custGeom>
            <a:avLst/>
            <a:gdLst>
              <a:gd name="T0" fmla="*/ 140 w 140"/>
              <a:gd name="T1" fmla="*/ 156 h 326"/>
              <a:gd name="T2" fmla="*/ 78 w 140"/>
              <a:gd name="T3" fmla="*/ 0 h 326"/>
              <a:gd name="T4" fmla="*/ 78 w 140"/>
              <a:gd name="T5" fmla="*/ 0 h 326"/>
              <a:gd name="T6" fmla="*/ 68 w 140"/>
              <a:gd name="T7" fmla="*/ 2 h 326"/>
              <a:gd name="T8" fmla="*/ 58 w 140"/>
              <a:gd name="T9" fmla="*/ 6 h 326"/>
              <a:gd name="T10" fmla="*/ 42 w 140"/>
              <a:gd name="T11" fmla="*/ 16 h 326"/>
              <a:gd name="T12" fmla="*/ 28 w 140"/>
              <a:gd name="T13" fmla="*/ 30 h 326"/>
              <a:gd name="T14" fmla="*/ 18 w 140"/>
              <a:gd name="T15" fmla="*/ 48 h 326"/>
              <a:gd name="T16" fmla="*/ 10 w 140"/>
              <a:gd name="T17" fmla="*/ 66 h 326"/>
              <a:gd name="T18" fmla="*/ 4 w 140"/>
              <a:gd name="T19" fmla="*/ 88 h 326"/>
              <a:gd name="T20" fmla="*/ 0 w 140"/>
              <a:gd name="T21" fmla="*/ 110 h 326"/>
              <a:gd name="T22" fmla="*/ 0 w 140"/>
              <a:gd name="T23" fmla="*/ 134 h 326"/>
              <a:gd name="T24" fmla="*/ 0 w 140"/>
              <a:gd name="T25" fmla="*/ 160 h 326"/>
              <a:gd name="T26" fmla="*/ 2 w 140"/>
              <a:gd name="T27" fmla="*/ 184 h 326"/>
              <a:gd name="T28" fmla="*/ 6 w 140"/>
              <a:gd name="T29" fmla="*/ 210 h 326"/>
              <a:gd name="T30" fmla="*/ 12 w 140"/>
              <a:gd name="T31" fmla="*/ 236 h 326"/>
              <a:gd name="T32" fmla="*/ 18 w 140"/>
              <a:gd name="T33" fmla="*/ 260 h 326"/>
              <a:gd name="T34" fmla="*/ 26 w 140"/>
              <a:gd name="T35" fmla="*/ 284 h 326"/>
              <a:gd name="T36" fmla="*/ 34 w 140"/>
              <a:gd name="T37" fmla="*/ 306 h 326"/>
              <a:gd name="T38" fmla="*/ 44 w 140"/>
              <a:gd name="T39" fmla="*/ 326 h 326"/>
              <a:gd name="T40" fmla="*/ 44 w 140"/>
              <a:gd name="T41" fmla="*/ 326 h 326"/>
              <a:gd name="T42" fmla="*/ 40 w 140"/>
              <a:gd name="T43" fmla="*/ 282 h 326"/>
              <a:gd name="T44" fmla="*/ 40 w 140"/>
              <a:gd name="T45" fmla="*/ 254 h 326"/>
              <a:gd name="T46" fmla="*/ 44 w 140"/>
              <a:gd name="T47" fmla="*/ 226 h 326"/>
              <a:gd name="T48" fmla="*/ 46 w 140"/>
              <a:gd name="T49" fmla="*/ 212 h 326"/>
              <a:gd name="T50" fmla="*/ 52 w 140"/>
              <a:gd name="T51" fmla="*/ 200 h 326"/>
              <a:gd name="T52" fmla="*/ 58 w 140"/>
              <a:gd name="T53" fmla="*/ 188 h 326"/>
              <a:gd name="T54" fmla="*/ 66 w 140"/>
              <a:gd name="T55" fmla="*/ 178 h 326"/>
              <a:gd name="T56" fmla="*/ 76 w 140"/>
              <a:gd name="T57" fmla="*/ 168 h 326"/>
              <a:gd name="T58" fmla="*/ 88 w 140"/>
              <a:gd name="T59" fmla="*/ 162 h 326"/>
              <a:gd name="T60" fmla="*/ 104 w 140"/>
              <a:gd name="T61" fmla="*/ 158 h 326"/>
              <a:gd name="T62" fmla="*/ 122 w 140"/>
              <a:gd name="T63" fmla="*/ 156 h 326"/>
              <a:gd name="T64" fmla="*/ 140 w 140"/>
              <a:gd name="T65" fmla="*/ 15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 h="326">
                <a:moveTo>
                  <a:pt x="140" y="156"/>
                </a:moveTo>
                <a:lnTo>
                  <a:pt x="78" y="0"/>
                </a:lnTo>
                <a:lnTo>
                  <a:pt x="78" y="0"/>
                </a:lnTo>
                <a:lnTo>
                  <a:pt x="68" y="2"/>
                </a:lnTo>
                <a:lnTo>
                  <a:pt x="58" y="6"/>
                </a:lnTo>
                <a:lnTo>
                  <a:pt x="42" y="16"/>
                </a:lnTo>
                <a:lnTo>
                  <a:pt x="28" y="30"/>
                </a:lnTo>
                <a:lnTo>
                  <a:pt x="18" y="48"/>
                </a:lnTo>
                <a:lnTo>
                  <a:pt x="10" y="66"/>
                </a:lnTo>
                <a:lnTo>
                  <a:pt x="4" y="88"/>
                </a:lnTo>
                <a:lnTo>
                  <a:pt x="0" y="110"/>
                </a:lnTo>
                <a:lnTo>
                  <a:pt x="0" y="134"/>
                </a:lnTo>
                <a:lnTo>
                  <a:pt x="0" y="160"/>
                </a:lnTo>
                <a:lnTo>
                  <a:pt x="2" y="184"/>
                </a:lnTo>
                <a:lnTo>
                  <a:pt x="6" y="210"/>
                </a:lnTo>
                <a:lnTo>
                  <a:pt x="12" y="236"/>
                </a:lnTo>
                <a:lnTo>
                  <a:pt x="18" y="260"/>
                </a:lnTo>
                <a:lnTo>
                  <a:pt x="26" y="284"/>
                </a:lnTo>
                <a:lnTo>
                  <a:pt x="34" y="306"/>
                </a:lnTo>
                <a:lnTo>
                  <a:pt x="44" y="326"/>
                </a:lnTo>
                <a:lnTo>
                  <a:pt x="44" y="326"/>
                </a:lnTo>
                <a:lnTo>
                  <a:pt x="40" y="282"/>
                </a:lnTo>
                <a:lnTo>
                  <a:pt x="40" y="254"/>
                </a:lnTo>
                <a:lnTo>
                  <a:pt x="44" y="226"/>
                </a:lnTo>
                <a:lnTo>
                  <a:pt x="46" y="212"/>
                </a:lnTo>
                <a:lnTo>
                  <a:pt x="52" y="200"/>
                </a:lnTo>
                <a:lnTo>
                  <a:pt x="58" y="188"/>
                </a:lnTo>
                <a:lnTo>
                  <a:pt x="66" y="178"/>
                </a:lnTo>
                <a:lnTo>
                  <a:pt x="76" y="168"/>
                </a:lnTo>
                <a:lnTo>
                  <a:pt x="88" y="162"/>
                </a:lnTo>
                <a:lnTo>
                  <a:pt x="104" y="158"/>
                </a:lnTo>
                <a:lnTo>
                  <a:pt x="122" y="156"/>
                </a:lnTo>
                <a:lnTo>
                  <a:pt x="140" y="156"/>
                </a:lnTo>
                <a:close/>
              </a:path>
            </a:pathLst>
          </a:custGeom>
          <a:solidFill>
            <a:srgbClr val="AC0E00"/>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098" name="Freeform 30"/>
          <p:cNvSpPr/>
          <p:nvPr>
            <p:custDataLst>
              <p:tags r:id="rId35"/>
            </p:custDataLst>
          </p:nvPr>
        </p:nvSpPr>
        <p:spPr bwMode="auto">
          <a:xfrm>
            <a:off x="6813755" y="3372484"/>
            <a:ext cx="367186" cy="350152"/>
          </a:xfrm>
          <a:custGeom>
            <a:avLst/>
            <a:gdLst>
              <a:gd name="T0" fmla="*/ 134 w 218"/>
              <a:gd name="T1" fmla="*/ 80 h 208"/>
              <a:gd name="T2" fmla="*/ 108 w 218"/>
              <a:gd name="T3" fmla="*/ 0 h 208"/>
              <a:gd name="T4" fmla="*/ 84 w 218"/>
              <a:gd name="T5" fmla="*/ 80 h 208"/>
              <a:gd name="T6" fmla="*/ 0 w 218"/>
              <a:gd name="T7" fmla="*/ 80 h 208"/>
              <a:gd name="T8" fmla="*/ 68 w 218"/>
              <a:gd name="T9" fmla="*/ 128 h 208"/>
              <a:gd name="T10" fmla="*/ 42 w 218"/>
              <a:gd name="T11" fmla="*/ 208 h 208"/>
              <a:gd name="T12" fmla="*/ 108 w 218"/>
              <a:gd name="T13" fmla="*/ 158 h 208"/>
              <a:gd name="T14" fmla="*/ 176 w 218"/>
              <a:gd name="T15" fmla="*/ 208 h 208"/>
              <a:gd name="T16" fmla="*/ 150 w 218"/>
              <a:gd name="T17" fmla="*/ 128 h 208"/>
              <a:gd name="T18" fmla="*/ 218 w 218"/>
              <a:gd name="T19" fmla="*/ 80 h 208"/>
              <a:gd name="T20" fmla="*/ 134 w 218"/>
              <a:gd name="T21" fmla="*/ 8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208">
                <a:moveTo>
                  <a:pt x="134" y="80"/>
                </a:moveTo>
                <a:lnTo>
                  <a:pt x="108" y="0"/>
                </a:lnTo>
                <a:lnTo>
                  <a:pt x="84" y="80"/>
                </a:lnTo>
                <a:lnTo>
                  <a:pt x="0" y="80"/>
                </a:lnTo>
                <a:lnTo>
                  <a:pt x="68" y="128"/>
                </a:lnTo>
                <a:lnTo>
                  <a:pt x="42" y="208"/>
                </a:lnTo>
                <a:lnTo>
                  <a:pt x="108" y="158"/>
                </a:lnTo>
                <a:lnTo>
                  <a:pt x="176" y="208"/>
                </a:lnTo>
                <a:lnTo>
                  <a:pt x="150" y="128"/>
                </a:lnTo>
                <a:lnTo>
                  <a:pt x="218" y="80"/>
                </a:lnTo>
                <a:lnTo>
                  <a:pt x="134" y="80"/>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099" name="Freeform 32"/>
          <p:cNvSpPr/>
          <p:nvPr>
            <p:custDataLst>
              <p:tags r:id="rId36"/>
            </p:custDataLst>
          </p:nvPr>
        </p:nvSpPr>
        <p:spPr bwMode="auto">
          <a:xfrm>
            <a:off x="7208386" y="1934022"/>
            <a:ext cx="1536883" cy="919858"/>
          </a:xfrm>
          <a:custGeom>
            <a:avLst/>
            <a:gdLst>
              <a:gd name="T0" fmla="*/ 834 w 912"/>
              <a:gd name="T1" fmla="*/ 546 h 546"/>
              <a:gd name="T2" fmla="*/ 866 w 912"/>
              <a:gd name="T3" fmla="*/ 518 h 546"/>
              <a:gd name="T4" fmla="*/ 892 w 912"/>
              <a:gd name="T5" fmla="*/ 484 h 546"/>
              <a:gd name="T6" fmla="*/ 908 w 912"/>
              <a:gd name="T7" fmla="*/ 444 h 546"/>
              <a:gd name="T8" fmla="*/ 912 w 912"/>
              <a:gd name="T9" fmla="*/ 400 h 546"/>
              <a:gd name="T10" fmla="*/ 912 w 912"/>
              <a:gd name="T11" fmla="*/ 384 h 546"/>
              <a:gd name="T12" fmla="*/ 906 w 912"/>
              <a:gd name="T13" fmla="*/ 354 h 546"/>
              <a:gd name="T14" fmla="*/ 896 w 912"/>
              <a:gd name="T15" fmla="*/ 326 h 546"/>
              <a:gd name="T16" fmla="*/ 882 w 912"/>
              <a:gd name="T17" fmla="*/ 300 h 546"/>
              <a:gd name="T18" fmla="*/ 862 w 912"/>
              <a:gd name="T19" fmla="*/ 278 h 546"/>
              <a:gd name="T20" fmla="*/ 840 w 912"/>
              <a:gd name="T21" fmla="*/ 260 h 546"/>
              <a:gd name="T22" fmla="*/ 814 w 912"/>
              <a:gd name="T23" fmla="*/ 244 h 546"/>
              <a:gd name="T24" fmla="*/ 786 w 912"/>
              <a:gd name="T25" fmla="*/ 234 h 546"/>
              <a:gd name="T26" fmla="*/ 772 w 912"/>
              <a:gd name="T27" fmla="*/ 230 h 546"/>
              <a:gd name="T28" fmla="*/ 772 w 912"/>
              <a:gd name="T29" fmla="*/ 216 h 546"/>
              <a:gd name="T30" fmla="*/ 768 w 912"/>
              <a:gd name="T31" fmla="*/ 172 h 546"/>
              <a:gd name="T32" fmla="*/ 756 w 912"/>
              <a:gd name="T33" fmla="*/ 132 h 546"/>
              <a:gd name="T34" fmla="*/ 736 w 912"/>
              <a:gd name="T35" fmla="*/ 96 h 546"/>
              <a:gd name="T36" fmla="*/ 710 w 912"/>
              <a:gd name="T37" fmla="*/ 64 h 546"/>
              <a:gd name="T38" fmla="*/ 678 w 912"/>
              <a:gd name="T39" fmla="*/ 38 h 546"/>
              <a:gd name="T40" fmla="*/ 642 w 912"/>
              <a:gd name="T41" fmla="*/ 18 h 546"/>
              <a:gd name="T42" fmla="*/ 602 w 912"/>
              <a:gd name="T43" fmla="*/ 6 h 546"/>
              <a:gd name="T44" fmla="*/ 558 w 912"/>
              <a:gd name="T45" fmla="*/ 0 h 546"/>
              <a:gd name="T46" fmla="*/ 538 w 912"/>
              <a:gd name="T47" fmla="*/ 2 h 546"/>
              <a:gd name="T48" fmla="*/ 498 w 912"/>
              <a:gd name="T49" fmla="*/ 10 h 546"/>
              <a:gd name="T50" fmla="*/ 462 w 912"/>
              <a:gd name="T51" fmla="*/ 24 h 546"/>
              <a:gd name="T52" fmla="*/ 428 w 912"/>
              <a:gd name="T53" fmla="*/ 46 h 546"/>
              <a:gd name="T54" fmla="*/ 400 w 912"/>
              <a:gd name="T55" fmla="*/ 72 h 546"/>
              <a:gd name="T56" fmla="*/ 376 w 912"/>
              <a:gd name="T57" fmla="*/ 102 h 546"/>
              <a:gd name="T58" fmla="*/ 358 w 912"/>
              <a:gd name="T59" fmla="*/ 138 h 546"/>
              <a:gd name="T60" fmla="*/ 348 w 912"/>
              <a:gd name="T61" fmla="*/ 176 h 546"/>
              <a:gd name="T62" fmla="*/ 346 w 912"/>
              <a:gd name="T63" fmla="*/ 196 h 546"/>
              <a:gd name="T64" fmla="*/ 296 w 912"/>
              <a:gd name="T65" fmla="*/ 188 h 546"/>
              <a:gd name="T66" fmla="*/ 278 w 912"/>
              <a:gd name="T67" fmla="*/ 190 h 546"/>
              <a:gd name="T68" fmla="*/ 248 w 912"/>
              <a:gd name="T69" fmla="*/ 196 h 546"/>
              <a:gd name="T70" fmla="*/ 218 w 912"/>
              <a:gd name="T71" fmla="*/ 208 h 546"/>
              <a:gd name="T72" fmla="*/ 192 w 912"/>
              <a:gd name="T73" fmla="*/ 224 h 546"/>
              <a:gd name="T74" fmla="*/ 168 w 912"/>
              <a:gd name="T75" fmla="*/ 244 h 546"/>
              <a:gd name="T76" fmla="*/ 150 w 912"/>
              <a:gd name="T77" fmla="*/ 268 h 546"/>
              <a:gd name="T78" fmla="*/ 136 w 912"/>
              <a:gd name="T79" fmla="*/ 296 h 546"/>
              <a:gd name="T80" fmla="*/ 126 w 912"/>
              <a:gd name="T81" fmla="*/ 326 h 546"/>
              <a:gd name="T82" fmla="*/ 124 w 912"/>
              <a:gd name="T83" fmla="*/ 342 h 546"/>
              <a:gd name="T84" fmla="*/ 114 w 912"/>
              <a:gd name="T85" fmla="*/ 342 h 546"/>
              <a:gd name="T86" fmla="*/ 70 w 912"/>
              <a:gd name="T87" fmla="*/ 350 h 546"/>
              <a:gd name="T88" fmla="*/ 34 w 912"/>
              <a:gd name="T89" fmla="*/ 376 h 546"/>
              <a:gd name="T90" fmla="*/ 10 w 912"/>
              <a:gd name="T91" fmla="*/ 412 h 546"/>
              <a:gd name="T92" fmla="*/ 0 w 912"/>
              <a:gd name="T93" fmla="*/ 456 h 546"/>
              <a:gd name="T94" fmla="*/ 0 w 912"/>
              <a:gd name="T95" fmla="*/ 470 h 546"/>
              <a:gd name="T96" fmla="*/ 6 w 912"/>
              <a:gd name="T97" fmla="*/ 494 h 546"/>
              <a:gd name="T98" fmla="*/ 18 w 912"/>
              <a:gd name="T99" fmla="*/ 518 h 546"/>
              <a:gd name="T100" fmla="*/ 32 w 912"/>
              <a:gd name="T101" fmla="*/ 536 h 546"/>
              <a:gd name="T102" fmla="*/ 834 w 912"/>
              <a:gd name="T103" fmla="*/ 54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2" h="546">
                <a:moveTo>
                  <a:pt x="834" y="546"/>
                </a:moveTo>
                <a:lnTo>
                  <a:pt x="834" y="546"/>
                </a:lnTo>
                <a:lnTo>
                  <a:pt x="852" y="532"/>
                </a:lnTo>
                <a:lnTo>
                  <a:pt x="866" y="518"/>
                </a:lnTo>
                <a:lnTo>
                  <a:pt x="880" y="502"/>
                </a:lnTo>
                <a:lnTo>
                  <a:pt x="892" y="484"/>
                </a:lnTo>
                <a:lnTo>
                  <a:pt x="900" y="464"/>
                </a:lnTo>
                <a:lnTo>
                  <a:pt x="908" y="444"/>
                </a:lnTo>
                <a:lnTo>
                  <a:pt x="912" y="422"/>
                </a:lnTo>
                <a:lnTo>
                  <a:pt x="912" y="400"/>
                </a:lnTo>
                <a:lnTo>
                  <a:pt x="912" y="400"/>
                </a:lnTo>
                <a:lnTo>
                  <a:pt x="912" y="384"/>
                </a:lnTo>
                <a:lnTo>
                  <a:pt x="910" y="370"/>
                </a:lnTo>
                <a:lnTo>
                  <a:pt x="906" y="354"/>
                </a:lnTo>
                <a:lnTo>
                  <a:pt x="902" y="340"/>
                </a:lnTo>
                <a:lnTo>
                  <a:pt x="896" y="326"/>
                </a:lnTo>
                <a:lnTo>
                  <a:pt x="890" y="314"/>
                </a:lnTo>
                <a:lnTo>
                  <a:pt x="882" y="300"/>
                </a:lnTo>
                <a:lnTo>
                  <a:pt x="872" y="290"/>
                </a:lnTo>
                <a:lnTo>
                  <a:pt x="862" y="278"/>
                </a:lnTo>
                <a:lnTo>
                  <a:pt x="852" y="268"/>
                </a:lnTo>
                <a:lnTo>
                  <a:pt x="840" y="260"/>
                </a:lnTo>
                <a:lnTo>
                  <a:pt x="828" y="252"/>
                </a:lnTo>
                <a:lnTo>
                  <a:pt x="814" y="244"/>
                </a:lnTo>
                <a:lnTo>
                  <a:pt x="802" y="238"/>
                </a:lnTo>
                <a:lnTo>
                  <a:pt x="786" y="234"/>
                </a:lnTo>
                <a:lnTo>
                  <a:pt x="772" y="230"/>
                </a:lnTo>
                <a:lnTo>
                  <a:pt x="772" y="230"/>
                </a:lnTo>
                <a:lnTo>
                  <a:pt x="772" y="216"/>
                </a:lnTo>
                <a:lnTo>
                  <a:pt x="772" y="216"/>
                </a:lnTo>
                <a:lnTo>
                  <a:pt x="772" y="194"/>
                </a:lnTo>
                <a:lnTo>
                  <a:pt x="768" y="172"/>
                </a:lnTo>
                <a:lnTo>
                  <a:pt x="762" y="152"/>
                </a:lnTo>
                <a:lnTo>
                  <a:pt x="756" y="132"/>
                </a:lnTo>
                <a:lnTo>
                  <a:pt x="746" y="114"/>
                </a:lnTo>
                <a:lnTo>
                  <a:pt x="736" y="96"/>
                </a:lnTo>
                <a:lnTo>
                  <a:pt x="724" y="78"/>
                </a:lnTo>
                <a:lnTo>
                  <a:pt x="710" y="64"/>
                </a:lnTo>
                <a:lnTo>
                  <a:pt x="694" y="50"/>
                </a:lnTo>
                <a:lnTo>
                  <a:pt x="678" y="38"/>
                </a:lnTo>
                <a:lnTo>
                  <a:pt x="660" y="26"/>
                </a:lnTo>
                <a:lnTo>
                  <a:pt x="642" y="18"/>
                </a:lnTo>
                <a:lnTo>
                  <a:pt x="622" y="10"/>
                </a:lnTo>
                <a:lnTo>
                  <a:pt x="602" y="6"/>
                </a:lnTo>
                <a:lnTo>
                  <a:pt x="580" y="2"/>
                </a:lnTo>
                <a:lnTo>
                  <a:pt x="558" y="0"/>
                </a:lnTo>
                <a:lnTo>
                  <a:pt x="558" y="0"/>
                </a:lnTo>
                <a:lnTo>
                  <a:pt x="538" y="2"/>
                </a:lnTo>
                <a:lnTo>
                  <a:pt x="518" y="4"/>
                </a:lnTo>
                <a:lnTo>
                  <a:pt x="498" y="10"/>
                </a:lnTo>
                <a:lnTo>
                  <a:pt x="480" y="16"/>
                </a:lnTo>
                <a:lnTo>
                  <a:pt x="462" y="24"/>
                </a:lnTo>
                <a:lnTo>
                  <a:pt x="444" y="34"/>
                </a:lnTo>
                <a:lnTo>
                  <a:pt x="428" y="46"/>
                </a:lnTo>
                <a:lnTo>
                  <a:pt x="414" y="58"/>
                </a:lnTo>
                <a:lnTo>
                  <a:pt x="400" y="72"/>
                </a:lnTo>
                <a:lnTo>
                  <a:pt x="388" y="86"/>
                </a:lnTo>
                <a:lnTo>
                  <a:pt x="376" y="102"/>
                </a:lnTo>
                <a:lnTo>
                  <a:pt x="366" y="120"/>
                </a:lnTo>
                <a:lnTo>
                  <a:pt x="358" y="138"/>
                </a:lnTo>
                <a:lnTo>
                  <a:pt x="352" y="156"/>
                </a:lnTo>
                <a:lnTo>
                  <a:pt x="348" y="176"/>
                </a:lnTo>
                <a:lnTo>
                  <a:pt x="346" y="196"/>
                </a:lnTo>
                <a:lnTo>
                  <a:pt x="346" y="196"/>
                </a:lnTo>
                <a:lnTo>
                  <a:pt x="320" y="190"/>
                </a:lnTo>
                <a:lnTo>
                  <a:pt x="296" y="188"/>
                </a:lnTo>
                <a:lnTo>
                  <a:pt x="296" y="188"/>
                </a:lnTo>
                <a:lnTo>
                  <a:pt x="278" y="190"/>
                </a:lnTo>
                <a:lnTo>
                  <a:pt x="262" y="192"/>
                </a:lnTo>
                <a:lnTo>
                  <a:pt x="248" y="196"/>
                </a:lnTo>
                <a:lnTo>
                  <a:pt x="232" y="200"/>
                </a:lnTo>
                <a:lnTo>
                  <a:pt x="218" y="208"/>
                </a:lnTo>
                <a:lnTo>
                  <a:pt x="204" y="214"/>
                </a:lnTo>
                <a:lnTo>
                  <a:pt x="192" y="224"/>
                </a:lnTo>
                <a:lnTo>
                  <a:pt x="180" y="234"/>
                </a:lnTo>
                <a:lnTo>
                  <a:pt x="168" y="244"/>
                </a:lnTo>
                <a:lnTo>
                  <a:pt x="158" y="256"/>
                </a:lnTo>
                <a:lnTo>
                  <a:pt x="150" y="268"/>
                </a:lnTo>
                <a:lnTo>
                  <a:pt x="142" y="282"/>
                </a:lnTo>
                <a:lnTo>
                  <a:pt x="136" y="296"/>
                </a:lnTo>
                <a:lnTo>
                  <a:pt x="130" y="310"/>
                </a:lnTo>
                <a:lnTo>
                  <a:pt x="126" y="326"/>
                </a:lnTo>
                <a:lnTo>
                  <a:pt x="124" y="342"/>
                </a:lnTo>
                <a:lnTo>
                  <a:pt x="124" y="342"/>
                </a:lnTo>
                <a:lnTo>
                  <a:pt x="114" y="342"/>
                </a:lnTo>
                <a:lnTo>
                  <a:pt x="114" y="342"/>
                </a:lnTo>
                <a:lnTo>
                  <a:pt x="92" y="344"/>
                </a:lnTo>
                <a:lnTo>
                  <a:pt x="70" y="350"/>
                </a:lnTo>
                <a:lnTo>
                  <a:pt x="50" y="362"/>
                </a:lnTo>
                <a:lnTo>
                  <a:pt x="34" y="376"/>
                </a:lnTo>
                <a:lnTo>
                  <a:pt x="20" y="392"/>
                </a:lnTo>
                <a:lnTo>
                  <a:pt x="10" y="412"/>
                </a:lnTo>
                <a:lnTo>
                  <a:pt x="2" y="434"/>
                </a:lnTo>
                <a:lnTo>
                  <a:pt x="0" y="456"/>
                </a:lnTo>
                <a:lnTo>
                  <a:pt x="0" y="456"/>
                </a:lnTo>
                <a:lnTo>
                  <a:pt x="0" y="470"/>
                </a:lnTo>
                <a:lnTo>
                  <a:pt x="2" y="482"/>
                </a:lnTo>
                <a:lnTo>
                  <a:pt x="6" y="494"/>
                </a:lnTo>
                <a:lnTo>
                  <a:pt x="12" y="506"/>
                </a:lnTo>
                <a:lnTo>
                  <a:pt x="18" y="518"/>
                </a:lnTo>
                <a:lnTo>
                  <a:pt x="24" y="528"/>
                </a:lnTo>
                <a:lnTo>
                  <a:pt x="32" y="536"/>
                </a:lnTo>
                <a:lnTo>
                  <a:pt x="42" y="546"/>
                </a:lnTo>
                <a:lnTo>
                  <a:pt x="834" y="546"/>
                </a:lnTo>
                <a:close/>
              </a:path>
            </a:pathLst>
          </a:custGeom>
          <a:solidFill>
            <a:schemeClr val="accent1"/>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100" name="Freeform 33"/>
          <p:cNvSpPr/>
          <p:nvPr>
            <p:custDataLst>
              <p:tags r:id="rId37"/>
            </p:custDataLst>
          </p:nvPr>
        </p:nvSpPr>
        <p:spPr bwMode="auto">
          <a:xfrm>
            <a:off x="6082222" y="3080060"/>
            <a:ext cx="229018" cy="215769"/>
          </a:xfrm>
          <a:custGeom>
            <a:avLst/>
            <a:gdLst>
              <a:gd name="T0" fmla="*/ 84 w 136"/>
              <a:gd name="T1" fmla="*/ 48 h 128"/>
              <a:gd name="T2" fmla="*/ 68 w 136"/>
              <a:gd name="T3" fmla="*/ 0 h 128"/>
              <a:gd name="T4" fmla="*/ 52 w 136"/>
              <a:gd name="T5" fmla="*/ 48 h 128"/>
              <a:gd name="T6" fmla="*/ 0 w 136"/>
              <a:gd name="T7" fmla="*/ 48 h 128"/>
              <a:gd name="T8" fmla="*/ 42 w 136"/>
              <a:gd name="T9" fmla="*/ 78 h 128"/>
              <a:gd name="T10" fmla="*/ 26 w 136"/>
              <a:gd name="T11" fmla="*/ 128 h 128"/>
              <a:gd name="T12" fmla="*/ 68 w 136"/>
              <a:gd name="T13" fmla="*/ 96 h 128"/>
              <a:gd name="T14" fmla="*/ 110 w 136"/>
              <a:gd name="T15" fmla="*/ 128 h 128"/>
              <a:gd name="T16" fmla="*/ 94 w 136"/>
              <a:gd name="T17" fmla="*/ 78 h 128"/>
              <a:gd name="T18" fmla="*/ 136 w 136"/>
              <a:gd name="T19" fmla="*/ 48 h 128"/>
              <a:gd name="T20" fmla="*/ 84 w 136"/>
              <a:gd name="T21" fmla="*/ 4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 h="128">
                <a:moveTo>
                  <a:pt x="84" y="48"/>
                </a:moveTo>
                <a:lnTo>
                  <a:pt x="68" y="0"/>
                </a:lnTo>
                <a:lnTo>
                  <a:pt x="52" y="48"/>
                </a:lnTo>
                <a:lnTo>
                  <a:pt x="0" y="48"/>
                </a:lnTo>
                <a:lnTo>
                  <a:pt x="42" y="78"/>
                </a:lnTo>
                <a:lnTo>
                  <a:pt x="26" y="128"/>
                </a:lnTo>
                <a:lnTo>
                  <a:pt x="68" y="96"/>
                </a:lnTo>
                <a:lnTo>
                  <a:pt x="110" y="128"/>
                </a:lnTo>
                <a:lnTo>
                  <a:pt x="94" y="78"/>
                </a:lnTo>
                <a:lnTo>
                  <a:pt x="136" y="48"/>
                </a:lnTo>
                <a:lnTo>
                  <a:pt x="84" y="48"/>
                </a:lnTo>
                <a:close/>
              </a:path>
            </a:pathLst>
          </a:custGeom>
          <a:solidFill>
            <a:schemeClr val="accent1">
              <a:lumMod val="75000"/>
            </a:schemeClr>
          </a:solidFill>
          <a:ln>
            <a:noFill/>
          </a:ln>
        </p:spPr>
        <p:txBody>
          <a:bodyPr vert="horz" wrap="square" lIns="68580" tIns="34290" rIns="68580" bIns="34290" numCol="1" anchor="t" anchorCtr="0" compatLnSpc="1"/>
          <a:p>
            <a:endParaRPr lang="zh-CN" altLang="en-US" sz="1350"/>
          </a:p>
        </p:txBody>
      </p:sp>
      <p:sp>
        <p:nvSpPr>
          <p:cNvPr id="11101" name="Freeform 34"/>
          <p:cNvSpPr/>
          <p:nvPr>
            <p:custDataLst>
              <p:tags r:id="rId38"/>
            </p:custDataLst>
          </p:nvPr>
        </p:nvSpPr>
        <p:spPr bwMode="auto">
          <a:xfrm>
            <a:off x="5115046" y="3403714"/>
            <a:ext cx="138168" cy="131544"/>
          </a:xfrm>
          <a:custGeom>
            <a:avLst/>
            <a:gdLst>
              <a:gd name="T0" fmla="*/ 50 w 82"/>
              <a:gd name="T1" fmla="*/ 30 h 78"/>
              <a:gd name="T2" fmla="*/ 40 w 82"/>
              <a:gd name="T3" fmla="*/ 0 h 78"/>
              <a:gd name="T4" fmla="*/ 32 w 82"/>
              <a:gd name="T5" fmla="*/ 30 h 78"/>
              <a:gd name="T6" fmla="*/ 0 w 82"/>
              <a:gd name="T7" fmla="*/ 30 h 78"/>
              <a:gd name="T8" fmla="*/ 26 w 82"/>
              <a:gd name="T9" fmla="*/ 48 h 78"/>
              <a:gd name="T10" fmla="*/ 16 w 82"/>
              <a:gd name="T11" fmla="*/ 78 h 78"/>
              <a:gd name="T12" fmla="*/ 40 w 82"/>
              <a:gd name="T13" fmla="*/ 60 h 78"/>
              <a:gd name="T14" fmla="*/ 66 w 82"/>
              <a:gd name="T15" fmla="*/ 78 h 78"/>
              <a:gd name="T16" fmla="*/ 56 w 82"/>
              <a:gd name="T17" fmla="*/ 48 h 78"/>
              <a:gd name="T18" fmla="*/ 82 w 82"/>
              <a:gd name="T19" fmla="*/ 30 h 78"/>
              <a:gd name="T20" fmla="*/ 50 w 82"/>
              <a:gd name="T21" fmla="*/ 3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0" y="30"/>
                </a:moveTo>
                <a:lnTo>
                  <a:pt x="40" y="0"/>
                </a:lnTo>
                <a:lnTo>
                  <a:pt x="32" y="30"/>
                </a:lnTo>
                <a:lnTo>
                  <a:pt x="0" y="30"/>
                </a:lnTo>
                <a:lnTo>
                  <a:pt x="26" y="48"/>
                </a:lnTo>
                <a:lnTo>
                  <a:pt x="16" y="78"/>
                </a:lnTo>
                <a:lnTo>
                  <a:pt x="40" y="60"/>
                </a:lnTo>
                <a:lnTo>
                  <a:pt x="66" y="78"/>
                </a:lnTo>
                <a:lnTo>
                  <a:pt x="56" y="48"/>
                </a:lnTo>
                <a:lnTo>
                  <a:pt x="82" y="30"/>
                </a:lnTo>
                <a:lnTo>
                  <a:pt x="50" y="30"/>
                </a:lnTo>
                <a:close/>
              </a:path>
            </a:pathLst>
          </a:custGeom>
          <a:solidFill>
            <a:schemeClr val="accent1">
              <a:lumMod val="75000"/>
            </a:schemeClr>
          </a:solidFill>
          <a:ln>
            <a:noFill/>
          </a:ln>
        </p:spPr>
        <p:txBody>
          <a:bodyPr vert="horz" wrap="square" lIns="68580" tIns="34290" rIns="68580" bIns="34290" numCol="1" anchor="t" anchorCtr="0" compatLnSpc="1"/>
          <a:p>
            <a:endParaRPr lang="zh-CN" altLang="en-US" sz="1350"/>
          </a:p>
        </p:txBody>
      </p:sp>
      <p:sp>
        <p:nvSpPr>
          <p:cNvPr id="11102" name="Freeform 35"/>
          <p:cNvSpPr/>
          <p:nvPr>
            <p:custDataLst>
              <p:tags r:id="rId39"/>
            </p:custDataLst>
          </p:nvPr>
        </p:nvSpPr>
        <p:spPr bwMode="auto">
          <a:xfrm>
            <a:off x="6416286" y="3464280"/>
            <a:ext cx="141953" cy="134383"/>
          </a:xfrm>
          <a:custGeom>
            <a:avLst/>
            <a:gdLst>
              <a:gd name="T0" fmla="*/ 52 w 84"/>
              <a:gd name="T1" fmla="*/ 30 h 80"/>
              <a:gd name="T2" fmla="*/ 42 w 84"/>
              <a:gd name="T3" fmla="*/ 0 h 80"/>
              <a:gd name="T4" fmla="*/ 32 w 84"/>
              <a:gd name="T5" fmla="*/ 30 h 80"/>
              <a:gd name="T6" fmla="*/ 0 w 84"/>
              <a:gd name="T7" fmla="*/ 30 h 80"/>
              <a:gd name="T8" fmla="*/ 26 w 84"/>
              <a:gd name="T9" fmla="*/ 48 h 80"/>
              <a:gd name="T10" fmla="*/ 16 w 84"/>
              <a:gd name="T11" fmla="*/ 80 h 80"/>
              <a:gd name="T12" fmla="*/ 42 w 84"/>
              <a:gd name="T13" fmla="*/ 60 h 80"/>
              <a:gd name="T14" fmla="*/ 68 w 84"/>
              <a:gd name="T15" fmla="*/ 80 h 80"/>
              <a:gd name="T16" fmla="*/ 58 w 84"/>
              <a:gd name="T17" fmla="*/ 48 h 80"/>
              <a:gd name="T18" fmla="*/ 84 w 84"/>
              <a:gd name="T19" fmla="*/ 30 h 80"/>
              <a:gd name="T20" fmla="*/ 52 w 84"/>
              <a:gd name="T21" fmla="*/ 3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80">
                <a:moveTo>
                  <a:pt x="52" y="30"/>
                </a:moveTo>
                <a:lnTo>
                  <a:pt x="42" y="0"/>
                </a:lnTo>
                <a:lnTo>
                  <a:pt x="32" y="30"/>
                </a:lnTo>
                <a:lnTo>
                  <a:pt x="0" y="30"/>
                </a:lnTo>
                <a:lnTo>
                  <a:pt x="26" y="48"/>
                </a:lnTo>
                <a:lnTo>
                  <a:pt x="16" y="80"/>
                </a:lnTo>
                <a:lnTo>
                  <a:pt x="42" y="60"/>
                </a:lnTo>
                <a:lnTo>
                  <a:pt x="68" y="80"/>
                </a:lnTo>
                <a:lnTo>
                  <a:pt x="58" y="48"/>
                </a:lnTo>
                <a:lnTo>
                  <a:pt x="84" y="30"/>
                </a:lnTo>
                <a:lnTo>
                  <a:pt x="52" y="30"/>
                </a:lnTo>
                <a:close/>
              </a:path>
            </a:pathLst>
          </a:custGeom>
          <a:solidFill>
            <a:schemeClr val="accent1">
              <a:lumMod val="75000"/>
            </a:schemeClr>
          </a:solidFill>
          <a:ln>
            <a:noFill/>
          </a:ln>
        </p:spPr>
        <p:txBody>
          <a:bodyPr vert="horz" wrap="square" lIns="68580" tIns="34290" rIns="68580" bIns="34290" numCol="1" anchor="t" anchorCtr="0" compatLnSpc="1"/>
          <a:p>
            <a:endParaRPr lang="zh-CN" altLang="en-US" sz="1350"/>
          </a:p>
        </p:txBody>
      </p:sp>
      <p:sp>
        <p:nvSpPr>
          <p:cNvPr id="11103" name="Freeform 36"/>
          <p:cNvSpPr/>
          <p:nvPr>
            <p:custDataLst>
              <p:tags r:id="rId40"/>
            </p:custDataLst>
          </p:nvPr>
        </p:nvSpPr>
        <p:spPr bwMode="auto">
          <a:xfrm>
            <a:off x="7248133" y="1869670"/>
            <a:ext cx="141953" cy="134383"/>
          </a:xfrm>
          <a:custGeom>
            <a:avLst/>
            <a:gdLst>
              <a:gd name="T0" fmla="*/ 52 w 84"/>
              <a:gd name="T1" fmla="*/ 30 h 80"/>
              <a:gd name="T2" fmla="*/ 42 w 84"/>
              <a:gd name="T3" fmla="*/ 0 h 80"/>
              <a:gd name="T4" fmla="*/ 32 w 84"/>
              <a:gd name="T5" fmla="*/ 30 h 80"/>
              <a:gd name="T6" fmla="*/ 0 w 84"/>
              <a:gd name="T7" fmla="*/ 30 h 80"/>
              <a:gd name="T8" fmla="*/ 26 w 84"/>
              <a:gd name="T9" fmla="*/ 50 h 80"/>
              <a:gd name="T10" fmla="*/ 16 w 84"/>
              <a:gd name="T11" fmla="*/ 80 h 80"/>
              <a:gd name="T12" fmla="*/ 42 w 84"/>
              <a:gd name="T13" fmla="*/ 62 h 80"/>
              <a:gd name="T14" fmla="*/ 68 w 84"/>
              <a:gd name="T15" fmla="*/ 80 h 80"/>
              <a:gd name="T16" fmla="*/ 58 w 84"/>
              <a:gd name="T17" fmla="*/ 50 h 80"/>
              <a:gd name="T18" fmla="*/ 84 w 84"/>
              <a:gd name="T19" fmla="*/ 30 h 80"/>
              <a:gd name="T20" fmla="*/ 52 w 84"/>
              <a:gd name="T21" fmla="*/ 3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80">
                <a:moveTo>
                  <a:pt x="52" y="30"/>
                </a:moveTo>
                <a:lnTo>
                  <a:pt x="42" y="0"/>
                </a:lnTo>
                <a:lnTo>
                  <a:pt x="32" y="30"/>
                </a:lnTo>
                <a:lnTo>
                  <a:pt x="0" y="30"/>
                </a:lnTo>
                <a:lnTo>
                  <a:pt x="26" y="50"/>
                </a:lnTo>
                <a:lnTo>
                  <a:pt x="16" y="80"/>
                </a:lnTo>
                <a:lnTo>
                  <a:pt x="42" y="62"/>
                </a:lnTo>
                <a:lnTo>
                  <a:pt x="68" y="80"/>
                </a:lnTo>
                <a:lnTo>
                  <a:pt x="58" y="50"/>
                </a:lnTo>
                <a:lnTo>
                  <a:pt x="84" y="30"/>
                </a:lnTo>
                <a:lnTo>
                  <a:pt x="52" y="30"/>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104" name="Freeform 37"/>
          <p:cNvSpPr/>
          <p:nvPr>
            <p:custDataLst>
              <p:tags r:id="rId41"/>
            </p:custDataLst>
          </p:nvPr>
        </p:nvSpPr>
        <p:spPr bwMode="auto">
          <a:xfrm>
            <a:off x="6203356" y="2152630"/>
            <a:ext cx="252677" cy="242267"/>
          </a:xfrm>
          <a:custGeom>
            <a:avLst/>
            <a:gdLst>
              <a:gd name="T0" fmla="*/ 92 w 150"/>
              <a:gd name="T1" fmla="*/ 56 h 144"/>
              <a:gd name="T2" fmla="*/ 74 w 150"/>
              <a:gd name="T3" fmla="*/ 0 h 144"/>
              <a:gd name="T4" fmla="*/ 56 w 150"/>
              <a:gd name="T5" fmla="*/ 56 h 144"/>
              <a:gd name="T6" fmla="*/ 0 w 150"/>
              <a:gd name="T7" fmla="*/ 56 h 144"/>
              <a:gd name="T8" fmla="*/ 46 w 150"/>
              <a:gd name="T9" fmla="*/ 88 h 144"/>
              <a:gd name="T10" fmla="*/ 28 w 150"/>
              <a:gd name="T11" fmla="*/ 144 h 144"/>
              <a:gd name="T12" fmla="*/ 74 w 150"/>
              <a:gd name="T13" fmla="*/ 110 h 144"/>
              <a:gd name="T14" fmla="*/ 122 w 150"/>
              <a:gd name="T15" fmla="*/ 144 h 144"/>
              <a:gd name="T16" fmla="*/ 104 w 150"/>
              <a:gd name="T17" fmla="*/ 88 h 144"/>
              <a:gd name="T18" fmla="*/ 150 w 150"/>
              <a:gd name="T19" fmla="*/ 56 h 144"/>
              <a:gd name="T20" fmla="*/ 92 w 150"/>
              <a:gd name="T21"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44">
                <a:moveTo>
                  <a:pt x="92" y="56"/>
                </a:moveTo>
                <a:lnTo>
                  <a:pt x="74" y="0"/>
                </a:lnTo>
                <a:lnTo>
                  <a:pt x="56" y="56"/>
                </a:lnTo>
                <a:lnTo>
                  <a:pt x="0" y="56"/>
                </a:lnTo>
                <a:lnTo>
                  <a:pt x="46" y="88"/>
                </a:lnTo>
                <a:lnTo>
                  <a:pt x="28" y="144"/>
                </a:lnTo>
                <a:lnTo>
                  <a:pt x="74" y="110"/>
                </a:lnTo>
                <a:lnTo>
                  <a:pt x="122" y="144"/>
                </a:lnTo>
                <a:lnTo>
                  <a:pt x="104" y="88"/>
                </a:lnTo>
                <a:lnTo>
                  <a:pt x="150" y="56"/>
                </a:lnTo>
                <a:lnTo>
                  <a:pt x="92" y="56"/>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105" name="Freeform 38"/>
          <p:cNvSpPr/>
          <p:nvPr>
            <p:custDataLst>
              <p:tags r:id="rId42"/>
            </p:custDataLst>
          </p:nvPr>
        </p:nvSpPr>
        <p:spPr bwMode="auto">
          <a:xfrm>
            <a:off x="4309696" y="2163040"/>
            <a:ext cx="138168" cy="134383"/>
          </a:xfrm>
          <a:custGeom>
            <a:avLst/>
            <a:gdLst>
              <a:gd name="T0" fmla="*/ 50 w 82"/>
              <a:gd name="T1" fmla="*/ 32 h 80"/>
              <a:gd name="T2" fmla="*/ 40 w 82"/>
              <a:gd name="T3" fmla="*/ 0 h 80"/>
              <a:gd name="T4" fmla="*/ 32 w 82"/>
              <a:gd name="T5" fmla="*/ 32 h 80"/>
              <a:gd name="T6" fmla="*/ 0 w 82"/>
              <a:gd name="T7" fmla="*/ 32 h 80"/>
              <a:gd name="T8" fmla="*/ 26 w 82"/>
              <a:gd name="T9" fmla="*/ 50 h 80"/>
              <a:gd name="T10" fmla="*/ 16 w 82"/>
              <a:gd name="T11" fmla="*/ 80 h 80"/>
              <a:gd name="T12" fmla="*/ 40 w 82"/>
              <a:gd name="T13" fmla="*/ 62 h 80"/>
              <a:gd name="T14" fmla="*/ 66 w 82"/>
              <a:gd name="T15" fmla="*/ 80 h 80"/>
              <a:gd name="T16" fmla="*/ 56 w 82"/>
              <a:gd name="T17" fmla="*/ 50 h 80"/>
              <a:gd name="T18" fmla="*/ 82 w 82"/>
              <a:gd name="T19" fmla="*/ 32 h 80"/>
              <a:gd name="T20" fmla="*/ 50 w 82"/>
              <a:gd name="T21" fmla="*/ 3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0">
                <a:moveTo>
                  <a:pt x="50" y="32"/>
                </a:moveTo>
                <a:lnTo>
                  <a:pt x="40" y="0"/>
                </a:lnTo>
                <a:lnTo>
                  <a:pt x="32" y="32"/>
                </a:lnTo>
                <a:lnTo>
                  <a:pt x="0" y="32"/>
                </a:lnTo>
                <a:lnTo>
                  <a:pt x="26" y="50"/>
                </a:lnTo>
                <a:lnTo>
                  <a:pt x="16" y="80"/>
                </a:lnTo>
                <a:lnTo>
                  <a:pt x="40" y="62"/>
                </a:lnTo>
                <a:lnTo>
                  <a:pt x="66" y="80"/>
                </a:lnTo>
                <a:lnTo>
                  <a:pt x="56" y="50"/>
                </a:lnTo>
                <a:lnTo>
                  <a:pt x="82" y="32"/>
                </a:lnTo>
                <a:lnTo>
                  <a:pt x="50" y="32"/>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106" name="Freeform 39"/>
          <p:cNvSpPr/>
          <p:nvPr>
            <p:custDataLst>
              <p:tags r:id="rId43"/>
            </p:custDataLst>
          </p:nvPr>
        </p:nvSpPr>
        <p:spPr bwMode="auto">
          <a:xfrm>
            <a:off x="4922935" y="2432752"/>
            <a:ext cx="215769" cy="205359"/>
          </a:xfrm>
          <a:custGeom>
            <a:avLst/>
            <a:gdLst>
              <a:gd name="T0" fmla="*/ 78 w 128"/>
              <a:gd name="T1" fmla="*/ 46 h 122"/>
              <a:gd name="T2" fmla="*/ 64 w 128"/>
              <a:gd name="T3" fmla="*/ 0 h 122"/>
              <a:gd name="T4" fmla="*/ 48 w 128"/>
              <a:gd name="T5" fmla="*/ 46 h 122"/>
              <a:gd name="T6" fmla="*/ 0 w 128"/>
              <a:gd name="T7" fmla="*/ 46 h 122"/>
              <a:gd name="T8" fmla="*/ 38 w 128"/>
              <a:gd name="T9" fmla="*/ 74 h 122"/>
              <a:gd name="T10" fmla="*/ 24 w 128"/>
              <a:gd name="T11" fmla="*/ 122 h 122"/>
              <a:gd name="T12" fmla="*/ 64 w 128"/>
              <a:gd name="T13" fmla="*/ 92 h 122"/>
              <a:gd name="T14" fmla="*/ 102 w 128"/>
              <a:gd name="T15" fmla="*/ 122 h 122"/>
              <a:gd name="T16" fmla="*/ 88 w 128"/>
              <a:gd name="T17" fmla="*/ 74 h 122"/>
              <a:gd name="T18" fmla="*/ 128 w 128"/>
              <a:gd name="T19" fmla="*/ 46 h 122"/>
              <a:gd name="T20" fmla="*/ 78 w 128"/>
              <a:gd name="T21" fmla="*/ 4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22">
                <a:moveTo>
                  <a:pt x="78" y="46"/>
                </a:moveTo>
                <a:lnTo>
                  <a:pt x="64" y="0"/>
                </a:lnTo>
                <a:lnTo>
                  <a:pt x="48" y="46"/>
                </a:lnTo>
                <a:lnTo>
                  <a:pt x="0" y="46"/>
                </a:lnTo>
                <a:lnTo>
                  <a:pt x="38" y="74"/>
                </a:lnTo>
                <a:lnTo>
                  <a:pt x="24" y="122"/>
                </a:lnTo>
                <a:lnTo>
                  <a:pt x="64" y="92"/>
                </a:lnTo>
                <a:lnTo>
                  <a:pt x="102" y="122"/>
                </a:lnTo>
                <a:lnTo>
                  <a:pt x="88" y="74"/>
                </a:lnTo>
                <a:lnTo>
                  <a:pt x="128" y="46"/>
                </a:lnTo>
                <a:lnTo>
                  <a:pt x="78" y="46"/>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107" name="Freeform 40"/>
          <p:cNvSpPr/>
          <p:nvPr>
            <p:custDataLst>
              <p:tags r:id="rId44"/>
            </p:custDataLst>
          </p:nvPr>
        </p:nvSpPr>
        <p:spPr bwMode="auto">
          <a:xfrm>
            <a:off x="3905602" y="3332737"/>
            <a:ext cx="286746" cy="272551"/>
          </a:xfrm>
          <a:custGeom>
            <a:avLst/>
            <a:gdLst>
              <a:gd name="T0" fmla="*/ 106 w 170"/>
              <a:gd name="T1" fmla="*/ 62 h 162"/>
              <a:gd name="T2" fmla="*/ 86 w 170"/>
              <a:gd name="T3" fmla="*/ 0 h 162"/>
              <a:gd name="T4" fmla="*/ 66 w 170"/>
              <a:gd name="T5" fmla="*/ 62 h 162"/>
              <a:gd name="T6" fmla="*/ 0 w 170"/>
              <a:gd name="T7" fmla="*/ 62 h 162"/>
              <a:gd name="T8" fmla="*/ 52 w 170"/>
              <a:gd name="T9" fmla="*/ 100 h 162"/>
              <a:gd name="T10" fmla="*/ 32 w 170"/>
              <a:gd name="T11" fmla="*/ 162 h 162"/>
              <a:gd name="T12" fmla="*/ 86 w 170"/>
              <a:gd name="T13" fmla="*/ 124 h 162"/>
              <a:gd name="T14" fmla="*/ 138 w 170"/>
              <a:gd name="T15" fmla="*/ 162 h 162"/>
              <a:gd name="T16" fmla="*/ 118 w 170"/>
              <a:gd name="T17" fmla="*/ 100 h 162"/>
              <a:gd name="T18" fmla="*/ 170 w 170"/>
              <a:gd name="T19" fmla="*/ 62 h 162"/>
              <a:gd name="T20" fmla="*/ 106 w 170"/>
              <a:gd name="T21" fmla="*/ 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62">
                <a:moveTo>
                  <a:pt x="106" y="62"/>
                </a:moveTo>
                <a:lnTo>
                  <a:pt x="86" y="0"/>
                </a:lnTo>
                <a:lnTo>
                  <a:pt x="66" y="62"/>
                </a:lnTo>
                <a:lnTo>
                  <a:pt x="0" y="62"/>
                </a:lnTo>
                <a:lnTo>
                  <a:pt x="52" y="100"/>
                </a:lnTo>
                <a:lnTo>
                  <a:pt x="32" y="162"/>
                </a:lnTo>
                <a:lnTo>
                  <a:pt x="86" y="124"/>
                </a:lnTo>
                <a:lnTo>
                  <a:pt x="138" y="162"/>
                </a:lnTo>
                <a:lnTo>
                  <a:pt x="118" y="100"/>
                </a:lnTo>
                <a:lnTo>
                  <a:pt x="170" y="62"/>
                </a:lnTo>
                <a:lnTo>
                  <a:pt x="106" y="62"/>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108" name="Freeform 42"/>
          <p:cNvSpPr/>
          <p:nvPr>
            <p:custDataLst>
              <p:tags r:id="rId45"/>
            </p:custDataLst>
          </p:nvPr>
        </p:nvSpPr>
        <p:spPr bwMode="auto">
          <a:xfrm>
            <a:off x="3210977" y="2409093"/>
            <a:ext cx="1256761" cy="751407"/>
          </a:xfrm>
          <a:custGeom>
            <a:avLst/>
            <a:gdLst>
              <a:gd name="T0" fmla="*/ 64 w 746"/>
              <a:gd name="T1" fmla="*/ 446 h 446"/>
              <a:gd name="T2" fmla="*/ 38 w 746"/>
              <a:gd name="T3" fmla="*/ 422 h 446"/>
              <a:gd name="T4" fmla="*/ 18 w 746"/>
              <a:gd name="T5" fmla="*/ 396 h 446"/>
              <a:gd name="T6" fmla="*/ 6 w 746"/>
              <a:gd name="T7" fmla="*/ 362 h 446"/>
              <a:gd name="T8" fmla="*/ 0 w 746"/>
              <a:gd name="T9" fmla="*/ 326 h 446"/>
              <a:gd name="T10" fmla="*/ 2 w 746"/>
              <a:gd name="T11" fmla="*/ 302 h 446"/>
              <a:gd name="T12" fmla="*/ 20 w 746"/>
              <a:gd name="T13" fmla="*/ 256 h 446"/>
              <a:gd name="T14" fmla="*/ 50 w 746"/>
              <a:gd name="T15" fmla="*/ 220 h 446"/>
              <a:gd name="T16" fmla="*/ 92 w 746"/>
              <a:gd name="T17" fmla="*/ 194 h 446"/>
              <a:gd name="T18" fmla="*/ 116 w 746"/>
              <a:gd name="T19" fmla="*/ 188 h 446"/>
              <a:gd name="T20" fmla="*/ 116 w 746"/>
              <a:gd name="T21" fmla="*/ 176 h 446"/>
              <a:gd name="T22" fmla="*/ 118 w 746"/>
              <a:gd name="T23" fmla="*/ 140 h 446"/>
              <a:gd name="T24" fmla="*/ 130 w 746"/>
              <a:gd name="T25" fmla="*/ 108 h 446"/>
              <a:gd name="T26" fmla="*/ 146 w 746"/>
              <a:gd name="T27" fmla="*/ 78 h 446"/>
              <a:gd name="T28" fmla="*/ 166 w 746"/>
              <a:gd name="T29" fmla="*/ 52 h 446"/>
              <a:gd name="T30" fmla="*/ 192 w 746"/>
              <a:gd name="T31" fmla="*/ 30 h 446"/>
              <a:gd name="T32" fmla="*/ 222 w 746"/>
              <a:gd name="T33" fmla="*/ 14 h 446"/>
              <a:gd name="T34" fmla="*/ 256 w 746"/>
              <a:gd name="T35" fmla="*/ 4 h 446"/>
              <a:gd name="T36" fmla="*/ 290 w 746"/>
              <a:gd name="T37" fmla="*/ 0 h 446"/>
              <a:gd name="T38" fmla="*/ 308 w 746"/>
              <a:gd name="T39" fmla="*/ 2 h 446"/>
              <a:gd name="T40" fmla="*/ 340 w 746"/>
              <a:gd name="T41" fmla="*/ 8 h 446"/>
              <a:gd name="T42" fmla="*/ 370 w 746"/>
              <a:gd name="T43" fmla="*/ 20 h 446"/>
              <a:gd name="T44" fmla="*/ 396 w 746"/>
              <a:gd name="T45" fmla="*/ 36 h 446"/>
              <a:gd name="T46" fmla="*/ 420 w 746"/>
              <a:gd name="T47" fmla="*/ 58 h 446"/>
              <a:gd name="T48" fmla="*/ 440 w 746"/>
              <a:gd name="T49" fmla="*/ 84 h 446"/>
              <a:gd name="T50" fmla="*/ 454 w 746"/>
              <a:gd name="T51" fmla="*/ 112 h 446"/>
              <a:gd name="T52" fmla="*/ 462 w 746"/>
              <a:gd name="T53" fmla="*/ 144 h 446"/>
              <a:gd name="T54" fmla="*/ 464 w 746"/>
              <a:gd name="T55" fmla="*/ 160 h 446"/>
              <a:gd name="T56" fmla="*/ 506 w 746"/>
              <a:gd name="T57" fmla="*/ 154 h 446"/>
              <a:gd name="T58" fmla="*/ 518 w 746"/>
              <a:gd name="T59" fmla="*/ 154 h 446"/>
              <a:gd name="T60" fmla="*/ 544 w 746"/>
              <a:gd name="T61" fmla="*/ 160 h 446"/>
              <a:gd name="T62" fmla="*/ 580 w 746"/>
              <a:gd name="T63" fmla="*/ 176 h 446"/>
              <a:gd name="T64" fmla="*/ 618 w 746"/>
              <a:gd name="T65" fmla="*/ 208 h 446"/>
              <a:gd name="T66" fmla="*/ 640 w 746"/>
              <a:gd name="T67" fmla="*/ 254 h 446"/>
              <a:gd name="T68" fmla="*/ 646 w 746"/>
              <a:gd name="T69" fmla="*/ 280 h 446"/>
              <a:gd name="T70" fmla="*/ 652 w 746"/>
              <a:gd name="T71" fmla="*/ 278 h 446"/>
              <a:gd name="T72" fmla="*/ 672 w 746"/>
              <a:gd name="T73" fmla="*/ 280 h 446"/>
              <a:gd name="T74" fmla="*/ 706 w 746"/>
              <a:gd name="T75" fmla="*/ 294 h 446"/>
              <a:gd name="T76" fmla="*/ 730 w 746"/>
              <a:gd name="T77" fmla="*/ 320 h 446"/>
              <a:gd name="T78" fmla="*/ 744 w 746"/>
              <a:gd name="T79" fmla="*/ 354 h 446"/>
              <a:gd name="T80" fmla="*/ 746 w 746"/>
              <a:gd name="T81" fmla="*/ 372 h 446"/>
              <a:gd name="T82" fmla="*/ 744 w 746"/>
              <a:gd name="T83" fmla="*/ 394 h 446"/>
              <a:gd name="T84" fmla="*/ 726 w 746"/>
              <a:gd name="T85" fmla="*/ 430 h 446"/>
              <a:gd name="T86" fmla="*/ 64 w 746"/>
              <a:gd name="T87"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46" h="446">
                <a:moveTo>
                  <a:pt x="64" y="446"/>
                </a:moveTo>
                <a:lnTo>
                  <a:pt x="64" y="446"/>
                </a:lnTo>
                <a:lnTo>
                  <a:pt x="50" y="434"/>
                </a:lnTo>
                <a:lnTo>
                  <a:pt x="38" y="422"/>
                </a:lnTo>
                <a:lnTo>
                  <a:pt x="28" y="410"/>
                </a:lnTo>
                <a:lnTo>
                  <a:pt x="18" y="396"/>
                </a:lnTo>
                <a:lnTo>
                  <a:pt x="10" y="380"/>
                </a:lnTo>
                <a:lnTo>
                  <a:pt x="6" y="362"/>
                </a:lnTo>
                <a:lnTo>
                  <a:pt x="2" y="346"/>
                </a:lnTo>
                <a:lnTo>
                  <a:pt x="0" y="326"/>
                </a:lnTo>
                <a:lnTo>
                  <a:pt x="0" y="326"/>
                </a:lnTo>
                <a:lnTo>
                  <a:pt x="2" y="302"/>
                </a:lnTo>
                <a:lnTo>
                  <a:pt x="10" y="278"/>
                </a:lnTo>
                <a:lnTo>
                  <a:pt x="20" y="256"/>
                </a:lnTo>
                <a:lnTo>
                  <a:pt x="34" y="236"/>
                </a:lnTo>
                <a:lnTo>
                  <a:pt x="50" y="220"/>
                </a:lnTo>
                <a:lnTo>
                  <a:pt x="70" y="206"/>
                </a:lnTo>
                <a:lnTo>
                  <a:pt x="92" y="194"/>
                </a:lnTo>
                <a:lnTo>
                  <a:pt x="116" y="188"/>
                </a:lnTo>
                <a:lnTo>
                  <a:pt x="116" y="188"/>
                </a:lnTo>
                <a:lnTo>
                  <a:pt x="116" y="176"/>
                </a:lnTo>
                <a:lnTo>
                  <a:pt x="116" y="176"/>
                </a:lnTo>
                <a:lnTo>
                  <a:pt x="116" y="158"/>
                </a:lnTo>
                <a:lnTo>
                  <a:pt x="118" y="140"/>
                </a:lnTo>
                <a:lnTo>
                  <a:pt x="124" y="124"/>
                </a:lnTo>
                <a:lnTo>
                  <a:pt x="130" y="108"/>
                </a:lnTo>
                <a:lnTo>
                  <a:pt x="136" y="92"/>
                </a:lnTo>
                <a:lnTo>
                  <a:pt x="146" y="78"/>
                </a:lnTo>
                <a:lnTo>
                  <a:pt x="156" y="64"/>
                </a:lnTo>
                <a:lnTo>
                  <a:pt x="166" y="52"/>
                </a:lnTo>
                <a:lnTo>
                  <a:pt x="178" y="40"/>
                </a:lnTo>
                <a:lnTo>
                  <a:pt x="192" y="30"/>
                </a:lnTo>
                <a:lnTo>
                  <a:pt x="206" y="22"/>
                </a:lnTo>
                <a:lnTo>
                  <a:pt x="222" y="14"/>
                </a:lnTo>
                <a:lnTo>
                  <a:pt x="238" y="8"/>
                </a:lnTo>
                <a:lnTo>
                  <a:pt x="256" y="4"/>
                </a:lnTo>
                <a:lnTo>
                  <a:pt x="272" y="2"/>
                </a:lnTo>
                <a:lnTo>
                  <a:pt x="290" y="0"/>
                </a:lnTo>
                <a:lnTo>
                  <a:pt x="290" y="0"/>
                </a:lnTo>
                <a:lnTo>
                  <a:pt x="308" y="2"/>
                </a:lnTo>
                <a:lnTo>
                  <a:pt x="324" y="4"/>
                </a:lnTo>
                <a:lnTo>
                  <a:pt x="340" y="8"/>
                </a:lnTo>
                <a:lnTo>
                  <a:pt x="356" y="12"/>
                </a:lnTo>
                <a:lnTo>
                  <a:pt x="370" y="20"/>
                </a:lnTo>
                <a:lnTo>
                  <a:pt x="384" y="28"/>
                </a:lnTo>
                <a:lnTo>
                  <a:pt x="396" y="36"/>
                </a:lnTo>
                <a:lnTo>
                  <a:pt x="408" y="46"/>
                </a:lnTo>
                <a:lnTo>
                  <a:pt x="420" y="58"/>
                </a:lnTo>
                <a:lnTo>
                  <a:pt x="430" y="70"/>
                </a:lnTo>
                <a:lnTo>
                  <a:pt x="440" y="84"/>
                </a:lnTo>
                <a:lnTo>
                  <a:pt x="446" y="98"/>
                </a:lnTo>
                <a:lnTo>
                  <a:pt x="454" y="112"/>
                </a:lnTo>
                <a:lnTo>
                  <a:pt x="458" y="128"/>
                </a:lnTo>
                <a:lnTo>
                  <a:pt x="462" y="144"/>
                </a:lnTo>
                <a:lnTo>
                  <a:pt x="464" y="160"/>
                </a:lnTo>
                <a:lnTo>
                  <a:pt x="464" y="160"/>
                </a:lnTo>
                <a:lnTo>
                  <a:pt x="484" y="156"/>
                </a:lnTo>
                <a:lnTo>
                  <a:pt x="506" y="154"/>
                </a:lnTo>
                <a:lnTo>
                  <a:pt x="506" y="154"/>
                </a:lnTo>
                <a:lnTo>
                  <a:pt x="518" y="154"/>
                </a:lnTo>
                <a:lnTo>
                  <a:pt x="532" y="156"/>
                </a:lnTo>
                <a:lnTo>
                  <a:pt x="544" y="160"/>
                </a:lnTo>
                <a:lnTo>
                  <a:pt x="556" y="164"/>
                </a:lnTo>
                <a:lnTo>
                  <a:pt x="580" y="176"/>
                </a:lnTo>
                <a:lnTo>
                  <a:pt x="600" y="190"/>
                </a:lnTo>
                <a:lnTo>
                  <a:pt x="618" y="208"/>
                </a:lnTo>
                <a:lnTo>
                  <a:pt x="630" y="230"/>
                </a:lnTo>
                <a:lnTo>
                  <a:pt x="640" y="254"/>
                </a:lnTo>
                <a:lnTo>
                  <a:pt x="644" y="266"/>
                </a:lnTo>
                <a:lnTo>
                  <a:pt x="646" y="280"/>
                </a:lnTo>
                <a:lnTo>
                  <a:pt x="646" y="280"/>
                </a:lnTo>
                <a:lnTo>
                  <a:pt x="652" y="278"/>
                </a:lnTo>
                <a:lnTo>
                  <a:pt x="652" y="278"/>
                </a:lnTo>
                <a:lnTo>
                  <a:pt x="672" y="280"/>
                </a:lnTo>
                <a:lnTo>
                  <a:pt x="690" y="286"/>
                </a:lnTo>
                <a:lnTo>
                  <a:pt x="706" y="294"/>
                </a:lnTo>
                <a:lnTo>
                  <a:pt x="720" y="306"/>
                </a:lnTo>
                <a:lnTo>
                  <a:pt x="730" y="320"/>
                </a:lnTo>
                <a:lnTo>
                  <a:pt x="740" y="336"/>
                </a:lnTo>
                <a:lnTo>
                  <a:pt x="744" y="354"/>
                </a:lnTo>
                <a:lnTo>
                  <a:pt x="746" y="372"/>
                </a:lnTo>
                <a:lnTo>
                  <a:pt x="746" y="372"/>
                </a:lnTo>
                <a:lnTo>
                  <a:pt x="746" y="384"/>
                </a:lnTo>
                <a:lnTo>
                  <a:pt x="744" y="394"/>
                </a:lnTo>
                <a:lnTo>
                  <a:pt x="738" y="414"/>
                </a:lnTo>
                <a:lnTo>
                  <a:pt x="726" y="430"/>
                </a:lnTo>
                <a:lnTo>
                  <a:pt x="712" y="446"/>
                </a:lnTo>
                <a:lnTo>
                  <a:pt x="64" y="446"/>
                </a:lnTo>
                <a:close/>
              </a:path>
            </a:pathLst>
          </a:custGeom>
          <a:solidFill>
            <a:schemeClr val="accent1"/>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109" name="Freeform 43"/>
          <p:cNvSpPr/>
          <p:nvPr>
            <p:custDataLst>
              <p:tags r:id="rId46"/>
            </p:custDataLst>
          </p:nvPr>
        </p:nvSpPr>
        <p:spPr bwMode="auto">
          <a:xfrm>
            <a:off x="3072808" y="2146006"/>
            <a:ext cx="215769" cy="205359"/>
          </a:xfrm>
          <a:custGeom>
            <a:avLst/>
            <a:gdLst>
              <a:gd name="T0" fmla="*/ 78 w 128"/>
              <a:gd name="T1" fmla="*/ 46 h 122"/>
              <a:gd name="T2" fmla="*/ 64 w 128"/>
              <a:gd name="T3" fmla="*/ 0 h 122"/>
              <a:gd name="T4" fmla="*/ 48 w 128"/>
              <a:gd name="T5" fmla="*/ 46 h 122"/>
              <a:gd name="T6" fmla="*/ 0 w 128"/>
              <a:gd name="T7" fmla="*/ 46 h 122"/>
              <a:gd name="T8" fmla="*/ 40 w 128"/>
              <a:gd name="T9" fmla="*/ 76 h 122"/>
              <a:gd name="T10" fmla="*/ 24 w 128"/>
              <a:gd name="T11" fmla="*/ 122 h 122"/>
              <a:gd name="T12" fmla="*/ 64 w 128"/>
              <a:gd name="T13" fmla="*/ 94 h 122"/>
              <a:gd name="T14" fmla="*/ 104 w 128"/>
              <a:gd name="T15" fmla="*/ 122 h 122"/>
              <a:gd name="T16" fmla="*/ 88 w 128"/>
              <a:gd name="T17" fmla="*/ 76 h 122"/>
              <a:gd name="T18" fmla="*/ 128 w 128"/>
              <a:gd name="T19" fmla="*/ 46 h 122"/>
              <a:gd name="T20" fmla="*/ 78 w 128"/>
              <a:gd name="T21" fmla="*/ 4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22">
                <a:moveTo>
                  <a:pt x="78" y="46"/>
                </a:moveTo>
                <a:lnTo>
                  <a:pt x="64" y="0"/>
                </a:lnTo>
                <a:lnTo>
                  <a:pt x="48" y="46"/>
                </a:lnTo>
                <a:lnTo>
                  <a:pt x="0" y="46"/>
                </a:lnTo>
                <a:lnTo>
                  <a:pt x="40" y="76"/>
                </a:lnTo>
                <a:lnTo>
                  <a:pt x="24" y="122"/>
                </a:lnTo>
                <a:lnTo>
                  <a:pt x="64" y="94"/>
                </a:lnTo>
                <a:lnTo>
                  <a:pt x="104" y="122"/>
                </a:lnTo>
                <a:lnTo>
                  <a:pt x="88" y="76"/>
                </a:lnTo>
                <a:lnTo>
                  <a:pt x="128" y="46"/>
                </a:lnTo>
                <a:lnTo>
                  <a:pt x="78" y="46"/>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110" name="Freeform 44"/>
          <p:cNvSpPr/>
          <p:nvPr>
            <p:custDataLst>
              <p:tags r:id="rId47"/>
            </p:custDataLst>
          </p:nvPr>
        </p:nvSpPr>
        <p:spPr bwMode="auto">
          <a:xfrm>
            <a:off x="8154742" y="1660525"/>
            <a:ext cx="141953" cy="131544"/>
          </a:xfrm>
          <a:custGeom>
            <a:avLst/>
            <a:gdLst>
              <a:gd name="T0" fmla="*/ 52 w 84"/>
              <a:gd name="T1" fmla="*/ 30 h 78"/>
              <a:gd name="T2" fmla="*/ 42 w 84"/>
              <a:gd name="T3" fmla="*/ 0 h 78"/>
              <a:gd name="T4" fmla="*/ 32 w 84"/>
              <a:gd name="T5" fmla="*/ 30 h 78"/>
              <a:gd name="T6" fmla="*/ 0 w 84"/>
              <a:gd name="T7" fmla="*/ 30 h 78"/>
              <a:gd name="T8" fmla="*/ 26 w 84"/>
              <a:gd name="T9" fmla="*/ 48 h 78"/>
              <a:gd name="T10" fmla="*/ 16 w 84"/>
              <a:gd name="T11" fmla="*/ 78 h 78"/>
              <a:gd name="T12" fmla="*/ 42 w 84"/>
              <a:gd name="T13" fmla="*/ 60 h 78"/>
              <a:gd name="T14" fmla="*/ 68 w 84"/>
              <a:gd name="T15" fmla="*/ 78 h 78"/>
              <a:gd name="T16" fmla="*/ 58 w 84"/>
              <a:gd name="T17" fmla="*/ 48 h 78"/>
              <a:gd name="T18" fmla="*/ 84 w 84"/>
              <a:gd name="T19" fmla="*/ 30 h 78"/>
              <a:gd name="T20" fmla="*/ 52 w 84"/>
              <a:gd name="T21" fmla="*/ 3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78">
                <a:moveTo>
                  <a:pt x="52" y="30"/>
                </a:moveTo>
                <a:lnTo>
                  <a:pt x="42" y="0"/>
                </a:lnTo>
                <a:lnTo>
                  <a:pt x="32" y="30"/>
                </a:lnTo>
                <a:lnTo>
                  <a:pt x="0" y="30"/>
                </a:lnTo>
                <a:lnTo>
                  <a:pt x="26" y="48"/>
                </a:lnTo>
                <a:lnTo>
                  <a:pt x="16" y="78"/>
                </a:lnTo>
                <a:lnTo>
                  <a:pt x="42" y="60"/>
                </a:lnTo>
                <a:lnTo>
                  <a:pt x="68" y="78"/>
                </a:lnTo>
                <a:lnTo>
                  <a:pt x="58" y="48"/>
                </a:lnTo>
                <a:lnTo>
                  <a:pt x="84" y="30"/>
                </a:lnTo>
                <a:lnTo>
                  <a:pt x="52" y="30"/>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111" name="Freeform 45"/>
          <p:cNvSpPr/>
          <p:nvPr>
            <p:custDataLst>
              <p:tags r:id="rId48"/>
            </p:custDataLst>
          </p:nvPr>
        </p:nvSpPr>
        <p:spPr bwMode="auto">
          <a:xfrm>
            <a:off x="8768928" y="1927398"/>
            <a:ext cx="215769" cy="205359"/>
          </a:xfrm>
          <a:custGeom>
            <a:avLst/>
            <a:gdLst>
              <a:gd name="T0" fmla="*/ 78 w 128"/>
              <a:gd name="T1" fmla="*/ 46 h 122"/>
              <a:gd name="T2" fmla="*/ 64 w 128"/>
              <a:gd name="T3" fmla="*/ 0 h 122"/>
              <a:gd name="T4" fmla="*/ 48 w 128"/>
              <a:gd name="T5" fmla="*/ 46 h 122"/>
              <a:gd name="T6" fmla="*/ 0 w 128"/>
              <a:gd name="T7" fmla="*/ 46 h 122"/>
              <a:gd name="T8" fmla="*/ 40 w 128"/>
              <a:gd name="T9" fmla="*/ 76 h 122"/>
              <a:gd name="T10" fmla="*/ 24 w 128"/>
              <a:gd name="T11" fmla="*/ 122 h 122"/>
              <a:gd name="T12" fmla="*/ 64 w 128"/>
              <a:gd name="T13" fmla="*/ 92 h 122"/>
              <a:gd name="T14" fmla="*/ 104 w 128"/>
              <a:gd name="T15" fmla="*/ 122 h 122"/>
              <a:gd name="T16" fmla="*/ 88 w 128"/>
              <a:gd name="T17" fmla="*/ 76 h 122"/>
              <a:gd name="T18" fmla="*/ 128 w 128"/>
              <a:gd name="T19" fmla="*/ 46 h 122"/>
              <a:gd name="T20" fmla="*/ 78 w 128"/>
              <a:gd name="T21" fmla="*/ 4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22">
                <a:moveTo>
                  <a:pt x="78" y="46"/>
                </a:moveTo>
                <a:lnTo>
                  <a:pt x="64" y="0"/>
                </a:lnTo>
                <a:lnTo>
                  <a:pt x="48" y="46"/>
                </a:lnTo>
                <a:lnTo>
                  <a:pt x="0" y="46"/>
                </a:lnTo>
                <a:lnTo>
                  <a:pt x="40" y="76"/>
                </a:lnTo>
                <a:lnTo>
                  <a:pt x="24" y="122"/>
                </a:lnTo>
                <a:lnTo>
                  <a:pt x="64" y="92"/>
                </a:lnTo>
                <a:lnTo>
                  <a:pt x="104" y="122"/>
                </a:lnTo>
                <a:lnTo>
                  <a:pt x="88" y="76"/>
                </a:lnTo>
                <a:lnTo>
                  <a:pt x="128" y="46"/>
                </a:lnTo>
                <a:lnTo>
                  <a:pt x="78" y="46"/>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112" name="Freeform 47"/>
          <p:cNvSpPr/>
          <p:nvPr>
            <p:custDataLst>
              <p:tags r:id="rId49"/>
            </p:custDataLst>
          </p:nvPr>
        </p:nvSpPr>
        <p:spPr bwMode="auto">
          <a:xfrm>
            <a:off x="7346554" y="3136841"/>
            <a:ext cx="1063705" cy="636898"/>
          </a:xfrm>
          <a:custGeom>
            <a:avLst/>
            <a:gdLst>
              <a:gd name="T0" fmla="*/ 48 w 558"/>
              <a:gd name="T1" fmla="*/ 334 h 334"/>
              <a:gd name="T2" fmla="*/ 28 w 558"/>
              <a:gd name="T3" fmla="*/ 316 h 334"/>
              <a:gd name="T4" fmla="*/ 12 w 558"/>
              <a:gd name="T5" fmla="*/ 296 h 334"/>
              <a:gd name="T6" fmla="*/ 2 w 558"/>
              <a:gd name="T7" fmla="*/ 272 h 334"/>
              <a:gd name="T8" fmla="*/ 0 w 558"/>
              <a:gd name="T9" fmla="*/ 244 h 334"/>
              <a:gd name="T10" fmla="*/ 2 w 558"/>
              <a:gd name="T11" fmla="*/ 226 h 334"/>
              <a:gd name="T12" fmla="*/ 14 w 558"/>
              <a:gd name="T13" fmla="*/ 192 h 334"/>
              <a:gd name="T14" fmla="*/ 36 w 558"/>
              <a:gd name="T15" fmla="*/ 164 h 334"/>
              <a:gd name="T16" fmla="*/ 68 w 558"/>
              <a:gd name="T17" fmla="*/ 146 h 334"/>
              <a:gd name="T18" fmla="*/ 86 w 558"/>
              <a:gd name="T19" fmla="*/ 140 h 334"/>
              <a:gd name="T20" fmla="*/ 86 w 558"/>
              <a:gd name="T21" fmla="*/ 132 h 334"/>
              <a:gd name="T22" fmla="*/ 88 w 558"/>
              <a:gd name="T23" fmla="*/ 106 h 334"/>
              <a:gd name="T24" fmla="*/ 96 w 558"/>
              <a:gd name="T25" fmla="*/ 80 h 334"/>
              <a:gd name="T26" fmla="*/ 108 w 558"/>
              <a:gd name="T27" fmla="*/ 58 h 334"/>
              <a:gd name="T28" fmla="*/ 124 w 558"/>
              <a:gd name="T29" fmla="*/ 40 h 334"/>
              <a:gd name="T30" fmla="*/ 142 w 558"/>
              <a:gd name="T31" fmla="*/ 24 h 334"/>
              <a:gd name="T32" fmla="*/ 166 w 558"/>
              <a:gd name="T33" fmla="*/ 12 h 334"/>
              <a:gd name="T34" fmla="*/ 190 w 558"/>
              <a:gd name="T35" fmla="*/ 4 h 334"/>
              <a:gd name="T36" fmla="*/ 216 w 558"/>
              <a:gd name="T37" fmla="*/ 0 h 334"/>
              <a:gd name="T38" fmla="*/ 228 w 558"/>
              <a:gd name="T39" fmla="*/ 2 h 334"/>
              <a:gd name="T40" fmla="*/ 264 w 558"/>
              <a:gd name="T41" fmla="*/ 10 h 334"/>
              <a:gd name="T42" fmla="*/ 304 w 558"/>
              <a:gd name="T43" fmla="*/ 36 h 334"/>
              <a:gd name="T44" fmla="*/ 334 w 558"/>
              <a:gd name="T45" fmla="*/ 74 h 334"/>
              <a:gd name="T46" fmla="*/ 346 w 558"/>
              <a:gd name="T47" fmla="*/ 120 h 334"/>
              <a:gd name="T48" fmla="*/ 362 w 558"/>
              <a:gd name="T49" fmla="*/ 116 h 334"/>
              <a:gd name="T50" fmla="*/ 376 w 558"/>
              <a:gd name="T51" fmla="*/ 116 h 334"/>
              <a:gd name="T52" fmla="*/ 416 w 558"/>
              <a:gd name="T53" fmla="*/ 122 h 334"/>
              <a:gd name="T54" fmla="*/ 448 w 558"/>
              <a:gd name="T55" fmla="*/ 142 h 334"/>
              <a:gd name="T56" fmla="*/ 470 w 558"/>
              <a:gd name="T57" fmla="*/ 172 h 334"/>
              <a:gd name="T58" fmla="*/ 482 w 558"/>
              <a:gd name="T59" fmla="*/ 210 h 334"/>
              <a:gd name="T60" fmla="*/ 488 w 558"/>
              <a:gd name="T61" fmla="*/ 208 h 334"/>
              <a:gd name="T62" fmla="*/ 502 w 558"/>
              <a:gd name="T63" fmla="*/ 210 h 334"/>
              <a:gd name="T64" fmla="*/ 526 w 558"/>
              <a:gd name="T65" fmla="*/ 220 h 334"/>
              <a:gd name="T66" fmla="*/ 546 w 558"/>
              <a:gd name="T67" fmla="*/ 240 h 334"/>
              <a:gd name="T68" fmla="*/ 556 w 558"/>
              <a:gd name="T69" fmla="*/ 264 h 334"/>
              <a:gd name="T70" fmla="*/ 558 w 558"/>
              <a:gd name="T71" fmla="*/ 280 h 334"/>
              <a:gd name="T72" fmla="*/ 550 w 558"/>
              <a:gd name="T73" fmla="*/ 310 h 334"/>
              <a:gd name="T74" fmla="*/ 532 w 558"/>
              <a:gd name="T75" fmla="*/ 334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8" h="334">
                <a:moveTo>
                  <a:pt x="48" y="334"/>
                </a:moveTo>
                <a:lnTo>
                  <a:pt x="48" y="334"/>
                </a:lnTo>
                <a:lnTo>
                  <a:pt x="36" y="326"/>
                </a:lnTo>
                <a:lnTo>
                  <a:pt x="28" y="316"/>
                </a:lnTo>
                <a:lnTo>
                  <a:pt x="20" y="306"/>
                </a:lnTo>
                <a:lnTo>
                  <a:pt x="12" y="296"/>
                </a:lnTo>
                <a:lnTo>
                  <a:pt x="6" y="284"/>
                </a:lnTo>
                <a:lnTo>
                  <a:pt x="2" y="272"/>
                </a:lnTo>
                <a:lnTo>
                  <a:pt x="0" y="258"/>
                </a:lnTo>
                <a:lnTo>
                  <a:pt x="0" y="244"/>
                </a:lnTo>
                <a:lnTo>
                  <a:pt x="0" y="244"/>
                </a:lnTo>
                <a:lnTo>
                  <a:pt x="2" y="226"/>
                </a:lnTo>
                <a:lnTo>
                  <a:pt x="6" y="208"/>
                </a:lnTo>
                <a:lnTo>
                  <a:pt x="14" y="192"/>
                </a:lnTo>
                <a:lnTo>
                  <a:pt x="24" y="176"/>
                </a:lnTo>
                <a:lnTo>
                  <a:pt x="36" y="164"/>
                </a:lnTo>
                <a:lnTo>
                  <a:pt x="52" y="154"/>
                </a:lnTo>
                <a:lnTo>
                  <a:pt x="68" y="146"/>
                </a:lnTo>
                <a:lnTo>
                  <a:pt x="86" y="140"/>
                </a:lnTo>
                <a:lnTo>
                  <a:pt x="86" y="140"/>
                </a:lnTo>
                <a:lnTo>
                  <a:pt x="86" y="132"/>
                </a:lnTo>
                <a:lnTo>
                  <a:pt x="86" y="132"/>
                </a:lnTo>
                <a:lnTo>
                  <a:pt x="86" y="118"/>
                </a:lnTo>
                <a:lnTo>
                  <a:pt x="88" y="106"/>
                </a:lnTo>
                <a:lnTo>
                  <a:pt x="92" y="92"/>
                </a:lnTo>
                <a:lnTo>
                  <a:pt x="96" y="80"/>
                </a:lnTo>
                <a:lnTo>
                  <a:pt x="100" y="70"/>
                </a:lnTo>
                <a:lnTo>
                  <a:pt x="108" y="58"/>
                </a:lnTo>
                <a:lnTo>
                  <a:pt x="116" y="48"/>
                </a:lnTo>
                <a:lnTo>
                  <a:pt x="124" y="40"/>
                </a:lnTo>
                <a:lnTo>
                  <a:pt x="132" y="30"/>
                </a:lnTo>
                <a:lnTo>
                  <a:pt x="142" y="24"/>
                </a:lnTo>
                <a:lnTo>
                  <a:pt x="154" y="16"/>
                </a:lnTo>
                <a:lnTo>
                  <a:pt x="166" y="12"/>
                </a:lnTo>
                <a:lnTo>
                  <a:pt x="178" y="6"/>
                </a:lnTo>
                <a:lnTo>
                  <a:pt x="190" y="4"/>
                </a:lnTo>
                <a:lnTo>
                  <a:pt x="202" y="2"/>
                </a:lnTo>
                <a:lnTo>
                  <a:pt x="216" y="0"/>
                </a:lnTo>
                <a:lnTo>
                  <a:pt x="216" y="0"/>
                </a:lnTo>
                <a:lnTo>
                  <a:pt x="228" y="2"/>
                </a:lnTo>
                <a:lnTo>
                  <a:pt x="242" y="4"/>
                </a:lnTo>
                <a:lnTo>
                  <a:pt x="264" y="10"/>
                </a:lnTo>
                <a:lnTo>
                  <a:pt x="286" y="20"/>
                </a:lnTo>
                <a:lnTo>
                  <a:pt x="304" y="36"/>
                </a:lnTo>
                <a:lnTo>
                  <a:pt x="320" y="54"/>
                </a:lnTo>
                <a:lnTo>
                  <a:pt x="334" y="74"/>
                </a:lnTo>
                <a:lnTo>
                  <a:pt x="342" y="96"/>
                </a:lnTo>
                <a:lnTo>
                  <a:pt x="346" y="120"/>
                </a:lnTo>
                <a:lnTo>
                  <a:pt x="346" y="120"/>
                </a:lnTo>
                <a:lnTo>
                  <a:pt x="362" y="116"/>
                </a:lnTo>
                <a:lnTo>
                  <a:pt x="376" y="116"/>
                </a:lnTo>
                <a:lnTo>
                  <a:pt x="376" y="116"/>
                </a:lnTo>
                <a:lnTo>
                  <a:pt x="396" y="118"/>
                </a:lnTo>
                <a:lnTo>
                  <a:pt x="416" y="122"/>
                </a:lnTo>
                <a:lnTo>
                  <a:pt x="432" y="132"/>
                </a:lnTo>
                <a:lnTo>
                  <a:pt x="448" y="142"/>
                </a:lnTo>
                <a:lnTo>
                  <a:pt x="460" y="156"/>
                </a:lnTo>
                <a:lnTo>
                  <a:pt x="470" y="172"/>
                </a:lnTo>
                <a:lnTo>
                  <a:pt x="478" y="190"/>
                </a:lnTo>
                <a:lnTo>
                  <a:pt x="482" y="210"/>
                </a:lnTo>
                <a:lnTo>
                  <a:pt x="482" y="210"/>
                </a:lnTo>
                <a:lnTo>
                  <a:pt x="488" y="208"/>
                </a:lnTo>
                <a:lnTo>
                  <a:pt x="488" y="208"/>
                </a:lnTo>
                <a:lnTo>
                  <a:pt x="502" y="210"/>
                </a:lnTo>
                <a:lnTo>
                  <a:pt x="514" y="214"/>
                </a:lnTo>
                <a:lnTo>
                  <a:pt x="526" y="220"/>
                </a:lnTo>
                <a:lnTo>
                  <a:pt x="536" y="230"/>
                </a:lnTo>
                <a:lnTo>
                  <a:pt x="546" y="240"/>
                </a:lnTo>
                <a:lnTo>
                  <a:pt x="552" y="252"/>
                </a:lnTo>
                <a:lnTo>
                  <a:pt x="556" y="264"/>
                </a:lnTo>
                <a:lnTo>
                  <a:pt x="558" y="280"/>
                </a:lnTo>
                <a:lnTo>
                  <a:pt x="558" y="280"/>
                </a:lnTo>
                <a:lnTo>
                  <a:pt x="556" y="294"/>
                </a:lnTo>
                <a:lnTo>
                  <a:pt x="550" y="310"/>
                </a:lnTo>
                <a:lnTo>
                  <a:pt x="542" y="322"/>
                </a:lnTo>
                <a:lnTo>
                  <a:pt x="532" y="334"/>
                </a:lnTo>
                <a:lnTo>
                  <a:pt x="48" y="334"/>
                </a:lnTo>
                <a:close/>
              </a:path>
            </a:pathLst>
          </a:custGeom>
          <a:solidFill>
            <a:schemeClr val="accent1"/>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113" name="Freeform 48"/>
          <p:cNvSpPr/>
          <p:nvPr>
            <p:custDataLst>
              <p:tags r:id="rId50"/>
            </p:custDataLst>
          </p:nvPr>
        </p:nvSpPr>
        <p:spPr bwMode="auto">
          <a:xfrm>
            <a:off x="4184777" y="3952600"/>
            <a:ext cx="367186" cy="350152"/>
          </a:xfrm>
          <a:custGeom>
            <a:avLst/>
            <a:gdLst>
              <a:gd name="T0" fmla="*/ 134 w 218"/>
              <a:gd name="T1" fmla="*/ 80 h 208"/>
              <a:gd name="T2" fmla="*/ 108 w 218"/>
              <a:gd name="T3" fmla="*/ 0 h 208"/>
              <a:gd name="T4" fmla="*/ 82 w 218"/>
              <a:gd name="T5" fmla="*/ 80 h 208"/>
              <a:gd name="T6" fmla="*/ 0 w 218"/>
              <a:gd name="T7" fmla="*/ 80 h 208"/>
              <a:gd name="T8" fmla="*/ 66 w 218"/>
              <a:gd name="T9" fmla="*/ 128 h 208"/>
              <a:gd name="T10" fmla="*/ 40 w 218"/>
              <a:gd name="T11" fmla="*/ 208 h 208"/>
              <a:gd name="T12" fmla="*/ 108 w 218"/>
              <a:gd name="T13" fmla="*/ 158 h 208"/>
              <a:gd name="T14" fmla="*/ 176 w 218"/>
              <a:gd name="T15" fmla="*/ 208 h 208"/>
              <a:gd name="T16" fmla="*/ 150 w 218"/>
              <a:gd name="T17" fmla="*/ 128 h 208"/>
              <a:gd name="T18" fmla="*/ 218 w 218"/>
              <a:gd name="T19" fmla="*/ 80 h 208"/>
              <a:gd name="T20" fmla="*/ 134 w 218"/>
              <a:gd name="T21" fmla="*/ 8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208">
                <a:moveTo>
                  <a:pt x="134" y="80"/>
                </a:moveTo>
                <a:lnTo>
                  <a:pt x="108" y="0"/>
                </a:lnTo>
                <a:lnTo>
                  <a:pt x="82" y="80"/>
                </a:lnTo>
                <a:lnTo>
                  <a:pt x="0" y="80"/>
                </a:lnTo>
                <a:lnTo>
                  <a:pt x="66" y="128"/>
                </a:lnTo>
                <a:lnTo>
                  <a:pt x="40" y="208"/>
                </a:lnTo>
                <a:lnTo>
                  <a:pt x="108" y="158"/>
                </a:lnTo>
                <a:lnTo>
                  <a:pt x="176" y="208"/>
                </a:lnTo>
                <a:lnTo>
                  <a:pt x="150" y="128"/>
                </a:lnTo>
                <a:lnTo>
                  <a:pt x="218" y="80"/>
                </a:lnTo>
                <a:lnTo>
                  <a:pt x="134" y="80"/>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114" name="Freeform 51"/>
          <p:cNvSpPr/>
          <p:nvPr>
            <p:custDataLst>
              <p:tags r:id="rId51"/>
            </p:custDataLst>
          </p:nvPr>
        </p:nvSpPr>
        <p:spPr bwMode="auto">
          <a:xfrm>
            <a:off x="3120126" y="3278794"/>
            <a:ext cx="138168" cy="131544"/>
          </a:xfrm>
          <a:custGeom>
            <a:avLst/>
            <a:gdLst>
              <a:gd name="T0" fmla="*/ 52 w 82"/>
              <a:gd name="T1" fmla="*/ 30 h 78"/>
              <a:gd name="T2" fmla="*/ 42 w 82"/>
              <a:gd name="T3" fmla="*/ 0 h 78"/>
              <a:gd name="T4" fmla="*/ 32 w 82"/>
              <a:gd name="T5" fmla="*/ 30 h 78"/>
              <a:gd name="T6" fmla="*/ 0 w 82"/>
              <a:gd name="T7" fmla="*/ 30 h 78"/>
              <a:gd name="T8" fmla="*/ 26 w 82"/>
              <a:gd name="T9" fmla="*/ 48 h 78"/>
              <a:gd name="T10" fmla="*/ 16 w 82"/>
              <a:gd name="T11" fmla="*/ 78 h 78"/>
              <a:gd name="T12" fmla="*/ 42 w 82"/>
              <a:gd name="T13" fmla="*/ 60 h 78"/>
              <a:gd name="T14" fmla="*/ 68 w 82"/>
              <a:gd name="T15" fmla="*/ 78 h 78"/>
              <a:gd name="T16" fmla="*/ 58 w 82"/>
              <a:gd name="T17" fmla="*/ 48 h 78"/>
              <a:gd name="T18" fmla="*/ 82 w 82"/>
              <a:gd name="T19" fmla="*/ 30 h 78"/>
              <a:gd name="T20" fmla="*/ 52 w 82"/>
              <a:gd name="T21" fmla="*/ 3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2" y="30"/>
                </a:moveTo>
                <a:lnTo>
                  <a:pt x="42" y="0"/>
                </a:lnTo>
                <a:lnTo>
                  <a:pt x="32" y="30"/>
                </a:lnTo>
                <a:lnTo>
                  <a:pt x="0" y="30"/>
                </a:lnTo>
                <a:lnTo>
                  <a:pt x="26" y="48"/>
                </a:lnTo>
                <a:lnTo>
                  <a:pt x="16" y="78"/>
                </a:lnTo>
                <a:lnTo>
                  <a:pt x="42" y="60"/>
                </a:lnTo>
                <a:lnTo>
                  <a:pt x="68" y="78"/>
                </a:lnTo>
                <a:lnTo>
                  <a:pt x="58" y="48"/>
                </a:lnTo>
                <a:lnTo>
                  <a:pt x="82" y="30"/>
                </a:lnTo>
                <a:lnTo>
                  <a:pt x="52" y="30"/>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115" name="Freeform 52"/>
          <p:cNvSpPr/>
          <p:nvPr>
            <p:custDataLst>
              <p:tags r:id="rId52"/>
            </p:custDataLst>
          </p:nvPr>
        </p:nvSpPr>
        <p:spPr bwMode="auto">
          <a:xfrm>
            <a:off x="8633599" y="3753865"/>
            <a:ext cx="138168" cy="134383"/>
          </a:xfrm>
          <a:custGeom>
            <a:avLst/>
            <a:gdLst>
              <a:gd name="T0" fmla="*/ 50 w 82"/>
              <a:gd name="T1" fmla="*/ 32 h 80"/>
              <a:gd name="T2" fmla="*/ 42 w 82"/>
              <a:gd name="T3" fmla="*/ 0 h 80"/>
              <a:gd name="T4" fmla="*/ 32 w 82"/>
              <a:gd name="T5" fmla="*/ 32 h 80"/>
              <a:gd name="T6" fmla="*/ 0 w 82"/>
              <a:gd name="T7" fmla="*/ 32 h 80"/>
              <a:gd name="T8" fmla="*/ 26 w 82"/>
              <a:gd name="T9" fmla="*/ 50 h 80"/>
              <a:gd name="T10" fmla="*/ 16 w 82"/>
              <a:gd name="T11" fmla="*/ 80 h 80"/>
              <a:gd name="T12" fmla="*/ 42 w 82"/>
              <a:gd name="T13" fmla="*/ 62 h 80"/>
              <a:gd name="T14" fmla="*/ 66 w 82"/>
              <a:gd name="T15" fmla="*/ 80 h 80"/>
              <a:gd name="T16" fmla="*/ 56 w 82"/>
              <a:gd name="T17" fmla="*/ 50 h 80"/>
              <a:gd name="T18" fmla="*/ 82 w 82"/>
              <a:gd name="T19" fmla="*/ 32 h 80"/>
              <a:gd name="T20" fmla="*/ 50 w 82"/>
              <a:gd name="T21" fmla="*/ 3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0">
                <a:moveTo>
                  <a:pt x="50" y="32"/>
                </a:moveTo>
                <a:lnTo>
                  <a:pt x="42" y="0"/>
                </a:lnTo>
                <a:lnTo>
                  <a:pt x="32" y="32"/>
                </a:lnTo>
                <a:lnTo>
                  <a:pt x="0" y="32"/>
                </a:lnTo>
                <a:lnTo>
                  <a:pt x="26" y="50"/>
                </a:lnTo>
                <a:lnTo>
                  <a:pt x="16" y="80"/>
                </a:lnTo>
                <a:lnTo>
                  <a:pt x="42" y="62"/>
                </a:lnTo>
                <a:lnTo>
                  <a:pt x="66" y="80"/>
                </a:lnTo>
                <a:lnTo>
                  <a:pt x="56" y="50"/>
                </a:lnTo>
                <a:lnTo>
                  <a:pt x="82" y="32"/>
                </a:lnTo>
                <a:lnTo>
                  <a:pt x="50" y="32"/>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116" name="Freeform 53"/>
          <p:cNvSpPr/>
          <p:nvPr>
            <p:custDataLst>
              <p:tags r:id="rId53"/>
            </p:custDataLst>
          </p:nvPr>
        </p:nvSpPr>
        <p:spPr bwMode="auto">
          <a:xfrm>
            <a:off x="8283447" y="3015707"/>
            <a:ext cx="256463" cy="242267"/>
          </a:xfrm>
          <a:custGeom>
            <a:avLst/>
            <a:gdLst>
              <a:gd name="T0" fmla="*/ 94 w 152"/>
              <a:gd name="T1" fmla="*/ 54 h 144"/>
              <a:gd name="T2" fmla="*/ 76 w 152"/>
              <a:gd name="T3" fmla="*/ 0 h 144"/>
              <a:gd name="T4" fmla="*/ 58 w 152"/>
              <a:gd name="T5" fmla="*/ 54 h 144"/>
              <a:gd name="T6" fmla="*/ 0 w 152"/>
              <a:gd name="T7" fmla="*/ 54 h 144"/>
              <a:gd name="T8" fmla="*/ 48 w 152"/>
              <a:gd name="T9" fmla="*/ 88 h 144"/>
              <a:gd name="T10" fmla="*/ 30 w 152"/>
              <a:gd name="T11" fmla="*/ 144 h 144"/>
              <a:gd name="T12" fmla="*/ 76 w 152"/>
              <a:gd name="T13" fmla="*/ 110 h 144"/>
              <a:gd name="T14" fmla="*/ 122 w 152"/>
              <a:gd name="T15" fmla="*/ 144 h 144"/>
              <a:gd name="T16" fmla="*/ 104 w 152"/>
              <a:gd name="T17" fmla="*/ 88 h 144"/>
              <a:gd name="T18" fmla="*/ 152 w 152"/>
              <a:gd name="T19" fmla="*/ 54 h 144"/>
              <a:gd name="T20" fmla="*/ 94 w 152"/>
              <a:gd name="T21" fmla="*/ 5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144">
                <a:moveTo>
                  <a:pt x="94" y="54"/>
                </a:moveTo>
                <a:lnTo>
                  <a:pt x="76" y="0"/>
                </a:lnTo>
                <a:lnTo>
                  <a:pt x="58" y="54"/>
                </a:lnTo>
                <a:lnTo>
                  <a:pt x="0" y="54"/>
                </a:lnTo>
                <a:lnTo>
                  <a:pt x="48" y="88"/>
                </a:lnTo>
                <a:lnTo>
                  <a:pt x="30" y="144"/>
                </a:lnTo>
                <a:lnTo>
                  <a:pt x="76" y="110"/>
                </a:lnTo>
                <a:lnTo>
                  <a:pt x="122" y="144"/>
                </a:lnTo>
                <a:lnTo>
                  <a:pt x="104" y="88"/>
                </a:lnTo>
                <a:lnTo>
                  <a:pt x="152" y="54"/>
                </a:lnTo>
                <a:lnTo>
                  <a:pt x="94" y="54"/>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117" name="Freeform 54"/>
          <p:cNvSpPr/>
          <p:nvPr>
            <p:custDataLst>
              <p:tags r:id="rId54"/>
            </p:custDataLst>
          </p:nvPr>
        </p:nvSpPr>
        <p:spPr bwMode="auto">
          <a:xfrm>
            <a:off x="6932050" y="4161745"/>
            <a:ext cx="215769" cy="205359"/>
          </a:xfrm>
          <a:custGeom>
            <a:avLst/>
            <a:gdLst>
              <a:gd name="T0" fmla="*/ 80 w 128"/>
              <a:gd name="T1" fmla="*/ 46 h 122"/>
              <a:gd name="T2" fmla="*/ 64 w 128"/>
              <a:gd name="T3" fmla="*/ 0 h 122"/>
              <a:gd name="T4" fmla="*/ 50 w 128"/>
              <a:gd name="T5" fmla="*/ 46 h 122"/>
              <a:gd name="T6" fmla="*/ 0 w 128"/>
              <a:gd name="T7" fmla="*/ 46 h 122"/>
              <a:gd name="T8" fmla="*/ 40 w 128"/>
              <a:gd name="T9" fmla="*/ 74 h 122"/>
              <a:gd name="T10" fmla="*/ 24 w 128"/>
              <a:gd name="T11" fmla="*/ 122 h 122"/>
              <a:gd name="T12" fmla="*/ 64 w 128"/>
              <a:gd name="T13" fmla="*/ 92 h 122"/>
              <a:gd name="T14" fmla="*/ 104 w 128"/>
              <a:gd name="T15" fmla="*/ 122 h 122"/>
              <a:gd name="T16" fmla="*/ 88 w 128"/>
              <a:gd name="T17" fmla="*/ 74 h 122"/>
              <a:gd name="T18" fmla="*/ 128 w 128"/>
              <a:gd name="T19" fmla="*/ 46 h 122"/>
              <a:gd name="T20" fmla="*/ 80 w 128"/>
              <a:gd name="T21" fmla="*/ 4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22">
                <a:moveTo>
                  <a:pt x="80" y="46"/>
                </a:moveTo>
                <a:lnTo>
                  <a:pt x="64" y="0"/>
                </a:lnTo>
                <a:lnTo>
                  <a:pt x="50" y="46"/>
                </a:lnTo>
                <a:lnTo>
                  <a:pt x="0" y="46"/>
                </a:lnTo>
                <a:lnTo>
                  <a:pt x="40" y="74"/>
                </a:lnTo>
                <a:lnTo>
                  <a:pt x="24" y="122"/>
                </a:lnTo>
                <a:lnTo>
                  <a:pt x="64" y="92"/>
                </a:lnTo>
                <a:lnTo>
                  <a:pt x="104" y="122"/>
                </a:lnTo>
                <a:lnTo>
                  <a:pt x="88" y="74"/>
                </a:lnTo>
                <a:lnTo>
                  <a:pt x="128" y="46"/>
                </a:lnTo>
                <a:lnTo>
                  <a:pt x="80" y="46"/>
                </a:lnTo>
                <a:close/>
              </a:path>
            </a:pathLst>
          </a:custGeom>
          <a:solidFill>
            <a:schemeClr val="accent4"/>
          </a:solidFill>
          <a:ln>
            <a:noFill/>
          </a:ln>
        </p:spPr>
        <p:txBody>
          <a:bodyPr vert="horz" wrap="square" lIns="68580" tIns="34290" rIns="68580" bIns="34290" numCol="1" anchor="t" anchorCtr="0" compatLnSpc="1"/>
          <a:p>
            <a:endParaRPr lang="zh-CN" altLang="en-US" sz="1350"/>
          </a:p>
        </p:txBody>
      </p:sp>
      <p:sp>
        <p:nvSpPr>
          <p:cNvPr id="11118" name="Freeform 32"/>
          <p:cNvSpPr/>
          <p:nvPr>
            <p:custDataLst>
              <p:tags r:id="rId55"/>
            </p:custDataLst>
          </p:nvPr>
        </p:nvSpPr>
        <p:spPr bwMode="auto">
          <a:xfrm>
            <a:off x="2588274" y="3903390"/>
            <a:ext cx="1536883" cy="919858"/>
          </a:xfrm>
          <a:custGeom>
            <a:avLst/>
            <a:gdLst>
              <a:gd name="T0" fmla="*/ 834 w 912"/>
              <a:gd name="T1" fmla="*/ 546 h 546"/>
              <a:gd name="T2" fmla="*/ 866 w 912"/>
              <a:gd name="T3" fmla="*/ 518 h 546"/>
              <a:gd name="T4" fmla="*/ 892 w 912"/>
              <a:gd name="T5" fmla="*/ 484 h 546"/>
              <a:gd name="T6" fmla="*/ 908 w 912"/>
              <a:gd name="T7" fmla="*/ 444 h 546"/>
              <a:gd name="T8" fmla="*/ 912 w 912"/>
              <a:gd name="T9" fmla="*/ 400 h 546"/>
              <a:gd name="T10" fmla="*/ 912 w 912"/>
              <a:gd name="T11" fmla="*/ 384 h 546"/>
              <a:gd name="T12" fmla="*/ 906 w 912"/>
              <a:gd name="T13" fmla="*/ 354 h 546"/>
              <a:gd name="T14" fmla="*/ 896 w 912"/>
              <a:gd name="T15" fmla="*/ 326 h 546"/>
              <a:gd name="T16" fmla="*/ 882 w 912"/>
              <a:gd name="T17" fmla="*/ 300 h 546"/>
              <a:gd name="T18" fmla="*/ 862 w 912"/>
              <a:gd name="T19" fmla="*/ 278 h 546"/>
              <a:gd name="T20" fmla="*/ 840 w 912"/>
              <a:gd name="T21" fmla="*/ 260 h 546"/>
              <a:gd name="T22" fmla="*/ 814 w 912"/>
              <a:gd name="T23" fmla="*/ 244 h 546"/>
              <a:gd name="T24" fmla="*/ 786 w 912"/>
              <a:gd name="T25" fmla="*/ 234 h 546"/>
              <a:gd name="T26" fmla="*/ 772 w 912"/>
              <a:gd name="T27" fmla="*/ 230 h 546"/>
              <a:gd name="T28" fmla="*/ 772 w 912"/>
              <a:gd name="T29" fmla="*/ 216 h 546"/>
              <a:gd name="T30" fmla="*/ 768 w 912"/>
              <a:gd name="T31" fmla="*/ 172 h 546"/>
              <a:gd name="T32" fmla="*/ 756 w 912"/>
              <a:gd name="T33" fmla="*/ 132 h 546"/>
              <a:gd name="T34" fmla="*/ 736 w 912"/>
              <a:gd name="T35" fmla="*/ 96 h 546"/>
              <a:gd name="T36" fmla="*/ 710 w 912"/>
              <a:gd name="T37" fmla="*/ 64 h 546"/>
              <a:gd name="T38" fmla="*/ 678 w 912"/>
              <a:gd name="T39" fmla="*/ 38 h 546"/>
              <a:gd name="T40" fmla="*/ 642 w 912"/>
              <a:gd name="T41" fmla="*/ 18 h 546"/>
              <a:gd name="T42" fmla="*/ 602 w 912"/>
              <a:gd name="T43" fmla="*/ 6 h 546"/>
              <a:gd name="T44" fmla="*/ 558 w 912"/>
              <a:gd name="T45" fmla="*/ 0 h 546"/>
              <a:gd name="T46" fmla="*/ 538 w 912"/>
              <a:gd name="T47" fmla="*/ 2 h 546"/>
              <a:gd name="T48" fmla="*/ 498 w 912"/>
              <a:gd name="T49" fmla="*/ 10 h 546"/>
              <a:gd name="T50" fmla="*/ 462 w 912"/>
              <a:gd name="T51" fmla="*/ 24 h 546"/>
              <a:gd name="T52" fmla="*/ 428 w 912"/>
              <a:gd name="T53" fmla="*/ 46 h 546"/>
              <a:gd name="T54" fmla="*/ 400 w 912"/>
              <a:gd name="T55" fmla="*/ 72 h 546"/>
              <a:gd name="T56" fmla="*/ 376 w 912"/>
              <a:gd name="T57" fmla="*/ 102 h 546"/>
              <a:gd name="T58" fmla="*/ 358 w 912"/>
              <a:gd name="T59" fmla="*/ 138 h 546"/>
              <a:gd name="T60" fmla="*/ 348 w 912"/>
              <a:gd name="T61" fmla="*/ 176 h 546"/>
              <a:gd name="T62" fmla="*/ 346 w 912"/>
              <a:gd name="T63" fmla="*/ 196 h 546"/>
              <a:gd name="T64" fmla="*/ 296 w 912"/>
              <a:gd name="T65" fmla="*/ 188 h 546"/>
              <a:gd name="T66" fmla="*/ 278 w 912"/>
              <a:gd name="T67" fmla="*/ 190 h 546"/>
              <a:gd name="T68" fmla="*/ 248 w 912"/>
              <a:gd name="T69" fmla="*/ 196 h 546"/>
              <a:gd name="T70" fmla="*/ 218 w 912"/>
              <a:gd name="T71" fmla="*/ 208 h 546"/>
              <a:gd name="T72" fmla="*/ 192 w 912"/>
              <a:gd name="T73" fmla="*/ 224 h 546"/>
              <a:gd name="T74" fmla="*/ 168 w 912"/>
              <a:gd name="T75" fmla="*/ 244 h 546"/>
              <a:gd name="T76" fmla="*/ 150 w 912"/>
              <a:gd name="T77" fmla="*/ 268 h 546"/>
              <a:gd name="T78" fmla="*/ 136 w 912"/>
              <a:gd name="T79" fmla="*/ 296 h 546"/>
              <a:gd name="T80" fmla="*/ 126 w 912"/>
              <a:gd name="T81" fmla="*/ 326 h 546"/>
              <a:gd name="T82" fmla="*/ 124 w 912"/>
              <a:gd name="T83" fmla="*/ 342 h 546"/>
              <a:gd name="T84" fmla="*/ 114 w 912"/>
              <a:gd name="T85" fmla="*/ 342 h 546"/>
              <a:gd name="T86" fmla="*/ 70 w 912"/>
              <a:gd name="T87" fmla="*/ 350 h 546"/>
              <a:gd name="T88" fmla="*/ 34 w 912"/>
              <a:gd name="T89" fmla="*/ 376 h 546"/>
              <a:gd name="T90" fmla="*/ 10 w 912"/>
              <a:gd name="T91" fmla="*/ 412 h 546"/>
              <a:gd name="T92" fmla="*/ 0 w 912"/>
              <a:gd name="T93" fmla="*/ 456 h 546"/>
              <a:gd name="T94" fmla="*/ 0 w 912"/>
              <a:gd name="T95" fmla="*/ 470 h 546"/>
              <a:gd name="T96" fmla="*/ 6 w 912"/>
              <a:gd name="T97" fmla="*/ 494 h 546"/>
              <a:gd name="T98" fmla="*/ 18 w 912"/>
              <a:gd name="T99" fmla="*/ 518 h 546"/>
              <a:gd name="T100" fmla="*/ 32 w 912"/>
              <a:gd name="T101" fmla="*/ 536 h 546"/>
              <a:gd name="T102" fmla="*/ 834 w 912"/>
              <a:gd name="T103" fmla="*/ 54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2" h="546">
                <a:moveTo>
                  <a:pt x="834" y="546"/>
                </a:moveTo>
                <a:lnTo>
                  <a:pt x="834" y="546"/>
                </a:lnTo>
                <a:lnTo>
                  <a:pt x="852" y="532"/>
                </a:lnTo>
                <a:lnTo>
                  <a:pt x="866" y="518"/>
                </a:lnTo>
                <a:lnTo>
                  <a:pt x="880" y="502"/>
                </a:lnTo>
                <a:lnTo>
                  <a:pt x="892" y="484"/>
                </a:lnTo>
                <a:lnTo>
                  <a:pt x="900" y="464"/>
                </a:lnTo>
                <a:lnTo>
                  <a:pt x="908" y="444"/>
                </a:lnTo>
                <a:lnTo>
                  <a:pt x="912" y="422"/>
                </a:lnTo>
                <a:lnTo>
                  <a:pt x="912" y="400"/>
                </a:lnTo>
                <a:lnTo>
                  <a:pt x="912" y="400"/>
                </a:lnTo>
                <a:lnTo>
                  <a:pt x="912" y="384"/>
                </a:lnTo>
                <a:lnTo>
                  <a:pt x="910" y="370"/>
                </a:lnTo>
                <a:lnTo>
                  <a:pt x="906" y="354"/>
                </a:lnTo>
                <a:lnTo>
                  <a:pt x="902" y="340"/>
                </a:lnTo>
                <a:lnTo>
                  <a:pt x="896" y="326"/>
                </a:lnTo>
                <a:lnTo>
                  <a:pt x="890" y="314"/>
                </a:lnTo>
                <a:lnTo>
                  <a:pt x="882" y="300"/>
                </a:lnTo>
                <a:lnTo>
                  <a:pt x="872" y="290"/>
                </a:lnTo>
                <a:lnTo>
                  <a:pt x="862" y="278"/>
                </a:lnTo>
                <a:lnTo>
                  <a:pt x="852" y="268"/>
                </a:lnTo>
                <a:lnTo>
                  <a:pt x="840" y="260"/>
                </a:lnTo>
                <a:lnTo>
                  <a:pt x="828" y="252"/>
                </a:lnTo>
                <a:lnTo>
                  <a:pt x="814" y="244"/>
                </a:lnTo>
                <a:lnTo>
                  <a:pt x="802" y="238"/>
                </a:lnTo>
                <a:lnTo>
                  <a:pt x="786" y="234"/>
                </a:lnTo>
                <a:lnTo>
                  <a:pt x="772" y="230"/>
                </a:lnTo>
                <a:lnTo>
                  <a:pt x="772" y="230"/>
                </a:lnTo>
                <a:lnTo>
                  <a:pt x="772" y="216"/>
                </a:lnTo>
                <a:lnTo>
                  <a:pt x="772" y="216"/>
                </a:lnTo>
                <a:lnTo>
                  <a:pt x="772" y="194"/>
                </a:lnTo>
                <a:lnTo>
                  <a:pt x="768" y="172"/>
                </a:lnTo>
                <a:lnTo>
                  <a:pt x="762" y="152"/>
                </a:lnTo>
                <a:lnTo>
                  <a:pt x="756" y="132"/>
                </a:lnTo>
                <a:lnTo>
                  <a:pt x="746" y="114"/>
                </a:lnTo>
                <a:lnTo>
                  <a:pt x="736" y="96"/>
                </a:lnTo>
                <a:lnTo>
                  <a:pt x="724" y="78"/>
                </a:lnTo>
                <a:lnTo>
                  <a:pt x="710" y="64"/>
                </a:lnTo>
                <a:lnTo>
                  <a:pt x="694" y="50"/>
                </a:lnTo>
                <a:lnTo>
                  <a:pt x="678" y="38"/>
                </a:lnTo>
                <a:lnTo>
                  <a:pt x="660" y="26"/>
                </a:lnTo>
                <a:lnTo>
                  <a:pt x="642" y="18"/>
                </a:lnTo>
                <a:lnTo>
                  <a:pt x="622" y="10"/>
                </a:lnTo>
                <a:lnTo>
                  <a:pt x="602" y="6"/>
                </a:lnTo>
                <a:lnTo>
                  <a:pt x="580" y="2"/>
                </a:lnTo>
                <a:lnTo>
                  <a:pt x="558" y="0"/>
                </a:lnTo>
                <a:lnTo>
                  <a:pt x="558" y="0"/>
                </a:lnTo>
                <a:lnTo>
                  <a:pt x="538" y="2"/>
                </a:lnTo>
                <a:lnTo>
                  <a:pt x="518" y="4"/>
                </a:lnTo>
                <a:lnTo>
                  <a:pt x="498" y="10"/>
                </a:lnTo>
                <a:lnTo>
                  <a:pt x="480" y="16"/>
                </a:lnTo>
                <a:lnTo>
                  <a:pt x="462" y="24"/>
                </a:lnTo>
                <a:lnTo>
                  <a:pt x="444" y="34"/>
                </a:lnTo>
                <a:lnTo>
                  <a:pt x="428" y="46"/>
                </a:lnTo>
                <a:lnTo>
                  <a:pt x="414" y="58"/>
                </a:lnTo>
                <a:lnTo>
                  <a:pt x="400" y="72"/>
                </a:lnTo>
                <a:lnTo>
                  <a:pt x="388" y="86"/>
                </a:lnTo>
                <a:lnTo>
                  <a:pt x="376" y="102"/>
                </a:lnTo>
                <a:lnTo>
                  <a:pt x="366" y="120"/>
                </a:lnTo>
                <a:lnTo>
                  <a:pt x="358" y="138"/>
                </a:lnTo>
                <a:lnTo>
                  <a:pt x="352" y="156"/>
                </a:lnTo>
                <a:lnTo>
                  <a:pt x="348" y="176"/>
                </a:lnTo>
                <a:lnTo>
                  <a:pt x="346" y="196"/>
                </a:lnTo>
                <a:lnTo>
                  <a:pt x="346" y="196"/>
                </a:lnTo>
                <a:lnTo>
                  <a:pt x="320" y="190"/>
                </a:lnTo>
                <a:lnTo>
                  <a:pt x="296" y="188"/>
                </a:lnTo>
                <a:lnTo>
                  <a:pt x="296" y="188"/>
                </a:lnTo>
                <a:lnTo>
                  <a:pt x="278" y="190"/>
                </a:lnTo>
                <a:lnTo>
                  <a:pt x="262" y="192"/>
                </a:lnTo>
                <a:lnTo>
                  <a:pt x="248" y="196"/>
                </a:lnTo>
                <a:lnTo>
                  <a:pt x="232" y="200"/>
                </a:lnTo>
                <a:lnTo>
                  <a:pt x="218" y="208"/>
                </a:lnTo>
                <a:lnTo>
                  <a:pt x="204" y="214"/>
                </a:lnTo>
                <a:lnTo>
                  <a:pt x="192" y="224"/>
                </a:lnTo>
                <a:lnTo>
                  <a:pt x="180" y="234"/>
                </a:lnTo>
                <a:lnTo>
                  <a:pt x="168" y="244"/>
                </a:lnTo>
                <a:lnTo>
                  <a:pt x="158" y="256"/>
                </a:lnTo>
                <a:lnTo>
                  <a:pt x="150" y="268"/>
                </a:lnTo>
                <a:lnTo>
                  <a:pt x="142" y="282"/>
                </a:lnTo>
                <a:lnTo>
                  <a:pt x="136" y="296"/>
                </a:lnTo>
                <a:lnTo>
                  <a:pt x="130" y="310"/>
                </a:lnTo>
                <a:lnTo>
                  <a:pt x="126" y="326"/>
                </a:lnTo>
                <a:lnTo>
                  <a:pt x="124" y="342"/>
                </a:lnTo>
                <a:lnTo>
                  <a:pt x="124" y="342"/>
                </a:lnTo>
                <a:lnTo>
                  <a:pt x="114" y="342"/>
                </a:lnTo>
                <a:lnTo>
                  <a:pt x="114" y="342"/>
                </a:lnTo>
                <a:lnTo>
                  <a:pt x="92" y="344"/>
                </a:lnTo>
                <a:lnTo>
                  <a:pt x="70" y="350"/>
                </a:lnTo>
                <a:lnTo>
                  <a:pt x="50" y="362"/>
                </a:lnTo>
                <a:lnTo>
                  <a:pt x="34" y="376"/>
                </a:lnTo>
                <a:lnTo>
                  <a:pt x="20" y="392"/>
                </a:lnTo>
                <a:lnTo>
                  <a:pt x="10" y="412"/>
                </a:lnTo>
                <a:lnTo>
                  <a:pt x="2" y="434"/>
                </a:lnTo>
                <a:lnTo>
                  <a:pt x="0" y="456"/>
                </a:lnTo>
                <a:lnTo>
                  <a:pt x="0" y="456"/>
                </a:lnTo>
                <a:lnTo>
                  <a:pt x="0" y="470"/>
                </a:lnTo>
                <a:lnTo>
                  <a:pt x="2" y="482"/>
                </a:lnTo>
                <a:lnTo>
                  <a:pt x="6" y="494"/>
                </a:lnTo>
                <a:lnTo>
                  <a:pt x="12" y="506"/>
                </a:lnTo>
                <a:lnTo>
                  <a:pt x="18" y="518"/>
                </a:lnTo>
                <a:lnTo>
                  <a:pt x="24" y="528"/>
                </a:lnTo>
                <a:lnTo>
                  <a:pt x="32" y="536"/>
                </a:lnTo>
                <a:lnTo>
                  <a:pt x="42" y="546"/>
                </a:lnTo>
                <a:lnTo>
                  <a:pt x="834" y="546"/>
                </a:lnTo>
                <a:close/>
              </a:path>
            </a:pathLst>
          </a:custGeom>
          <a:solidFill>
            <a:schemeClr val="accent1"/>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119" name="Freeform 31"/>
          <p:cNvSpPr/>
          <p:nvPr>
            <p:custDataLst>
              <p:tags r:id="rId56"/>
            </p:custDataLst>
          </p:nvPr>
        </p:nvSpPr>
        <p:spPr bwMode="auto">
          <a:xfrm>
            <a:off x="6975582" y="1934022"/>
            <a:ext cx="1392090" cy="832794"/>
          </a:xfrm>
          <a:custGeom>
            <a:avLst/>
            <a:gdLst>
              <a:gd name="T0" fmla="*/ 756 w 826"/>
              <a:gd name="T1" fmla="*/ 494 h 494"/>
              <a:gd name="T2" fmla="*/ 784 w 826"/>
              <a:gd name="T3" fmla="*/ 468 h 494"/>
              <a:gd name="T4" fmla="*/ 806 w 826"/>
              <a:gd name="T5" fmla="*/ 438 h 494"/>
              <a:gd name="T6" fmla="*/ 820 w 826"/>
              <a:gd name="T7" fmla="*/ 402 h 494"/>
              <a:gd name="T8" fmla="*/ 826 w 826"/>
              <a:gd name="T9" fmla="*/ 362 h 494"/>
              <a:gd name="T10" fmla="*/ 826 w 826"/>
              <a:gd name="T11" fmla="*/ 348 h 494"/>
              <a:gd name="T12" fmla="*/ 820 w 826"/>
              <a:gd name="T13" fmla="*/ 320 h 494"/>
              <a:gd name="T14" fmla="*/ 804 w 826"/>
              <a:gd name="T15" fmla="*/ 284 h 494"/>
              <a:gd name="T16" fmla="*/ 770 w 826"/>
              <a:gd name="T17" fmla="*/ 242 h 494"/>
              <a:gd name="T18" fmla="*/ 724 w 826"/>
              <a:gd name="T19" fmla="*/ 216 h 494"/>
              <a:gd name="T20" fmla="*/ 698 w 826"/>
              <a:gd name="T21" fmla="*/ 208 h 494"/>
              <a:gd name="T22" fmla="*/ 698 w 826"/>
              <a:gd name="T23" fmla="*/ 194 h 494"/>
              <a:gd name="T24" fmla="*/ 698 w 826"/>
              <a:gd name="T25" fmla="*/ 174 h 494"/>
              <a:gd name="T26" fmla="*/ 690 w 826"/>
              <a:gd name="T27" fmla="*/ 138 h 494"/>
              <a:gd name="T28" fmla="*/ 676 w 826"/>
              <a:gd name="T29" fmla="*/ 102 h 494"/>
              <a:gd name="T30" fmla="*/ 654 w 826"/>
              <a:gd name="T31" fmla="*/ 72 h 494"/>
              <a:gd name="T32" fmla="*/ 628 w 826"/>
              <a:gd name="T33" fmla="*/ 46 h 494"/>
              <a:gd name="T34" fmla="*/ 598 w 826"/>
              <a:gd name="T35" fmla="*/ 24 h 494"/>
              <a:gd name="T36" fmla="*/ 562 w 826"/>
              <a:gd name="T37" fmla="*/ 10 h 494"/>
              <a:gd name="T38" fmla="*/ 524 w 826"/>
              <a:gd name="T39" fmla="*/ 2 h 494"/>
              <a:gd name="T40" fmla="*/ 504 w 826"/>
              <a:gd name="T41" fmla="*/ 0 h 494"/>
              <a:gd name="T42" fmla="*/ 468 w 826"/>
              <a:gd name="T43" fmla="*/ 4 h 494"/>
              <a:gd name="T44" fmla="*/ 434 w 826"/>
              <a:gd name="T45" fmla="*/ 14 h 494"/>
              <a:gd name="T46" fmla="*/ 402 w 826"/>
              <a:gd name="T47" fmla="*/ 30 h 494"/>
              <a:gd name="T48" fmla="*/ 374 w 826"/>
              <a:gd name="T49" fmla="*/ 52 h 494"/>
              <a:gd name="T50" fmla="*/ 350 w 826"/>
              <a:gd name="T51" fmla="*/ 78 h 494"/>
              <a:gd name="T52" fmla="*/ 332 w 826"/>
              <a:gd name="T53" fmla="*/ 108 h 494"/>
              <a:gd name="T54" fmla="*/ 318 w 826"/>
              <a:gd name="T55" fmla="*/ 142 h 494"/>
              <a:gd name="T56" fmla="*/ 312 w 826"/>
              <a:gd name="T57" fmla="*/ 178 h 494"/>
              <a:gd name="T58" fmla="*/ 290 w 826"/>
              <a:gd name="T59" fmla="*/ 172 h 494"/>
              <a:gd name="T60" fmla="*/ 266 w 826"/>
              <a:gd name="T61" fmla="*/ 172 h 494"/>
              <a:gd name="T62" fmla="*/ 238 w 826"/>
              <a:gd name="T63" fmla="*/ 174 h 494"/>
              <a:gd name="T64" fmla="*/ 210 w 826"/>
              <a:gd name="T65" fmla="*/ 182 h 494"/>
              <a:gd name="T66" fmla="*/ 184 w 826"/>
              <a:gd name="T67" fmla="*/ 194 h 494"/>
              <a:gd name="T68" fmla="*/ 162 w 826"/>
              <a:gd name="T69" fmla="*/ 212 h 494"/>
              <a:gd name="T70" fmla="*/ 144 w 826"/>
              <a:gd name="T71" fmla="*/ 232 h 494"/>
              <a:gd name="T72" fmla="*/ 128 w 826"/>
              <a:gd name="T73" fmla="*/ 256 h 494"/>
              <a:gd name="T74" fmla="*/ 118 w 826"/>
              <a:gd name="T75" fmla="*/ 282 h 494"/>
              <a:gd name="T76" fmla="*/ 110 w 826"/>
              <a:gd name="T77" fmla="*/ 310 h 494"/>
              <a:gd name="T78" fmla="*/ 104 w 826"/>
              <a:gd name="T79" fmla="*/ 310 h 494"/>
              <a:gd name="T80" fmla="*/ 82 w 826"/>
              <a:gd name="T81" fmla="*/ 312 h 494"/>
              <a:gd name="T82" fmla="*/ 46 w 826"/>
              <a:gd name="T83" fmla="*/ 326 h 494"/>
              <a:gd name="T84" fmla="*/ 18 w 826"/>
              <a:gd name="T85" fmla="*/ 354 h 494"/>
              <a:gd name="T86" fmla="*/ 2 w 826"/>
              <a:gd name="T87" fmla="*/ 392 h 494"/>
              <a:gd name="T88" fmla="*/ 0 w 826"/>
              <a:gd name="T89" fmla="*/ 414 h 494"/>
              <a:gd name="T90" fmla="*/ 2 w 826"/>
              <a:gd name="T91" fmla="*/ 436 h 494"/>
              <a:gd name="T92" fmla="*/ 10 w 826"/>
              <a:gd name="T93" fmla="*/ 458 h 494"/>
              <a:gd name="T94" fmla="*/ 22 w 826"/>
              <a:gd name="T95" fmla="*/ 478 h 494"/>
              <a:gd name="T96" fmla="*/ 38 w 826"/>
              <a:gd name="T97" fmla="*/ 494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26" h="494">
                <a:moveTo>
                  <a:pt x="756" y="494"/>
                </a:moveTo>
                <a:lnTo>
                  <a:pt x="756" y="494"/>
                </a:lnTo>
                <a:lnTo>
                  <a:pt x="770" y="482"/>
                </a:lnTo>
                <a:lnTo>
                  <a:pt x="784" y="468"/>
                </a:lnTo>
                <a:lnTo>
                  <a:pt x="796" y="454"/>
                </a:lnTo>
                <a:lnTo>
                  <a:pt x="806" y="438"/>
                </a:lnTo>
                <a:lnTo>
                  <a:pt x="814" y="420"/>
                </a:lnTo>
                <a:lnTo>
                  <a:pt x="820" y="402"/>
                </a:lnTo>
                <a:lnTo>
                  <a:pt x="824" y="382"/>
                </a:lnTo>
                <a:lnTo>
                  <a:pt x="826" y="362"/>
                </a:lnTo>
                <a:lnTo>
                  <a:pt x="826" y="362"/>
                </a:lnTo>
                <a:lnTo>
                  <a:pt x="826" y="348"/>
                </a:lnTo>
                <a:lnTo>
                  <a:pt x="824" y="334"/>
                </a:lnTo>
                <a:lnTo>
                  <a:pt x="820" y="320"/>
                </a:lnTo>
                <a:lnTo>
                  <a:pt x="816" y="308"/>
                </a:lnTo>
                <a:lnTo>
                  <a:pt x="804" y="284"/>
                </a:lnTo>
                <a:lnTo>
                  <a:pt x="790" y="262"/>
                </a:lnTo>
                <a:lnTo>
                  <a:pt x="770" y="242"/>
                </a:lnTo>
                <a:lnTo>
                  <a:pt x="748" y="228"/>
                </a:lnTo>
                <a:lnTo>
                  <a:pt x="724" y="216"/>
                </a:lnTo>
                <a:lnTo>
                  <a:pt x="712" y="212"/>
                </a:lnTo>
                <a:lnTo>
                  <a:pt x="698" y="208"/>
                </a:lnTo>
                <a:lnTo>
                  <a:pt x="698" y="208"/>
                </a:lnTo>
                <a:lnTo>
                  <a:pt x="698" y="194"/>
                </a:lnTo>
                <a:lnTo>
                  <a:pt x="698" y="194"/>
                </a:lnTo>
                <a:lnTo>
                  <a:pt x="698" y="174"/>
                </a:lnTo>
                <a:lnTo>
                  <a:pt x="694" y="156"/>
                </a:lnTo>
                <a:lnTo>
                  <a:pt x="690" y="138"/>
                </a:lnTo>
                <a:lnTo>
                  <a:pt x="684" y="120"/>
                </a:lnTo>
                <a:lnTo>
                  <a:pt x="676" y="102"/>
                </a:lnTo>
                <a:lnTo>
                  <a:pt x="666" y="86"/>
                </a:lnTo>
                <a:lnTo>
                  <a:pt x="654" y="72"/>
                </a:lnTo>
                <a:lnTo>
                  <a:pt x="642" y="58"/>
                </a:lnTo>
                <a:lnTo>
                  <a:pt x="628" y="46"/>
                </a:lnTo>
                <a:lnTo>
                  <a:pt x="614" y="34"/>
                </a:lnTo>
                <a:lnTo>
                  <a:pt x="598" y="24"/>
                </a:lnTo>
                <a:lnTo>
                  <a:pt x="580" y="16"/>
                </a:lnTo>
                <a:lnTo>
                  <a:pt x="562" y="10"/>
                </a:lnTo>
                <a:lnTo>
                  <a:pt x="544" y="4"/>
                </a:lnTo>
                <a:lnTo>
                  <a:pt x="524" y="2"/>
                </a:lnTo>
                <a:lnTo>
                  <a:pt x="504" y="0"/>
                </a:lnTo>
                <a:lnTo>
                  <a:pt x="504" y="0"/>
                </a:lnTo>
                <a:lnTo>
                  <a:pt x="486" y="2"/>
                </a:lnTo>
                <a:lnTo>
                  <a:pt x="468" y="4"/>
                </a:lnTo>
                <a:lnTo>
                  <a:pt x="450" y="8"/>
                </a:lnTo>
                <a:lnTo>
                  <a:pt x="434" y="14"/>
                </a:lnTo>
                <a:lnTo>
                  <a:pt x="416" y="22"/>
                </a:lnTo>
                <a:lnTo>
                  <a:pt x="402" y="30"/>
                </a:lnTo>
                <a:lnTo>
                  <a:pt x="388" y="40"/>
                </a:lnTo>
                <a:lnTo>
                  <a:pt x="374" y="52"/>
                </a:lnTo>
                <a:lnTo>
                  <a:pt x="362" y="64"/>
                </a:lnTo>
                <a:lnTo>
                  <a:pt x="350" y="78"/>
                </a:lnTo>
                <a:lnTo>
                  <a:pt x="340" y="92"/>
                </a:lnTo>
                <a:lnTo>
                  <a:pt x="332" y="108"/>
                </a:lnTo>
                <a:lnTo>
                  <a:pt x="324" y="124"/>
                </a:lnTo>
                <a:lnTo>
                  <a:pt x="318" y="142"/>
                </a:lnTo>
                <a:lnTo>
                  <a:pt x="314" y="160"/>
                </a:lnTo>
                <a:lnTo>
                  <a:pt x="312" y="178"/>
                </a:lnTo>
                <a:lnTo>
                  <a:pt x="312" y="178"/>
                </a:lnTo>
                <a:lnTo>
                  <a:pt x="290" y="172"/>
                </a:lnTo>
                <a:lnTo>
                  <a:pt x="266" y="172"/>
                </a:lnTo>
                <a:lnTo>
                  <a:pt x="266" y="172"/>
                </a:lnTo>
                <a:lnTo>
                  <a:pt x="252" y="172"/>
                </a:lnTo>
                <a:lnTo>
                  <a:pt x="238" y="174"/>
                </a:lnTo>
                <a:lnTo>
                  <a:pt x="224" y="178"/>
                </a:lnTo>
                <a:lnTo>
                  <a:pt x="210" y="182"/>
                </a:lnTo>
                <a:lnTo>
                  <a:pt x="196" y="188"/>
                </a:lnTo>
                <a:lnTo>
                  <a:pt x="184" y="194"/>
                </a:lnTo>
                <a:lnTo>
                  <a:pt x="172" y="202"/>
                </a:lnTo>
                <a:lnTo>
                  <a:pt x="162" y="212"/>
                </a:lnTo>
                <a:lnTo>
                  <a:pt x="152" y="220"/>
                </a:lnTo>
                <a:lnTo>
                  <a:pt x="144" y="232"/>
                </a:lnTo>
                <a:lnTo>
                  <a:pt x="134" y="242"/>
                </a:lnTo>
                <a:lnTo>
                  <a:pt x="128" y="256"/>
                </a:lnTo>
                <a:lnTo>
                  <a:pt x="122" y="268"/>
                </a:lnTo>
                <a:lnTo>
                  <a:pt x="118" y="282"/>
                </a:lnTo>
                <a:lnTo>
                  <a:pt x="114" y="296"/>
                </a:lnTo>
                <a:lnTo>
                  <a:pt x="110" y="310"/>
                </a:lnTo>
                <a:lnTo>
                  <a:pt x="110" y="310"/>
                </a:lnTo>
                <a:lnTo>
                  <a:pt x="104" y="310"/>
                </a:lnTo>
                <a:lnTo>
                  <a:pt x="104" y="310"/>
                </a:lnTo>
                <a:lnTo>
                  <a:pt x="82" y="312"/>
                </a:lnTo>
                <a:lnTo>
                  <a:pt x="62" y="318"/>
                </a:lnTo>
                <a:lnTo>
                  <a:pt x="46" y="326"/>
                </a:lnTo>
                <a:lnTo>
                  <a:pt x="30" y="340"/>
                </a:lnTo>
                <a:lnTo>
                  <a:pt x="18" y="354"/>
                </a:lnTo>
                <a:lnTo>
                  <a:pt x="8" y="372"/>
                </a:lnTo>
                <a:lnTo>
                  <a:pt x="2" y="392"/>
                </a:lnTo>
                <a:lnTo>
                  <a:pt x="0" y="414"/>
                </a:lnTo>
                <a:lnTo>
                  <a:pt x="0" y="414"/>
                </a:lnTo>
                <a:lnTo>
                  <a:pt x="0" y="426"/>
                </a:lnTo>
                <a:lnTo>
                  <a:pt x="2" y="436"/>
                </a:lnTo>
                <a:lnTo>
                  <a:pt x="6" y="448"/>
                </a:lnTo>
                <a:lnTo>
                  <a:pt x="10" y="458"/>
                </a:lnTo>
                <a:lnTo>
                  <a:pt x="16" y="468"/>
                </a:lnTo>
                <a:lnTo>
                  <a:pt x="22" y="478"/>
                </a:lnTo>
                <a:lnTo>
                  <a:pt x="30" y="486"/>
                </a:lnTo>
                <a:lnTo>
                  <a:pt x="38" y="494"/>
                </a:lnTo>
                <a:lnTo>
                  <a:pt x="756" y="494"/>
                </a:lnTo>
                <a:close/>
              </a:path>
            </a:pathLst>
          </a:custGeom>
          <a:solidFill>
            <a:schemeClr val="accent2"/>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120" name="Freeform 41"/>
          <p:cNvSpPr/>
          <p:nvPr>
            <p:custDataLst>
              <p:tags r:id="rId57"/>
            </p:custDataLst>
          </p:nvPr>
        </p:nvSpPr>
        <p:spPr bwMode="auto">
          <a:xfrm>
            <a:off x="3521381" y="2409093"/>
            <a:ext cx="1139413" cy="677591"/>
          </a:xfrm>
          <a:custGeom>
            <a:avLst/>
            <a:gdLst>
              <a:gd name="T0" fmla="*/ 58 w 676"/>
              <a:gd name="T1" fmla="*/ 402 h 402"/>
              <a:gd name="T2" fmla="*/ 34 w 676"/>
              <a:gd name="T3" fmla="*/ 382 h 402"/>
              <a:gd name="T4" fmla="*/ 16 w 676"/>
              <a:gd name="T5" fmla="*/ 358 h 402"/>
              <a:gd name="T6" fmla="*/ 4 w 676"/>
              <a:gd name="T7" fmla="*/ 328 h 402"/>
              <a:gd name="T8" fmla="*/ 0 w 676"/>
              <a:gd name="T9" fmla="*/ 296 h 402"/>
              <a:gd name="T10" fmla="*/ 2 w 676"/>
              <a:gd name="T11" fmla="*/ 272 h 402"/>
              <a:gd name="T12" fmla="*/ 18 w 676"/>
              <a:gd name="T13" fmla="*/ 232 h 402"/>
              <a:gd name="T14" fmla="*/ 46 w 676"/>
              <a:gd name="T15" fmla="*/ 198 h 402"/>
              <a:gd name="T16" fmla="*/ 84 w 676"/>
              <a:gd name="T17" fmla="*/ 176 h 402"/>
              <a:gd name="T18" fmla="*/ 104 w 676"/>
              <a:gd name="T19" fmla="*/ 170 h 402"/>
              <a:gd name="T20" fmla="*/ 104 w 676"/>
              <a:gd name="T21" fmla="*/ 158 h 402"/>
              <a:gd name="T22" fmla="*/ 108 w 676"/>
              <a:gd name="T23" fmla="*/ 126 h 402"/>
              <a:gd name="T24" fmla="*/ 116 w 676"/>
              <a:gd name="T25" fmla="*/ 98 h 402"/>
              <a:gd name="T26" fmla="*/ 132 w 676"/>
              <a:gd name="T27" fmla="*/ 70 h 402"/>
              <a:gd name="T28" fmla="*/ 150 w 676"/>
              <a:gd name="T29" fmla="*/ 46 h 402"/>
              <a:gd name="T30" fmla="*/ 174 w 676"/>
              <a:gd name="T31" fmla="*/ 28 h 402"/>
              <a:gd name="T32" fmla="*/ 202 w 676"/>
              <a:gd name="T33" fmla="*/ 12 h 402"/>
              <a:gd name="T34" fmla="*/ 230 w 676"/>
              <a:gd name="T35" fmla="*/ 4 h 402"/>
              <a:gd name="T36" fmla="*/ 262 w 676"/>
              <a:gd name="T37" fmla="*/ 0 h 402"/>
              <a:gd name="T38" fmla="*/ 278 w 676"/>
              <a:gd name="T39" fmla="*/ 2 h 402"/>
              <a:gd name="T40" fmla="*/ 308 w 676"/>
              <a:gd name="T41" fmla="*/ 6 h 402"/>
              <a:gd name="T42" fmla="*/ 334 w 676"/>
              <a:gd name="T43" fmla="*/ 18 h 402"/>
              <a:gd name="T44" fmla="*/ 360 w 676"/>
              <a:gd name="T45" fmla="*/ 34 h 402"/>
              <a:gd name="T46" fmla="*/ 380 w 676"/>
              <a:gd name="T47" fmla="*/ 52 h 402"/>
              <a:gd name="T48" fmla="*/ 398 w 676"/>
              <a:gd name="T49" fmla="*/ 76 h 402"/>
              <a:gd name="T50" fmla="*/ 410 w 676"/>
              <a:gd name="T51" fmla="*/ 102 h 402"/>
              <a:gd name="T52" fmla="*/ 418 w 676"/>
              <a:gd name="T53" fmla="*/ 130 h 402"/>
              <a:gd name="T54" fmla="*/ 420 w 676"/>
              <a:gd name="T55" fmla="*/ 144 h 402"/>
              <a:gd name="T56" fmla="*/ 458 w 676"/>
              <a:gd name="T57" fmla="*/ 140 h 402"/>
              <a:gd name="T58" fmla="*/ 482 w 676"/>
              <a:gd name="T59" fmla="*/ 142 h 402"/>
              <a:gd name="T60" fmla="*/ 524 w 676"/>
              <a:gd name="T61" fmla="*/ 158 h 402"/>
              <a:gd name="T62" fmla="*/ 558 w 676"/>
              <a:gd name="T63" fmla="*/ 188 h 402"/>
              <a:gd name="T64" fmla="*/ 580 w 676"/>
              <a:gd name="T65" fmla="*/ 230 h 402"/>
              <a:gd name="T66" fmla="*/ 584 w 676"/>
              <a:gd name="T67" fmla="*/ 252 h 402"/>
              <a:gd name="T68" fmla="*/ 592 w 676"/>
              <a:gd name="T69" fmla="*/ 252 h 402"/>
              <a:gd name="T70" fmla="*/ 624 w 676"/>
              <a:gd name="T71" fmla="*/ 260 h 402"/>
              <a:gd name="T72" fmla="*/ 652 w 676"/>
              <a:gd name="T73" fmla="*/ 278 h 402"/>
              <a:gd name="T74" fmla="*/ 670 w 676"/>
              <a:gd name="T75" fmla="*/ 304 h 402"/>
              <a:gd name="T76" fmla="*/ 676 w 676"/>
              <a:gd name="T77" fmla="*/ 338 h 402"/>
              <a:gd name="T78" fmla="*/ 674 w 676"/>
              <a:gd name="T79" fmla="*/ 356 h 402"/>
              <a:gd name="T80" fmla="*/ 658 w 676"/>
              <a:gd name="T81" fmla="*/ 390 h 402"/>
              <a:gd name="T82" fmla="*/ 58 w 676"/>
              <a:gd name="T83"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6" h="402">
                <a:moveTo>
                  <a:pt x="58" y="402"/>
                </a:moveTo>
                <a:lnTo>
                  <a:pt x="58" y="402"/>
                </a:lnTo>
                <a:lnTo>
                  <a:pt x="46" y="394"/>
                </a:lnTo>
                <a:lnTo>
                  <a:pt x="34" y="382"/>
                </a:lnTo>
                <a:lnTo>
                  <a:pt x="24" y="370"/>
                </a:lnTo>
                <a:lnTo>
                  <a:pt x="16" y="358"/>
                </a:lnTo>
                <a:lnTo>
                  <a:pt x="10" y="344"/>
                </a:lnTo>
                <a:lnTo>
                  <a:pt x="4" y="328"/>
                </a:lnTo>
                <a:lnTo>
                  <a:pt x="2" y="312"/>
                </a:lnTo>
                <a:lnTo>
                  <a:pt x="0" y="296"/>
                </a:lnTo>
                <a:lnTo>
                  <a:pt x="0" y="296"/>
                </a:lnTo>
                <a:lnTo>
                  <a:pt x="2" y="272"/>
                </a:lnTo>
                <a:lnTo>
                  <a:pt x="8" y="252"/>
                </a:lnTo>
                <a:lnTo>
                  <a:pt x="18" y="232"/>
                </a:lnTo>
                <a:lnTo>
                  <a:pt x="30" y="214"/>
                </a:lnTo>
                <a:lnTo>
                  <a:pt x="46" y="198"/>
                </a:lnTo>
                <a:lnTo>
                  <a:pt x="64" y="186"/>
                </a:lnTo>
                <a:lnTo>
                  <a:pt x="84" y="176"/>
                </a:lnTo>
                <a:lnTo>
                  <a:pt x="104" y="170"/>
                </a:lnTo>
                <a:lnTo>
                  <a:pt x="104" y="170"/>
                </a:lnTo>
                <a:lnTo>
                  <a:pt x="104" y="158"/>
                </a:lnTo>
                <a:lnTo>
                  <a:pt x="104" y="158"/>
                </a:lnTo>
                <a:lnTo>
                  <a:pt x="106" y="142"/>
                </a:lnTo>
                <a:lnTo>
                  <a:pt x="108" y="126"/>
                </a:lnTo>
                <a:lnTo>
                  <a:pt x="112" y="112"/>
                </a:lnTo>
                <a:lnTo>
                  <a:pt x="116" y="98"/>
                </a:lnTo>
                <a:lnTo>
                  <a:pt x="124" y="84"/>
                </a:lnTo>
                <a:lnTo>
                  <a:pt x="132" y="70"/>
                </a:lnTo>
                <a:lnTo>
                  <a:pt x="140" y="58"/>
                </a:lnTo>
                <a:lnTo>
                  <a:pt x="150" y="46"/>
                </a:lnTo>
                <a:lnTo>
                  <a:pt x="162" y="36"/>
                </a:lnTo>
                <a:lnTo>
                  <a:pt x="174" y="28"/>
                </a:lnTo>
                <a:lnTo>
                  <a:pt x="188" y="20"/>
                </a:lnTo>
                <a:lnTo>
                  <a:pt x="202" y="12"/>
                </a:lnTo>
                <a:lnTo>
                  <a:pt x="216" y="8"/>
                </a:lnTo>
                <a:lnTo>
                  <a:pt x="230" y="4"/>
                </a:lnTo>
                <a:lnTo>
                  <a:pt x="246" y="2"/>
                </a:lnTo>
                <a:lnTo>
                  <a:pt x="262" y="0"/>
                </a:lnTo>
                <a:lnTo>
                  <a:pt x="262" y="0"/>
                </a:lnTo>
                <a:lnTo>
                  <a:pt x="278" y="2"/>
                </a:lnTo>
                <a:lnTo>
                  <a:pt x="294" y="4"/>
                </a:lnTo>
                <a:lnTo>
                  <a:pt x="308" y="6"/>
                </a:lnTo>
                <a:lnTo>
                  <a:pt x="322" y="12"/>
                </a:lnTo>
                <a:lnTo>
                  <a:pt x="334" y="18"/>
                </a:lnTo>
                <a:lnTo>
                  <a:pt x="348" y="24"/>
                </a:lnTo>
                <a:lnTo>
                  <a:pt x="360" y="34"/>
                </a:lnTo>
                <a:lnTo>
                  <a:pt x="370" y="42"/>
                </a:lnTo>
                <a:lnTo>
                  <a:pt x="380" y="52"/>
                </a:lnTo>
                <a:lnTo>
                  <a:pt x="390" y="64"/>
                </a:lnTo>
                <a:lnTo>
                  <a:pt x="398" y="76"/>
                </a:lnTo>
                <a:lnTo>
                  <a:pt x="404" y="88"/>
                </a:lnTo>
                <a:lnTo>
                  <a:pt x="410" y="102"/>
                </a:lnTo>
                <a:lnTo>
                  <a:pt x="416" y="116"/>
                </a:lnTo>
                <a:lnTo>
                  <a:pt x="418" y="130"/>
                </a:lnTo>
                <a:lnTo>
                  <a:pt x="420" y="144"/>
                </a:lnTo>
                <a:lnTo>
                  <a:pt x="420" y="144"/>
                </a:lnTo>
                <a:lnTo>
                  <a:pt x="438" y="140"/>
                </a:lnTo>
                <a:lnTo>
                  <a:pt x="458" y="140"/>
                </a:lnTo>
                <a:lnTo>
                  <a:pt x="458" y="140"/>
                </a:lnTo>
                <a:lnTo>
                  <a:pt x="482" y="142"/>
                </a:lnTo>
                <a:lnTo>
                  <a:pt x="504" y="148"/>
                </a:lnTo>
                <a:lnTo>
                  <a:pt x="524" y="158"/>
                </a:lnTo>
                <a:lnTo>
                  <a:pt x="542" y="172"/>
                </a:lnTo>
                <a:lnTo>
                  <a:pt x="558" y="188"/>
                </a:lnTo>
                <a:lnTo>
                  <a:pt x="570" y="208"/>
                </a:lnTo>
                <a:lnTo>
                  <a:pt x="580" y="230"/>
                </a:lnTo>
                <a:lnTo>
                  <a:pt x="584" y="252"/>
                </a:lnTo>
                <a:lnTo>
                  <a:pt x="584" y="252"/>
                </a:lnTo>
                <a:lnTo>
                  <a:pt x="592" y="252"/>
                </a:lnTo>
                <a:lnTo>
                  <a:pt x="592" y="252"/>
                </a:lnTo>
                <a:lnTo>
                  <a:pt x="608" y="254"/>
                </a:lnTo>
                <a:lnTo>
                  <a:pt x="624" y="260"/>
                </a:lnTo>
                <a:lnTo>
                  <a:pt x="638" y="266"/>
                </a:lnTo>
                <a:lnTo>
                  <a:pt x="652" y="278"/>
                </a:lnTo>
                <a:lnTo>
                  <a:pt x="662" y="290"/>
                </a:lnTo>
                <a:lnTo>
                  <a:pt x="670" y="304"/>
                </a:lnTo>
                <a:lnTo>
                  <a:pt x="674" y="320"/>
                </a:lnTo>
                <a:lnTo>
                  <a:pt x="676" y="338"/>
                </a:lnTo>
                <a:lnTo>
                  <a:pt x="676" y="338"/>
                </a:lnTo>
                <a:lnTo>
                  <a:pt x="674" y="356"/>
                </a:lnTo>
                <a:lnTo>
                  <a:pt x="668" y="374"/>
                </a:lnTo>
                <a:lnTo>
                  <a:pt x="658" y="390"/>
                </a:lnTo>
                <a:lnTo>
                  <a:pt x="644" y="402"/>
                </a:lnTo>
                <a:lnTo>
                  <a:pt x="58" y="402"/>
                </a:lnTo>
                <a:close/>
              </a:path>
            </a:pathLst>
          </a:custGeom>
          <a:solidFill>
            <a:schemeClr val="accent2"/>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dirty="0"/>
          </a:p>
        </p:txBody>
      </p:sp>
      <p:sp>
        <p:nvSpPr>
          <p:cNvPr id="11121" name="Freeform 46"/>
          <p:cNvSpPr/>
          <p:nvPr>
            <p:custDataLst>
              <p:tags r:id="rId58"/>
            </p:custDataLst>
          </p:nvPr>
        </p:nvSpPr>
        <p:spPr bwMode="auto">
          <a:xfrm>
            <a:off x="7578411" y="3136841"/>
            <a:ext cx="960552" cy="575385"/>
          </a:xfrm>
          <a:custGeom>
            <a:avLst/>
            <a:gdLst>
              <a:gd name="T0" fmla="*/ 42 w 504"/>
              <a:gd name="T1" fmla="*/ 302 h 302"/>
              <a:gd name="T2" fmla="*/ 24 w 504"/>
              <a:gd name="T3" fmla="*/ 286 h 302"/>
              <a:gd name="T4" fmla="*/ 10 w 504"/>
              <a:gd name="T5" fmla="*/ 268 h 302"/>
              <a:gd name="T6" fmla="*/ 2 w 504"/>
              <a:gd name="T7" fmla="*/ 246 h 302"/>
              <a:gd name="T8" fmla="*/ 0 w 504"/>
              <a:gd name="T9" fmla="*/ 222 h 302"/>
              <a:gd name="T10" fmla="*/ 0 w 504"/>
              <a:gd name="T11" fmla="*/ 204 h 302"/>
              <a:gd name="T12" fmla="*/ 12 w 504"/>
              <a:gd name="T13" fmla="*/ 174 h 302"/>
              <a:gd name="T14" fmla="*/ 32 w 504"/>
              <a:gd name="T15" fmla="*/ 148 h 302"/>
              <a:gd name="T16" fmla="*/ 60 w 504"/>
              <a:gd name="T17" fmla="*/ 132 h 302"/>
              <a:gd name="T18" fmla="*/ 76 w 504"/>
              <a:gd name="T19" fmla="*/ 128 h 302"/>
              <a:gd name="T20" fmla="*/ 76 w 504"/>
              <a:gd name="T21" fmla="*/ 120 h 302"/>
              <a:gd name="T22" fmla="*/ 80 w 504"/>
              <a:gd name="T23" fmla="*/ 96 h 302"/>
              <a:gd name="T24" fmla="*/ 96 w 504"/>
              <a:gd name="T25" fmla="*/ 54 h 302"/>
              <a:gd name="T26" fmla="*/ 128 w 504"/>
              <a:gd name="T27" fmla="*/ 22 h 302"/>
              <a:gd name="T28" fmla="*/ 172 w 504"/>
              <a:gd name="T29" fmla="*/ 4 h 302"/>
              <a:gd name="T30" fmla="*/ 196 w 504"/>
              <a:gd name="T31" fmla="*/ 0 h 302"/>
              <a:gd name="T32" fmla="*/ 218 w 504"/>
              <a:gd name="T33" fmla="*/ 4 h 302"/>
              <a:gd name="T34" fmla="*/ 258 w 504"/>
              <a:gd name="T35" fmla="*/ 20 h 302"/>
              <a:gd name="T36" fmla="*/ 290 w 504"/>
              <a:gd name="T37" fmla="*/ 48 h 302"/>
              <a:gd name="T38" fmla="*/ 308 w 504"/>
              <a:gd name="T39" fmla="*/ 86 h 302"/>
              <a:gd name="T40" fmla="*/ 314 w 504"/>
              <a:gd name="T41" fmla="*/ 108 h 302"/>
              <a:gd name="T42" fmla="*/ 340 w 504"/>
              <a:gd name="T43" fmla="*/ 104 h 302"/>
              <a:gd name="T44" fmla="*/ 358 w 504"/>
              <a:gd name="T45" fmla="*/ 106 h 302"/>
              <a:gd name="T46" fmla="*/ 390 w 504"/>
              <a:gd name="T47" fmla="*/ 120 h 302"/>
              <a:gd name="T48" fmla="*/ 416 w 504"/>
              <a:gd name="T49" fmla="*/ 142 h 302"/>
              <a:gd name="T50" fmla="*/ 432 w 504"/>
              <a:gd name="T51" fmla="*/ 172 h 302"/>
              <a:gd name="T52" fmla="*/ 436 w 504"/>
              <a:gd name="T53" fmla="*/ 190 h 302"/>
              <a:gd name="T54" fmla="*/ 440 w 504"/>
              <a:gd name="T55" fmla="*/ 190 h 302"/>
              <a:gd name="T56" fmla="*/ 466 w 504"/>
              <a:gd name="T57" fmla="*/ 194 h 302"/>
              <a:gd name="T58" fmla="*/ 486 w 504"/>
              <a:gd name="T59" fmla="*/ 208 h 302"/>
              <a:gd name="T60" fmla="*/ 498 w 504"/>
              <a:gd name="T61" fmla="*/ 228 h 302"/>
              <a:gd name="T62" fmla="*/ 504 w 504"/>
              <a:gd name="T63" fmla="*/ 252 h 302"/>
              <a:gd name="T64" fmla="*/ 502 w 504"/>
              <a:gd name="T65" fmla="*/ 266 h 302"/>
              <a:gd name="T66" fmla="*/ 490 w 504"/>
              <a:gd name="T67" fmla="*/ 292 h 302"/>
              <a:gd name="T68" fmla="*/ 42 w 504"/>
              <a:gd name="T69"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4" h="302">
                <a:moveTo>
                  <a:pt x="42" y="302"/>
                </a:moveTo>
                <a:lnTo>
                  <a:pt x="42" y="302"/>
                </a:lnTo>
                <a:lnTo>
                  <a:pt x="32" y="294"/>
                </a:lnTo>
                <a:lnTo>
                  <a:pt x="24" y="286"/>
                </a:lnTo>
                <a:lnTo>
                  <a:pt x="18" y="278"/>
                </a:lnTo>
                <a:lnTo>
                  <a:pt x="10" y="268"/>
                </a:lnTo>
                <a:lnTo>
                  <a:pt x="6" y="258"/>
                </a:lnTo>
                <a:lnTo>
                  <a:pt x="2" y="246"/>
                </a:lnTo>
                <a:lnTo>
                  <a:pt x="0" y="234"/>
                </a:lnTo>
                <a:lnTo>
                  <a:pt x="0" y="222"/>
                </a:lnTo>
                <a:lnTo>
                  <a:pt x="0" y="222"/>
                </a:lnTo>
                <a:lnTo>
                  <a:pt x="0" y="204"/>
                </a:lnTo>
                <a:lnTo>
                  <a:pt x="4" y="188"/>
                </a:lnTo>
                <a:lnTo>
                  <a:pt x="12" y="174"/>
                </a:lnTo>
                <a:lnTo>
                  <a:pt x="22" y="160"/>
                </a:lnTo>
                <a:lnTo>
                  <a:pt x="32" y="148"/>
                </a:lnTo>
                <a:lnTo>
                  <a:pt x="46" y="140"/>
                </a:lnTo>
                <a:lnTo>
                  <a:pt x="60" y="132"/>
                </a:lnTo>
                <a:lnTo>
                  <a:pt x="76" y="128"/>
                </a:lnTo>
                <a:lnTo>
                  <a:pt x="76" y="128"/>
                </a:lnTo>
                <a:lnTo>
                  <a:pt x="76" y="120"/>
                </a:lnTo>
                <a:lnTo>
                  <a:pt x="76" y="120"/>
                </a:lnTo>
                <a:lnTo>
                  <a:pt x="78" y="108"/>
                </a:lnTo>
                <a:lnTo>
                  <a:pt x="80" y="96"/>
                </a:lnTo>
                <a:lnTo>
                  <a:pt x="86" y="74"/>
                </a:lnTo>
                <a:lnTo>
                  <a:pt x="96" y="54"/>
                </a:lnTo>
                <a:lnTo>
                  <a:pt x="112" y="36"/>
                </a:lnTo>
                <a:lnTo>
                  <a:pt x="128" y="22"/>
                </a:lnTo>
                <a:lnTo>
                  <a:pt x="148" y="10"/>
                </a:lnTo>
                <a:lnTo>
                  <a:pt x="172" y="4"/>
                </a:lnTo>
                <a:lnTo>
                  <a:pt x="182" y="2"/>
                </a:lnTo>
                <a:lnTo>
                  <a:pt x="196" y="0"/>
                </a:lnTo>
                <a:lnTo>
                  <a:pt x="196" y="0"/>
                </a:lnTo>
                <a:lnTo>
                  <a:pt x="218" y="4"/>
                </a:lnTo>
                <a:lnTo>
                  <a:pt x="238" y="10"/>
                </a:lnTo>
                <a:lnTo>
                  <a:pt x="258" y="20"/>
                </a:lnTo>
                <a:lnTo>
                  <a:pt x="276" y="32"/>
                </a:lnTo>
                <a:lnTo>
                  <a:pt x="290" y="48"/>
                </a:lnTo>
                <a:lnTo>
                  <a:pt x="302" y="66"/>
                </a:lnTo>
                <a:lnTo>
                  <a:pt x="308" y="86"/>
                </a:lnTo>
                <a:lnTo>
                  <a:pt x="314" y="108"/>
                </a:lnTo>
                <a:lnTo>
                  <a:pt x="314" y="108"/>
                </a:lnTo>
                <a:lnTo>
                  <a:pt x="326" y="106"/>
                </a:lnTo>
                <a:lnTo>
                  <a:pt x="340" y="104"/>
                </a:lnTo>
                <a:lnTo>
                  <a:pt x="340" y="104"/>
                </a:lnTo>
                <a:lnTo>
                  <a:pt x="358" y="106"/>
                </a:lnTo>
                <a:lnTo>
                  <a:pt x="376" y="112"/>
                </a:lnTo>
                <a:lnTo>
                  <a:pt x="390" y="120"/>
                </a:lnTo>
                <a:lnTo>
                  <a:pt x="404" y="130"/>
                </a:lnTo>
                <a:lnTo>
                  <a:pt x="416" y="142"/>
                </a:lnTo>
                <a:lnTo>
                  <a:pt x="426" y="156"/>
                </a:lnTo>
                <a:lnTo>
                  <a:pt x="432" y="172"/>
                </a:lnTo>
                <a:lnTo>
                  <a:pt x="436" y="190"/>
                </a:lnTo>
                <a:lnTo>
                  <a:pt x="436" y="190"/>
                </a:lnTo>
                <a:lnTo>
                  <a:pt x="440" y="190"/>
                </a:lnTo>
                <a:lnTo>
                  <a:pt x="440" y="190"/>
                </a:lnTo>
                <a:lnTo>
                  <a:pt x="454" y="190"/>
                </a:lnTo>
                <a:lnTo>
                  <a:pt x="466" y="194"/>
                </a:lnTo>
                <a:lnTo>
                  <a:pt x="476" y="200"/>
                </a:lnTo>
                <a:lnTo>
                  <a:pt x="486" y="208"/>
                </a:lnTo>
                <a:lnTo>
                  <a:pt x="492" y="218"/>
                </a:lnTo>
                <a:lnTo>
                  <a:pt x="498" y="228"/>
                </a:lnTo>
                <a:lnTo>
                  <a:pt x="502" y="240"/>
                </a:lnTo>
                <a:lnTo>
                  <a:pt x="504" y="252"/>
                </a:lnTo>
                <a:lnTo>
                  <a:pt x="504" y="252"/>
                </a:lnTo>
                <a:lnTo>
                  <a:pt x="502" y="266"/>
                </a:lnTo>
                <a:lnTo>
                  <a:pt x="498" y="280"/>
                </a:lnTo>
                <a:lnTo>
                  <a:pt x="490" y="292"/>
                </a:lnTo>
                <a:lnTo>
                  <a:pt x="480" y="302"/>
                </a:lnTo>
                <a:lnTo>
                  <a:pt x="42" y="302"/>
                </a:lnTo>
                <a:close/>
              </a:path>
            </a:pathLst>
          </a:custGeom>
          <a:solidFill>
            <a:schemeClr val="accent2"/>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dirty="0"/>
          </a:p>
        </p:txBody>
      </p:sp>
      <p:sp>
        <p:nvSpPr>
          <p:cNvPr id="11122" name="Freeform 31"/>
          <p:cNvSpPr/>
          <p:nvPr>
            <p:custDataLst>
              <p:tags r:id="rId59"/>
            </p:custDataLst>
          </p:nvPr>
        </p:nvSpPr>
        <p:spPr bwMode="auto">
          <a:xfrm>
            <a:off x="2355470" y="3903390"/>
            <a:ext cx="1392090" cy="832794"/>
          </a:xfrm>
          <a:custGeom>
            <a:avLst/>
            <a:gdLst>
              <a:gd name="T0" fmla="*/ 756 w 826"/>
              <a:gd name="T1" fmla="*/ 494 h 494"/>
              <a:gd name="T2" fmla="*/ 784 w 826"/>
              <a:gd name="T3" fmla="*/ 468 h 494"/>
              <a:gd name="T4" fmla="*/ 806 w 826"/>
              <a:gd name="T5" fmla="*/ 438 h 494"/>
              <a:gd name="T6" fmla="*/ 820 w 826"/>
              <a:gd name="T7" fmla="*/ 402 h 494"/>
              <a:gd name="T8" fmla="*/ 826 w 826"/>
              <a:gd name="T9" fmla="*/ 362 h 494"/>
              <a:gd name="T10" fmla="*/ 826 w 826"/>
              <a:gd name="T11" fmla="*/ 348 h 494"/>
              <a:gd name="T12" fmla="*/ 820 w 826"/>
              <a:gd name="T13" fmla="*/ 320 h 494"/>
              <a:gd name="T14" fmla="*/ 804 w 826"/>
              <a:gd name="T15" fmla="*/ 284 h 494"/>
              <a:gd name="T16" fmla="*/ 770 w 826"/>
              <a:gd name="T17" fmla="*/ 242 h 494"/>
              <a:gd name="T18" fmla="*/ 724 w 826"/>
              <a:gd name="T19" fmla="*/ 216 h 494"/>
              <a:gd name="T20" fmla="*/ 698 w 826"/>
              <a:gd name="T21" fmla="*/ 208 h 494"/>
              <a:gd name="T22" fmla="*/ 698 w 826"/>
              <a:gd name="T23" fmla="*/ 194 h 494"/>
              <a:gd name="T24" fmla="*/ 698 w 826"/>
              <a:gd name="T25" fmla="*/ 174 h 494"/>
              <a:gd name="T26" fmla="*/ 690 w 826"/>
              <a:gd name="T27" fmla="*/ 138 h 494"/>
              <a:gd name="T28" fmla="*/ 676 w 826"/>
              <a:gd name="T29" fmla="*/ 102 h 494"/>
              <a:gd name="T30" fmla="*/ 654 w 826"/>
              <a:gd name="T31" fmla="*/ 72 h 494"/>
              <a:gd name="T32" fmla="*/ 628 w 826"/>
              <a:gd name="T33" fmla="*/ 46 h 494"/>
              <a:gd name="T34" fmla="*/ 598 w 826"/>
              <a:gd name="T35" fmla="*/ 24 h 494"/>
              <a:gd name="T36" fmla="*/ 562 w 826"/>
              <a:gd name="T37" fmla="*/ 10 h 494"/>
              <a:gd name="T38" fmla="*/ 524 w 826"/>
              <a:gd name="T39" fmla="*/ 2 h 494"/>
              <a:gd name="T40" fmla="*/ 504 w 826"/>
              <a:gd name="T41" fmla="*/ 0 h 494"/>
              <a:gd name="T42" fmla="*/ 468 w 826"/>
              <a:gd name="T43" fmla="*/ 4 h 494"/>
              <a:gd name="T44" fmla="*/ 434 w 826"/>
              <a:gd name="T45" fmla="*/ 14 h 494"/>
              <a:gd name="T46" fmla="*/ 402 w 826"/>
              <a:gd name="T47" fmla="*/ 30 h 494"/>
              <a:gd name="T48" fmla="*/ 374 w 826"/>
              <a:gd name="T49" fmla="*/ 52 h 494"/>
              <a:gd name="T50" fmla="*/ 350 w 826"/>
              <a:gd name="T51" fmla="*/ 78 h 494"/>
              <a:gd name="T52" fmla="*/ 332 w 826"/>
              <a:gd name="T53" fmla="*/ 108 h 494"/>
              <a:gd name="T54" fmla="*/ 318 w 826"/>
              <a:gd name="T55" fmla="*/ 142 h 494"/>
              <a:gd name="T56" fmla="*/ 312 w 826"/>
              <a:gd name="T57" fmla="*/ 178 h 494"/>
              <a:gd name="T58" fmla="*/ 290 w 826"/>
              <a:gd name="T59" fmla="*/ 172 h 494"/>
              <a:gd name="T60" fmla="*/ 266 w 826"/>
              <a:gd name="T61" fmla="*/ 172 h 494"/>
              <a:gd name="T62" fmla="*/ 238 w 826"/>
              <a:gd name="T63" fmla="*/ 174 h 494"/>
              <a:gd name="T64" fmla="*/ 210 w 826"/>
              <a:gd name="T65" fmla="*/ 182 h 494"/>
              <a:gd name="T66" fmla="*/ 184 w 826"/>
              <a:gd name="T67" fmla="*/ 194 h 494"/>
              <a:gd name="T68" fmla="*/ 162 w 826"/>
              <a:gd name="T69" fmla="*/ 212 h 494"/>
              <a:gd name="T70" fmla="*/ 144 w 826"/>
              <a:gd name="T71" fmla="*/ 232 h 494"/>
              <a:gd name="T72" fmla="*/ 128 w 826"/>
              <a:gd name="T73" fmla="*/ 256 h 494"/>
              <a:gd name="T74" fmla="*/ 118 w 826"/>
              <a:gd name="T75" fmla="*/ 282 h 494"/>
              <a:gd name="T76" fmla="*/ 110 w 826"/>
              <a:gd name="T77" fmla="*/ 310 h 494"/>
              <a:gd name="T78" fmla="*/ 104 w 826"/>
              <a:gd name="T79" fmla="*/ 310 h 494"/>
              <a:gd name="T80" fmla="*/ 82 w 826"/>
              <a:gd name="T81" fmla="*/ 312 h 494"/>
              <a:gd name="T82" fmla="*/ 46 w 826"/>
              <a:gd name="T83" fmla="*/ 326 h 494"/>
              <a:gd name="T84" fmla="*/ 18 w 826"/>
              <a:gd name="T85" fmla="*/ 354 h 494"/>
              <a:gd name="T86" fmla="*/ 2 w 826"/>
              <a:gd name="T87" fmla="*/ 392 h 494"/>
              <a:gd name="T88" fmla="*/ 0 w 826"/>
              <a:gd name="T89" fmla="*/ 414 h 494"/>
              <a:gd name="T90" fmla="*/ 2 w 826"/>
              <a:gd name="T91" fmla="*/ 436 h 494"/>
              <a:gd name="T92" fmla="*/ 10 w 826"/>
              <a:gd name="T93" fmla="*/ 458 h 494"/>
              <a:gd name="T94" fmla="*/ 22 w 826"/>
              <a:gd name="T95" fmla="*/ 478 h 494"/>
              <a:gd name="T96" fmla="*/ 38 w 826"/>
              <a:gd name="T97" fmla="*/ 494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26" h="494">
                <a:moveTo>
                  <a:pt x="756" y="494"/>
                </a:moveTo>
                <a:lnTo>
                  <a:pt x="756" y="494"/>
                </a:lnTo>
                <a:lnTo>
                  <a:pt x="770" y="482"/>
                </a:lnTo>
                <a:lnTo>
                  <a:pt x="784" y="468"/>
                </a:lnTo>
                <a:lnTo>
                  <a:pt x="796" y="454"/>
                </a:lnTo>
                <a:lnTo>
                  <a:pt x="806" y="438"/>
                </a:lnTo>
                <a:lnTo>
                  <a:pt x="814" y="420"/>
                </a:lnTo>
                <a:lnTo>
                  <a:pt x="820" y="402"/>
                </a:lnTo>
                <a:lnTo>
                  <a:pt x="824" y="382"/>
                </a:lnTo>
                <a:lnTo>
                  <a:pt x="826" y="362"/>
                </a:lnTo>
                <a:lnTo>
                  <a:pt x="826" y="362"/>
                </a:lnTo>
                <a:lnTo>
                  <a:pt x="826" y="348"/>
                </a:lnTo>
                <a:lnTo>
                  <a:pt x="824" y="334"/>
                </a:lnTo>
                <a:lnTo>
                  <a:pt x="820" y="320"/>
                </a:lnTo>
                <a:lnTo>
                  <a:pt x="816" y="308"/>
                </a:lnTo>
                <a:lnTo>
                  <a:pt x="804" y="284"/>
                </a:lnTo>
                <a:lnTo>
                  <a:pt x="790" y="262"/>
                </a:lnTo>
                <a:lnTo>
                  <a:pt x="770" y="242"/>
                </a:lnTo>
                <a:lnTo>
                  <a:pt x="748" y="228"/>
                </a:lnTo>
                <a:lnTo>
                  <a:pt x="724" y="216"/>
                </a:lnTo>
                <a:lnTo>
                  <a:pt x="712" y="212"/>
                </a:lnTo>
                <a:lnTo>
                  <a:pt x="698" y="208"/>
                </a:lnTo>
                <a:lnTo>
                  <a:pt x="698" y="208"/>
                </a:lnTo>
                <a:lnTo>
                  <a:pt x="698" y="194"/>
                </a:lnTo>
                <a:lnTo>
                  <a:pt x="698" y="194"/>
                </a:lnTo>
                <a:lnTo>
                  <a:pt x="698" y="174"/>
                </a:lnTo>
                <a:lnTo>
                  <a:pt x="694" y="156"/>
                </a:lnTo>
                <a:lnTo>
                  <a:pt x="690" y="138"/>
                </a:lnTo>
                <a:lnTo>
                  <a:pt x="684" y="120"/>
                </a:lnTo>
                <a:lnTo>
                  <a:pt x="676" y="102"/>
                </a:lnTo>
                <a:lnTo>
                  <a:pt x="666" y="86"/>
                </a:lnTo>
                <a:lnTo>
                  <a:pt x="654" y="72"/>
                </a:lnTo>
                <a:lnTo>
                  <a:pt x="642" y="58"/>
                </a:lnTo>
                <a:lnTo>
                  <a:pt x="628" y="46"/>
                </a:lnTo>
                <a:lnTo>
                  <a:pt x="614" y="34"/>
                </a:lnTo>
                <a:lnTo>
                  <a:pt x="598" y="24"/>
                </a:lnTo>
                <a:lnTo>
                  <a:pt x="580" y="16"/>
                </a:lnTo>
                <a:lnTo>
                  <a:pt x="562" y="10"/>
                </a:lnTo>
                <a:lnTo>
                  <a:pt x="544" y="4"/>
                </a:lnTo>
                <a:lnTo>
                  <a:pt x="524" y="2"/>
                </a:lnTo>
                <a:lnTo>
                  <a:pt x="504" y="0"/>
                </a:lnTo>
                <a:lnTo>
                  <a:pt x="504" y="0"/>
                </a:lnTo>
                <a:lnTo>
                  <a:pt x="486" y="2"/>
                </a:lnTo>
                <a:lnTo>
                  <a:pt x="468" y="4"/>
                </a:lnTo>
                <a:lnTo>
                  <a:pt x="450" y="8"/>
                </a:lnTo>
                <a:lnTo>
                  <a:pt x="434" y="14"/>
                </a:lnTo>
                <a:lnTo>
                  <a:pt x="416" y="22"/>
                </a:lnTo>
                <a:lnTo>
                  <a:pt x="402" y="30"/>
                </a:lnTo>
                <a:lnTo>
                  <a:pt x="388" y="40"/>
                </a:lnTo>
                <a:lnTo>
                  <a:pt x="374" y="52"/>
                </a:lnTo>
                <a:lnTo>
                  <a:pt x="362" y="64"/>
                </a:lnTo>
                <a:lnTo>
                  <a:pt x="350" y="78"/>
                </a:lnTo>
                <a:lnTo>
                  <a:pt x="340" y="92"/>
                </a:lnTo>
                <a:lnTo>
                  <a:pt x="332" y="108"/>
                </a:lnTo>
                <a:lnTo>
                  <a:pt x="324" y="124"/>
                </a:lnTo>
                <a:lnTo>
                  <a:pt x="318" y="142"/>
                </a:lnTo>
                <a:lnTo>
                  <a:pt x="314" y="160"/>
                </a:lnTo>
                <a:lnTo>
                  <a:pt x="312" y="178"/>
                </a:lnTo>
                <a:lnTo>
                  <a:pt x="312" y="178"/>
                </a:lnTo>
                <a:lnTo>
                  <a:pt x="290" y="172"/>
                </a:lnTo>
                <a:lnTo>
                  <a:pt x="266" y="172"/>
                </a:lnTo>
                <a:lnTo>
                  <a:pt x="266" y="172"/>
                </a:lnTo>
                <a:lnTo>
                  <a:pt x="252" y="172"/>
                </a:lnTo>
                <a:lnTo>
                  <a:pt x="238" y="174"/>
                </a:lnTo>
                <a:lnTo>
                  <a:pt x="224" y="178"/>
                </a:lnTo>
                <a:lnTo>
                  <a:pt x="210" y="182"/>
                </a:lnTo>
                <a:lnTo>
                  <a:pt x="196" y="188"/>
                </a:lnTo>
                <a:lnTo>
                  <a:pt x="184" y="194"/>
                </a:lnTo>
                <a:lnTo>
                  <a:pt x="172" y="202"/>
                </a:lnTo>
                <a:lnTo>
                  <a:pt x="162" y="212"/>
                </a:lnTo>
                <a:lnTo>
                  <a:pt x="152" y="220"/>
                </a:lnTo>
                <a:lnTo>
                  <a:pt x="144" y="232"/>
                </a:lnTo>
                <a:lnTo>
                  <a:pt x="134" y="242"/>
                </a:lnTo>
                <a:lnTo>
                  <a:pt x="128" y="256"/>
                </a:lnTo>
                <a:lnTo>
                  <a:pt x="122" y="268"/>
                </a:lnTo>
                <a:lnTo>
                  <a:pt x="118" y="282"/>
                </a:lnTo>
                <a:lnTo>
                  <a:pt x="114" y="296"/>
                </a:lnTo>
                <a:lnTo>
                  <a:pt x="110" y="310"/>
                </a:lnTo>
                <a:lnTo>
                  <a:pt x="110" y="310"/>
                </a:lnTo>
                <a:lnTo>
                  <a:pt x="104" y="310"/>
                </a:lnTo>
                <a:lnTo>
                  <a:pt x="104" y="310"/>
                </a:lnTo>
                <a:lnTo>
                  <a:pt x="82" y="312"/>
                </a:lnTo>
                <a:lnTo>
                  <a:pt x="62" y="318"/>
                </a:lnTo>
                <a:lnTo>
                  <a:pt x="46" y="326"/>
                </a:lnTo>
                <a:lnTo>
                  <a:pt x="30" y="340"/>
                </a:lnTo>
                <a:lnTo>
                  <a:pt x="18" y="354"/>
                </a:lnTo>
                <a:lnTo>
                  <a:pt x="8" y="372"/>
                </a:lnTo>
                <a:lnTo>
                  <a:pt x="2" y="392"/>
                </a:lnTo>
                <a:lnTo>
                  <a:pt x="0" y="414"/>
                </a:lnTo>
                <a:lnTo>
                  <a:pt x="0" y="414"/>
                </a:lnTo>
                <a:lnTo>
                  <a:pt x="0" y="426"/>
                </a:lnTo>
                <a:lnTo>
                  <a:pt x="2" y="436"/>
                </a:lnTo>
                <a:lnTo>
                  <a:pt x="6" y="448"/>
                </a:lnTo>
                <a:lnTo>
                  <a:pt x="10" y="458"/>
                </a:lnTo>
                <a:lnTo>
                  <a:pt x="16" y="468"/>
                </a:lnTo>
                <a:lnTo>
                  <a:pt x="22" y="478"/>
                </a:lnTo>
                <a:lnTo>
                  <a:pt x="30" y="486"/>
                </a:lnTo>
                <a:lnTo>
                  <a:pt x="38" y="494"/>
                </a:lnTo>
                <a:lnTo>
                  <a:pt x="756" y="494"/>
                </a:lnTo>
                <a:close/>
              </a:path>
            </a:pathLst>
          </a:custGeom>
          <a:solidFill>
            <a:schemeClr val="accent2"/>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grpSp>
        <p:nvGrpSpPr>
          <p:cNvPr id="11123" name="组合 11122"/>
          <p:cNvGrpSpPr/>
          <p:nvPr>
            <p:custDataLst>
              <p:tags r:id="rId60"/>
            </p:custDataLst>
          </p:nvPr>
        </p:nvGrpSpPr>
        <p:grpSpPr>
          <a:xfrm rot="0">
            <a:off x="3742690" y="2595245"/>
            <a:ext cx="502920" cy="492760"/>
            <a:chOff x="8456368" y="5632577"/>
            <a:chExt cx="330647" cy="329197"/>
          </a:xfrm>
        </p:grpSpPr>
        <p:sp>
          <p:nvSpPr>
            <p:cNvPr id="11124" name="Freeform 65"/>
            <p:cNvSpPr>
              <a:spLocks noEditPoints="1"/>
            </p:cNvSpPr>
            <p:nvPr>
              <p:custDataLst>
                <p:tags r:id="rId61"/>
              </p:custDataLst>
            </p:nvPr>
          </p:nvSpPr>
          <p:spPr bwMode="auto">
            <a:xfrm>
              <a:off x="8576735" y="5758745"/>
              <a:ext cx="184176" cy="176925"/>
            </a:xfrm>
            <a:custGeom>
              <a:avLst/>
              <a:gdLst>
                <a:gd name="T0" fmla="*/ 7 w 35"/>
                <a:gd name="T1" fmla="*/ 1 h 34"/>
                <a:gd name="T2" fmla="*/ 7 w 35"/>
                <a:gd name="T3" fmla="*/ 1 h 34"/>
                <a:gd name="T4" fmla="*/ 11 w 35"/>
                <a:gd name="T5" fmla="*/ 0 h 34"/>
                <a:gd name="T6" fmla="*/ 18 w 35"/>
                <a:gd name="T7" fmla="*/ 5 h 34"/>
                <a:gd name="T8" fmla="*/ 17 w 35"/>
                <a:gd name="T9" fmla="*/ 10 h 34"/>
                <a:gd name="T10" fmla="*/ 16 w 35"/>
                <a:gd name="T11" fmla="*/ 11 h 34"/>
                <a:gd name="T12" fmla="*/ 34 w 35"/>
                <a:gd name="T13" fmla="*/ 27 h 34"/>
                <a:gd name="T14" fmla="*/ 34 w 35"/>
                <a:gd name="T15" fmla="*/ 33 h 34"/>
                <a:gd name="T16" fmla="*/ 34 w 35"/>
                <a:gd name="T17" fmla="*/ 33 h 34"/>
                <a:gd name="T18" fmla="*/ 28 w 35"/>
                <a:gd name="T19" fmla="*/ 33 h 34"/>
                <a:gd name="T20" fmla="*/ 12 w 35"/>
                <a:gd name="T21" fmla="*/ 16 h 34"/>
                <a:gd name="T22" fmla="*/ 11 w 35"/>
                <a:gd name="T23" fmla="*/ 16 h 34"/>
                <a:gd name="T24" fmla="*/ 6 w 35"/>
                <a:gd name="T25" fmla="*/ 17 h 34"/>
                <a:gd name="T26" fmla="*/ 0 w 35"/>
                <a:gd name="T27" fmla="*/ 10 h 34"/>
                <a:gd name="T28" fmla="*/ 2 w 35"/>
                <a:gd name="T29" fmla="*/ 6 h 34"/>
                <a:gd name="T30" fmla="*/ 2 w 35"/>
                <a:gd name="T31" fmla="*/ 6 h 34"/>
                <a:gd name="T32" fmla="*/ 2 w 35"/>
                <a:gd name="T33" fmla="*/ 6 h 34"/>
                <a:gd name="T34" fmla="*/ 6 w 35"/>
                <a:gd name="T35" fmla="*/ 11 h 34"/>
                <a:gd name="T36" fmla="*/ 10 w 35"/>
                <a:gd name="T37" fmla="*/ 9 h 34"/>
                <a:gd name="T38" fmla="*/ 12 w 35"/>
                <a:gd name="T39" fmla="*/ 5 h 34"/>
                <a:gd name="T40" fmla="*/ 7 w 35"/>
                <a:gd name="T41" fmla="*/ 1 h 34"/>
                <a:gd name="T42" fmla="*/ 7 w 35"/>
                <a:gd name="T43" fmla="*/ 1 h 34"/>
                <a:gd name="T44" fmla="*/ 30 w 35"/>
                <a:gd name="T45" fmla="*/ 29 h 34"/>
                <a:gd name="T46" fmla="*/ 32 w 35"/>
                <a:gd name="T47" fmla="*/ 29 h 34"/>
                <a:gd name="T48" fmla="*/ 32 w 35"/>
                <a:gd name="T49" fmla="*/ 31 h 34"/>
                <a:gd name="T50" fmla="*/ 30 w 35"/>
                <a:gd name="T51" fmla="*/ 31 h 34"/>
                <a:gd name="T52" fmla="*/ 30 w 35"/>
                <a:gd name="T53"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4">
                  <a:moveTo>
                    <a:pt x="7" y="1"/>
                  </a:moveTo>
                  <a:cubicBezTo>
                    <a:pt x="7" y="1"/>
                    <a:pt x="7" y="1"/>
                    <a:pt x="7" y="1"/>
                  </a:cubicBezTo>
                  <a:cubicBezTo>
                    <a:pt x="11" y="0"/>
                    <a:pt x="11" y="0"/>
                    <a:pt x="11" y="0"/>
                  </a:cubicBezTo>
                  <a:cubicBezTo>
                    <a:pt x="18" y="5"/>
                    <a:pt x="18" y="5"/>
                    <a:pt x="18" y="5"/>
                  </a:cubicBezTo>
                  <a:cubicBezTo>
                    <a:pt x="17" y="10"/>
                    <a:pt x="17" y="10"/>
                    <a:pt x="17" y="10"/>
                  </a:cubicBezTo>
                  <a:cubicBezTo>
                    <a:pt x="16" y="11"/>
                    <a:pt x="16" y="11"/>
                    <a:pt x="16" y="11"/>
                  </a:cubicBezTo>
                  <a:cubicBezTo>
                    <a:pt x="34" y="27"/>
                    <a:pt x="34" y="27"/>
                    <a:pt x="34" y="27"/>
                  </a:cubicBezTo>
                  <a:cubicBezTo>
                    <a:pt x="35" y="29"/>
                    <a:pt x="35" y="31"/>
                    <a:pt x="34" y="33"/>
                  </a:cubicBezTo>
                  <a:cubicBezTo>
                    <a:pt x="34" y="33"/>
                    <a:pt x="34" y="33"/>
                    <a:pt x="34" y="33"/>
                  </a:cubicBezTo>
                  <a:cubicBezTo>
                    <a:pt x="32" y="34"/>
                    <a:pt x="30" y="34"/>
                    <a:pt x="28" y="33"/>
                  </a:cubicBezTo>
                  <a:cubicBezTo>
                    <a:pt x="12" y="16"/>
                    <a:pt x="12" y="16"/>
                    <a:pt x="12" y="16"/>
                  </a:cubicBezTo>
                  <a:cubicBezTo>
                    <a:pt x="11" y="16"/>
                    <a:pt x="11" y="16"/>
                    <a:pt x="11" y="16"/>
                  </a:cubicBezTo>
                  <a:cubicBezTo>
                    <a:pt x="6" y="17"/>
                    <a:pt x="6" y="17"/>
                    <a:pt x="6" y="17"/>
                  </a:cubicBezTo>
                  <a:cubicBezTo>
                    <a:pt x="0" y="10"/>
                    <a:pt x="0" y="10"/>
                    <a:pt x="0" y="10"/>
                  </a:cubicBezTo>
                  <a:cubicBezTo>
                    <a:pt x="2" y="6"/>
                    <a:pt x="2" y="6"/>
                    <a:pt x="2" y="6"/>
                  </a:cubicBezTo>
                  <a:cubicBezTo>
                    <a:pt x="2" y="6"/>
                    <a:pt x="2" y="6"/>
                    <a:pt x="2" y="6"/>
                  </a:cubicBezTo>
                  <a:cubicBezTo>
                    <a:pt x="2" y="6"/>
                    <a:pt x="2" y="6"/>
                    <a:pt x="2" y="6"/>
                  </a:cubicBezTo>
                  <a:cubicBezTo>
                    <a:pt x="6" y="11"/>
                    <a:pt x="6" y="11"/>
                    <a:pt x="6" y="11"/>
                  </a:cubicBezTo>
                  <a:cubicBezTo>
                    <a:pt x="10" y="9"/>
                    <a:pt x="10" y="9"/>
                    <a:pt x="10" y="9"/>
                  </a:cubicBezTo>
                  <a:cubicBezTo>
                    <a:pt x="12" y="5"/>
                    <a:pt x="12" y="5"/>
                    <a:pt x="12" y="5"/>
                  </a:cubicBezTo>
                  <a:cubicBezTo>
                    <a:pt x="7" y="1"/>
                    <a:pt x="7" y="1"/>
                    <a:pt x="7" y="1"/>
                  </a:cubicBezTo>
                  <a:cubicBezTo>
                    <a:pt x="7" y="1"/>
                    <a:pt x="7" y="1"/>
                    <a:pt x="7" y="1"/>
                  </a:cubicBezTo>
                  <a:close/>
                  <a:moveTo>
                    <a:pt x="30" y="29"/>
                  </a:moveTo>
                  <a:cubicBezTo>
                    <a:pt x="30" y="28"/>
                    <a:pt x="32" y="28"/>
                    <a:pt x="32" y="29"/>
                  </a:cubicBezTo>
                  <a:cubicBezTo>
                    <a:pt x="33" y="29"/>
                    <a:pt x="33" y="31"/>
                    <a:pt x="32" y="31"/>
                  </a:cubicBezTo>
                  <a:cubicBezTo>
                    <a:pt x="32" y="32"/>
                    <a:pt x="30" y="32"/>
                    <a:pt x="30" y="31"/>
                  </a:cubicBezTo>
                  <a:cubicBezTo>
                    <a:pt x="29" y="31"/>
                    <a:pt x="29" y="29"/>
                    <a:pt x="30" y="29"/>
                  </a:cubicBezTo>
                  <a:close/>
                </a:path>
              </a:pathLst>
            </a:custGeom>
            <a:solidFill>
              <a:schemeClr val="accent5"/>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125" name="Freeform 66"/>
            <p:cNvSpPr/>
            <p:nvPr>
              <p:custDataLst>
                <p:tags r:id="rId62"/>
              </p:custDataLst>
            </p:nvPr>
          </p:nvSpPr>
          <p:spPr bwMode="auto">
            <a:xfrm>
              <a:off x="8456368" y="5632577"/>
              <a:ext cx="330647" cy="329197"/>
            </a:xfrm>
            <a:custGeom>
              <a:avLst/>
              <a:gdLst>
                <a:gd name="T0" fmla="*/ 36 w 63"/>
                <a:gd name="T1" fmla="*/ 0 h 63"/>
                <a:gd name="T2" fmla="*/ 37 w 63"/>
                <a:gd name="T3" fmla="*/ 9 h 63"/>
                <a:gd name="T4" fmla="*/ 43 w 63"/>
                <a:gd name="T5" fmla="*/ 11 h 63"/>
                <a:gd name="T6" fmla="*/ 50 w 63"/>
                <a:gd name="T7" fmla="*/ 6 h 63"/>
                <a:gd name="T8" fmla="*/ 57 w 63"/>
                <a:gd name="T9" fmla="*/ 13 h 63"/>
                <a:gd name="T10" fmla="*/ 52 w 63"/>
                <a:gd name="T11" fmla="*/ 19 h 63"/>
                <a:gd name="T12" fmla="*/ 54 w 63"/>
                <a:gd name="T13" fmla="*/ 26 h 63"/>
                <a:gd name="T14" fmla="*/ 63 w 63"/>
                <a:gd name="T15" fmla="*/ 27 h 63"/>
                <a:gd name="T16" fmla="*/ 63 w 63"/>
                <a:gd name="T17" fmla="*/ 36 h 63"/>
                <a:gd name="T18" fmla="*/ 54 w 63"/>
                <a:gd name="T19" fmla="*/ 37 h 63"/>
                <a:gd name="T20" fmla="*/ 53 w 63"/>
                <a:gd name="T21" fmla="*/ 42 h 63"/>
                <a:gd name="T22" fmla="*/ 47 w 63"/>
                <a:gd name="T23" fmla="*/ 37 h 63"/>
                <a:gd name="T24" fmla="*/ 48 w 63"/>
                <a:gd name="T25" fmla="*/ 34 h 63"/>
                <a:gd name="T26" fmla="*/ 34 w 63"/>
                <a:gd name="T27" fmla="*/ 15 h 63"/>
                <a:gd name="T28" fmla="*/ 15 w 63"/>
                <a:gd name="T29" fmla="*/ 29 h 63"/>
                <a:gd name="T30" fmla="*/ 29 w 63"/>
                <a:gd name="T31" fmla="*/ 48 h 63"/>
                <a:gd name="T32" fmla="*/ 37 w 63"/>
                <a:gd name="T33" fmla="*/ 47 h 63"/>
                <a:gd name="T34" fmla="*/ 42 w 63"/>
                <a:gd name="T35" fmla="*/ 53 h 63"/>
                <a:gd name="T36" fmla="*/ 37 w 63"/>
                <a:gd name="T37" fmla="*/ 55 h 63"/>
                <a:gd name="T38" fmla="*/ 36 w 63"/>
                <a:gd name="T39" fmla="*/ 63 h 63"/>
                <a:gd name="T40" fmla="*/ 27 w 63"/>
                <a:gd name="T41" fmla="*/ 63 h 63"/>
                <a:gd name="T42" fmla="*/ 25 w 63"/>
                <a:gd name="T43" fmla="*/ 54 h 63"/>
                <a:gd name="T44" fmla="*/ 19 w 63"/>
                <a:gd name="T45" fmla="*/ 52 h 63"/>
                <a:gd name="T46" fmla="*/ 13 w 63"/>
                <a:gd name="T47" fmla="*/ 57 h 63"/>
                <a:gd name="T48" fmla="*/ 6 w 63"/>
                <a:gd name="T49" fmla="*/ 50 h 63"/>
                <a:gd name="T50" fmla="*/ 11 w 63"/>
                <a:gd name="T51" fmla="*/ 44 h 63"/>
                <a:gd name="T52" fmla="*/ 8 w 63"/>
                <a:gd name="T53" fmla="*/ 37 h 63"/>
                <a:gd name="T54" fmla="*/ 0 w 63"/>
                <a:gd name="T55" fmla="*/ 36 h 63"/>
                <a:gd name="T56" fmla="*/ 0 w 63"/>
                <a:gd name="T57" fmla="*/ 27 h 63"/>
                <a:gd name="T58" fmla="*/ 8 w 63"/>
                <a:gd name="T59" fmla="*/ 26 h 63"/>
                <a:gd name="T60" fmla="*/ 11 w 63"/>
                <a:gd name="T61" fmla="*/ 19 h 63"/>
                <a:gd name="T62" fmla="*/ 6 w 63"/>
                <a:gd name="T63" fmla="*/ 13 h 63"/>
                <a:gd name="T64" fmla="*/ 13 w 63"/>
                <a:gd name="T65" fmla="*/ 6 h 63"/>
                <a:gd name="T66" fmla="*/ 19 w 63"/>
                <a:gd name="T67" fmla="*/ 11 h 63"/>
                <a:gd name="T68" fmla="*/ 25 w 63"/>
                <a:gd name="T69" fmla="*/ 8 h 63"/>
                <a:gd name="T70" fmla="*/ 27 w 63"/>
                <a:gd name="T71" fmla="*/ 0 h 63"/>
                <a:gd name="T72" fmla="*/ 36 w 63"/>
                <a:gd name="T7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 h="63">
                  <a:moveTo>
                    <a:pt x="36" y="0"/>
                  </a:moveTo>
                  <a:cubicBezTo>
                    <a:pt x="37" y="9"/>
                    <a:pt x="37" y="9"/>
                    <a:pt x="37" y="9"/>
                  </a:cubicBezTo>
                  <a:cubicBezTo>
                    <a:pt x="43" y="11"/>
                    <a:pt x="43" y="11"/>
                    <a:pt x="43" y="11"/>
                  </a:cubicBezTo>
                  <a:cubicBezTo>
                    <a:pt x="50" y="6"/>
                    <a:pt x="50" y="6"/>
                    <a:pt x="50" y="6"/>
                  </a:cubicBezTo>
                  <a:cubicBezTo>
                    <a:pt x="57" y="13"/>
                    <a:pt x="57" y="13"/>
                    <a:pt x="57" y="13"/>
                  </a:cubicBezTo>
                  <a:cubicBezTo>
                    <a:pt x="52" y="19"/>
                    <a:pt x="52" y="19"/>
                    <a:pt x="52" y="19"/>
                  </a:cubicBezTo>
                  <a:cubicBezTo>
                    <a:pt x="54" y="26"/>
                    <a:pt x="54" y="26"/>
                    <a:pt x="54" y="26"/>
                  </a:cubicBezTo>
                  <a:cubicBezTo>
                    <a:pt x="63" y="27"/>
                    <a:pt x="63" y="27"/>
                    <a:pt x="63" y="27"/>
                  </a:cubicBezTo>
                  <a:cubicBezTo>
                    <a:pt x="63" y="36"/>
                    <a:pt x="63" y="36"/>
                    <a:pt x="63" y="36"/>
                  </a:cubicBezTo>
                  <a:cubicBezTo>
                    <a:pt x="54" y="37"/>
                    <a:pt x="54" y="37"/>
                    <a:pt x="54" y="37"/>
                  </a:cubicBezTo>
                  <a:cubicBezTo>
                    <a:pt x="53" y="42"/>
                    <a:pt x="53" y="42"/>
                    <a:pt x="53" y="42"/>
                  </a:cubicBezTo>
                  <a:cubicBezTo>
                    <a:pt x="47" y="37"/>
                    <a:pt x="47" y="37"/>
                    <a:pt x="47" y="37"/>
                  </a:cubicBezTo>
                  <a:cubicBezTo>
                    <a:pt x="48" y="36"/>
                    <a:pt x="48" y="35"/>
                    <a:pt x="48" y="34"/>
                  </a:cubicBezTo>
                  <a:cubicBezTo>
                    <a:pt x="49" y="25"/>
                    <a:pt x="43" y="16"/>
                    <a:pt x="34" y="15"/>
                  </a:cubicBezTo>
                  <a:cubicBezTo>
                    <a:pt x="25" y="14"/>
                    <a:pt x="16" y="20"/>
                    <a:pt x="15" y="29"/>
                  </a:cubicBezTo>
                  <a:cubicBezTo>
                    <a:pt x="14" y="38"/>
                    <a:pt x="20" y="47"/>
                    <a:pt x="29" y="48"/>
                  </a:cubicBezTo>
                  <a:cubicBezTo>
                    <a:pt x="32" y="48"/>
                    <a:pt x="34" y="48"/>
                    <a:pt x="37" y="47"/>
                  </a:cubicBezTo>
                  <a:cubicBezTo>
                    <a:pt x="42" y="53"/>
                    <a:pt x="42" y="53"/>
                    <a:pt x="42" y="53"/>
                  </a:cubicBezTo>
                  <a:cubicBezTo>
                    <a:pt x="37" y="55"/>
                    <a:pt x="37" y="55"/>
                    <a:pt x="37" y="55"/>
                  </a:cubicBezTo>
                  <a:cubicBezTo>
                    <a:pt x="36" y="63"/>
                    <a:pt x="36" y="63"/>
                    <a:pt x="36" y="63"/>
                  </a:cubicBezTo>
                  <a:cubicBezTo>
                    <a:pt x="27" y="63"/>
                    <a:pt x="27" y="63"/>
                    <a:pt x="27" y="63"/>
                  </a:cubicBezTo>
                  <a:cubicBezTo>
                    <a:pt x="25" y="54"/>
                    <a:pt x="25" y="54"/>
                    <a:pt x="25" y="54"/>
                  </a:cubicBezTo>
                  <a:cubicBezTo>
                    <a:pt x="19" y="52"/>
                    <a:pt x="19" y="52"/>
                    <a:pt x="19" y="52"/>
                  </a:cubicBezTo>
                  <a:cubicBezTo>
                    <a:pt x="13" y="57"/>
                    <a:pt x="13" y="57"/>
                    <a:pt x="13" y="57"/>
                  </a:cubicBezTo>
                  <a:cubicBezTo>
                    <a:pt x="6" y="50"/>
                    <a:pt x="6" y="50"/>
                    <a:pt x="6" y="50"/>
                  </a:cubicBezTo>
                  <a:cubicBezTo>
                    <a:pt x="11" y="44"/>
                    <a:pt x="11" y="44"/>
                    <a:pt x="11" y="44"/>
                  </a:cubicBezTo>
                  <a:cubicBezTo>
                    <a:pt x="8" y="37"/>
                    <a:pt x="8" y="37"/>
                    <a:pt x="8" y="37"/>
                  </a:cubicBezTo>
                  <a:cubicBezTo>
                    <a:pt x="0" y="36"/>
                    <a:pt x="0" y="36"/>
                    <a:pt x="0" y="36"/>
                  </a:cubicBezTo>
                  <a:cubicBezTo>
                    <a:pt x="0" y="27"/>
                    <a:pt x="0" y="27"/>
                    <a:pt x="0" y="27"/>
                  </a:cubicBezTo>
                  <a:cubicBezTo>
                    <a:pt x="8" y="26"/>
                    <a:pt x="8" y="26"/>
                    <a:pt x="8" y="26"/>
                  </a:cubicBezTo>
                  <a:cubicBezTo>
                    <a:pt x="11" y="19"/>
                    <a:pt x="11" y="19"/>
                    <a:pt x="11" y="19"/>
                  </a:cubicBezTo>
                  <a:cubicBezTo>
                    <a:pt x="6" y="13"/>
                    <a:pt x="6" y="13"/>
                    <a:pt x="6" y="13"/>
                  </a:cubicBezTo>
                  <a:cubicBezTo>
                    <a:pt x="13" y="6"/>
                    <a:pt x="13" y="6"/>
                    <a:pt x="13" y="6"/>
                  </a:cubicBezTo>
                  <a:cubicBezTo>
                    <a:pt x="19" y="11"/>
                    <a:pt x="19" y="11"/>
                    <a:pt x="19" y="11"/>
                  </a:cubicBezTo>
                  <a:cubicBezTo>
                    <a:pt x="25" y="8"/>
                    <a:pt x="25" y="8"/>
                    <a:pt x="25" y="8"/>
                  </a:cubicBezTo>
                  <a:cubicBezTo>
                    <a:pt x="27" y="0"/>
                    <a:pt x="27" y="0"/>
                    <a:pt x="27" y="0"/>
                  </a:cubicBezTo>
                  <a:cubicBezTo>
                    <a:pt x="36" y="0"/>
                    <a:pt x="36" y="0"/>
                    <a:pt x="36" y="0"/>
                  </a:cubicBezTo>
                  <a:close/>
                </a:path>
              </a:pathLst>
            </a:custGeom>
            <a:solidFill>
              <a:schemeClr val="accent5"/>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grpSp>
      <p:sp>
        <p:nvSpPr>
          <p:cNvPr id="11127" name="Freeform 60"/>
          <p:cNvSpPr>
            <a:spLocks noEditPoints="1"/>
          </p:cNvSpPr>
          <p:nvPr>
            <p:custDataLst>
              <p:tags r:id="rId63"/>
            </p:custDataLst>
          </p:nvPr>
        </p:nvSpPr>
        <p:spPr bwMode="auto">
          <a:xfrm>
            <a:off x="7564120" y="2244725"/>
            <a:ext cx="485140" cy="398145"/>
          </a:xfrm>
          <a:custGeom>
            <a:avLst/>
            <a:gdLst>
              <a:gd name="T0" fmla="*/ 56 w 61"/>
              <a:gd name="T1" fmla="*/ 3 h 41"/>
              <a:gd name="T2" fmla="*/ 55 w 61"/>
              <a:gd name="T3" fmla="*/ 0 h 41"/>
              <a:gd name="T4" fmla="*/ 47 w 61"/>
              <a:gd name="T5" fmla="*/ 1 h 41"/>
              <a:gd name="T6" fmla="*/ 10 w 61"/>
              <a:gd name="T7" fmla="*/ 3 h 41"/>
              <a:gd name="T8" fmla="*/ 9 w 61"/>
              <a:gd name="T9" fmla="*/ 0 h 41"/>
              <a:gd name="T10" fmla="*/ 6 w 61"/>
              <a:gd name="T11" fmla="*/ 1 h 41"/>
              <a:gd name="T12" fmla="*/ 2 w 61"/>
              <a:gd name="T13" fmla="*/ 3 h 41"/>
              <a:gd name="T14" fmla="*/ 0 w 61"/>
              <a:gd name="T15" fmla="*/ 40 h 41"/>
              <a:gd name="T16" fmla="*/ 59 w 61"/>
              <a:gd name="T17" fmla="*/ 41 h 41"/>
              <a:gd name="T18" fmla="*/ 61 w 61"/>
              <a:gd name="T19" fmla="*/ 4 h 41"/>
              <a:gd name="T20" fmla="*/ 59 w 61"/>
              <a:gd name="T21" fmla="*/ 3 h 41"/>
              <a:gd name="T22" fmla="*/ 5 w 61"/>
              <a:gd name="T23" fmla="*/ 8 h 41"/>
              <a:gd name="T24" fmla="*/ 10 w 61"/>
              <a:gd name="T25" fmla="*/ 8 h 41"/>
              <a:gd name="T26" fmla="*/ 8 w 61"/>
              <a:gd name="T27" fmla="*/ 5 h 41"/>
              <a:gd name="T28" fmla="*/ 48 w 61"/>
              <a:gd name="T29" fmla="*/ 6 h 41"/>
              <a:gd name="T30" fmla="*/ 47 w 61"/>
              <a:gd name="T31" fmla="*/ 8 h 41"/>
              <a:gd name="T32" fmla="*/ 55 w 61"/>
              <a:gd name="T33" fmla="*/ 9 h 41"/>
              <a:gd name="T34" fmla="*/ 56 w 61"/>
              <a:gd name="T35" fmla="*/ 7 h 41"/>
              <a:gd name="T36" fmla="*/ 55 w 61"/>
              <a:gd name="T37" fmla="*/ 6 h 41"/>
              <a:gd name="T38" fmla="*/ 48 w 61"/>
              <a:gd name="T39" fmla="*/ 22 h 41"/>
              <a:gd name="T40" fmla="*/ 14 w 61"/>
              <a:gd name="T41" fmla="*/ 22 h 41"/>
              <a:gd name="T42" fmla="*/ 31 w 61"/>
              <a:gd name="T43" fmla="*/ 5 h 41"/>
              <a:gd name="T44" fmla="*/ 44 w 61"/>
              <a:gd name="T45" fmla="*/ 22 h 41"/>
              <a:gd name="T46" fmla="*/ 17 w 61"/>
              <a:gd name="T47" fmla="*/ 22 h 41"/>
              <a:gd name="T48" fmla="*/ 31 w 61"/>
              <a:gd name="T49" fmla="*/ 8 h 41"/>
              <a:gd name="T50" fmla="*/ 40 w 61"/>
              <a:gd name="T51" fmla="*/ 22 h 41"/>
              <a:gd name="T52" fmla="*/ 21 w 61"/>
              <a:gd name="T53" fmla="*/ 22 h 41"/>
              <a:gd name="T54" fmla="*/ 31 w 61"/>
              <a:gd name="T55" fmla="*/ 12 h 41"/>
              <a:gd name="T56" fmla="*/ 36 w 61"/>
              <a:gd name="T57" fmla="*/ 17 h 41"/>
              <a:gd name="T58" fmla="*/ 24 w 61"/>
              <a:gd name="T59" fmla="*/ 24 h 41"/>
              <a:gd name="T60" fmla="*/ 23 w 61"/>
              <a:gd name="T61" fmla="*/ 22 h 41"/>
              <a:gd name="T62" fmla="*/ 31 w 61"/>
              <a:gd name="T63" fmla="*/ 1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 h="41">
                <a:moveTo>
                  <a:pt x="59" y="3"/>
                </a:moveTo>
                <a:cubicBezTo>
                  <a:pt x="56" y="3"/>
                  <a:pt x="56" y="3"/>
                  <a:pt x="56" y="3"/>
                </a:cubicBezTo>
                <a:cubicBezTo>
                  <a:pt x="56" y="1"/>
                  <a:pt x="56" y="1"/>
                  <a:pt x="56" y="1"/>
                </a:cubicBezTo>
                <a:cubicBezTo>
                  <a:pt x="56" y="1"/>
                  <a:pt x="55" y="0"/>
                  <a:pt x="55" y="0"/>
                </a:cubicBezTo>
                <a:cubicBezTo>
                  <a:pt x="48" y="0"/>
                  <a:pt x="48" y="0"/>
                  <a:pt x="48" y="0"/>
                </a:cubicBezTo>
                <a:cubicBezTo>
                  <a:pt x="47" y="0"/>
                  <a:pt x="47" y="1"/>
                  <a:pt x="47" y="1"/>
                </a:cubicBezTo>
                <a:cubicBezTo>
                  <a:pt x="47" y="3"/>
                  <a:pt x="47" y="3"/>
                  <a:pt x="47" y="3"/>
                </a:cubicBezTo>
                <a:cubicBezTo>
                  <a:pt x="10" y="3"/>
                  <a:pt x="10" y="3"/>
                  <a:pt x="10" y="3"/>
                </a:cubicBezTo>
                <a:cubicBezTo>
                  <a:pt x="10" y="1"/>
                  <a:pt x="10" y="1"/>
                  <a:pt x="10" y="1"/>
                </a:cubicBezTo>
                <a:cubicBezTo>
                  <a:pt x="10" y="1"/>
                  <a:pt x="10" y="0"/>
                  <a:pt x="9" y="0"/>
                </a:cubicBezTo>
                <a:cubicBezTo>
                  <a:pt x="7" y="0"/>
                  <a:pt x="7" y="0"/>
                  <a:pt x="7" y="0"/>
                </a:cubicBezTo>
                <a:cubicBezTo>
                  <a:pt x="6" y="0"/>
                  <a:pt x="6" y="1"/>
                  <a:pt x="6" y="1"/>
                </a:cubicBezTo>
                <a:cubicBezTo>
                  <a:pt x="6" y="3"/>
                  <a:pt x="6" y="3"/>
                  <a:pt x="6" y="3"/>
                </a:cubicBezTo>
                <a:cubicBezTo>
                  <a:pt x="2" y="3"/>
                  <a:pt x="2" y="3"/>
                  <a:pt x="2" y="3"/>
                </a:cubicBezTo>
                <a:cubicBezTo>
                  <a:pt x="1" y="3"/>
                  <a:pt x="0" y="3"/>
                  <a:pt x="0" y="4"/>
                </a:cubicBezTo>
                <a:cubicBezTo>
                  <a:pt x="0" y="40"/>
                  <a:pt x="0" y="40"/>
                  <a:pt x="0" y="40"/>
                </a:cubicBezTo>
                <a:cubicBezTo>
                  <a:pt x="0" y="41"/>
                  <a:pt x="1" y="41"/>
                  <a:pt x="2" y="41"/>
                </a:cubicBezTo>
                <a:cubicBezTo>
                  <a:pt x="59" y="41"/>
                  <a:pt x="59" y="41"/>
                  <a:pt x="59" y="41"/>
                </a:cubicBezTo>
                <a:cubicBezTo>
                  <a:pt x="60" y="41"/>
                  <a:pt x="61" y="41"/>
                  <a:pt x="61" y="40"/>
                </a:cubicBezTo>
                <a:cubicBezTo>
                  <a:pt x="61" y="4"/>
                  <a:pt x="61" y="4"/>
                  <a:pt x="61" y="4"/>
                </a:cubicBezTo>
                <a:cubicBezTo>
                  <a:pt x="61" y="3"/>
                  <a:pt x="60" y="3"/>
                  <a:pt x="59" y="3"/>
                </a:cubicBezTo>
                <a:cubicBezTo>
                  <a:pt x="59" y="3"/>
                  <a:pt x="59" y="3"/>
                  <a:pt x="59" y="3"/>
                </a:cubicBezTo>
                <a:close/>
                <a:moveTo>
                  <a:pt x="8" y="5"/>
                </a:moveTo>
                <a:cubicBezTo>
                  <a:pt x="6" y="5"/>
                  <a:pt x="5" y="6"/>
                  <a:pt x="5" y="8"/>
                </a:cubicBezTo>
                <a:cubicBezTo>
                  <a:pt x="5" y="9"/>
                  <a:pt x="6" y="10"/>
                  <a:pt x="8" y="10"/>
                </a:cubicBezTo>
                <a:cubicBezTo>
                  <a:pt x="9" y="10"/>
                  <a:pt x="10" y="9"/>
                  <a:pt x="10" y="8"/>
                </a:cubicBezTo>
                <a:cubicBezTo>
                  <a:pt x="10" y="6"/>
                  <a:pt x="9" y="5"/>
                  <a:pt x="8" y="5"/>
                </a:cubicBezTo>
                <a:cubicBezTo>
                  <a:pt x="8" y="5"/>
                  <a:pt x="8" y="5"/>
                  <a:pt x="8" y="5"/>
                </a:cubicBezTo>
                <a:close/>
                <a:moveTo>
                  <a:pt x="55" y="6"/>
                </a:moveTo>
                <a:cubicBezTo>
                  <a:pt x="48" y="6"/>
                  <a:pt x="48" y="6"/>
                  <a:pt x="48" y="6"/>
                </a:cubicBezTo>
                <a:cubicBezTo>
                  <a:pt x="47" y="6"/>
                  <a:pt x="47" y="7"/>
                  <a:pt x="47" y="7"/>
                </a:cubicBezTo>
                <a:cubicBezTo>
                  <a:pt x="47" y="8"/>
                  <a:pt x="47" y="8"/>
                  <a:pt x="47" y="8"/>
                </a:cubicBezTo>
                <a:cubicBezTo>
                  <a:pt x="47" y="9"/>
                  <a:pt x="47" y="9"/>
                  <a:pt x="48" y="9"/>
                </a:cubicBezTo>
                <a:cubicBezTo>
                  <a:pt x="55" y="9"/>
                  <a:pt x="55" y="9"/>
                  <a:pt x="55" y="9"/>
                </a:cubicBezTo>
                <a:cubicBezTo>
                  <a:pt x="55" y="9"/>
                  <a:pt x="56" y="9"/>
                  <a:pt x="56" y="8"/>
                </a:cubicBezTo>
                <a:cubicBezTo>
                  <a:pt x="56" y="7"/>
                  <a:pt x="56" y="7"/>
                  <a:pt x="56" y="7"/>
                </a:cubicBezTo>
                <a:cubicBezTo>
                  <a:pt x="56" y="7"/>
                  <a:pt x="55" y="6"/>
                  <a:pt x="55" y="6"/>
                </a:cubicBezTo>
                <a:cubicBezTo>
                  <a:pt x="55" y="6"/>
                  <a:pt x="55" y="6"/>
                  <a:pt x="55" y="6"/>
                </a:cubicBezTo>
                <a:close/>
                <a:moveTo>
                  <a:pt x="31" y="5"/>
                </a:moveTo>
                <a:cubicBezTo>
                  <a:pt x="40" y="5"/>
                  <a:pt x="48" y="13"/>
                  <a:pt x="48" y="22"/>
                </a:cubicBezTo>
                <a:cubicBezTo>
                  <a:pt x="48" y="31"/>
                  <a:pt x="40" y="39"/>
                  <a:pt x="31" y="39"/>
                </a:cubicBezTo>
                <a:cubicBezTo>
                  <a:pt x="21" y="39"/>
                  <a:pt x="14" y="31"/>
                  <a:pt x="14" y="22"/>
                </a:cubicBezTo>
                <a:cubicBezTo>
                  <a:pt x="14" y="13"/>
                  <a:pt x="21" y="5"/>
                  <a:pt x="31" y="5"/>
                </a:cubicBezTo>
                <a:cubicBezTo>
                  <a:pt x="31" y="5"/>
                  <a:pt x="31" y="5"/>
                  <a:pt x="31" y="5"/>
                </a:cubicBezTo>
                <a:close/>
                <a:moveTo>
                  <a:pt x="31" y="8"/>
                </a:moveTo>
                <a:cubicBezTo>
                  <a:pt x="38" y="8"/>
                  <a:pt x="44" y="14"/>
                  <a:pt x="44" y="22"/>
                </a:cubicBezTo>
                <a:cubicBezTo>
                  <a:pt x="44" y="30"/>
                  <a:pt x="38" y="36"/>
                  <a:pt x="31" y="36"/>
                </a:cubicBezTo>
                <a:cubicBezTo>
                  <a:pt x="23" y="36"/>
                  <a:pt x="17" y="30"/>
                  <a:pt x="17" y="22"/>
                </a:cubicBezTo>
                <a:cubicBezTo>
                  <a:pt x="17" y="14"/>
                  <a:pt x="23" y="8"/>
                  <a:pt x="31" y="8"/>
                </a:cubicBezTo>
                <a:cubicBezTo>
                  <a:pt x="31" y="8"/>
                  <a:pt x="31" y="8"/>
                  <a:pt x="31" y="8"/>
                </a:cubicBezTo>
                <a:close/>
                <a:moveTo>
                  <a:pt x="31" y="12"/>
                </a:moveTo>
                <a:cubicBezTo>
                  <a:pt x="36" y="12"/>
                  <a:pt x="40" y="17"/>
                  <a:pt x="40" y="22"/>
                </a:cubicBezTo>
                <a:cubicBezTo>
                  <a:pt x="40" y="27"/>
                  <a:pt x="36" y="32"/>
                  <a:pt x="31" y="32"/>
                </a:cubicBezTo>
                <a:cubicBezTo>
                  <a:pt x="25" y="32"/>
                  <a:pt x="21" y="27"/>
                  <a:pt x="21" y="22"/>
                </a:cubicBezTo>
                <a:cubicBezTo>
                  <a:pt x="21" y="17"/>
                  <a:pt x="25" y="12"/>
                  <a:pt x="31" y="12"/>
                </a:cubicBezTo>
                <a:cubicBezTo>
                  <a:pt x="31" y="12"/>
                  <a:pt x="31" y="12"/>
                  <a:pt x="31" y="12"/>
                </a:cubicBezTo>
                <a:close/>
                <a:moveTo>
                  <a:pt x="31" y="15"/>
                </a:moveTo>
                <a:cubicBezTo>
                  <a:pt x="33" y="15"/>
                  <a:pt x="35" y="16"/>
                  <a:pt x="36" y="17"/>
                </a:cubicBezTo>
                <a:cubicBezTo>
                  <a:pt x="35" y="17"/>
                  <a:pt x="34" y="16"/>
                  <a:pt x="32" y="16"/>
                </a:cubicBezTo>
                <a:cubicBezTo>
                  <a:pt x="28" y="16"/>
                  <a:pt x="24" y="19"/>
                  <a:pt x="24" y="24"/>
                </a:cubicBezTo>
                <a:cubicBezTo>
                  <a:pt x="24" y="25"/>
                  <a:pt x="25" y="26"/>
                  <a:pt x="25" y="27"/>
                </a:cubicBezTo>
                <a:cubicBezTo>
                  <a:pt x="24" y="26"/>
                  <a:pt x="23" y="24"/>
                  <a:pt x="23" y="22"/>
                </a:cubicBezTo>
                <a:cubicBezTo>
                  <a:pt x="23" y="18"/>
                  <a:pt x="27" y="15"/>
                  <a:pt x="31" y="15"/>
                </a:cubicBezTo>
                <a:cubicBezTo>
                  <a:pt x="31" y="15"/>
                  <a:pt x="31" y="15"/>
                  <a:pt x="31" y="15"/>
                </a:cubicBezTo>
                <a:close/>
              </a:path>
            </a:pathLst>
          </a:custGeom>
          <a:solidFill>
            <a:schemeClr val="accent5"/>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dirty="0"/>
          </a:p>
        </p:txBody>
      </p:sp>
      <p:sp>
        <p:nvSpPr>
          <p:cNvPr id="11129" name="Freeform 61"/>
          <p:cNvSpPr>
            <a:spLocks noEditPoints="1"/>
          </p:cNvSpPr>
          <p:nvPr>
            <p:custDataLst>
              <p:tags r:id="rId64"/>
            </p:custDataLst>
          </p:nvPr>
        </p:nvSpPr>
        <p:spPr bwMode="auto">
          <a:xfrm>
            <a:off x="2955925" y="4249420"/>
            <a:ext cx="469265" cy="469265"/>
          </a:xfrm>
          <a:custGeom>
            <a:avLst/>
            <a:gdLst>
              <a:gd name="T0" fmla="*/ 3 w 51"/>
              <a:gd name="T1" fmla="*/ 32 h 42"/>
              <a:gd name="T2" fmla="*/ 0 w 51"/>
              <a:gd name="T3" fmla="*/ 30 h 42"/>
              <a:gd name="T4" fmla="*/ 0 w 51"/>
              <a:gd name="T5" fmla="*/ 3 h 42"/>
              <a:gd name="T6" fmla="*/ 3 w 51"/>
              <a:gd name="T7" fmla="*/ 0 h 42"/>
              <a:gd name="T8" fmla="*/ 48 w 51"/>
              <a:gd name="T9" fmla="*/ 0 h 42"/>
              <a:gd name="T10" fmla="*/ 51 w 51"/>
              <a:gd name="T11" fmla="*/ 3 h 42"/>
              <a:gd name="T12" fmla="*/ 51 w 51"/>
              <a:gd name="T13" fmla="*/ 30 h 42"/>
              <a:gd name="T14" fmla="*/ 48 w 51"/>
              <a:gd name="T15" fmla="*/ 32 h 42"/>
              <a:gd name="T16" fmla="*/ 3 w 51"/>
              <a:gd name="T17" fmla="*/ 32 h 42"/>
              <a:gd name="T18" fmla="*/ 3 w 51"/>
              <a:gd name="T19" fmla="*/ 32 h 42"/>
              <a:gd name="T20" fmla="*/ 18 w 51"/>
              <a:gd name="T21" fmla="*/ 6 h 42"/>
              <a:gd name="T22" fmla="*/ 38 w 51"/>
              <a:gd name="T23" fmla="*/ 16 h 42"/>
              <a:gd name="T24" fmla="*/ 18 w 51"/>
              <a:gd name="T25" fmla="*/ 26 h 42"/>
              <a:gd name="T26" fmla="*/ 18 w 51"/>
              <a:gd name="T27" fmla="*/ 6 h 42"/>
              <a:gd name="T28" fmla="*/ 51 w 51"/>
              <a:gd name="T29" fmla="*/ 40 h 42"/>
              <a:gd name="T30" fmla="*/ 30 w 51"/>
              <a:gd name="T31" fmla="*/ 40 h 42"/>
              <a:gd name="T32" fmla="*/ 26 w 51"/>
              <a:gd name="T33" fmla="*/ 42 h 42"/>
              <a:gd name="T34" fmla="*/ 22 w 51"/>
              <a:gd name="T35" fmla="*/ 40 h 42"/>
              <a:gd name="T36" fmla="*/ 0 w 51"/>
              <a:gd name="T37" fmla="*/ 40 h 42"/>
              <a:gd name="T38" fmla="*/ 0 w 51"/>
              <a:gd name="T39" fmla="*/ 37 h 42"/>
              <a:gd name="T40" fmla="*/ 22 w 51"/>
              <a:gd name="T41" fmla="*/ 37 h 42"/>
              <a:gd name="T42" fmla="*/ 26 w 51"/>
              <a:gd name="T43" fmla="*/ 34 h 42"/>
              <a:gd name="T44" fmla="*/ 30 w 51"/>
              <a:gd name="T45" fmla="*/ 37 h 42"/>
              <a:gd name="T46" fmla="*/ 51 w 51"/>
              <a:gd name="T47" fmla="*/ 37 h 42"/>
              <a:gd name="T48" fmla="*/ 51 w 51"/>
              <a:gd name="T49"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42">
                <a:moveTo>
                  <a:pt x="3" y="32"/>
                </a:moveTo>
                <a:cubicBezTo>
                  <a:pt x="2" y="32"/>
                  <a:pt x="0" y="31"/>
                  <a:pt x="0" y="30"/>
                </a:cubicBezTo>
                <a:cubicBezTo>
                  <a:pt x="0" y="21"/>
                  <a:pt x="0" y="12"/>
                  <a:pt x="0" y="3"/>
                </a:cubicBezTo>
                <a:cubicBezTo>
                  <a:pt x="0" y="1"/>
                  <a:pt x="2" y="0"/>
                  <a:pt x="3" y="0"/>
                </a:cubicBezTo>
                <a:cubicBezTo>
                  <a:pt x="48" y="0"/>
                  <a:pt x="48" y="0"/>
                  <a:pt x="48" y="0"/>
                </a:cubicBezTo>
                <a:cubicBezTo>
                  <a:pt x="50" y="0"/>
                  <a:pt x="51" y="1"/>
                  <a:pt x="51" y="3"/>
                </a:cubicBezTo>
                <a:cubicBezTo>
                  <a:pt x="51" y="12"/>
                  <a:pt x="51" y="21"/>
                  <a:pt x="51" y="30"/>
                </a:cubicBezTo>
                <a:cubicBezTo>
                  <a:pt x="51" y="31"/>
                  <a:pt x="50" y="32"/>
                  <a:pt x="48" y="32"/>
                </a:cubicBezTo>
                <a:cubicBezTo>
                  <a:pt x="26" y="32"/>
                  <a:pt x="26" y="32"/>
                  <a:pt x="3" y="32"/>
                </a:cubicBezTo>
                <a:cubicBezTo>
                  <a:pt x="3" y="32"/>
                  <a:pt x="3" y="32"/>
                  <a:pt x="3" y="32"/>
                </a:cubicBezTo>
                <a:close/>
                <a:moveTo>
                  <a:pt x="18" y="6"/>
                </a:moveTo>
                <a:cubicBezTo>
                  <a:pt x="38" y="16"/>
                  <a:pt x="38" y="16"/>
                  <a:pt x="38" y="16"/>
                </a:cubicBezTo>
                <a:cubicBezTo>
                  <a:pt x="18" y="26"/>
                  <a:pt x="18" y="26"/>
                  <a:pt x="18" y="26"/>
                </a:cubicBezTo>
                <a:cubicBezTo>
                  <a:pt x="18" y="6"/>
                  <a:pt x="18" y="6"/>
                  <a:pt x="18" y="6"/>
                </a:cubicBezTo>
                <a:close/>
                <a:moveTo>
                  <a:pt x="51" y="40"/>
                </a:moveTo>
                <a:cubicBezTo>
                  <a:pt x="30" y="40"/>
                  <a:pt x="30" y="40"/>
                  <a:pt x="30" y="40"/>
                </a:cubicBezTo>
                <a:cubicBezTo>
                  <a:pt x="29" y="41"/>
                  <a:pt x="27" y="42"/>
                  <a:pt x="26" y="42"/>
                </a:cubicBezTo>
                <a:cubicBezTo>
                  <a:pt x="24" y="42"/>
                  <a:pt x="22" y="41"/>
                  <a:pt x="22" y="40"/>
                </a:cubicBezTo>
                <a:cubicBezTo>
                  <a:pt x="0" y="40"/>
                  <a:pt x="0" y="40"/>
                  <a:pt x="0" y="40"/>
                </a:cubicBezTo>
                <a:cubicBezTo>
                  <a:pt x="0" y="37"/>
                  <a:pt x="0" y="37"/>
                  <a:pt x="0" y="37"/>
                </a:cubicBezTo>
                <a:cubicBezTo>
                  <a:pt x="22" y="37"/>
                  <a:pt x="22" y="37"/>
                  <a:pt x="22" y="37"/>
                </a:cubicBezTo>
                <a:cubicBezTo>
                  <a:pt x="22" y="35"/>
                  <a:pt x="24" y="34"/>
                  <a:pt x="26" y="34"/>
                </a:cubicBezTo>
                <a:cubicBezTo>
                  <a:pt x="27" y="34"/>
                  <a:pt x="29" y="35"/>
                  <a:pt x="30" y="37"/>
                </a:cubicBezTo>
                <a:cubicBezTo>
                  <a:pt x="51" y="37"/>
                  <a:pt x="51" y="37"/>
                  <a:pt x="51" y="37"/>
                </a:cubicBezTo>
                <a:cubicBezTo>
                  <a:pt x="51" y="40"/>
                  <a:pt x="51" y="40"/>
                  <a:pt x="51" y="40"/>
                </a:cubicBezTo>
                <a:close/>
              </a:path>
            </a:pathLst>
          </a:custGeom>
          <a:solidFill>
            <a:schemeClr val="accent5"/>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131" name="Freeform 67"/>
          <p:cNvSpPr>
            <a:spLocks noEditPoints="1"/>
          </p:cNvSpPr>
          <p:nvPr>
            <p:custDataLst>
              <p:tags r:id="rId65"/>
            </p:custDataLst>
          </p:nvPr>
        </p:nvSpPr>
        <p:spPr bwMode="auto">
          <a:xfrm>
            <a:off x="7813675" y="3300095"/>
            <a:ext cx="326390" cy="339090"/>
          </a:xfrm>
          <a:custGeom>
            <a:avLst/>
            <a:gdLst>
              <a:gd name="T0" fmla="*/ 137 w 184"/>
              <a:gd name="T1" fmla="*/ 65 h 184"/>
              <a:gd name="T2" fmla="*/ 47 w 184"/>
              <a:gd name="T3" fmla="*/ 65 h 184"/>
              <a:gd name="T4" fmla="*/ 47 w 184"/>
              <a:gd name="T5" fmla="*/ 55 h 184"/>
              <a:gd name="T6" fmla="*/ 137 w 184"/>
              <a:gd name="T7" fmla="*/ 55 h 184"/>
              <a:gd name="T8" fmla="*/ 137 w 184"/>
              <a:gd name="T9" fmla="*/ 55 h 184"/>
              <a:gd name="T10" fmla="*/ 137 w 184"/>
              <a:gd name="T11" fmla="*/ 65 h 184"/>
              <a:gd name="T12" fmla="*/ 137 w 184"/>
              <a:gd name="T13" fmla="*/ 65 h 184"/>
              <a:gd name="T14" fmla="*/ 137 w 184"/>
              <a:gd name="T15" fmla="*/ 87 h 184"/>
              <a:gd name="T16" fmla="*/ 47 w 184"/>
              <a:gd name="T17" fmla="*/ 87 h 184"/>
              <a:gd name="T18" fmla="*/ 47 w 184"/>
              <a:gd name="T19" fmla="*/ 76 h 184"/>
              <a:gd name="T20" fmla="*/ 137 w 184"/>
              <a:gd name="T21" fmla="*/ 76 h 184"/>
              <a:gd name="T22" fmla="*/ 137 w 184"/>
              <a:gd name="T23" fmla="*/ 76 h 184"/>
              <a:gd name="T24" fmla="*/ 137 w 184"/>
              <a:gd name="T25" fmla="*/ 87 h 184"/>
              <a:gd name="T26" fmla="*/ 137 w 184"/>
              <a:gd name="T27" fmla="*/ 87 h 184"/>
              <a:gd name="T28" fmla="*/ 94 w 184"/>
              <a:gd name="T29" fmla="*/ 0 h 184"/>
              <a:gd name="T30" fmla="*/ 184 w 184"/>
              <a:gd name="T31" fmla="*/ 62 h 184"/>
              <a:gd name="T32" fmla="*/ 184 w 184"/>
              <a:gd name="T33" fmla="*/ 62 h 184"/>
              <a:gd name="T34" fmla="*/ 151 w 184"/>
              <a:gd name="T35" fmla="*/ 83 h 184"/>
              <a:gd name="T36" fmla="*/ 151 w 184"/>
              <a:gd name="T37" fmla="*/ 40 h 184"/>
              <a:gd name="T38" fmla="*/ 32 w 184"/>
              <a:gd name="T39" fmla="*/ 40 h 184"/>
              <a:gd name="T40" fmla="*/ 32 w 184"/>
              <a:gd name="T41" fmla="*/ 83 h 184"/>
              <a:gd name="T42" fmla="*/ 0 w 184"/>
              <a:gd name="T43" fmla="*/ 62 h 184"/>
              <a:gd name="T44" fmla="*/ 0 w 184"/>
              <a:gd name="T45" fmla="*/ 62 h 184"/>
              <a:gd name="T46" fmla="*/ 94 w 184"/>
              <a:gd name="T47" fmla="*/ 0 h 184"/>
              <a:gd name="T48" fmla="*/ 94 w 184"/>
              <a:gd name="T49" fmla="*/ 0 h 184"/>
              <a:gd name="T50" fmla="*/ 184 w 184"/>
              <a:gd name="T51" fmla="*/ 73 h 184"/>
              <a:gd name="T52" fmla="*/ 184 w 184"/>
              <a:gd name="T53" fmla="*/ 174 h 184"/>
              <a:gd name="T54" fmla="*/ 112 w 184"/>
              <a:gd name="T55" fmla="*/ 123 h 184"/>
              <a:gd name="T56" fmla="*/ 184 w 184"/>
              <a:gd name="T57" fmla="*/ 73 h 184"/>
              <a:gd name="T58" fmla="*/ 184 w 184"/>
              <a:gd name="T59" fmla="*/ 73 h 184"/>
              <a:gd name="T60" fmla="*/ 72 w 184"/>
              <a:gd name="T61" fmla="*/ 123 h 184"/>
              <a:gd name="T62" fmla="*/ 0 w 184"/>
              <a:gd name="T63" fmla="*/ 174 h 184"/>
              <a:gd name="T64" fmla="*/ 0 w 184"/>
              <a:gd name="T65" fmla="*/ 73 h 184"/>
              <a:gd name="T66" fmla="*/ 72 w 184"/>
              <a:gd name="T67" fmla="*/ 123 h 184"/>
              <a:gd name="T68" fmla="*/ 72 w 184"/>
              <a:gd name="T69" fmla="*/ 123 h 184"/>
              <a:gd name="T70" fmla="*/ 184 w 184"/>
              <a:gd name="T71" fmla="*/ 184 h 184"/>
              <a:gd name="T72" fmla="*/ 0 w 184"/>
              <a:gd name="T73" fmla="*/ 184 h 184"/>
              <a:gd name="T74" fmla="*/ 94 w 184"/>
              <a:gd name="T75" fmla="*/ 123 h 184"/>
              <a:gd name="T76" fmla="*/ 184 w 184"/>
              <a:gd name="T77" fmla="*/ 184 h 184"/>
              <a:gd name="T78" fmla="*/ 184 w 184"/>
              <a:gd name="T79" fmla="*/ 184 h 184"/>
              <a:gd name="T80" fmla="*/ 115 w 184"/>
              <a:gd name="T81" fmla="*/ 109 h 184"/>
              <a:gd name="T82" fmla="*/ 68 w 184"/>
              <a:gd name="T83" fmla="*/ 109 h 184"/>
              <a:gd name="T84" fmla="*/ 54 w 184"/>
              <a:gd name="T85" fmla="*/ 98 h 184"/>
              <a:gd name="T86" fmla="*/ 130 w 184"/>
              <a:gd name="T87" fmla="*/ 98 h 184"/>
              <a:gd name="T88" fmla="*/ 115 w 184"/>
              <a:gd name="T89" fmla="*/ 109 h 184"/>
              <a:gd name="T90" fmla="*/ 115 w 184"/>
              <a:gd name="T91" fmla="*/ 10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84">
                <a:moveTo>
                  <a:pt x="137" y="65"/>
                </a:moveTo>
                <a:lnTo>
                  <a:pt x="47" y="65"/>
                </a:lnTo>
                <a:lnTo>
                  <a:pt x="47" y="55"/>
                </a:lnTo>
                <a:lnTo>
                  <a:pt x="137" y="55"/>
                </a:lnTo>
                <a:lnTo>
                  <a:pt x="137" y="55"/>
                </a:lnTo>
                <a:lnTo>
                  <a:pt x="137" y="65"/>
                </a:lnTo>
                <a:lnTo>
                  <a:pt x="137" y="65"/>
                </a:lnTo>
                <a:close/>
                <a:moveTo>
                  <a:pt x="137" y="87"/>
                </a:moveTo>
                <a:lnTo>
                  <a:pt x="47" y="87"/>
                </a:lnTo>
                <a:lnTo>
                  <a:pt x="47" y="76"/>
                </a:lnTo>
                <a:lnTo>
                  <a:pt x="137" y="76"/>
                </a:lnTo>
                <a:lnTo>
                  <a:pt x="137" y="76"/>
                </a:lnTo>
                <a:lnTo>
                  <a:pt x="137" y="87"/>
                </a:lnTo>
                <a:lnTo>
                  <a:pt x="137" y="87"/>
                </a:lnTo>
                <a:close/>
                <a:moveTo>
                  <a:pt x="94" y="0"/>
                </a:moveTo>
                <a:lnTo>
                  <a:pt x="184" y="62"/>
                </a:lnTo>
                <a:lnTo>
                  <a:pt x="184" y="62"/>
                </a:lnTo>
                <a:lnTo>
                  <a:pt x="151" y="83"/>
                </a:lnTo>
                <a:lnTo>
                  <a:pt x="151" y="40"/>
                </a:lnTo>
                <a:lnTo>
                  <a:pt x="32" y="40"/>
                </a:lnTo>
                <a:lnTo>
                  <a:pt x="32" y="83"/>
                </a:lnTo>
                <a:lnTo>
                  <a:pt x="0" y="62"/>
                </a:lnTo>
                <a:lnTo>
                  <a:pt x="0" y="62"/>
                </a:lnTo>
                <a:lnTo>
                  <a:pt x="94" y="0"/>
                </a:lnTo>
                <a:lnTo>
                  <a:pt x="94" y="0"/>
                </a:lnTo>
                <a:close/>
                <a:moveTo>
                  <a:pt x="184" y="73"/>
                </a:moveTo>
                <a:lnTo>
                  <a:pt x="184" y="174"/>
                </a:lnTo>
                <a:lnTo>
                  <a:pt x="112" y="123"/>
                </a:lnTo>
                <a:lnTo>
                  <a:pt x="184" y="73"/>
                </a:lnTo>
                <a:lnTo>
                  <a:pt x="184" y="73"/>
                </a:lnTo>
                <a:close/>
                <a:moveTo>
                  <a:pt x="72" y="123"/>
                </a:moveTo>
                <a:lnTo>
                  <a:pt x="0" y="174"/>
                </a:lnTo>
                <a:lnTo>
                  <a:pt x="0" y="73"/>
                </a:lnTo>
                <a:lnTo>
                  <a:pt x="72" y="123"/>
                </a:lnTo>
                <a:lnTo>
                  <a:pt x="72" y="123"/>
                </a:lnTo>
                <a:close/>
                <a:moveTo>
                  <a:pt x="184" y="184"/>
                </a:moveTo>
                <a:lnTo>
                  <a:pt x="0" y="184"/>
                </a:lnTo>
                <a:lnTo>
                  <a:pt x="94" y="123"/>
                </a:lnTo>
                <a:lnTo>
                  <a:pt x="184" y="184"/>
                </a:lnTo>
                <a:lnTo>
                  <a:pt x="184" y="184"/>
                </a:lnTo>
                <a:close/>
                <a:moveTo>
                  <a:pt x="115" y="109"/>
                </a:moveTo>
                <a:lnTo>
                  <a:pt x="68" y="109"/>
                </a:lnTo>
                <a:lnTo>
                  <a:pt x="54" y="98"/>
                </a:lnTo>
                <a:lnTo>
                  <a:pt x="130" y="98"/>
                </a:lnTo>
                <a:lnTo>
                  <a:pt x="115" y="109"/>
                </a:lnTo>
                <a:lnTo>
                  <a:pt x="115" y="109"/>
                </a:lnTo>
                <a:close/>
              </a:path>
            </a:pathLst>
          </a:custGeom>
          <a:solidFill>
            <a:schemeClr val="accent5"/>
          </a:solidFill>
          <a:ln>
            <a:noFill/>
          </a:ln>
          <a:extLst>
            <a:ext uri="{91240B29-F687-4F45-9708-019B960494DF}">
              <a14:hiddenLine xmlns:a14="http://schemas.microsoft.com/office/drawing/2010/main" w="9525">
                <a:solidFill>
                  <a:schemeClr val="accent3"/>
                </a:solidFill>
                <a:round/>
              </a14:hiddenLine>
            </a:ext>
          </a:extLst>
        </p:spPr>
        <p:txBody>
          <a:bodyPr vert="horz" wrap="square" lIns="68580" tIns="34290" rIns="68580" bIns="34290" numCol="1" anchor="t" anchorCtr="0" compatLnSpc="1"/>
          <a:p>
            <a:endParaRPr lang="zh-CN" altLang="en-US" sz="1350"/>
          </a:p>
        </p:txBody>
      </p:sp>
      <p:sp>
        <p:nvSpPr>
          <p:cNvPr id="11133" name="文本框 11132"/>
          <p:cNvSpPr txBox="1"/>
          <p:nvPr>
            <p:custDataLst>
              <p:tags r:id="rId66"/>
            </p:custDataLst>
          </p:nvPr>
        </p:nvSpPr>
        <p:spPr>
          <a:xfrm>
            <a:off x="8743315" y="2233295"/>
            <a:ext cx="2136775" cy="810260"/>
          </a:xfrm>
          <a:prstGeom prst="rect">
            <a:avLst/>
          </a:prstGeom>
          <a:noFill/>
        </p:spPr>
        <p:txBody>
          <a:bodyPr wrap="square" rtlCol="0">
            <a:spAutoFit/>
          </a:bodyPr>
          <a:p>
            <a:pPr marL="0" lvl="0" indent="0" algn="just">
              <a:lnSpc>
                <a:spcPct val="130000"/>
              </a:lnSpc>
              <a:spcBef>
                <a:spcPts val="0"/>
              </a:spcBef>
              <a:spcAft>
                <a:spcPts val="0"/>
              </a:spcAft>
              <a:buSzPct val="100000"/>
            </a:pPr>
            <a:r>
              <a:rPr lang="zh-CN" altLang="en-US" sz="1800" b="1" dirty="0" smtClean="0">
                <a:solidFill>
                  <a:schemeClr val="tx1"/>
                </a:solidFill>
                <a:latin typeface="+mn-ea"/>
                <a:ea typeface="+mn-ea"/>
              </a:rPr>
              <a:t>设立的条件、程序和费用</a:t>
            </a:r>
            <a:endParaRPr lang="zh-CN" altLang="en-US" sz="1800" b="1" dirty="0" smtClean="0">
              <a:solidFill>
                <a:schemeClr val="tx1"/>
              </a:solidFill>
              <a:latin typeface="+mn-ea"/>
              <a:ea typeface="+mn-ea"/>
            </a:endParaRPr>
          </a:p>
        </p:txBody>
      </p:sp>
      <p:sp>
        <p:nvSpPr>
          <p:cNvPr id="11134" name="文本框 11133"/>
          <p:cNvSpPr txBox="1"/>
          <p:nvPr>
            <p:custDataLst>
              <p:tags r:id="rId67"/>
            </p:custDataLst>
          </p:nvPr>
        </p:nvSpPr>
        <p:spPr>
          <a:xfrm>
            <a:off x="7094855" y="3879850"/>
            <a:ext cx="3187065" cy="450850"/>
          </a:xfrm>
          <a:prstGeom prst="rect">
            <a:avLst/>
          </a:prstGeom>
          <a:noFill/>
        </p:spPr>
        <p:txBody>
          <a:bodyPr wrap="square" rtlCol="0">
            <a:spAutoFit/>
          </a:bodyPr>
          <a:p>
            <a:pPr marL="0" lvl="0" indent="0" algn="just">
              <a:lnSpc>
                <a:spcPct val="130000"/>
              </a:lnSpc>
              <a:spcBef>
                <a:spcPts val="0"/>
              </a:spcBef>
              <a:spcAft>
                <a:spcPts val="0"/>
              </a:spcAft>
              <a:buSzPct val="100000"/>
            </a:pPr>
            <a:r>
              <a:rPr lang="zh-CN" altLang="en-US" sz="1800" b="1" dirty="0" smtClean="0">
                <a:solidFill>
                  <a:schemeClr val="tx1"/>
                </a:solidFill>
                <a:latin typeface="+mn-ea"/>
                <a:ea typeface="+mn-ea"/>
              </a:rPr>
              <a:t>投资者对企业生命周期的期望</a:t>
            </a:r>
            <a:endParaRPr lang="zh-CN" altLang="en-US" sz="1800" b="1" dirty="0" smtClean="0">
              <a:solidFill>
                <a:schemeClr val="tx1"/>
              </a:solidFill>
              <a:latin typeface="+mn-ea"/>
              <a:ea typeface="+mn-ea"/>
            </a:endParaRPr>
          </a:p>
        </p:txBody>
      </p:sp>
      <p:sp>
        <p:nvSpPr>
          <p:cNvPr id="11135" name="文本框 11134"/>
          <p:cNvSpPr txBox="1"/>
          <p:nvPr>
            <p:custDataLst>
              <p:tags r:id="rId68"/>
            </p:custDataLst>
          </p:nvPr>
        </p:nvSpPr>
        <p:spPr>
          <a:xfrm>
            <a:off x="1563370" y="2700655"/>
            <a:ext cx="1579245" cy="450850"/>
          </a:xfrm>
          <a:prstGeom prst="rect">
            <a:avLst/>
          </a:prstGeom>
          <a:noFill/>
        </p:spPr>
        <p:txBody>
          <a:bodyPr wrap="square" rtlCol="0">
            <a:spAutoFit/>
          </a:bodyPr>
          <a:p>
            <a:pPr marL="0" lvl="0" indent="0" algn="just">
              <a:lnSpc>
                <a:spcPct val="130000"/>
              </a:lnSpc>
              <a:spcBef>
                <a:spcPts val="0"/>
              </a:spcBef>
              <a:spcAft>
                <a:spcPts val="0"/>
              </a:spcAft>
              <a:buSzPct val="100000"/>
            </a:pPr>
            <a:r>
              <a:rPr lang="zh-CN" altLang="en-US" sz="1800" b="1" dirty="0" smtClean="0">
                <a:solidFill>
                  <a:schemeClr val="tx1"/>
                </a:solidFill>
                <a:latin typeface="+mn-ea"/>
                <a:ea typeface="+mn-ea"/>
              </a:rPr>
              <a:t>投资者的责任</a:t>
            </a:r>
            <a:endParaRPr lang="zh-CN" altLang="en-US" sz="1800" b="1" dirty="0" smtClean="0">
              <a:solidFill>
                <a:schemeClr val="tx1"/>
              </a:solidFill>
              <a:latin typeface="+mn-ea"/>
              <a:ea typeface="+mn-ea"/>
            </a:endParaRPr>
          </a:p>
        </p:txBody>
      </p:sp>
      <p:sp>
        <p:nvSpPr>
          <p:cNvPr id="11136" name="文本框 11135"/>
          <p:cNvSpPr txBox="1"/>
          <p:nvPr>
            <p:custDataLst>
              <p:tags r:id="rId69"/>
            </p:custDataLst>
          </p:nvPr>
        </p:nvSpPr>
        <p:spPr>
          <a:xfrm>
            <a:off x="2235835" y="4953000"/>
            <a:ext cx="1622425" cy="450850"/>
          </a:xfrm>
          <a:prstGeom prst="rect">
            <a:avLst/>
          </a:prstGeom>
          <a:noFill/>
        </p:spPr>
        <p:txBody>
          <a:bodyPr wrap="square" rtlCol="0">
            <a:spAutoFit/>
          </a:bodyPr>
          <a:p>
            <a:pPr marL="0" lvl="0" indent="0" algn="just">
              <a:lnSpc>
                <a:spcPct val="130000"/>
              </a:lnSpc>
              <a:spcBef>
                <a:spcPts val="0"/>
              </a:spcBef>
              <a:spcAft>
                <a:spcPts val="0"/>
              </a:spcAft>
              <a:buSzPct val="100000"/>
            </a:pPr>
            <a:r>
              <a:rPr lang="zh-CN" altLang="en-US" sz="1800" b="1" dirty="0" smtClean="0">
                <a:solidFill>
                  <a:schemeClr val="tx1"/>
                </a:solidFill>
                <a:latin typeface="+mn-ea"/>
                <a:ea typeface="+mn-ea"/>
              </a:rPr>
              <a:t>企业税赋问题</a:t>
            </a:r>
            <a:endParaRPr lang="zh-CN" altLang="en-US" sz="1800" b="1" dirty="0" smtClean="0">
              <a:solidFill>
                <a:schemeClr val="tx1"/>
              </a:solidFill>
              <a:latin typeface="+mn-ea"/>
              <a:ea typeface="+mn-ea"/>
            </a:endParaRPr>
          </a:p>
        </p:txBody>
      </p:sp>
      <p:grpSp>
        <p:nvGrpSpPr>
          <p:cNvPr id="11137" name="Group 5"/>
          <p:cNvGrpSpPr/>
          <p:nvPr>
            <p:custDataLst>
              <p:tags r:id="rId70"/>
            </p:custDataLst>
          </p:nvPr>
        </p:nvGrpSpPr>
        <p:grpSpPr>
          <a:xfrm rot="0">
            <a:off x="7094855" y="4679315"/>
            <a:ext cx="578485" cy="617855"/>
            <a:chOff x="9145588" y="4435475"/>
            <a:chExt cx="464344" cy="465138"/>
          </a:xfrm>
          <a:solidFill>
            <a:schemeClr val="bg1"/>
          </a:solidFill>
        </p:grpSpPr>
        <p:sp>
          <p:nvSpPr>
            <p:cNvPr id="11138" name="AutoShape 7"/>
            <p:cNvSpPr/>
            <p:nvPr>
              <p:custDataLst>
                <p:tags r:id="rId71"/>
              </p:custDataLst>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sp>
          <p:nvSpPr>
            <p:cNvPr id="11139" name="AutoShape 8"/>
            <p:cNvSpPr/>
            <p:nvPr>
              <p:custDataLst>
                <p:tags r:id="rId72"/>
              </p:custDataLst>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sp>
          <p:nvSpPr>
            <p:cNvPr id="11140" name="AutoShape 9"/>
            <p:cNvSpPr/>
            <p:nvPr>
              <p:custDataLst>
                <p:tags r:id="rId73"/>
              </p:custDataLst>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sp>
          <p:nvSpPr>
            <p:cNvPr id="11141" name="AutoShape 10"/>
            <p:cNvSpPr/>
            <p:nvPr>
              <p:custDataLst>
                <p:tags r:id="rId74"/>
              </p:custDataLst>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sp>
          <p:nvSpPr>
            <p:cNvPr id="11142" name="AutoShape 11"/>
            <p:cNvSpPr/>
            <p:nvPr>
              <p:custDataLst>
                <p:tags r:id="rId75"/>
              </p:custDataLst>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sp>
          <p:nvSpPr>
            <p:cNvPr id="11143" name="AutoShape 12"/>
            <p:cNvSpPr/>
            <p:nvPr>
              <p:custDataLst>
                <p:tags r:id="rId76"/>
              </p:custDataLst>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sp>
          <p:nvSpPr>
            <p:cNvPr id="11144" name="AutoShape 13"/>
            <p:cNvSpPr/>
            <p:nvPr>
              <p:custDataLst>
                <p:tags r:id="rId77"/>
              </p:custDataLst>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sp>
          <p:nvSpPr>
            <p:cNvPr id="11145" name="AutoShape 14"/>
            <p:cNvSpPr/>
            <p:nvPr>
              <p:custDataLst>
                <p:tags r:id="rId78"/>
              </p:custDataLst>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sp>
          <p:nvSpPr>
            <p:cNvPr id="11146" name="AutoShape 15"/>
            <p:cNvSpPr/>
            <p:nvPr>
              <p:custDataLst>
                <p:tags r:id="rId79"/>
              </p:custDataLst>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grpSp>
    </p:spTree>
    <p:custDataLst>
      <p:tags r:id="rId80"/>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77595" y="998855"/>
            <a:ext cx="3221990" cy="460375"/>
          </a:xfrm>
          <a:prstGeom prst="rect">
            <a:avLst/>
          </a:prstGeom>
          <a:noFill/>
        </p:spPr>
        <p:txBody>
          <a:bodyPr wrap="square" rtlCol="0">
            <a:spAutoFit/>
          </a:bodyPr>
          <a:p>
            <a:r>
              <a:rPr lang="zh-CN" altLang="zh-CN" sz="2400" b="1">
                <a:latin typeface="+mj-ea"/>
                <a:ea typeface="+mj-ea"/>
              </a:rPr>
              <a:t>二、企业注册流程</a:t>
            </a:r>
            <a:endParaRPr lang="en-US" altLang="zh-CN" sz="2400" b="1">
              <a:latin typeface="+mj-ea"/>
              <a:ea typeface="+mj-ea"/>
            </a:endParaRPr>
          </a:p>
        </p:txBody>
      </p:sp>
      <p:grpSp>
        <p:nvGrpSpPr>
          <p:cNvPr id="270" name="组合 269"/>
          <p:cNvGrpSpPr/>
          <p:nvPr/>
        </p:nvGrpSpPr>
        <p:grpSpPr>
          <a:xfrm>
            <a:off x="926465" y="2571115"/>
            <a:ext cx="10253345" cy="2947670"/>
            <a:chOff x="1459" y="4049"/>
            <a:chExt cx="16147" cy="4642"/>
          </a:xfrm>
        </p:grpSpPr>
        <p:cxnSp>
          <p:nvCxnSpPr>
            <p:cNvPr id="210" name="直接连接符 209"/>
            <p:cNvCxnSpPr/>
            <p:nvPr>
              <p:custDataLst>
                <p:tags r:id="rId1"/>
              </p:custDataLst>
            </p:nvPr>
          </p:nvCxnSpPr>
          <p:spPr>
            <a:xfrm>
              <a:off x="1699" y="8401"/>
              <a:ext cx="15664"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211" name="椭圆 210"/>
            <p:cNvSpPr/>
            <p:nvPr>
              <p:custDataLst>
                <p:tags r:id="rId2"/>
              </p:custDataLst>
            </p:nvPr>
          </p:nvSpPr>
          <p:spPr>
            <a:xfrm flipV="1">
              <a:off x="1459" y="8282"/>
              <a:ext cx="242" cy="242"/>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2" name="椭圆 211"/>
            <p:cNvSpPr/>
            <p:nvPr>
              <p:custDataLst>
                <p:tags r:id="rId3"/>
              </p:custDataLst>
            </p:nvPr>
          </p:nvSpPr>
          <p:spPr>
            <a:xfrm flipV="1">
              <a:off x="17364" y="8282"/>
              <a:ext cx="242" cy="242"/>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3" name="椭圆 212"/>
            <p:cNvSpPr/>
            <p:nvPr>
              <p:custDataLst>
                <p:tags r:id="rId4"/>
              </p:custDataLst>
            </p:nvPr>
          </p:nvSpPr>
          <p:spPr>
            <a:xfrm>
              <a:off x="9244" y="4919"/>
              <a:ext cx="883" cy="8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4" name="等腰三角形 213"/>
            <p:cNvSpPr/>
            <p:nvPr>
              <p:custDataLst>
                <p:tags r:id="rId5"/>
              </p:custDataLst>
            </p:nvPr>
          </p:nvSpPr>
          <p:spPr>
            <a:xfrm flipV="1">
              <a:off x="9326" y="5359"/>
              <a:ext cx="716" cy="61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 name="圆角矩形 214"/>
            <p:cNvSpPr/>
            <p:nvPr>
              <p:custDataLst>
                <p:tags r:id="rId6"/>
              </p:custDataLst>
            </p:nvPr>
          </p:nvSpPr>
          <p:spPr>
            <a:xfrm flipV="1">
              <a:off x="9431" y="6023"/>
              <a:ext cx="502" cy="248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7" name="椭圆 216"/>
            <p:cNvSpPr/>
            <p:nvPr>
              <p:custDataLst>
                <p:tags r:id="rId7"/>
              </p:custDataLst>
            </p:nvPr>
          </p:nvSpPr>
          <p:spPr>
            <a:xfrm>
              <a:off x="9387" y="8103"/>
              <a:ext cx="586" cy="5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8" name="椭圆 217"/>
            <p:cNvSpPr>
              <a:spLocks noChangeAspect="1"/>
            </p:cNvSpPr>
            <p:nvPr>
              <p:custDataLst>
                <p:tags r:id="rId8"/>
              </p:custDataLst>
            </p:nvPr>
          </p:nvSpPr>
          <p:spPr>
            <a:xfrm flipV="1">
              <a:off x="9560" y="8282"/>
              <a:ext cx="242" cy="24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9" name="KSO_Shape"/>
            <p:cNvSpPr>
              <a:spLocks noChangeAspect="1"/>
            </p:cNvSpPr>
            <p:nvPr>
              <p:custDataLst>
                <p:tags r:id="rId9"/>
              </p:custDataLst>
            </p:nvPr>
          </p:nvSpPr>
          <p:spPr bwMode="auto">
            <a:xfrm>
              <a:off x="9483" y="5109"/>
              <a:ext cx="400" cy="419"/>
            </a:xfrm>
            <a:custGeom>
              <a:avLst/>
              <a:gdLst>
                <a:gd name="T0" fmla="*/ 2147483646 w 475"/>
                <a:gd name="T1" fmla="*/ 2147483646 h 499"/>
                <a:gd name="T2" fmla="*/ 0 w 475"/>
                <a:gd name="T3" fmla="*/ 2147483646 h 499"/>
                <a:gd name="T4" fmla="*/ 0 w 475"/>
                <a:gd name="T5" fmla="*/ 2147483646 h 499"/>
                <a:gd name="T6" fmla="*/ 2147483646 w 475"/>
                <a:gd name="T7" fmla="*/ 2147483646 h 499"/>
                <a:gd name="T8" fmla="*/ 2147483646 w 475"/>
                <a:gd name="T9" fmla="*/ 2147483646 h 499"/>
                <a:gd name="T10" fmla="*/ 2147483646 w 475"/>
                <a:gd name="T11" fmla="*/ 2147483646 h 499"/>
                <a:gd name="T12" fmla="*/ 2147483646 w 475"/>
                <a:gd name="T13" fmla="*/ 2147483646 h 499"/>
                <a:gd name="T14" fmla="*/ 2147483646 w 475"/>
                <a:gd name="T15" fmla="*/ 2147483646 h 499"/>
                <a:gd name="T16" fmla="*/ 2147483646 w 475"/>
                <a:gd name="T17" fmla="*/ 2147483646 h 499"/>
                <a:gd name="T18" fmla="*/ 2147483646 w 475"/>
                <a:gd name="T19" fmla="*/ 2147483646 h 499"/>
                <a:gd name="T20" fmla="*/ 2147483646 w 475"/>
                <a:gd name="T21" fmla="*/ 2147483646 h 499"/>
                <a:gd name="T22" fmla="*/ 2147483646 w 475"/>
                <a:gd name="T23" fmla="*/ 2147483646 h 499"/>
                <a:gd name="T24" fmla="*/ 2147483646 w 475"/>
                <a:gd name="T25" fmla="*/ 2147483646 h 499"/>
                <a:gd name="T26" fmla="*/ 2147483646 w 475"/>
                <a:gd name="T27" fmla="*/ 2147483646 h 499"/>
                <a:gd name="T28" fmla="*/ 2147483646 w 475"/>
                <a:gd name="T29" fmla="*/ 2147483646 h 499"/>
                <a:gd name="T30" fmla="*/ 2147483646 w 475"/>
                <a:gd name="T31" fmla="*/ 2147483646 h 499"/>
                <a:gd name="T32" fmla="*/ 2147483646 w 475"/>
                <a:gd name="T33" fmla="*/ 2147483646 h 499"/>
                <a:gd name="T34" fmla="*/ 2147483646 w 475"/>
                <a:gd name="T35" fmla="*/ 2147483646 h 499"/>
                <a:gd name="T36" fmla="*/ 2147483646 w 475"/>
                <a:gd name="T37" fmla="*/ 2147483646 h 499"/>
                <a:gd name="T38" fmla="*/ 2147483646 w 475"/>
                <a:gd name="T39" fmla="*/ 2147483646 h 499"/>
                <a:gd name="T40" fmla="*/ 2147483646 w 475"/>
                <a:gd name="T41" fmla="*/ 2147483646 h 499"/>
                <a:gd name="T42" fmla="*/ 2147483646 w 475"/>
                <a:gd name="T43" fmla="*/ 2147483646 h 499"/>
                <a:gd name="T44" fmla="*/ 2147483646 w 475"/>
                <a:gd name="T45" fmla="*/ 2147483646 h 499"/>
                <a:gd name="T46" fmla="*/ 2147483646 w 475"/>
                <a:gd name="T47" fmla="*/ 2147483646 h 499"/>
                <a:gd name="T48" fmla="*/ 2147483646 w 475"/>
                <a:gd name="T49" fmla="*/ 0 h 499"/>
                <a:gd name="T50" fmla="*/ 2147483646 w 475"/>
                <a:gd name="T51" fmla="*/ 2147483646 h 499"/>
                <a:gd name="T52" fmla="*/ 2147483646 w 475"/>
                <a:gd name="T53" fmla="*/ 2147483646 h 499"/>
                <a:gd name="T54" fmla="*/ 2147483646 w 475"/>
                <a:gd name="T55" fmla="*/ 2147483646 h 499"/>
                <a:gd name="T56" fmla="*/ 2147483646 w 475"/>
                <a:gd name="T57" fmla="*/ 2147483646 h 499"/>
                <a:gd name="T58" fmla="*/ 2147483646 w 475"/>
                <a:gd name="T59" fmla="*/ 2147483646 h 499"/>
                <a:gd name="T60" fmla="*/ 2147483646 w 475"/>
                <a:gd name="T61" fmla="*/ 2147483646 h 499"/>
                <a:gd name="T62" fmla="*/ 2147483646 w 475"/>
                <a:gd name="T63" fmla="*/ 2147483646 h 499"/>
                <a:gd name="T64" fmla="*/ 2147483646 w 475"/>
                <a:gd name="T65" fmla="*/ 2147483646 h 499"/>
                <a:gd name="T66" fmla="*/ 2147483646 w 475"/>
                <a:gd name="T67" fmla="*/ 2147483646 h 499"/>
                <a:gd name="T68" fmla="*/ 2147483646 w 475"/>
                <a:gd name="T69" fmla="*/ 2147483646 h 499"/>
                <a:gd name="T70" fmla="*/ 2147483646 w 475"/>
                <a:gd name="T71" fmla="*/ 2147483646 h 4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75" h="499">
                  <a:moveTo>
                    <a:pt x="0" y="227"/>
                  </a:moveTo>
                  <a:lnTo>
                    <a:pt x="120" y="293"/>
                  </a:lnTo>
                  <a:lnTo>
                    <a:pt x="120" y="487"/>
                  </a:lnTo>
                  <a:lnTo>
                    <a:pt x="0" y="421"/>
                  </a:lnTo>
                  <a:lnTo>
                    <a:pt x="0" y="227"/>
                  </a:lnTo>
                  <a:close/>
                  <a:moveTo>
                    <a:pt x="373" y="229"/>
                  </a:moveTo>
                  <a:lnTo>
                    <a:pt x="411" y="217"/>
                  </a:lnTo>
                  <a:lnTo>
                    <a:pt x="411" y="231"/>
                  </a:lnTo>
                  <a:lnTo>
                    <a:pt x="373" y="246"/>
                  </a:lnTo>
                  <a:lnTo>
                    <a:pt x="373" y="229"/>
                  </a:lnTo>
                  <a:close/>
                  <a:moveTo>
                    <a:pt x="106" y="146"/>
                  </a:moveTo>
                  <a:lnTo>
                    <a:pt x="231" y="113"/>
                  </a:lnTo>
                  <a:lnTo>
                    <a:pt x="236" y="127"/>
                  </a:lnTo>
                  <a:lnTo>
                    <a:pt x="108" y="163"/>
                  </a:lnTo>
                  <a:lnTo>
                    <a:pt x="106" y="146"/>
                  </a:lnTo>
                  <a:close/>
                  <a:moveTo>
                    <a:pt x="97" y="111"/>
                  </a:moveTo>
                  <a:lnTo>
                    <a:pt x="101" y="125"/>
                  </a:lnTo>
                  <a:lnTo>
                    <a:pt x="227" y="92"/>
                  </a:lnTo>
                  <a:lnTo>
                    <a:pt x="222" y="75"/>
                  </a:lnTo>
                  <a:lnTo>
                    <a:pt x="97" y="111"/>
                  </a:lnTo>
                  <a:close/>
                  <a:moveTo>
                    <a:pt x="87" y="75"/>
                  </a:moveTo>
                  <a:lnTo>
                    <a:pt x="212" y="42"/>
                  </a:lnTo>
                  <a:lnTo>
                    <a:pt x="217" y="56"/>
                  </a:lnTo>
                  <a:lnTo>
                    <a:pt x="92" y="89"/>
                  </a:lnTo>
                  <a:lnTo>
                    <a:pt x="87" y="75"/>
                  </a:lnTo>
                  <a:close/>
                  <a:moveTo>
                    <a:pt x="264" y="463"/>
                  </a:moveTo>
                  <a:lnTo>
                    <a:pt x="432" y="407"/>
                  </a:lnTo>
                  <a:lnTo>
                    <a:pt x="399" y="390"/>
                  </a:lnTo>
                  <a:lnTo>
                    <a:pt x="399" y="352"/>
                  </a:lnTo>
                  <a:lnTo>
                    <a:pt x="399" y="300"/>
                  </a:lnTo>
                  <a:lnTo>
                    <a:pt x="191" y="364"/>
                  </a:lnTo>
                  <a:lnTo>
                    <a:pt x="191" y="423"/>
                  </a:lnTo>
                  <a:lnTo>
                    <a:pt x="264" y="463"/>
                  </a:lnTo>
                  <a:close/>
                  <a:moveTo>
                    <a:pt x="475" y="428"/>
                  </a:moveTo>
                  <a:lnTo>
                    <a:pt x="475" y="392"/>
                  </a:lnTo>
                  <a:lnTo>
                    <a:pt x="432" y="369"/>
                  </a:lnTo>
                  <a:lnTo>
                    <a:pt x="432" y="189"/>
                  </a:lnTo>
                  <a:lnTo>
                    <a:pt x="312" y="134"/>
                  </a:lnTo>
                  <a:lnTo>
                    <a:pt x="290" y="139"/>
                  </a:lnTo>
                  <a:lnTo>
                    <a:pt x="279" y="108"/>
                  </a:lnTo>
                  <a:lnTo>
                    <a:pt x="262" y="113"/>
                  </a:lnTo>
                  <a:lnTo>
                    <a:pt x="236" y="7"/>
                  </a:lnTo>
                  <a:lnTo>
                    <a:pt x="234" y="0"/>
                  </a:lnTo>
                  <a:lnTo>
                    <a:pt x="227" y="0"/>
                  </a:lnTo>
                  <a:lnTo>
                    <a:pt x="52" y="47"/>
                  </a:lnTo>
                  <a:lnTo>
                    <a:pt x="44" y="49"/>
                  </a:lnTo>
                  <a:lnTo>
                    <a:pt x="47" y="56"/>
                  </a:lnTo>
                  <a:lnTo>
                    <a:pt x="73" y="158"/>
                  </a:lnTo>
                  <a:lnTo>
                    <a:pt x="54" y="165"/>
                  </a:lnTo>
                  <a:lnTo>
                    <a:pt x="59" y="205"/>
                  </a:lnTo>
                  <a:lnTo>
                    <a:pt x="26" y="215"/>
                  </a:lnTo>
                  <a:lnTo>
                    <a:pt x="144" y="279"/>
                  </a:lnTo>
                  <a:lnTo>
                    <a:pt x="141" y="478"/>
                  </a:lnTo>
                  <a:lnTo>
                    <a:pt x="189" y="461"/>
                  </a:lnTo>
                  <a:lnTo>
                    <a:pt x="264" y="499"/>
                  </a:lnTo>
                  <a:lnTo>
                    <a:pt x="475" y="428"/>
                  </a:lnTo>
                  <a:close/>
                  <a:moveTo>
                    <a:pt x="260" y="151"/>
                  </a:moveTo>
                  <a:lnTo>
                    <a:pt x="255" y="153"/>
                  </a:lnTo>
                  <a:lnTo>
                    <a:pt x="224" y="18"/>
                  </a:lnTo>
                  <a:lnTo>
                    <a:pt x="63" y="59"/>
                  </a:lnTo>
                  <a:lnTo>
                    <a:pt x="97" y="196"/>
                  </a:lnTo>
                  <a:lnTo>
                    <a:pt x="130" y="210"/>
                  </a:lnTo>
                  <a:lnTo>
                    <a:pt x="290" y="163"/>
                  </a:lnTo>
                  <a:lnTo>
                    <a:pt x="260" y="151"/>
                  </a:lnTo>
                  <a:close/>
                </a:path>
              </a:pathLst>
            </a:custGeom>
            <a:solidFill>
              <a:schemeClr val="bg1">
                <a:lumMod val="95000"/>
              </a:schemeClr>
            </a:solidFill>
            <a:ln>
              <a:noFill/>
            </a:ln>
          </p:spPr>
          <p:txBody>
            <a:bodyPr/>
            <a:lstStyle/>
            <a:p>
              <a:pPr eaLnBrk="1" fontAlgn="auto" hangingPunct="1">
                <a:spcBef>
                  <a:spcPts val="0"/>
                </a:spcBef>
                <a:spcAft>
                  <a:spcPts val="0"/>
                </a:spcAft>
                <a:defRPr/>
              </a:pPr>
              <a:endParaRPr lang="zh-CN" altLang="en-US"/>
            </a:p>
          </p:txBody>
        </p:sp>
        <p:sp>
          <p:nvSpPr>
            <p:cNvPr id="220" name="椭圆 219"/>
            <p:cNvSpPr/>
            <p:nvPr>
              <p:custDataLst>
                <p:tags r:id="rId10"/>
              </p:custDataLst>
            </p:nvPr>
          </p:nvSpPr>
          <p:spPr>
            <a:xfrm>
              <a:off x="7262" y="4360"/>
              <a:ext cx="883" cy="8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1" name="等腰三角形 220"/>
            <p:cNvSpPr/>
            <p:nvPr>
              <p:custDataLst>
                <p:tags r:id="rId11"/>
              </p:custDataLst>
            </p:nvPr>
          </p:nvSpPr>
          <p:spPr>
            <a:xfrm flipV="1">
              <a:off x="7346" y="4799"/>
              <a:ext cx="716" cy="61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2" name="圆角矩形 221"/>
            <p:cNvSpPr/>
            <p:nvPr>
              <p:custDataLst>
                <p:tags r:id="rId12"/>
              </p:custDataLst>
            </p:nvPr>
          </p:nvSpPr>
          <p:spPr>
            <a:xfrm flipV="1">
              <a:off x="7453" y="5498"/>
              <a:ext cx="502" cy="30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3" name="椭圆 222"/>
            <p:cNvSpPr/>
            <p:nvPr>
              <p:custDataLst>
                <p:tags r:id="rId13"/>
              </p:custDataLst>
            </p:nvPr>
          </p:nvSpPr>
          <p:spPr>
            <a:xfrm>
              <a:off x="7409" y="8103"/>
              <a:ext cx="589" cy="5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4" name="椭圆 223"/>
            <p:cNvSpPr>
              <a:spLocks noChangeAspect="1"/>
            </p:cNvSpPr>
            <p:nvPr>
              <p:custDataLst>
                <p:tags r:id="rId14"/>
              </p:custDataLst>
            </p:nvPr>
          </p:nvSpPr>
          <p:spPr>
            <a:xfrm flipV="1">
              <a:off x="7582" y="8282"/>
              <a:ext cx="242" cy="24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5" name="KSO_Shape"/>
            <p:cNvSpPr>
              <a:spLocks noChangeAspect="1"/>
            </p:cNvSpPr>
            <p:nvPr>
              <p:custDataLst>
                <p:tags r:id="rId15"/>
              </p:custDataLst>
            </p:nvPr>
          </p:nvSpPr>
          <p:spPr bwMode="auto">
            <a:xfrm>
              <a:off x="7489" y="4629"/>
              <a:ext cx="419" cy="313"/>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lumMod val="95000"/>
              </a:schemeClr>
            </a:solidFill>
            <a:ln>
              <a:noFill/>
            </a:ln>
          </p:spPr>
          <p:txBody>
            <a:bodyPr lIns="68580" tIns="34290" rIns="68580" bIns="34290"/>
            <a:lstStyle/>
            <a:p>
              <a:pPr eaLnBrk="1" fontAlgn="auto" hangingPunct="1">
                <a:spcBef>
                  <a:spcPts val="0"/>
                </a:spcBef>
                <a:spcAft>
                  <a:spcPts val="0"/>
                </a:spcAft>
                <a:defRPr/>
              </a:pPr>
              <a:endParaRPr lang="zh-CN" altLang="en-US"/>
            </a:p>
          </p:txBody>
        </p:sp>
        <p:sp>
          <p:nvSpPr>
            <p:cNvPr id="226" name="椭圆 225"/>
            <p:cNvSpPr/>
            <p:nvPr>
              <p:custDataLst>
                <p:tags r:id="rId16"/>
              </p:custDataLst>
            </p:nvPr>
          </p:nvSpPr>
          <p:spPr>
            <a:xfrm>
              <a:off x="2997" y="5492"/>
              <a:ext cx="883" cy="8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7" name="等腰三角形 226"/>
            <p:cNvSpPr/>
            <p:nvPr>
              <p:custDataLst>
                <p:tags r:id="rId17"/>
              </p:custDataLst>
            </p:nvPr>
          </p:nvSpPr>
          <p:spPr>
            <a:xfrm flipV="1">
              <a:off x="3080" y="5931"/>
              <a:ext cx="716" cy="61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8" name="圆角矩形 227"/>
            <p:cNvSpPr/>
            <p:nvPr>
              <p:custDataLst>
                <p:tags r:id="rId18"/>
              </p:custDataLst>
            </p:nvPr>
          </p:nvSpPr>
          <p:spPr>
            <a:xfrm flipV="1">
              <a:off x="3189" y="6585"/>
              <a:ext cx="502" cy="19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9" name="椭圆 228"/>
            <p:cNvSpPr/>
            <p:nvPr>
              <p:custDataLst>
                <p:tags r:id="rId19"/>
              </p:custDataLst>
            </p:nvPr>
          </p:nvSpPr>
          <p:spPr>
            <a:xfrm>
              <a:off x="3142" y="8103"/>
              <a:ext cx="589" cy="5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0" name="椭圆 229"/>
            <p:cNvSpPr>
              <a:spLocks noChangeAspect="1"/>
            </p:cNvSpPr>
            <p:nvPr>
              <p:custDataLst>
                <p:tags r:id="rId20"/>
              </p:custDataLst>
            </p:nvPr>
          </p:nvSpPr>
          <p:spPr>
            <a:xfrm flipV="1">
              <a:off x="3318" y="8282"/>
              <a:ext cx="242" cy="24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1" name="KSO_Shape"/>
            <p:cNvSpPr>
              <a:spLocks noChangeAspect="1"/>
            </p:cNvSpPr>
            <p:nvPr>
              <p:custDataLst>
                <p:tags r:id="rId21"/>
              </p:custDataLst>
            </p:nvPr>
          </p:nvSpPr>
          <p:spPr>
            <a:xfrm>
              <a:off x="3228" y="5746"/>
              <a:ext cx="419" cy="335"/>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2" name="圆角矩形 231"/>
            <p:cNvSpPr/>
            <p:nvPr>
              <p:custDataLst>
                <p:tags r:id="rId22"/>
              </p:custDataLst>
            </p:nvPr>
          </p:nvSpPr>
          <p:spPr>
            <a:xfrm>
              <a:off x="11224" y="4049"/>
              <a:ext cx="1186" cy="56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3" name="等腰三角形 232"/>
            <p:cNvSpPr/>
            <p:nvPr>
              <p:custDataLst>
                <p:tags r:id="rId23"/>
              </p:custDataLst>
            </p:nvPr>
          </p:nvSpPr>
          <p:spPr>
            <a:xfrm flipV="1">
              <a:off x="11588" y="4499"/>
              <a:ext cx="457" cy="33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4" name="圆角矩形 233"/>
            <p:cNvSpPr/>
            <p:nvPr>
              <p:custDataLst>
                <p:tags r:id="rId24"/>
              </p:custDataLst>
            </p:nvPr>
          </p:nvSpPr>
          <p:spPr>
            <a:xfrm flipV="1">
              <a:off x="11569" y="4880"/>
              <a:ext cx="502" cy="36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5" name="椭圆 234"/>
            <p:cNvSpPr/>
            <p:nvPr>
              <p:custDataLst>
                <p:tags r:id="rId25"/>
              </p:custDataLst>
            </p:nvPr>
          </p:nvSpPr>
          <p:spPr>
            <a:xfrm>
              <a:off x="11527" y="8103"/>
              <a:ext cx="586" cy="5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6" name="椭圆 235"/>
            <p:cNvSpPr>
              <a:spLocks noChangeAspect="1"/>
            </p:cNvSpPr>
            <p:nvPr>
              <p:custDataLst>
                <p:tags r:id="rId26"/>
              </p:custDataLst>
            </p:nvPr>
          </p:nvSpPr>
          <p:spPr>
            <a:xfrm flipV="1">
              <a:off x="11694" y="8282"/>
              <a:ext cx="242" cy="24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7" name="KSO_Shape"/>
            <p:cNvSpPr>
              <a:spLocks noChangeAspect="1"/>
            </p:cNvSpPr>
            <p:nvPr>
              <p:custDataLst>
                <p:tags r:id="rId27"/>
              </p:custDataLst>
            </p:nvPr>
          </p:nvSpPr>
          <p:spPr>
            <a:xfrm>
              <a:off x="11604" y="4162"/>
              <a:ext cx="422" cy="28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38" name="圆角矩形 237"/>
            <p:cNvSpPr/>
            <p:nvPr>
              <p:custDataLst>
                <p:tags r:id="rId28"/>
              </p:custDataLst>
            </p:nvPr>
          </p:nvSpPr>
          <p:spPr>
            <a:xfrm>
              <a:off x="15490" y="6214"/>
              <a:ext cx="1186" cy="56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9" name="等腰三角形 238"/>
            <p:cNvSpPr/>
            <p:nvPr>
              <p:custDataLst>
                <p:tags r:id="rId29"/>
              </p:custDataLst>
            </p:nvPr>
          </p:nvSpPr>
          <p:spPr>
            <a:xfrm flipV="1">
              <a:off x="15854" y="6662"/>
              <a:ext cx="457" cy="33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0" name="圆角矩形 239"/>
            <p:cNvSpPr/>
            <p:nvPr>
              <p:custDataLst>
                <p:tags r:id="rId30"/>
              </p:custDataLst>
            </p:nvPr>
          </p:nvSpPr>
          <p:spPr>
            <a:xfrm flipV="1">
              <a:off x="15832" y="7055"/>
              <a:ext cx="502" cy="145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1" name="椭圆 240"/>
            <p:cNvSpPr/>
            <p:nvPr>
              <p:custDataLst>
                <p:tags r:id="rId31"/>
              </p:custDataLst>
            </p:nvPr>
          </p:nvSpPr>
          <p:spPr>
            <a:xfrm>
              <a:off x="15790" y="8103"/>
              <a:ext cx="586" cy="5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2" name="椭圆 241"/>
            <p:cNvSpPr>
              <a:spLocks noChangeAspect="1"/>
            </p:cNvSpPr>
            <p:nvPr>
              <p:custDataLst>
                <p:tags r:id="rId32"/>
              </p:custDataLst>
            </p:nvPr>
          </p:nvSpPr>
          <p:spPr>
            <a:xfrm flipV="1">
              <a:off x="15963" y="8282"/>
              <a:ext cx="242" cy="24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3" name="KSO_Shape"/>
            <p:cNvSpPr>
              <a:spLocks noChangeAspect="1"/>
            </p:cNvSpPr>
            <p:nvPr>
              <p:custDataLst>
                <p:tags r:id="rId33"/>
              </p:custDataLst>
            </p:nvPr>
          </p:nvSpPr>
          <p:spPr>
            <a:xfrm>
              <a:off x="15873" y="6333"/>
              <a:ext cx="422" cy="319"/>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4" name="椭圆 243"/>
            <p:cNvSpPr/>
            <p:nvPr>
              <p:custDataLst>
                <p:tags r:id="rId34"/>
              </p:custDataLst>
            </p:nvPr>
          </p:nvSpPr>
          <p:spPr>
            <a:xfrm>
              <a:off x="13508" y="4518"/>
              <a:ext cx="883" cy="8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5" name="等腰三角形 244"/>
            <p:cNvSpPr/>
            <p:nvPr>
              <p:custDataLst>
                <p:tags r:id="rId35"/>
              </p:custDataLst>
            </p:nvPr>
          </p:nvSpPr>
          <p:spPr>
            <a:xfrm flipV="1">
              <a:off x="13592" y="4957"/>
              <a:ext cx="716" cy="61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6" name="圆角矩形 245"/>
            <p:cNvSpPr/>
            <p:nvPr>
              <p:custDataLst>
                <p:tags r:id="rId36"/>
              </p:custDataLst>
            </p:nvPr>
          </p:nvSpPr>
          <p:spPr>
            <a:xfrm flipV="1">
              <a:off x="13698" y="5644"/>
              <a:ext cx="502" cy="286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7" name="椭圆 246"/>
            <p:cNvSpPr/>
            <p:nvPr>
              <p:custDataLst>
                <p:tags r:id="rId37"/>
              </p:custDataLst>
            </p:nvPr>
          </p:nvSpPr>
          <p:spPr>
            <a:xfrm>
              <a:off x="13656" y="8103"/>
              <a:ext cx="586" cy="5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8" name="椭圆 247"/>
            <p:cNvSpPr>
              <a:spLocks noChangeAspect="1"/>
            </p:cNvSpPr>
            <p:nvPr>
              <p:custDataLst>
                <p:tags r:id="rId38"/>
              </p:custDataLst>
            </p:nvPr>
          </p:nvSpPr>
          <p:spPr>
            <a:xfrm flipV="1">
              <a:off x="13839" y="8282"/>
              <a:ext cx="242" cy="24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9" name="KSO_Shape"/>
            <p:cNvSpPr>
              <a:spLocks noChangeAspect="1"/>
            </p:cNvSpPr>
            <p:nvPr>
              <p:custDataLst>
                <p:tags r:id="rId39"/>
              </p:custDataLst>
            </p:nvPr>
          </p:nvSpPr>
          <p:spPr>
            <a:xfrm>
              <a:off x="13739" y="4777"/>
              <a:ext cx="422" cy="393"/>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0" name="圆角矩形 249"/>
            <p:cNvSpPr/>
            <p:nvPr>
              <p:custDataLst>
                <p:tags r:id="rId40"/>
              </p:custDataLst>
            </p:nvPr>
          </p:nvSpPr>
          <p:spPr>
            <a:xfrm>
              <a:off x="4978" y="4415"/>
              <a:ext cx="1186" cy="56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1" name="等腰三角形 250"/>
            <p:cNvSpPr/>
            <p:nvPr>
              <p:custDataLst>
                <p:tags r:id="rId41"/>
              </p:custDataLst>
            </p:nvPr>
          </p:nvSpPr>
          <p:spPr>
            <a:xfrm flipV="1">
              <a:off x="5343" y="4863"/>
              <a:ext cx="457" cy="33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2" name="圆角矩形 251"/>
            <p:cNvSpPr/>
            <p:nvPr>
              <p:custDataLst>
                <p:tags r:id="rId42"/>
              </p:custDataLst>
            </p:nvPr>
          </p:nvSpPr>
          <p:spPr>
            <a:xfrm flipV="1">
              <a:off x="5322" y="5254"/>
              <a:ext cx="502" cy="325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3" name="椭圆 252"/>
            <p:cNvSpPr/>
            <p:nvPr>
              <p:custDataLst>
                <p:tags r:id="rId43"/>
              </p:custDataLst>
            </p:nvPr>
          </p:nvSpPr>
          <p:spPr>
            <a:xfrm>
              <a:off x="5278" y="8103"/>
              <a:ext cx="586" cy="5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4" name="椭圆 253"/>
            <p:cNvSpPr>
              <a:spLocks noChangeAspect="1"/>
            </p:cNvSpPr>
            <p:nvPr>
              <p:custDataLst>
                <p:tags r:id="rId44"/>
              </p:custDataLst>
            </p:nvPr>
          </p:nvSpPr>
          <p:spPr>
            <a:xfrm flipV="1">
              <a:off x="5451" y="8282"/>
              <a:ext cx="242" cy="24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5" name="KSO_Shape"/>
            <p:cNvSpPr/>
            <p:nvPr>
              <p:custDataLst>
                <p:tags r:id="rId45"/>
              </p:custDataLst>
            </p:nvPr>
          </p:nvSpPr>
          <p:spPr>
            <a:xfrm>
              <a:off x="5368" y="4500"/>
              <a:ext cx="406" cy="364"/>
            </a:xfrm>
            <a:custGeom>
              <a:avLst/>
              <a:gdLst/>
              <a:ahLst/>
              <a:cxnLst/>
              <a:rect l="l" t="t" r="r" b="b"/>
              <a:pathLst>
                <a:path w="1800200" h="1603947">
                  <a:moveTo>
                    <a:pt x="900100" y="235795"/>
                  </a:moveTo>
                  <a:lnTo>
                    <a:pt x="1656184" y="919871"/>
                  </a:lnTo>
                  <a:lnTo>
                    <a:pt x="1656184" y="1603947"/>
                  </a:lnTo>
                  <a:lnTo>
                    <a:pt x="1242138" y="1603947"/>
                  </a:lnTo>
                  <a:lnTo>
                    <a:pt x="1242138" y="919870"/>
                  </a:lnTo>
                  <a:lnTo>
                    <a:pt x="558062" y="919870"/>
                  </a:lnTo>
                  <a:lnTo>
                    <a:pt x="558062" y="1603947"/>
                  </a:lnTo>
                  <a:lnTo>
                    <a:pt x="144016" y="1603947"/>
                  </a:lnTo>
                  <a:lnTo>
                    <a:pt x="144016" y="919871"/>
                  </a:lnTo>
                  <a:close/>
                  <a:moveTo>
                    <a:pt x="900100" y="0"/>
                  </a:moveTo>
                  <a:lnTo>
                    <a:pt x="1310094" y="370947"/>
                  </a:lnTo>
                  <a:lnTo>
                    <a:pt x="1310094" y="14514"/>
                  </a:lnTo>
                  <a:lnTo>
                    <a:pt x="1428894" y="14514"/>
                  </a:lnTo>
                  <a:lnTo>
                    <a:pt x="1428894" y="478433"/>
                  </a:lnTo>
                  <a:lnTo>
                    <a:pt x="1800200" y="814377"/>
                  </a:lnTo>
                  <a:lnTo>
                    <a:pt x="1800200" y="988497"/>
                  </a:lnTo>
                  <a:lnTo>
                    <a:pt x="900100" y="174121"/>
                  </a:lnTo>
                  <a:lnTo>
                    <a:pt x="0" y="988498"/>
                  </a:lnTo>
                  <a:lnTo>
                    <a:pt x="0" y="81437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256" name="文本框 11"/>
          <p:cNvSpPr txBox="1">
            <a:spLocks noChangeArrowheads="1"/>
          </p:cNvSpPr>
          <p:nvPr>
            <p:custDataLst>
              <p:tags r:id="rId46"/>
            </p:custDataLst>
          </p:nvPr>
        </p:nvSpPr>
        <p:spPr bwMode="auto">
          <a:xfrm>
            <a:off x="8931163" y="5586739"/>
            <a:ext cx="2562394" cy="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800" b="1" spc="300">
                <a:solidFill>
                  <a:schemeClr val="accent1"/>
                </a:solidFill>
                <a:latin typeface="微软雅黑" panose="020B0503020204020204" pitchFamily="34" charset="-122"/>
                <a:ea typeface="微软雅黑" panose="020B0503020204020204" pitchFamily="34" charset="-122"/>
                <a:cs typeface="+mj-cs"/>
              </a:rPr>
              <a:t>发票申购</a:t>
            </a:r>
            <a:endParaRPr lang="zh-CN" altLang="en-US" sz="1800" b="1" spc="300">
              <a:solidFill>
                <a:schemeClr val="accent1"/>
              </a:solidFill>
              <a:latin typeface="微软雅黑" panose="020B0503020204020204" pitchFamily="34" charset="-122"/>
              <a:ea typeface="微软雅黑" panose="020B0503020204020204" pitchFamily="34" charset="-122"/>
              <a:cs typeface="+mj-cs"/>
            </a:endParaRPr>
          </a:p>
        </p:txBody>
      </p:sp>
      <p:sp>
        <p:nvSpPr>
          <p:cNvPr id="258" name="文本框 11"/>
          <p:cNvSpPr txBox="1">
            <a:spLocks noChangeArrowheads="1"/>
          </p:cNvSpPr>
          <p:nvPr>
            <p:custDataLst>
              <p:tags r:id="rId47"/>
            </p:custDataLst>
          </p:nvPr>
        </p:nvSpPr>
        <p:spPr bwMode="auto">
          <a:xfrm>
            <a:off x="742315" y="5586464"/>
            <a:ext cx="2870653" cy="458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800" b="1" spc="300">
                <a:solidFill>
                  <a:schemeClr val="accent1"/>
                </a:solidFill>
                <a:latin typeface="微软雅黑" panose="020B0503020204020204" pitchFamily="34" charset="-122"/>
                <a:ea typeface="微软雅黑" panose="020B0503020204020204" pitchFamily="34" charset="-122"/>
                <a:cs typeface="+mj-cs"/>
              </a:rPr>
              <a:t>办理企业名称核准</a:t>
            </a:r>
            <a:endParaRPr lang="zh-CN" altLang="en-US" sz="1800" b="1" spc="300">
              <a:solidFill>
                <a:schemeClr val="accent1"/>
              </a:solidFill>
              <a:latin typeface="微软雅黑" panose="020B0503020204020204" pitchFamily="34" charset="-122"/>
              <a:ea typeface="微软雅黑" panose="020B0503020204020204" pitchFamily="34" charset="-122"/>
              <a:cs typeface="+mj-cs"/>
            </a:endParaRPr>
          </a:p>
        </p:txBody>
      </p:sp>
      <p:sp>
        <p:nvSpPr>
          <p:cNvPr id="260" name="文本框 11"/>
          <p:cNvSpPr txBox="1">
            <a:spLocks noChangeArrowheads="1"/>
          </p:cNvSpPr>
          <p:nvPr>
            <p:custDataLst>
              <p:tags r:id="rId48"/>
            </p:custDataLst>
          </p:nvPr>
        </p:nvSpPr>
        <p:spPr bwMode="auto">
          <a:xfrm>
            <a:off x="3713945" y="5586464"/>
            <a:ext cx="2349175" cy="458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no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700" b="1" spc="300">
                <a:solidFill>
                  <a:schemeClr val="accent1"/>
                </a:solidFill>
                <a:latin typeface="微软雅黑" panose="020B0503020204020204" pitchFamily="34" charset="-122"/>
                <a:ea typeface="微软雅黑" panose="020B0503020204020204" pitchFamily="34" charset="-122"/>
                <a:cs typeface="+mj-cs"/>
              </a:rPr>
              <a:t>编写</a:t>
            </a:r>
            <a:r>
              <a:rPr lang="en-US" altLang="zh-CN" sz="1700" b="1" spc="300">
                <a:solidFill>
                  <a:schemeClr val="accent1"/>
                </a:solidFill>
                <a:latin typeface="微软雅黑" panose="020B0503020204020204" pitchFamily="34" charset="-122"/>
                <a:ea typeface="微软雅黑" panose="020B0503020204020204" pitchFamily="34" charset="-122"/>
                <a:cs typeface="+mj-cs"/>
              </a:rPr>
              <a:t>“</a:t>
            </a:r>
            <a:r>
              <a:rPr lang="zh-CN" altLang="en-US" sz="1700" b="1" spc="300">
                <a:solidFill>
                  <a:schemeClr val="accent1"/>
                </a:solidFill>
                <a:latin typeface="微软雅黑" panose="020B0503020204020204" pitchFamily="34" charset="-122"/>
                <a:ea typeface="微软雅黑" panose="020B0503020204020204" pitchFamily="34" charset="-122"/>
                <a:cs typeface="+mj-cs"/>
              </a:rPr>
              <a:t>公司章程</a:t>
            </a:r>
            <a:r>
              <a:rPr lang="en-US" altLang="zh-CN" sz="1700" b="1" spc="300">
                <a:solidFill>
                  <a:schemeClr val="accent1"/>
                </a:solidFill>
                <a:latin typeface="微软雅黑" panose="020B0503020204020204" pitchFamily="34" charset="-122"/>
                <a:ea typeface="微软雅黑" panose="020B0503020204020204" pitchFamily="34" charset="-122"/>
                <a:cs typeface="+mj-cs"/>
              </a:rPr>
              <a:t>”</a:t>
            </a:r>
            <a:endParaRPr lang="en-US" altLang="zh-CN" sz="1700" b="1" spc="300">
              <a:solidFill>
                <a:schemeClr val="accent1"/>
              </a:solidFill>
              <a:latin typeface="微软雅黑" panose="020B0503020204020204" pitchFamily="34" charset="-122"/>
              <a:ea typeface="微软雅黑" panose="020B0503020204020204" pitchFamily="34" charset="-122"/>
              <a:cs typeface="+mj-cs"/>
            </a:endParaRPr>
          </a:p>
        </p:txBody>
      </p:sp>
      <p:sp>
        <p:nvSpPr>
          <p:cNvPr id="262" name="文本框 11"/>
          <p:cNvSpPr txBox="1">
            <a:spLocks noChangeArrowheads="1"/>
          </p:cNvSpPr>
          <p:nvPr>
            <p:custDataLst>
              <p:tags r:id="rId49"/>
            </p:custDataLst>
          </p:nvPr>
        </p:nvSpPr>
        <p:spPr bwMode="auto">
          <a:xfrm>
            <a:off x="7575848" y="1830070"/>
            <a:ext cx="2562394" cy="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800" b="1" spc="300">
                <a:solidFill>
                  <a:srgbClr val="4276AA"/>
                </a:solidFill>
                <a:latin typeface="微软雅黑" panose="020B0503020204020204" pitchFamily="34" charset="-122"/>
                <a:ea typeface="微软雅黑" panose="020B0503020204020204" pitchFamily="34" charset="-122"/>
                <a:cs typeface="+mj-cs"/>
              </a:rPr>
              <a:t>银行开立基本户</a:t>
            </a:r>
            <a:endParaRPr lang="zh-CN" altLang="en-US" sz="1800" b="1" spc="300">
              <a:solidFill>
                <a:srgbClr val="4276AA"/>
              </a:solidFill>
              <a:latin typeface="微软雅黑" panose="020B0503020204020204" pitchFamily="34" charset="-122"/>
              <a:ea typeface="微软雅黑" panose="020B0503020204020204" pitchFamily="34" charset="-122"/>
              <a:cs typeface="+mj-cs"/>
            </a:endParaRPr>
          </a:p>
        </p:txBody>
      </p:sp>
      <p:sp>
        <p:nvSpPr>
          <p:cNvPr id="264" name="文本框 11"/>
          <p:cNvSpPr txBox="1">
            <a:spLocks noChangeArrowheads="1"/>
          </p:cNvSpPr>
          <p:nvPr>
            <p:custDataLst>
              <p:tags r:id="rId50"/>
            </p:custDataLst>
          </p:nvPr>
        </p:nvSpPr>
        <p:spPr bwMode="auto">
          <a:xfrm>
            <a:off x="2255864" y="1830070"/>
            <a:ext cx="2562394" cy="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800" b="1" spc="300">
                <a:solidFill>
                  <a:srgbClr val="4276AA"/>
                </a:solidFill>
                <a:latin typeface="+mj-ea"/>
                <a:ea typeface="+mj-ea"/>
                <a:cs typeface="+mj-cs"/>
              </a:rPr>
              <a:t>确定公司住所</a:t>
            </a:r>
            <a:endParaRPr lang="zh-CN" altLang="en-US" sz="1800" b="1" spc="300">
              <a:solidFill>
                <a:srgbClr val="4276AA"/>
              </a:solidFill>
              <a:latin typeface="+mj-ea"/>
              <a:ea typeface="+mj-ea"/>
              <a:cs typeface="+mj-cs"/>
            </a:endParaRPr>
          </a:p>
        </p:txBody>
      </p:sp>
      <p:sp>
        <p:nvSpPr>
          <p:cNvPr id="266" name="文本框 11"/>
          <p:cNvSpPr txBox="1">
            <a:spLocks noChangeArrowheads="1"/>
          </p:cNvSpPr>
          <p:nvPr>
            <p:custDataLst>
              <p:tags r:id="rId51"/>
            </p:custDataLst>
          </p:nvPr>
        </p:nvSpPr>
        <p:spPr bwMode="auto">
          <a:xfrm>
            <a:off x="4816045" y="1830070"/>
            <a:ext cx="2668697" cy="458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800" b="1" spc="300">
                <a:solidFill>
                  <a:srgbClr val="4276AA"/>
                </a:solidFill>
                <a:latin typeface="微软雅黑" panose="020B0503020204020204" pitchFamily="34" charset="-122"/>
                <a:ea typeface="微软雅黑" panose="020B0503020204020204" pitchFamily="34" charset="-122"/>
                <a:cs typeface="+mj-cs"/>
              </a:rPr>
              <a:t>申请公司营业执照</a:t>
            </a:r>
            <a:endParaRPr lang="zh-CN" altLang="en-US" sz="1800" b="1" spc="300">
              <a:solidFill>
                <a:srgbClr val="4276AA"/>
              </a:solidFill>
              <a:latin typeface="微软雅黑" panose="020B0503020204020204" pitchFamily="34" charset="-122"/>
              <a:ea typeface="微软雅黑" panose="020B0503020204020204" pitchFamily="34" charset="-122"/>
              <a:cs typeface="+mj-cs"/>
            </a:endParaRPr>
          </a:p>
        </p:txBody>
      </p:sp>
      <p:sp>
        <p:nvSpPr>
          <p:cNvPr id="268" name="文本框 11"/>
          <p:cNvSpPr txBox="1">
            <a:spLocks noChangeArrowheads="1"/>
          </p:cNvSpPr>
          <p:nvPr>
            <p:custDataLst>
              <p:tags r:id="rId52"/>
            </p:custDataLst>
          </p:nvPr>
        </p:nvSpPr>
        <p:spPr bwMode="auto">
          <a:xfrm>
            <a:off x="6224215" y="5586739"/>
            <a:ext cx="2562394" cy="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800" b="1" spc="300">
                <a:solidFill>
                  <a:schemeClr val="accent1"/>
                </a:solidFill>
                <a:latin typeface="微软雅黑" panose="020B0503020204020204" pitchFamily="34" charset="-122"/>
                <a:ea typeface="微软雅黑" panose="020B0503020204020204" pitchFamily="34" charset="-122"/>
                <a:cs typeface="+mj-cs"/>
              </a:rPr>
              <a:t>刻章</a:t>
            </a:r>
            <a:endParaRPr lang="zh-CN" altLang="en-US" sz="1800" b="1" spc="300">
              <a:solidFill>
                <a:schemeClr val="accent1"/>
              </a:solidFill>
              <a:latin typeface="微软雅黑" panose="020B0503020204020204" pitchFamily="34" charset="-122"/>
              <a:ea typeface="微软雅黑" panose="020B0503020204020204" pitchFamily="34" charset="-122"/>
              <a:cs typeface="+mj-cs"/>
            </a:endParaRPr>
          </a:p>
        </p:txBody>
      </p:sp>
    </p:spTree>
    <p:custDataLst>
      <p:tags r:id="rId53"/>
    </p:custDataLst>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70"/>
                                        </p:tgtEl>
                                        <p:attrNameLst>
                                          <p:attrName>style.visibility</p:attrName>
                                        </p:attrNameLst>
                                      </p:cBhvr>
                                      <p:to>
                                        <p:strVal val="visible"/>
                                      </p:to>
                                    </p:set>
                                    <p:animEffect transition="in" filter="wipe(left)">
                                      <p:cBhvr>
                                        <p:cTn id="7" dur="500"/>
                                        <p:tgtEl>
                                          <p:spTgt spid="27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8"/>
                                        </p:tgtEl>
                                        <p:attrNameLst>
                                          <p:attrName>style.visibility</p:attrName>
                                        </p:attrNameLst>
                                      </p:cBhvr>
                                      <p:to>
                                        <p:strVal val="visible"/>
                                      </p:to>
                                    </p:set>
                                    <p:animEffect transition="in" filter="wipe(left)">
                                      <p:cBhvr>
                                        <p:cTn id="11" dur="500"/>
                                        <p:tgtEl>
                                          <p:spTgt spid="25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64"/>
                                        </p:tgtEl>
                                        <p:attrNameLst>
                                          <p:attrName>style.visibility</p:attrName>
                                        </p:attrNameLst>
                                      </p:cBhvr>
                                      <p:to>
                                        <p:strVal val="visible"/>
                                      </p:to>
                                    </p:set>
                                    <p:animEffect transition="in" filter="wipe(left)">
                                      <p:cBhvr>
                                        <p:cTn id="15" dur="500"/>
                                        <p:tgtEl>
                                          <p:spTgt spid="26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60"/>
                                        </p:tgtEl>
                                        <p:attrNameLst>
                                          <p:attrName>style.visibility</p:attrName>
                                        </p:attrNameLst>
                                      </p:cBhvr>
                                      <p:to>
                                        <p:strVal val="visible"/>
                                      </p:to>
                                    </p:set>
                                    <p:animEffect transition="in" filter="wipe(left)">
                                      <p:cBhvr>
                                        <p:cTn id="19" dur="500"/>
                                        <p:tgtEl>
                                          <p:spTgt spid="26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66"/>
                                        </p:tgtEl>
                                        <p:attrNameLst>
                                          <p:attrName>style.visibility</p:attrName>
                                        </p:attrNameLst>
                                      </p:cBhvr>
                                      <p:to>
                                        <p:strVal val="visible"/>
                                      </p:to>
                                    </p:set>
                                    <p:animEffect transition="in" filter="wipe(left)">
                                      <p:cBhvr>
                                        <p:cTn id="23" dur="500"/>
                                        <p:tgtEl>
                                          <p:spTgt spid="26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68"/>
                                        </p:tgtEl>
                                        <p:attrNameLst>
                                          <p:attrName>style.visibility</p:attrName>
                                        </p:attrNameLst>
                                      </p:cBhvr>
                                      <p:to>
                                        <p:strVal val="visible"/>
                                      </p:to>
                                    </p:set>
                                    <p:animEffect transition="in" filter="wipe(left)">
                                      <p:cBhvr>
                                        <p:cTn id="27" dur="500"/>
                                        <p:tgtEl>
                                          <p:spTgt spid="26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62"/>
                                        </p:tgtEl>
                                        <p:attrNameLst>
                                          <p:attrName>style.visibility</p:attrName>
                                        </p:attrNameLst>
                                      </p:cBhvr>
                                      <p:to>
                                        <p:strVal val="visible"/>
                                      </p:to>
                                    </p:set>
                                    <p:animEffect transition="in" filter="wipe(left)">
                                      <p:cBhvr>
                                        <p:cTn id="31" dur="500"/>
                                        <p:tgtEl>
                                          <p:spTgt spid="262"/>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56"/>
                                        </p:tgtEl>
                                        <p:attrNameLst>
                                          <p:attrName>style.visibility</p:attrName>
                                        </p:attrNameLst>
                                      </p:cBhvr>
                                      <p:to>
                                        <p:strVal val="visible"/>
                                      </p:to>
                                    </p:set>
                                    <p:animEffect transition="in" filter="wipe(left)">
                                      <p:cBhvr>
                                        <p:cTn id="35" dur="500"/>
                                        <p:tgtEl>
                                          <p:spTgt spid="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 grpId="0"/>
      <p:bldP spid="258" grpId="0"/>
      <p:bldP spid="260" grpId="0"/>
      <p:bldP spid="262" grpId="0"/>
      <p:bldP spid="264" grpId="0"/>
      <p:bldP spid="266" grpId="0"/>
      <p:bldP spid="268"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 name="KSO_WM_SLIDE_BACKGROUND_TYPE" val="frame"/>
  <p:tag name="KSO_WM_SLIDE_BK_DARK_LIGHT"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2*i*1"/>
  <p:tag name="KSO_WM_UNIT_BK_DARK_LIGHT" val="2"/>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5"/>
  <p:tag name="KSO_WM_UNIT_LAYERLEVEL" val="1"/>
  <p:tag name="KSO_WM_TAG_VERSION" val="1.0"/>
  <p:tag name="KSO_WM_BEAUTIFY_FLAG" val="#wm#"/>
  <p:tag name="KSO_WM_UNIT_TYPE" val="i"/>
  <p:tag name="KSO_WM_UNIT_INDEX" val="5"/>
  <p:tag name="KSO_WM_SLIDE_BACKGROUND_TYPE" val="general"/>
  <p:tag name="KSO_WM_SLIDE_BK_DARK_LIGHT" val="2"/>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UNIT_TYPE" val="i"/>
  <p:tag name="KSO_WM_UNIT_INDEX" val="3"/>
  <p:tag name="KSO_WM_SLIDE_BACKGROUND_TYPE" val="general"/>
  <p:tag name="KSO_WM_SLIDE_BK_DARK_LIGHT" val="2"/>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UNIT_TYPE" val="i"/>
  <p:tag name="KSO_WM_UNIT_INDEX" val="5"/>
  <p:tag name="KSO_WM_SLIDE_BACKGROUND_TYPE" val="frame"/>
  <p:tag name="KSO_WM_SLIDE_BK_DARK_LIGHT" val="2"/>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UNIT_TYPE" val="i"/>
  <p:tag name="KSO_WM_UNIT_INDEX" val="3"/>
  <p:tag name="KSO_WM_SLIDE_BACKGROUND_TYPE" val="frame"/>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5"/>
  <p:tag name="KSO_WM_UNIT_LAYERLEVEL" val="1"/>
  <p:tag name="KSO_WM_TAG_VERSION" val="1.0"/>
  <p:tag name="KSO_WM_BEAUTIFY_FLAG" val="#wm#"/>
  <p:tag name="KSO_WM_SLIDE_BACKGROUND_TYPE" val="leftRight"/>
  <p:tag name="KSO_WM_SLIDE_BK_DARK_LIGHT" val="2"/>
  <p:tag name="KSO_WM_UNIT_TYPE" val="i"/>
  <p:tag name="KSO_WM_UNIT_INDEX" val="5"/>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4*i*1"/>
  <p:tag name="KSO_WM_UNIT_BK_DARK_LIGHT" val="2"/>
  <p:tag name="KSO_WM_UNIT_LAYERLEVEL" val="1"/>
  <p:tag name="KSO_WM_TAG_VERSION" val="1.0"/>
  <p:tag name="KSO_WM_BEAUTIFY_FLAG" val="#wm#"/>
  <p:tag name="KSO_WM_SLIDE_BACKGROUND_TYPE" val="frame"/>
  <p:tag name="KSO_WM_SLIDE_BK_DARK_LIGHT"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3"/>
  <p:tag name="KSO_WM_UNIT_LAYERLEVEL" val="1"/>
  <p:tag name="KSO_WM_TAG_VERSION" val="1.0"/>
  <p:tag name="KSO_WM_BEAUTIFY_FLAG" val="#wm#"/>
  <p:tag name="KSO_WM_UNIT_TYPE" val="i"/>
  <p:tag name="KSO_WM_UNIT_INDEX" val="3"/>
  <p:tag name="KSO_WM_SLIDE_BACKGROUND_TYPE" val="leftRight"/>
  <p:tag name="KSO_WM_SLIDE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5"/>
  <p:tag name="KSO_WM_UNIT_LAYERLEVEL" val="1"/>
  <p:tag name="KSO_WM_TAG_VERSION" val="1.0"/>
  <p:tag name="KSO_WM_BEAUTIFY_FLAG" val="#wm#"/>
  <p:tag name="KSO_WM_SLIDE_BACKGROUND_TYPE" val="topBottom"/>
  <p:tag name="KSO_WM_SLIDE_BK_DARK_LIGHT" val="2"/>
  <p:tag name="KSO_WM_UNIT_TYPE" val="i"/>
  <p:tag name="KSO_WM_UNIT_INDEX" val="5"/>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UNIT_TYPE" val="i"/>
  <p:tag name="KSO_WM_UNIT_INDEX" val="3"/>
  <p:tag name="KSO_WM_SLIDE_BACKGROUND_TYPE" val="topBottom"/>
  <p:tag name="KSO_WM_SLIDE_BK_DARK_LIGHT" val="2"/>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5"/>
  <p:tag name="KSO_WM_UNIT_LAYERLEVEL" val="1"/>
  <p:tag name="KSO_WM_TAG_VERSION" val="1.0"/>
  <p:tag name="KSO_WM_BEAUTIFY_FLAG" val="#wm#"/>
  <p:tag name="KSO_WM_SLIDE_BACKGROUND_TYPE" val="bottomTop"/>
  <p:tag name="KSO_WM_SLIDE_BK_DARK_LIGHT" val="2"/>
  <p:tag name="KSO_WM_UNIT_TYPE" val="i"/>
  <p:tag name="KSO_WM_UNIT_INDEX" val="5"/>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UNIT_TYPE" val="i"/>
  <p:tag name="KSO_WM_UNIT_INDEX" val="3"/>
  <p:tag name="KSO_WM_SLIDE_BACKGROUND_TYPE" val="bottomTop"/>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5"/>
  <p:tag name="KSO_WM_UNIT_LAYERLEVEL" val="1"/>
  <p:tag name="KSO_WM_TAG_VERSION" val="1.0"/>
  <p:tag name="KSO_WM_BEAUTIFY_FLAG" val="#wm#"/>
  <p:tag name="KSO_WM_SLIDE_BACKGROUND_TYPE" val="navigation"/>
  <p:tag name="KSO_WM_SLIDE_BK_DARK_LIGHT" val="2"/>
  <p:tag name="KSO_WM_UNIT_TYPE" val="i"/>
  <p:tag name="KSO_WM_UNIT_INDEX" val="5"/>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UNIT_TYPE" val="i"/>
  <p:tag name="KSO_WM_UNIT_INDEX" val="3"/>
  <p:tag name="KSO_WM_SLIDE_BACKGROUND_TYPE" val="navigation"/>
  <p:tag name="KSO_WM_SLIDE_BK_DARK_LIGHT" val="2"/>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 name="KSO_WM_SLIDE_BACKGROUND_TYPE" val="belt"/>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5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3327"/>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193327"/>
  <p:tag name="KSO_WM_TEMPLATE_THUMBS_INDEX" val="1、4、7、8、9、10、11、12、13、15"/>
  <p:tag name="KSO_WM_TEMPLATE_MASTER_TYPE" val="1"/>
  <p:tag name="KSO_WM_TEMPLATE_COLOR_TYPE" val="1"/>
  <p:tag name="KSO_WM_TEMPLATE_MASTER_THUMB_INDEX" val="18"/>
  <p:tag name="KSO_WM_UNIT_SHOW_EDIT_AREA_INDICATION" val="0"/>
</p:tagLst>
</file>

<file path=ppt/tags/tag46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193327_7*a*1"/>
  <p:tag name="KSO_WM_TEMPLATE_CATEGORY" val="custom"/>
  <p:tag name="KSO_WM_TEMPLATE_INDEX" val="20193327"/>
  <p:tag name="KSO_WM_UNIT_LAYERLEVEL" val="1"/>
  <p:tag name="KSO_WM_TAG_VERSION" val="1.0"/>
  <p:tag name="KSO_WM_BEAUTIFY_FLAG" val="#wm#"/>
</p:tagLst>
</file>

<file path=ppt/tags/tag462.xml><?xml version="1.0" encoding="utf-8"?>
<p:tagLst xmlns:p="http://schemas.openxmlformats.org/presentationml/2006/main">
  <p:tag name="KSO_WM_UNIT_ISCONTENTSTITLE" val="0"/>
  <p:tag name="KSO_WM_UNIT_PRESET_TEXT" val="单击此处添加文本具体内容"/>
  <p:tag name="KSO_WM_UNIT_NOCLEAR" val="0"/>
  <p:tag name="KSO_WM_UNIT_VALUE" val="66"/>
  <p:tag name="KSO_WM_UNIT_HIGHLIGHT" val="0"/>
  <p:tag name="KSO_WM_UNIT_COMPATIBLE" val="0"/>
  <p:tag name="KSO_WM_UNIT_DIAGRAM_ISNUMVISUAL" val="0"/>
  <p:tag name="KSO_WM_UNIT_DIAGRAM_ISREFERUNIT" val="0"/>
  <p:tag name="KSO_WM_UNIT_TYPE" val="b"/>
  <p:tag name="KSO_WM_UNIT_INDEX" val="1"/>
  <p:tag name="KSO_WM_UNIT_ID" val="custom20193327_7*b*1"/>
  <p:tag name="KSO_WM_TEMPLATE_CATEGORY" val="custom"/>
  <p:tag name="KSO_WM_TEMPLATE_INDEX" val="20193327"/>
  <p:tag name="KSO_WM_UNIT_LAYERLEVEL" val="1"/>
  <p:tag name="KSO_WM_TAG_VERSION" val="1.0"/>
  <p:tag name="KSO_WM_BEAUTIFY_FLAG" val="#wm#"/>
</p:tagLst>
</file>

<file path=ppt/tags/tag463.xml><?xml version="1.0" encoding="utf-8"?>
<p:tagLst xmlns:p="http://schemas.openxmlformats.org/presentationml/2006/main">
  <p:tag name="KSO_WM_UNIT_ISCONTENTSTITLE" val="0"/>
  <p:tag name="KSO_WM_UNIT_PRESET_TEXT" val="01"/>
  <p:tag name="KSO_WM_UNIT_NOCLEAR" val="0"/>
  <p:tag name="KSO_WM_UNIT_VALUE" val="9"/>
  <p:tag name="KSO_WM_UNIT_HIGHLIGHT" val="0"/>
  <p:tag name="KSO_WM_UNIT_COMPATIBLE" val="0"/>
  <p:tag name="KSO_WM_UNIT_DIAGRAM_ISNUMVISUAL" val="0"/>
  <p:tag name="KSO_WM_UNIT_DIAGRAM_ISREFERUNIT" val="0"/>
  <p:tag name="KSO_WM_UNIT_TYPE" val="e"/>
  <p:tag name="KSO_WM_UNIT_INDEX" val="1"/>
  <p:tag name="KSO_WM_UNIT_ID" val="custom20193327_7*e*1"/>
  <p:tag name="KSO_WM_TEMPLATE_CATEGORY" val="custom"/>
  <p:tag name="KSO_WM_TEMPLATE_INDEX" val="20193327"/>
  <p:tag name="KSO_WM_UNIT_LAYERLEVEL" val="1"/>
  <p:tag name="KSO_WM_TAG_VERSION" val="1.0"/>
  <p:tag name="KSO_WM_BEAUTIFY_FLAG" val="#wm#"/>
</p:tagLst>
</file>

<file path=ppt/tags/tag464.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65.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466.xml><?xml version="1.0" encoding="utf-8"?>
<p:tagLst xmlns:p="http://schemas.openxmlformats.org/presentationml/2006/main">
  <p:tag name="KSO_WM_TAG_VERSION" val="1.0"/>
  <p:tag name="KSO_WM_BEAUTIFY_FLAG" val="#wm#"/>
  <p:tag name="KSO_WM_TEMPLATE_CATEGORY" val="diagram"/>
  <p:tag name="KSO_WM_TEMPLATE_INDEX" val="688"/>
  <p:tag name="KSO_WM_UNIT_TYPE" val="l_h_f"/>
  <p:tag name="KSO_WM_UNIT_INDEX" val="1_5_1"/>
  <p:tag name="KSO_WM_UNIT_ID" val="diagram688_2*l_h_f*1_5_1"/>
  <p:tag name="KSO_WM_UNIT_CLEAR" val="1"/>
  <p:tag name="KSO_WM_UNIT_LAYERLEVEL" val="1_1_1"/>
  <p:tag name="KSO_WM_UNIT_VALUE" val="25"/>
  <p:tag name="KSO_WM_UNIT_HIGHLIGHT" val="0"/>
  <p:tag name="KSO_WM_UNIT_COMPATIBLE" val="0"/>
  <p:tag name="KSO_WM_UNIT_PRESET_TEXT_INDEX" val="4"/>
  <p:tag name="KSO_WM_UNIT_PRESET_TEXT_LEN" val="35"/>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467.xml><?xml version="1.0" encoding="utf-8"?>
<p:tagLst xmlns:p="http://schemas.openxmlformats.org/presentationml/2006/main">
  <p:tag name="KSO_WM_TAG_VERSION" val="1.0"/>
  <p:tag name="KSO_WM_BEAUTIFY_FLAG" val="#wm#"/>
  <p:tag name="KSO_WM_TEMPLATE_CATEGORY" val="diagram"/>
  <p:tag name="KSO_WM_TEMPLATE_INDEX" val="688"/>
  <p:tag name="KSO_WM_UNIT_TYPE" val="l_h_f"/>
  <p:tag name="KSO_WM_UNIT_INDEX" val="1_2_1"/>
  <p:tag name="KSO_WM_UNIT_ID" val="diagram688_2*l_h_f*1_2_1"/>
  <p:tag name="KSO_WM_UNIT_CLEAR" val="1"/>
  <p:tag name="KSO_WM_UNIT_LAYERLEVEL" val="1_1_1"/>
  <p:tag name="KSO_WM_UNIT_VALUE" val="25"/>
  <p:tag name="KSO_WM_UNIT_HIGHLIGHT" val="0"/>
  <p:tag name="KSO_WM_UNIT_COMPATIBLE" val="0"/>
  <p:tag name="KSO_WM_UNIT_PRESET_TEXT_INDEX" val="4"/>
  <p:tag name="KSO_WM_UNIT_PRESET_TEXT_LEN" val="35"/>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468.xml><?xml version="1.0" encoding="utf-8"?>
<p:tagLst xmlns:p="http://schemas.openxmlformats.org/presentationml/2006/main">
  <p:tag name="KSO_WM_TAG_VERSION" val="1.0"/>
  <p:tag name="KSO_WM_BEAUTIFY_FLAG" val="#wm#"/>
  <p:tag name="KSO_WM_TEMPLATE_CATEGORY" val="diagram"/>
  <p:tag name="KSO_WM_TEMPLATE_INDEX" val="688"/>
  <p:tag name="KSO_WM_UNIT_TYPE" val="l_h_f"/>
  <p:tag name="KSO_WM_UNIT_INDEX" val="1_1_1"/>
  <p:tag name="KSO_WM_UNIT_ID" val="diagram688_2*l_h_f*1_1_1"/>
  <p:tag name="KSO_WM_UNIT_CLEAR" val="1"/>
  <p:tag name="KSO_WM_UNIT_LAYERLEVEL" val="1_1_1"/>
  <p:tag name="KSO_WM_UNIT_VALUE" val="35"/>
  <p:tag name="KSO_WM_UNIT_HIGHLIGHT" val="0"/>
  <p:tag name="KSO_WM_UNIT_COMPATIBLE" val="0"/>
  <p:tag name="KSO_WM_UNIT_PRESET_TEXT_INDEX" val="4"/>
  <p:tag name="KSO_WM_UNIT_PRESET_TEXT_LEN" val="35"/>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469.xml><?xml version="1.0" encoding="utf-8"?>
<p:tagLst xmlns:p="http://schemas.openxmlformats.org/presentationml/2006/main">
  <p:tag name="KSO_WM_TAG_VERSION" val="1.0"/>
  <p:tag name="KSO_WM_BEAUTIFY_FLAG" val="#wm#"/>
  <p:tag name="KSO_WM_TEMPLATE_CATEGORY" val="diagram"/>
  <p:tag name="KSO_WM_TEMPLATE_INDEX" val="688"/>
  <p:tag name="KSO_WM_UNIT_TYPE" val="l_h_f"/>
  <p:tag name="KSO_WM_UNIT_INDEX" val="1_3_1"/>
  <p:tag name="KSO_WM_UNIT_ID" val="diagram688_2*l_h_f*1_3_1"/>
  <p:tag name="KSO_WM_UNIT_CLEAR" val="1"/>
  <p:tag name="KSO_WM_UNIT_LAYERLEVEL" val="1_1_1"/>
  <p:tag name="KSO_WM_UNIT_VALUE" val="25"/>
  <p:tag name="KSO_WM_UNIT_HIGHLIGHT" val="0"/>
  <p:tag name="KSO_WM_UNIT_COMPATIBLE" val="0"/>
  <p:tag name="KSO_WM_UNIT_PRESET_TEXT_INDEX" val="4"/>
  <p:tag name="KSO_WM_UNIT_PRESET_TEXT_LEN" val="35"/>
  <p:tag name="KSO_WM_DIAGRAM_GROUP_CODE" val="l1-1"/>
  <p:tag name="KSO_WM_UNIT_FILL_FORE_SCHEMECOLOR_INDEX" val="7"/>
  <p:tag name="KSO_WM_UNIT_FILL_TYPE" val="1"/>
  <p:tag name="KSO_WM_UNIT_TEXT_FILL_FORE_SCHEMECOLOR_INDEX" val="2"/>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0.xml><?xml version="1.0" encoding="utf-8"?>
<p:tagLst xmlns:p="http://schemas.openxmlformats.org/presentationml/2006/main">
  <p:tag name="KSO_WM_TAG_VERSION" val="1.0"/>
  <p:tag name="KSO_WM_BEAUTIFY_FLAG" val="#wm#"/>
  <p:tag name="KSO_WM_TEMPLATE_CATEGORY" val="diagram"/>
  <p:tag name="KSO_WM_TEMPLATE_INDEX" val="688"/>
  <p:tag name="KSO_WM_UNIT_TYPE" val="l_h_f"/>
  <p:tag name="KSO_WM_UNIT_INDEX" val="1_4_1"/>
  <p:tag name="KSO_WM_UNIT_ID" val="diagram688_2*l_h_f*1_4_1"/>
  <p:tag name="KSO_WM_UNIT_CLEAR" val="1"/>
  <p:tag name="KSO_WM_UNIT_LAYERLEVEL" val="1_1_1"/>
  <p:tag name="KSO_WM_UNIT_VALUE" val="25"/>
  <p:tag name="KSO_WM_UNIT_HIGHLIGHT" val="0"/>
  <p:tag name="KSO_WM_UNIT_COMPATIBLE" val="0"/>
  <p:tag name="KSO_WM_UNIT_PRESET_TEXT_INDEX" val="4"/>
  <p:tag name="KSO_WM_UNIT_PRESET_TEXT_LEN" val="35"/>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471.xml><?xml version="1.0" encoding="utf-8"?>
<p:tagLst xmlns:p="http://schemas.openxmlformats.org/presentationml/2006/main">
  <p:tag name="KSO_WM_SLIDE_ID" val="custom20193327_3"/>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193327"/>
  <p:tag name="KSO_WM_SLIDE_LAYOUT" val="a_b_e"/>
  <p:tag name="KSO_WM_SLIDE_LAYOUT_CNT" val="1_1_1"/>
  <p:tag name="KSO_WM_TEMPLATE_MASTER_TYPE" val="1"/>
  <p:tag name="KSO_WM_TEMPLATE_COLOR_TYPE" val="1"/>
</p:tagLst>
</file>

<file path=ppt/tags/tag472.xml><?xml version="1.0" encoding="utf-8"?>
<p:tagLst xmlns:p="http://schemas.openxmlformats.org/presentationml/2006/main">
  <p:tag name="KSO_WM_TAG_VERSION" val="1.0"/>
  <p:tag name="KSO_WM_BEAUTIFY_FLAG" val="#wm#"/>
  <p:tag name="KSO_WM_UNIT_TYPE" val="i"/>
  <p:tag name="KSO_WM_UNIT_ID" val="diagram160464_1*i*0"/>
  <p:tag name="KSO_WM_TEMPLATE_CATEGORY" val="diagram"/>
  <p:tag name="KSO_WM_TEMPLATE_INDEX" val="160464"/>
  <p:tag name="KSO_WM_UNIT_INDEX" val="0"/>
</p:tagLst>
</file>

<file path=ppt/tags/tag473.xml><?xml version="1.0" encoding="utf-8"?>
<p:tagLst xmlns:p="http://schemas.openxmlformats.org/presentationml/2006/main">
  <p:tag name="KSO_WM_TEMPLATE_CATEGORY" val="diagram"/>
  <p:tag name="KSO_WM_TEMPLATE_INDEX" val="160464"/>
  <p:tag name="KSO_WM_UNIT_TYPE" val="l_i"/>
  <p:tag name="KSO_WM_UNIT_INDEX" val="1_1"/>
  <p:tag name="KSO_WM_UNIT_ID" val="diagram160464_1*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74.xml><?xml version="1.0" encoding="utf-8"?>
<p:tagLst xmlns:p="http://schemas.openxmlformats.org/presentationml/2006/main">
  <p:tag name="KSO_WM_TEMPLATE_CATEGORY" val="diagram"/>
  <p:tag name="KSO_WM_TEMPLATE_INDEX" val="160464"/>
  <p:tag name="KSO_WM_UNIT_TYPE" val="l_h_f"/>
  <p:tag name="KSO_WM_UNIT_INDEX" val="1_1_1"/>
  <p:tag name="KSO_WM_UNIT_ID" val="diagram160464_1*l_h_f*1_1_1"/>
  <p:tag name="KSO_WM_UNIT_CLEAR" val="1"/>
  <p:tag name="KSO_WM_UNIT_LAYERLEVEL" val="1_1_1"/>
  <p:tag name="KSO_WM_UNIT_VALUE" val="203"/>
  <p:tag name="KSO_WM_UNIT_HIGHLIGHT" val="0"/>
  <p:tag name="KSO_WM_UNIT_COMPATIBLE" val="0"/>
  <p:tag name="KSO_WM_UNIT_PRESET_TEXT_INDEX" val="5"/>
  <p:tag name="KSO_WM_BEAUTIFY_FLAG" val="#wm#"/>
  <p:tag name="KSO_WM_TAG_VERSION" val="1.0"/>
  <p:tag name="KSO_WM_UNIT_PRESET_TEXT_LEN" val="232"/>
  <p:tag name="KSO_WM_DIAGRAM_GROUP_CODE" val="l1-1"/>
  <p:tag name="KSO_WM_UNIT_TEXT_FILL_FORE_SCHEMECOLOR_INDEX" val="13"/>
  <p:tag name="KSO_WM_UNIT_TEXT_FILL_TYPE" val="1"/>
  <p:tag name="KSO_WM_UNIT_USESOURCEFORMAT_APPLY" val="1"/>
</p:tagLst>
</file>

<file path=ppt/tags/tag475.xml><?xml version="1.0" encoding="utf-8"?>
<p:tagLst xmlns:p="http://schemas.openxmlformats.org/presentationml/2006/main">
  <p:tag name="KSO_WM_TEMPLATE_CATEGORY" val="diagram"/>
  <p:tag name="KSO_WM_TEMPLATE_INDEX" val="160464"/>
  <p:tag name="KSO_WM_UNIT_TYPE" val="l_h_a"/>
  <p:tag name="KSO_WM_UNIT_INDEX" val="1_1_1"/>
  <p:tag name="KSO_WM_UNIT_ID" val="diagram160464_1*l_h_a*1_1_1"/>
  <p:tag name="KSO_WM_UNIT_CLEAR" val="1"/>
  <p:tag name="KSO_WM_UNIT_LAYERLEVEL" val="1_1_1"/>
  <p:tag name="KSO_WM_UNIT_VALUE" val="58"/>
  <p:tag name="KSO_WM_UNIT_HIGHLIGHT" val="0"/>
  <p:tag name="KSO_WM_UNIT_COMPATIBLE" val="0"/>
  <p:tag name="KSO_WM_BEAUTIFY_FLAG" val="#wm#"/>
  <p:tag name="KSO_WM_TAG_VERSION" val="1.0"/>
  <p:tag name="KSO_WM_DIAGRAM_GROUP_CODE" val="l1-1"/>
  <p:tag name="KSO_WM_UNIT_PRESET_TEXT" val="LOREM IPSUM"/>
  <p:tag name="KSO_WM_UNIT_TEXT_FILL_FORE_SCHEMECOLOR_INDEX" val="5"/>
  <p:tag name="KSO_WM_UNIT_TEXT_FILL_TYPE" val="1"/>
  <p:tag name="KSO_WM_UNIT_USESOURCEFORMAT_APPLY" val="1"/>
</p:tagLst>
</file>

<file path=ppt/tags/tag476.xml><?xml version="1.0" encoding="utf-8"?>
<p:tagLst xmlns:p="http://schemas.openxmlformats.org/presentationml/2006/main">
  <p:tag name="KSO_WM_TAG_VERSION" val="1.0"/>
  <p:tag name="KSO_WM_BEAUTIFY_FLAG" val="#wm#"/>
  <p:tag name="KSO_WM_UNIT_TYPE" val="i"/>
  <p:tag name="KSO_WM_UNIT_ID" val="diagram160464_1*i*0"/>
  <p:tag name="KSO_WM_TEMPLATE_CATEGORY" val="diagram"/>
  <p:tag name="KSO_WM_TEMPLATE_INDEX" val="160464"/>
  <p:tag name="KSO_WM_UNIT_INDEX" val="0"/>
</p:tagLst>
</file>

<file path=ppt/tags/tag477.xml><?xml version="1.0" encoding="utf-8"?>
<p:tagLst xmlns:p="http://schemas.openxmlformats.org/presentationml/2006/main">
  <p:tag name="KSO_WM_TEMPLATE_CATEGORY" val="diagram"/>
  <p:tag name="KSO_WM_TEMPLATE_INDEX" val="160464"/>
  <p:tag name="KSO_WM_UNIT_TYPE" val="l_i"/>
  <p:tag name="KSO_WM_UNIT_INDEX" val="1_1"/>
  <p:tag name="KSO_WM_UNIT_ID" val="diagram160464_1*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78.xml><?xml version="1.0" encoding="utf-8"?>
<p:tagLst xmlns:p="http://schemas.openxmlformats.org/presentationml/2006/main">
  <p:tag name="KSO_WM_TEMPLATE_CATEGORY" val="diagram"/>
  <p:tag name="KSO_WM_TEMPLATE_INDEX" val="160464"/>
  <p:tag name="KSO_WM_UNIT_TYPE" val="l_h_f"/>
  <p:tag name="KSO_WM_UNIT_INDEX" val="1_1_1"/>
  <p:tag name="KSO_WM_UNIT_ID" val="diagram160464_1*l_h_f*1_1_1"/>
  <p:tag name="KSO_WM_UNIT_CLEAR" val="1"/>
  <p:tag name="KSO_WM_UNIT_LAYERLEVEL" val="1_1_1"/>
  <p:tag name="KSO_WM_UNIT_VALUE" val="203"/>
  <p:tag name="KSO_WM_UNIT_HIGHLIGHT" val="0"/>
  <p:tag name="KSO_WM_UNIT_COMPATIBLE" val="0"/>
  <p:tag name="KSO_WM_UNIT_PRESET_TEXT_INDEX" val="5"/>
  <p:tag name="KSO_WM_BEAUTIFY_FLAG" val="#wm#"/>
  <p:tag name="KSO_WM_TAG_VERSION" val="1.0"/>
  <p:tag name="KSO_WM_UNIT_PRESET_TEXT_LEN" val="232"/>
  <p:tag name="KSO_WM_DIAGRAM_GROUP_CODE" val="l1-1"/>
  <p:tag name="KSO_WM_UNIT_TEXT_FILL_FORE_SCHEMECOLOR_INDEX" val="13"/>
  <p:tag name="KSO_WM_UNIT_TEXT_FILL_TYPE" val="1"/>
  <p:tag name="KSO_WM_UNIT_USESOURCEFORMAT_APPLY" val="1"/>
</p:tagLst>
</file>

<file path=ppt/tags/tag479.xml><?xml version="1.0" encoding="utf-8"?>
<p:tagLst xmlns:p="http://schemas.openxmlformats.org/presentationml/2006/main">
  <p:tag name="KSO_WM_TEMPLATE_CATEGORY" val="diagram"/>
  <p:tag name="KSO_WM_TEMPLATE_INDEX" val="160464"/>
  <p:tag name="KSO_WM_UNIT_TYPE" val="l_h_a"/>
  <p:tag name="KSO_WM_UNIT_INDEX" val="1_1_1"/>
  <p:tag name="KSO_WM_UNIT_ID" val="diagram160464_1*l_h_a*1_1_1"/>
  <p:tag name="KSO_WM_UNIT_CLEAR" val="1"/>
  <p:tag name="KSO_WM_UNIT_LAYERLEVEL" val="1_1_1"/>
  <p:tag name="KSO_WM_UNIT_VALUE" val="58"/>
  <p:tag name="KSO_WM_UNIT_HIGHLIGHT" val="0"/>
  <p:tag name="KSO_WM_UNIT_COMPATIBLE" val="0"/>
  <p:tag name="KSO_WM_BEAUTIFY_FLAG" val="#wm#"/>
  <p:tag name="KSO_WM_TAG_VERSION" val="1.0"/>
  <p:tag name="KSO_WM_DIAGRAM_GROUP_CODE" val="l1-1"/>
  <p:tag name="KSO_WM_UNIT_PRESET_TEXT" val="LOREM IPSUM"/>
  <p:tag name="KSO_WM_UNIT_TEXT_FILL_FORE_SCHEMECOLOR_INDEX" val="5"/>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0.xml><?xml version="1.0" encoding="utf-8"?>
<p:tagLst xmlns:p="http://schemas.openxmlformats.org/presentationml/2006/main">
  <p:tag name="KSO_WM_TAG_VERSION" val="1.0"/>
  <p:tag name="KSO_WM_BEAUTIFY_FLAG" val="#wm#"/>
  <p:tag name="KSO_WM_UNIT_TYPE" val="i"/>
  <p:tag name="KSO_WM_UNIT_ID" val="diagram160464_1*i*0"/>
  <p:tag name="KSO_WM_TEMPLATE_CATEGORY" val="diagram"/>
  <p:tag name="KSO_WM_TEMPLATE_INDEX" val="160464"/>
  <p:tag name="KSO_WM_UNIT_INDEX" val="0"/>
</p:tagLst>
</file>

<file path=ppt/tags/tag481.xml><?xml version="1.0" encoding="utf-8"?>
<p:tagLst xmlns:p="http://schemas.openxmlformats.org/presentationml/2006/main">
  <p:tag name="KSO_WM_TEMPLATE_CATEGORY" val="diagram"/>
  <p:tag name="KSO_WM_TEMPLATE_INDEX" val="160464"/>
  <p:tag name="KSO_WM_UNIT_TYPE" val="l_i"/>
  <p:tag name="KSO_WM_UNIT_INDEX" val="1_1"/>
  <p:tag name="KSO_WM_UNIT_ID" val="diagram160464_1*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82.xml><?xml version="1.0" encoding="utf-8"?>
<p:tagLst xmlns:p="http://schemas.openxmlformats.org/presentationml/2006/main">
  <p:tag name="KSO_WM_TEMPLATE_CATEGORY" val="diagram"/>
  <p:tag name="KSO_WM_TEMPLATE_INDEX" val="160464"/>
  <p:tag name="KSO_WM_UNIT_TYPE" val="l_h_f"/>
  <p:tag name="KSO_WM_UNIT_INDEX" val="1_1_1"/>
  <p:tag name="KSO_WM_UNIT_ID" val="diagram160464_1*l_h_f*1_1_1"/>
  <p:tag name="KSO_WM_UNIT_CLEAR" val="1"/>
  <p:tag name="KSO_WM_UNIT_LAYERLEVEL" val="1_1_1"/>
  <p:tag name="KSO_WM_UNIT_VALUE" val="203"/>
  <p:tag name="KSO_WM_UNIT_HIGHLIGHT" val="0"/>
  <p:tag name="KSO_WM_UNIT_COMPATIBLE" val="0"/>
  <p:tag name="KSO_WM_UNIT_PRESET_TEXT_INDEX" val="5"/>
  <p:tag name="KSO_WM_BEAUTIFY_FLAG" val="#wm#"/>
  <p:tag name="KSO_WM_TAG_VERSION" val="1.0"/>
  <p:tag name="KSO_WM_UNIT_PRESET_TEXT_LEN" val="232"/>
  <p:tag name="KSO_WM_DIAGRAM_GROUP_CODE" val="l1-1"/>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KSO_WM_TEMPLATE_CATEGORY" val="diagram"/>
  <p:tag name="KSO_WM_TEMPLATE_INDEX" val="160464"/>
  <p:tag name="KSO_WM_UNIT_TYPE" val="l_h_a"/>
  <p:tag name="KSO_WM_UNIT_INDEX" val="1_1_1"/>
  <p:tag name="KSO_WM_UNIT_ID" val="diagram160464_1*l_h_a*1_1_1"/>
  <p:tag name="KSO_WM_UNIT_CLEAR" val="1"/>
  <p:tag name="KSO_WM_UNIT_LAYERLEVEL" val="1_1_1"/>
  <p:tag name="KSO_WM_UNIT_VALUE" val="58"/>
  <p:tag name="KSO_WM_UNIT_HIGHLIGHT" val="0"/>
  <p:tag name="KSO_WM_UNIT_COMPATIBLE" val="0"/>
  <p:tag name="KSO_WM_BEAUTIFY_FLAG" val="#wm#"/>
  <p:tag name="KSO_WM_TAG_VERSION" val="1.0"/>
  <p:tag name="KSO_WM_DIAGRAM_GROUP_CODE" val="l1-1"/>
  <p:tag name="KSO_WM_UNIT_PRESET_TEXT" val="LOREM IPSUM"/>
  <p:tag name="KSO_WM_UNIT_TEXT_FILL_FORE_SCHEMECOLOR_INDEX" val="5"/>
  <p:tag name="KSO_WM_UNIT_TEXT_FILL_TYPE" val="1"/>
  <p:tag name="KSO_WM_UNIT_USESOURCEFORMAT_APPLY" val="1"/>
</p:tagLst>
</file>

<file path=ppt/tags/tag484.xml><?xml version="1.0" encoding="utf-8"?>
<p:tagLst xmlns:p="http://schemas.openxmlformats.org/presentationml/2006/main">
  <p:tag name="KSO_WM_BEAUTIFY_FLAG" val="#wm#"/>
  <p:tag name="KSO_WM_TEMPLATE_CATEGORY" val="diagram"/>
  <p:tag name="KSO_WM_TEMPLATE_INDEX" val="717"/>
  <p:tag name="KSO_WM_SLIDE_ID" val="diagram71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485.xml><?xml version="1.0" encoding="utf-8"?>
<p:tagLst xmlns:p="http://schemas.openxmlformats.org/presentationml/2006/main">
  <p:tag name="KSO_WM_TAG_VERSION" val="1.0"/>
  <p:tag name="KSO_WM_BEAUTIFY_FLAG" val="#wm#"/>
  <p:tag name="KSO_WM_UNIT_TYPE" val="i"/>
  <p:tag name="KSO_WM_UNIT_ID" val="diagram160464_1*i*0"/>
  <p:tag name="KSO_WM_TEMPLATE_CATEGORY" val="diagram"/>
  <p:tag name="KSO_WM_TEMPLATE_INDEX" val="160464"/>
  <p:tag name="KSO_WM_UNIT_INDEX" val="0"/>
</p:tagLst>
</file>

<file path=ppt/tags/tag486.xml><?xml version="1.0" encoding="utf-8"?>
<p:tagLst xmlns:p="http://schemas.openxmlformats.org/presentationml/2006/main">
  <p:tag name="KSO_WM_TEMPLATE_CATEGORY" val="diagram"/>
  <p:tag name="KSO_WM_TEMPLATE_INDEX" val="160464"/>
  <p:tag name="KSO_WM_UNIT_TYPE" val="l_i"/>
  <p:tag name="KSO_WM_UNIT_INDEX" val="1_1"/>
  <p:tag name="KSO_WM_UNIT_ID" val="diagram160464_1*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87.xml><?xml version="1.0" encoding="utf-8"?>
<p:tagLst xmlns:p="http://schemas.openxmlformats.org/presentationml/2006/main">
  <p:tag name="KSO_WM_TEMPLATE_CATEGORY" val="diagram"/>
  <p:tag name="KSO_WM_TEMPLATE_INDEX" val="160464"/>
  <p:tag name="KSO_WM_UNIT_TYPE" val="l_h_f"/>
  <p:tag name="KSO_WM_UNIT_INDEX" val="1_1_1"/>
  <p:tag name="KSO_WM_UNIT_ID" val="diagram160464_1*l_h_f*1_1_1"/>
  <p:tag name="KSO_WM_UNIT_CLEAR" val="1"/>
  <p:tag name="KSO_WM_UNIT_LAYERLEVEL" val="1_1_1"/>
  <p:tag name="KSO_WM_UNIT_VALUE" val="203"/>
  <p:tag name="KSO_WM_UNIT_HIGHLIGHT" val="0"/>
  <p:tag name="KSO_WM_UNIT_COMPATIBLE" val="0"/>
  <p:tag name="KSO_WM_UNIT_PRESET_TEXT_INDEX" val="5"/>
  <p:tag name="KSO_WM_BEAUTIFY_FLAG" val="#wm#"/>
  <p:tag name="KSO_WM_TAG_VERSION" val="1.0"/>
  <p:tag name="KSO_WM_UNIT_PRESET_TEXT_LEN" val="232"/>
  <p:tag name="KSO_WM_DIAGRAM_GROUP_CODE" val="l1-1"/>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TEMPLATE_CATEGORY" val="diagram"/>
  <p:tag name="KSO_WM_TEMPLATE_INDEX" val="160464"/>
  <p:tag name="KSO_WM_UNIT_TYPE" val="l_h_a"/>
  <p:tag name="KSO_WM_UNIT_INDEX" val="1_1_1"/>
  <p:tag name="KSO_WM_UNIT_ID" val="diagram160464_1*l_h_a*1_1_1"/>
  <p:tag name="KSO_WM_UNIT_CLEAR" val="1"/>
  <p:tag name="KSO_WM_UNIT_LAYERLEVEL" val="1_1_1"/>
  <p:tag name="KSO_WM_UNIT_VALUE" val="58"/>
  <p:tag name="KSO_WM_UNIT_HIGHLIGHT" val="0"/>
  <p:tag name="KSO_WM_UNIT_COMPATIBLE" val="0"/>
  <p:tag name="KSO_WM_BEAUTIFY_FLAG" val="#wm#"/>
  <p:tag name="KSO_WM_TAG_VERSION" val="1.0"/>
  <p:tag name="KSO_WM_DIAGRAM_GROUP_CODE" val="l1-1"/>
  <p:tag name="KSO_WM_UNIT_PRESET_TEXT" val="LOREM IPSUM"/>
  <p:tag name="KSO_WM_UNIT_TEXT_FILL_FORE_SCHEMECOLOR_INDEX" val="5"/>
  <p:tag name="KSO_WM_UNIT_TEXT_FILL_TYPE" val="1"/>
  <p:tag name="KSO_WM_UNIT_USESOURCEFORMAT_APPLY" val="1"/>
</p:tagLst>
</file>

<file path=ppt/tags/tag489.xml><?xml version="1.0" encoding="utf-8"?>
<p:tagLst xmlns:p="http://schemas.openxmlformats.org/presentationml/2006/main">
  <p:tag name="KSO_WM_TAG_VERSION" val="1.0"/>
  <p:tag name="KSO_WM_BEAUTIFY_FLAG" val="#wm#"/>
  <p:tag name="KSO_WM_UNIT_TYPE" val="i"/>
  <p:tag name="KSO_WM_UNIT_ID" val="diagram160464_1*i*0"/>
  <p:tag name="KSO_WM_TEMPLATE_CATEGORY" val="diagram"/>
  <p:tag name="KSO_WM_TEMPLATE_INDEX" val="160464"/>
  <p:tag name="KSO_WM_UNIT_INDEX" val="0"/>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0.xml><?xml version="1.0" encoding="utf-8"?>
<p:tagLst xmlns:p="http://schemas.openxmlformats.org/presentationml/2006/main">
  <p:tag name="KSO_WM_TEMPLATE_CATEGORY" val="diagram"/>
  <p:tag name="KSO_WM_TEMPLATE_INDEX" val="160464"/>
  <p:tag name="KSO_WM_UNIT_TYPE" val="l_i"/>
  <p:tag name="KSO_WM_UNIT_INDEX" val="1_1"/>
  <p:tag name="KSO_WM_UNIT_ID" val="diagram160464_1*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TEMPLATE_CATEGORY" val="diagram"/>
  <p:tag name="KSO_WM_TEMPLATE_INDEX" val="160464"/>
  <p:tag name="KSO_WM_UNIT_TYPE" val="l_h_f"/>
  <p:tag name="KSO_WM_UNIT_INDEX" val="1_1_1"/>
  <p:tag name="KSO_WM_UNIT_ID" val="diagram160464_1*l_h_f*1_1_1"/>
  <p:tag name="KSO_WM_UNIT_CLEAR" val="1"/>
  <p:tag name="KSO_WM_UNIT_LAYERLEVEL" val="1_1_1"/>
  <p:tag name="KSO_WM_UNIT_VALUE" val="203"/>
  <p:tag name="KSO_WM_UNIT_HIGHLIGHT" val="0"/>
  <p:tag name="KSO_WM_UNIT_COMPATIBLE" val="0"/>
  <p:tag name="KSO_WM_UNIT_PRESET_TEXT_INDEX" val="5"/>
  <p:tag name="KSO_WM_BEAUTIFY_FLAG" val="#wm#"/>
  <p:tag name="KSO_WM_TAG_VERSION" val="1.0"/>
  <p:tag name="KSO_WM_UNIT_PRESET_TEXT_LEN" val="232"/>
  <p:tag name="KSO_WM_DIAGRAM_GROUP_CODE" val="l1-1"/>
  <p:tag name="KSO_WM_UNIT_TEXT_FILL_FORE_SCHEMECOLOR_INDEX" val="13"/>
  <p:tag name="KSO_WM_UNIT_TEXT_FILL_TYPE" val="1"/>
  <p:tag name="KSO_WM_UNIT_USESOURCEFORMAT_APPLY" val="1"/>
</p:tagLst>
</file>

<file path=ppt/tags/tag492.xml><?xml version="1.0" encoding="utf-8"?>
<p:tagLst xmlns:p="http://schemas.openxmlformats.org/presentationml/2006/main">
  <p:tag name="KSO_WM_TEMPLATE_CATEGORY" val="diagram"/>
  <p:tag name="KSO_WM_TEMPLATE_INDEX" val="160464"/>
  <p:tag name="KSO_WM_UNIT_TYPE" val="l_h_a"/>
  <p:tag name="KSO_WM_UNIT_INDEX" val="1_1_1"/>
  <p:tag name="KSO_WM_UNIT_ID" val="diagram160464_1*l_h_a*1_1_1"/>
  <p:tag name="KSO_WM_UNIT_CLEAR" val="1"/>
  <p:tag name="KSO_WM_UNIT_LAYERLEVEL" val="1_1_1"/>
  <p:tag name="KSO_WM_UNIT_VALUE" val="58"/>
  <p:tag name="KSO_WM_UNIT_HIGHLIGHT" val="0"/>
  <p:tag name="KSO_WM_UNIT_COMPATIBLE" val="0"/>
  <p:tag name="KSO_WM_BEAUTIFY_FLAG" val="#wm#"/>
  <p:tag name="KSO_WM_TAG_VERSION" val="1.0"/>
  <p:tag name="KSO_WM_DIAGRAM_GROUP_CODE" val="l1-1"/>
  <p:tag name="KSO_WM_UNIT_PRESET_TEXT" val="LOREM IPSUM"/>
  <p:tag name="KSO_WM_UNIT_TEXT_FILL_FORE_SCHEMECOLOR_INDEX" val="5"/>
  <p:tag name="KSO_WM_UNIT_TEXT_FILL_TYPE" val="1"/>
  <p:tag name="KSO_WM_UNIT_USESOURCEFORMAT_APPLY" val="1"/>
</p:tagLst>
</file>

<file path=ppt/tags/tag493.xml><?xml version="1.0" encoding="utf-8"?>
<p:tagLst xmlns:p="http://schemas.openxmlformats.org/presentationml/2006/main">
  <p:tag name="KSO_WM_BEAUTIFY_FLAG" val="#wm#"/>
  <p:tag name="KSO_WM_TEMPLATE_CATEGORY" val="diagram"/>
  <p:tag name="KSO_WM_TEMPLATE_INDEX" val="717"/>
  <p:tag name="KSO_WM_SLIDE_ID" val="diagram71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487_1*l_h_i*1_1_3"/>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487_1*l_h_i*1_1_2"/>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96.xml><?xml version="1.0" encoding="utf-8"?>
<p:tagLst xmlns:p="http://schemas.openxmlformats.org/presentationml/2006/main">
  <p:tag name="KSO_WM_UNIT_VALUE" val="140*14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487_1*l_h_x*1_1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97.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487_1*l_h_f*1_1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 name="KSO_WM_UNIT_USESOURCEFORMAT_APPLY" val="1"/>
</p:tagLst>
</file>

<file path=ppt/tags/tag498.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487_1*l_h_a*1_1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5"/>
  <p:tag name="KSO_WM_UNIT_TEXT_FILL_TYPE" val="1"/>
  <p:tag name="KSO_WM_UNIT_USESOURCEFORMAT_APPLY"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7487_1*l_i*1_2"/>
  <p:tag name="KSO_WM_TEMPLATE_CATEGORY" val="diagram"/>
  <p:tag name="KSO_WM_TEMPLATE_INDEX" val="20187487"/>
  <p:tag name="KSO_WM_UNIT_LAYERLEVEL" val="1_1"/>
  <p:tag name="KSO_WM_TAG_VERSION" val="1.0"/>
  <p:tag name="KSO_WM_BEAUTIFY_FLAG" val="#wm#"/>
  <p:tag name="KSO_WM_UNIT_FILL_FORE_SCHEMECOLOR_INDEX" val="14"/>
  <p:tag name="KSO_WM_UNIT_FILL_TYPE" val="1"/>
  <p:tag name="KSO_WM_UNIT_TEXT_FILL_FORE_SCHEMECOLOR_INDEX" val="1"/>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487_1*l_i*1_1"/>
  <p:tag name="KSO_WM_TEMPLATE_CATEGORY" val="diagram"/>
  <p:tag name="KSO_WM_TEMPLATE_INDEX" val="20187487"/>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487_1*l_h_i*1_2_3"/>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487_1*l_h_i*1_2_2"/>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03.xml><?xml version="1.0" encoding="utf-8"?>
<p:tagLst xmlns:p="http://schemas.openxmlformats.org/presentationml/2006/main">
  <p:tag name="KSO_WM_UNIT_VALUE" val="16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487_1*l_h_x*1_2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04.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487_1*l_h_f*1_2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 name="KSO_WM_UNIT_USESOURCEFORMAT_APPLY" val="1"/>
</p:tagLst>
</file>

<file path=ppt/tags/tag505.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487_1*l_h_a*1_2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6"/>
  <p:tag name="KSO_WM_UNIT_TEXT_FILL_TYPE" val="1"/>
  <p:tag name="KSO_WM_UNIT_USESOURCEFORMAT_APPLY" val="1"/>
</p:tagLst>
</file>

<file path=ppt/tags/tag506.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487_1*l_h_f*1_3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 name="KSO_WM_UNIT_USESOURCEFORMAT_APPLY" val="1"/>
</p:tagLst>
</file>

<file path=ppt/tags/tag507.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487_1*l_h_a*1_3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9"/>
  <p:tag name="KSO_WM_UNIT_TEXT_FILL_TYPE" val="1"/>
  <p:tag name="KSO_WM_UNIT_USESOURCEFORMAT_APPLY"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7487_1*l_h_i*1_3_3"/>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487_1*l_h_i*1_3_2"/>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0.xml><?xml version="1.0" encoding="utf-8"?>
<p:tagLst xmlns:p="http://schemas.openxmlformats.org/presentationml/2006/main">
  <p:tag name="KSO_WM_UNIT_VALUE" val="174*17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487_1*l_h_x*1_3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11.xml><?xml version="1.0" encoding="utf-8"?>
<p:tagLst xmlns:p="http://schemas.openxmlformats.org/presentationml/2006/main">
  <p:tag name="KSO_WM_BEAUTIFY_FLAG" val="#wm#"/>
  <p:tag name="KSO_WM_TEMPLATE_CATEGORY" val="diagram"/>
  <p:tag name="KSO_WM_TEMPLATE_INDEX" val="717"/>
  <p:tag name="KSO_WM_SLIDE_ID" val="diagram71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512.xml><?xml version="1.0" encoding="utf-8"?>
<p:tagLst xmlns:p="http://schemas.openxmlformats.org/presentationml/2006/main">
  <p:tag name="KSO_WM_UNIT_TEXTBOXSTYLE_GUID" val="{3b508c37-8114-494a-91b6-f95c95799f74}"/>
  <p:tag name="KSO_WM_UNIT_TEXTBOXSTYLE_TEMPLATEID" val="3133841"/>
  <p:tag name="KSO_WM_UNIT_TEXTBOXSTYLE_TYPE" val="4"/>
  <p:tag name="KSO_WM_UNIT_TEXTBOXSTYLE_SHAPETYPE" val="0"/>
  <p:tag name="KSO_WM_UNIT_TEXTBOXSTYLE_TEMPLATETYPE" val="0"/>
  <p:tag name="KSO_WM_UNIT_ISCONTENTSTITLE" val="0"/>
  <p:tag name="KSO_WM_UNIT_PRESET_TEXT" val="单击此处输入封面大标题"/>
  <p:tag name="KSO_WM_UNIT_NOCLEAR" val="1"/>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mixed20201880_239*a*1"/>
  <p:tag name="KSO_WM_TEMPLATE_CATEGORY" val="mixed"/>
  <p:tag name="KSO_WM_TEMPLATE_INDEX" val="20201880"/>
  <p:tag name="KSO_WM_UNIT_LAYERLEVEL" val="1"/>
  <p:tag name="KSO_WM_TAG_VERSION" val="1.0"/>
  <p:tag name="KSO_WM_BEAUTIFY_FLAG" val="#wm#"/>
</p:tagLst>
</file>

<file path=ppt/tags/tag513.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da0ab211-1edd-4470-98ce-94032746869c}"/>
</p:tagLst>
</file>

<file path=ppt/tags/tag514.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da0ab211-1edd-4470-98ce-94032746869c}"/>
</p:tagLst>
</file>

<file path=ppt/tags/tag515.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da0ab211-1edd-4470-98ce-94032746869c}"/>
</p:tagLst>
</file>

<file path=ppt/tags/tag5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da0ab211-1edd-4470-98ce-94032746869c}"/>
  <p:tag name="KSO_WM_UNIT_TEXTBOXSTYLE_TEMPLATEID" val="3132967"/>
  <p:tag name="KSO_WM_UNIT_TEXTBOXSTYLE_TYPE" val="5"/>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46_4*l_h_i*1_1_2"/>
  <p:tag name="KSO_WM_TEMPLATE_CATEGORY" val="diagram"/>
  <p:tag name="KSO_WM_TEMPLATE_INDEX" val="14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46_4*l_h_i*1_1_3"/>
  <p:tag name="KSO_WM_TEMPLATE_CATEGORY" val="diagram"/>
  <p:tag name="KSO_WM_TEMPLATE_INDEX" val="14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46_4*l_h_i*1_1_1"/>
  <p:tag name="KSO_WM_TEMPLATE_CATEGORY" val="diagram"/>
  <p:tag name="KSO_WM_TEMPLATE_INDEX" val="146"/>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46_4*l_h_i*1_1_1"/>
  <p:tag name="KSO_WM_TEMPLATE_CATEGORY" val="diagram"/>
  <p:tag name="KSO_WM_TEMPLATE_INDEX" val="146"/>
  <p:tag name="KSO_WM_UNIT_LAYERLEVEL" val="1_1_1"/>
  <p:tag name="KSO_WM_TAG_VERSION" val="1.0"/>
  <p:tag name="KSO_WM_BEAUTIFY_FLAG" val="#wm#"/>
  <p:tag name="KSO_WM_UNIT_TEXT_FILL_FORE_SCHEMECOLOR_INDEX" val="15"/>
  <p:tag name="KSO_WM_UNIT_TEXT_FILL_TYPE" val="1"/>
  <p:tag name="KSO_WM_UNIT_USESOURCEFORMAT_APPLY" val="0"/>
</p:tagLst>
</file>

<file path=ppt/tags/tag521.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46_4*l_h_f*1_1_1"/>
  <p:tag name="KSO_WM_TEMPLATE_CATEGORY" val="diagram"/>
  <p:tag name="KSO_WM_TEMPLATE_INDEX" val="14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0"/>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46_4*l_h_i*1_3_2"/>
  <p:tag name="KSO_WM_TEMPLATE_CATEGORY" val="diagram"/>
  <p:tag name="KSO_WM_TEMPLATE_INDEX" val="14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146_4*l_h_i*1_3_3"/>
  <p:tag name="KSO_WM_TEMPLATE_CATEGORY" val="diagram"/>
  <p:tag name="KSO_WM_TEMPLATE_INDEX" val="146"/>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46_4*l_h_i*1_3_1"/>
  <p:tag name="KSO_WM_TEMPLATE_CATEGORY" val="diagram"/>
  <p:tag name="KSO_WM_TEMPLATE_INDEX" val="146"/>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46_4*l_h_i*1_3_1"/>
  <p:tag name="KSO_WM_TEMPLATE_CATEGORY" val="diagram"/>
  <p:tag name="KSO_WM_TEMPLATE_INDEX" val="146"/>
  <p:tag name="KSO_WM_UNIT_LAYERLEVEL" val="1_1_1"/>
  <p:tag name="KSO_WM_TAG_VERSION" val="1.0"/>
  <p:tag name="KSO_WM_BEAUTIFY_FLAG" val="#wm#"/>
  <p:tag name="KSO_WM_UNIT_TEXT_FILL_FORE_SCHEMECOLOR_INDEX" val="15"/>
  <p:tag name="KSO_WM_UNIT_TEXT_FILL_TYPE" val="1"/>
  <p:tag name="KSO_WM_UNIT_USESOURCEFORMAT_APPLY" val="0"/>
</p:tagLst>
</file>

<file path=ppt/tags/tag526.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46_4*l_h_f*1_3_1"/>
  <p:tag name="KSO_WM_TEMPLATE_CATEGORY" val="diagram"/>
  <p:tag name="KSO_WM_TEMPLATE_INDEX" val="14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0"/>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46_4*l_h_i*1_2_2"/>
  <p:tag name="KSO_WM_TEMPLATE_CATEGORY" val="diagram"/>
  <p:tag name="KSO_WM_TEMPLATE_INDEX" val="14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46_4*l_h_i*1_2_3"/>
  <p:tag name="KSO_WM_TEMPLATE_CATEGORY" val="diagram"/>
  <p:tag name="KSO_WM_TEMPLATE_INDEX" val="146"/>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46_4*l_h_i*1_2_1"/>
  <p:tag name="KSO_WM_TEMPLATE_CATEGORY" val="diagram"/>
  <p:tag name="KSO_WM_TEMPLATE_INDEX" val="146"/>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46_4*l_h_i*1_2_1"/>
  <p:tag name="KSO_WM_TEMPLATE_CATEGORY" val="diagram"/>
  <p:tag name="KSO_WM_TEMPLATE_INDEX" val="146"/>
  <p:tag name="KSO_WM_UNIT_LAYERLEVEL" val="1_1_1"/>
  <p:tag name="KSO_WM_TAG_VERSION" val="1.0"/>
  <p:tag name="KSO_WM_BEAUTIFY_FLAG" val="#wm#"/>
  <p:tag name="KSO_WM_UNIT_TEXT_FILL_FORE_SCHEMECOLOR_INDEX" val="15"/>
  <p:tag name="KSO_WM_UNIT_TEXT_FILL_TYPE" val="1"/>
  <p:tag name="KSO_WM_UNIT_USESOURCEFORMAT_APPLY" val="0"/>
</p:tagLst>
</file>

<file path=ppt/tags/tag531.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46_4*l_h_f*1_2_1"/>
  <p:tag name="KSO_WM_TEMPLATE_CATEGORY" val="diagram"/>
  <p:tag name="KSO_WM_TEMPLATE_INDEX" val="14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0"/>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46_4*l_h_i*1_4_2"/>
  <p:tag name="KSO_WM_TEMPLATE_CATEGORY" val="diagram"/>
  <p:tag name="KSO_WM_TEMPLATE_INDEX" val="14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146_4*l_h_i*1_4_3"/>
  <p:tag name="KSO_WM_TEMPLATE_CATEGORY" val="diagram"/>
  <p:tag name="KSO_WM_TEMPLATE_INDEX" val="146"/>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46_4*l_h_i*1_4_1"/>
  <p:tag name="KSO_WM_TEMPLATE_CATEGORY" val="diagram"/>
  <p:tag name="KSO_WM_TEMPLATE_INDEX" val="146"/>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46_4*l_h_i*1_4_1"/>
  <p:tag name="KSO_WM_TEMPLATE_CATEGORY" val="diagram"/>
  <p:tag name="KSO_WM_TEMPLATE_INDEX" val="146"/>
  <p:tag name="KSO_WM_UNIT_LAYERLEVEL" val="1_1_1"/>
  <p:tag name="KSO_WM_TAG_VERSION" val="1.0"/>
  <p:tag name="KSO_WM_BEAUTIFY_FLAG" val="#wm#"/>
  <p:tag name="KSO_WM_UNIT_TEXT_FILL_FORE_SCHEMECOLOR_INDEX" val="15"/>
  <p:tag name="KSO_WM_UNIT_TEXT_FILL_TYPE" val="1"/>
  <p:tag name="KSO_WM_UNIT_USESOURCEFORMAT_APPLY" val="0"/>
</p:tagLst>
</file>

<file path=ppt/tags/tag536.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46_4*l_h_f*1_4_1"/>
  <p:tag name="KSO_WM_TEMPLATE_CATEGORY" val="diagram"/>
  <p:tag name="KSO_WM_TEMPLATE_INDEX" val="14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0"/>
</p:tagLst>
</file>

<file path=ppt/tags/tag537.xml><?xml version="1.0" encoding="utf-8"?>
<p:tagLst xmlns:p="http://schemas.openxmlformats.org/presentationml/2006/main">
  <p:tag name="KSO_WM_BEAUTIFY_FLAG" val="#wm#"/>
  <p:tag name="KSO_WM_TEMPLATE_CATEGORY" val="diagram"/>
  <p:tag name="KSO_WM_TEMPLATE_INDEX" val="717"/>
  <p:tag name="KSO_WM_SLIDE_ID" val="diagram717_4"/>
  <p:tag name="KSO_WM_TEMPLATE_SUBCATEGORY" val="0"/>
  <p:tag name="KSO_WM_TEMPLATE_MASTER_TYPE" val="0"/>
  <p:tag name="KSO_WM_TEMPLATE_COLOR_TYPE" val="1"/>
  <p:tag name="KSO_WM_SLIDE_TYPE" val="text"/>
  <p:tag name="KSO_WM_SLIDE_SUBTYPE" val="diag"/>
  <p:tag name="KSO_WM_SLIDE_ITEM_CNT" val="4"/>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538.xml><?xml version="1.0" encoding="utf-8"?>
<p:tagLst xmlns:p="http://schemas.openxmlformats.org/presentationml/2006/main">
  <p:tag name="KSO_WM_UNIT_TABLE_BEAUTIFY" val="smartTable{0dcd0e6e-57c3-41d9-8ad8-f7c2d566f430}"/>
</p:tagLst>
</file>

<file path=ppt/tags/tag539.xml><?xml version="1.0" encoding="utf-8"?>
<p:tagLst xmlns:p="http://schemas.openxmlformats.org/presentationml/2006/main">
  <p:tag name="KSO_WM_BEAUTIFY_FLAG" val="#wm#"/>
  <p:tag name="KSO_WM_TEMPLATE_CATEGORY" val="diagram"/>
  <p:tag name="KSO_WM_TEMPLATE_INDEX" val="717"/>
  <p:tag name="KSO_WM_SLIDE_ID" val="diagram71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40.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da0ab211-1edd-4470-98ce-94032746869c}"/>
</p:tagLst>
</file>

<file path=ppt/tags/tag541.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da0ab211-1edd-4470-98ce-94032746869c}"/>
</p:tagLst>
</file>

<file path=ppt/tags/tag542.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da0ab211-1edd-4470-98ce-94032746869c}"/>
</p:tagLst>
</file>

<file path=ppt/tags/tag5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da0ab211-1edd-4470-98ce-94032746869c}"/>
  <p:tag name="KSO_WM_UNIT_TEXTBOXSTYLE_TEMPLATEID" val="3132967"/>
  <p:tag name="KSO_WM_UNIT_TEXTBOXSTYLE_TYPE" val="5"/>
</p:tagLst>
</file>

<file path=ppt/tags/tag544.xml><?xml version="1.0" encoding="utf-8"?>
<p:tagLst xmlns:p="http://schemas.openxmlformats.org/presentationml/2006/main">
  <p:tag name="KSO_WM_TEMPLATE_CATEGORY" val="diagram"/>
  <p:tag name="KSO_WM_TEMPLATE_INDEX" val="20181224"/>
  <p:tag name="KSO_WM_UNIT_TYPE" val="l_h_i"/>
  <p:tag name="KSO_WM_UNIT_INDEX" val="1_5_1"/>
  <p:tag name="KSO_WM_UNIT_ID" val="diagram20181224_4*l_h_i*1_5_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545.xml><?xml version="1.0" encoding="utf-8"?>
<p:tagLst xmlns:p="http://schemas.openxmlformats.org/presentationml/2006/main">
  <p:tag name="KSO_WM_TEMPLATE_CATEGORY" val="diagram"/>
  <p:tag name="KSO_WM_TEMPLATE_INDEX" val="20181224"/>
  <p:tag name="KSO_WM_UNIT_TYPE" val="l_i"/>
  <p:tag name="KSO_WM_UNIT_INDEX" val="1_2"/>
  <p:tag name="KSO_WM_UNIT_ID" val="diagram20181224_4*l_i*1_2"/>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46.xml><?xml version="1.0" encoding="utf-8"?>
<p:tagLst xmlns:p="http://schemas.openxmlformats.org/presentationml/2006/main">
  <p:tag name="KSO_WM_TEMPLATE_CATEGORY" val="diagram"/>
  <p:tag name="KSO_WM_TEMPLATE_INDEX" val="20181224"/>
  <p:tag name="KSO_WM_UNIT_TYPE" val="l_i"/>
  <p:tag name="KSO_WM_UNIT_INDEX" val="1_3"/>
  <p:tag name="KSO_WM_UNIT_ID" val="diagram20181224_4*l_i*1_3"/>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47.xml><?xml version="1.0" encoding="utf-8"?>
<p:tagLst xmlns:p="http://schemas.openxmlformats.org/presentationml/2006/main">
  <p:tag name="KSO_WM_TEMPLATE_CATEGORY" val="diagram"/>
  <p:tag name="KSO_WM_TEMPLATE_INDEX" val="20181224"/>
  <p:tag name="KSO_WM_UNIT_TYPE" val="l_h_i"/>
  <p:tag name="KSO_WM_UNIT_INDEX" val="1_5_11"/>
  <p:tag name="KSO_WM_UNIT_ID" val="diagram20181224_4*l_h_i*1_5_11"/>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0"/>
</p:tagLst>
</file>

<file path=ppt/tags/tag548.xml><?xml version="1.0" encoding="utf-8"?>
<p:tagLst xmlns:p="http://schemas.openxmlformats.org/presentationml/2006/main">
  <p:tag name="KSO_WM_TEMPLATE_CATEGORY" val="diagram"/>
  <p:tag name="KSO_WM_TEMPLATE_INDEX" val="20181224"/>
  <p:tag name="KSO_WM_UNIT_TYPE" val="l_h_f"/>
  <p:tag name="KSO_WM_UNIT_INDEX" val="1_5_1"/>
  <p:tag name="KSO_WM_UNIT_ID" val="diagram20181224_4*l_h_f*1_5_1"/>
  <p:tag name="KSO_WM_UNIT_LAYERLEVEL" val="1_1_1"/>
  <p:tag name="KSO_WM_UNIT_VALUE" val="24"/>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
  <p:tag name="KSO_WM_UNIT_TEXT_FILL_FORE_SCHEMECOLOR_INDEX" val="3"/>
  <p:tag name="KSO_WM_UNIT_TEXT_FILL_TYPE" val="1"/>
  <p:tag name="KSO_WM_UNIT_USESOURCEFORMAT_APPLY" val="0"/>
</p:tagLst>
</file>

<file path=ppt/tags/tag549.xml><?xml version="1.0" encoding="utf-8"?>
<p:tagLst xmlns:p="http://schemas.openxmlformats.org/presentationml/2006/main">
  <p:tag name="KSO_WM_TEMPLATE_CATEGORY" val="diagram"/>
  <p:tag name="KSO_WM_TEMPLATE_INDEX" val="20181224"/>
  <p:tag name="KSO_WM_UNIT_TYPE" val="l_i"/>
  <p:tag name="KSO_WM_UNIT_INDEX" val="1_5"/>
  <p:tag name="KSO_WM_UNIT_ID" val="diagram20181224_4*l_i*1_5"/>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50.xml><?xml version="1.0" encoding="utf-8"?>
<p:tagLst xmlns:p="http://schemas.openxmlformats.org/presentationml/2006/main">
  <p:tag name="KSO_WM_TEMPLATE_CATEGORY" val="diagram"/>
  <p:tag name="KSO_WM_TEMPLATE_INDEX" val="20181224"/>
  <p:tag name="KSO_WM_UNIT_TYPE" val="l_i"/>
  <p:tag name="KSO_WM_UNIT_INDEX" val="1_6"/>
  <p:tag name="KSO_WM_UNIT_ID" val="diagram20181224_4*l_i*1_6"/>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51.xml><?xml version="1.0" encoding="utf-8"?>
<p:tagLst xmlns:p="http://schemas.openxmlformats.org/presentationml/2006/main">
  <p:tag name="KSO_WM_TEMPLATE_CATEGORY" val="diagram"/>
  <p:tag name="KSO_WM_TEMPLATE_INDEX" val="20181224"/>
  <p:tag name="KSO_WM_UNIT_TYPE" val="l_i"/>
  <p:tag name="KSO_WM_UNIT_INDEX" val="1_7"/>
  <p:tag name="KSO_WM_UNIT_ID" val="diagram20181224_4*l_i*1_7"/>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52.xml><?xml version="1.0" encoding="utf-8"?>
<p:tagLst xmlns:p="http://schemas.openxmlformats.org/presentationml/2006/main">
  <p:tag name="KSO_WM_TEMPLATE_CATEGORY" val="diagram"/>
  <p:tag name="KSO_WM_TEMPLATE_INDEX" val="20181224"/>
  <p:tag name="KSO_WM_UNIT_TYPE" val="l_i"/>
  <p:tag name="KSO_WM_UNIT_INDEX" val="1_8"/>
  <p:tag name="KSO_WM_UNIT_ID" val="diagram20181224_4*l_i*1_8"/>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53.xml><?xml version="1.0" encoding="utf-8"?>
<p:tagLst xmlns:p="http://schemas.openxmlformats.org/presentationml/2006/main">
  <p:tag name="KSO_WM_TEMPLATE_CATEGORY" val="diagram"/>
  <p:tag name="KSO_WM_TEMPLATE_INDEX" val="20181224"/>
  <p:tag name="KSO_WM_UNIT_TYPE" val="l_i"/>
  <p:tag name="KSO_WM_UNIT_INDEX" val="1_9"/>
  <p:tag name="KSO_WM_UNIT_ID" val="diagram20181224_4*l_i*1_9"/>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54.xml><?xml version="1.0" encoding="utf-8"?>
<p:tagLst xmlns:p="http://schemas.openxmlformats.org/presentationml/2006/main">
  <p:tag name="KSO_WM_TEMPLATE_CATEGORY" val="diagram"/>
  <p:tag name="KSO_WM_TEMPLATE_INDEX" val="20181224"/>
  <p:tag name="KSO_WM_UNIT_TYPE" val="l_i"/>
  <p:tag name="KSO_WM_UNIT_INDEX" val="1_10"/>
  <p:tag name="KSO_WM_UNIT_ID" val="diagram20181224_4*l_i*1_10"/>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55.xml><?xml version="1.0" encoding="utf-8"?>
<p:tagLst xmlns:p="http://schemas.openxmlformats.org/presentationml/2006/main">
  <p:tag name="KSO_WM_TEMPLATE_CATEGORY" val="diagram"/>
  <p:tag name="KSO_WM_TEMPLATE_INDEX" val="20181224"/>
  <p:tag name="KSO_WM_UNIT_TYPE" val="l_i"/>
  <p:tag name="KSO_WM_UNIT_INDEX" val="1_11"/>
  <p:tag name="KSO_WM_UNIT_ID" val="diagram20181224_4*l_i*1_11"/>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56.xml><?xml version="1.0" encoding="utf-8"?>
<p:tagLst xmlns:p="http://schemas.openxmlformats.org/presentationml/2006/main">
  <p:tag name="KSO_WM_TEMPLATE_CATEGORY" val="diagram"/>
  <p:tag name="KSO_WM_TEMPLATE_INDEX" val="20181224"/>
  <p:tag name="KSO_WM_UNIT_TYPE" val="l_i"/>
  <p:tag name="KSO_WM_UNIT_INDEX" val="1_12"/>
  <p:tag name="KSO_WM_UNIT_ID" val="diagram20181224_4*l_i*1_12"/>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0"/>
</p:tagLst>
</file>

<file path=ppt/tags/tag557.xml><?xml version="1.0" encoding="utf-8"?>
<p:tagLst xmlns:p="http://schemas.openxmlformats.org/presentationml/2006/main">
  <p:tag name="KSO_WM_TEMPLATE_CATEGORY" val="diagram"/>
  <p:tag name="KSO_WM_TEMPLATE_INDEX" val="20181224"/>
  <p:tag name="KSO_WM_UNIT_TYPE" val="l_i"/>
  <p:tag name="KSO_WM_UNIT_INDEX" val="1_13"/>
  <p:tag name="KSO_WM_UNIT_ID" val="diagram20181224_4*l_i*1_13"/>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58.xml><?xml version="1.0" encoding="utf-8"?>
<p:tagLst xmlns:p="http://schemas.openxmlformats.org/presentationml/2006/main">
  <p:tag name="KSO_WM_TEMPLATE_CATEGORY" val="diagram"/>
  <p:tag name="KSO_WM_TEMPLATE_INDEX" val="20181224"/>
  <p:tag name="KSO_WM_UNIT_TYPE" val="l_i"/>
  <p:tag name="KSO_WM_UNIT_INDEX" val="1_14"/>
  <p:tag name="KSO_WM_UNIT_ID" val="diagram20181224_4*l_i*1_14"/>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59.xml><?xml version="1.0" encoding="utf-8"?>
<p:tagLst xmlns:p="http://schemas.openxmlformats.org/presentationml/2006/main">
  <p:tag name="KSO_WM_TEMPLATE_CATEGORY" val="diagram"/>
  <p:tag name="KSO_WM_TEMPLATE_INDEX" val="20181224"/>
  <p:tag name="KSO_WM_UNIT_TYPE" val="l_i"/>
  <p:tag name="KSO_WM_UNIT_INDEX" val="1_15"/>
  <p:tag name="KSO_WM_UNIT_ID" val="diagram20181224_4*l_i*1_15"/>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560.xml><?xml version="1.0" encoding="utf-8"?>
<p:tagLst xmlns:p="http://schemas.openxmlformats.org/presentationml/2006/main">
  <p:tag name="KSO_WM_TEMPLATE_CATEGORY" val="diagram"/>
  <p:tag name="KSO_WM_TEMPLATE_INDEX" val="20181224"/>
  <p:tag name="KSO_WM_UNIT_TYPE" val="l_i"/>
  <p:tag name="KSO_WM_UNIT_INDEX" val="1_16"/>
  <p:tag name="KSO_WM_UNIT_ID" val="diagram20181224_4*l_i*1_16"/>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61.xml><?xml version="1.0" encoding="utf-8"?>
<p:tagLst xmlns:p="http://schemas.openxmlformats.org/presentationml/2006/main">
  <p:tag name="KSO_WM_TEMPLATE_CATEGORY" val="diagram"/>
  <p:tag name="KSO_WM_TEMPLATE_INDEX" val="20181224"/>
  <p:tag name="KSO_WM_UNIT_TYPE" val="l_i"/>
  <p:tag name="KSO_WM_UNIT_INDEX" val="1_17"/>
  <p:tag name="KSO_WM_UNIT_ID" val="diagram20181224_4*l_i*1_17"/>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62.xml><?xml version="1.0" encoding="utf-8"?>
<p:tagLst xmlns:p="http://schemas.openxmlformats.org/presentationml/2006/main">
  <p:tag name="KSO_WM_TEMPLATE_CATEGORY" val="diagram"/>
  <p:tag name="KSO_WM_TEMPLATE_INDEX" val="20181224"/>
  <p:tag name="KSO_WM_UNIT_TYPE" val="l_i"/>
  <p:tag name="KSO_WM_UNIT_INDEX" val="1_18"/>
  <p:tag name="KSO_WM_UNIT_ID" val="diagram20181224_4*l_i*1_18"/>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563.xml><?xml version="1.0" encoding="utf-8"?>
<p:tagLst xmlns:p="http://schemas.openxmlformats.org/presentationml/2006/main">
  <p:tag name="KSO_WM_TEMPLATE_CATEGORY" val="diagram"/>
  <p:tag name="KSO_WM_TEMPLATE_INDEX" val="20181224"/>
  <p:tag name="KSO_WM_UNIT_TYPE" val="l_i"/>
  <p:tag name="KSO_WM_UNIT_INDEX" val="1_19"/>
  <p:tag name="KSO_WM_UNIT_ID" val="diagram20181224_4*l_i*1_19"/>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64.xml><?xml version="1.0" encoding="utf-8"?>
<p:tagLst xmlns:p="http://schemas.openxmlformats.org/presentationml/2006/main">
  <p:tag name="KSO_WM_TEMPLATE_CATEGORY" val="diagram"/>
  <p:tag name="KSO_WM_TEMPLATE_INDEX" val="20181224"/>
  <p:tag name="KSO_WM_UNIT_TYPE" val="l_i"/>
  <p:tag name="KSO_WM_UNIT_INDEX" val="1_20"/>
  <p:tag name="KSO_WM_UNIT_ID" val="diagram20181224_4*l_i*1_20"/>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65.xml><?xml version="1.0" encoding="utf-8"?>
<p:tagLst xmlns:p="http://schemas.openxmlformats.org/presentationml/2006/main">
  <p:tag name="KSO_WM_TEMPLATE_CATEGORY" val="diagram"/>
  <p:tag name="KSO_WM_TEMPLATE_INDEX" val="20181224"/>
  <p:tag name="KSO_WM_UNIT_TYPE" val="l_i"/>
  <p:tag name="KSO_WM_UNIT_INDEX" val="1_21"/>
  <p:tag name="KSO_WM_UNIT_ID" val="diagram20181224_4*l_i*1_21"/>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66.xml><?xml version="1.0" encoding="utf-8"?>
<p:tagLst xmlns:p="http://schemas.openxmlformats.org/presentationml/2006/main">
  <p:tag name="KSO_WM_TEMPLATE_CATEGORY" val="diagram"/>
  <p:tag name="KSO_WM_TEMPLATE_INDEX" val="20181224"/>
  <p:tag name="KSO_WM_UNIT_TYPE" val="l_i"/>
  <p:tag name="KSO_WM_UNIT_INDEX" val="1_22"/>
  <p:tag name="KSO_WM_UNIT_ID" val="diagram20181224_4*l_i*1_22"/>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67.xml><?xml version="1.0" encoding="utf-8"?>
<p:tagLst xmlns:p="http://schemas.openxmlformats.org/presentationml/2006/main">
  <p:tag name="KSO_WM_TEMPLATE_CATEGORY" val="diagram"/>
  <p:tag name="KSO_WM_TEMPLATE_INDEX" val="20181224"/>
  <p:tag name="KSO_WM_UNIT_TYPE" val="l_i"/>
  <p:tag name="KSO_WM_UNIT_INDEX" val="1_23"/>
  <p:tag name="KSO_WM_UNIT_ID" val="diagram20181224_4*l_i*1_23"/>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68.xml><?xml version="1.0" encoding="utf-8"?>
<p:tagLst xmlns:p="http://schemas.openxmlformats.org/presentationml/2006/main">
  <p:tag name="KSO_WM_TEMPLATE_CATEGORY" val="diagram"/>
  <p:tag name="KSO_WM_TEMPLATE_INDEX" val="20181224"/>
  <p:tag name="KSO_WM_UNIT_TYPE" val="l_i"/>
  <p:tag name="KSO_WM_UNIT_INDEX" val="1_24"/>
  <p:tag name="KSO_WM_UNIT_ID" val="diagram20181224_4*l_i*1_24"/>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69.xml><?xml version="1.0" encoding="utf-8"?>
<p:tagLst xmlns:p="http://schemas.openxmlformats.org/presentationml/2006/main">
  <p:tag name="KSO_WM_TEMPLATE_CATEGORY" val="diagram"/>
  <p:tag name="KSO_WM_TEMPLATE_INDEX" val="20181224"/>
  <p:tag name="KSO_WM_UNIT_TYPE" val="l_i"/>
  <p:tag name="KSO_WM_UNIT_INDEX" val="1_25"/>
  <p:tag name="KSO_WM_UNIT_ID" val="diagram20181224_4*l_i*1_25"/>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570.xml><?xml version="1.0" encoding="utf-8"?>
<p:tagLst xmlns:p="http://schemas.openxmlformats.org/presentationml/2006/main">
  <p:tag name="KSO_WM_TEMPLATE_CATEGORY" val="diagram"/>
  <p:tag name="KSO_WM_TEMPLATE_INDEX" val="20181224"/>
  <p:tag name="KSO_WM_UNIT_TYPE" val="l_i"/>
  <p:tag name="KSO_WM_UNIT_INDEX" val="1_26"/>
  <p:tag name="KSO_WM_UNIT_ID" val="diagram20181224_4*l_i*1_26"/>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71.xml><?xml version="1.0" encoding="utf-8"?>
<p:tagLst xmlns:p="http://schemas.openxmlformats.org/presentationml/2006/main">
  <p:tag name="KSO_WM_TEMPLATE_CATEGORY" val="diagram"/>
  <p:tag name="KSO_WM_TEMPLATE_INDEX" val="20181224"/>
  <p:tag name="KSO_WM_UNIT_TYPE" val="l_i"/>
  <p:tag name="KSO_WM_UNIT_INDEX" val="1_27"/>
  <p:tag name="KSO_WM_UNIT_ID" val="diagram20181224_4*l_i*1_27"/>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72.xml><?xml version="1.0" encoding="utf-8"?>
<p:tagLst xmlns:p="http://schemas.openxmlformats.org/presentationml/2006/main">
  <p:tag name="KSO_WM_TEMPLATE_CATEGORY" val="diagram"/>
  <p:tag name="KSO_WM_TEMPLATE_INDEX" val="20181224"/>
  <p:tag name="KSO_WM_UNIT_TYPE" val="l_i"/>
  <p:tag name="KSO_WM_UNIT_INDEX" val="1_28"/>
  <p:tag name="KSO_WM_UNIT_ID" val="diagram20181224_4*l_i*1_28"/>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73.xml><?xml version="1.0" encoding="utf-8"?>
<p:tagLst xmlns:p="http://schemas.openxmlformats.org/presentationml/2006/main">
  <p:tag name="KSO_WM_TEMPLATE_CATEGORY" val="diagram"/>
  <p:tag name="KSO_WM_TEMPLATE_INDEX" val="20181224"/>
  <p:tag name="KSO_WM_UNIT_TYPE" val="l_i"/>
  <p:tag name="KSO_WM_UNIT_INDEX" val="1_29"/>
  <p:tag name="KSO_WM_UNIT_ID" val="diagram20181224_4*l_i*1_29"/>
  <p:tag name="KSO_WM_UNIT_LAYERLEVEL" val="1_1"/>
  <p:tag name="KSO_WM_BEAUTIFY_FLAG" val="#wm#"/>
  <p:tag name="KSO_WM_TAG_VERSION" val="1.0"/>
  <p:tag name="KSO_WM_DIAGRAM_GROUP_CODE" val="l1-1"/>
  <p:tag name="KSO_WM_UNIT_TEXT_FILL_FORE_SCHEMECOLOR_INDEX" val="13"/>
  <p:tag name="KSO_WM_UNIT_TEXT_FILL_TYPE" val="1"/>
  <p:tag name="KSO_WM_UNIT_USESOURCEFORMAT_APPLY" val="0"/>
</p:tagLst>
</file>

<file path=ppt/tags/tag574.xml><?xml version="1.0" encoding="utf-8"?>
<p:tagLst xmlns:p="http://schemas.openxmlformats.org/presentationml/2006/main">
  <p:tag name="KSO_WM_TEMPLATE_CATEGORY" val="diagram"/>
  <p:tag name="KSO_WM_TEMPLATE_INDEX" val="20181224"/>
  <p:tag name="KSO_WM_UNIT_TYPE" val="l_i"/>
  <p:tag name="KSO_WM_UNIT_INDEX" val="1_30"/>
  <p:tag name="KSO_WM_UNIT_ID" val="diagram20181224_4*l_i*1_30"/>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75.xml><?xml version="1.0" encoding="utf-8"?>
<p:tagLst xmlns:p="http://schemas.openxmlformats.org/presentationml/2006/main">
  <p:tag name="KSO_WM_TEMPLATE_CATEGORY" val="diagram"/>
  <p:tag name="KSO_WM_TEMPLATE_INDEX" val="20181224"/>
  <p:tag name="KSO_WM_UNIT_TYPE" val="l_h_i"/>
  <p:tag name="KSO_WM_UNIT_INDEX" val="1_2_3"/>
  <p:tag name="KSO_WM_UNIT_ID" val="diagram20181224_4*l_h_i*1_2_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576.xml><?xml version="1.0" encoding="utf-8"?>
<p:tagLst xmlns:p="http://schemas.openxmlformats.org/presentationml/2006/main">
  <p:tag name="KSO_WM_TEMPLATE_CATEGORY" val="diagram"/>
  <p:tag name="KSO_WM_TEMPLATE_INDEX" val="20181224"/>
  <p:tag name="KSO_WM_UNIT_TYPE" val="l_i"/>
  <p:tag name="KSO_WM_UNIT_INDEX" val="1_31"/>
  <p:tag name="KSO_WM_UNIT_ID" val="diagram20181224_4*l_i*1_3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577.xml><?xml version="1.0" encoding="utf-8"?>
<p:tagLst xmlns:p="http://schemas.openxmlformats.org/presentationml/2006/main">
  <p:tag name="KSO_WM_TEMPLATE_CATEGORY" val="diagram"/>
  <p:tag name="KSO_WM_TEMPLATE_INDEX" val="20181224"/>
  <p:tag name="KSO_WM_UNIT_TYPE" val="l_i"/>
  <p:tag name="KSO_WM_UNIT_INDEX" val="1_32"/>
  <p:tag name="KSO_WM_UNIT_ID" val="diagram20181224_4*l_i*1_32"/>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578.xml><?xml version="1.0" encoding="utf-8"?>
<p:tagLst xmlns:p="http://schemas.openxmlformats.org/presentationml/2006/main">
  <p:tag name="KSO_WM_TEMPLATE_CATEGORY" val="diagram"/>
  <p:tag name="KSO_WM_TEMPLATE_INDEX" val="20181224"/>
  <p:tag name="KSO_WM_UNIT_TYPE" val="l_i"/>
  <p:tag name="KSO_WM_UNIT_INDEX" val="1_33"/>
  <p:tag name="KSO_WM_UNIT_ID" val="diagram20181224_4*l_i*1_33"/>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579.xml><?xml version="1.0" encoding="utf-8"?>
<p:tagLst xmlns:p="http://schemas.openxmlformats.org/presentationml/2006/main">
  <p:tag name="KSO_WM_TEMPLATE_CATEGORY" val="diagram"/>
  <p:tag name="KSO_WM_TEMPLATE_INDEX" val="20181224"/>
  <p:tag name="KSO_WM_UNIT_TYPE" val="l_i"/>
  <p:tag name="KSO_WM_UNIT_INDEX" val="1_34"/>
  <p:tag name="KSO_WM_UNIT_ID" val="diagram20181224_4*l_i*1_34"/>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580.xml><?xml version="1.0" encoding="utf-8"?>
<p:tagLst xmlns:p="http://schemas.openxmlformats.org/presentationml/2006/main">
  <p:tag name="KSO_WM_TEMPLATE_CATEGORY" val="diagram"/>
  <p:tag name="KSO_WM_TEMPLATE_INDEX" val="20181224"/>
  <p:tag name="KSO_WM_UNIT_TYPE" val="l_i"/>
  <p:tag name="KSO_WM_UNIT_INDEX" val="1_35"/>
  <p:tag name="KSO_WM_UNIT_ID" val="diagram20181224_4*l_i*1_35"/>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81.xml><?xml version="1.0" encoding="utf-8"?>
<p:tagLst xmlns:p="http://schemas.openxmlformats.org/presentationml/2006/main">
  <p:tag name="KSO_WM_TEMPLATE_CATEGORY" val="diagram"/>
  <p:tag name="KSO_WM_TEMPLATE_INDEX" val="20181224"/>
  <p:tag name="KSO_WM_UNIT_TYPE" val="l_i"/>
  <p:tag name="KSO_WM_UNIT_INDEX" val="1_36"/>
  <p:tag name="KSO_WM_UNIT_ID" val="diagram20181224_4*l_i*1_36"/>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82.xml><?xml version="1.0" encoding="utf-8"?>
<p:tagLst xmlns:p="http://schemas.openxmlformats.org/presentationml/2006/main">
  <p:tag name="KSO_WM_TEMPLATE_CATEGORY" val="diagram"/>
  <p:tag name="KSO_WM_TEMPLATE_INDEX" val="20181224"/>
  <p:tag name="KSO_WM_UNIT_TYPE" val="l_i"/>
  <p:tag name="KSO_WM_UNIT_INDEX" val="1_37"/>
  <p:tag name="KSO_WM_UNIT_ID" val="diagram20181224_4*l_i*1_37"/>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83.xml><?xml version="1.0" encoding="utf-8"?>
<p:tagLst xmlns:p="http://schemas.openxmlformats.org/presentationml/2006/main">
  <p:tag name="KSO_WM_TEMPLATE_CATEGORY" val="diagram"/>
  <p:tag name="KSO_WM_TEMPLATE_INDEX" val="20181224"/>
  <p:tag name="KSO_WM_UNIT_TYPE" val="l_i"/>
  <p:tag name="KSO_WM_UNIT_INDEX" val="1_38"/>
  <p:tag name="KSO_WM_UNIT_ID" val="diagram20181224_4*l_i*1_38"/>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84.xml><?xml version="1.0" encoding="utf-8"?>
<p:tagLst xmlns:p="http://schemas.openxmlformats.org/presentationml/2006/main">
  <p:tag name="KSO_WM_TEMPLATE_CATEGORY" val="diagram"/>
  <p:tag name="KSO_WM_TEMPLATE_INDEX" val="20181224"/>
  <p:tag name="KSO_WM_UNIT_TYPE" val="l_h_i"/>
  <p:tag name="KSO_WM_UNIT_INDEX" val="1_1_4"/>
  <p:tag name="KSO_WM_UNIT_ID" val="diagram20181224_4*l_h_i*1_1_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585.xml><?xml version="1.0" encoding="utf-8"?>
<p:tagLst xmlns:p="http://schemas.openxmlformats.org/presentationml/2006/main">
  <p:tag name="KSO_WM_TEMPLATE_CATEGORY" val="diagram"/>
  <p:tag name="KSO_WM_TEMPLATE_INDEX" val="20181224"/>
  <p:tag name="KSO_WM_UNIT_TYPE" val="l_i"/>
  <p:tag name="KSO_WM_UNIT_INDEX" val="1_39"/>
  <p:tag name="KSO_WM_UNIT_ID" val="diagram20181224_4*l_i*1_39"/>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86.xml><?xml version="1.0" encoding="utf-8"?>
<p:tagLst xmlns:p="http://schemas.openxmlformats.org/presentationml/2006/main">
  <p:tag name="KSO_WM_TEMPLATE_CATEGORY" val="diagram"/>
  <p:tag name="KSO_WM_TEMPLATE_INDEX" val="20181224"/>
  <p:tag name="KSO_WM_UNIT_TYPE" val="l_i"/>
  <p:tag name="KSO_WM_UNIT_INDEX" val="1_40"/>
  <p:tag name="KSO_WM_UNIT_ID" val="diagram20181224_4*l_i*1_40"/>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87.xml><?xml version="1.0" encoding="utf-8"?>
<p:tagLst xmlns:p="http://schemas.openxmlformats.org/presentationml/2006/main">
  <p:tag name="KSO_WM_TEMPLATE_CATEGORY" val="diagram"/>
  <p:tag name="KSO_WM_TEMPLATE_INDEX" val="20181224"/>
  <p:tag name="KSO_WM_UNIT_TYPE" val="l_i"/>
  <p:tag name="KSO_WM_UNIT_INDEX" val="1_41"/>
  <p:tag name="KSO_WM_UNIT_ID" val="diagram20181224_4*l_i*1_41"/>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88.xml><?xml version="1.0" encoding="utf-8"?>
<p:tagLst xmlns:p="http://schemas.openxmlformats.org/presentationml/2006/main">
  <p:tag name="KSO_WM_TEMPLATE_CATEGORY" val="diagram"/>
  <p:tag name="KSO_WM_TEMPLATE_INDEX" val="20181224"/>
  <p:tag name="KSO_WM_UNIT_TYPE" val="l_h_i"/>
  <p:tag name="KSO_WM_UNIT_INDEX" val="1_4_3"/>
  <p:tag name="KSO_WM_UNIT_ID" val="diagram20181224_4*l_h_i*1_4_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589.xml><?xml version="1.0" encoding="utf-8"?>
<p:tagLst xmlns:p="http://schemas.openxmlformats.org/presentationml/2006/main">
  <p:tag name="KSO_WM_TEMPLATE_CATEGORY" val="diagram"/>
  <p:tag name="KSO_WM_TEMPLATE_INDEX" val="20181224"/>
  <p:tag name="KSO_WM_UNIT_TYPE" val="l_i"/>
  <p:tag name="KSO_WM_UNIT_INDEX" val="1_42"/>
  <p:tag name="KSO_WM_UNIT_ID" val="diagram20181224_4*l_i*1_42"/>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0.xml><?xml version="1.0" encoding="utf-8"?>
<p:tagLst xmlns:p="http://schemas.openxmlformats.org/presentationml/2006/main">
  <p:tag name="KSO_WM_TEMPLATE_CATEGORY" val="diagram"/>
  <p:tag name="KSO_WM_TEMPLATE_INDEX" val="20181224"/>
  <p:tag name="KSO_WM_UNIT_TYPE" val="l_i"/>
  <p:tag name="KSO_WM_UNIT_INDEX" val="1_43"/>
  <p:tag name="KSO_WM_UNIT_ID" val="diagram20181224_4*l_i*1_43"/>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91.xml><?xml version="1.0" encoding="utf-8"?>
<p:tagLst xmlns:p="http://schemas.openxmlformats.org/presentationml/2006/main">
  <p:tag name="KSO_WM_TEMPLATE_CATEGORY" val="diagram"/>
  <p:tag name="KSO_WM_TEMPLATE_INDEX" val="20181224"/>
  <p:tag name="KSO_WM_UNIT_TYPE" val="l_i"/>
  <p:tag name="KSO_WM_UNIT_INDEX" val="1_44"/>
  <p:tag name="KSO_WM_UNIT_ID" val="diagram20181224_4*l_i*1_44"/>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92.xml><?xml version="1.0" encoding="utf-8"?>
<p:tagLst xmlns:p="http://schemas.openxmlformats.org/presentationml/2006/main">
  <p:tag name="KSO_WM_TEMPLATE_CATEGORY" val="diagram"/>
  <p:tag name="KSO_WM_TEMPLATE_INDEX" val="20181224"/>
  <p:tag name="KSO_WM_UNIT_TYPE" val="l_i"/>
  <p:tag name="KSO_WM_UNIT_INDEX" val="1_45"/>
  <p:tag name="KSO_WM_UNIT_ID" val="diagram20181224_4*l_i*1_45"/>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93.xml><?xml version="1.0" encoding="utf-8"?>
<p:tagLst xmlns:p="http://schemas.openxmlformats.org/presentationml/2006/main">
  <p:tag name="KSO_WM_TEMPLATE_CATEGORY" val="diagram"/>
  <p:tag name="KSO_WM_TEMPLATE_INDEX" val="20181224"/>
  <p:tag name="KSO_WM_UNIT_TYPE" val="l_i"/>
  <p:tag name="KSO_WM_UNIT_INDEX" val="1_46"/>
  <p:tag name="KSO_WM_UNIT_ID" val="diagram20181224_4*l_i*1_46"/>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 name="KSO_WM_UNIT_USESOURCEFORMAT_APPLY" val="0"/>
</p:tagLst>
</file>

<file path=ppt/tags/tag594.xml><?xml version="1.0" encoding="utf-8"?>
<p:tagLst xmlns:p="http://schemas.openxmlformats.org/presentationml/2006/main">
  <p:tag name="KSO_WM_TEMPLATE_CATEGORY" val="diagram"/>
  <p:tag name="KSO_WM_TEMPLATE_INDEX" val="20181224"/>
  <p:tag name="KSO_WM_UNIT_TYPE" val="l_h_i"/>
  <p:tag name="KSO_WM_UNIT_INDEX" val="1_3_1"/>
  <p:tag name="KSO_WM_UNIT_ID" val="diagram20181224_4*l_h_i*1_3_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0"/>
</p:tagLst>
</file>

<file path=ppt/tags/tag595.xml><?xml version="1.0" encoding="utf-8"?>
<p:tagLst xmlns:p="http://schemas.openxmlformats.org/presentationml/2006/main">
  <p:tag name="KSO_WM_TEMPLATE_CATEGORY" val="diagram"/>
  <p:tag name="KSO_WM_TEMPLATE_INDEX" val="20181224"/>
  <p:tag name="KSO_WM_UNIT_TYPE" val="l_h_i"/>
  <p:tag name="KSO_WM_UNIT_INDEX" val="1_2_2"/>
  <p:tag name="KSO_WM_UNIT_ID" val="diagram20181224_4*l_h_i*1_2_2"/>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0"/>
</p:tagLst>
</file>

<file path=ppt/tags/tag596.xml><?xml version="1.0" encoding="utf-8"?>
<p:tagLst xmlns:p="http://schemas.openxmlformats.org/presentationml/2006/main">
  <p:tag name="KSO_WM_TEMPLATE_CATEGORY" val="diagram"/>
  <p:tag name="KSO_WM_TEMPLATE_INDEX" val="20181224"/>
  <p:tag name="KSO_WM_UNIT_TYPE" val="l_h_i"/>
  <p:tag name="KSO_WM_UNIT_INDEX" val="1_1_1"/>
  <p:tag name="KSO_WM_UNIT_ID" val="diagram20181224_4*l_h_i*1_1_1"/>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0"/>
</p:tagLst>
</file>

<file path=ppt/tags/tag597.xml><?xml version="1.0" encoding="utf-8"?>
<p:tagLst xmlns:p="http://schemas.openxmlformats.org/presentationml/2006/main">
  <p:tag name="KSO_WM_TEMPLATE_CATEGORY" val="diagram"/>
  <p:tag name="KSO_WM_TEMPLATE_INDEX" val="20181224"/>
  <p:tag name="KSO_WM_UNIT_TYPE" val="l_h_i"/>
  <p:tag name="KSO_WM_UNIT_INDEX" val="1_4_2"/>
  <p:tag name="KSO_WM_UNIT_ID" val="diagram20181224_4*l_h_i*1_4_2"/>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0"/>
</p:tagLst>
</file>

<file path=ppt/tags/tag598.xml><?xml version="1.0" encoding="utf-8"?>
<p:tagLst xmlns:p="http://schemas.openxmlformats.org/presentationml/2006/main">
  <p:tag name="KSO_WM_TEMPLATE_CATEGORY" val="diagram"/>
  <p:tag name="KSO_WM_TEMPLATE_INDEX" val="20181224"/>
  <p:tag name="KSO_WM_UNIT_TYPE" val="l_h_i"/>
  <p:tag name="KSO_WM_UNIT_INDEX" val="1_3_3"/>
  <p:tag name="KSO_WM_UNIT_ID" val="diagram20181224_4*l_h_i*1_3_3"/>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0"/>
</p:tagLst>
</file>

<file path=ppt/tags/tag599.xml><?xml version="1.0" encoding="utf-8"?>
<p:tagLst xmlns:p="http://schemas.openxmlformats.org/presentationml/2006/main">
  <p:tag name="KSO_WM_TAG_VERSION" val="1.0"/>
  <p:tag name="KSO_WM_BEAUTIFY_FLAG" val="#wm#"/>
  <p:tag name="KSO_WM_UNIT_TYPE" val="i"/>
  <p:tag name="KSO_WM_UNIT_ID" val="diagram20181224_4*i*56"/>
  <p:tag name="KSO_WM_TEMPLATE_CATEGORY" val="diagram"/>
  <p:tag name="KSO_WM_TEMPLATE_INDEX" val="20181224"/>
  <p:tag name="KSO_WM_UNIT_INDEX" val="56"/>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0.xml><?xml version="1.0" encoding="utf-8"?>
<p:tagLst xmlns:p="http://schemas.openxmlformats.org/presentationml/2006/main">
  <p:tag name="KSO_WM_TEMPLATE_CATEGORY" val="diagram"/>
  <p:tag name="KSO_WM_TEMPLATE_INDEX" val="20181224"/>
  <p:tag name="KSO_WM_UNIT_TYPE" val="l_h_i"/>
  <p:tag name="KSO_WM_UNIT_INDEX" val="1_1_2"/>
  <p:tag name="KSO_WM_UNIT_ID" val="diagram20181224_4*l_h_i*1_1_2"/>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01.xml><?xml version="1.0" encoding="utf-8"?>
<p:tagLst xmlns:p="http://schemas.openxmlformats.org/presentationml/2006/main">
  <p:tag name="KSO_WM_TEMPLATE_CATEGORY" val="diagram"/>
  <p:tag name="KSO_WM_TEMPLATE_INDEX" val="20181224"/>
  <p:tag name="KSO_WM_UNIT_TYPE" val="l_h_i"/>
  <p:tag name="KSO_WM_UNIT_INDEX" val="1_1_3"/>
  <p:tag name="KSO_WM_UNIT_ID" val="diagram20181224_4*l_h_i*1_1_3"/>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02.xml><?xml version="1.0" encoding="utf-8"?>
<p:tagLst xmlns:p="http://schemas.openxmlformats.org/presentationml/2006/main">
  <p:tag name="KSO_WM_TEMPLATE_CATEGORY" val="diagram"/>
  <p:tag name="KSO_WM_TEMPLATE_INDEX" val="20181224"/>
  <p:tag name="KSO_WM_UNIT_TYPE" val="l_h_i"/>
  <p:tag name="KSO_WM_UNIT_INDEX" val="1_2_1"/>
  <p:tag name="KSO_WM_UNIT_ID" val="diagram20181224_4*l_h_i*1_2_1"/>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03.xml><?xml version="1.0" encoding="utf-8"?>
<p:tagLst xmlns:p="http://schemas.openxmlformats.org/presentationml/2006/main">
  <p:tag name="KSO_WM_TEMPLATE_CATEGORY" val="diagram"/>
  <p:tag name="KSO_WM_TEMPLATE_INDEX" val="20181224"/>
  <p:tag name="KSO_WM_UNIT_TYPE" val="l_h_i"/>
  <p:tag name="KSO_WM_UNIT_INDEX" val="1_3_2"/>
  <p:tag name="KSO_WM_UNIT_ID" val="diagram20181224_4*l_h_i*1_3_2"/>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04.xml><?xml version="1.0" encoding="utf-8"?>
<p:tagLst xmlns:p="http://schemas.openxmlformats.org/presentationml/2006/main">
  <p:tag name="KSO_WM_TEMPLATE_CATEGORY" val="diagram"/>
  <p:tag name="KSO_WM_TEMPLATE_INDEX" val="20181224"/>
  <p:tag name="KSO_WM_UNIT_TYPE" val="l_h_i"/>
  <p:tag name="KSO_WM_UNIT_INDEX" val="1_4_1"/>
  <p:tag name="KSO_WM_UNIT_ID" val="diagram20181224_4*l_h_i*1_4_1"/>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 name="KSO_WM_UNIT_USESOURCEFORMAT_APPLY" val="0"/>
</p:tagLst>
</file>

<file path=ppt/tags/tag605.xml><?xml version="1.0" encoding="utf-8"?>
<p:tagLst xmlns:p="http://schemas.openxmlformats.org/presentationml/2006/main">
  <p:tag name="KSO_WM_TEMPLATE_CATEGORY" val="diagram"/>
  <p:tag name="KSO_WM_TEMPLATE_INDEX" val="20181224"/>
  <p:tag name="KSO_WM_UNIT_TYPE" val="l_h_f"/>
  <p:tag name="KSO_WM_UNIT_INDEX" val="1_2_1"/>
  <p:tag name="KSO_WM_UNIT_ID" val="diagram20181224_4*l_h_f*1_2_1"/>
  <p:tag name="KSO_WM_UNIT_LAYERLEVEL" val="1_1_1"/>
  <p:tag name="KSO_WM_UNIT_VALUE" val="24"/>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
  <p:tag name="KSO_WM_UNIT_TEXT_FILL_FORE_SCHEMECOLOR_INDEX" val="3"/>
  <p:tag name="KSO_WM_UNIT_TEXT_FILL_TYPE" val="1"/>
  <p:tag name="KSO_WM_UNIT_USESOURCEFORMAT_APPLY" val="0"/>
</p:tagLst>
</file>

<file path=ppt/tags/tag606.xml><?xml version="1.0" encoding="utf-8"?>
<p:tagLst xmlns:p="http://schemas.openxmlformats.org/presentationml/2006/main">
  <p:tag name="KSO_WM_TEMPLATE_CATEGORY" val="diagram"/>
  <p:tag name="KSO_WM_TEMPLATE_INDEX" val="20181224"/>
  <p:tag name="KSO_WM_UNIT_TYPE" val="l_h_f"/>
  <p:tag name="KSO_WM_UNIT_INDEX" val="1_4_1"/>
  <p:tag name="KSO_WM_UNIT_ID" val="diagram20181224_4*l_h_f*1_4_1"/>
  <p:tag name="KSO_WM_UNIT_LAYERLEVEL" val="1_1_1"/>
  <p:tag name="KSO_WM_UNIT_VALUE" val="24"/>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
  <p:tag name="KSO_WM_UNIT_TEXT_FILL_FORE_SCHEMECOLOR_INDEX" val="3"/>
  <p:tag name="KSO_WM_UNIT_TEXT_FILL_TYPE" val="1"/>
  <p:tag name="KSO_WM_UNIT_USESOURCEFORMAT_APPLY" val="0"/>
</p:tagLst>
</file>

<file path=ppt/tags/tag607.xml><?xml version="1.0" encoding="utf-8"?>
<p:tagLst xmlns:p="http://schemas.openxmlformats.org/presentationml/2006/main">
  <p:tag name="KSO_WM_TEMPLATE_CATEGORY" val="diagram"/>
  <p:tag name="KSO_WM_TEMPLATE_INDEX" val="20181224"/>
  <p:tag name="KSO_WM_UNIT_TYPE" val="l_h_f"/>
  <p:tag name="KSO_WM_UNIT_INDEX" val="1_1_1"/>
  <p:tag name="KSO_WM_UNIT_ID" val="diagram20181224_4*l_h_f*1_1_1"/>
  <p:tag name="KSO_WM_UNIT_LAYERLEVEL" val="1_1_1"/>
  <p:tag name="KSO_WM_UNIT_VALUE" val="24"/>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
  <p:tag name="KSO_WM_UNIT_TEXT_FILL_FORE_SCHEMECOLOR_INDEX" val="3"/>
  <p:tag name="KSO_WM_UNIT_TEXT_FILL_TYPE" val="1"/>
  <p:tag name="KSO_WM_UNIT_USESOURCEFORMAT_APPLY" val="0"/>
</p:tagLst>
</file>

<file path=ppt/tags/tag608.xml><?xml version="1.0" encoding="utf-8"?>
<p:tagLst xmlns:p="http://schemas.openxmlformats.org/presentationml/2006/main">
  <p:tag name="KSO_WM_TEMPLATE_CATEGORY" val="diagram"/>
  <p:tag name="KSO_WM_TEMPLATE_INDEX" val="20181224"/>
  <p:tag name="KSO_WM_UNIT_TYPE" val="l_h_f"/>
  <p:tag name="KSO_WM_UNIT_INDEX" val="1_3_1"/>
  <p:tag name="KSO_WM_UNIT_ID" val="diagram20181224_4*l_h_f*1_3_1"/>
  <p:tag name="KSO_WM_UNIT_LAYERLEVEL" val="1_1_1"/>
  <p:tag name="KSO_WM_UNIT_VALUE" val="24"/>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
  <p:tag name="KSO_WM_UNIT_TEXT_FILL_FORE_SCHEMECOLOR_INDEX" val="3"/>
  <p:tag name="KSO_WM_UNIT_TEXT_FILL_TYPE" val="1"/>
  <p:tag name="KSO_WM_UNIT_USESOURCEFORMAT_APPLY" val="0"/>
</p:tagLst>
</file>

<file path=ppt/tags/tag609.xml><?xml version="1.0" encoding="utf-8"?>
<p:tagLst xmlns:p="http://schemas.openxmlformats.org/presentationml/2006/main">
  <p:tag name="KSO_WM_TAG_VERSION" val="1.0"/>
  <p:tag name="KSO_WM_BEAUTIFY_FLAG" val="#wm#"/>
  <p:tag name="KSO_WM_UNIT_TYPE" val="i"/>
  <p:tag name="KSO_WM_UNIT_ID" val="diagram20181224_4*i*73"/>
  <p:tag name="KSO_WM_TEMPLATE_CATEGORY" val="diagram"/>
  <p:tag name="KSO_WM_TEMPLATE_INDEX" val="20181224"/>
  <p:tag name="KSO_WM_UNIT_INDEX" val="73"/>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0.xml><?xml version="1.0" encoding="utf-8"?>
<p:tagLst xmlns:p="http://schemas.openxmlformats.org/presentationml/2006/main">
  <p:tag name="KSO_WM_TEMPLATE_CATEGORY" val="diagram"/>
  <p:tag name="KSO_WM_TEMPLATE_INDEX" val="20181224"/>
  <p:tag name="KSO_WM_UNIT_TYPE" val="l_h_i"/>
  <p:tag name="KSO_WM_UNIT_INDEX" val="1_5_2"/>
  <p:tag name="KSO_WM_UNIT_ID" val="diagram20181224_4*l_h_i*1_5_2"/>
  <p:tag name="KSO_WM_UNIT_LAYERLEVEL" val="1_1_1"/>
  <p:tag name="KSO_WM_BEAUTIFY_FLAG" val="#wm#"/>
  <p:tag name="KSO_WM_TAG_VERSION" val="1.0"/>
  <p:tag name="KSO_WM_DIAGRAM_GROUP_CODE" val="l1-1"/>
  <p:tag name="KSO_WM_UNIT_FILL_FORE_SCHEMECOLOR_INDEX" val="14"/>
  <p:tag name="KSO_WM_UNIT_FILL_TYPE" val="1"/>
  <p:tag name="KSO_WM_UNIT_USESOURCEFORMAT_APPLY" val="0"/>
</p:tagLst>
</file>

<file path=ppt/tags/tag611.xml><?xml version="1.0" encoding="utf-8"?>
<p:tagLst xmlns:p="http://schemas.openxmlformats.org/presentationml/2006/main">
  <p:tag name="KSO_WM_TEMPLATE_CATEGORY" val="diagram"/>
  <p:tag name="KSO_WM_TEMPLATE_INDEX" val="20181224"/>
  <p:tag name="KSO_WM_UNIT_TYPE" val="l_h_i"/>
  <p:tag name="KSO_WM_UNIT_INDEX" val="1_5_3"/>
  <p:tag name="KSO_WM_UNIT_ID" val="diagram20181224_4*l_h_i*1_5_3"/>
  <p:tag name="KSO_WM_UNIT_LAYERLEVEL" val="1_1_1"/>
  <p:tag name="KSO_WM_BEAUTIFY_FLAG" val="#wm#"/>
  <p:tag name="KSO_WM_TAG_VERSION" val="1.0"/>
  <p:tag name="KSO_WM_DIAGRAM_GROUP_CODE" val="l1-1"/>
  <p:tag name="KSO_WM_UNIT_FILL_FORE_SCHEMECOLOR_INDEX" val="14"/>
  <p:tag name="KSO_WM_UNIT_FILL_TYPE" val="1"/>
  <p:tag name="KSO_WM_UNIT_USESOURCEFORMAT_APPLY" val="0"/>
</p:tagLst>
</file>

<file path=ppt/tags/tag612.xml><?xml version="1.0" encoding="utf-8"?>
<p:tagLst xmlns:p="http://schemas.openxmlformats.org/presentationml/2006/main">
  <p:tag name="KSO_WM_TEMPLATE_CATEGORY" val="diagram"/>
  <p:tag name="KSO_WM_TEMPLATE_INDEX" val="20181224"/>
  <p:tag name="KSO_WM_UNIT_TYPE" val="l_h_i"/>
  <p:tag name="KSO_WM_UNIT_INDEX" val="1_5_4"/>
  <p:tag name="KSO_WM_UNIT_ID" val="diagram20181224_4*l_h_i*1_5_4"/>
  <p:tag name="KSO_WM_UNIT_LAYERLEVEL" val="1_1_1"/>
  <p:tag name="KSO_WM_BEAUTIFY_FLAG" val="#wm#"/>
  <p:tag name="KSO_WM_TAG_VERSION" val="1.0"/>
  <p:tag name="KSO_WM_DIAGRAM_GROUP_CODE" val="l1-1"/>
  <p:tag name="KSO_WM_UNIT_FILL_FORE_SCHEMECOLOR_INDEX" val="14"/>
  <p:tag name="KSO_WM_UNIT_FILL_TYPE" val="1"/>
  <p:tag name="KSO_WM_UNIT_USESOURCEFORMAT_APPLY" val="0"/>
</p:tagLst>
</file>

<file path=ppt/tags/tag613.xml><?xml version="1.0" encoding="utf-8"?>
<p:tagLst xmlns:p="http://schemas.openxmlformats.org/presentationml/2006/main">
  <p:tag name="KSO_WM_TEMPLATE_CATEGORY" val="diagram"/>
  <p:tag name="KSO_WM_TEMPLATE_INDEX" val="20181224"/>
  <p:tag name="KSO_WM_UNIT_TYPE" val="l_h_i"/>
  <p:tag name="KSO_WM_UNIT_INDEX" val="1_5_5"/>
  <p:tag name="KSO_WM_UNIT_ID" val="diagram20181224_4*l_h_i*1_5_5"/>
  <p:tag name="KSO_WM_UNIT_LAYERLEVEL" val="1_1_1"/>
  <p:tag name="KSO_WM_BEAUTIFY_FLAG" val="#wm#"/>
  <p:tag name="KSO_WM_TAG_VERSION" val="1.0"/>
  <p:tag name="KSO_WM_DIAGRAM_GROUP_CODE" val="l1-1"/>
  <p:tag name="KSO_WM_UNIT_FILL_FORE_SCHEMECOLOR_INDEX" val="14"/>
  <p:tag name="KSO_WM_UNIT_FILL_TYPE" val="1"/>
  <p:tag name="KSO_WM_UNIT_USESOURCEFORMAT_APPLY" val="0"/>
</p:tagLst>
</file>

<file path=ppt/tags/tag614.xml><?xml version="1.0" encoding="utf-8"?>
<p:tagLst xmlns:p="http://schemas.openxmlformats.org/presentationml/2006/main">
  <p:tag name="KSO_WM_TEMPLATE_CATEGORY" val="diagram"/>
  <p:tag name="KSO_WM_TEMPLATE_INDEX" val="20181224"/>
  <p:tag name="KSO_WM_UNIT_TYPE" val="l_h_i"/>
  <p:tag name="KSO_WM_UNIT_INDEX" val="1_5_6"/>
  <p:tag name="KSO_WM_UNIT_ID" val="diagram20181224_4*l_h_i*1_5_6"/>
  <p:tag name="KSO_WM_UNIT_LAYERLEVEL" val="1_1_1"/>
  <p:tag name="KSO_WM_BEAUTIFY_FLAG" val="#wm#"/>
  <p:tag name="KSO_WM_TAG_VERSION" val="1.0"/>
  <p:tag name="KSO_WM_DIAGRAM_GROUP_CODE" val="l1-1"/>
  <p:tag name="KSO_WM_UNIT_FILL_FORE_SCHEMECOLOR_INDEX" val="14"/>
  <p:tag name="KSO_WM_UNIT_FILL_TYPE" val="1"/>
  <p:tag name="KSO_WM_UNIT_USESOURCEFORMAT_APPLY" val="0"/>
</p:tagLst>
</file>

<file path=ppt/tags/tag615.xml><?xml version="1.0" encoding="utf-8"?>
<p:tagLst xmlns:p="http://schemas.openxmlformats.org/presentationml/2006/main">
  <p:tag name="KSO_WM_TEMPLATE_CATEGORY" val="diagram"/>
  <p:tag name="KSO_WM_TEMPLATE_INDEX" val="20181224"/>
  <p:tag name="KSO_WM_UNIT_TYPE" val="l_h_i"/>
  <p:tag name="KSO_WM_UNIT_INDEX" val="1_5_7"/>
  <p:tag name="KSO_WM_UNIT_ID" val="diagram20181224_4*l_h_i*1_5_7"/>
  <p:tag name="KSO_WM_UNIT_LAYERLEVEL" val="1_1_1"/>
  <p:tag name="KSO_WM_BEAUTIFY_FLAG" val="#wm#"/>
  <p:tag name="KSO_WM_TAG_VERSION" val="1.0"/>
  <p:tag name="KSO_WM_DIAGRAM_GROUP_CODE" val="l1-1"/>
  <p:tag name="KSO_WM_UNIT_FILL_FORE_SCHEMECOLOR_INDEX" val="14"/>
  <p:tag name="KSO_WM_UNIT_FILL_TYPE" val="1"/>
  <p:tag name="KSO_WM_UNIT_USESOURCEFORMAT_APPLY" val="0"/>
</p:tagLst>
</file>

<file path=ppt/tags/tag616.xml><?xml version="1.0" encoding="utf-8"?>
<p:tagLst xmlns:p="http://schemas.openxmlformats.org/presentationml/2006/main">
  <p:tag name="KSO_WM_TEMPLATE_CATEGORY" val="diagram"/>
  <p:tag name="KSO_WM_TEMPLATE_INDEX" val="20181224"/>
  <p:tag name="KSO_WM_UNIT_TYPE" val="l_h_i"/>
  <p:tag name="KSO_WM_UNIT_INDEX" val="1_5_8"/>
  <p:tag name="KSO_WM_UNIT_ID" val="diagram20181224_4*l_h_i*1_5_8"/>
  <p:tag name="KSO_WM_UNIT_LAYERLEVEL" val="1_1_1"/>
  <p:tag name="KSO_WM_BEAUTIFY_FLAG" val="#wm#"/>
  <p:tag name="KSO_WM_TAG_VERSION" val="1.0"/>
  <p:tag name="KSO_WM_DIAGRAM_GROUP_CODE" val="l1-1"/>
  <p:tag name="KSO_WM_UNIT_FILL_FORE_SCHEMECOLOR_INDEX" val="14"/>
  <p:tag name="KSO_WM_UNIT_FILL_TYPE" val="1"/>
  <p:tag name="KSO_WM_UNIT_USESOURCEFORMAT_APPLY" val="0"/>
</p:tagLst>
</file>

<file path=ppt/tags/tag617.xml><?xml version="1.0" encoding="utf-8"?>
<p:tagLst xmlns:p="http://schemas.openxmlformats.org/presentationml/2006/main">
  <p:tag name="KSO_WM_TEMPLATE_CATEGORY" val="diagram"/>
  <p:tag name="KSO_WM_TEMPLATE_INDEX" val="20181224"/>
  <p:tag name="KSO_WM_UNIT_TYPE" val="l_h_i"/>
  <p:tag name="KSO_WM_UNIT_INDEX" val="1_5_9"/>
  <p:tag name="KSO_WM_UNIT_ID" val="diagram20181224_4*l_h_i*1_5_9"/>
  <p:tag name="KSO_WM_UNIT_LAYERLEVEL" val="1_1_1"/>
  <p:tag name="KSO_WM_BEAUTIFY_FLAG" val="#wm#"/>
  <p:tag name="KSO_WM_TAG_VERSION" val="1.0"/>
  <p:tag name="KSO_WM_DIAGRAM_GROUP_CODE" val="l1-1"/>
  <p:tag name="KSO_WM_UNIT_FILL_FORE_SCHEMECOLOR_INDEX" val="14"/>
  <p:tag name="KSO_WM_UNIT_FILL_TYPE" val="1"/>
  <p:tag name="KSO_WM_UNIT_USESOURCEFORMAT_APPLY" val="0"/>
</p:tagLst>
</file>

<file path=ppt/tags/tag618.xml><?xml version="1.0" encoding="utf-8"?>
<p:tagLst xmlns:p="http://schemas.openxmlformats.org/presentationml/2006/main">
  <p:tag name="KSO_WM_TEMPLATE_CATEGORY" val="diagram"/>
  <p:tag name="KSO_WM_TEMPLATE_INDEX" val="20181224"/>
  <p:tag name="KSO_WM_UNIT_TYPE" val="l_h_i"/>
  <p:tag name="KSO_WM_UNIT_INDEX" val="1_5_10"/>
  <p:tag name="KSO_WM_UNIT_ID" val="diagram20181224_4*l_h_i*1_5_10"/>
  <p:tag name="KSO_WM_UNIT_LAYERLEVEL" val="1_1_1"/>
  <p:tag name="KSO_WM_BEAUTIFY_FLAG" val="#wm#"/>
  <p:tag name="KSO_WM_TAG_VERSION" val="1.0"/>
  <p:tag name="KSO_WM_DIAGRAM_GROUP_CODE" val="l1-1"/>
  <p:tag name="KSO_WM_UNIT_FILL_FORE_SCHEMECOLOR_INDEX" val="14"/>
  <p:tag name="KSO_WM_UNIT_FILL_TYPE" val="1"/>
  <p:tag name="KSO_WM_UNIT_USESOURCEFORMAT_APPLY" val="0"/>
</p:tagLst>
</file>

<file path=ppt/tags/tag619.xml><?xml version="1.0" encoding="utf-8"?>
<p:tagLst xmlns:p="http://schemas.openxmlformats.org/presentationml/2006/main">
  <p:tag name="KSO_WM_BEAUTIFY_FLAG" val="#wm#"/>
  <p:tag name="KSO_WM_TEMPLATE_CATEGORY" val="diagram"/>
  <p:tag name="KSO_WM_TEMPLATE_INDEX" val="717"/>
  <p:tag name="KSO_WM_SLIDE_ID" val="diagram71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642_7*l_i*1_1"/>
  <p:tag name="KSO_WM_TEMPLATE_CATEGORY" val="diagram"/>
  <p:tag name="KSO_WM_TEMPLATE_INDEX" val="20170642"/>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642_7*l_i*1_2"/>
  <p:tag name="KSO_WM_TEMPLATE_CATEGORY" val="diagram"/>
  <p:tag name="KSO_WM_TEMPLATE_INDEX" val="20170642"/>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0"/>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642_7*l_i*1_3"/>
  <p:tag name="KSO_WM_TEMPLATE_CATEGORY" val="diagram"/>
  <p:tag name="KSO_WM_TEMPLATE_INDEX" val="20170642"/>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0"/>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642_7*l_h_i*1_4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642_7*l_h_i*1_4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70642_7*l_h_i*1_4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70642_7*l_h_i*1_4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170642_7*l_h_i*1_4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0"/>
</p:tagLst>
</file>

<file path=ppt/tags/tag628.xml><?xml version="1.0" encoding="utf-8"?>
<p:tagLst xmlns:p="http://schemas.openxmlformats.org/presentationml/2006/main">
  <p:tag name="KSO_WM_UNIT_VALUE" val="70*6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70642_7*l_h_x*1_4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642_7*l_h_i*1_3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642_7*l_h_i*1_3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642_7*l_h_i*1_3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70642_7*l_h_i*1_3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170642_7*l_h_i*1_3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0"/>
</p:tagLst>
</file>

<file path=ppt/tags/tag634.xml><?xml version="1.0" encoding="utf-8"?>
<p:tagLst xmlns:p="http://schemas.openxmlformats.org/presentationml/2006/main">
  <p:tag name="KSO_WM_UNIT_VALUE" val="52*7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70642_7*l_h_x*1_3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642_7*l_h_i*1_1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642_7*l_h_i*1_1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642_7*l_h_i*1_1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70642_7*l_h_i*1_1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170642_7*l_h_i*1_1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0"/>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0.xml><?xml version="1.0" encoding="utf-8"?>
<p:tagLst xmlns:p="http://schemas.openxmlformats.org/presentationml/2006/main">
  <p:tag name="KSO_WM_UNIT_VALUE" val="56*7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70642_7*l_h_x*1_1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642_7*l_h_i*1_5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642_7*l_h_i*1_5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70642_7*l_h_i*1_5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170642_7*l_h_i*1_5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170642_7*l_h_i*1_5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0"/>
</p:tagLst>
</file>

<file path=ppt/tags/tag646.xml><?xml version="1.0" encoding="utf-8"?>
<p:tagLst xmlns:p="http://schemas.openxmlformats.org/presentationml/2006/main">
  <p:tag name="KSO_WM_UNIT_VALUE" val="47*7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70642_7*l_h_x*1_5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170642_7*l_h_i*1_7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170642_7*l_h_i*1_7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170642_7*l_h_i*1_7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4"/>
  <p:tag name="KSO_WM_UNIT_ID" val="diagram20170642_7*l_h_i*1_7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5"/>
  <p:tag name="KSO_WM_UNIT_ID" val="diagram20170642_7*l_h_i*1_7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0"/>
</p:tagLst>
</file>

<file path=ppt/tags/tag652.xml><?xml version="1.0" encoding="utf-8"?>
<p:tagLst xmlns:p="http://schemas.openxmlformats.org/presentationml/2006/main">
  <p:tag name="KSO_WM_UNIT_VALUE" val="53*70"/>
  <p:tag name="KSO_WM_UNIT_HIGHLIGHT" val="0"/>
  <p:tag name="KSO_WM_UNIT_COMPATIBLE" val="0"/>
  <p:tag name="KSO_WM_UNIT_DIAGRAM_ISNUMVISUAL" val="0"/>
  <p:tag name="KSO_WM_UNIT_DIAGRAM_ISREFERUNIT" val="0"/>
  <p:tag name="KSO_WM_DIAGRAM_GROUP_CODE" val="l1-1"/>
  <p:tag name="KSO_WM_UNIT_TYPE" val="l_h_x"/>
  <p:tag name="KSO_WM_UNIT_INDEX" val="1_7_1"/>
  <p:tag name="KSO_WM_UNIT_ID" val="diagram20170642_7*l_h_x*1_7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70642_7*l_h_i*1_6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70642_7*l_h_i*1_6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170642_7*l_h_i*1_6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170642_7*l_h_i*1_6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5"/>
  <p:tag name="KSO_WM_UNIT_ID" val="diagram20170642_7*l_h_i*1_6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0"/>
</p:tagLst>
</file>

<file path=ppt/tags/tag658.xml><?xml version="1.0" encoding="utf-8"?>
<p:tagLst xmlns:p="http://schemas.openxmlformats.org/presentationml/2006/main">
  <p:tag name="KSO_WM_UNIT_VALUE" val="65*70"/>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70642_7*l_h_x*1_6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642_7*l_h_i*1_2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642_7*l_h_i*1_2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642_7*l_h_i*1_2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70642_7*l_h_i*1_2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170642_7*l_h_i*1_2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0"/>
</p:tagLst>
</file>

<file path=ppt/tags/tag664.xml><?xml version="1.0" encoding="utf-8"?>
<p:tagLst xmlns:p="http://schemas.openxmlformats.org/presentationml/2006/main">
  <p:tag name="KSO_WM_UNIT_VALUE" val="60*6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70642_7*l_h_x*1_2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665.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7_1"/>
  <p:tag name="KSO_WM_UNIT_ID" val="diagram20170642_7*l_h_a*1_7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0"/>
</p:tagLst>
</file>

<file path=ppt/tags/tag666.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642_7*l_h_a*1_1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0"/>
</p:tagLst>
</file>

<file path=ppt/tags/tag667.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642_7*l_h_a*1_3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0"/>
</p:tagLst>
</file>

<file path=ppt/tags/tag668.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170642_7*l_h_a*1_6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0"/>
</p:tagLst>
</file>

<file path=ppt/tags/tag669.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642_7*l_h_a*1_2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0"/>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0.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70642_7*l_h_a*1_4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0"/>
</p:tagLst>
</file>

<file path=ppt/tags/tag671.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70642_7*l_h_a*1_5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0"/>
</p:tagLst>
</file>

<file path=ppt/tags/tag672.xml><?xml version="1.0" encoding="utf-8"?>
<p:tagLst xmlns:p="http://schemas.openxmlformats.org/presentationml/2006/main">
  <p:tag name="KSO_WM_BEAUTIFY_FLAG" val="#wm#"/>
  <p:tag name="KSO_WM_TEMPLATE_CATEGORY" val="diagram"/>
  <p:tag name="KSO_WM_TEMPLATE_INDEX" val="717"/>
  <p:tag name="KSO_WM_SLIDE_ID" val="diagram71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673.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i"/>
  <p:tag name="KSO_WM_UNIT_INDEX" val="1_1"/>
  <p:tag name="KSO_WM_UNIT_LAYERLEVEL" val="1_1"/>
  <p:tag name="KSO_WM_DIAGRAM_GROUP_CODE" val="l1-1"/>
  <p:tag name="KSO_WM_UNIT_ID" val="diagram20174727_3*l_i*1_1"/>
  <p:tag name="KSO_WM_UNIT_LINE_FORE_SCHEMECOLOR_INDEX" val="13"/>
  <p:tag name="KSO_WM_UNIT_LINE_FILL_TYPE" val="2"/>
  <p:tag name="KSO_WM_UNIT_TEXT_FILL_FORE_SCHEMECOLOR_INDEX" val="13"/>
  <p:tag name="KSO_WM_UNIT_TEXT_FILL_TYPE" val="1"/>
  <p:tag name="KSO_WM_UNIT_USESOURCEFORMAT_APPLY" val="0"/>
</p:tagLst>
</file>

<file path=ppt/tags/tag674.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i"/>
  <p:tag name="KSO_WM_UNIT_INDEX" val="1_2"/>
  <p:tag name="KSO_WM_UNIT_LAYERLEVEL" val="1_1"/>
  <p:tag name="KSO_WM_DIAGRAM_GROUP_CODE" val="l1-1"/>
  <p:tag name="KSO_WM_UNIT_ID" val="diagram20174727_3*l_i*1_2"/>
  <p:tag name="KSO_WM_UNIT_LINE_FORE_SCHEMECOLOR_INDEX" val="13"/>
  <p:tag name="KSO_WM_UNIT_LINE_FILL_TYPE" val="2"/>
  <p:tag name="KSO_WM_UNIT_TEXT_FILL_FORE_SCHEMECOLOR_INDEX" val="13"/>
  <p:tag name="KSO_WM_UNIT_TEXT_FILL_TYPE" val="1"/>
  <p:tag name="KSO_WM_UNIT_USESOURCEFORMAT_APPLY" val="0"/>
</p:tagLst>
</file>

<file path=ppt/tags/tag675.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i"/>
  <p:tag name="KSO_WM_UNIT_INDEX" val="1_3"/>
  <p:tag name="KSO_WM_UNIT_LAYERLEVEL" val="1_1"/>
  <p:tag name="KSO_WM_DIAGRAM_GROUP_CODE" val="l1-1"/>
  <p:tag name="KSO_WM_UNIT_ID" val="diagram20174727_3*l_i*1_3"/>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676.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i"/>
  <p:tag name="KSO_WM_UNIT_INDEX" val="1_4"/>
  <p:tag name="KSO_WM_UNIT_LAYERLEVEL" val="1_1"/>
  <p:tag name="KSO_WM_DIAGRAM_GROUP_CODE" val="l1-1"/>
  <p:tag name="KSO_WM_UNIT_ID" val="diagram20174727_3*l_i*1_4"/>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677.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i"/>
  <p:tag name="KSO_WM_UNIT_INDEX" val="1_5"/>
  <p:tag name="KSO_WM_UNIT_LAYERLEVEL" val="1_1"/>
  <p:tag name="KSO_WM_DIAGRAM_GROUP_CODE" val="l1-1"/>
  <p:tag name="KSO_WM_UNIT_ID" val="diagram20174727_3*l_i*1_5"/>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678.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i"/>
  <p:tag name="KSO_WM_UNIT_INDEX" val="1_6"/>
  <p:tag name="KSO_WM_UNIT_LAYERLEVEL" val="1_1"/>
  <p:tag name="KSO_WM_DIAGRAM_GROUP_CODE" val="l1-1"/>
  <p:tag name="KSO_WM_UNIT_ID" val="diagram20174727_3*l_i*1_6"/>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679.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i"/>
  <p:tag name="KSO_WM_UNIT_INDEX" val="1_7"/>
  <p:tag name="KSO_WM_UNIT_LAYERLEVEL" val="1_1"/>
  <p:tag name="KSO_WM_DIAGRAM_GROUP_CODE" val="l1-1"/>
  <p:tag name="KSO_WM_UNIT_ID" val="diagram20174727_3*l_i*1_7"/>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680.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i"/>
  <p:tag name="KSO_WM_UNIT_INDEX" val="1_8"/>
  <p:tag name="KSO_WM_UNIT_LAYERLEVEL" val="1_1"/>
  <p:tag name="KSO_WM_DIAGRAM_GROUP_CODE" val="l1-1"/>
  <p:tag name="KSO_WM_UNIT_ID" val="diagram20174727_3*l_i*1_8"/>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681.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i"/>
  <p:tag name="KSO_WM_UNIT_INDEX" val="1_9"/>
  <p:tag name="KSO_WM_UNIT_LAYERLEVEL" val="1_1"/>
  <p:tag name="KSO_WM_DIAGRAM_GROUP_CODE" val="l1-1"/>
  <p:tag name="KSO_WM_UNIT_ID" val="diagram20174727_3*l_i*1_9"/>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682.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i"/>
  <p:tag name="KSO_WM_UNIT_INDEX" val="1_10"/>
  <p:tag name="KSO_WM_UNIT_LAYERLEVEL" val="1_1"/>
  <p:tag name="KSO_WM_DIAGRAM_GROUP_CODE" val="l1-1"/>
  <p:tag name="KSO_WM_UNIT_ID" val="diagram20174727_3*l_i*1_10"/>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683.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i"/>
  <p:tag name="KSO_WM_UNIT_INDEX" val="1_11"/>
  <p:tag name="KSO_WM_UNIT_LAYERLEVEL" val="1_1"/>
  <p:tag name="KSO_WM_DIAGRAM_GROUP_CODE" val="l1-1"/>
  <p:tag name="KSO_WM_UNIT_ID" val="diagram20174727_3*l_i*1_11"/>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684.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i"/>
  <p:tag name="KSO_WM_UNIT_INDEX" val="1_12"/>
  <p:tag name="KSO_WM_UNIT_LAYERLEVEL" val="1_1"/>
  <p:tag name="KSO_WM_DIAGRAM_GROUP_CODE" val="l1-1"/>
  <p:tag name="KSO_WM_UNIT_ID" val="diagram20174727_3*l_i*1_12"/>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685.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i"/>
  <p:tag name="KSO_WM_UNIT_INDEX" val="1_13"/>
  <p:tag name="KSO_WM_UNIT_LAYERLEVEL" val="1_1"/>
  <p:tag name="KSO_WM_DIAGRAM_GROUP_CODE" val="l1-1"/>
  <p:tag name="KSO_WM_UNIT_ID" val="diagram20174727_3*l_i*1_13"/>
  <p:tag name="KSO_WM_UNIT_FILL_FORE_SCHEMECOLOR_INDEX" val="14"/>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686.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i"/>
  <p:tag name="KSO_WM_UNIT_INDEX" val="1_14"/>
  <p:tag name="KSO_WM_UNIT_LAYERLEVEL" val="1_1"/>
  <p:tag name="KSO_WM_DIAGRAM_GROUP_CODE" val="l1-1"/>
  <p:tag name="KSO_WM_UNIT_ID" val="diagram20174727_3*l_i*1_14"/>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687.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h_a"/>
  <p:tag name="KSO_WM_UNIT_INDEX" val="1_2_1"/>
  <p:tag name="KSO_WM_UNIT_ID" val="diagram20174727_3*l_h_a*1_2_1"/>
  <p:tag name="KSO_WM_UNIT_LAYERLEVEL" val="1_1_1"/>
  <p:tag name="KSO_WM_UNIT_VALUE" val="9"/>
  <p:tag name="KSO_WM_UNIT_HIGHLIGHT" val="0"/>
  <p:tag name="KSO_WM_UNIT_COMPATIBLE" val="0"/>
  <p:tag name="KSO_WM_UNIT_CLEAR" val="0"/>
  <p:tag name="KSO_WM_UNIT_PRESET_TEXT_INDEX" val="0"/>
  <p:tag name="KSO_WM_UNIT_PRESET_TEXT_LEN" val="9"/>
  <p:tag name="KSO_WM_DIAGRAM_GROUP_CODE" val="l1-1"/>
  <p:tag name="KSO_WM_UNIT_TEXT_FILL_FORE_SCHEMECOLOR_INDEX" val="13"/>
  <p:tag name="KSO_WM_UNIT_TEXT_FILL_TYPE" val="1"/>
  <p:tag name="KSO_WM_UNIT_USESOURCEFORMAT_APPLY" val="0"/>
</p:tagLst>
</file>

<file path=ppt/tags/tag688.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h_a"/>
  <p:tag name="KSO_WM_UNIT_INDEX" val="1_3_1"/>
  <p:tag name="KSO_WM_UNIT_ID" val="diagram20174727_3*l_h_a*1_3_1"/>
  <p:tag name="KSO_WM_UNIT_LAYERLEVEL" val="1_1_1"/>
  <p:tag name="KSO_WM_UNIT_VALUE" val="9"/>
  <p:tag name="KSO_WM_UNIT_HIGHLIGHT" val="0"/>
  <p:tag name="KSO_WM_UNIT_COMPATIBLE" val="0"/>
  <p:tag name="KSO_WM_UNIT_CLEAR" val="0"/>
  <p:tag name="KSO_WM_UNIT_PRESET_TEXT_INDEX" val="0"/>
  <p:tag name="KSO_WM_UNIT_PRESET_TEXT_LEN" val="9"/>
  <p:tag name="KSO_WM_DIAGRAM_GROUP_CODE" val="l1-1"/>
  <p:tag name="KSO_WM_UNIT_TEXT_FILL_FORE_SCHEMECOLOR_INDEX" val="13"/>
  <p:tag name="KSO_WM_UNIT_TEXT_FILL_TYPE" val="1"/>
  <p:tag name="KSO_WM_UNIT_USESOURCEFORMAT_APPLY" val="0"/>
</p:tagLst>
</file>

<file path=ppt/tags/tag689.xml><?xml version="1.0" encoding="utf-8"?>
<p:tagLst xmlns:p="http://schemas.openxmlformats.org/presentationml/2006/main">
  <p:tag name="KSO_WM_TAG_VERSION" val="1.0"/>
  <p:tag name="KSO_WM_BEAUTIFY_FLAG" val="#wm#"/>
  <p:tag name="KSO_WM_TEMPLATE_CATEGORY" val="diagram"/>
  <p:tag name="KSO_WM_TEMPLATE_INDEX" val="20174727"/>
  <p:tag name="KSO_WM_UNIT_TYPE" val="l_h_a"/>
  <p:tag name="KSO_WM_UNIT_INDEX" val="1_1_1"/>
  <p:tag name="KSO_WM_UNIT_ID" val="diagram20174727_3*l_h_a*1_1_1"/>
  <p:tag name="KSO_WM_UNIT_LAYERLEVEL" val="1_1_1"/>
  <p:tag name="KSO_WM_UNIT_VALUE" val="9"/>
  <p:tag name="KSO_WM_UNIT_HIGHLIGHT" val="0"/>
  <p:tag name="KSO_WM_UNIT_COMPATIBLE" val="0"/>
  <p:tag name="KSO_WM_UNIT_CLEAR" val="0"/>
  <p:tag name="KSO_WM_UNIT_PRESET_TEXT_INDEX" val="0"/>
  <p:tag name="KSO_WM_UNIT_PRESET_TEXT_LEN" val="9"/>
  <p:tag name="KSO_WM_DIAGRAM_GROUP_CODE" val="l1-1"/>
  <p:tag name="KSO_WM_UNIT_TEXT_FILL_FORE_SCHEMECOLOR_INDEX" val="13"/>
  <p:tag name="KSO_WM_UNIT_TEXT_FILL_TYPE" val="1"/>
  <p:tag name="KSO_WM_UNIT_USESOURCEFORMAT_APPLY" val="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690.xml><?xml version="1.0" encoding="utf-8"?>
<p:tagLst xmlns:p="http://schemas.openxmlformats.org/presentationml/2006/main">
  <p:tag name="KSO_WM_BEAUTIFY_FLAG" val="#wm#"/>
  <p:tag name="KSO_WM_TEMPLATE_CATEGORY" val="diagram"/>
  <p:tag name="KSO_WM_TEMPLATE_INDEX" val="717"/>
  <p:tag name="KSO_WM_SLIDE_ID" val="diagram717_4"/>
  <p:tag name="KSO_WM_TEMPLATE_SUBCATEGORY" val="0"/>
  <p:tag name="KSO_WM_TEMPLATE_MASTER_TYPE" val="0"/>
  <p:tag name="KSO_WM_TEMPLATE_COLOR_TYPE" val="1"/>
  <p:tag name="KSO_WM_SLIDE_TYPE" val="text"/>
  <p:tag name="KSO_WM_SLIDE_SUBTYPE" val="diag"/>
  <p:tag name="KSO_WM_SLIDE_ITEM_CNT" val="3"/>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691.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da0ab211-1edd-4470-98ce-94032746869c}"/>
</p:tagLst>
</file>

<file path=ppt/tags/tag692.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da0ab211-1edd-4470-98ce-94032746869c}"/>
</p:tagLst>
</file>

<file path=ppt/tags/tag693.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da0ab211-1edd-4470-98ce-94032746869c}"/>
</p:tagLst>
</file>

<file path=ppt/tags/tag6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da0ab211-1edd-4470-98ce-94032746869c}"/>
  <p:tag name="KSO_WM_UNIT_TEXTBOXSTYLE_TEMPLATEID" val="3132967"/>
  <p:tag name="KSO_WM_UNIT_TEXTBOXSTYLE_TYPE" val="5"/>
</p:tagLst>
</file>

<file path=ppt/tags/tag695.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
  <p:tag name="KSO_WM_UNIT_ID" val="diagram20160808_2*l_i*1_1"/>
  <p:tag name="KSO_WM_UNIT_LAYERLEVEL" val="1_1"/>
  <p:tag name="KSO_WM_DIAGRAM_GROUP_CODE" val="l1-1"/>
  <p:tag name="KSO_WM_UNIT_FILL_FORE_SCHEMECOLOR_INDEX" val="6"/>
  <p:tag name="KSO_WM_UNIT_FILL_TYPE" val="1"/>
  <p:tag name="KSO_WM_UNIT_USESOURCEFORMAT_APPLY" val="0"/>
</p:tagLst>
</file>

<file path=ppt/tags/tag696.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
  <p:tag name="KSO_WM_UNIT_ID" val="diagram20160808_2*l_i*1_2"/>
  <p:tag name="KSO_WM_UNIT_LAYERLEVEL" val="1_1"/>
  <p:tag name="KSO_WM_DIAGRAM_GROUP_CODE" val="l1-1"/>
  <p:tag name="KSO_WM_UNIT_FILL_FORE_SCHEMECOLOR_INDEX" val="6"/>
  <p:tag name="KSO_WM_UNIT_FILL_TYPE" val="1"/>
  <p:tag name="KSO_WM_UNIT_USESOURCEFORMAT_APPLY" val="0"/>
</p:tagLst>
</file>

<file path=ppt/tags/tag697.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3"/>
  <p:tag name="KSO_WM_UNIT_ID" val="diagram20160808_2*l_i*1_3"/>
  <p:tag name="KSO_WM_UNIT_LAYERLEVEL" val="1_1"/>
  <p:tag name="KSO_WM_DIAGRAM_GROUP_CODE" val="l1-1"/>
  <p:tag name="KSO_WM_UNIT_FILL_FORE_SCHEMECOLOR_INDEX" val="5"/>
  <p:tag name="KSO_WM_UNIT_FILL_TYPE" val="1"/>
  <p:tag name="KSO_WM_UNIT_USESOURCEFORMAT_APPLY" val="0"/>
</p:tagLst>
</file>

<file path=ppt/tags/tag698.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4"/>
  <p:tag name="KSO_WM_UNIT_ID" val="diagram20160808_2*l_i*1_4"/>
  <p:tag name="KSO_WM_UNIT_LAYERLEVEL" val="1_1"/>
  <p:tag name="KSO_WM_DIAGRAM_GROUP_CODE" val="l1-1"/>
  <p:tag name="KSO_WM_UNIT_FILL_FORE_SCHEMECOLOR_INDEX" val="5"/>
  <p:tag name="KSO_WM_UNIT_FILL_TYPE" val="1"/>
  <p:tag name="KSO_WM_UNIT_USESOURCEFORMAT_APPLY" val="0"/>
</p:tagLst>
</file>

<file path=ppt/tags/tag699.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5"/>
  <p:tag name="KSO_WM_UNIT_ID" val="diagram20160808_2*l_i*1_5"/>
  <p:tag name="KSO_WM_UNIT_LAYERLEVEL" val="1_1"/>
  <p:tag name="KSO_WM_DIAGRAM_GROUP_CODE" val="l1-1"/>
  <p:tag name="KSO_WM_UNIT_USESOURCEFORMAT_APPLY" val="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00.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6"/>
  <p:tag name="KSO_WM_UNIT_ID" val="diagram20160808_2*l_i*1_6"/>
  <p:tag name="KSO_WM_UNIT_LAYERLEVEL" val="1_1"/>
  <p:tag name="KSO_WM_DIAGRAM_GROUP_CODE" val="l1-1"/>
  <p:tag name="KSO_WM_UNIT_USESOURCEFORMAT_APPLY" val="0"/>
</p:tagLst>
</file>

<file path=ppt/tags/tag701.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7"/>
  <p:tag name="KSO_WM_UNIT_ID" val="diagram20160808_2*l_i*1_7"/>
  <p:tag name="KSO_WM_UNIT_LAYERLEVEL" val="1_1"/>
  <p:tag name="KSO_WM_DIAGRAM_GROUP_CODE" val="l1-1"/>
  <p:tag name="KSO_WM_UNIT_USESOURCEFORMAT_APPLY" val="0"/>
</p:tagLst>
</file>

<file path=ppt/tags/tag702.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8"/>
  <p:tag name="KSO_WM_UNIT_ID" val="diagram20160808_2*l_i*1_8"/>
  <p:tag name="KSO_WM_UNIT_LAYERLEVEL" val="1_1"/>
  <p:tag name="KSO_WM_DIAGRAM_GROUP_CODE" val="l1-1"/>
  <p:tag name="KSO_WM_UNIT_USESOURCEFORMAT_APPLY" val="0"/>
</p:tagLst>
</file>

<file path=ppt/tags/tag703.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9"/>
  <p:tag name="KSO_WM_UNIT_ID" val="diagram20160808_2*l_i*1_9"/>
  <p:tag name="KSO_WM_UNIT_LAYERLEVEL" val="1_1"/>
  <p:tag name="KSO_WM_DIAGRAM_GROUP_CODE" val="l1-1"/>
  <p:tag name="KSO_WM_UNIT_USESOURCEFORMAT_APPLY" val="0"/>
</p:tagLst>
</file>

<file path=ppt/tags/tag704.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0"/>
  <p:tag name="KSO_WM_UNIT_ID" val="diagram20160808_2*l_i*1_10"/>
  <p:tag name="KSO_WM_UNIT_LAYERLEVEL" val="1_1"/>
  <p:tag name="KSO_WM_DIAGRAM_GROUP_CODE" val="l1-1"/>
  <p:tag name="KSO_WM_UNIT_USESOURCEFORMAT_APPLY" val="0"/>
</p:tagLst>
</file>

<file path=ppt/tags/tag705.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1"/>
  <p:tag name="KSO_WM_UNIT_ID" val="diagram20160808_2*l_i*1_11"/>
  <p:tag name="KSO_WM_UNIT_LAYERLEVEL" val="1_1"/>
  <p:tag name="KSO_WM_DIAGRAM_GROUP_CODE" val="l1-1"/>
  <p:tag name="KSO_WM_UNIT_USESOURCEFORMAT_APPLY" val="0"/>
</p:tagLst>
</file>

<file path=ppt/tags/tag706.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2"/>
  <p:tag name="KSO_WM_UNIT_ID" val="diagram20160808_2*l_i*1_12"/>
  <p:tag name="KSO_WM_UNIT_LAYERLEVEL" val="1_1"/>
  <p:tag name="KSO_WM_DIAGRAM_GROUP_CODE" val="l1-1"/>
  <p:tag name="KSO_WM_UNIT_USESOURCEFORMAT_APPLY" val="0"/>
</p:tagLst>
</file>

<file path=ppt/tags/tag707.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3"/>
  <p:tag name="KSO_WM_UNIT_ID" val="diagram20160808_2*l_i*1_13"/>
  <p:tag name="KSO_WM_UNIT_LAYERLEVEL" val="1_1"/>
  <p:tag name="KSO_WM_DIAGRAM_GROUP_CODE" val="l1-1"/>
  <p:tag name="KSO_WM_UNIT_USESOURCEFORMAT_APPLY" val="0"/>
</p:tagLst>
</file>

<file path=ppt/tags/tag708.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4"/>
  <p:tag name="KSO_WM_UNIT_ID" val="diagram20160808_2*l_i*1_14"/>
  <p:tag name="KSO_WM_UNIT_LAYERLEVEL" val="1_1"/>
  <p:tag name="KSO_WM_DIAGRAM_GROUP_CODE" val="l1-1"/>
  <p:tag name="KSO_WM_UNIT_USESOURCEFORMAT_APPLY" val="0"/>
</p:tagLst>
</file>

<file path=ppt/tags/tag709.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5"/>
  <p:tag name="KSO_WM_UNIT_ID" val="diagram20160808_2*l_i*1_15"/>
  <p:tag name="KSO_WM_UNIT_LAYERLEVEL" val="1_1"/>
  <p:tag name="KSO_WM_DIAGRAM_GROUP_CODE" val="l1-1"/>
  <p:tag name="KSO_WM_UNIT_FILL_FORE_SCHEMECOLOR_INDEX" val="6"/>
  <p:tag name="KSO_WM_UNIT_FILL_TYPE" val="1"/>
  <p:tag name="KSO_WM_UNIT_USESOURCEFORMAT_APPLY" val="0"/>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710.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6"/>
  <p:tag name="KSO_WM_UNIT_ID" val="diagram20160808_2*l_i*1_16"/>
  <p:tag name="KSO_WM_UNIT_LAYERLEVEL" val="1_1"/>
  <p:tag name="KSO_WM_DIAGRAM_GROUP_CODE" val="l1-1"/>
  <p:tag name="KSO_WM_UNIT_USESOURCEFORMAT_APPLY" val="0"/>
</p:tagLst>
</file>

<file path=ppt/tags/tag711.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7"/>
  <p:tag name="KSO_WM_UNIT_ID" val="diagram20160808_2*l_i*1_17"/>
  <p:tag name="KSO_WM_UNIT_LAYERLEVEL" val="1_1"/>
  <p:tag name="KSO_WM_DIAGRAM_GROUP_CODE" val="l1-1"/>
  <p:tag name="KSO_WM_UNIT_USESOURCEFORMAT_APPLY" val="0"/>
</p:tagLst>
</file>

<file path=ppt/tags/tag712.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8"/>
  <p:tag name="KSO_WM_UNIT_ID" val="diagram20160808_2*l_i*1_18"/>
  <p:tag name="KSO_WM_UNIT_LAYERLEVEL" val="1_1"/>
  <p:tag name="KSO_WM_DIAGRAM_GROUP_CODE" val="l1-1"/>
  <p:tag name="KSO_WM_UNIT_USESOURCEFORMAT_APPLY" val="0"/>
</p:tagLst>
</file>

<file path=ppt/tags/tag713.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19"/>
  <p:tag name="KSO_WM_UNIT_ID" val="diagram20160808_2*l_i*1_19"/>
  <p:tag name="KSO_WM_UNIT_LAYERLEVEL" val="1_1"/>
  <p:tag name="KSO_WM_DIAGRAM_GROUP_CODE" val="l1-1"/>
  <p:tag name="KSO_WM_UNIT_USESOURCEFORMAT_APPLY" val="0"/>
</p:tagLst>
</file>

<file path=ppt/tags/tag714.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0"/>
  <p:tag name="KSO_WM_UNIT_ID" val="diagram20160808_2*l_i*1_20"/>
  <p:tag name="KSO_WM_UNIT_LAYERLEVEL" val="1_1"/>
  <p:tag name="KSO_WM_DIAGRAM_GROUP_CODE" val="l1-1"/>
  <p:tag name="KSO_WM_UNIT_USESOURCEFORMAT_APPLY" val="0"/>
</p:tagLst>
</file>

<file path=ppt/tags/tag715.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1"/>
  <p:tag name="KSO_WM_UNIT_ID" val="diagram20160808_2*l_i*1_21"/>
  <p:tag name="KSO_WM_UNIT_LAYERLEVEL" val="1_1"/>
  <p:tag name="KSO_WM_DIAGRAM_GROUP_CODE" val="l1-1"/>
  <p:tag name="KSO_WM_UNIT_USESOURCEFORMAT_APPLY" val="0"/>
</p:tagLst>
</file>

<file path=ppt/tags/tag716.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2"/>
  <p:tag name="KSO_WM_UNIT_ID" val="diagram20160808_2*l_i*1_22"/>
  <p:tag name="KSO_WM_UNIT_LAYERLEVEL" val="1_1"/>
  <p:tag name="KSO_WM_DIAGRAM_GROUP_CODE" val="l1-1"/>
  <p:tag name="KSO_WM_UNIT_USESOURCEFORMAT_APPLY" val="0"/>
</p:tagLst>
</file>

<file path=ppt/tags/tag717.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3"/>
  <p:tag name="KSO_WM_UNIT_ID" val="diagram20160808_2*l_i*1_23"/>
  <p:tag name="KSO_WM_UNIT_LAYERLEVEL" val="1_1"/>
  <p:tag name="KSO_WM_DIAGRAM_GROUP_CODE" val="l1-1"/>
  <p:tag name="KSO_WM_UNIT_USESOURCEFORMAT_APPLY" val="0"/>
</p:tagLst>
</file>

<file path=ppt/tags/tag718.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4"/>
  <p:tag name="KSO_WM_UNIT_ID" val="diagram20160808_2*l_i*1_24"/>
  <p:tag name="KSO_WM_UNIT_LAYERLEVEL" val="1_1"/>
  <p:tag name="KSO_WM_DIAGRAM_GROUP_CODE" val="l1-1"/>
  <p:tag name="KSO_WM_UNIT_USESOURCEFORMAT_APPLY" val="0"/>
</p:tagLst>
</file>

<file path=ppt/tags/tag719.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5"/>
  <p:tag name="KSO_WM_UNIT_ID" val="diagram20160808_2*l_i*1_25"/>
  <p:tag name="KSO_WM_UNIT_LAYERLEVEL" val="1_1"/>
  <p:tag name="KSO_WM_DIAGRAM_GROUP_CODE" val="l1-1"/>
  <p:tag name="KSO_WM_UNIT_USESOURCEFORMAT_APPLY" val="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720.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6"/>
  <p:tag name="KSO_WM_UNIT_ID" val="diagram20160808_2*l_i*1_26"/>
  <p:tag name="KSO_WM_UNIT_LAYERLEVEL" val="1_1"/>
  <p:tag name="KSO_WM_DIAGRAM_GROUP_CODE" val="l1-1"/>
  <p:tag name="KSO_WM_UNIT_USESOURCEFORMAT_APPLY" val="0"/>
</p:tagLst>
</file>

<file path=ppt/tags/tag721.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7"/>
  <p:tag name="KSO_WM_UNIT_ID" val="diagram20160808_2*l_i*1_27"/>
  <p:tag name="KSO_WM_UNIT_LAYERLEVEL" val="1_1"/>
  <p:tag name="KSO_WM_DIAGRAM_GROUP_CODE" val="l1-1"/>
  <p:tag name="KSO_WM_UNIT_USESOURCEFORMAT_APPLY" val="0"/>
</p:tagLst>
</file>

<file path=ppt/tags/tag722.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8"/>
  <p:tag name="KSO_WM_UNIT_ID" val="diagram20160808_2*l_i*1_28"/>
  <p:tag name="KSO_WM_UNIT_LAYERLEVEL" val="1_1"/>
  <p:tag name="KSO_WM_DIAGRAM_GROUP_CODE" val="l1-1"/>
  <p:tag name="KSO_WM_UNIT_USESOURCEFORMAT_APPLY" val="0"/>
</p:tagLst>
</file>

<file path=ppt/tags/tag723.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29"/>
  <p:tag name="KSO_WM_UNIT_ID" val="diagram20160808_2*l_i*1_29"/>
  <p:tag name="KSO_WM_UNIT_LAYERLEVEL" val="1_1"/>
  <p:tag name="KSO_WM_DIAGRAM_GROUP_CODE" val="l1-1"/>
  <p:tag name="KSO_WM_UNIT_USESOURCEFORMAT_APPLY" val="0"/>
</p:tagLst>
</file>

<file path=ppt/tags/tag724.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30"/>
  <p:tag name="KSO_WM_UNIT_ID" val="diagram20160808_2*l_i*1_30"/>
  <p:tag name="KSO_WM_UNIT_LAYERLEVEL" val="1_1"/>
  <p:tag name="KSO_WM_DIAGRAM_GROUP_CODE" val="l1-1"/>
  <p:tag name="KSO_WM_UNIT_USESOURCEFORMAT_APPLY" val="0"/>
</p:tagLst>
</file>

<file path=ppt/tags/tag725.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31"/>
  <p:tag name="KSO_WM_UNIT_ID" val="diagram20160808_2*l_i*1_31"/>
  <p:tag name="KSO_WM_UNIT_LAYERLEVEL" val="1_1"/>
  <p:tag name="KSO_WM_DIAGRAM_GROUP_CODE" val="l1-1"/>
  <p:tag name="KSO_WM_UNIT_USESOURCEFORMAT_APPLY" val="0"/>
</p:tagLst>
</file>

<file path=ppt/tags/tag726.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32"/>
  <p:tag name="KSO_WM_UNIT_ID" val="diagram20160808_2*l_i*1_32"/>
  <p:tag name="KSO_WM_UNIT_LAYERLEVEL" val="1_1"/>
  <p:tag name="KSO_WM_DIAGRAM_GROUP_CODE" val="l1-1"/>
  <p:tag name="KSO_WM_UNIT_USESOURCEFORMAT_APPLY" val="0"/>
</p:tagLst>
</file>

<file path=ppt/tags/tag727.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33"/>
  <p:tag name="KSO_WM_UNIT_ID" val="diagram20160808_2*l_i*1_33"/>
  <p:tag name="KSO_WM_UNIT_LAYERLEVEL" val="1_1"/>
  <p:tag name="KSO_WM_DIAGRAM_GROUP_CODE" val="l1-1"/>
  <p:tag name="KSO_WM_UNIT_USESOURCEFORMAT_APPLY" val="0"/>
</p:tagLst>
</file>

<file path=ppt/tags/tag728.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34"/>
  <p:tag name="KSO_WM_UNIT_ID" val="diagram20160808_2*l_i*1_34"/>
  <p:tag name="KSO_WM_UNIT_LAYERLEVEL" val="1_1"/>
  <p:tag name="KSO_WM_DIAGRAM_GROUP_CODE" val="l1-1"/>
  <p:tag name="KSO_WM_UNIT_USESOURCEFORMAT_APPLY" val="0"/>
</p:tagLst>
</file>

<file path=ppt/tags/tag729.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35"/>
  <p:tag name="KSO_WM_UNIT_ID" val="diagram20160808_2*l_i*1_35"/>
  <p:tag name="KSO_WM_UNIT_LAYERLEVEL" val="1_1"/>
  <p:tag name="KSO_WM_DIAGRAM_GROUP_CODE" val="l1-1"/>
  <p:tag name="KSO_WM_UNIT_USESOURCEFORMAT_APPLY" val="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730.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36"/>
  <p:tag name="KSO_WM_UNIT_ID" val="diagram20160808_2*l_i*1_36"/>
  <p:tag name="KSO_WM_UNIT_LAYERLEVEL" val="1_1"/>
  <p:tag name="KSO_WM_DIAGRAM_GROUP_CODE" val="l1-1"/>
  <p:tag name="KSO_WM_UNIT_USESOURCEFORMAT_APPLY" val="0"/>
</p:tagLst>
</file>

<file path=ppt/tags/tag731.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37"/>
  <p:tag name="KSO_WM_UNIT_ID" val="diagram20160808_2*l_i*1_37"/>
  <p:tag name="KSO_WM_UNIT_LAYERLEVEL" val="1_1"/>
  <p:tag name="KSO_WM_DIAGRAM_GROUP_CODE" val="l1-1"/>
  <p:tag name="KSO_WM_UNIT_USESOURCEFORMAT_APPLY" val="0"/>
</p:tagLst>
</file>

<file path=ppt/tags/tag732.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38"/>
  <p:tag name="KSO_WM_UNIT_ID" val="diagram20160808_2*l_i*1_38"/>
  <p:tag name="KSO_WM_UNIT_LAYERLEVEL" val="1_1"/>
  <p:tag name="KSO_WM_DIAGRAM_GROUP_CODE" val="l1-1"/>
  <p:tag name="KSO_WM_UNIT_USESOURCEFORMAT_APPLY" val="0"/>
</p:tagLst>
</file>

<file path=ppt/tags/tag733.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39"/>
  <p:tag name="KSO_WM_UNIT_ID" val="diagram20160808_2*l_i*1_39"/>
  <p:tag name="KSO_WM_UNIT_LAYERLEVEL" val="1_1"/>
  <p:tag name="KSO_WM_DIAGRAM_GROUP_CODE" val="l1-1"/>
  <p:tag name="KSO_WM_UNIT_USESOURCEFORMAT_APPLY" val="0"/>
</p:tagLst>
</file>

<file path=ppt/tags/tag734.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h_f"/>
  <p:tag name="KSO_WM_UNIT_INDEX" val="1_1_1"/>
  <p:tag name="KSO_WM_UNIT_ID" val="diagram20160808_2*l_h_f*1_1_1"/>
  <p:tag name="KSO_WM_UNIT_LAYERLEVEL" val="1_1_1"/>
  <p:tag name="KSO_WM_UNIT_VALUE" val="10"/>
  <p:tag name="KSO_WM_UNIT_HIGHLIGHT" val="0"/>
  <p:tag name="KSO_WM_UNIT_COMPATIBLE" val="0"/>
  <p:tag name="KSO_WM_UNIT_CLEAR" val="0"/>
  <p:tag name="KSO_WM_DIAGRAM_GROUP_CODE" val="l1-1"/>
  <p:tag name="KSO_WM_UNIT_PRESET_TEXT_INDEX" val="3"/>
  <p:tag name="KSO_WM_UNIT_PRESET_TEXT_LEN" val="5"/>
  <p:tag name="KSO_WM_UNIT_USESOURCEFORMAT_APPLY" val="0"/>
</p:tagLst>
</file>

<file path=ppt/tags/tag735.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h_f"/>
  <p:tag name="KSO_WM_UNIT_INDEX" val="1_2_1"/>
  <p:tag name="KSO_WM_UNIT_ID" val="diagram20160808_2*l_h_f*1_2_1"/>
  <p:tag name="KSO_WM_UNIT_LAYERLEVEL" val="1_1_1"/>
  <p:tag name="KSO_WM_UNIT_VALUE" val="10"/>
  <p:tag name="KSO_WM_UNIT_HIGHLIGHT" val="0"/>
  <p:tag name="KSO_WM_UNIT_COMPATIBLE" val="0"/>
  <p:tag name="KSO_WM_UNIT_CLEAR" val="0"/>
  <p:tag name="KSO_WM_DIAGRAM_GROUP_CODE" val="l1-1"/>
  <p:tag name="KSO_WM_UNIT_PRESET_TEXT_INDEX" val="3"/>
  <p:tag name="KSO_WM_UNIT_PRESET_TEXT_LEN" val="5"/>
  <p:tag name="KSO_WM_UNIT_USESOURCEFORMAT_APPLY" val="0"/>
</p:tagLst>
</file>

<file path=ppt/tags/tag736.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h_f"/>
  <p:tag name="KSO_WM_UNIT_INDEX" val="1_4_1"/>
  <p:tag name="KSO_WM_UNIT_ID" val="diagram20160808_2*l_h_f*1_4_1"/>
  <p:tag name="KSO_WM_UNIT_LAYERLEVEL" val="1_1_1"/>
  <p:tag name="KSO_WM_UNIT_VALUE" val="10"/>
  <p:tag name="KSO_WM_UNIT_HIGHLIGHT" val="0"/>
  <p:tag name="KSO_WM_UNIT_COMPATIBLE" val="0"/>
  <p:tag name="KSO_WM_UNIT_CLEAR" val="0"/>
  <p:tag name="KSO_WM_DIAGRAM_GROUP_CODE" val="l1-1"/>
  <p:tag name="KSO_WM_UNIT_PRESET_TEXT_INDEX" val="3"/>
  <p:tag name="KSO_WM_UNIT_PRESET_TEXT_LEN" val="5"/>
  <p:tag name="KSO_WM_UNIT_USESOURCEFORMAT_APPLY" val="0"/>
</p:tagLst>
</file>

<file path=ppt/tags/tag737.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40"/>
  <p:tag name="KSO_WM_UNIT_ID" val="diagram20160808_2*l_i*1_40"/>
  <p:tag name="KSO_WM_UNIT_LAYERLEVEL" val="1_1"/>
  <p:tag name="KSO_WM_DIAGRAM_GROUP_CODE" val="l1-1"/>
  <p:tag name="KSO_WM_UNIT_FILL_FORE_SCHEMECOLOR_INDEX" val="5"/>
  <p:tag name="KSO_WM_UNIT_FILL_TYPE" val="1"/>
  <p:tag name="KSO_WM_UNIT_USESOURCEFORMAT_APPLY" val="0"/>
</p:tagLst>
</file>

<file path=ppt/tags/tag738.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h_f"/>
  <p:tag name="KSO_WM_UNIT_INDEX" val="1_3_1"/>
  <p:tag name="KSO_WM_UNIT_ID" val="diagram20160808_2*l_h_f*1_3_1"/>
  <p:tag name="KSO_WM_UNIT_LAYERLEVEL" val="1_1_1"/>
  <p:tag name="KSO_WM_UNIT_VALUE" val="10"/>
  <p:tag name="KSO_WM_UNIT_HIGHLIGHT" val="0"/>
  <p:tag name="KSO_WM_UNIT_COMPATIBLE" val="0"/>
  <p:tag name="KSO_WM_UNIT_CLEAR" val="0"/>
  <p:tag name="KSO_WM_DIAGRAM_GROUP_CODE" val="l1-1"/>
  <p:tag name="KSO_WM_UNIT_PRESET_TEXT_INDEX" val="3"/>
  <p:tag name="KSO_WM_UNIT_PRESET_TEXT_LEN" val="5"/>
  <p:tag name="KSO_WM_UNIT_USESOURCEFORMAT_APPLY" val="0"/>
</p:tagLst>
</file>

<file path=ppt/tags/tag739.xml><?xml version="1.0" encoding="utf-8"?>
<p:tagLst xmlns:p="http://schemas.openxmlformats.org/presentationml/2006/main">
  <p:tag name="KSO_WM_TAG_VERSION" val="1.0"/>
  <p:tag name="KSO_WM_BEAUTIFY_FLAG" val="#wm#"/>
  <p:tag name="KSO_WM_TEMPLATE_CATEGORY" val="diagram"/>
  <p:tag name="KSO_WM_TEMPLATE_INDEX" val="20160808"/>
  <p:tag name="KSO_WM_UNIT_TYPE" val="l_i"/>
  <p:tag name="KSO_WM_UNIT_INDEX" val="1_41"/>
  <p:tag name="KSO_WM_UNIT_ID" val="diagram20160808_2*l_i*1_41"/>
  <p:tag name="KSO_WM_UNIT_LAYERLEVEL" val="1_1"/>
  <p:tag name="KSO_WM_DIAGRAM_GROUP_CODE" val="l1-1"/>
  <p:tag name="KSO_WM_UNIT_USESOURCEFORMAT_APPLY" val="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0.xml><?xml version="1.0" encoding="utf-8"?>
<p:tagLst xmlns:p="http://schemas.openxmlformats.org/presentationml/2006/main">
  <p:tag name="KSO_WM_BEAUTIFY_FLAG" val="#wm#"/>
  <p:tag name="KSO_WM_TEMPLATE_CATEGORY" val="diagram"/>
  <p:tag name="KSO_WM_TEMPLATE_INDEX" val="717"/>
  <p:tag name="KSO_WM_SLIDE_ID" val="diagram717_4"/>
  <p:tag name="KSO_WM_TEMPLATE_SUBCATEGORY" val="0"/>
  <p:tag name="KSO_WM_TEMPLATE_MASTER_TYPE" val="0"/>
  <p:tag name="KSO_WM_TEMPLATE_COLOR_TYPE" val="1"/>
  <p:tag name="KSO_WM_SLIDE_TYPE" val="text"/>
  <p:tag name="KSO_WM_SLIDE_SUBTYPE" val="diag"/>
  <p:tag name="KSO_WM_SLIDE_ITEM_CNT" val="3"/>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741.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da0ab211-1edd-4470-98ce-94032746869c}"/>
</p:tagLst>
</file>

<file path=ppt/tags/tag742.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da0ab211-1edd-4470-98ce-94032746869c}"/>
</p:tagLst>
</file>

<file path=ppt/tags/tag743.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da0ab211-1edd-4470-98ce-94032746869c}"/>
</p:tagLst>
</file>

<file path=ppt/tags/tag7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da0ab211-1edd-4470-98ce-94032746869c}"/>
  <p:tag name="KSO_WM_UNIT_TEXTBOXSTYLE_TEMPLATEID" val="3132967"/>
  <p:tag name="KSO_WM_UNIT_TEXTBOXSTYLE_TYPE" val="5"/>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81236_4*l_i*1_7"/>
  <p:tag name="KSO_WM_TEMPLATE_CATEGORY" val="diagram"/>
  <p:tag name="KSO_WM_TEMPLATE_INDEX" val="20181236"/>
  <p:tag name="KSO_WM_UNIT_LAYERLEVEL" val="1_1"/>
  <p:tag name="KSO_WM_TAG_VERSION" val="1.0"/>
  <p:tag name="KSO_WM_BEAUTIFY_FLAG" val="#wm#"/>
  <p:tag name="KSO_WM_UNIT_FILL_FORE_SCHEMECOLOR_INDEX" val="15"/>
  <p:tag name="KSO_WM_UNIT_FILL_TYPE" val="1"/>
  <p:tag name="KSO_WM_UNIT_USESOURCEFORMAT_APPLY" val="0"/>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81236_4*i*2"/>
  <p:tag name="KSO_WM_TEMPLATE_CATEGORY" val="diagram"/>
  <p:tag name="KSO_WM_TEMPLATE_INDEX" val="20181236"/>
  <p:tag name="KSO_WM_UNIT_LAYERLEVEL" val="1"/>
  <p:tag name="KSO_WM_TAG_VERSION" val="1.0"/>
  <p:tag name="KSO_WM_BEAUTIFY_FLAG" val="#wm#"/>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81236_4*l_i*1_6"/>
  <p:tag name="KSO_WM_TEMPLATE_CATEGORY" val="diagram"/>
  <p:tag name="KSO_WM_TEMPLATE_INDEX" val="20181236"/>
  <p:tag name="KSO_WM_UNIT_LAYERLEVEL" val="1_1"/>
  <p:tag name="KSO_WM_TAG_VERSION" val="1.0"/>
  <p:tag name="KSO_WM_BEAUTIFY_FLAG" val="#wm#"/>
  <p:tag name="KSO_WM_UNIT_FILL_FORE_SCHEMECOLOR_INDEX" val="14"/>
  <p:tag name="KSO_WM_UNIT_FILL_TYPE" val="1"/>
  <p:tag name="KSO_WM_UNIT_USESOURCEFORMAT_APPLY" val="0"/>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81236_4*l_i*1_5"/>
  <p:tag name="KSO_WM_TEMPLATE_CATEGORY" val="diagram"/>
  <p:tag name="KSO_WM_TEMPLATE_INDEX" val="20181236"/>
  <p:tag name="KSO_WM_UNIT_LAYERLEVEL" val="1_1"/>
  <p:tag name="KSO_WM_TAG_VERSION" val="1.0"/>
  <p:tag name="KSO_WM_BEAUTIFY_FLAG" val="#wm#"/>
  <p:tag name="KSO_WM_UNIT_FILL_FORE_SCHEMECOLOR_INDEX" val="13"/>
  <p:tag name="KSO_WM_UNIT_FILL_TYPE" val="1"/>
  <p:tag name="KSO_WM_UNIT_USESOURCEFORMAT_APPLY" val="0"/>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81236_4*l_i*1_4"/>
  <p:tag name="KSO_WM_TEMPLATE_CATEGORY" val="diagram"/>
  <p:tag name="KSO_WM_TEMPLATE_INDEX" val="20181236"/>
  <p:tag name="KSO_WM_UNIT_LAYERLEVEL" val="1_1"/>
  <p:tag name="KSO_WM_TAG_VERSION" val="1.0"/>
  <p:tag name="KSO_WM_BEAUTIFY_FLAG" val="#wm#"/>
  <p:tag name="KSO_WM_UNIT_FILL_FORE_SCHEMECOLOR_INDEX" val="13"/>
  <p:tag name="KSO_WM_UNIT_FILL_TYPE" val="1"/>
  <p:tag name="KSO_WM_UNIT_USESOURCEFORMAT_APPLY" val="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81236_4*l_i*1_3"/>
  <p:tag name="KSO_WM_TEMPLATE_CATEGORY" val="diagram"/>
  <p:tag name="KSO_WM_TEMPLATE_INDEX" val="20181236"/>
  <p:tag name="KSO_WM_UNIT_LAYERLEVEL" val="1_1"/>
  <p:tag name="KSO_WM_TAG_VERSION" val="1.0"/>
  <p:tag name="KSO_WM_BEAUTIFY_FLAG" val="#wm#"/>
  <p:tag name="KSO_WM_UNIT_FILL_FORE_SCHEMECOLOR_INDEX" val="13"/>
  <p:tag name="KSO_WM_UNIT_FILL_TYPE" val="1"/>
  <p:tag name="KSO_WM_UNIT_USESOURCEFORMAT_APPLY" val="0"/>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1236_4*i*1"/>
  <p:tag name="KSO_WM_TEMPLATE_CATEGORY" val="diagram"/>
  <p:tag name="KSO_WM_TEMPLATE_INDEX" val="20181236"/>
  <p:tag name="KSO_WM_UNIT_LAYERLEVEL" val="1"/>
  <p:tag name="KSO_WM_TAG_VERSION" val="1.0"/>
  <p:tag name="KSO_WM_BEAUTIFY_FLAG" val="#wm#"/>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1236_4*l_i*1_2"/>
  <p:tag name="KSO_WM_TEMPLATE_CATEGORY" val="diagram"/>
  <p:tag name="KSO_WM_TEMPLATE_INDEX" val="20181236"/>
  <p:tag name="KSO_WM_UNIT_LAYERLEVEL" val="1_1"/>
  <p:tag name="KSO_WM_TAG_VERSION" val="1.0"/>
  <p:tag name="KSO_WM_BEAUTIFY_FLAG" val="#wm#"/>
  <p:tag name="KSO_WM_UNIT_FILL_FORE_SCHEMECOLOR_INDEX" val="9"/>
  <p:tag name="KSO_WM_UNIT_FILL_TYPE" val="1"/>
  <p:tag name="KSO_WM_UNIT_USESOURCEFORMAT_APPLY" val="0"/>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1236_4*l_i*1_1"/>
  <p:tag name="KSO_WM_TEMPLATE_CATEGORY" val="diagram"/>
  <p:tag name="KSO_WM_TEMPLATE_INDEX" val="20181236"/>
  <p:tag name="KSO_WM_UNIT_LAYERLEVEL" val="1_1"/>
  <p:tag name="KSO_WM_TAG_VERSION" val="1.0"/>
  <p:tag name="KSO_WM_BEAUTIFY_FLAG" val="#wm#"/>
  <p:tag name="KSO_WM_UNIT_FILL_FORE_SCHEMECOLOR_INDEX" val="14"/>
  <p:tag name="KSO_WM_UNIT_FILL_TYPE" val="1"/>
  <p:tag name="KSO_WM_UNIT_USESOURCEFORMAT_APPLY" val="0"/>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81236_4*l_i*1_8"/>
  <p:tag name="KSO_WM_TEMPLATE_CATEGORY" val="diagram"/>
  <p:tag name="KSO_WM_TEMPLATE_INDEX" val="20181236"/>
  <p:tag name="KSO_WM_UNIT_LAYERLEVEL" val="1_1"/>
  <p:tag name="KSO_WM_TAG_VERSION" val="1.0"/>
  <p:tag name="KSO_WM_BEAUTIFY_FLAG" val="#wm#"/>
  <p:tag name="KSO_WM_UNIT_FILL_FORE_SCHEMECOLOR_INDEX" val="14"/>
  <p:tag name="KSO_WM_UNIT_FILL_TYPE" val="1"/>
  <p:tag name="KSO_WM_UNIT_USESOURCEFORMAT_APPLY" val="0"/>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1236_4*l_h_i*1_1_1"/>
  <p:tag name="KSO_WM_TEMPLATE_CATEGORY" val="diagram"/>
  <p:tag name="KSO_WM_TEMPLATE_INDEX" val="20181236"/>
  <p:tag name="KSO_WM_UNIT_LAYERLEVEL" val="1_1_1"/>
  <p:tag name="KSO_WM_TAG_VERSION" val="1.0"/>
  <p:tag name="KSO_WM_BEAUTIFY_FLAG" val="#wm#"/>
  <p:tag name="KSO_WM_UNIT_FILL_FORE_SCHEMECOLOR_INDEX" val="5"/>
  <p:tag name="KSO_WM_UNIT_FILL_TYPE" val="1"/>
  <p:tag name="KSO_WM_UNIT_LINE_FORE_SCHEMECOLOR_INDEX" val="15"/>
  <p:tag name="KSO_WM_UNIT_LINE_FILL_TYPE" val="2"/>
  <p:tag name="KSO_WM_UNIT_TEXT_FILL_FORE_SCHEMECOLOR_INDEX" val="2"/>
  <p:tag name="KSO_WM_UNIT_TEXT_FILL_TYPE" val="1"/>
  <p:tag name="KSO_WM_UNIT_USESOURCEFORMAT_APPLY" val="0"/>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1236_4*l_h_i*1_2_1"/>
  <p:tag name="KSO_WM_TEMPLATE_CATEGORY" val="diagram"/>
  <p:tag name="KSO_WM_TEMPLATE_INDEX" val="20181236"/>
  <p:tag name="KSO_WM_UNIT_LAYERLEVEL" val="1_1_1"/>
  <p:tag name="KSO_WM_TAG_VERSION" val="1.0"/>
  <p:tag name="KSO_WM_BEAUTIFY_FLAG" val="#wm#"/>
  <p:tag name="KSO_WM_UNIT_FILL_FORE_SCHEMECOLOR_INDEX" val="6"/>
  <p:tag name="KSO_WM_UNIT_FILL_TYPE" val="1"/>
  <p:tag name="KSO_WM_UNIT_LINE_FORE_SCHEMECOLOR_INDEX" val="15"/>
  <p:tag name="KSO_WM_UNIT_LINE_FILL_TYPE" val="2"/>
  <p:tag name="KSO_WM_UNIT_TEXT_FILL_FORE_SCHEMECOLOR_INDEX" val="2"/>
  <p:tag name="KSO_WM_UNIT_TEXT_FILL_TYPE" val="1"/>
  <p:tag name="KSO_WM_UNIT_USESOURCEFORMAT_APPLY" val="0"/>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1236_4*l_h_i*1_3_1"/>
  <p:tag name="KSO_WM_TEMPLATE_CATEGORY" val="diagram"/>
  <p:tag name="KSO_WM_TEMPLATE_INDEX" val="20181236"/>
  <p:tag name="KSO_WM_UNIT_LAYERLEVEL" val="1_1_1"/>
  <p:tag name="KSO_WM_TAG_VERSION" val="1.0"/>
  <p:tag name="KSO_WM_BEAUTIFY_FLAG" val="#wm#"/>
  <p:tag name="KSO_WM_UNIT_FILL_FORE_SCHEMECOLOR_INDEX" val="7"/>
  <p:tag name="KSO_WM_UNIT_FILL_TYPE" val="1"/>
  <p:tag name="KSO_WM_UNIT_LINE_FORE_SCHEMECOLOR_INDEX" val="15"/>
  <p:tag name="KSO_WM_UNIT_LINE_FILL_TYPE" val="2"/>
  <p:tag name="KSO_WM_UNIT_TEXT_FILL_FORE_SCHEMECOLOR_INDEX" val="2"/>
  <p:tag name="KSO_WM_UNIT_TEXT_FILL_TYPE" val="1"/>
  <p:tag name="KSO_WM_UNIT_USESOURCEFORMAT_APPLY" val="0"/>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1236_4*l_h_i*1_4_1"/>
  <p:tag name="KSO_WM_TEMPLATE_CATEGORY" val="diagram"/>
  <p:tag name="KSO_WM_TEMPLATE_INDEX" val="20181236"/>
  <p:tag name="KSO_WM_UNIT_LAYERLEVEL" val="1_1_1"/>
  <p:tag name="KSO_WM_TAG_VERSION" val="1.0"/>
  <p:tag name="KSO_WM_BEAUTIFY_FLAG" val="#wm#"/>
  <p:tag name="KSO_WM_UNIT_FILL_FORE_SCHEMECOLOR_INDEX" val="8"/>
  <p:tag name="KSO_WM_UNIT_FILL_TYPE" val="1"/>
  <p:tag name="KSO_WM_UNIT_LINE_FORE_SCHEMECOLOR_INDEX" val="15"/>
  <p:tag name="KSO_WM_UNIT_LINE_FILL_TYPE" val="2"/>
  <p:tag name="KSO_WM_UNIT_TEXT_FILL_FORE_SCHEMECOLOR_INDEX" val="2"/>
  <p:tag name="KSO_WM_UNIT_TEXT_FILL_TYPE" val="1"/>
  <p:tag name="KSO_WM_UNIT_USESOURCEFORMAT_APPLY" val="0"/>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1236_4*l_h_i*1_5_1"/>
  <p:tag name="KSO_WM_TEMPLATE_CATEGORY" val="diagram"/>
  <p:tag name="KSO_WM_TEMPLATE_INDEX" val="20181236"/>
  <p:tag name="KSO_WM_UNIT_LAYERLEVEL" val="1_1_1"/>
  <p:tag name="KSO_WM_TAG_VERSION" val="1.0"/>
  <p:tag name="KSO_WM_BEAUTIFY_FLAG" val="#wm#"/>
  <p:tag name="KSO_WM_UNIT_FILL_FORE_SCHEMECOLOR_INDEX" val="9"/>
  <p:tag name="KSO_WM_UNIT_FILL_TYPE" val="1"/>
  <p:tag name="KSO_WM_UNIT_LINE_FORE_SCHEMECOLOR_INDEX" val="15"/>
  <p:tag name="KSO_WM_UNIT_LINE_FILL_TYPE" val="2"/>
  <p:tag name="KSO_WM_UNIT_TEXT_FILL_FORE_SCHEMECOLOR_INDEX" val="2"/>
  <p:tag name="KSO_WM_UNIT_TEXT_FILL_TYPE" val="1"/>
  <p:tag name="KSO_WM_UNIT_USESOURCEFORMAT_APPLY" val="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0.xml><?xml version="1.0" encoding="utf-8"?>
<p:tagLst xmlns:p="http://schemas.openxmlformats.org/presentationml/2006/main">
  <p:tag name="KSO_WM_UNIT_VALUE" val="98*106"/>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1236_4*l_h_x*1_4_1"/>
  <p:tag name="KSO_WM_TEMPLATE_CATEGORY" val="diagram"/>
  <p:tag name="KSO_WM_TEMPLATE_INDEX" val="20181236"/>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0"/>
</p:tagLst>
</file>

<file path=ppt/tags/tag761.xml><?xml version="1.0" encoding="utf-8"?>
<p:tagLst xmlns:p="http://schemas.openxmlformats.org/presentationml/2006/main">
  <p:tag name="KSO_WM_UNIT_VALUE" val="63*10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1236_4*l_h_x*1_3_1"/>
  <p:tag name="KSO_WM_TEMPLATE_CATEGORY" val="diagram"/>
  <p:tag name="KSO_WM_TEMPLATE_INDEX" val="20181236"/>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0"/>
</p:tagLst>
</file>

<file path=ppt/tags/tag762.xml><?xml version="1.0" encoding="utf-8"?>
<p:tagLst xmlns:p="http://schemas.openxmlformats.org/presentationml/2006/main">
  <p:tag name="KSO_WM_UNIT_VALUE" val="107*106"/>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81236_4*l_h_x*1_5_1"/>
  <p:tag name="KSO_WM_TEMPLATE_CATEGORY" val="diagram"/>
  <p:tag name="KSO_WM_TEMPLATE_INDEX" val="20181236"/>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0"/>
</p:tagLst>
</file>

<file path=ppt/tags/tag763.xml><?xml version="1.0" encoding="utf-8"?>
<p:tagLst xmlns:p="http://schemas.openxmlformats.org/presentationml/2006/main">
  <p:tag name="KSO_WM_UNIT_VALUE" val="123*1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1236_4*l_h_x*1_1_1"/>
  <p:tag name="KSO_WM_TEMPLATE_CATEGORY" val="diagram"/>
  <p:tag name="KSO_WM_TEMPLATE_INDEX" val="20181236"/>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0"/>
</p:tagLst>
</file>

<file path=ppt/tags/tag764.xml><?xml version="1.0" encoding="utf-8"?>
<p:tagLst xmlns:p="http://schemas.openxmlformats.org/presentationml/2006/main">
  <p:tag name="KSO_WM_UNIT_VALUE" val="74*9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1236_4*l_h_x*1_2_1"/>
  <p:tag name="KSO_WM_TEMPLATE_CATEGORY" val="diagram"/>
  <p:tag name="KSO_WM_TEMPLATE_INDEX" val="20181236"/>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0"/>
</p:tagLst>
</file>

<file path=ppt/tags/tag765.xml><?xml version="1.0" encoding="utf-8"?>
<p:tagLst xmlns:p="http://schemas.openxmlformats.org/presentationml/2006/main">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1236_4*l_h_f*1_1_1"/>
  <p:tag name="KSO_WM_TEMPLATE_CATEGORY" val="diagram"/>
  <p:tag name="KSO_WM_TEMPLATE_INDEX" val="20181236"/>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0"/>
</p:tagLst>
</file>

<file path=ppt/tags/tag766.xml><?xml version="1.0" encoding="utf-8"?>
<p:tagLst xmlns:p="http://schemas.openxmlformats.org/presentationml/2006/main">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1236_4*l_h_f*1_2_1"/>
  <p:tag name="KSO_WM_TEMPLATE_CATEGORY" val="diagram"/>
  <p:tag name="KSO_WM_TEMPLATE_INDEX" val="20181236"/>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0"/>
</p:tagLst>
</file>

<file path=ppt/tags/tag767.xml><?xml version="1.0" encoding="utf-8"?>
<p:tagLst xmlns:p="http://schemas.openxmlformats.org/presentationml/2006/main">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1236_4*l_h_f*1_3_1"/>
  <p:tag name="KSO_WM_TEMPLATE_CATEGORY" val="diagram"/>
  <p:tag name="KSO_WM_TEMPLATE_INDEX" val="20181236"/>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0"/>
</p:tagLst>
</file>

<file path=ppt/tags/tag768.xml><?xml version="1.0" encoding="utf-8"?>
<p:tagLst xmlns:p="http://schemas.openxmlformats.org/presentationml/2006/main">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1236_4*l_h_f*1_4_1"/>
  <p:tag name="KSO_WM_TEMPLATE_CATEGORY" val="diagram"/>
  <p:tag name="KSO_WM_TEMPLATE_INDEX" val="20181236"/>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0"/>
</p:tagLst>
</file>

<file path=ppt/tags/tag769.xml><?xml version="1.0" encoding="utf-8"?>
<p:tagLst xmlns:p="http://schemas.openxmlformats.org/presentationml/2006/main">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81236_4*l_h_f*1_5_1"/>
  <p:tag name="KSO_WM_TEMPLATE_CATEGORY" val="diagram"/>
  <p:tag name="KSO_WM_TEMPLATE_INDEX" val="20181236"/>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0"/>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0.xml><?xml version="1.0" encoding="utf-8"?>
<p:tagLst xmlns:p="http://schemas.openxmlformats.org/presentationml/2006/main">
  <p:tag name="KSO_WM_BEAUTIFY_FLAG" val="#wm#"/>
  <p:tag name="KSO_WM_TEMPLATE_CATEGORY" val="diagram"/>
  <p:tag name="KSO_WM_TEMPLATE_INDEX" val="717"/>
  <p:tag name="KSO_WM_SLIDE_ID" val="diagram71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771.xml><?xml version="1.0" encoding="utf-8"?>
<p:tagLst xmlns:p="http://schemas.openxmlformats.org/presentationml/2006/main">
  <p:tag name="KSO_WM_UNIT_TEXTBOXSTYLE_SHAPETYPE" val="1"/>
  <p:tag name="KSO_WM_UNIT_TEXTBOXSTYLE_ADJUSTLEFT" val="0_-14.1"/>
  <p:tag name="KSO_WM_UNIT_TEXTBOXSTYLE_ADJUSTTOP" val="0_-4.75"/>
  <p:tag name="KSO_WM_UNIT_TEXTBOXSTYLE_ADJUSTWIDTH" val="100_28.25"/>
  <p:tag name="KSO_WM_UNIT_TEXTBOXSTYLE_ADJUSTHEIGTH" val="100_9.550001"/>
  <p:tag name="KSO_WM_UNIT_HIGHLIGHT" val="0"/>
  <p:tag name="KSO_WM_UNIT_COMPATIBLE" val="0"/>
  <p:tag name="KSO_WM_UNIT_DIAGRAM_ISNUMVISUAL" val="0"/>
  <p:tag name="KSO_WM_UNIT_DIAGRAM_ISREFERUNIT" val="0"/>
  <p:tag name="KSO_WM_UNIT_TYPE" val="i"/>
  <p:tag name="KSO_WM_UNIT_INDEX" val="1"/>
  <p:tag name="KSO_WM_UNIT_ID" val="mixed20201885_34*i*1"/>
  <p:tag name="KSO_WM_TEMPLATE_CATEGORY" val="mixed"/>
  <p:tag name="KSO_WM_TEMPLATE_INDEX" val="20201885"/>
  <p:tag name="KSO_WM_UNIT_LAYERLEVEL" val="1"/>
  <p:tag name="KSO_WM_TAG_VERSION" val="1.0"/>
  <p:tag name="KSO_WM_BEAUTIFY_FLAG" val="#wm#"/>
  <p:tag name="KSO_WM_UNIT_TEXTBOXSTYLE_GUID" val="{da0ab211-1edd-4470-98ce-94032746869c}"/>
</p:tagLst>
</file>

<file path=ppt/tags/tag772.xml><?xml version="1.0" encoding="utf-8"?>
<p:tagLst xmlns:p="http://schemas.openxmlformats.org/presentationml/2006/main">
  <p:tag name="KSO_WM_UNIT_TEXTBOXSTYLE_SHAPETYPE" val="1"/>
  <p:tag name="KSO_WM_UNIT_TEXTBOXSTYLE_ADJUSTLEFT" val="100_3.450001"/>
  <p:tag name="KSO_WM_UNIT_TEXTBOXSTYLE_ADJUSTTOP" val="0_-13.1"/>
  <p:tag name="KSO_WM_UNIT_HIGHLIGHT" val="0"/>
  <p:tag name="KSO_WM_UNIT_COMPATIBLE" val="0"/>
  <p:tag name="KSO_WM_UNIT_DIAGRAM_ISNUMVISUAL" val="0"/>
  <p:tag name="KSO_WM_UNIT_DIAGRAM_ISREFERUNIT" val="0"/>
  <p:tag name="KSO_WM_UNIT_TYPE" val="i"/>
  <p:tag name="KSO_WM_UNIT_INDEX" val="2"/>
  <p:tag name="KSO_WM_UNIT_ID" val="mixed20201885_34*i*2"/>
  <p:tag name="KSO_WM_TEMPLATE_CATEGORY" val="mixed"/>
  <p:tag name="KSO_WM_TEMPLATE_INDEX" val="20201885"/>
  <p:tag name="KSO_WM_UNIT_LAYERLEVEL" val="1"/>
  <p:tag name="KSO_WM_TAG_VERSION" val="1.0"/>
  <p:tag name="KSO_WM_BEAUTIFY_FLAG" val="#wm#"/>
  <p:tag name="KSO_WM_UNIT_TEXTBOXSTYLE_GUID" val="{da0ab211-1edd-4470-98ce-94032746869c}"/>
</p:tagLst>
</file>

<file path=ppt/tags/tag773.xml><?xml version="1.0" encoding="utf-8"?>
<p:tagLst xmlns:p="http://schemas.openxmlformats.org/presentationml/2006/main">
  <p:tag name="KSO_WM_UNIT_TEXTBOXSTYLE_SHAPETYPE" val="1"/>
  <p:tag name="KSO_WM_UNIT_TEXTBOXSTYLE_ADJUSTLEFT" val="0_-22.00008"/>
  <p:tag name="KSO_WM_UNIT_TEXTBOXSTYLE_ADJUSTTOP" val="100_-6.65"/>
  <p:tag name="KSO_WM_UNIT_HIGHLIGHT" val="0"/>
  <p:tag name="KSO_WM_UNIT_COMPATIBLE" val="0"/>
  <p:tag name="KSO_WM_UNIT_DIAGRAM_ISNUMVISUAL" val="0"/>
  <p:tag name="KSO_WM_UNIT_DIAGRAM_ISREFERUNIT" val="0"/>
  <p:tag name="KSO_WM_UNIT_TYPE" val="i"/>
  <p:tag name="KSO_WM_UNIT_INDEX" val="3"/>
  <p:tag name="KSO_WM_UNIT_ID" val="mixed20201885_34*i*3"/>
  <p:tag name="KSO_WM_TEMPLATE_CATEGORY" val="mixed"/>
  <p:tag name="KSO_WM_TEMPLATE_INDEX" val="20201885"/>
  <p:tag name="KSO_WM_UNIT_LAYERLEVEL" val="1"/>
  <p:tag name="KSO_WM_TAG_VERSION" val="1.0"/>
  <p:tag name="KSO_WM_BEAUTIFY_FLAG" val="#wm#"/>
  <p:tag name="KSO_WM_UNIT_TEXTBOXSTYLE_GUID" val="{da0ab211-1edd-4470-98ce-94032746869c}"/>
</p:tagLst>
</file>

<file path=ppt/tags/tag7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小标题"/>
  <p:tag name="KSO_WM_UNIT_NOCLEAR" val="0"/>
  <p:tag name="KSO_WM_UNIT_VALUE" val="9"/>
  <p:tag name="KSO_WM_UNIT_HIGHLIGHT" val="0"/>
  <p:tag name="KSO_WM_UNIT_COMPATIBLE" val="0"/>
  <p:tag name="KSO_WM_UNIT_DIAGRAM_ISNUMVISUAL" val="0"/>
  <p:tag name="KSO_WM_UNIT_DIAGRAM_ISREFERUNIT" val="0"/>
  <p:tag name="KSO_WM_UNIT_TYPE" val="f"/>
  <p:tag name="KSO_WM_UNIT_INDEX" val="1"/>
  <p:tag name="KSO_WM_UNIT_ID" val="mixed20201885_34*f*1"/>
  <p:tag name="KSO_WM_TEMPLATE_CATEGORY" val="mixed"/>
  <p:tag name="KSO_WM_TEMPLATE_INDEX" val="20201885"/>
  <p:tag name="KSO_WM_UNIT_LAYERLEVEL" val="1"/>
  <p:tag name="KSO_WM_TAG_VERSION" val="1.0"/>
  <p:tag name="KSO_WM_BEAUTIFY_FLAG" val="#wm#"/>
  <p:tag name="KSO_WM_UNIT_TEXTBOXSTYLE_GUID" val="{da0ab211-1edd-4470-98ce-94032746869c}"/>
  <p:tag name="KSO_WM_UNIT_TEXTBOXSTYLE_TEMPLATEID" val="3132967"/>
  <p:tag name="KSO_WM_UNIT_TEXTBOXSTYLE_TYPE" val="5"/>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68786_5*l_i*1_1"/>
  <p:tag name="KSO_WM_TEMPLATE_CATEGORY" val="diagram"/>
  <p:tag name="KSO_WM_TEMPLATE_INDEX" val="20168786"/>
  <p:tag name="KSO_WM_UNIT_LAYERLEVEL" val="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86_5*l_h_i*1_1_1"/>
  <p:tag name="KSO_WM_TEMPLATE_CATEGORY" val="diagram"/>
  <p:tag name="KSO_WM_TEMPLATE_INDEX" val="20168786"/>
  <p:tag name="KSO_WM_UNIT_LAYERLEVEL" val="1_1_1"/>
  <p:tag name="KSO_WM_TAG_VERSION" val="1.0"/>
  <p:tag name="KSO_WM_BEAUTIFY_FLAG" val="#wm#"/>
  <p:tag name="KSO_WM_UNIT_LINE_FORE_SCHEMECOLOR_INDEX" val="5"/>
  <p:tag name="KSO_WM_UNIT_LINE_FILL_TYPE" val="2"/>
  <p:tag name="KSO_WM_UNIT_USESOURCEFORMAT_APPLY" val="0"/>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786_5*l_h_i*1_1_2"/>
  <p:tag name="KSO_WM_TEMPLATE_CATEGORY" val="diagram"/>
  <p:tag name="KSO_WM_TEMPLATE_INDEX" val="20168786"/>
  <p:tag name="KSO_WM_UNIT_LAYERLEVEL" val="1_1_1"/>
  <p:tag name="KSO_WM_TAG_VERSION" val="1.0"/>
  <p:tag name="KSO_WM_BEAUTIFY_FLAG" val="#wm#"/>
  <p:tag name="KSO_WM_UNIT_LINE_FORE_SCHEMECOLOR_INDEX" val="5"/>
  <p:tag name="KSO_WM_UNIT_LINE_FILL_TYPE" val="2"/>
  <p:tag name="KSO_WM_UNIT_USESOURCEFORMAT_APPLY" val="0"/>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86_5*l_h_i*1_2_1"/>
  <p:tag name="KSO_WM_TEMPLATE_CATEGORY" val="diagram"/>
  <p:tag name="KSO_WM_TEMPLATE_INDEX" val="20168786"/>
  <p:tag name="KSO_WM_UNIT_LAYERLEVEL" val="1_1_1"/>
  <p:tag name="KSO_WM_TAG_VERSION" val="1.0"/>
  <p:tag name="KSO_WM_BEAUTIFY_FLAG" val="#wm#"/>
  <p:tag name="KSO_WM_UNIT_LINE_FORE_SCHEMECOLOR_INDEX" val="6"/>
  <p:tag name="KSO_WM_UNIT_LINE_FILL_TYPE" val="2"/>
  <p:tag name="KSO_WM_UNIT_USESOURCEFORMAT_APPLY" val="0"/>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786_5*l_h_i*1_2_2"/>
  <p:tag name="KSO_WM_TEMPLATE_CATEGORY" val="diagram"/>
  <p:tag name="KSO_WM_TEMPLATE_INDEX" val="20168786"/>
  <p:tag name="KSO_WM_UNIT_LAYERLEVEL" val="1_1_1"/>
  <p:tag name="KSO_WM_TAG_VERSION" val="1.0"/>
  <p:tag name="KSO_WM_BEAUTIFY_FLAG" val="#wm#"/>
  <p:tag name="KSO_WM_UNIT_LINE_FORE_SCHEMECOLOR_INDEX" val="6"/>
  <p:tag name="KSO_WM_UNIT_LINE_FILL_TYPE" val="2"/>
  <p:tag name="KSO_WM_UNIT_USESOURCEFORMAT_APPLY" val="0"/>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0.xml><?xml version="1.0" encoding="utf-8"?>
<p:tagLst xmlns:p="http://schemas.openxmlformats.org/presentationml/2006/main">
  <p:tag name="KSO_WM_UNIT_VALUE" val="107*10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786_5*l_h_x*1_1_1"/>
  <p:tag name="KSO_WM_TEMPLATE_CATEGORY" val="diagram"/>
  <p:tag name="KSO_WM_TEMPLATE_INDEX" val="2016878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781.xml><?xml version="1.0" encoding="utf-8"?>
<p:tagLst xmlns:p="http://schemas.openxmlformats.org/presentationml/2006/main">
  <p:tag name="KSO_WM_UNIT_VALUE" val="133*7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786_5*l_h_x*1_2_1"/>
  <p:tag name="KSO_WM_TEMPLATE_CATEGORY" val="diagram"/>
  <p:tag name="KSO_WM_TEMPLATE_INDEX" val="20168786"/>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782.xml><?xml version="1.0" encoding="utf-8"?>
<p:tagLst xmlns:p="http://schemas.openxmlformats.org/presentationml/2006/main">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786_5*l_h_a*1_1_1"/>
  <p:tag name="KSO_WM_TEMPLATE_CATEGORY" val="diagram"/>
  <p:tag name="KSO_WM_TEMPLATE_INDEX" val="20168786"/>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783.xml><?xml version="1.0" encoding="utf-8"?>
<p:tagLst xmlns:p="http://schemas.openxmlformats.org/presentationml/2006/main">
  <p:tag name="KSO_WM_UNIT_ISCONTENTS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786_5*l_h_a*1_2_1"/>
  <p:tag name="KSO_WM_TEMPLATE_CATEGORY" val="diagram"/>
  <p:tag name="KSO_WM_TEMPLATE_INDEX" val="20168786"/>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68786_5*l_h_i*1_5_1"/>
  <p:tag name="KSO_WM_TEMPLATE_CATEGORY" val="diagram"/>
  <p:tag name="KSO_WM_TEMPLATE_INDEX" val="20168786"/>
  <p:tag name="KSO_WM_UNIT_LAYERLEVEL" val="1_1_1"/>
  <p:tag name="KSO_WM_TAG_VERSION" val="1.0"/>
  <p:tag name="KSO_WM_BEAUTIFY_FLAG" val="#wm#"/>
  <p:tag name="KSO_WM_UNIT_LINE_FORE_SCHEMECOLOR_INDEX" val="9"/>
  <p:tag name="KSO_WM_UNIT_LINE_FILL_TYPE" val="2"/>
  <p:tag name="KSO_WM_UNIT_USESOURCEFORMAT_APPLY" val="0"/>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68786_5*l_h_i*1_5_2"/>
  <p:tag name="KSO_WM_TEMPLATE_CATEGORY" val="diagram"/>
  <p:tag name="KSO_WM_TEMPLATE_INDEX" val="20168786"/>
  <p:tag name="KSO_WM_UNIT_LAYERLEVEL" val="1_1_1"/>
  <p:tag name="KSO_WM_TAG_VERSION" val="1.0"/>
  <p:tag name="KSO_WM_BEAUTIFY_FLAG" val="#wm#"/>
  <p:tag name="KSO_WM_UNIT_LINE_FORE_SCHEMECOLOR_INDEX" val="9"/>
  <p:tag name="KSO_WM_UNIT_LINE_FILL_TYPE" val="2"/>
  <p:tag name="KSO_WM_UNIT_USESOURCEFORMAT_APPLY" val="0"/>
</p:tagLst>
</file>

<file path=ppt/tags/tag786.xml><?xml version="1.0" encoding="utf-8"?>
<p:tagLst xmlns:p="http://schemas.openxmlformats.org/presentationml/2006/main">
  <p:tag name="KSO_WM_UNIT_VALUE" val="89*10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68786_5*l_h_x*1_4_1"/>
  <p:tag name="KSO_WM_TEMPLATE_CATEGORY" val="diagram"/>
  <p:tag name="KSO_WM_TEMPLATE_INDEX" val="20168786"/>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787.xml><?xml version="1.0" encoding="utf-8"?>
<p:tagLst xmlns:p="http://schemas.openxmlformats.org/presentationml/2006/main">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68786_5*l_h_a*1_5_1"/>
  <p:tag name="KSO_WM_TEMPLATE_CATEGORY" val="diagram"/>
  <p:tag name="KSO_WM_TEMPLATE_INDEX" val="20168786"/>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786_5*l_h_i*1_3_1"/>
  <p:tag name="KSO_WM_TEMPLATE_CATEGORY" val="diagram"/>
  <p:tag name="KSO_WM_TEMPLATE_INDEX" val="20168786"/>
  <p:tag name="KSO_WM_UNIT_LAYERLEVEL" val="1_1_1"/>
  <p:tag name="KSO_WM_TAG_VERSION" val="1.0"/>
  <p:tag name="KSO_WM_BEAUTIFY_FLAG" val="#wm#"/>
  <p:tag name="KSO_WM_UNIT_LINE_FORE_SCHEMECOLOR_INDEX" val="7"/>
  <p:tag name="KSO_WM_UNIT_LINE_FILL_TYPE" val="2"/>
  <p:tag name="KSO_WM_UNIT_USESOURCEFORMAT_APPLY" val="0"/>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786_5*l_h_i*1_3_2"/>
  <p:tag name="KSO_WM_TEMPLATE_CATEGORY" val="diagram"/>
  <p:tag name="KSO_WM_TEMPLATE_INDEX" val="20168786"/>
  <p:tag name="KSO_WM_UNIT_LAYERLEVEL" val="1_1_1"/>
  <p:tag name="KSO_WM_TAG_VERSION" val="1.0"/>
  <p:tag name="KSO_WM_BEAUTIFY_FLAG" val="#wm#"/>
  <p:tag name="KSO_WM_UNIT_LINE_FORE_SCHEMECOLOR_INDEX" val="7"/>
  <p:tag name="KSO_WM_UNIT_LINE_FILL_TYPE" val="2"/>
  <p:tag name="KSO_WM_UNIT_USESOURCEFORMAT_APPLY" val="0"/>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8786_5*l_h_i*1_4_1"/>
  <p:tag name="KSO_WM_TEMPLATE_CATEGORY" val="diagram"/>
  <p:tag name="KSO_WM_TEMPLATE_INDEX" val="20168786"/>
  <p:tag name="KSO_WM_UNIT_LAYERLEVEL" val="1_1_1"/>
  <p:tag name="KSO_WM_TAG_VERSION" val="1.0"/>
  <p:tag name="KSO_WM_BEAUTIFY_FLAG" val="#wm#"/>
  <p:tag name="KSO_WM_UNIT_LINE_FORE_SCHEMECOLOR_INDEX" val="8"/>
  <p:tag name="KSO_WM_UNIT_LINE_FILL_TYPE" val="2"/>
  <p:tag name="KSO_WM_UNIT_USESOURCEFORMAT_APPLY" val="0"/>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68786_5*l_h_i*1_4_2"/>
  <p:tag name="KSO_WM_TEMPLATE_CATEGORY" val="diagram"/>
  <p:tag name="KSO_WM_TEMPLATE_INDEX" val="20168786"/>
  <p:tag name="KSO_WM_UNIT_LAYERLEVEL" val="1_1_1"/>
  <p:tag name="KSO_WM_TAG_VERSION" val="1.0"/>
  <p:tag name="KSO_WM_BEAUTIFY_FLAG" val="#wm#"/>
  <p:tag name="KSO_WM_UNIT_LINE_FORE_SCHEMECOLOR_INDEX" val="8"/>
  <p:tag name="KSO_WM_UNIT_LINE_FILL_TYPE" val="2"/>
  <p:tag name="KSO_WM_UNIT_USESOURCEFORMAT_APPLY" val="0"/>
</p:tagLst>
</file>

<file path=ppt/tags/tag792.xml><?xml version="1.0" encoding="utf-8"?>
<p:tagLst xmlns:p="http://schemas.openxmlformats.org/presentationml/2006/main">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786_5*l_h_a*1_3_1"/>
  <p:tag name="KSO_WM_TEMPLATE_CATEGORY" val="diagram"/>
  <p:tag name="KSO_WM_TEMPLATE_INDEX" val="20168786"/>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793.xml><?xml version="1.0" encoding="utf-8"?>
<p:tagLst xmlns:p="http://schemas.openxmlformats.org/presentationml/2006/main">
  <p:tag name="KSO_WM_UNIT_ISCONTENTS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8786_5*l_h_a*1_4_1"/>
  <p:tag name="KSO_WM_TEMPLATE_CATEGORY" val="diagram"/>
  <p:tag name="KSO_WM_TEMPLATE_INDEX" val="20168786"/>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794.xml><?xml version="1.0" encoding="utf-8"?>
<p:tagLst xmlns:p="http://schemas.openxmlformats.org/presentationml/2006/main">
  <p:tag name="KSO_WM_UNIT_VALUE" val="81*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786_5*l_h_x*1_3_1"/>
  <p:tag name="KSO_WM_TEMPLATE_CATEGORY" val="diagram"/>
  <p:tag name="KSO_WM_TEMPLATE_INDEX" val="20168786"/>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795.xml><?xml version="1.0" encoding="utf-8"?>
<p:tagLst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68786_5*l_h_x*1_5_1"/>
  <p:tag name="KSO_WM_TEMPLATE_CATEGORY" val="diagram"/>
  <p:tag name="KSO_WM_TEMPLATE_INDEX" val="20168786"/>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796.xml><?xml version="1.0" encoding="utf-8"?>
<p:tagLst xmlns:p="http://schemas.openxmlformats.org/presentationml/2006/main">
  <p:tag name="KSO_WM_BEAUTIFY_FLAG" val="#wm#"/>
  <p:tag name="KSO_WM_TEMPLATE_CATEGORY" val="diagram"/>
  <p:tag name="KSO_WM_TEMPLATE_INDEX" val="717"/>
  <p:tag name="KSO_WM_SLIDE_ID" val="diagram71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5*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5*l_h_i*1_1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799.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5*l_h_f*1_1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5*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5*l_h_i*1_2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02.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5*l_h_f*1_2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5*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0"/>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5*l_h_i*1_3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 name="KSO_WM_UNIT_DIAGRAM_SCHEMECOLOR_ID" val="0"/>
</p:tagLst>
</file>

<file path=ppt/tags/tag805.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5*l_h_f*1_3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849_5*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5*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849_5*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809.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10.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 name="KSO_WM_UNIT_DIAGRAM_SCHEMECOLOR_ID" val="0"/>
</p:tagLst>
</file>

<file path=ppt/tags/tag811.xml><?xml version="1.0" encoding="utf-8"?>
<p:tagLst xmlns:p="http://schemas.openxmlformats.org/presentationml/2006/main">
  <p:tag name="KSO_WM_BEAUTIFY_FLAG" val="#wm#"/>
  <p:tag name="KSO_WM_TEMPLATE_CATEGORY" val="diagram"/>
  <p:tag name="KSO_WM_TEMPLATE_INDEX" val="717"/>
  <p:tag name="KSO_WM_SLIDE_ID" val="diagram71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74.99*259.5"/>
  <p:tag name="KSO_WM_SLIDE_POSITION" val="89.25*184.5"/>
  <p:tag name="KSO_WM_DIAGRAM_GROUP_CODE" val="l1-1"/>
  <p:tag name="KSO_WM_SLIDE_DIAGTYPE" val="l"/>
  <p:tag name="KSO_WM_TAG_VERSION" val="1.0"/>
  <p:tag name="KSO_WM_SLIDE_LAYOUT" val="a_l"/>
  <p:tag name="KSO_WM_SLIDE_LAYOUT_CNT" val="1_1"/>
</p:tagLst>
</file>

<file path=ppt/tags/tag812.xml><?xml version="1.0" encoding="utf-8"?>
<p:tagLst xmlns:p="http://schemas.openxmlformats.org/presentationml/2006/main">
  <p:tag name="KSO_WM_UNIT_ISCONTENTSTITLE" val="0"/>
  <p:tag name="KSO_WM_UNIT_PRESET_TEXT" val="Thanks."/>
  <p:tag name="KSO_WM_UNIT_NOCLEAR"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93327_15*a*1"/>
  <p:tag name="KSO_WM_TEMPLATE_CATEGORY" val="custom"/>
  <p:tag name="KSO_WM_TEMPLATE_INDEX" val="20193327"/>
  <p:tag name="KSO_WM_UNIT_LAYERLEVEL" val="1"/>
  <p:tag name="KSO_WM_TAG_VERSION" val="1.0"/>
  <p:tag name="KSO_WM_BEAUTIFY_FLAG" val="#wm#"/>
  <p:tag name="KSO_WM_UNIT_ISNUMDGMTITLE" val="0"/>
</p:tagLst>
</file>

<file path=ppt/tags/tag813.xml><?xml version="1.0" encoding="utf-8"?>
<p:tagLst xmlns:p="http://schemas.openxmlformats.org/presentationml/2006/main">
  <p:tag name="KSO_WM_SLIDE_ID" val="custom20193327_15"/>
  <p:tag name="KSO_WM_TEMPLATE_SUBCATEGORY" val="0"/>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193327"/>
  <p:tag name="KSO_WM_SLIDE_LAYOUT" val="a"/>
  <p:tag name="KSO_WM_SLIDE_LAYOUT_CNT" val="1"/>
  <p:tag name="KSO_WM_TEMPLATE_MASTER_TYPE" val="1"/>
  <p:tag name="KSO_WM_TEMPLATE_COLOR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 name="KSO_WM_SLIDE_BACKGROUND_TYPE" val="frame"/>
  <p:tag name="KSO_WM_SLIDE_BK_DARK_LIGHT"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 name="KSO_WM_SLIDE_BACKGROUND_TYPE" val="frame"/>
  <p:tag name="KSO_WM_SLIDE_BK_DARK_LIGHT"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1"/>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2.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ppt/theme/themeOverride3.xml><?xml version="1.0" encoding="utf-8"?>
<a:themeOverride xmlns:a="http://schemas.openxmlformats.org/drawingml/2006/main">
  <a:clrScheme name="20193327">
    <a:dk1>
      <a:srgbClr val="000000"/>
    </a:dk1>
    <a:lt1>
      <a:srgbClr val="FFFFFF"/>
    </a:lt1>
    <a:dk2>
      <a:srgbClr val="E5E5E5"/>
    </a:dk2>
    <a:lt2>
      <a:srgbClr val="FFFFFF"/>
    </a:lt2>
    <a:accent1>
      <a:srgbClr val="4276AA"/>
    </a:accent1>
    <a:accent2>
      <a:srgbClr val="2888AF"/>
    </a:accent2>
    <a:accent3>
      <a:srgbClr val="2D98A7"/>
    </a:accent3>
    <a:accent4>
      <a:srgbClr val="2EA18D"/>
    </a:accent4>
    <a:accent5>
      <a:srgbClr val="454039"/>
    </a:accent5>
    <a:accent6>
      <a:srgbClr val="7AA94A"/>
    </a:accent6>
    <a:hlink>
      <a:srgbClr val="304FFC"/>
    </a:hlink>
    <a:folHlink>
      <a:srgbClr val="492067"/>
    </a:folHlink>
  </a:clrScheme>
</a:themeOverride>
</file>

<file path=docProps/app.xml><?xml version="1.0" encoding="utf-8"?>
<Properties xmlns="http://schemas.openxmlformats.org/officeDocument/2006/extended-properties" xmlns:vt="http://schemas.openxmlformats.org/officeDocument/2006/docPropsVTypes">
  <TotalTime>0</TotalTime>
  <Words>3890</Words>
  <Application>WPS 演示</Application>
  <PresentationFormat>全屏显示(4:3)</PresentationFormat>
  <Paragraphs>250</Paragraphs>
  <Slides>15</Slides>
  <Notes>21</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15</vt:i4>
      </vt:variant>
    </vt:vector>
  </HeadingPairs>
  <TitlesOfParts>
    <vt:vector size="32" baseType="lpstr">
      <vt:lpstr>Arial</vt:lpstr>
      <vt:lpstr>宋体</vt:lpstr>
      <vt:lpstr>Wingdings</vt:lpstr>
      <vt:lpstr>微软雅黑</vt:lpstr>
      <vt:lpstr>汉仪旗黑-85S</vt:lpstr>
      <vt:lpstr>幼圆</vt:lpstr>
      <vt:lpstr>Segoe UI</vt:lpstr>
      <vt:lpstr>Gill Sans</vt:lpstr>
      <vt:lpstr>黑体</vt:lpstr>
      <vt:lpstr>Calibri</vt:lpstr>
      <vt:lpstr>Lato</vt:lpstr>
      <vt:lpstr>Arial Unicode MS</vt:lpstr>
      <vt:lpstr>Gill Sans MT</vt:lpstr>
      <vt:lpstr>DFPYuanW5-GB5</vt:lpstr>
      <vt:lpstr>默认设计模板</vt:lpstr>
      <vt:lpstr>1_Office 主题​​</vt:lpstr>
      <vt:lpstr>2_Office 主题​​</vt:lpstr>
      <vt:lpstr>创新创业实践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跨境电商B2B实务</dc:title>
  <dc:creator>Administrator</dc:creator>
  <cp:lastModifiedBy>qsl</cp:lastModifiedBy>
  <cp:revision>149</cp:revision>
  <dcterms:created xsi:type="dcterms:W3CDTF">2015-10-18T14:38:00Z</dcterms:created>
  <dcterms:modified xsi:type="dcterms:W3CDTF">2020-04-23T02:54:31Z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