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 id="2147483679" r:id="rId4"/>
    <p:sldMasterId id="2147483691" r:id="rId5"/>
    <p:sldMasterId id="2147483702" r:id="rId6"/>
    <p:sldMasterId id="2147483714" r:id="rId7"/>
  </p:sldMasterIdLst>
  <p:notesMasterIdLst>
    <p:notesMasterId r:id="rId22"/>
  </p:notesMasterIdLst>
  <p:sldIdLst>
    <p:sldId id="842" r:id="rId8"/>
    <p:sldId id="843" r:id="rId9"/>
    <p:sldId id="845" r:id="rId10"/>
    <p:sldId id="896" r:id="rId11"/>
    <p:sldId id="898" r:id="rId12"/>
    <p:sldId id="900" r:id="rId13"/>
    <p:sldId id="902" r:id="rId14"/>
    <p:sldId id="909" r:id="rId15"/>
    <p:sldId id="915" r:id="rId16"/>
    <p:sldId id="953" r:id="rId17"/>
    <p:sldId id="971" r:id="rId18"/>
    <p:sldId id="998" r:id="rId19"/>
    <p:sldId id="1000" r:id="rId20"/>
    <p:sldId id="1002" r:id="rId21"/>
    <p:sldId id="1028" r:id="rId23"/>
    <p:sldId id="1031" r:id="rId24"/>
    <p:sldId id="1049" r:id="rId25"/>
    <p:sldId id="1050" r:id="rId26"/>
    <p:sldId id="1052" r:id="rId27"/>
    <p:sldId id="1056" r:id="rId28"/>
    <p:sldId id="1064" r:id="rId29"/>
    <p:sldId id="1077" r:id="rId30"/>
    <p:sldId id="1093" r:id="rId31"/>
    <p:sldId id="1094" r:id="rId32"/>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A3CBFB"/>
    <a:srgbClr val="096EE9"/>
    <a:srgbClr val="E8FBFE"/>
    <a:srgbClr val="DAFAFE"/>
    <a:srgbClr val="1486AF"/>
    <a:srgbClr val="4F889D"/>
    <a:srgbClr val="FF6699"/>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8" d="100"/>
          <a:sy n="68" d="100"/>
        </p:scale>
        <p:origin x="1446" y="66"/>
      </p:cViewPr>
      <p:guideLst>
        <p:guide orient="horz" pos="2244"/>
        <p:guide pos="3692"/>
      </p:guideLst>
    </p:cSldViewPr>
  </p:slideViewPr>
  <p:notesTextViewPr>
    <p:cViewPr>
      <p:scale>
        <a:sx n="100" d="100"/>
        <a:sy n="100" d="100"/>
      </p:scale>
      <p:origin x="0" y="0"/>
    </p:cViewPr>
  </p:notesTextViewPr>
  <p:sorterViewPr showFormatting="0">
    <p:cViewPr>
      <p:scale>
        <a:sx n="100" d="100"/>
        <a:sy n="100" d="100"/>
      </p:scale>
      <p:origin x="0" y="-564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notesMaster" Target="notesMasters/notesMaster1.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Rot="1" noChangeAspect="1"/>
          </p:cNvSpPr>
          <p:nvPr>
            <p:ph type="sldImg"/>
          </p:nvPr>
        </p:nvSpPr>
        <p:spPr>
          <a:xfrm>
            <a:off x="408870" y="754063"/>
            <a:ext cx="5856110" cy="3294062"/>
          </a:xfrm>
          <a:prstGeom prst="rect">
            <a:avLst/>
          </a:prstGeom>
          <a:noFill/>
          <a:ln w="9525">
            <a:noFill/>
          </a:ln>
        </p:spPr>
      </p:sp>
      <p:sp>
        <p:nvSpPr>
          <p:cNvPr id="13315" name="Rectangle 3"/>
          <p:cNvSpPr>
            <a:spLocks noGrp="1" noChangeArrowheads="1"/>
          </p:cNvSpPr>
          <p:nvPr>
            <p:ph type="body" sz="quarter" idx="4294967295"/>
          </p:nvPr>
        </p:nvSpPr>
        <p:spPr bwMode="auto">
          <a:xfrm>
            <a:off x="538163" y="4387850"/>
            <a:ext cx="5780088" cy="3952875"/>
          </a:xfrm>
          <a:prstGeom prst="rect">
            <a:avLst/>
          </a:prstGeom>
          <a:noFill/>
          <a:ln>
            <a:noFill/>
          </a:ln>
        </p:spPr>
        <p:txBody>
          <a:bodyPr vert="horz" wrap="square" lIns="91440" tIns="45720" rIns="91440" bIns="45720" numCol="1" anchor="t" anchorCtr="0" compatLnSpc="1"/>
          <a:lstStyle/>
          <a:p>
            <a:pPr lvl="0"/>
            <a:r>
              <a:rPr lang="zh-CN" altLang="en-US" dirty="0"/>
              <a:t>单击此处编辑母版文本样式
第二级
第三级
第四级
第五级</a:t>
            </a:r>
            <a:endParaRPr lang="zh-CN" altLang="en-US" dirty="0"/>
          </a:p>
        </p:txBody>
      </p:sp>
      <p:sp>
        <p:nvSpPr>
          <p:cNvPr id="4100" name="Rectangle 4"/>
          <p:cNvSpPr>
            <a:spLocks noGrp="1" noChangeArrowheads="1"/>
          </p:cNvSpPr>
          <p:nvPr>
            <p:ph type="hdr" sz="quarter"/>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dt" idx="1"/>
          </p:nvPr>
        </p:nvSpPr>
        <p:spPr bwMode="auto">
          <a:xfrm>
            <a:off x="3883025" y="0"/>
            <a:ext cx="2974975" cy="457200"/>
          </a:xfrm>
          <a:prstGeom prst="rect">
            <a:avLst/>
          </a:prstGeom>
          <a:noFill/>
          <a:ln>
            <a:noFill/>
          </a:ln>
        </p:spPr>
        <p:txBody>
          <a:bodyPr vert="horz" wrap="square" lIns="91440" tIns="45720" rIns="91440" bIns="45720" numCol="1" anchor="t" anchorCtr="0" compatLnSpc="1"/>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3025" y="8686800"/>
            <a:ext cx="2974975" cy="457200"/>
          </a:xfrm>
          <a:prstGeom prst="rect">
            <a:avLst/>
          </a:prstGeom>
          <a:noFill/>
          <a:ln>
            <a:noFill/>
          </a:ln>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5D11CE-45D9-490B-9B1A-9E74B79DF5DD}"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jpe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image" Target="../media/image1.jpeg"/><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image" Target="../media/image1.jpe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image" Target="../media/image1.jpeg"/><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6" Type="http://schemas.openxmlformats.org/officeDocument/2006/relationships/tags" Target="../tags/tag255.xml"/><Relationship Id="rId15" Type="http://schemas.openxmlformats.org/officeDocument/2006/relationships/tags" Target="../tags/tag254.xml"/><Relationship Id="rId14" Type="http://schemas.openxmlformats.org/officeDocument/2006/relationships/tags" Target="../tags/tag253.xml"/><Relationship Id="rId13" Type="http://schemas.openxmlformats.org/officeDocument/2006/relationships/tags" Target="../tags/tag252.xml"/><Relationship Id="rId12" Type="http://schemas.openxmlformats.org/officeDocument/2006/relationships/tags" Target="../tags/tag251.xml"/><Relationship Id="rId11" Type="http://schemas.openxmlformats.org/officeDocument/2006/relationships/tags" Target="../tags/tag250.xml"/><Relationship Id="rId10" Type="http://schemas.openxmlformats.org/officeDocument/2006/relationships/tags" Target="../tags/tag249.xml"/><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4" Type="http://schemas.openxmlformats.org/officeDocument/2006/relationships/tags" Target="../tags/tag268.xml"/><Relationship Id="rId13" Type="http://schemas.openxmlformats.org/officeDocument/2006/relationships/tags" Target="../tags/tag267.xml"/><Relationship Id="rId12" Type="http://schemas.openxmlformats.org/officeDocument/2006/relationships/tags" Target="../tags/tag266.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image" Target="../media/image1.jpeg"/><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5" Type="http://schemas.openxmlformats.org/officeDocument/2006/relationships/tags" Target="../tags/tag292.xml"/><Relationship Id="rId14" Type="http://schemas.openxmlformats.org/officeDocument/2006/relationships/tags" Target="../tags/tag291.xml"/><Relationship Id="rId13" Type="http://schemas.openxmlformats.org/officeDocument/2006/relationships/tags" Target="../tags/tag290.xml"/><Relationship Id="rId12" Type="http://schemas.openxmlformats.org/officeDocument/2006/relationships/tags" Target="../tags/tag289.xml"/><Relationship Id="rId11" Type="http://schemas.openxmlformats.org/officeDocument/2006/relationships/tags" Target="../tags/tag288.xml"/><Relationship Id="rId10" Type="http://schemas.openxmlformats.org/officeDocument/2006/relationships/tags" Target="../tags/tag287.xml"/><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6" Type="http://schemas.openxmlformats.org/officeDocument/2006/relationships/tags" Target="../tags/tag307.xml"/><Relationship Id="rId15" Type="http://schemas.openxmlformats.org/officeDocument/2006/relationships/tags" Target="../tags/tag306.xml"/><Relationship Id="rId14" Type="http://schemas.openxmlformats.org/officeDocument/2006/relationships/tags" Target="../tags/tag305.xml"/><Relationship Id="rId13" Type="http://schemas.openxmlformats.org/officeDocument/2006/relationships/tags" Target="../tags/tag304.xml"/><Relationship Id="rId12" Type="http://schemas.openxmlformats.org/officeDocument/2006/relationships/tags" Target="../tags/tag303.xml"/><Relationship Id="rId11" Type="http://schemas.openxmlformats.org/officeDocument/2006/relationships/tags" Target="../tags/tag302.xml"/><Relationship Id="rId10" Type="http://schemas.openxmlformats.org/officeDocument/2006/relationships/tags" Target="../tags/tag301.xml"/><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tags" Target="../tags/tag314.xml"/><Relationship Id="rId7" Type="http://schemas.openxmlformats.org/officeDocument/2006/relationships/tags" Target="../tags/tag313.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2" Type="http://schemas.openxmlformats.org/officeDocument/2006/relationships/tags" Target="../tags/tag318.xml"/><Relationship Id="rId11" Type="http://schemas.openxmlformats.org/officeDocument/2006/relationships/tags" Target="../tags/tag317.xml"/><Relationship Id="rId10" Type="http://schemas.openxmlformats.org/officeDocument/2006/relationships/tags" Target="../tags/tag316.xml"/><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tags" Target="../tags/tag328.xml"/><Relationship Id="rId7" Type="http://schemas.openxmlformats.org/officeDocument/2006/relationships/tags" Target="../tags/tag327.xml"/><Relationship Id="rId6" Type="http://schemas.openxmlformats.org/officeDocument/2006/relationships/tags" Target="../tags/tag326.xml"/><Relationship Id="rId5" Type="http://schemas.openxmlformats.org/officeDocument/2006/relationships/tags" Target="../tags/tag325.xml"/><Relationship Id="rId4" Type="http://schemas.openxmlformats.org/officeDocument/2006/relationships/tags" Target="../tags/tag324.xml"/><Relationship Id="rId3" Type="http://schemas.openxmlformats.org/officeDocument/2006/relationships/tags" Target="../tags/tag323.xml"/><Relationship Id="rId2" Type="http://schemas.openxmlformats.org/officeDocument/2006/relationships/tags" Target="../tags/tag322.xml"/><Relationship Id="rId14" Type="http://schemas.openxmlformats.org/officeDocument/2006/relationships/tags" Target="../tags/tag334.xml"/><Relationship Id="rId13" Type="http://schemas.openxmlformats.org/officeDocument/2006/relationships/tags" Target="../tags/tag333.xml"/><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4" Type="http://schemas.openxmlformats.org/officeDocument/2006/relationships/tags" Target="../tags/tag347.xml"/><Relationship Id="rId13" Type="http://schemas.openxmlformats.org/officeDocument/2006/relationships/tags" Target="../tags/tag346.xml"/><Relationship Id="rId12" Type="http://schemas.openxmlformats.org/officeDocument/2006/relationships/tags" Target="../tags/tag345.xml"/><Relationship Id="rId11" Type="http://schemas.openxmlformats.org/officeDocument/2006/relationships/tags" Target="../tags/tag344.xml"/><Relationship Id="rId10" Type="http://schemas.openxmlformats.org/officeDocument/2006/relationships/tags" Target="../tags/tag343.xml"/><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355.xml"/><Relationship Id="rId8" Type="http://schemas.openxmlformats.org/officeDocument/2006/relationships/tags" Target="../tags/tag354.xml"/><Relationship Id="rId7" Type="http://schemas.openxmlformats.org/officeDocument/2006/relationships/tags" Target="../tags/tag353.xml"/><Relationship Id="rId6" Type="http://schemas.openxmlformats.org/officeDocument/2006/relationships/tags" Target="../tags/tag352.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tags" Target="../tags/tag357.xml"/><Relationship Id="rId10" Type="http://schemas.openxmlformats.org/officeDocument/2006/relationships/tags" Target="../tags/tag356.xml"/><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3" Type="http://schemas.openxmlformats.org/officeDocument/2006/relationships/image" Target="../media/image1.jpeg"/><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2" Type="http://schemas.openxmlformats.org/officeDocument/2006/relationships/tags" Target="../tags/tag381.xml"/><Relationship Id="rId11" Type="http://schemas.openxmlformats.org/officeDocument/2006/relationships/tags" Target="../tags/tag380.xml"/><Relationship Id="rId10" Type="http://schemas.openxmlformats.org/officeDocument/2006/relationships/tags" Target="../tags/tag379.xml"/><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tags" Target="../tags/tag386.xml"/><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tags" Target="../tags/tag383.xml"/><Relationship Id="rId2" Type="http://schemas.openxmlformats.org/officeDocument/2006/relationships/tags" Target="../tags/tag382.xml"/><Relationship Id="rId14" Type="http://schemas.openxmlformats.org/officeDocument/2006/relationships/tags" Target="../tags/tag394.xml"/><Relationship Id="rId13" Type="http://schemas.openxmlformats.org/officeDocument/2006/relationships/tags" Target="../tags/tag393.xml"/><Relationship Id="rId12" Type="http://schemas.openxmlformats.org/officeDocument/2006/relationships/tags" Target="../tags/tag392.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402.xml"/><Relationship Id="rId8" Type="http://schemas.openxmlformats.org/officeDocument/2006/relationships/tags" Target="../tags/tag401.xml"/><Relationship Id="rId7" Type="http://schemas.openxmlformats.org/officeDocument/2006/relationships/tags" Target="../tags/tag400.xml"/><Relationship Id="rId6" Type="http://schemas.openxmlformats.org/officeDocument/2006/relationships/tags" Target="../tags/tag399.xml"/><Relationship Id="rId5" Type="http://schemas.openxmlformats.org/officeDocument/2006/relationships/tags" Target="../tags/tag398.xml"/><Relationship Id="rId4" Type="http://schemas.openxmlformats.org/officeDocument/2006/relationships/tags" Target="../tags/tag397.xml"/><Relationship Id="rId3" Type="http://schemas.openxmlformats.org/officeDocument/2006/relationships/tags" Target="../tags/tag396.xml"/><Relationship Id="rId2" Type="http://schemas.openxmlformats.org/officeDocument/2006/relationships/tags" Target="../tags/tag395.xml"/><Relationship Id="rId15" Type="http://schemas.openxmlformats.org/officeDocument/2006/relationships/tags" Target="../tags/tag408.xml"/><Relationship Id="rId14" Type="http://schemas.openxmlformats.org/officeDocument/2006/relationships/tags" Target="../tags/tag407.xml"/><Relationship Id="rId13" Type="http://schemas.openxmlformats.org/officeDocument/2006/relationships/tags" Target="../tags/tag406.xml"/><Relationship Id="rId12" Type="http://schemas.openxmlformats.org/officeDocument/2006/relationships/tags" Target="../tags/tag405.xml"/><Relationship Id="rId11" Type="http://schemas.openxmlformats.org/officeDocument/2006/relationships/tags" Target="../tags/tag404.xml"/><Relationship Id="rId10" Type="http://schemas.openxmlformats.org/officeDocument/2006/relationships/tags" Target="../tags/tag403.xml"/><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tags" Target="../tags/tag429.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5" Type="http://schemas.openxmlformats.org/officeDocument/2006/relationships/tags" Target="../tags/tag436.xml"/><Relationship Id="rId14" Type="http://schemas.openxmlformats.org/officeDocument/2006/relationships/tags" Target="../tags/tag435.xml"/><Relationship Id="rId13" Type="http://schemas.openxmlformats.org/officeDocument/2006/relationships/tags" Target="../tags/tag434.xml"/><Relationship Id="rId12" Type="http://schemas.openxmlformats.org/officeDocument/2006/relationships/tags" Target="../tags/tag433.xml"/><Relationship Id="rId11" Type="http://schemas.openxmlformats.org/officeDocument/2006/relationships/tags" Target="../tags/tag432.xml"/><Relationship Id="rId10" Type="http://schemas.openxmlformats.org/officeDocument/2006/relationships/tags" Target="../tags/tag431.xml"/><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444.xml"/><Relationship Id="rId8" Type="http://schemas.openxmlformats.org/officeDocument/2006/relationships/tags" Target="../tags/tag443.xml"/><Relationship Id="rId7" Type="http://schemas.openxmlformats.org/officeDocument/2006/relationships/tags" Target="../tags/tag442.xml"/><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7" Type="http://schemas.openxmlformats.org/officeDocument/2006/relationships/tags" Target="../tags/tag452.xml"/><Relationship Id="rId16" Type="http://schemas.openxmlformats.org/officeDocument/2006/relationships/tags" Target="../tags/tag451.xml"/><Relationship Id="rId15" Type="http://schemas.openxmlformats.org/officeDocument/2006/relationships/tags" Target="../tags/tag450.xml"/><Relationship Id="rId14" Type="http://schemas.openxmlformats.org/officeDocument/2006/relationships/tags" Target="../tags/tag449.xml"/><Relationship Id="rId13" Type="http://schemas.openxmlformats.org/officeDocument/2006/relationships/tags" Target="../tags/tag448.xml"/><Relationship Id="rId12" Type="http://schemas.openxmlformats.org/officeDocument/2006/relationships/tags" Target="../tags/tag447.xml"/><Relationship Id="rId11" Type="http://schemas.openxmlformats.org/officeDocument/2006/relationships/tags" Target="../tags/tag446.xml"/><Relationship Id="rId10" Type="http://schemas.openxmlformats.org/officeDocument/2006/relationships/tags" Target="../tags/tag445.xml"/><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460.xml"/><Relationship Id="rId8" Type="http://schemas.openxmlformats.org/officeDocument/2006/relationships/tags" Target="../tags/tag459.xml"/><Relationship Id="rId7" Type="http://schemas.openxmlformats.org/officeDocument/2006/relationships/tags" Target="../tags/tag458.xml"/><Relationship Id="rId6" Type="http://schemas.openxmlformats.org/officeDocument/2006/relationships/tags" Target="../tags/tag457.xml"/><Relationship Id="rId5" Type="http://schemas.openxmlformats.org/officeDocument/2006/relationships/tags" Target="../tags/tag456.xml"/><Relationship Id="rId4" Type="http://schemas.openxmlformats.org/officeDocument/2006/relationships/tags" Target="../tags/tag455.xml"/><Relationship Id="rId3" Type="http://schemas.openxmlformats.org/officeDocument/2006/relationships/tags" Target="../tags/tag454.xml"/><Relationship Id="rId2" Type="http://schemas.openxmlformats.org/officeDocument/2006/relationships/tags" Target="../tags/tag453.xml"/><Relationship Id="rId14" Type="http://schemas.openxmlformats.org/officeDocument/2006/relationships/tags" Target="../tags/tag465.xml"/><Relationship Id="rId13" Type="http://schemas.openxmlformats.org/officeDocument/2006/relationships/tags" Target="../tags/tag464.xml"/><Relationship Id="rId12" Type="http://schemas.openxmlformats.org/officeDocument/2006/relationships/tags" Target="../tags/tag463.xml"/><Relationship Id="rId11" Type="http://schemas.openxmlformats.org/officeDocument/2006/relationships/tags" Target="../tags/tag462.xml"/><Relationship Id="rId10" Type="http://schemas.openxmlformats.org/officeDocument/2006/relationships/tags" Target="../tags/tag461.xml"/><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9"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1"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4"/>
            </p:custDataLst>
          </p:nvPr>
        </p:nvSpPr>
        <p:spPr bwMode="auto">
          <a:xfrm flipH="1">
            <a:off x="3227071"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3" y="1895559"/>
            <a:ext cx="5274847"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49" y="-380042"/>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1"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1"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3"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50F7C6C-6807-4670-98CA-0C9E8108D0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A64DAF-8CD7-4417-AB78-FBA73227BE3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3"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9"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7"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1" y="952508"/>
            <a:ext cx="5283243"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3"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945DB8A-7249-492A-B782-36F1B8109E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80806B-F75E-427F-93AC-964A95DF7E0C}"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471713"/>
            <a:ext cx="9144000" cy="744222"/>
          </a:xfrm>
        </p:spPr>
        <p:txBody>
          <a:bodyPr lIns="90000" tIns="46800" rIns="90000" bIns="46800" anchor="b">
            <a:normAutofit/>
          </a:bodyPr>
          <a:lstStyle>
            <a:lvl1pPr algn="l">
              <a:defRPr sz="4000">
                <a:solidFill>
                  <a:schemeClr val="bg1"/>
                </a:solidFill>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838200" y="2233864"/>
            <a:ext cx="9144000" cy="334514"/>
          </a:xfrm>
        </p:spPr>
        <p:txBody>
          <a:bodyPr>
            <a:normAutofit/>
          </a:bodyPr>
          <a:lstStyle>
            <a:lvl1pPr marL="0" indent="0" algn="l">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altLang="zh-CN" dirty="0"/>
          </a:p>
        </p:txBody>
      </p:sp>
      <p:sp>
        <p:nvSpPr>
          <p:cNvPr id="4" name="日期占位符 3"/>
          <p:cNvSpPr>
            <a:spLocks noGrp="1"/>
          </p:cNvSpPr>
          <p:nvPr>
            <p:ph type="dt" sz="half" idx="10"/>
          </p:nvPr>
        </p:nvSpPr>
        <p:spPr/>
        <p:txBody>
          <a:bodyPr>
            <a:normAutofit/>
          </a:bodyPr>
          <a:lstStyle/>
          <a:p>
            <a:fld id="{60FDAA22-29AF-45B8-B065-083F97A6DFE3}"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9D6A4804-D020-4611-A525-B6243ABE69C6}" type="slidenum">
              <a:rPr lang="zh-CN" altLang="en-US" smtClean="0"/>
            </a:fld>
            <a:endParaRPr lang="zh-CN" altLang="en-US"/>
          </a:p>
        </p:txBody>
      </p:sp>
      <p:sp>
        <p:nvSpPr>
          <p:cNvPr id="16" name="文本占位符 15"/>
          <p:cNvSpPr>
            <a:spLocks noGrp="1"/>
          </p:cNvSpPr>
          <p:nvPr>
            <p:ph type="body" sz="quarter" idx="13" hasCustomPrompt="1"/>
          </p:nvPr>
        </p:nvSpPr>
        <p:spPr>
          <a:xfrm>
            <a:off x="838200" y="3628979"/>
            <a:ext cx="6200775" cy="480942"/>
          </a:xfrm>
        </p:spPr>
        <p:txBody>
          <a:bodyPr>
            <a:normAutofit/>
          </a:bodyPr>
          <a:lstStyle>
            <a:lvl1pPr marL="0" indent="0">
              <a:buNone/>
              <a:defRPr>
                <a:solidFill>
                  <a:schemeClr val="bg1"/>
                </a:solidFill>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zh-CN" altLang="en-US" dirty="0"/>
              <a:t>编辑母版文本</a:t>
            </a:r>
            <a:r>
              <a:rPr lang="zh-CN" altLang="en-US" dirty="0" smtClean="0"/>
              <a:t>样式</a:t>
            </a:r>
            <a:endParaRPr lang="zh-CN" altLang="en-US" dirty="0"/>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326356"/>
            <a:ext cx="10515600" cy="4351338"/>
          </a:xfrm>
        </p:spPr>
        <p:txBody>
          <a:bodyPr vert="horz" lIns="91440" tIns="45720" rIns="91440" bIns="45720" rtlCol="0">
            <a:normAutofit/>
          </a:bodyPr>
          <a:lstStyle>
            <a:lvl1pPr>
              <a:lnSpc>
                <a:spcPct val="150000"/>
              </a:lnSpc>
              <a:defRPr lang="zh-CN" altLang="en-US" sz="2400" smtClean="0">
                <a:solidFill>
                  <a:schemeClr val="tx1">
                    <a:lumMod val="50000"/>
                    <a:lumOff val="50000"/>
                  </a:schemeClr>
                </a:solidFill>
              </a:defRPr>
            </a:lvl1pPr>
            <a:lvl2pPr>
              <a:defRPr lang="zh-CN" altLang="en-US" smtClean="0">
                <a:solidFill>
                  <a:schemeClr val="tx1">
                    <a:lumMod val="50000"/>
                    <a:lumOff val="50000"/>
                  </a:schemeClr>
                </a:solidFill>
              </a:defRPr>
            </a:lvl2pPr>
            <a:lvl3pPr>
              <a:defRPr lang="zh-CN" altLang="en-US" smtClean="0">
                <a:solidFill>
                  <a:schemeClr val="tx1">
                    <a:lumMod val="50000"/>
                    <a:lumOff val="50000"/>
                  </a:schemeClr>
                </a:solidFill>
              </a:defRPr>
            </a:lvl3pPr>
            <a:lvl4pPr>
              <a:defRPr lang="zh-CN" altLang="en-US" smtClean="0">
                <a:solidFill>
                  <a:schemeClr val="tx1">
                    <a:lumMod val="50000"/>
                    <a:lumOff val="50000"/>
                  </a:schemeClr>
                </a:solidFill>
              </a:defRPr>
            </a:lvl4pPr>
            <a:lvl5pPr>
              <a:defRPr lang="zh-CN" altLang="en-US">
                <a:solidFill>
                  <a:schemeClr val="tx1">
                    <a:lumMod val="50000"/>
                    <a:lumOff val="50000"/>
                  </a:schemeClr>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normAutofit/>
          </a:bodyPr>
          <a:lstStyle/>
          <a:p>
            <a:fld id="{60FDAA22-29AF-45B8-B065-083F97A6DFE3}"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9D6A4804-D020-4611-A525-B6243ABE69C6}" type="slidenum">
              <a:rPr lang="zh-CN" altLang="en-US" smtClean="0"/>
            </a:fld>
            <a:endParaRPr lang="zh-CN" altLang="en-US"/>
          </a:p>
        </p:txBody>
      </p:sp>
      <p:cxnSp>
        <p:nvCxnSpPr>
          <p:cNvPr id="8" name="直接连接符 7"/>
          <p:cNvCxnSpPr/>
          <p:nvPr/>
        </p:nvCxnSpPr>
        <p:spPr>
          <a:xfrm>
            <a:off x="18669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8448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7846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5598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5123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04648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431800" y="118268"/>
            <a:ext cx="10515600" cy="516731"/>
          </a:xfrm>
        </p:spPr>
        <p:txBody>
          <a:bodyPr vert="horz" lIns="91440" tIns="45720" rIns="91440" bIns="45720" rtlCol="0" anchor="ctr">
            <a:normAutofit/>
          </a:bodyPr>
          <a:lstStyle>
            <a:lvl1pPr>
              <a:defRPr lang="zh-CN" altLang="en-US" sz="2400">
                <a:solidFill>
                  <a:schemeClr val="bg1"/>
                </a:solidFill>
              </a:defRPr>
            </a:lvl1pPr>
          </a:lstStyle>
          <a:p>
            <a:pPr lvl="0"/>
            <a:r>
              <a:rPr lang="zh-CN" altLang="en-US" dirty="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0" name="椭圆 19"/>
          <p:cNvSpPr/>
          <p:nvPr/>
        </p:nvSpPr>
        <p:spPr>
          <a:xfrm>
            <a:off x="5487864" y="3005472"/>
            <a:ext cx="1216272" cy="121627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p>
        </p:txBody>
      </p:sp>
      <p:sp>
        <p:nvSpPr>
          <p:cNvPr id="2" name="标题 1"/>
          <p:cNvSpPr>
            <a:spLocks noGrp="1"/>
          </p:cNvSpPr>
          <p:nvPr>
            <p:ph type="title"/>
          </p:nvPr>
        </p:nvSpPr>
        <p:spPr>
          <a:xfrm>
            <a:off x="838200" y="3655430"/>
            <a:ext cx="10515600" cy="638175"/>
          </a:xfrm>
        </p:spPr>
        <p:txBody>
          <a:bodyPr anchor="b">
            <a:normAutofit/>
          </a:bodyPr>
          <a:lstStyle>
            <a:lvl1pPr algn="ctr">
              <a:defRPr sz="3600"/>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917575" y="4489115"/>
            <a:ext cx="10515600" cy="557124"/>
          </a:xfrm>
        </p:spPr>
        <p:txBody>
          <a:bodyPr>
            <a:normAutofit/>
          </a:bodyPr>
          <a:lstStyle>
            <a:lvl1pPr marL="0" indent="0" algn="ctr">
              <a:buNone/>
              <a:defRPr sz="18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日期占位符 3"/>
          <p:cNvSpPr>
            <a:spLocks noGrp="1"/>
          </p:cNvSpPr>
          <p:nvPr>
            <p:ph type="dt" sz="half" idx="10"/>
          </p:nvPr>
        </p:nvSpPr>
        <p:spPr>
          <a:xfrm>
            <a:off x="838200" y="6186488"/>
            <a:ext cx="2743200" cy="365125"/>
          </a:xfrm>
        </p:spPr>
        <p:txBody>
          <a:bodyPr>
            <a:normAutofit/>
          </a:bodyPr>
          <a:lstStyle/>
          <a:p>
            <a:fld id="{60FDAA22-29AF-45B8-B065-083F97A6DFE3}" type="datetimeFigureOut">
              <a:rPr lang="zh-CN" altLang="en-US" smtClean="0"/>
            </a:fld>
            <a:endParaRPr lang="zh-CN" altLang="en-US"/>
          </a:p>
        </p:txBody>
      </p:sp>
      <p:sp>
        <p:nvSpPr>
          <p:cNvPr id="5" name="页脚占位符 4"/>
          <p:cNvSpPr>
            <a:spLocks noGrp="1"/>
          </p:cNvSpPr>
          <p:nvPr>
            <p:ph type="ftr" sz="quarter" idx="11"/>
          </p:nvPr>
        </p:nvSpPr>
        <p:spPr>
          <a:xfrm>
            <a:off x="4038600" y="6186488"/>
            <a:ext cx="4114800" cy="365125"/>
          </a:xfrm>
        </p:spPr>
        <p:txBody>
          <a:bodyPr>
            <a:normAutofit/>
          </a:bodyPr>
          <a:lstStyle/>
          <a:p>
            <a:endParaRPr lang="zh-CN" altLang="en-US"/>
          </a:p>
        </p:txBody>
      </p:sp>
      <p:sp>
        <p:nvSpPr>
          <p:cNvPr id="6" name="灯片编号占位符 5"/>
          <p:cNvSpPr>
            <a:spLocks noGrp="1"/>
          </p:cNvSpPr>
          <p:nvPr>
            <p:ph type="sldNum" sz="quarter" idx="12"/>
          </p:nvPr>
        </p:nvSpPr>
        <p:spPr>
          <a:xfrm>
            <a:off x="8610600" y="6186488"/>
            <a:ext cx="2743200" cy="365125"/>
          </a:xfrm>
        </p:spPr>
        <p:txBody>
          <a:bodyPr>
            <a:normAutofit/>
          </a:bodyPr>
          <a:lstStyle/>
          <a:p>
            <a:fld id="{9D6A4804-D020-4611-A525-B6243ABE69C6}" type="slidenum">
              <a:rPr lang="zh-CN" altLang="en-US" smtClean="0"/>
            </a:fld>
            <a:endParaRPr lang="zh-CN" altLang="en-US"/>
          </a:p>
        </p:txBody>
      </p:sp>
      <p:cxnSp>
        <p:nvCxnSpPr>
          <p:cNvPr id="25" name="直接连接符 24"/>
          <p:cNvCxnSpPr/>
          <p:nvPr/>
        </p:nvCxnSpPr>
        <p:spPr>
          <a:xfrm>
            <a:off x="1866900" y="127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844800" y="127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784600" y="127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559800" y="127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512300" y="127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0464800" y="127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866900" y="62230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844800" y="62230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3784600" y="62230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559800" y="62230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512300" y="62230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0464800" y="6223000"/>
            <a:ext cx="0" cy="622300"/>
          </a:xfrm>
          <a:prstGeom prst="line">
            <a:avLst/>
          </a:prstGeom>
          <a:ln>
            <a:solidFill>
              <a:srgbClr val="DEDEDE">
                <a:alpha val="20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838200" y="1326356"/>
            <a:ext cx="5181600" cy="4351338"/>
          </a:xfrm>
        </p:spPr>
        <p:txBody>
          <a:bodyPr>
            <a:normAutofit/>
          </a:bodyPr>
          <a:lstStyle>
            <a:lvl1pPr marL="0" indent="0">
              <a:lnSpc>
                <a:spcPct val="150000"/>
              </a:lnSpc>
              <a:buNone/>
              <a:defRPr sz="2400">
                <a:solidFill>
                  <a:schemeClr val="tx1">
                    <a:lumMod val="50000"/>
                    <a:lumOff val="50000"/>
                  </a:schemeClr>
                </a:solidFill>
              </a:defRPr>
            </a:lvl1pPr>
            <a:lvl2pPr>
              <a:lnSpc>
                <a:spcPct val="130000"/>
              </a:lnSpc>
              <a:defRPr>
                <a:solidFill>
                  <a:schemeClr val="tx1">
                    <a:lumMod val="50000"/>
                    <a:lumOff val="50000"/>
                  </a:schemeClr>
                </a:solidFill>
              </a:defRPr>
            </a:lvl2pPr>
            <a:lvl3pPr>
              <a:lnSpc>
                <a:spcPct val="130000"/>
              </a:lnSpc>
              <a:defRPr>
                <a:solidFill>
                  <a:schemeClr val="tx1">
                    <a:lumMod val="50000"/>
                    <a:lumOff val="50000"/>
                  </a:schemeClr>
                </a:solidFill>
              </a:defRPr>
            </a:lvl3pPr>
            <a:lvl4pPr>
              <a:lnSpc>
                <a:spcPct val="130000"/>
              </a:lnSpc>
              <a:defRPr>
                <a:solidFill>
                  <a:schemeClr val="tx1">
                    <a:lumMod val="50000"/>
                    <a:lumOff val="50000"/>
                  </a:schemeClr>
                </a:solidFill>
              </a:defRPr>
            </a:lvl4pPr>
            <a:lvl5pPr>
              <a:lnSpc>
                <a:spcPct val="130000"/>
              </a:lnSpc>
              <a:defRPr>
                <a:solidFill>
                  <a:schemeClr val="tx1">
                    <a:lumMod val="50000"/>
                    <a:lumOff val="50000"/>
                  </a:schemeClr>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6172200" y="1326356"/>
            <a:ext cx="5181600" cy="4351338"/>
          </a:xfrm>
        </p:spPr>
        <p:txBody>
          <a:bodyPr>
            <a:normAutofit/>
          </a:bodyPr>
          <a:lstStyle>
            <a:lvl1pPr marL="0" indent="0">
              <a:lnSpc>
                <a:spcPct val="150000"/>
              </a:lnSpc>
              <a:buNone/>
              <a:defRPr sz="2400">
                <a:solidFill>
                  <a:schemeClr val="tx1">
                    <a:lumMod val="50000"/>
                    <a:lumOff val="50000"/>
                  </a:schemeClr>
                </a:solidFill>
              </a:defRPr>
            </a:lvl1pPr>
            <a:lvl2pPr>
              <a:lnSpc>
                <a:spcPct val="130000"/>
              </a:lnSpc>
              <a:defRPr>
                <a:solidFill>
                  <a:schemeClr val="tx1">
                    <a:lumMod val="50000"/>
                    <a:lumOff val="50000"/>
                  </a:schemeClr>
                </a:solidFill>
              </a:defRPr>
            </a:lvl2pPr>
            <a:lvl3pPr>
              <a:lnSpc>
                <a:spcPct val="130000"/>
              </a:lnSpc>
              <a:defRPr>
                <a:solidFill>
                  <a:schemeClr val="tx1">
                    <a:lumMod val="50000"/>
                    <a:lumOff val="50000"/>
                  </a:schemeClr>
                </a:solidFill>
              </a:defRPr>
            </a:lvl3pPr>
            <a:lvl4pPr>
              <a:lnSpc>
                <a:spcPct val="130000"/>
              </a:lnSpc>
              <a:defRPr>
                <a:solidFill>
                  <a:schemeClr val="tx1">
                    <a:lumMod val="50000"/>
                    <a:lumOff val="50000"/>
                  </a:schemeClr>
                </a:solidFill>
              </a:defRPr>
            </a:lvl4pPr>
            <a:lvl5pPr>
              <a:lnSpc>
                <a:spcPct val="130000"/>
              </a:lnSpc>
              <a:defRPr>
                <a:solidFill>
                  <a:schemeClr val="tx1">
                    <a:lumMod val="50000"/>
                    <a:lumOff val="50000"/>
                  </a:schemeClr>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日期占位符 4"/>
          <p:cNvSpPr>
            <a:spLocks noGrp="1"/>
          </p:cNvSpPr>
          <p:nvPr>
            <p:ph type="dt" sz="half" idx="10"/>
          </p:nvPr>
        </p:nvSpPr>
        <p:spPr/>
        <p:txBody>
          <a:bodyPr>
            <a:normAutofit/>
          </a:bodyPr>
          <a:lstStyle/>
          <a:p>
            <a:fld id="{60FDAA22-29AF-45B8-B065-083F97A6DFE3}" type="datetimeFigureOut">
              <a:rPr lang="zh-CN" altLang="en-US" smtClean="0"/>
            </a:fld>
            <a:endParaRPr lang="zh-CN" altLang="en-US"/>
          </a:p>
        </p:txBody>
      </p:sp>
      <p:sp>
        <p:nvSpPr>
          <p:cNvPr id="6" name="页脚占位符 5"/>
          <p:cNvSpPr>
            <a:spLocks noGrp="1"/>
          </p:cNvSpPr>
          <p:nvPr>
            <p:ph type="ftr" sz="quarter" idx="11"/>
          </p:nvPr>
        </p:nvSpPr>
        <p:spPr/>
        <p:txBody>
          <a:bodyPr>
            <a:normAutofit/>
          </a:bodyPr>
          <a:lstStyle/>
          <a:p>
            <a:endParaRPr lang="zh-CN" altLang="en-US"/>
          </a:p>
        </p:txBody>
      </p:sp>
      <p:sp>
        <p:nvSpPr>
          <p:cNvPr id="7" name="灯片编号占位符 6"/>
          <p:cNvSpPr>
            <a:spLocks noGrp="1"/>
          </p:cNvSpPr>
          <p:nvPr>
            <p:ph type="sldNum" sz="quarter" idx="12"/>
          </p:nvPr>
        </p:nvSpPr>
        <p:spPr/>
        <p:txBody>
          <a:bodyPr>
            <a:normAutofit/>
          </a:bodyPr>
          <a:lstStyle/>
          <a:p>
            <a:fld id="{9D6A4804-D020-4611-A525-B6243ABE69C6}" type="slidenum">
              <a:rPr lang="zh-CN" altLang="en-US" smtClean="0"/>
            </a:fld>
            <a:endParaRPr lang="zh-CN" altLang="en-US"/>
          </a:p>
        </p:txBody>
      </p:sp>
      <p:cxnSp>
        <p:nvCxnSpPr>
          <p:cNvPr id="9" name="直接连接符 8"/>
          <p:cNvCxnSpPr/>
          <p:nvPr/>
        </p:nvCxnSpPr>
        <p:spPr>
          <a:xfrm>
            <a:off x="18669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8448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7846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5598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5123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464800" y="12700"/>
            <a:ext cx="0" cy="6223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317500" y="94456"/>
            <a:ext cx="10515600" cy="540544"/>
          </a:xfrm>
        </p:spPr>
        <p:txBody>
          <a:bodyPr>
            <a:normAutofit/>
          </a:bodyPr>
          <a:lstStyle>
            <a:lvl1pPr>
              <a:defRPr sz="2400">
                <a:solidFill>
                  <a:schemeClr val="bg1"/>
                </a:solidFill>
              </a:defRPr>
            </a:lvl1pPr>
          </a:lstStyle>
          <a:p>
            <a:r>
              <a:rPr lang="zh-CN" altLang="en-US" dirty="0" smtClean="0"/>
              <a:t>单击此处编辑母版标题样式</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lIns="90000" tIns="46800" rIns="90000" bIns="46800">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lIns="90000" tIns="46800" rIns="90000" bIns="46800"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内容占位符 3"/>
          <p:cNvSpPr>
            <a:spLocks noGrp="1"/>
          </p:cNvSpPr>
          <p:nvPr>
            <p:ph sz="half" idx="2"/>
          </p:nvPr>
        </p:nvSpPr>
        <p:spPr>
          <a:xfrm>
            <a:off x="839788" y="2505075"/>
            <a:ext cx="5157787" cy="3684588"/>
          </a:xfrm>
        </p:spPr>
        <p:txBody>
          <a:bodyPr lIns="90000" tIns="46800" rIns="90000" bIns="4680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altLang="zh-CN" dirty="0"/>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6" name="内容占位符 5"/>
          <p:cNvSpPr>
            <a:spLocks noGrp="1"/>
          </p:cNvSpPr>
          <p:nvPr>
            <p:ph sz="quarter" idx="4"/>
          </p:nvPr>
        </p:nvSpPr>
        <p:spPr>
          <a:xfrm>
            <a:off x="6172200" y="2505075"/>
            <a:ext cx="5183188" cy="3684588"/>
          </a:xfrm>
        </p:spPr>
        <p:txBody>
          <a:bodyPr lIns="90000" tIns="46800" rIns="90000" bIns="4680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altLang="zh-CN" dirty="0"/>
          </a:p>
        </p:txBody>
      </p:sp>
      <p:sp>
        <p:nvSpPr>
          <p:cNvPr id="7" name="日期占位符 6"/>
          <p:cNvSpPr>
            <a:spLocks noGrp="1"/>
          </p:cNvSpPr>
          <p:nvPr>
            <p:ph type="dt" sz="half" idx="10"/>
          </p:nvPr>
        </p:nvSpPr>
        <p:spPr/>
        <p:txBody>
          <a:bodyPr>
            <a:normAutofit/>
          </a:bodyPr>
          <a:lstStyle/>
          <a:p>
            <a:fld id="{60FDAA22-29AF-45B8-B065-083F97A6DFE3}" type="datetimeFigureOut">
              <a:rPr lang="zh-CN" altLang="en-US" smtClean="0"/>
            </a:fld>
            <a:endParaRPr lang="zh-CN" altLang="en-US"/>
          </a:p>
        </p:txBody>
      </p:sp>
      <p:sp>
        <p:nvSpPr>
          <p:cNvPr id="8" name="页脚占位符 7"/>
          <p:cNvSpPr>
            <a:spLocks noGrp="1"/>
          </p:cNvSpPr>
          <p:nvPr>
            <p:ph type="ftr" sz="quarter" idx="11"/>
          </p:nvPr>
        </p:nvSpPr>
        <p:spPr/>
        <p:txBody>
          <a:bodyPr>
            <a:normAutofit/>
          </a:bodyPr>
          <a:lstStyle/>
          <a:p>
            <a:endParaRPr lang="zh-CN" altLang="en-US"/>
          </a:p>
        </p:txBody>
      </p:sp>
      <p:sp>
        <p:nvSpPr>
          <p:cNvPr id="9" name="灯片编号占位符 8"/>
          <p:cNvSpPr>
            <a:spLocks noGrp="1"/>
          </p:cNvSpPr>
          <p:nvPr>
            <p:ph type="sldNum" sz="quarter" idx="12"/>
          </p:nvPr>
        </p:nvSpPr>
        <p:spPr/>
        <p:txBody>
          <a:bodyPr>
            <a:normAutofit/>
          </a:bodyPr>
          <a:lstStyle/>
          <a:p>
            <a:fld id="{9D6A4804-D020-4611-A525-B6243ABE69C6}"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07600" y="2966400"/>
            <a:ext cx="5774400" cy="925200"/>
          </a:xfrm>
        </p:spPr>
        <p:txBody>
          <a:bodyPr>
            <a:normAutofit/>
          </a:bodyPr>
          <a:lstStyle>
            <a:lvl1pPr algn="ctr">
              <a:defRPr sz="5400">
                <a:gradFill>
                  <a:gsLst>
                    <a:gs pos="20000">
                      <a:schemeClr val="accent1"/>
                    </a:gs>
                    <a:gs pos="80000">
                      <a:schemeClr val="accent2"/>
                    </a:gs>
                  </a:gsLst>
                  <a:lin ang="2700000" scaled="1"/>
                </a:gradFill>
              </a:defRPr>
            </a:lvl1pPr>
          </a:lstStyle>
          <a:p>
            <a:r>
              <a:rPr lang="zh-CN" altLang="en-US" dirty="0" smtClean="0"/>
              <a:t>单击编辑标题</a:t>
            </a:r>
            <a:endParaRPr lang="zh-CN" altLang="en-US" dirty="0"/>
          </a:p>
        </p:txBody>
      </p:sp>
      <p:sp>
        <p:nvSpPr>
          <p:cNvPr id="3" name="日期占位符 2"/>
          <p:cNvSpPr>
            <a:spLocks noGrp="1"/>
          </p:cNvSpPr>
          <p:nvPr>
            <p:ph type="dt" sz="half" idx="10"/>
          </p:nvPr>
        </p:nvSpPr>
        <p:spPr/>
        <p:txBody>
          <a:bodyPr>
            <a:normAutofit/>
          </a:bodyPr>
          <a:lstStyle/>
          <a:p>
            <a:fld id="{60FDAA22-29AF-45B8-B065-083F97A6DFE3}" type="datetimeFigureOut">
              <a:rPr lang="zh-CN" altLang="en-US" smtClean="0"/>
            </a:fld>
            <a:endParaRPr lang="zh-CN" altLang="en-US"/>
          </a:p>
        </p:txBody>
      </p:sp>
      <p:sp>
        <p:nvSpPr>
          <p:cNvPr id="4" name="页脚占位符 3"/>
          <p:cNvSpPr>
            <a:spLocks noGrp="1"/>
          </p:cNvSpPr>
          <p:nvPr>
            <p:ph type="ftr" sz="quarter" idx="11"/>
          </p:nvPr>
        </p:nvSpPr>
        <p:spPr/>
        <p:txBody>
          <a:bodyPr>
            <a:normAutofit/>
          </a:bodyPr>
          <a:lstStyle/>
          <a:p>
            <a:endParaRPr lang="zh-CN" altLang="en-US"/>
          </a:p>
        </p:txBody>
      </p:sp>
      <p:sp>
        <p:nvSpPr>
          <p:cNvPr id="5" name="灯片编号占位符 4"/>
          <p:cNvSpPr>
            <a:spLocks noGrp="1"/>
          </p:cNvSpPr>
          <p:nvPr>
            <p:ph type="sldNum" sz="quarter" idx="12"/>
          </p:nvPr>
        </p:nvSpPr>
        <p:spPr/>
        <p:txBody>
          <a:bodyPr>
            <a:normAutofit/>
          </a:bodyPr>
          <a:lstStyle/>
          <a:p>
            <a:fld id="{9D6A4804-D020-4611-A525-B6243ABE69C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0FDAA22-29AF-45B8-B065-083F97A6DFE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6A4804-D020-4611-A525-B6243ABE69C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688000" y="994588"/>
            <a:ext cx="6174000" cy="48744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9788" y="1135062"/>
            <a:ext cx="4430044" cy="4733926"/>
          </a:xfrm>
        </p:spPr>
        <p:txBody>
          <a:bodyPr>
            <a:normAutofit/>
          </a:bodyPr>
          <a:lstStyle>
            <a:lvl1pPr marL="0" indent="0">
              <a:lnSpc>
                <a:spcPct val="150000"/>
              </a:lnSpc>
              <a:buNone/>
              <a:defRPr sz="2400"/>
            </a:lvl1pPr>
            <a:lvl2pPr marL="457200" indent="0">
              <a:buNone/>
              <a:defRPr sz="2000"/>
            </a:lvl2pPr>
            <a:lvl3pPr marL="914400" indent="0">
              <a:buNone/>
              <a:defRPr sz="1800"/>
            </a:lvl3pPr>
            <a:lvl4pPr marL="1371600" indent="0">
              <a:buNone/>
              <a:defRPr sz="1800"/>
            </a:lvl4pPr>
            <a:lvl5pPr marL="1828800" indent="0">
              <a:buNone/>
              <a:defRPr sz="18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altLang="zh-CN" dirty="0"/>
          </a:p>
        </p:txBody>
      </p:sp>
      <p:sp>
        <p:nvSpPr>
          <p:cNvPr id="5" name="日期占位符 4"/>
          <p:cNvSpPr>
            <a:spLocks noGrp="1"/>
          </p:cNvSpPr>
          <p:nvPr>
            <p:ph type="dt" sz="half" idx="10"/>
          </p:nvPr>
        </p:nvSpPr>
        <p:spPr/>
        <p:txBody>
          <a:bodyPr>
            <a:normAutofit/>
          </a:bodyPr>
          <a:lstStyle/>
          <a:p>
            <a:fld id="{60FDAA22-29AF-45B8-B065-083F97A6DFE3}" type="datetimeFigureOut">
              <a:rPr lang="zh-CN" altLang="en-US" smtClean="0"/>
            </a:fld>
            <a:endParaRPr lang="zh-CN" altLang="en-US"/>
          </a:p>
        </p:txBody>
      </p:sp>
      <p:sp>
        <p:nvSpPr>
          <p:cNvPr id="6" name="页脚占位符 5"/>
          <p:cNvSpPr>
            <a:spLocks noGrp="1"/>
          </p:cNvSpPr>
          <p:nvPr>
            <p:ph type="ftr" sz="quarter" idx="11"/>
          </p:nvPr>
        </p:nvSpPr>
        <p:spPr/>
        <p:txBody>
          <a:bodyPr>
            <a:normAutofit/>
          </a:bodyPr>
          <a:lstStyle/>
          <a:p>
            <a:endParaRPr lang="zh-CN" altLang="en-US"/>
          </a:p>
        </p:txBody>
      </p:sp>
      <p:sp>
        <p:nvSpPr>
          <p:cNvPr id="7" name="灯片编号占位符 6"/>
          <p:cNvSpPr>
            <a:spLocks noGrp="1"/>
          </p:cNvSpPr>
          <p:nvPr>
            <p:ph type="sldNum" sz="quarter" idx="12"/>
          </p:nvPr>
        </p:nvSpPr>
        <p:spPr/>
        <p:txBody>
          <a:bodyPr>
            <a:normAutofit/>
          </a:bodyPr>
          <a:lstStyle/>
          <a:p>
            <a:fld id="{9D6A4804-D020-4611-A525-B6243ABE69C6}" type="slidenum">
              <a:rPr lang="zh-CN" altLang="en-US" smtClean="0"/>
            </a:fld>
            <a:endParaRPr lang="zh-CN" altLang="en-US"/>
          </a:p>
        </p:txBody>
      </p:sp>
      <p:sp>
        <p:nvSpPr>
          <p:cNvPr id="8" name="矩形 7"/>
          <p:cNvSpPr/>
          <p:nvPr/>
        </p:nvSpPr>
        <p:spPr>
          <a:xfrm>
            <a:off x="0" y="0"/>
            <a:ext cx="12192000" cy="647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a:latin typeface="+mn-ea"/>
            </a:endParaRPr>
          </a:p>
        </p:txBody>
      </p:sp>
      <p:sp>
        <p:nvSpPr>
          <p:cNvPr id="2" name="标题 1"/>
          <p:cNvSpPr>
            <a:spLocks noGrp="1"/>
          </p:cNvSpPr>
          <p:nvPr>
            <p:ph type="title"/>
          </p:nvPr>
        </p:nvSpPr>
        <p:spPr>
          <a:xfrm>
            <a:off x="569496" y="35344"/>
            <a:ext cx="8805600" cy="633600"/>
          </a:xfrm>
        </p:spPr>
        <p:txBody>
          <a:bodyPr anchor="b">
            <a:normAutofit/>
          </a:bodyPr>
          <a:lstStyle>
            <a:lvl1pPr>
              <a:defRPr sz="3200">
                <a:solidFill>
                  <a:schemeClr val="bg1"/>
                </a:solidFill>
              </a:defRPr>
            </a:lvl1pPr>
          </a:lstStyle>
          <a:p>
            <a:r>
              <a:rPr lang="zh-CN" altLang="en-US" dirty="0"/>
              <a:t>单击此处编辑母版标题样式</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398000" y="274641"/>
            <a:ext cx="2184400" cy="5851525"/>
          </a:xfrm>
        </p:spPr>
        <p:txBody>
          <a:bodyPr vert="eaVert"/>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a:xfrm>
            <a:off x="609600" y="274641"/>
            <a:ext cx="8636000" cy="5851525"/>
          </a:xfrm>
        </p:spPr>
        <p:txBody>
          <a:bodyPr vert="eaVert"/>
          <a:lstStyle>
            <a:lvl1pPr>
              <a:defRPr sz="2400"/>
            </a:lvl1pPr>
            <a:lvl2pPr>
              <a:defRPr sz="28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BF26646B-9C8C-4138-BAFE-8EBE512CB94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702241-D512-4C24-9EAD-401ADC7FAE9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1" y="952508"/>
            <a:ext cx="5283243"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1" y="952508"/>
            <a:ext cx="5283243"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1" y="1406525"/>
            <a:ext cx="5283243"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normAutofit/>
          </a:bodyPr>
          <a:lstStyle/>
          <a:p>
            <a:fld id="{60FDAA22-29AF-45B8-B065-083F97A6DFE3}" type="datetimeFigureOut">
              <a:rPr lang="zh-CN" altLang="en-US" smtClean="0"/>
            </a:fld>
            <a:endParaRPr lang="zh-CN" altLang="en-US"/>
          </a:p>
        </p:txBody>
      </p:sp>
      <p:sp>
        <p:nvSpPr>
          <p:cNvPr id="4" name="页脚占位符 3"/>
          <p:cNvSpPr>
            <a:spLocks noGrp="1"/>
          </p:cNvSpPr>
          <p:nvPr>
            <p:ph type="ftr" sz="quarter" idx="11"/>
          </p:nvPr>
        </p:nvSpPr>
        <p:spPr/>
        <p:txBody>
          <a:bodyPr>
            <a:normAutofit/>
          </a:bodyPr>
          <a:lstStyle/>
          <a:p>
            <a:endParaRPr lang="zh-CN" altLang="en-US"/>
          </a:p>
        </p:txBody>
      </p:sp>
      <p:sp>
        <p:nvSpPr>
          <p:cNvPr id="5" name="灯片编号占位符 4"/>
          <p:cNvSpPr>
            <a:spLocks noGrp="1"/>
          </p:cNvSpPr>
          <p:nvPr>
            <p:ph type="sldNum" sz="quarter" idx="12"/>
          </p:nvPr>
        </p:nvSpPr>
        <p:spPr/>
        <p:txBody>
          <a:bodyPr>
            <a:normAutofit/>
          </a:bodyPr>
          <a:lstStyle/>
          <a:p>
            <a:fld id="{9D6A4804-D020-4611-A525-B6243ABE69C6}" type="slidenum">
              <a:rPr lang="zh-CN" altLang="en-US" smtClean="0"/>
            </a:fld>
            <a:endParaRPr lang="zh-CN" altLang="en-US"/>
          </a:p>
        </p:txBody>
      </p:sp>
      <p:sp>
        <p:nvSpPr>
          <p:cNvPr id="7" name="内容占位符 6"/>
          <p:cNvSpPr>
            <a:spLocks noGrp="1"/>
          </p:cNvSpPr>
          <p:nvPr>
            <p:ph sz="quarter" idx="13"/>
          </p:nvPr>
        </p:nvSpPr>
        <p:spPr>
          <a:xfrm>
            <a:off x="511175" y="435429"/>
            <a:ext cx="11169650" cy="5660571"/>
          </a:xfrm>
        </p:spPr>
        <p:txBody>
          <a:bodyPr>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4F0B205-BE1A-42E7-9A5F-460D245A95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9782EE-4975-420F-9521-92A73E40AD10}"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8"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2"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8"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8"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4"/>
            </p:custDataLst>
          </p:nvPr>
        </p:nvSpPr>
        <p:spPr bwMode="auto">
          <a:xfrm flipH="1">
            <a:off x="3227070"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2" y="1895559"/>
            <a:ext cx="5274846"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50" y="-380042"/>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0"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2"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1"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1" y="952508"/>
            <a:ext cx="5283243"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3"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230.xml"/><Relationship Id="rId23" Type="http://schemas.openxmlformats.org/officeDocument/2006/relationships/tags" Target="../tags/tag229.xml"/><Relationship Id="rId22" Type="http://schemas.openxmlformats.org/officeDocument/2006/relationships/tags" Target="../tags/tag228.xml"/><Relationship Id="rId21" Type="http://schemas.openxmlformats.org/officeDocument/2006/relationships/tags" Target="../tags/tag227.xml"/><Relationship Id="rId20" Type="http://schemas.openxmlformats.org/officeDocument/2006/relationships/tags" Target="../tags/tag226.xml"/><Relationship Id="rId2" Type="http://schemas.openxmlformats.org/officeDocument/2006/relationships/slideLayout" Target="../slideLayouts/slideLayout2.xml"/><Relationship Id="rId19" Type="http://schemas.openxmlformats.org/officeDocument/2006/relationships/tags" Target="../tags/tag225.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5" Type="http://schemas.openxmlformats.org/officeDocument/2006/relationships/theme" Target="../theme/theme2.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 Type="http://schemas.openxmlformats.org/officeDocument/2006/relationships/slideLayout" Target="../slideLayouts/slideLayout31.xml"/><Relationship Id="rId15" Type="http://schemas.openxmlformats.org/officeDocument/2006/relationships/theme" Target="../theme/theme3.xml"/><Relationship Id="rId14" Type="http://schemas.openxmlformats.org/officeDocument/2006/relationships/tags" Target="../tags/tag236.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9.xml"/><Relationship Id="rId8" Type="http://schemas.openxmlformats.org/officeDocument/2006/relationships/slideLayout" Target="../slideLayouts/slideLayout48.xml"/><Relationship Id="rId7" Type="http://schemas.openxmlformats.org/officeDocument/2006/relationships/slideLayout" Target="../slideLayouts/slideLayout47.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 Id="rId3" Type="http://schemas.openxmlformats.org/officeDocument/2006/relationships/slideLayout" Target="../slideLayouts/slideLayout43.xml"/><Relationship Id="rId2" Type="http://schemas.openxmlformats.org/officeDocument/2006/relationships/slideLayout" Target="../slideLayouts/slideLayout42.xml"/><Relationship Id="rId13" Type="http://schemas.openxmlformats.org/officeDocument/2006/relationships/theme" Target="../theme/theme4.xml"/><Relationship Id="rId12" Type="http://schemas.openxmlformats.org/officeDocument/2006/relationships/tags" Target="../tags/tag238.xml"/><Relationship Id="rId11" Type="http://schemas.openxmlformats.org/officeDocument/2006/relationships/tags" Target="../tags/tag237.xml"/><Relationship Id="rId10" Type="http://schemas.openxmlformats.org/officeDocument/2006/relationships/slideLayout" Target="../slideLayouts/slideLayout50.xml"/><Relationship Id="rId1"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 Type="http://schemas.openxmlformats.org/officeDocument/2006/relationships/slideLayout" Target="../slideLayouts/slideLayout52.xml"/><Relationship Id="rId15" Type="http://schemas.openxmlformats.org/officeDocument/2006/relationships/theme" Target="../theme/theme5.xml"/><Relationship Id="rId14" Type="http://schemas.openxmlformats.org/officeDocument/2006/relationships/tags" Target="../tags/tag241.xml"/><Relationship Id="rId13" Type="http://schemas.openxmlformats.org/officeDocument/2006/relationships/tags" Target="../tags/tag240.xml"/><Relationship Id="rId12" Type="http://schemas.openxmlformats.org/officeDocument/2006/relationships/tags" Target="../tags/tag239.xml"/><Relationship Id="rId11" Type="http://schemas.openxmlformats.org/officeDocument/2006/relationships/slideLayout" Target="../slideLayouts/slideLayout61.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0.xml"/><Relationship Id="rId8" Type="http://schemas.openxmlformats.org/officeDocument/2006/relationships/slideLayout" Target="../slideLayouts/slideLayout69.xml"/><Relationship Id="rId7" Type="http://schemas.openxmlformats.org/officeDocument/2006/relationships/slideLayout" Target="../slideLayouts/slideLayout68.xml"/><Relationship Id="rId6" Type="http://schemas.openxmlformats.org/officeDocument/2006/relationships/slideLayout" Target="../slideLayouts/slideLayout67.xml"/><Relationship Id="rId5" Type="http://schemas.openxmlformats.org/officeDocument/2006/relationships/slideLayout" Target="../slideLayouts/slideLayout66.xml"/><Relationship Id="rId4" Type="http://schemas.openxmlformats.org/officeDocument/2006/relationships/slideLayout" Target="../slideLayouts/slideLayout65.xml"/><Relationship Id="rId3" Type="http://schemas.openxmlformats.org/officeDocument/2006/relationships/slideLayout" Target="../slideLayouts/slideLayout64.xml"/><Relationship Id="rId25" Type="http://schemas.openxmlformats.org/officeDocument/2006/relationships/theme" Target="../theme/theme6.xml"/><Relationship Id="rId24" Type="http://schemas.openxmlformats.org/officeDocument/2006/relationships/tags" Target="../tags/tag471.xml"/><Relationship Id="rId23" Type="http://schemas.openxmlformats.org/officeDocument/2006/relationships/tags" Target="../tags/tag470.xml"/><Relationship Id="rId22" Type="http://schemas.openxmlformats.org/officeDocument/2006/relationships/tags" Target="../tags/tag469.xml"/><Relationship Id="rId21" Type="http://schemas.openxmlformats.org/officeDocument/2006/relationships/tags" Target="../tags/tag468.xml"/><Relationship Id="rId20" Type="http://schemas.openxmlformats.org/officeDocument/2006/relationships/tags" Target="../tags/tag467.xml"/><Relationship Id="rId2" Type="http://schemas.openxmlformats.org/officeDocument/2006/relationships/slideLayout" Target="../slideLayouts/slideLayout63.xml"/><Relationship Id="rId19" Type="http://schemas.openxmlformats.org/officeDocument/2006/relationships/tags" Target="../tags/tag466.xml"/><Relationship Id="rId18" Type="http://schemas.openxmlformats.org/officeDocument/2006/relationships/slideLayout" Target="../slideLayouts/slideLayout79.xml"/><Relationship Id="rId17" Type="http://schemas.openxmlformats.org/officeDocument/2006/relationships/slideLayout" Target="../slideLayouts/slideLayout78.xml"/><Relationship Id="rId16" Type="http://schemas.openxmlformats.org/officeDocument/2006/relationships/slideLayout" Target="../slideLayouts/slideLayout77.xml"/><Relationship Id="rId15" Type="http://schemas.openxmlformats.org/officeDocument/2006/relationships/slideLayout" Target="../slideLayouts/slideLayout76.xml"/><Relationship Id="rId14" Type="http://schemas.openxmlformats.org/officeDocument/2006/relationships/slideLayout" Target="../slideLayouts/slideLayout75.xml"/><Relationship Id="rId13" Type="http://schemas.openxmlformats.org/officeDocument/2006/relationships/slideLayout" Target="../slideLayouts/slideLayout74.xml"/><Relationship Id="rId12" Type="http://schemas.openxmlformats.org/officeDocument/2006/relationships/slideLayout" Target="../slideLayouts/slideLayout73.xml"/><Relationship Id="rId11" Type="http://schemas.openxmlformats.org/officeDocument/2006/relationships/slideLayout" Target="../slideLayouts/slideLayout72.xml"/><Relationship Id="rId10" Type="http://schemas.openxmlformats.org/officeDocument/2006/relationships/slideLayout" Target="../slideLayouts/slideLayout71.xml"/><Relationship Id="rId1"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3"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3"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3"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923" y="1"/>
            <a:ext cx="10850563" cy="1028699"/>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923" y="1113576"/>
            <a:ext cx="10850563" cy="5063387"/>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9923" y="6327224"/>
            <a:ext cx="2911477" cy="20610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327224"/>
            <a:ext cx="4114800" cy="20610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27224"/>
            <a:ext cx="2909886" cy="206104"/>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zh-CN" dirty="0"/>
              <a:t>P ‹#›</a:t>
            </a:r>
            <a:endParaRPr lang="zh-CN" altLang="en-US" dirty="0"/>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923" y="1"/>
            <a:ext cx="10850563" cy="1028701"/>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923" y="1134208"/>
            <a:ext cx="10850563" cy="504275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9923" y="6313071"/>
            <a:ext cx="3088388" cy="17033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313071"/>
            <a:ext cx="4114800" cy="17033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13071"/>
            <a:ext cx="2909886" cy="170334"/>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zh-CN" dirty="0"/>
              <a:t>P</a:t>
            </a:r>
            <a:fld id="{B780806B-F75E-427F-93AC-964A95DF7E0C}" type="slidenum">
              <a:rPr lang="zh-CN" altLang="en-US" dirty="0" smtClean="0"/>
            </a:fld>
            <a:endParaRPr lang="zh-CN" altLang="en-US" dirty="0"/>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0000" tIns="46800" rIns="90000" bIns="4680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a:solidFill>
                  <a:schemeClr val="tx1">
                    <a:tint val="75000"/>
                  </a:schemeClr>
                </a:solidFill>
              </a:defRPr>
            </a:lvl1pPr>
          </a:lstStyle>
          <a:p>
            <a:fld id="{60FDAA22-29AF-45B8-B065-083F97A6DFE3}"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a:solidFill>
                  <a:schemeClr val="tx1">
                    <a:tint val="75000"/>
                  </a:schemeClr>
                </a:solidFill>
              </a:defRPr>
            </a:lvl1pPr>
          </a:lstStyle>
          <a:p>
            <a:fld id="{9D6A4804-D020-4611-A525-B6243ABE69C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24689" y="1"/>
            <a:ext cx="10873212" cy="1050201"/>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24689" y="1149791"/>
            <a:ext cx="10873212" cy="5000013"/>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24689" y="6311220"/>
            <a:ext cx="2956711" cy="274324"/>
          </a:xfrm>
          <a:prstGeom prst="rect">
            <a:avLst/>
          </a:prstGeom>
        </p:spPr>
        <p:txBody>
          <a:bodyPr vert="horz" lIns="91440" tIns="45720" rIns="91440" bIns="45720" rtlCol="0" anchor="ctr"/>
          <a:lstStyle>
            <a:lvl1pPr algn="l">
              <a:defRPr sz="900">
                <a:solidFill>
                  <a:schemeClr val="tx1">
                    <a:tint val="75000"/>
                  </a:schemeClr>
                </a:solidFill>
                <a:latin typeface="+mn-lt"/>
              </a:defRPr>
            </a:lvl1pPr>
          </a:lstStyle>
          <a:p>
            <a:endParaRPr lang="zh-CN" altLang="en-US" dirty="0"/>
          </a:p>
        </p:txBody>
      </p:sp>
      <p:sp>
        <p:nvSpPr>
          <p:cNvPr id="5" name="页脚占位符 4"/>
          <p:cNvSpPr>
            <a:spLocks noGrp="1"/>
          </p:cNvSpPr>
          <p:nvPr>
            <p:ph type="ftr" sz="quarter" idx="3"/>
          </p:nvPr>
        </p:nvSpPr>
        <p:spPr>
          <a:xfrm>
            <a:off x="4038600" y="6311220"/>
            <a:ext cx="4114800" cy="27432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599" y="6311220"/>
            <a:ext cx="2887301" cy="274324"/>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altLang="zh-CN" dirty="0"/>
              <a:t>P ‹#›</a:t>
            </a:r>
            <a:endParaRPr lang="en-US" altLang="zh-CN" dirty="0"/>
          </a:p>
        </p:txBody>
      </p:sp>
      <p:sp>
        <p:nvSpPr>
          <p:cNvPr id="7"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 id="2147483732"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hemeOverride" Target="../theme/themeOverride1.xml"/><Relationship Id="rId4" Type="http://schemas.openxmlformats.org/officeDocument/2006/relationships/tags" Target="../tags/tag475.xml"/><Relationship Id="rId3" Type="http://schemas.openxmlformats.org/officeDocument/2006/relationships/tags" Target="../tags/tag474.xml"/><Relationship Id="rId2" Type="http://schemas.openxmlformats.org/officeDocument/2006/relationships/tags" Target="../tags/tag473.xml"/><Relationship Id="rId1" Type="http://schemas.openxmlformats.org/officeDocument/2006/relationships/tags" Target="../tags/tag472.xml"/></Relationships>
</file>

<file path=ppt/slides/_rels/slide10.xml.rels><?xml version="1.0" encoding="UTF-8" standalone="yes"?>
<Relationships xmlns="http://schemas.openxmlformats.org/package/2006/relationships"><Relationship Id="rId9" Type="http://schemas.openxmlformats.org/officeDocument/2006/relationships/tags" Target="../tags/tag592.xml"/><Relationship Id="rId8" Type="http://schemas.openxmlformats.org/officeDocument/2006/relationships/tags" Target="../tags/tag591.xml"/><Relationship Id="rId7" Type="http://schemas.openxmlformats.org/officeDocument/2006/relationships/tags" Target="../tags/tag590.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 Id="rId3" Type="http://schemas.openxmlformats.org/officeDocument/2006/relationships/tags" Target="../tags/tag586.xml"/><Relationship Id="rId2" Type="http://schemas.openxmlformats.org/officeDocument/2006/relationships/tags" Target="../tags/tag585.xml"/><Relationship Id="rId14" Type="http://schemas.openxmlformats.org/officeDocument/2006/relationships/slideLayout" Target="../slideLayouts/slideLayout10.xml"/><Relationship Id="rId13" Type="http://schemas.openxmlformats.org/officeDocument/2006/relationships/tags" Target="../tags/tag596.xml"/><Relationship Id="rId12" Type="http://schemas.openxmlformats.org/officeDocument/2006/relationships/tags" Target="../tags/tag595.xml"/><Relationship Id="rId11" Type="http://schemas.openxmlformats.org/officeDocument/2006/relationships/tags" Target="../tags/tag594.xml"/><Relationship Id="rId10" Type="http://schemas.openxmlformats.org/officeDocument/2006/relationships/tags" Target="../tags/tag593.xml"/><Relationship Id="rId1" Type="http://schemas.openxmlformats.org/officeDocument/2006/relationships/tags" Target="../tags/tag584.xml"/></Relationships>
</file>

<file path=ppt/slides/_rels/slide11.xml.rels><?xml version="1.0" encoding="UTF-8" standalone="yes"?>
<Relationships xmlns="http://schemas.openxmlformats.org/package/2006/relationships"><Relationship Id="rId9" Type="http://schemas.openxmlformats.org/officeDocument/2006/relationships/themeOverride" Target="../theme/themeOverride3.xml"/><Relationship Id="rId8" Type="http://schemas.openxmlformats.org/officeDocument/2006/relationships/tags" Target="../tags/tag604.xml"/><Relationship Id="rId7" Type="http://schemas.openxmlformats.org/officeDocument/2006/relationships/tags" Target="../tags/tag603.xml"/><Relationship Id="rId6" Type="http://schemas.openxmlformats.org/officeDocument/2006/relationships/tags" Target="../tags/tag602.xml"/><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tags" Target="../tags/tag599.xml"/><Relationship Id="rId2" Type="http://schemas.openxmlformats.org/officeDocument/2006/relationships/tags" Target="../tags/tag598.xml"/><Relationship Id="rId10" Type="http://schemas.openxmlformats.org/officeDocument/2006/relationships/slideLayout" Target="../slideLayouts/slideLayout18.xml"/><Relationship Id="rId1" Type="http://schemas.openxmlformats.org/officeDocument/2006/relationships/tags" Target="../tags/tag597.xml"/></Relationships>
</file>

<file path=ppt/slides/_rels/slide12.xml.rels><?xml version="1.0" encoding="UTF-8" standalone="yes"?>
<Relationships xmlns="http://schemas.openxmlformats.org/package/2006/relationships"><Relationship Id="rId9" Type="http://schemas.openxmlformats.org/officeDocument/2006/relationships/tags" Target="../tags/tag613.xml"/><Relationship Id="rId8" Type="http://schemas.openxmlformats.org/officeDocument/2006/relationships/tags" Target="../tags/tag612.xml"/><Relationship Id="rId7" Type="http://schemas.openxmlformats.org/officeDocument/2006/relationships/tags" Target="../tags/tag611.xml"/><Relationship Id="rId6" Type="http://schemas.openxmlformats.org/officeDocument/2006/relationships/tags" Target="../tags/tag610.xml"/><Relationship Id="rId5" Type="http://schemas.openxmlformats.org/officeDocument/2006/relationships/tags" Target="../tags/tag609.xml"/><Relationship Id="rId4" Type="http://schemas.openxmlformats.org/officeDocument/2006/relationships/tags" Target="../tags/tag608.xml"/><Relationship Id="rId34" Type="http://schemas.openxmlformats.org/officeDocument/2006/relationships/slideLayout" Target="../slideLayouts/slideLayout13.xml"/><Relationship Id="rId33" Type="http://schemas.openxmlformats.org/officeDocument/2006/relationships/tags" Target="../tags/tag637.xml"/><Relationship Id="rId32" Type="http://schemas.openxmlformats.org/officeDocument/2006/relationships/tags" Target="../tags/tag636.xml"/><Relationship Id="rId31" Type="http://schemas.openxmlformats.org/officeDocument/2006/relationships/tags" Target="../tags/tag635.xml"/><Relationship Id="rId30" Type="http://schemas.openxmlformats.org/officeDocument/2006/relationships/tags" Target="../tags/tag634.xml"/><Relationship Id="rId3" Type="http://schemas.openxmlformats.org/officeDocument/2006/relationships/tags" Target="../tags/tag607.xml"/><Relationship Id="rId29" Type="http://schemas.openxmlformats.org/officeDocument/2006/relationships/tags" Target="../tags/tag633.xml"/><Relationship Id="rId28" Type="http://schemas.openxmlformats.org/officeDocument/2006/relationships/tags" Target="../tags/tag632.xml"/><Relationship Id="rId27" Type="http://schemas.openxmlformats.org/officeDocument/2006/relationships/tags" Target="../tags/tag631.xml"/><Relationship Id="rId26" Type="http://schemas.openxmlformats.org/officeDocument/2006/relationships/tags" Target="../tags/tag630.xml"/><Relationship Id="rId25" Type="http://schemas.openxmlformats.org/officeDocument/2006/relationships/tags" Target="../tags/tag629.xml"/><Relationship Id="rId24" Type="http://schemas.openxmlformats.org/officeDocument/2006/relationships/tags" Target="../tags/tag628.xml"/><Relationship Id="rId23" Type="http://schemas.openxmlformats.org/officeDocument/2006/relationships/tags" Target="../tags/tag627.xml"/><Relationship Id="rId22" Type="http://schemas.openxmlformats.org/officeDocument/2006/relationships/tags" Target="../tags/tag626.xml"/><Relationship Id="rId21" Type="http://schemas.openxmlformats.org/officeDocument/2006/relationships/tags" Target="../tags/tag625.xml"/><Relationship Id="rId20" Type="http://schemas.openxmlformats.org/officeDocument/2006/relationships/tags" Target="../tags/tag624.xml"/><Relationship Id="rId2" Type="http://schemas.openxmlformats.org/officeDocument/2006/relationships/tags" Target="../tags/tag606.xml"/><Relationship Id="rId19" Type="http://schemas.openxmlformats.org/officeDocument/2006/relationships/tags" Target="../tags/tag623.xml"/><Relationship Id="rId18" Type="http://schemas.openxmlformats.org/officeDocument/2006/relationships/tags" Target="../tags/tag622.xml"/><Relationship Id="rId17" Type="http://schemas.openxmlformats.org/officeDocument/2006/relationships/tags" Target="../tags/tag621.xml"/><Relationship Id="rId16" Type="http://schemas.openxmlformats.org/officeDocument/2006/relationships/tags" Target="../tags/tag620.xml"/><Relationship Id="rId15" Type="http://schemas.openxmlformats.org/officeDocument/2006/relationships/tags" Target="../tags/tag619.xml"/><Relationship Id="rId14" Type="http://schemas.openxmlformats.org/officeDocument/2006/relationships/tags" Target="../tags/tag618.xml"/><Relationship Id="rId13" Type="http://schemas.openxmlformats.org/officeDocument/2006/relationships/tags" Target="../tags/tag617.xml"/><Relationship Id="rId12" Type="http://schemas.openxmlformats.org/officeDocument/2006/relationships/tags" Target="../tags/tag616.xml"/><Relationship Id="rId11" Type="http://schemas.openxmlformats.org/officeDocument/2006/relationships/tags" Target="../tags/tag615.xml"/><Relationship Id="rId10" Type="http://schemas.openxmlformats.org/officeDocument/2006/relationships/tags" Target="../tags/tag614.xml"/><Relationship Id="rId1" Type="http://schemas.openxmlformats.org/officeDocument/2006/relationships/tags" Target="../tags/tag605.xml"/></Relationships>
</file>

<file path=ppt/slides/_rels/slide13.xml.rels><?xml version="1.0" encoding="UTF-8" standalone="yes"?>
<Relationships xmlns="http://schemas.openxmlformats.org/package/2006/relationships"><Relationship Id="rId9" Type="http://schemas.openxmlformats.org/officeDocument/2006/relationships/tags" Target="../tags/tag646.xml"/><Relationship Id="rId8" Type="http://schemas.openxmlformats.org/officeDocument/2006/relationships/tags" Target="../tags/tag645.xml"/><Relationship Id="rId7" Type="http://schemas.openxmlformats.org/officeDocument/2006/relationships/tags" Target="../tags/tag644.xml"/><Relationship Id="rId6" Type="http://schemas.openxmlformats.org/officeDocument/2006/relationships/tags" Target="../tags/tag643.xml"/><Relationship Id="rId5" Type="http://schemas.openxmlformats.org/officeDocument/2006/relationships/tags" Target="../tags/tag642.xml"/><Relationship Id="rId4" Type="http://schemas.openxmlformats.org/officeDocument/2006/relationships/tags" Target="../tags/tag641.xml"/><Relationship Id="rId34" Type="http://schemas.openxmlformats.org/officeDocument/2006/relationships/slideLayout" Target="../slideLayouts/slideLayout13.xml"/><Relationship Id="rId33" Type="http://schemas.openxmlformats.org/officeDocument/2006/relationships/tags" Target="../tags/tag670.xml"/><Relationship Id="rId32" Type="http://schemas.openxmlformats.org/officeDocument/2006/relationships/tags" Target="../tags/tag669.xml"/><Relationship Id="rId31" Type="http://schemas.openxmlformats.org/officeDocument/2006/relationships/tags" Target="../tags/tag668.xml"/><Relationship Id="rId30" Type="http://schemas.openxmlformats.org/officeDocument/2006/relationships/tags" Target="../tags/tag667.xml"/><Relationship Id="rId3" Type="http://schemas.openxmlformats.org/officeDocument/2006/relationships/tags" Target="../tags/tag640.xml"/><Relationship Id="rId29" Type="http://schemas.openxmlformats.org/officeDocument/2006/relationships/tags" Target="../tags/tag666.xml"/><Relationship Id="rId28" Type="http://schemas.openxmlformats.org/officeDocument/2006/relationships/tags" Target="../tags/tag665.xml"/><Relationship Id="rId27" Type="http://schemas.openxmlformats.org/officeDocument/2006/relationships/tags" Target="../tags/tag664.xml"/><Relationship Id="rId26" Type="http://schemas.openxmlformats.org/officeDocument/2006/relationships/tags" Target="../tags/tag663.xml"/><Relationship Id="rId25" Type="http://schemas.openxmlformats.org/officeDocument/2006/relationships/tags" Target="../tags/tag662.xml"/><Relationship Id="rId24" Type="http://schemas.openxmlformats.org/officeDocument/2006/relationships/tags" Target="../tags/tag661.xml"/><Relationship Id="rId23" Type="http://schemas.openxmlformats.org/officeDocument/2006/relationships/tags" Target="../tags/tag660.xml"/><Relationship Id="rId22" Type="http://schemas.openxmlformats.org/officeDocument/2006/relationships/tags" Target="../tags/tag659.xml"/><Relationship Id="rId21" Type="http://schemas.openxmlformats.org/officeDocument/2006/relationships/tags" Target="../tags/tag658.xml"/><Relationship Id="rId20" Type="http://schemas.openxmlformats.org/officeDocument/2006/relationships/tags" Target="../tags/tag657.xml"/><Relationship Id="rId2" Type="http://schemas.openxmlformats.org/officeDocument/2006/relationships/tags" Target="../tags/tag639.xml"/><Relationship Id="rId19" Type="http://schemas.openxmlformats.org/officeDocument/2006/relationships/tags" Target="../tags/tag656.xml"/><Relationship Id="rId18" Type="http://schemas.openxmlformats.org/officeDocument/2006/relationships/tags" Target="../tags/tag655.xml"/><Relationship Id="rId17" Type="http://schemas.openxmlformats.org/officeDocument/2006/relationships/tags" Target="../tags/tag654.xml"/><Relationship Id="rId16" Type="http://schemas.openxmlformats.org/officeDocument/2006/relationships/tags" Target="../tags/tag653.xml"/><Relationship Id="rId15" Type="http://schemas.openxmlformats.org/officeDocument/2006/relationships/tags" Target="../tags/tag652.xml"/><Relationship Id="rId14" Type="http://schemas.openxmlformats.org/officeDocument/2006/relationships/tags" Target="../tags/tag651.xml"/><Relationship Id="rId13" Type="http://schemas.openxmlformats.org/officeDocument/2006/relationships/tags" Target="../tags/tag650.xml"/><Relationship Id="rId12" Type="http://schemas.openxmlformats.org/officeDocument/2006/relationships/tags" Target="../tags/tag649.xml"/><Relationship Id="rId11" Type="http://schemas.openxmlformats.org/officeDocument/2006/relationships/tags" Target="../tags/tag648.xml"/><Relationship Id="rId10" Type="http://schemas.openxmlformats.org/officeDocument/2006/relationships/tags" Target="../tags/tag647.xml"/><Relationship Id="rId1" Type="http://schemas.openxmlformats.org/officeDocument/2006/relationships/tags" Target="../tags/tag638.xml"/></Relationships>
</file>

<file path=ppt/slides/_rels/slide14.xml.rels><?xml version="1.0" encoding="UTF-8" standalone="yes"?>
<Relationships xmlns="http://schemas.openxmlformats.org/package/2006/relationships"><Relationship Id="rId9" Type="http://schemas.openxmlformats.org/officeDocument/2006/relationships/tags" Target="../tags/tag679.xml"/><Relationship Id="rId8" Type="http://schemas.openxmlformats.org/officeDocument/2006/relationships/tags" Target="../tags/tag678.xml"/><Relationship Id="rId7" Type="http://schemas.openxmlformats.org/officeDocument/2006/relationships/tags" Target="../tags/tag677.xml"/><Relationship Id="rId6" Type="http://schemas.openxmlformats.org/officeDocument/2006/relationships/tags" Target="../tags/tag676.xml"/><Relationship Id="rId5" Type="http://schemas.openxmlformats.org/officeDocument/2006/relationships/tags" Target="../tags/tag675.xml"/><Relationship Id="rId4" Type="http://schemas.openxmlformats.org/officeDocument/2006/relationships/tags" Target="../tags/tag674.xml"/><Relationship Id="rId3" Type="http://schemas.openxmlformats.org/officeDocument/2006/relationships/tags" Target="../tags/tag673.xml"/><Relationship Id="rId2" Type="http://schemas.openxmlformats.org/officeDocument/2006/relationships/tags" Target="../tags/tag672.xml"/><Relationship Id="rId15" Type="http://schemas.openxmlformats.org/officeDocument/2006/relationships/notesSlide" Target="../notesSlides/notesSlide1.xml"/><Relationship Id="rId14" Type="http://schemas.openxmlformats.org/officeDocument/2006/relationships/slideLayout" Target="../slideLayouts/slideLayout13.xml"/><Relationship Id="rId13" Type="http://schemas.openxmlformats.org/officeDocument/2006/relationships/tags" Target="../tags/tag683.xml"/><Relationship Id="rId12" Type="http://schemas.openxmlformats.org/officeDocument/2006/relationships/tags" Target="../tags/tag682.xml"/><Relationship Id="rId11" Type="http://schemas.openxmlformats.org/officeDocument/2006/relationships/tags" Target="../tags/tag681.xml"/><Relationship Id="rId10" Type="http://schemas.openxmlformats.org/officeDocument/2006/relationships/tags" Target="../tags/tag680.xml"/><Relationship Id="rId1" Type="http://schemas.openxmlformats.org/officeDocument/2006/relationships/tags" Target="../tags/tag671.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690.xml"/><Relationship Id="rId6" Type="http://schemas.openxmlformats.org/officeDocument/2006/relationships/tags" Target="../tags/tag689.xml"/><Relationship Id="rId5" Type="http://schemas.openxmlformats.org/officeDocument/2006/relationships/tags" Target="../tags/tag688.xml"/><Relationship Id="rId4" Type="http://schemas.openxmlformats.org/officeDocument/2006/relationships/tags" Target="../tags/tag687.xml"/><Relationship Id="rId3" Type="http://schemas.openxmlformats.org/officeDocument/2006/relationships/tags" Target="../tags/tag686.xml"/><Relationship Id="rId2" Type="http://schemas.openxmlformats.org/officeDocument/2006/relationships/tags" Target="../tags/tag685.xml"/><Relationship Id="rId1" Type="http://schemas.openxmlformats.org/officeDocument/2006/relationships/tags" Target="../tags/tag684.xml"/></Relationships>
</file>

<file path=ppt/slides/_rels/slide16.xml.rels><?xml version="1.0" encoding="UTF-8" standalone="yes"?>
<Relationships xmlns="http://schemas.openxmlformats.org/package/2006/relationships"><Relationship Id="rId9" Type="http://schemas.openxmlformats.org/officeDocument/2006/relationships/tags" Target="../tags/tag699.xml"/><Relationship Id="rId8" Type="http://schemas.openxmlformats.org/officeDocument/2006/relationships/tags" Target="../tags/tag698.xml"/><Relationship Id="rId7" Type="http://schemas.openxmlformats.org/officeDocument/2006/relationships/tags" Target="../tags/tag697.xml"/><Relationship Id="rId6" Type="http://schemas.openxmlformats.org/officeDocument/2006/relationships/tags" Target="../tags/tag696.xml"/><Relationship Id="rId5" Type="http://schemas.openxmlformats.org/officeDocument/2006/relationships/tags" Target="../tags/tag695.xml"/><Relationship Id="rId4" Type="http://schemas.openxmlformats.org/officeDocument/2006/relationships/tags" Target="../tags/tag694.xml"/><Relationship Id="rId3" Type="http://schemas.openxmlformats.org/officeDocument/2006/relationships/tags" Target="../tags/tag693.xml"/><Relationship Id="rId2" Type="http://schemas.openxmlformats.org/officeDocument/2006/relationships/tags" Target="../tags/tag692.xml"/><Relationship Id="rId15" Type="http://schemas.openxmlformats.org/officeDocument/2006/relationships/notesSlide" Target="../notesSlides/notesSlide2.xml"/><Relationship Id="rId14" Type="http://schemas.openxmlformats.org/officeDocument/2006/relationships/slideLayout" Target="../slideLayouts/slideLayout13.xml"/><Relationship Id="rId13" Type="http://schemas.openxmlformats.org/officeDocument/2006/relationships/tags" Target="../tags/tag703.xml"/><Relationship Id="rId12" Type="http://schemas.openxmlformats.org/officeDocument/2006/relationships/tags" Target="../tags/tag702.xml"/><Relationship Id="rId11" Type="http://schemas.openxmlformats.org/officeDocument/2006/relationships/tags" Target="../tags/tag701.xml"/><Relationship Id="rId10" Type="http://schemas.openxmlformats.org/officeDocument/2006/relationships/tags" Target="../tags/tag700.xml"/><Relationship Id="rId1" Type="http://schemas.openxmlformats.org/officeDocument/2006/relationships/tags" Target="../tags/tag691.xml"/></Relationships>
</file>

<file path=ppt/slides/_rels/slide17.xml.rels><?xml version="1.0" encoding="UTF-8" standalone="yes"?>
<Relationships xmlns="http://schemas.openxmlformats.org/package/2006/relationships"><Relationship Id="rId9" Type="http://schemas.openxmlformats.org/officeDocument/2006/relationships/tags" Target="../tags/tag712.xml"/><Relationship Id="rId8" Type="http://schemas.openxmlformats.org/officeDocument/2006/relationships/tags" Target="../tags/tag711.xml"/><Relationship Id="rId7" Type="http://schemas.openxmlformats.org/officeDocument/2006/relationships/tags" Target="../tags/tag710.xml"/><Relationship Id="rId6" Type="http://schemas.openxmlformats.org/officeDocument/2006/relationships/tags" Target="../tags/tag709.xml"/><Relationship Id="rId5" Type="http://schemas.openxmlformats.org/officeDocument/2006/relationships/tags" Target="../tags/tag708.xml"/><Relationship Id="rId4" Type="http://schemas.openxmlformats.org/officeDocument/2006/relationships/tags" Target="../tags/tag707.xml"/><Relationship Id="rId3" Type="http://schemas.openxmlformats.org/officeDocument/2006/relationships/tags" Target="../tags/tag706.xml"/><Relationship Id="rId27" Type="http://schemas.openxmlformats.org/officeDocument/2006/relationships/notesSlide" Target="../notesSlides/notesSlide3.xml"/><Relationship Id="rId26" Type="http://schemas.openxmlformats.org/officeDocument/2006/relationships/slideLayout" Target="../slideLayouts/slideLayout13.xml"/><Relationship Id="rId25" Type="http://schemas.openxmlformats.org/officeDocument/2006/relationships/tags" Target="../tags/tag728.xml"/><Relationship Id="rId24" Type="http://schemas.openxmlformats.org/officeDocument/2006/relationships/tags" Target="../tags/tag727.xml"/><Relationship Id="rId23" Type="http://schemas.openxmlformats.org/officeDocument/2006/relationships/tags" Target="../tags/tag726.xml"/><Relationship Id="rId22" Type="http://schemas.openxmlformats.org/officeDocument/2006/relationships/tags" Target="../tags/tag725.xml"/><Relationship Id="rId21" Type="http://schemas.openxmlformats.org/officeDocument/2006/relationships/tags" Target="../tags/tag724.xml"/><Relationship Id="rId20" Type="http://schemas.openxmlformats.org/officeDocument/2006/relationships/tags" Target="../tags/tag723.xml"/><Relationship Id="rId2" Type="http://schemas.openxmlformats.org/officeDocument/2006/relationships/tags" Target="../tags/tag705.xml"/><Relationship Id="rId19" Type="http://schemas.openxmlformats.org/officeDocument/2006/relationships/tags" Target="../tags/tag722.xml"/><Relationship Id="rId18" Type="http://schemas.openxmlformats.org/officeDocument/2006/relationships/tags" Target="../tags/tag721.xml"/><Relationship Id="rId17" Type="http://schemas.openxmlformats.org/officeDocument/2006/relationships/tags" Target="../tags/tag720.xml"/><Relationship Id="rId16" Type="http://schemas.openxmlformats.org/officeDocument/2006/relationships/tags" Target="../tags/tag719.xml"/><Relationship Id="rId15" Type="http://schemas.openxmlformats.org/officeDocument/2006/relationships/tags" Target="../tags/tag718.xml"/><Relationship Id="rId14" Type="http://schemas.openxmlformats.org/officeDocument/2006/relationships/tags" Target="../tags/tag717.xml"/><Relationship Id="rId13" Type="http://schemas.openxmlformats.org/officeDocument/2006/relationships/tags" Target="../tags/tag716.xml"/><Relationship Id="rId12" Type="http://schemas.openxmlformats.org/officeDocument/2006/relationships/tags" Target="../tags/tag715.xml"/><Relationship Id="rId11" Type="http://schemas.openxmlformats.org/officeDocument/2006/relationships/tags" Target="../tags/tag714.xml"/><Relationship Id="rId10" Type="http://schemas.openxmlformats.org/officeDocument/2006/relationships/tags" Target="../tags/tag713.xml"/><Relationship Id="rId1" Type="http://schemas.openxmlformats.org/officeDocument/2006/relationships/tags" Target="../tags/tag704.xml"/></Relationships>
</file>

<file path=ppt/slides/_rels/slide18.xml.rels><?xml version="1.0" encoding="UTF-8" standalone="yes"?>
<Relationships xmlns="http://schemas.openxmlformats.org/package/2006/relationships"><Relationship Id="rId9" Type="http://schemas.openxmlformats.org/officeDocument/2006/relationships/tags" Target="../tags/tag737.xml"/><Relationship Id="rId8" Type="http://schemas.openxmlformats.org/officeDocument/2006/relationships/tags" Target="../tags/tag736.xml"/><Relationship Id="rId7" Type="http://schemas.openxmlformats.org/officeDocument/2006/relationships/tags" Target="../tags/tag735.xml"/><Relationship Id="rId6" Type="http://schemas.openxmlformats.org/officeDocument/2006/relationships/tags" Target="../tags/tag734.xml"/><Relationship Id="rId5" Type="http://schemas.openxmlformats.org/officeDocument/2006/relationships/tags" Target="../tags/tag733.xml"/><Relationship Id="rId4" Type="http://schemas.openxmlformats.org/officeDocument/2006/relationships/tags" Target="../tags/tag732.xml"/><Relationship Id="rId32" Type="http://schemas.openxmlformats.org/officeDocument/2006/relationships/slideLayout" Target="../slideLayouts/slideLayout17.xml"/><Relationship Id="rId31" Type="http://schemas.openxmlformats.org/officeDocument/2006/relationships/tags" Target="../tags/tag759.xml"/><Relationship Id="rId30" Type="http://schemas.openxmlformats.org/officeDocument/2006/relationships/tags" Target="../tags/tag758.xml"/><Relationship Id="rId3" Type="http://schemas.openxmlformats.org/officeDocument/2006/relationships/tags" Target="../tags/tag731.xml"/><Relationship Id="rId29" Type="http://schemas.openxmlformats.org/officeDocument/2006/relationships/tags" Target="../tags/tag757.xml"/><Relationship Id="rId28" Type="http://schemas.openxmlformats.org/officeDocument/2006/relationships/tags" Target="../tags/tag756.xml"/><Relationship Id="rId27" Type="http://schemas.openxmlformats.org/officeDocument/2006/relationships/tags" Target="../tags/tag755.xml"/><Relationship Id="rId26" Type="http://schemas.openxmlformats.org/officeDocument/2006/relationships/tags" Target="../tags/tag754.xml"/><Relationship Id="rId25" Type="http://schemas.openxmlformats.org/officeDocument/2006/relationships/tags" Target="../tags/tag753.xml"/><Relationship Id="rId24" Type="http://schemas.openxmlformats.org/officeDocument/2006/relationships/tags" Target="../tags/tag752.xml"/><Relationship Id="rId23" Type="http://schemas.openxmlformats.org/officeDocument/2006/relationships/tags" Target="../tags/tag751.xml"/><Relationship Id="rId22" Type="http://schemas.openxmlformats.org/officeDocument/2006/relationships/tags" Target="../tags/tag750.xml"/><Relationship Id="rId21" Type="http://schemas.openxmlformats.org/officeDocument/2006/relationships/tags" Target="../tags/tag749.xml"/><Relationship Id="rId20" Type="http://schemas.openxmlformats.org/officeDocument/2006/relationships/tags" Target="../tags/tag748.xml"/><Relationship Id="rId2" Type="http://schemas.openxmlformats.org/officeDocument/2006/relationships/tags" Target="../tags/tag730.xml"/><Relationship Id="rId19" Type="http://schemas.openxmlformats.org/officeDocument/2006/relationships/tags" Target="../tags/tag747.xml"/><Relationship Id="rId18" Type="http://schemas.openxmlformats.org/officeDocument/2006/relationships/tags" Target="../tags/tag746.xml"/><Relationship Id="rId17" Type="http://schemas.openxmlformats.org/officeDocument/2006/relationships/tags" Target="../tags/tag745.xml"/><Relationship Id="rId16" Type="http://schemas.openxmlformats.org/officeDocument/2006/relationships/tags" Target="../tags/tag744.xml"/><Relationship Id="rId15" Type="http://schemas.openxmlformats.org/officeDocument/2006/relationships/tags" Target="../tags/tag743.xml"/><Relationship Id="rId14" Type="http://schemas.openxmlformats.org/officeDocument/2006/relationships/tags" Target="../tags/tag742.xml"/><Relationship Id="rId13" Type="http://schemas.openxmlformats.org/officeDocument/2006/relationships/tags" Target="../tags/tag741.xml"/><Relationship Id="rId12" Type="http://schemas.openxmlformats.org/officeDocument/2006/relationships/tags" Target="../tags/tag740.xml"/><Relationship Id="rId11" Type="http://schemas.openxmlformats.org/officeDocument/2006/relationships/tags" Target="../tags/tag739.xml"/><Relationship Id="rId10" Type="http://schemas.openxmlformats.org/officeDocument/2006/relationships/tags" Target="../tags/tag738.xml"/><Relationship Id="rId1" Type="http://schemas.openxmlformats.org/officeDocument/2006/relationships/tags" Target="../tags/tag729.xml"/></Relationships>
</file>

<file path=ppt/slides/_rels/slide19.xml.rels><?xml version="1.0" encoding="UTF-8" standalone="yes"?>
<Relationships xmlns="http://schemas.openxmlformats.org/package/2006/relationships"><Relationship Id="rId9" Type="http://schemas.openxmlformats.org/officeDocument/2006/relationships/tags" Target="../tags/tag768.xml"/><Relationship Id="rId8" Type="http://schemas.openxmlformats.org/officeDocument/2006/relationships/tags" Target="../tags/tag767.xml"/><Relationship Id="rId7" Type="http://schemas.openxmlformats.org/officeDocument/2006/relationships/tags" Target="../tags/tag766.xml"/><Relationship Id="rId6" Type="http://schemas.openxmlformats.org/officeDocument/2006/relationships/tags" Target="../tags/tag765.xml"/><Relationship Id="rId5" Type="http://schemas.openxmlformats.org/officeDocument/2006/relationships/tags" Target="../tags/tag764.xml"/><Relationship Id="rId4" Type="http://schemas.openxmlformats.org/officeDocument/2006/relationships/tags" Target="../tags/tag763.xml"/><Relationship Id="rId35" Type="http://schemas.openxmlformats.org/officeDocument/2006/relationships/slideLayout" Target="../slideLayouts/slideLayout13.xml"/><Relationship Id="rId34" Type="http://schemas.openxmlformats.org/officeDocument/2006/relationships/tags" Target="../tags/tag793.xml"/><Relationship Id="rId33" Type="http://schemas.openxmlformats.org/officeDocument/2006/relationships/tags" Target="../tags/tag792.xml"/><Relationship Id="rId32" Type="http://schemas.openxmlformats.org/officeDocument/2006/relationships/tags" Target="../tags/tag791.xml"/><Relationship Id="rId31" Type="http://schemas.openxmlformats.org/officeDocument/2006/relationships/tags" Target="../tags/tag790.xml"/><Relationship Id="rId30" Type="http://schemas.openxmlformats.org/officeDocument/2006/relationships/tags" Target="../tags/tag789.xml"/><Relationship Id="rId3" Type="http://schemas.openxmlformats.org/officeDocument/2006/relationships/tags" Target="../tags/tag762.xml"/><Relationship Id="rId29" Type="http://schemas.openxmlformats.org/officeDocument/2006/relationships/tags" Target="../tags/tag788.xml"/><Relationship Id="rId28" Type="http://schemas.openxmlformats.org/officeDocument/2006/relationships/tags" Target="../tags/tag787.xml"/><Relationship Id="rId27" Type="http://schemas.openxmlformats.org/officeDocument/2006/relationships/tags" Target="../tags/tag786.xml"/><Relationship Id="rId26" Type="http://schemas.openxmlformats.org/officeDocument/2006/relationships/tags" Target="../tags/tag785.xml"/><Relationship Id="rId25" Type="http://schemas.openxmlformats.org/officeDocument/2006/relationships/tags" Target="../tags/tag784.xml"/><Relationship Id="rId24" Type="http://schemas.openxmlformats.org/officeDocument/2006/relationships/tags" Target="../tags/tag783.xml"/><Relationship Id="rId23" Type="http://schemas.openxmlformats.org/officeDocument/2006/relationships/tags" Target="../tags/tag782.xml"/><Relationship Id="rId22" Type="http://schemas.openxmlformats.org/officeDocument/2006/relationships/tags" Target="../tags/tag781.xml"/><Relationship Id="rId21" Type="http://schemas.openxmlformats.org/officeDocument/2006/relationships/tags" Target="../tags/tag780.xml"/><Relationship Id="rId20" Type="http://schemas.openxmlformats.org/officeDocument/2006/relationships/tags" Target="../tags/tag779.xml"/><Relationship Id="rId2" Type="http://schemas.openxmlformats.org/officeDocument/2006/relationships/tags" Target="../tags/tag761.xml"/><Relationship Id="rId19" Type="http://schemas.openxmlformats.org/officeDocument/2006/relationships/tags" Target="../tags/tag778.xml"/><Relationship Id="rId18" Type="http://schemas.openxmlformats.org/officeDocument/2006/relationships/tags" Target="../tags/tag777.xml"/><Relationship Id="rId17" Type="http://schemas.openxmlformats.org/officeDocument/2006/relationships/tags" Target="../tags/tag776.xml"/><Relationship Id="rId16" Type="http://schemas.openxmlformats.org/officeDocument/2006/relationships/tags" Target="../tags/tag775.xml"/><Relationship Id="rId15" Type="http://schemas.openxmlformats.org/officeDocument/2006/relationships/tags" Target="../tags/tag774.xml"/><Relationship Id="rId14" Type="http://schemas.openxmlformats.org/officeDocument/2006/relationships/tags" Target="../tags/tag773.xml"/><Relationship Id="rId13" Type="http://schemas.openxmlformats.org/officeDocument/2006/relationships/tags" Target="../tags/tag772.xml"/><Relationship Id="rId12" Type="http://schemas.openxmlformats.org/officeDocument/2006/relationships/tags" Target="../tags/tag771.xml"/><Relationship Id="rId11" Type="http://schemas.openxmlformats.org/officeDocument/2006/relationships/tags" Target="../tags/tag770.xml"/><Relationship Id="rId10" Type="http://schemas.openxmlformats.org/officeDocument/2006/relationships/tags" Target="../tags/tag769.xml"/><Relationship Id="rId1" Type="http://schemas.openxmlformats.org/officeDocument/2006/relationships/tags" Target="../tags/tag760.xml"/></Relationships>
</file>

<file path=ppt/slides/_rels/slide2.xml.rels><?xml version="1.0" encoding="UTF-8" standalone="yes"?>
<Relationships xmlns="http://schemas.openxmlformats.org/package/2006/relationships"><Relationship Id="rId9" Type="http://schemas.openxmlformats.org/officeDocument/2006/relationships/themeOverride" Target="../theme/themeOverride2.xml"/><Relationship Id="rId8" Type="http://schemas.openxmlformats.org/officeDocument/2006/relationships/tags" Target="../tags/tag483.xml"/><Relationship Id="rId7" Type="http://schemas.openxmlformats.org/officeDocument/2006/relationships/tags" Target="../tags/tag482.xml"/><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 Id="rId3" Type="http://schemas.openxmlformats.org/officeDocument/2006/relationships/tags" Target="../tags/tag478.xml"/><Relationship Id="rId2" Type="http://schemas.openxmlformats.org/officeDocument/2006/relationships/tags" Target="../tags/tag477.xml"/><Relationship Id="rId10" Type="http://schemas.openxmlformats.org/officeDocument/2006/relationships/slideLayout" Target="../slideLayouts/slideLayout18.xml"/><Relationship Id="rId1" Type="http://schemas.openxmlformats.org/officeDocument/2006/relationships/tags" Target="../tags/tag476.xml"/></Relationships>
</file>

<file path=ppt/slides/_rels/slide20.xml.rels><?xml version="1.0" encoding="UTF-8" standalone="yes"?>
<Relationships xmlns="http://schemas.openxmlformats.org/package/2006/relationships"><Relationship Id="rId9" Type="http://schemas.openxmlformats.org/officeDocument/2006/relationships/tags" Target="../tags/tag802.xml"/><Relationship Id="rId8" Type="http://schemas.openxmlformats.org/officeDocument/2006/relationships/tags" Target="../tags/tag801.xml"/><Relationship Id="rId7" Type="http://schemas.openxmlformats.org/officeDocument/2006/relationships/tags" Target="../tags/tag800.xml"/><Relationship Id="rId6" Type="http://schemas.openxmlformats.org/officeDocument/2006/relationships/tags" Target="../tags/tag799.xml"/><Relationship Id="rId5" Type="http://schemas.openxmlformats.org/officeDocument/2006/relationships/tags" Target="../tags/tag798.xml"/><Relationship Id="rId4" Type="http://schemas.openxmlformats.org/officeDocument/2006/relationships/tags" Target="../tags/tag797.xml"/><Relationship Id="rId3" Type="http://schemas.openxmlformats.org/officeDocument/2006/relationships/tags" Target="../tags/tag796.xml"/><Relationship Id="rId2" Type="http://schemas.openxmlformats.org/officeDocument/2006/relationships/tags" Target="../tags/tag795.xml"/><Relationship Id="rId17" Type="http://schemas.openxmlformats.org/officeDocument/2006/relationships/slideLayout" Target="../slideLayouts/slideLayout13.xml"/><Relationship Id="rId16" Type="http://schemas.openxmlformats.org/officeDocument/2006/relationships/tags" Target="../tags/tag809.xml"/><Relationship Id="rId15" Type="http://schemas.openxmlformats.org/officeDocument/2006/relationships/tags" Target="../tags/tag808.xml"/><Relationship Id="rId14" Type="http://schemas.openxmlformats.org/officeDocument/2006/relationships/tags" Target="../tags/tag807.xml"/><Relationship Id="rId13" Type="http://schemas.openxmlformats.org/officeDocument/2006/relationships/tags" Target="../tags/tag806.xml"/><Relationship Id="rId12" Type="http://schemas.openxmlformats.org/officeDocument/2006/relationships/tags" Target="../tags/tag805.xml"/><Relationship Id="rId11" Type="http://schemas.openxmlformats.org/officeDocument/2006/relationships/tags" Target="../tags/tag804.xml"/><Relationship Id="rId10" Type="http://schemas.openxmlformats.org/officeDocument/2006/relationships/tags" Target="../tags/tag803.xml"/><Relationship Id="rId1" Type="http://schemas.openxmlformats.org/officeDocument/2006/relationships/tags" Target="../tags/tag794.xml"/></Relationships>
</file>

<file path=ppt/slides/_rels/slide21.xml.rels><?xml version="1.0" encoding="UTF-8" standalone="yes"?>
<Relationships xmlns="http://schemas.openxmlformats.org/package/2006/relationships"><Relationship Id="rId9" Type="http://schemas.openxmlformats.org/officeDocument/2006/relationships/tags" Target="../tags/tag818.xml"/><Relationship Id="rId8" Type="http://schemas.openxmlformats.org/officeDocument/2006/relationships/tags" Target="../tags/tag817.xml"/><Relationship Id="rId7" Type="http://schemas.openxmlformats.org/officeDocument/2006/relationships/tags" Target="../tags/tag816.xml"/><Relationship Id="rId6" Type="http://schemas.openxmlformats.org/officeDocument/2006/relationships/tags" Target="../tags/tag815.xml"/><Relationship Id="rId5" Type="http://schemas.openxmlformats.org/officeDocument/2006/relationships/tags" Target="../tags/tag814.xml"/><Relationship Id="rId4" Type="http://schemas.openxmlformats.org/officeDocument/2006/relationships/tags" Target="../tags/tag813.xml"/><Relationship Id="rId3" Type="http://schemas.openxmlformats.org/officeDocument/2006/relationships/tags" Target="../tags/tag812.xml"/><Relationship Id="rId20" Type="http://schemas.openxmlformats.org/officeDocument/2006/relationships/slideLayout" Target="../slideLayouts/slideLayout13.xml"/><Relationship Id="rId2" Type="http://schemas.openxmlformats.org/officeDocument/2006/relationships/tags" Target="../tags/tag811.xml"/><Relationship Id="rId19" Type="http://schemas.openxmlformats.org/officeDocument/2006/relationships/tags" Target="../tags/tag828.xml"/><Relationship Id="rId18" Type="http://schemas.openxmlformats.org/officeDocument/2006/relationships/tags" Target="../tags/tag827.xml"/><Relationship Id="rId17" Type="http://schemas.openxmlformats.org/officeDocument/2006/relationships/tags" Target="../tags/tag826.xml"/><Relationship Id="rId16" Type="http://schemas.openxmlformats.org/officeDocument/2006/relationships/tags" Target="../tags/tag825.xml"/><Relationship Id="rId15" Type="http://schemas.openxmlformats.org/officeDocument/2006/relationships/tags" Target="../tags/tag824.xml"/><Relationship Id="rId14" Type="http://schemas.openxmlformats.org/officeDocument/2006/relationships/tags" Target="../tags/tag823.xml"/><Relationship Id="rId13" Type="http://schemas.openxmlformats.org/officeDocument/2006/relationships/tags" Target="../tags/tag822.xml"/><Relationship Id="rId12" Type="http://schemas.openxmlformats.org/officeDocument/2006/relationships/tags" Target="../tags/tag821.xml"/><Relationship Id="rId11" Type="http://schemas.openxmlformats.org/officeDocument/2006/relationships/tags" Target="../tags/tag820.xml"/><Relationship Id="rId10" Type="http://schemas.openxmlformats.org/officeDocument/2006/relationships/tags" Target="../tags/tag819.xml"/><Relationship Id="rId1" Type="http://schemas.openxmlformats.org/officeDocument/2006/relationships/tags" Target="../tags/tag810.xml"/></Relationships>
</file>

<file path=ppt/slides/_rels/slide22.xml.rels><?xml version="1.0" encoding="UTF-8" standalone="yes"?>
<Relationships xmlns="http://schemas.openxmlformats.org/package/2006/relationships"><Relationship Id="rId9" Type="http://schemas.openxmlformats.org/officeDocument/2006/relationships/tags" Target="../tags/tag837.xml"/><Relationship Id="rId8" Type="http://schemas.openxmlformats.org/officeDocument/2006/relationships/tags" Target="../tags/tag836.xml"/><Relationship Id="rId7" Type="http://schemas.openxmlformats.org/officeDocument/2006/relationships/tags" Target="../tags/tag835.xml"/><Relationship Id="rId6" Type="http://schemas.openxmlformats.org/officeDocument/2006/relationships/tags" Target="../tags/tag834.xml"/><Relationship Id="rId5" Type="http://schemas.openxmlformats.org/officeDocument/2006/relationships/tags" Target="../tags/tag833.xml"/><Relationship Id="rId4" Type="http://schemas.openxmlformats.org/officeDocument/2006/relationships/tags" Target="../tags/tag832.xml"/><Relationship Id="rId3" Type="http://schemas.openxmlformats.org/officeDocument/2006/relationships/tags" Target="../tags/tag831.xml"/><Relationship Id="rId21" Type="http://schemas.openxmlformats.org/officeDocument/2006/relationships/slideLayout" Target="../slideLayouts/slideLayout13.xml"/><Relationship Id="rId20" Type="http://schemas.openxmlformats.org/officeDocument/2006/relationships/tags" Target="../tags/tag848.xml"/><Relationship Id="rId2" Type="http://schemas.openxmlformats.org/officeDocument/2006/relationships/tags" Target="../tags/tag830.xml"/><Relationship Id="rId19" Type="http://schemas.openxmlformats.org/officeDocument/2006/relationships/tags" Target="../tags/tag847.xml"/><Relationship Id="rId18" Type="http://schemas.openxmlformats.org/officeDocument/2006/relationships/tags" Target="../tags/tag846.xml"/><Relationship Id="rId17" Type="http://schemas.openxmlformats.org/officeDocument/2006/relationships/tags" Target="../tags/tag845.xml"/><Relationship Id="rId16" Type="http://schemas.openxmlformats.org/officeDocument/2006/relationships/tags" Target="../tags/tag844.xml"/><Relationship Id="rId15" Type="http://schemas.openxmlformats.org/officeDocument/2006/relationships/tags" Target="../tags/tag843.xml"/><Relationship Id="rId14" Type="http://schemas.openxmlformats.org/officeDocument/2006/relationships/tags" Target="../tags/tag842.xml"/><Relationship Id="rId13" Type="http://schemas.openxmlformats.org/officeDocument/2006/relationships/tags" Target="../tags/tag841.xml"/><Relationship Id="rId12" Type="http://schemas.openxmlformats.org/officeDocument/2006/relationships/tags" Target="../tags/tag840.xml"/><Relationship Id="rId11" Type="http://schemas.openxmlformats.org/officeDocument/2006/relationships/tags" Target="../tags/tag839.xml"/><Relationship Id="rId10" Type="http://schemas.openxmlformats.org/officeDocument/2006/relationships/tags" Target="../tags/tag838.xml"/><Relationship Id="rId1" Type="http://schemas.openxmlformats.org/officeDocument/2006/relationships/tags" Target="../tags/tag829.xml"/></Relationships>
</file>

<file path=ppt/slides/_rels/slide23.xml.rels><?xml version="1.0" encoding="UTF-8" standalone="yes"?>
<Relationships xmlns="http://schemas.openxmlformats.org/package/2006/relationships"><Relationship Id="rId9" Type="http://schemas.openxmlformats.org/officeDocument/2006/relationships/tags" Target="../tags/tag855.xml"/><Relationship Id="rId8" Type="http://schemas.openxmlformats.org/officeDocument/2006/relationships/tags" Target="../tags/tag854.xml"/><Relationship Id="rId7" Type="http://schemas.openxmlformats.org/officeDocument/2006/relationships/tags" Target="../tags/tag853.xml"/><Relationship Id="rId6" Type="http://schemas.openxmlformats.org/officeDocument/2006/relationships/tags" Target="../tags/tag852.xml"/><Relationship Id="rId5" Type="http://schemas.openxmlformats.org/officeDocument/2006/relationships/tags" Target="../tags/tag851.xml"/><Relationship Id="rId4" Type="http://schemas.openxmlformats.org/officeDocument/2006/relationships/tags" Target="../tags/tag850.xml"/><Relationship Id="rId3" Type="http://schemas.openxmlformats.org/officeDocument/2006/relationships/tags" Target="../tags/tag849.xml"/><Relationship Id="rId2" Type="http://schemas.openxmlformats.org/officeDocument/2006/relationships/image" Target="../media/image1.svg"/><Relationship Id="rId18" Type="http://schemas.openxmlformats.org/officeDocument/2006/relationships/slideLayout" Target="../slideLayouts/slideLayout14.xml"/><Relationship Id="rId17" Type="http://schemas.openxmlformats.org/officeDocument/2006/relationships/tags" Target="../tags/tag863.xml"/><Relationship Id="rId16" Type="http://schemas.openxmlformats.org/officeDocument/2006/relationships/tags" Target="../tags/tag862.xml"/><Relationship Id="rId15" Type="http://schemas.openxmlformats.org/officeDocument/2006/relationships/tags" Target="../tags/tag861.xml"/><Relationship Id="rId14" Type="http://schemas.openxmlformats.org/officeDocument/2006/relationships/tags" Target="../tags/tag860.xml"/><Relationship Id="rId13" Type="http://schemas.openxmlformats.org/officeDocument/2006/relationships/tags" Target="../tags/tag859.xml"/><Relationship Id="rId12" Type="http://schemas.openxmlformats.org/officeDocument/2006/relationships/tags" Target="../tags/tag858.xml"/><Relationship Id="rId11" Type="http://schemas.openxmlformats.org/officeDocument/2006/relationships/tags" Target="../tags/tag857.xml"/><Relationship Id="rId10" Type="http://schemas.openxmlformats.org/officeDocument/2006/relationships/tags" Target="../tags/tag856.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2.xml"/><Relationship Id="rId3" Type="http://schemas.openxmlformats.org/officeDocument/2006/relationships/themeOverride" Target="../theme/themeOverride4.xml"/><Relationship Id="rId2" Type="http://schemas.openxmlformats.org/officeDocument/2006/relationships/tags" Target="../tags/tag865.xml"/><Relationship Id="rId1" Type="http://schemas.openxmlformats.org/officeDocument/2006/relationships/tags" Target="../tags/tag864.xml"/></Relationships>
</file>

<file path=ppt/slides/_rels/slide3.xml.rels><?xml version="1.0" encoding="UTF-8" standalone="yes"?>
<Relationships xmlns="http://schemas.openxmlformats.org/package/2006/relationships"><Relationship Id="rId9" Type="http://schemas.openxmlformats.org/officeDocument/2006/relationships/tags" Target="../tags/tag492.xml"/><Relationship Id="rId8" Type="http://schemas.openxmlformats.org/officeDocument/2006/relationships/tags" Target="../tags/tag491.xml"/><Relationship Id="rId7" Type="http://schemas.openxmlformats.org/officeDocument/2006/relationships/tags" Target="../tags/tag490.xml"/><Relationship Id="rId6" Type="http://schemas.openxmlformats.org/officeDocument/2006/relationships/tags" Target="../tags/tag489.xml"/><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tags" Target="../tags/tag486.xml"/><Relationship Id="rId2" Type="http://schemas.openxmlformats.org/officeDocument/2006/relationships/tags" Target="../tags/tag485.xml"/><Relationship Id="rId13" Type="http://schemas.openxmlformats.org/officeDocument/2006/relationships/slideLayout" Target="../slideLayouts/slideLayout10.xml"/><Relationship Id="rId12" Type="http://schemas.openxmlformats.org/officeDocument/2006/relationships/tags" Target="../tags/tag495.xml"/><Relationship Id="rId11" Type="http://schemas.openxmlformats.org/officeDocument/2006/relationships/tags" Target="../tags/tag494.xml"/><Relationship Id="rId10" Type="http://schemas.openxmlformats.org/officeDocument/2006/relationships/tags" Target="../tags/tag493.xml"/><Relationship Id="rId1" Type="http://schemas.openxmlformats.org/officeDocument/2006/relationships/tags" Target="../tags/tag484.xml"/></Relationships>
</file>

<file path=ppt/slides/_rels/slide4.xml.rels><?xml version="1.0" encoding="UTF-8" standalone="yes"?>
<Relationships xmlns="http://schemas.openxmlformats.org/package/2006/relationships"><Relationship Id="rId9" Type="http://schemas.openxmlformats.org/officeDocument/2006/relationships/tags" Target="../tags/tag504.xml"/><Relationship Id="rId8" Type="http://schemas.openxmlformats.org/officeDocument/2006/relationships/tags" Target="../tags/tag503.xml"/><Relationship Id="rId7" Type="http://schemas.openxmlformats.org/officeDocument/2006/relationships/tags" Target="../tags/tag502.xml"/><Relationship Id="rId6" Type="http://schemas.openxmlformats.org/officeDocument/2006/relationships/tags" Target="../tags/tag501.xml"/><Relationship Id="rId5" Type="http://schemas.openxmlformats.org/officeDocument/2006/relationships/tags" Target="../tags/tag500.xml"/><Relationship Id="rId4" Type="http://schemas.openxmlformats.org/officeDocument/2006/relationships/tags" Target="../tags/tag499.xml"/><Relationship Id="rId3" Type="http://schemas.openxmlformats.org/officeDocument/2006/relationships/tags" Target="../tags/tag498.xml"/><Relationship Id="rId2" Type="http://schemas.openxmlformats.org/officeDocument/2006/relationships/tags" Target="../tags/tag497.xml"/><Relationship Id="rId14" Type="http://schemas.openxmlformats.org/officeDocument/2006/relationships/slideLayout" Target="../slideLayouts/slideLayout10.xml"/><Relationship Id="rId13" Type="http://schemas.openxmlformats.org/officeDocument/2006/relationships/tags" Target="../tags/tag508.xml"/><Relationship Id="rId12" Type="http://schemas.openxmlformats.org/officeDocument/2006/relationships/tags" Target="../tags/tag507.xml"/><Relationship Id="rId11" Type="http://schemas.openxmlformats.org/officeDocument/2006/relationships/tags" Target="../tags/tag506.xml"/><Relationship Id="rId10" Type="http://schemas.openxmlformats.org/officeDocument/2006/relationships/tags" Target="../tags/tag505.xml"/><Relationship Id="rId1" Type="http://schemas.openxmlformats.org/officeDocument/2006/relationships/tags" Target="../tags/tag496.xml"/></Relationships>
</file>

<file path=ppt/slides/_rels/slide5.xml.rels><?xml version="1.0" encoding="UTF-8" standalone="yes"?>
<Relationships xmlns="http://schemas.openxmlformats.org/package/2006/relationships"><Relationship Id="rId9" Type="http://schemas.openxmlformats.org/officeDocument/2006/relationships/tags" Target="../tags/tag517.xml"/><Relationship Id="rId8" Type="http://schemas.openxmlformats.org/officeDocument/2006/relationships/tags" Target="../tags/tag516.xml"/><Relationship Id="rId7" Type="http://schemas.openxmlformats.org/officeDocument/2006/relationships/tags" Target="../tags/tag515.xml"/><Relationship Id="rId6" Type="http://schemas.openxmlformats.org/officeDocument/2006/relationships/tags" Target="../tags/tag514.xml"/><Relationship Id="rId5" Type="http://schemas.openxmlformats.org/officeDocument/2006/relationships/tags" Target="../tags/tag513.xml"/><Relationship Id="rId4" Type="http://schemas.openxmlformats.org/officeDocument/2006/relationships/tags" Target="../tags/tag512.xml"/><Relationship Id="rId3" Type="http://schemas.openxmlformats.org/officeDocument/2006/relationships/tags" Target="../tags/tag511.xml"/><Relationship Id="rId2" Type="http://schemas.openxmlformats.org/officeDocument/2006/relationships/tags" Target="../tags/tag510.xml"/><Relationship Id="rId12" Type="http://schemas.openxmlformats.org/officeDocument/2006/relationships/slideLayout" Target="../slideLayouts/slideLayout10.xml"/><Relationship Id="rId11" Type="http://schemas.openxmlformats.org/officeDocument/2006/relationships/tags" Target="../tags/tag519.xml"/><Relationship Id="rId10" Type="http://schemas.openxmlformats.org/officeDocument/2006/relationships/tags" Target="../tags/tag518.xml"/><Relationship Id="rId1" Type="http://schemas.openxmlformats.org/officeDocument/2006/relationships/tags" Target="../tags/tag509.xml"/></Relationships>
</file>

<file path=ppt/slides/_rels/slide6.xml.rels><?xml version="1.0" encoding="UTF-8" standalone="yes"?>
<Relationships xmlns="http://schemas.openxmlformats.org/package/2006/relationships"><Relationship Id="rId9" Type="http://schemas.openxmlformats.org/officeDocument/2006/relationships/tags" Target="../tags/tag528.xml"/><Relationship Id="rId8" Type="http://schemas.openxmlformats.org/officeDocument/2006/relationships/tags" Target="../tags/tag527.xml"/><Relationship Id="rId7" Type="http://schemas.openxmlformats.org/officeDocument/2006/relationships/tags" Target="../tags/tag526.xml"/><Relationship Id="rId6" Type="http://schemas.openxmlformats.org/officeDocument/2006/relationships/tags" Target="../tags/tag525.xml"/><Relationship Id="rId5" Type="http://schemas.openxmlformats.org/officeDocument/2006/relationships/tags" Target="../tags/tag524.xml"/><Relationship Id="rId4" Type="http://schemas.openxmlformats.org/officeDocument/2006/relationships/tags" Target="../tags/tag523.xml"/><Relationship Id="rId32" Type="http://schemas.openxmlformats.org/officeDocument/2006/relationships/slideLayout" Target="../slideLayouts/slideLayout10.xml"/><Relationship Id="rId31" Type="http://schemas.openxmlformats.org/officeDocument/2006/relationships/tags" Target="../tags/tag550.xml"/><Relationship Id="rId30" Type="http://schemas.openxmlformats.org/officeDocument/2006/relationships/tags" Target="../tags/tag549.xml"/><Relationship Id="rId3" Type="http://schemas.openxmlformats.org/officeDocument/2006/relationships/tags" Target="../tags/tag522.xml"/><Relationship Id="rId29" Type="http://schemas.openxmlformats.org/officeDocument/2006/relationships/tags" Target="../tags/tag548.xml"/><Relationship Id="rId28" Type="http://schemas.openxmlformats.org/officeDocument/2006/relationships/tags" Target="../tags/tag547.xml"/><Relationship Id="rId27" Type="http://schemas.openxmlformats.org/officeDocument/2006/relationships/tags" Target="../tags/tag546.xml"/><Relationship Id="rId26" Type="http://schemas.openxmlformats.org/officeDocument/2006/relationships/tags" Target="../tags/tag545.xml"/><Relationship Id="rId25" Type="http://schemas.openxmlformats.org/officeDocument/2006/relationships/tags" Target="../tags/tag544.xml"/><Relationship Id="rId24" Type="http://schemas.openxmlformats.org/officeDocument/2006/relationships/tags" Target="../tags/tag543.xml"/><Relationship Id="rId23" Type="http://schemas.openxmlformats.org/officeDocument/2006/relationships/tags" Target="../tags/tag542.xml"/><Relationship Id="rId22" Type="http://schemas.openxmlformats.org/officeDocument/2006/relationships/tags" Target="../tags/tag541.xml"/><Relationship Id="rId21" Type="http://schemas.openxmlformats.org/officeDocument/2006/relationships/tags" Target="../tags/tag540.xml"/><Relationship Id="rId20" Type="http://schemas.openxmlformats.org/officeDocument/2006/relationships/tags" Target="../tags/tag539.xml"/><Relationship Id="rId2" Type="http://schemas.openxmlformats.org/officeDocument/2006/relationships/tags" Target="../tags/tag521.xml"/><Relationship Id="rId19" Type="http://schemas.openxmlformats.org/officeDocument/2006/relationships/tags" Target="../tags/tag538.xml"/><Relationship Id="rId18" Type="http://schemas.openxmlformats.org/officeDocument/2006/relationships/tags" Target="../tags/tag537.xml"/><Relationship Id="rId17" Type="http://schemas.openxmlformats.org/officeDocument/2006/relationships/tags" Target="../tags/tag536.xml"/><Relationship Id="rId16" Type="http://schemas.openxmlformats.org/officeDocument/2006/relationships/tags" Target="../tags/tag535.xml"/><Relationship Id="rId15" Type="http://schemas.openxmlformats.org/officeDocument/2006/relationships/tags" Target="../tags/tag534.xml"/><Relationship Id="rId14" Type="http://schemas.openxmlformats.org/officeDocument/2006/relationships/tags" Target="../tags/tag533.xml"/><Relationship Id="rId13" Type="http://schemas.openxmlformats.org/officeDocument/2006/relationships/tags" Target="../tags/tag532.xml"/><Relationship Id="rId12" Type="http://schemas.openxmlformats.org/officeDocument/2006/relationships/tags" Target="../tags/tag531.xml"/><Relationship Id="rId11" Type="http://schemas.openxmlformats.org/officeDocument/2006/relationships/tags" Target="../tags/tag530.xml"/><Relationship Id="rId10" Type="http://schemas.openxmlformats.org/officeDocument/2006/relationships/tags" Target="../tags/tag529.xml"/><Relationship Id="rId1" Type="http://schemas.openxmlformats.org/officeDocument/2006/relationships/tags" Target="../tags/tag520.xml"/></Relationships>
</file>

<file path=ppt/slides/_rels/slide7.xml.rels><?xml version="1.0" encoding="UTF-8" standalone="yes"?>
<Relationships xmlns="http://schemas.openxmlformats.org/package/2006/relationships"><Relationship Id="rId9" Type="http://schemas.openxmlformats.org/officeDocument/2006/relationships/tags" Target="../tags/tag559.xml"/><Relationship Id="rId8" Type="http://schemas.openxmlformats.org/officeDocument/2006/relationships/tags" Target="../tags/tag558.xml"/><Relationship Id="rId7" Type="http://schemas.openxmlformats.org/officeDocument/2006/relationships/tags" Target="../tags/tag557.xml"/><Relationship Id="rId6" Type="http://schemas.openxmlformats.org/officeDocument/2006/relationships/tags" Target="../tags/tag556.xml"/><Relationship Id="rId5" Type="http://schemas.openxmlformats.org/officeDocument/2006/relationships/tags" Target="../tags/tag555.xml"/><Relationship Id="rId4" Type="http://schemas.openxmlformats.org/officeDocument/2006/relationships/tags" Target="../tags/tag554.xml"/><Relationship Id="rId3" Type="http://schemas.openxmlformats.org/officeDocument/2006/relationships/tags" Target="../tags/tag553.xml"/><Relationship Id="rId23" Type="http://schemas.openxmlformats.org/officeDocument/2006/relationships/slideLayout" Target="../slideLayouts/slideLayout10.xml"/><Relationship Id="rId22" Type="http://schemas.openxmlformats.org/officeDocument/2006/relationships/tags" Target="../tags/tag571.xml"/><Relationship Id="rId21" Type="http://schemas.openxmlformats.org/officeDocument/2006/relationships/tags" Target="../tags/tag570.xml"/><Relationship Id="rId20" Type="http://schemas.openxmlformats.org/officeDocument/2006/relationships/tags" Target="../tags/tag569.xml"/><Relationship Id="rId2" Type="http://schemas.openxmlformats.org/officeDocument/2006/relationships/tags" Target="../tags/tag552.xml"/><Relationship Id="rId19" Type="http://schemas.openxmlformats.org/officeDocument/2006/relationships/tags" Target="../tags/tag568.xml"/><Relationship Id="rId18" Type="http://schemas.openxmlformats.org/officeDocument/2006/relationships/tags" Target="../tags/tag567.xml"/><Relationship Id="rId17" Type="http://schemas.openxmlformats.org/officeDocument/2006/relationships/tags" Target="../tags/tag566.xml"/><Relationship Id="rId16" Type="http://schemas.openxmlformats.org/officeDocument/2006/relationships/tags" Target="../tags/tag565.xml"/><Relationship Id="rId15" Type="http://schemas.openxmlformats.org/officeDocument/2006/relationships/image" Target="../media/image2.png"/><Relationship Id="rId14" Type="http://schemas.openxmlformats.org/officeDocument/2006/relationships/tags" Target="../tags/tag564.xml"/><Relationship Id="rId13" Type="http://schemas.openxmlformats.org/officeDocument/2006/relationships/tags" Target="../tags/tag563.xml"/><Relationship Id="rId12" Type="http://schemas.openxmlformats.org/officeDocument/2006/relationships/tags" Target="../tags/tag562.xml"/><Relationship Id="rId11" Type="http://schemas.openxmlformats.org/officeDocument/2006/relationships/tags" Target="../tags/tag561.xml"/><Relationship Id="rId10" Type="http://schemas.openxmlformats.org/officeDocument/2006/relationships/tags" Target="../tags/tag560.xml"/><Relationship Id="rId1" Type="http://schemas.openxmlformats.org/officeDocument/2006/relationships/tags" Target="../tags/tag551.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7.xml"/><Relationship Id="rId4" Type="http://schemas.openxmlformats.org/officeDocument/2006/relationships/tags" Target="../tags/tag574.xml"/><Relationship Id="rId3" Type="http://schemas.openxmlformats.org/officeDocument/2006/relationships/tags" Target="../tags/tag573.xml"/><Relationship Id="rId2" Type="http://schemas.openxmlformats.org/officeDocument/2006/relationships/image" Target="../media/image3.jpeg"/><Relationship Id="rId1" Type="http://schemas.openxmlformats.org/officeDocument/2006/relationships/tags" Target="../tags/tag572.xml"/></Relationships>
</file>

<file path=ppt/slides/_rels/slide9.xml.rels><?xml version="1.0" encoding="UTF-8" standalone="yes"?>
<Relationships xmlns="http://schemas.openxmlformats.org/package/2006/relationships"><Relationship Id="rId9" Type="http://schemas.openxmlformats.org/officeDocument/2006/relationships/tags" Target="../tags/tag583.xml"/><Relationship Id="rId8" Type="http://schemas.openxmlformats.org/officeDocument/2006/relationships/tags" Target="../tags/tag582.xml"/><Relationship Id="rId7" Type="http://schemas.openxmlformats.org/officeDocument/2006/relationships/tags" Target="../tags/tag581.xml"/><Relationship Id="rId6" Type="http://schemas.openxmlformats.org/officeDocument/2006/relationships/tags" Target="../tags/tag580.xml"/><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tags" Target="../tags/tag577.xml"/><Relationship Id="rId2" Type="http://schemas.openxmlformats.org/officeDocument/2006/relationships/tags" Target="../tags/tag576.xml"/><Relationship Id="rId10" Type="http://schemas.openxmlformats.org/officeDocument/2006/relationships/slideLayout" Target="../slideLayouts/slideLayout12.xml"/><Relationship Id="rId1" Type="http://schemas.openxmlformats.org/officeDocument/2006/relationships/tags" Target="../tags/tag57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5992932" y="2045335"/>
            <a:ext cx="5419185" cy="895350"/>
          </a:xfrm>
        </p:spPr>
        <p:txBody>
          <a:bodyPr>
            <a:noAutofit/>
          </a:bodyPr>
          <a:p>
            <a:r>
              <a:rPr lang="zh-CN" altLang="en-US" sz="4800" dirty="0">
                <a:solidFill>
                  <a:schemeClr val="bg1"/>
                </a:solidFill>
                <a:latin typeface="+mj-ea"/>
                <a:ea typeface="+mj-ea"/>
                <a:sym typeface="+mn-ea"/>
              </a:rPr>
              <a:t>整合创新创业资源</a:t>
            </a:r>
            <a:endParaRPr lang="en-US" sz="4800" dirty="0">
              <a:solidFill>
                <a:schemeClr val="bg1"/>
              </a:solidFill>
              <a:latin typeface="+mj-ea"/>
              <a:ea typeface="+mj-ea"/>
              <a:sym typeface="+mn-ea"/>
            </a:endParaRPr>
          </a:p>
        </p:txBody>
      </p:sp>
      <p:sp>
        <p:nvSpPr>
          <p:cNvPr id="8" name="文本占位符 7"/>
          <p:cNvSpPr>
            <a:spLocks noGrp="1"/>
          </p:cNvSpPr>
          <p:nvPr>
            <p:ph type="body" idx="1"/>
            <p:custDataLst>
              <p:tags r:id="rId2"/>
            </p:custDataLst>
          </p:nvPr>
        </p:nvSpPr>
        <p:spPr>
          <a:xfrm>
            <a:off x="5993130" y="3084830"/>
            <a:ext cx="5419090" cy="2021840"/>
          </a:xfrm>
        </p:spPr>
        <p:txBody>
          <a:bodyPr anchor="ctr" anchorCtr="0">
            <a:noAutofit/>
          </a:bodyPr>
          <a:p>
            <a:pPr algn="just">
              <a:lnSpc>
                <a:spcPct val="100000"/>
              </a:lnSpc>
              <a:spcBef>
                <a:spcPts val="0"/>
              </a:spcBef>
              <a:spcAft>
                <a:spcPts val="1000"/>
              </a:spcAft>
              <a:buClr>
                <a:srgbClr val="1486AF"/>
              </a:buClr>
              <a:buSzPct val="100000"/>
            </a:pPr>
            <a:r>
              <a:rPr lang="zh-CN" altLang="en-US" sz="1800" dirty="0">
                <a:latin typeface="+mn-ea"/>
                <a:ea typeface="+mn-ea"/>
                <a:cs typeface="+mn-ea"/>
                <a:sym typeface="+mn-ea"/>
              </a:rPr>
              <a:t>1</a:t>
            </a:r>
            <a:r>
              <a:rPr lang="en-US" altLang="zh-CN" sz="1800" dirty="0">
                <a:latin typeface="+mn-ea"/>
                <a:ea typeface="+mn-ea"/>
                <a:cs typeface="+mn-ea"/>
                <a:sym typeface="+mn-ea"/>
              </a:rPr>
              <a:t>.</a:t>
            </a:r>
            <a:r>
              <a:rPr lang="zh-CN" altLang="en-US" sz="1800" dirty="0">
                <a:latin typeface="+mn-ea"/>
                <a:ea typeface="+mn-ea"/>
                <a:cs typeface="+mn-ea"/>
                <a:sym typeface="+mn-ea"/>
              </a:rPr>
              <a:t>了解创业资金来源</a:t>
            </a:r>
            <a:endParaRPr lang="zh-CN" altLang="en-US" sz="1800" dirty="0">
              <a:solidFill>
                <a:schemeClr val="bg1"/>
              </a:solidFill>
              <a:latin typeface="+mj-ea"/>
              <a:ea typeface="+mj-ea"/>
              <a:cs typeface="+mj-ea"/>
            </a:endParaRPr>
          </a:p>
          <a:p>
            <a:pPr algn="just">
              <a:lnSpc>
                <a:spcPct val="100000"/>
              </a:lnSpc>
              <a:spcBef>
                <a:spcPts val="0"/>
              </a:spcBef>
              <a:spcAft>
                <a:spcPts val="1000"/>
              </a:spcAft>
              <a:buClr>
                <a:srgbClr val="1486AF"/>
              </a:buClr>
              <a:buSzPct val="100000"/>
            </a:pPr>
            <a:r>
              <a:rPr lang="zh-CN" altLang="en-US" sz="1800" dirty="0">
                <a:latin typeface="+mn-ea"/>
                <a:ea typeface="+mn-ea"/>
                <a:cs typeface="+mn-ea"/>
                <a:sym typeface="+mn-ea"/>
              </a:rPr>
              <a:t>2</a:t>
            </a:r>
            <a:r>
              <a:rPr lang="en-US" altLang="zh-CN" sz="1800" dirty="0">
                <a:latin typeface="+mn-ea"/>
                <a:ea typeface="+mn-ea"/>
                <a:cs typeface="+mn-ea"/>
                <a:sym typeface="+mn-ea"/>
              </a:rPr>
              <a:t>.</a:t>
            </a:r>
            <a:r>
              <a:rPr lang="zh-CN" altLang="en-US" sz="1800" dirty="0">
                <a:latin typeface="+mn-ea"/>
                <a:ea typeface="+mn-ea"/>
                <a:cs typeface="+mn-ea"/>
                <a:sym typeface="+mn-ea"/>
              </a:rPr>
              <a:t>了解创业政策环境</a:t>
            </a:r>
            <a:endParaRPr lang="zh-CN" altLang="en-US" sz="1800" dirty="0">
              <a:solidFill>
                <a:schemeClr val="bg1"/>
              </a:solidFill>
              <a:latin typeface="+mj-ea"/>
              <a:ea typeface="+mj-ea"/>
              <a:cs typeface="+mj-ea"/>
            </a:endParaRPr>
          </a:p>
          <a:p>
            <a:pPr algn="just">
              <a:lnSpc>
                <a:spcPct val="100000"/>
              </a:lnSpc>
              <a:spcBef>
                <a:spcPts val="0"/>
              </a:spcBef>
              <a:spcAft>
                <a:spcPts val="1000"/>
              </a:spcAft>
              <a:buClr>
                <a:srgbClr val="1486AF"/>
              </a:buClr>
              <a:buSzPct val="100000"/>
            </a:pPr>
            <a:r>
              <a:rPr lang="zh-CN" altLang="en-US" sz="1800" dirty="0">
                <a:latin typeface="+mn-ea"/>
                <a:ea typeface="+mn-ea"/>
                <a:cs typeface="+mn-ea"/>
                <a:sym typeface="+mn-ea"/>
              </a:rPr>
              <a:t>3</a:t>
            </a:r>
            <a:r>
              <a:rPr lang="en-US" altLang="zh-CN" sz="1800" dirty="0">
                <a:latin typeface="+mn-ea"/>
                <a:ea typeface="+mn-ea"/>
                <a:cs typeface="+mn-ea"/>
                <a:sym typeface="+mn-ea"/>
              </a:rPr>
              <a:t>.</a:t>
            </a:r>
            <a:r>
              <a:rPr lang="zh-CN" altLang="en-US" sz="1800" dirty="0">
                <a:latin typeface="+mn-ea"/>
                <a:ea typeface="+mn-ea"/>
                <a:cs typeface="+mn-ea"/>
                <a:sym typeface="+mn-ea"/>
              </a:rPr>
              <a:t>掌握创业财务知识</a:t>
            </a:r>
            <a:endParaRPr lang="zh-CN" altLang="en-US" sz="1800" dirty="0">
              <a:solidFill>
                <a:schemeClr val="bg1"/>
              </a:solidFill>
              <a:latin typeface="+mj-ea"/>
              <a:ea typeface="+mj-ea"/>
              <a:cs typeface="+mj-ea"/>
            </a:endParaRPr>
          </a:p>
          <a:p>
            <a:pPr algn="just">
              <a:lnSpc>
                <a:spcPct val="100000"/>
              </a:lnSpc>
              <a:spcBef>
                <a:spcPts val="0"/>
              </a:spcBef>
              <a:spcAft>
                <a:spcPts val="1000"/>
              </a:spcAft>
              <a:buClr>
                <a:srgbClr val="1486AF"/>
              </a:buClr>
              <a:buSzPct val="100000"/>
            </a:pPr>
            <a:r>
              <a:rPr lang="zh-CN" altLang="en-US" sz="1800" dirty="0">
                <a:latin typeface="+mn-ea"/>
                <a:ea typeface="+mn-ea"/>
                <a:cs typeface="+mn-ea"/>
                <a:sym typeface="+mn-ea"/>
              </a:rPr>
              <a:t>4</a:t>
            </a:r>
            <a:r>
              <a:rPr lang="en-US" altLang="zh-CN" sz="1800" dirty="0">
                <a:latin typeface="+mn-ea"/>
                <a:ea typeface="+mn-ea"/>
                <a:cs typeface="+mn-ea"/>
                <a:sym typeface="+mn-ea"/>
              </a:rPr>
              <a:t>.</a:t>
            </a:r>
            <a:r>
              <a:rPr lang="zh-CN" altLang="en-US" sz="1800" dirty="0">
                <a:solidFill>
                  <a:schemeClr val="bg1"/>
                </a:solidFill>
                <a:latin typeface="+mj-ea"/>
                <a:ea typeface="+mj-ea"/>
                <a:cs typeface="+mj-ea"/>
                <a:sym typeface="+mn-ea"/>
              </a:rPr>
              <a:t>掌握创业法律知识</a:t>
            </a:r>
            <a:endParaRPr lang="zh-CN" altLang="en-US" sz="1800" dirty="0">
              <a:solidFill>
                <a:schemeClr val="bg1"/>
              </a:solidFill>
              <a:latin typeface="+mj-ea"/>
              <a:ea typeface="+mj-ea"/>
              <a:cs typeface="+mj-ea"/>
              <a:sym typeface="+mn-ea"/>
            </a:endParaRPr>
          </a:p>
        </p:txBody>
      </p:sp>
      <p:sp>
        <p:nvSpPr>
          <p:cNvPr id="9" name="文本框 8"/>
          <p:cNvSpPr txBox="1"/>
          <p:nvPr>
            <p:custDataLst>
              <p:tags r:id="rId3"/>
            </p:custDataLst>
          </p:nvPr>
        </p:nvSpPr>
        <p:spPr>
          <a:xfrm>
            <a:off x="4687548" y="2157926"/>
            <a:ext cx="1056344" cy="1015623"/>
          </a:xfrm>
          <a:prstGeom prst="rect">
            <a:avLst/>
          </a:prstGeom>
          <a:noFill/>
          <a:ln w="117475">
            <a:noFill/>
          </a:ln>
        </p:spPr>
        <p:txBody>
          <a:bodyPr wrap="none" rtlCol="0">
            <a:prstTxWarp prst="textPlain">
              <a:avLst/>
            </a:prstTxWarp>
            <a:spAutoFit/>
          </a:bodyPr>
          <a:p>
            <a:r>
              <a:rPr lang="en-US" altLang="zh-CN" sz="1800" spc="1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en-US" altLang="zh-CN" sz="1800" spc="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Tree>
    <p:custDataLst>
      <p:tags r:id="rId4"/>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1000"/>
                                        <p:tgtEl>
                                          <p:spTgt spid="8">
                                            <p:txEl>
                                              <p:pRg st="0" end="0"/>
                                            </p:txEl>
                                          </p:spTgt>
                                        </p:tgtEl>
                                      </p:cBhvr>
                                    </p:animEffect>
                                    <p:anim calcmode="lin" valueType="num">
                                      <p:cBhvr>
                                        <p:cTn id="1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8"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grpId="0" nodeType="clickEffect">
                                  <p:stCondLst>
                                    <p:cond delay="0"/>
                                  </p:stCondLst>
                                  <p:childTnLst>
                                    <p:set>
                                      <p:cBhvr>
                                        <p:cTn id="23" dur="1" fill="hold">
                                          <p:stCondLst>
                                            <p:cond delay="0"/>
                                          </p:stCondLst>
                                        </p:cTn>
                                        <p:tgtEl>
                                          <p:spTgt spid="8">
                                            <p:txEl>
                                              <p:pRg st="1" end="1"/>
                                            </p:txEl>
                                          </p:spTgt>
                                        </p:tgtEl>
                                        <p:attrNameLst>
                                          <p:attrName>style.visibility</p:attrName>
                                        </p:attrNameLst>
                                      </p:cBhvr>
                                      <p:to>
                                        <p:strVal val="visible"/>
                                      </p:to>
                                    </p:set>
                                    <p:animEffect transition="in" filter="fade">
                                      <p:cBhvr>
                                        <p:cTn id="24" dur="1000"/>
                                        <p:tgtEl>
                                          <p:spTgt spid="8">
                                            <p:txEl>
                                              <p:pRg st="1" end="1"/>
                                            </p:txEl>
                                          </p:spTgt>
                                        </p:tgtEl>
                                      </p:cBhvr>
                                    </p:animEffect>
                                    <p:anim calcmode="lin" valueType="num">
                                      <p:cBhvr>
                                        <p:cTn id="2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grpId="0" nodeType="clickEffect">
                                  <p:stCondLst>
                                    <p:cond delay="0"/>
                                  </p:stCondLst>
                                  <p:childTnLst>
                                    <p:set>
                                      <p:cBhvr>
                                        <p:cTn id="31" dur="1" fill="hold">
                                          <p:stCondLst>
                                            <p:cond delay="0"/>
                                          </p:stCondLst>
                                        </p:cTn>
                                        <p:tgtEl>
                                          <p:spTgt spid="8">
                                            <p:txEl>
                                              <p:pRg st="2" end="2"/>
                                            </p:txEl>
                                          </p:spTgt>
                                        </p:tgtEl>
                                        <p:attrNameLst>
                                          <p:attrName>style.visibility</p:attrName>
                                        </p:attrNameLst>
                                      </p:cBhvr>
                                      <p:to>
                                        <p:strVal val="visible"/>
                                      </p:to>
                                    </p:set>
                                    <p:animEffect transition="in" filter="fade">
                                      <p:cBhvr>
                                        <p:cTn id="32" dur="1000"/>
                                        <p:tgtEl>
                                          <p:spTgt spid="8">
                                            <p:txEl>
                                              <p:pRg st="2" end="2"/>
                                            </p:txEl>
                                          </p:spTgt>
                                        </p:tgtEl>
                                      </p:cBhvr>
                                    </p:animEffect>
                                    <p:anim calcmode="lin" valueType="num">
                                      <p:cBhvr>
                                        <p:cTn id="33"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4"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7" presetClass="entr" presetSubtype="0" fill="hold" grpId="0" nodeType="clickEffect">
                                  <p:stCondLst>
                                    <p:cond delay="0"/>
                                  </p:stCondLst>
                                  <p:childTnLst>
                                    <p:set>
                                      <p:cBhvr>
                                        <p:cTn id="39" dur="1" fill="hold">
                                          <p:stCondLst>
                                            <p:cond delay="0"/>
                                          </p:stCondLst>
                                        </p:cTn>
                                        <p:tgtEl>
                                          <p:spTgt spid="8">
                                            <p:txEl>
                                              <p:pRg st="3" end="3"/>
                                            </p:txEl>
                                          </p:spTgt>
                                        </p:tgtEl>
                                        <p:attrNameLst>
                                          <p:attrName>style.visibility</p:attrName>
                                        </p:attrNameLst>
                                      </p:cBhvr>
                                      <p:to>
                                        <p:strVal val="visible"/>
                                      </p:to>
                                    </p:set>
                                    <p:animEffect transition="in" filter="fade">
                                      <p:cBhvr>
                                        <p:cTn id="40" dur="1000"/>
                                        <p:tgtEl>
                                          <p:spTgt spid="8">
                                            <p:txEl>
                                              <p:pRg st="3" end="3"/>
                                            </p:txEl>
                                          </p:spTgt>
                                        </p:tgtEl>
                                      </p:cBhvr>
                                    </p:animEffect>
                                    <p:anim calcmode="lin" valueType="num">
                                      <p:cBhvr>
                                        <p:cTn id="41"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42" dur="900" decel="100000" fill="hold"/>
                                        <p:tgtEl>
                                          <p:spTgt spid="8">
                                            <p:txEl>
                                              <p:pRg st="3" end="3"/>
                                            </p:txEl>
                                          </p:spTgt>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8">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uiExpand="1" build="p"/>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56005" y="390525"/>
            <a:ext cx="5097145" cy="460375"/>
          </a:xfrm>
          <a:prstGeom prst="rect">
            <a:avLst/>
          </a:prstGeom>
          <a:noFill/>
        </p:spPr>
        <p:txBody>
          <a:bodyPr wrap="square" rtlCol="0">
            <a:spAutoFit/>
          </a:bodyPr>
          <a:p>
            <a:r>
              <a:rPr lang="zh-CN" altLang="zh-CN" sz="2400" b="1">
                <a:latin typeface="+mj-ea"/>
                <a:ea typeface="+mj-ea"/>
              </a:rPr>
              <a:t>二、广东省创业政策概况</a:t>
            </a:r>
            <a:endParaRPr lang="zh-CN" altLang="zh-CN" sz="2400" b="1">
              <a:latin typeface="+mj-ea"/>
              <a:ea typeface="+mj-ea"/>
            </a:endParaRPr>
          </a:p>
        </p:txBody>
      </p:sp>
      <p:sp>
        <p:nvSpPr>
          <p:cNvPr id="95" name="文本框 94"/>
          <p:cNvSpPr txBox="1"/>
          <p:nvPr>
            <p:custDataLst>
              <p:tags r:id="rId1"/>
            </p:custDataLst>
          </p:nvPr>
        </p:nvSpPr>
        <p:spPr>
          <a:xfrm>
            <a:off x="1198880" y="1287145"/>
            <a:ext cx="6134100" cy="2171700"/>
          </a:xfrm>
          <a:prstGeom prst="rect">
            <a:avLst/>
          </a:prstGeom>
          <a:solidFill>
            <a:srgbClr val="FFFFFF"/>
          </a:solidFill>
          <a:ln w="25400" cap="flat" cmpd="sng" algn="ctr">
            <a:solidFill>
              <a:srgbClr val="4276AA"/>
            </a:solidFill>
            <a:prstDash val="solid"/>
          </a:ln>
          <a:effectLst/>
        </p:spPr>
        <p:txBody>
          <a:bodyPr lIns="179705" tIns="107950" rIns="179705" bIns="0" anchor="ctr"/>
          <a:lstStyle>
            <a:defPPr>
              <a:defRPr lang="zh-CN"/>
            </a:defPPr>
            <a:lvl1pPr lvl="0" algn="ctr" defTabSz="1216660">
              <a:lnSpc>
                <a:spcPct val="120000"/>
              </a:lnSpc>
              <a:spcBef>
                <a:spcPct val="20000"/>
              </a:spcBef>
              <a:defRPr>
                <a:solidFill>
                  <a:srgbClr val="000000"/>
                </a:solidFill>
                <a:cs typeface="+mn-ea"/>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400" dirty="0">
                <a:solidFill>
                  <a:srgbClr val="000000"/>
                </a:solidFill>
                <a:latin typeface="+mn-ea"/>
                <a:ea typeface="+mn-ea"/>
                <a:cs typeface="+mn-ea"/>
                <a:sym typeface="黑体" panose="02010609060101010101" charset="-122"/>
              </a:rPr>
              <a:t>一是突出强化就业与经济协同。</a:t>
            </a:r>
            <a:endParaRPr lang="en-US" altLang="zh-CN" sz="1400" dirty="0">
              <a:solidFill>
                <a:srgbClr val="000000"/>
              </a:solidFill>
              <a:latin typeface="+mn-ea"/>
              <a:ea typeface="+mn-ea"/>
              <a:cs typeface="+mn-ea"/>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400" dirty="0">
                <a:solidFill>
                  <a:srgbClr val="000000"/>
                </a:solidFill>
                <a:latin typeface="+mn-ea"/>
                <a:ea typeface="+mn-ea"/>
                <a:cs typeface="+mn-ea"/>
                <a:sym typeface="黑体" panose="02010609060101010101" charset="-122"/>
              </a:rPr>
              <a:t>二是突出优化“双创”环境。</a:t>
            </a:r>
            <a:endParaRPr lang="en-US" altLang="zh-CN" sz="1400" dirty="0">
              <a:solidFill>
                <a:srgbClr val="000000"/>
              </a:solidFill>
              <a:latin typeface="+mn-ea"/>
              <a:ea typeface="+mn-ea"/>
              <a:cs typeface="+mn-ea"/>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400" dirty="0">
                <a:solidFill>
                  <a:srgbClr val="000000"/>
                </a:solidFill>
                <a:latin typeface="+mn-ea"/>
                <a:ea typeface="+mn-ea"/>
                <a:cs typeface="+mn-ea"/>
                <a:sym typeface="黑体" panose="02010609060101010101" charset="-122"/>
              </a:rPr>
              <a:t>三是突出解决民生短板问题。</a:t>
            </a:r>
            <a:endParaRPr lang="en-US" altLang="zh-CN" sz="1400" dirty="0">
              <a:solidFill>
                <a:srgbClr val="000000"/>
              </a:solidFill>
              <a:latin typeface="+mn-ea"/>
              <a:ea typeface="+mn-ea"/>
              <a:cs typeface="+mn-ea"/>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400" dirty="0">
                <a:solidFill>
                  <a:srgbClr val="000000"/>
                </a:solidFill>
                <a:latin typeface="+mn-ea"/>
                <a:ea typeface="+mn-ea"/>
                <a:cs typeface="+mn-ea"/>
                <a:sym typeface="黑体" panose="02010609060101010101" charset="-122"/>
              </a:rPr>
              <a:t>四是突出关注新形态新趋势。</a:t>
            </a:r>
            <a:endParaRPr lang="en-US" altLang="zh-CN" sz="1400" dirty="0">
              <a:solidFill>
                <a:srgbClr val="000000"/>
              </a:solidFill>
              <a:latin typeface="+mn-ea"/>
              <a:ea typeface="+mn-ea"/>
              <a:cs typeface="+mn-ea"/>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400" dirty="0">
                <a:solidFill>
                  <a:srgbClr val="000000"/>
                </a:solidFill>
                <a:latin typeface="+mn-ea"/>
                <a:ea typeface="+mn-ea"/>
                <a:cs typeface="+mn-ea"/>
                <a:sym typeface="黑体" panose="02010609060101010101" charset="-122"/>
              </a:rPr>
              <a:t>五是突出加强领导落实责任</a:t>
            </a:r>
            <a:endParaRPr lang="zh-CN" altLang="zh-CN" sz="1400" dirty="0">
              <a:solidFill>
                <a:srgbClr val="000000"/>
              </a:solidFill>
              <a:latin typeface="+mn-ea"/>
              <a:ea typeface="+mn-ea"/>
              <a:cs typeface="+mn-ea"/>
              <a:sym typeface="黑体" panose="02010609060101010101" charset="-122"/>
            </a:endParaRPr>
          </a:p>
        </p:txBody>
      </p:sp>
      <p:sp>
        <p:nvSpPr>
          <p:cNvPr id="96" name="文本框 95"/>
          <p:cNvSpPr txBox="1"/>
          <p:nvPr>
            <p:custDataLst>
              <p:tags r:id="rId2"/>
            </p:custDataLst>
          </p:nvPr>
        </p:nvSpPr>
        <p:spPr>
          <a:xfrm>
            <a:off x="1786255" y="1017905"/>
            <a:ext cx="4959985" cy="480695"/>
          </a:xfrm>
          <a:prstGeom prst="rect">
            <a:avLst/>
          </a:prstGeom>
          <a:solidFill>
            <a:srgbClr val="4276AA"/>
          </a:solidFill>
          <a:ln>
            <a:noFill/>
          </a:ln>
        </p:spPr>
        <p:style>
          <a:lnRef idx="2">
            <a:srgbClr val="00B6A5">
              <a:shade val="50000"/>
            </a:srgbClr>
          </a:lnRef>
          <a:fillRef idx="1">
            <a:srgbClr val="00B6A5"/>
          </a:fillRef>
          <a:effectRef idx="0">
            <a:srgbClr val="00B6A5"/>
          </a:effectRef>
          <a:fontRef idx="minor">
            <a:srgbClr val="000000"/>
          </a:fontRef>
        </p:style>
        <p:txBody>
          <a:bodyPr lIns="46800" rIns="46800" anchor="ctr">
            <a:normAutofit/>
          </a:bodyPr>
          <a:lstStyle>
            <a:defPPr>
              <a:defRPr lang="zh-CN"/>
            </a:defPPr>
            <a:lvl1pPr algn="ctr">
              <a:defRPr sz="2400" b="1">
                <a:solidFill>
                  <a:srgbClr val="FDFDFD"/>
                </a:solidFill>
                <a:cs typeface="+mn-ea"/>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vl6pPr>
              <a:defRPr>
                <a:solidFill>
                  <a:srgbClr val="000000"/>
                </a:solidFill>
              </a:defRPr>
            </a:lvl6pPr>
            <a:lvl7pPr>
              <a:defRPr>
                <a:solidFill>
                  <a:srgbClr val="000000"/>
                </a:solidFill>
              </a:defRPr>
            </a:lvl7pPr>
            <a:lvl8pPr>
              <a:defRPr>
                <a:solidFill>
                  <a:srgbClr val="000000"/>
                </a:solidFill>
              </a:defRPr>
            </a:lvl8pPr>
            <a:lvl9pPr>
              <a:defRPr>
                <a:solidFill>
                  <a:srgbClr val="000000"/>
                </a:solidFill>
              </a:defRPr>
            </a:lvl9pPr>
          </a:lstStyle>
          <a:p>
            <a:pPr marL="0" indent="0" algn="ctr">
              <a:lnSpc>
                <a:spcPct val="100000"/>
              </a:lnSpc>
              <a:spcBef>
                <a:spcPts val="0"/>
              </a:spcBef>
              <a:spcAft>
                <a:spcPts val="0"/>
              </a:spcAft>
              <a:buSzPct val="100000"/>
            </a:pPr>
            <a:r>
              <a:rPr lang="zh-CN" altLang="zh-CN" sz="1800" dirty="0">
                <a:solidFill>
                  <a:srgbClr val="FFFFFF"/>
                </a:solidFill>
                <a:latin typeface="+mj-ea"/>
                <a:ea typeface="+mj-ea"/>
                <a:cs typeface="+mn-ea"/>
                <a:sym typeface="黑体" panose="02010609060101010101" charset="-122"/>
              </a:rPr>
              <a:t>（一）政策层面</a:t>
            </a:r>
            <a:endParaRPr lang="zh-CN" altLang="zh-CN" sz="1800" dirty="0">
              <a:solidFill>
                <a:srgbClr val="FFFFFF"/>
              </a:solidFill>
              <a:latin typeface="+mj-ea"/>
              <a:ea typeface="+mj-ea"/>
              <a:cs typeface="+mn-ea"/>
              <a:sym typeface="黑体" panose="02010609060101010101" charset="-122"/>
            </a:endParaRPr>
          </a:p>
        </p:txBody>
      </p:sp>
      <p:sp>
        <p:nvSpPr>
          <p:cNvPr id="97" name="文本框 96"/>
          <p:cNvSpPr txBox="1"/>
          <p:nvPr>
            <p:custDataLst>
              <p:tags r:id="rId3"/>
            </p:custDataLst>
          </p:nvPr>
        </p:nvSpPr>
        <p:spPr>
          <a:xfrm>
            <a:off x="1198880" y="3857625"/>
            <a:ext cx="6134100" cy="2649220"/>
          </a:xfrm>
          <a:prstGeom prst="rect">
            <a:avLst/>
          </a:prstGeom>
          <a:solidFill>
            <a:srgbClr val="FFFFFF"/>
          </a:solidFill>
          <a:ln w="25400" cap="flat" cmpd="sng" algn="ctr">
            <a:solidFill>
              <a:srgbClr val="4276AA"/>
            </a:solidFill>
            <a:prstDash val="solid"/>
          </a:ln>
          <a:effectLst/>
        </p:spPr>
        <p:txBody>
          <a:bodyPr lIns="179705" tIns="107950" rIns="179705" bIns="0" anchor="ctr" anchorCtr="0">
            <a:normAutofit/>
          </a:bodyPr>
          <a:lstStyle>
            <a:defPPr>
              <a:defRPr lang="zh-CN"/>
            </a:defPPr>
            <a:lvl1pPr lvl="0" algn="ctr" defTabSz="1216660">
              <a:lnSpc>
                <a:spcPct val="120000"/>
              </a:lnSpc>
              <a:spcBef>
                <a:spcPct val="20000"/>
              </a:spcBef>
              <a:defRPr>
                <a:solidFill>
                  <a:srgbClr val="000000"/>
                </a:solidFill>
                <a:cs typeface="+mn-ea"/>
              </a:defRPr>
            </a:lvl1pPr>
          </a:lstStyle>
          <a:p>
            <a:pPr marL="285750" lvl="0" indent="-285750" algn="just" fontAlgn="ctr">
              <a:lnSpc>
                <a:spcPct val="130000"/>
              </a:lnSpc>
              <a:spcBef>
                <a:spcPts val="1000"/>
              </a:spcBef>
              <a:spcAft>
                <a:spcPts val="0"/>
              </a:spcAft>
              <a:buSzPct val="100000"/>
              <a:buFont typeface="Wingdings" panose="05000000000000000000" charset="0"/>
              <a:buChar char="l"/>
            </a:pPr>
            <a:r>
              <a:rPr lang="en-US" altLang="zh-CN" sz="1400" dirty="0">
                <a:solidFill>
                  <a:srgbClr val="000000"/>
                </a:solidFill>
                <a:latin typeface="+mn-ea"/>
                <a:ea typeface="+mn-ea"/>
                <a:cs typeface="+mn-ea"/>
                <a:sym typeface="+mn-ea"/>
              </a:rPr>
              <a:t>1.</a:t>
            </a:r>
            <a:r>
              <a:rPr lang="zh-CN" altLang="en-US" sz="1400" dirty="0">
                <a:solidFill>
                  <a:srgbClr val="000000"/>
                </a:solidFill>
                <a:latin typeface="+mn-ea"/>
                <a:ea typeface="+mn-ea"/>
                <a:cs typeface="+mn-ea"/>
                <a:sym typeface="黑体" panose="02010609060101010101" charset="-122"/>
              </a:rPr>
              <a:t>鼓励中小微企业，招应届生补贴涨至</a:t>
            </a:r>
            <a:r>
              <a:rPr lang="en-US" altLang="zh-CN" sz="1400" dirty="0">
                <a:solidFill>
                  <a:srgbClr val="000000"/>
                </a:solidFill>
                <a:latin typeface="+mn-ea"/>
                <a:ea typeface="+mn-ea"/>
                <a:cs typeface="+mn-ea"/>
                <a:sym typeface="+mn-ea"/>
              </a:rPr>
              <a:t>2000</a:t>
            </a:r>
            <a:r>
              <a:rPr lang="zh-CN" altLang="en-US" sz="1400" dirty="0">
                <a:solidFill>
                  <a:srgbClr val="000000"/>
                </a:solidFill>
                <a:latin typeface="+mn-ea"/>
                <a:ea typeface="+mn-ea"/>
                <a:cs typeface="+mn-ea"/>
                <a:sym typeface="黑体" panose="02010609060101010101" charset="-122"/>
              </a:rPr>
              <a:t>元</a:t>
            </a:r>
            <a:endParaRPr lang="en-US" altLang="zh-CN" sz="1400" dirty="0">
              <a:solidFill>
                <a:srgbClr val="000000"/>
              </a:solidFill>
              <a:latin typeface="+mn-ea"/>
              <a:ea typeface="+mn-ea"/>
              <a:cs typeface="+mn-ea"/>
            </a:endParaRPr>
          </a:p>
          <a:p>
            <a:pPr marL="285750" lvl="0" indent="-285750" algn="just" fontAlgn="ctr">
              <a:lnSpc>
                <a:spcPct val="130000"/>
              </a:lnSpc>
              <a:spcBef>
                <a:spcPts val="1000"/>
              </a:spcBef>
              <a:spcAft>
                <a:spcPts val="0"/>
              </a:spcAft>
              <a:buSzPct val="100000"/>
              <a:buFont typeface="Wingdings" panose="05000000000000000000" charset="0"/>
              <a:buChar char="l"/>
            </a:pPr>
            <a:r>
              <a:rPr lang="en-US" altLang="zh-CN" sz="1400" dirty="0">
                <a:solidFill>
                  <a:srgbClr val="000000"/>
                </a:solidFill>
                <a:latin typeface="+mn-ea"/>
                <a:ea typeface="+mn-ea"/>
                <a:cs typeface="+mn-ea"/>
                <a:sym typeface="+mn-ea"/>
              </a:rPr>
              <a:t>2.</a:t>
            </a:r>
            <a:r>
              <a:rPr lang="zh-CN" altLang="en-US" sz="1400" dirty="0">
                <a:solidFill>
                  <a:srgbClr val="000000"/>
                </a:solidFill>
                <a:latin typeface="+mn-ea"/>
                <a:ea typeface="+mn-ea"/>
                <a:cs typeface="+mn-ea"/>
                <a:sym typeface="黑体" panose="02010609060101010101" charset="-122"/>
              </a:rPr>
              <a:t>鼓励创业，网络创业可申请小额担保货款</a:t>
            </a:r>
            <a:endParaRPr lang="en-US" altLang="zh-CN" sz="1400" dirty="0">
              <a:solidFill>
                <a:srgbClr val="000000"/>
              </a:solidFill>
              <a:latin typeface="+mn-ea"/>
              <a:ea typeface="+mn-ea"/>
              <a:cs typeface="+mn-ea"/>
            </a:endParaRPr>
          </a:p>
          <a:p>
            <a:pPr marL="285750" lvl="0" indent="-285750" algn="just" fontAlgn="ctr">
              <a:lnSpc>
                <a:spcPct val="130000"/>
              </a:lnSpc>
              <a:spcBef>
                <a:spcPts val="1000"/>
              </a:spcBef>
              <a:spcAft>
                <a:spcPts val="0"/>
              </a:spcAft>
              <a:buSzPct val="100000"/>
              <a:buFont typeface="Wingdings" panose="05000000000000000000" charset="0"/>
              <a:buChar char="l"/>
            </a:pPr>
            <a:r>
              <a:rPr lang="en-US" altLang="zh-CN" sz="1400" dirty="0">
                <a:solidFill>
                  <a:srgbClr val="000000"/>
                </a:solidFill>
                <a:latin typeface="+mn-ea"/>
                <a:ea typeface="+mn-ea"/>
                <a:cs typeface="+mn-ea"/>
                <a:sym typeface="+mn-ea"/>
              </a:rPr>
              <a:t>3.</a:t>
            </a:r>
            <a:r>
              <a:rPr lang="zh-CN" altLang="en-US" sz="1400" dirty="0">
                <a:solidFill>
                  <a:srgbClr val="000000"/>
                </a:solidFill>
                <a:latin typeface="+mn-ea"/>
                <a:ea typeface="+mn-ea"/>
                <a:cs typeface="+mn-ea"/>
                <a:sym typeface="黑体" panose="02010609060101010101" charset="-122"/>
              </a:rPr>
              <a:t>补贴困难学子，就业补贴提高至</a:t>
            </a:r>
            <a:r>
              <a:rPr lang="en-US" altLang="zh-CN" sz="1400" dirty="0">
                <a:solidFill>
                  <a:srgbClr val="000000"/>
                </a:solidFill>
                <a:latin typeface="+mn-ea"/>
                <a:ea typeface="+mn-ea"/>
                <a:cs typeface="+mn-ea"/>
                <a:sym typeface="+mn-ea"/>
              </a:rPr>
              <a:t>1500</a:t>
            </a:r>
            <a:r>
              <a:rPr lang="zh-CN" altLang="en-US" sz="1400" dirty="0">
                <a:solidFill>
                  <a:srgbClr val="000000"/>
                </a:solidFill>
                <a:latin typeface="+mn-ea"/>
                <a:ea typeface="+mn-ea"/>
                <a:cs typeface="+mn-ea"/>
                <a:sym typeface="黑体" panose="02010609060101010101" charset="-122"/>
              </a:rPr>
              <a:t>元</a:t>
            </a:r>
            <a:r>
              <a:rPr lang="en-US" altLang="zh-CN" sz="1400" dirty="0">
                <a:solidFill>
                  <a:srgbClr val="000000"/>
                </a:solidFill>
                <a:latin typeface="+mn-ea"/>
                <a:ea typeface="+mn-ea"/>
                <a:cs typeface="+mn-ea"/>
                <a:sym typeface="+mn-ea"/>
              </a:rPr>
              <a:t>/</a:t>
            </a:r>
            <a:r>
              <a:rPr lang="zh-CN" altLang="en-US" sz="1400" dirty="0">
                <a:solidFill>
                  <a:srgbClr val="000000"/>
                </a:solidFill>
                <a:latin typeface="+mn-ea"/>
                <a:ea typeface="+mn-ea"/>
                <a:cs typeface="+mn-ea"/>
                <a:sym typeface="黑体" panose="02010609060101010101" charset="-122"/>
              </a:rPr>
              <a:t>人</a:t>
            </a:r>
            <a:endParaRPr lang="en-US" altLang="zh-CN" sz="1400" dirty="0">
              <a:solidFill>
                <a:srgbClr val="000000"/>
              </a:solidFill>
              <a:latin typeface="+mn-ea"/>
              <a:ea typeface="+mn-ea"/>
              <a:cs typeface="+mn-ea"/>
            </a:endParaRPr>
          </a:p>
          <a:p>
            <a:pPr marL="285750" lvl="0" indent="-285750" algn="just" fontAlgn="ctr">
              <a:lnSpc>
                <a:spcPct val="130000"/>
              </a:lnSpc>
              <a:spcBef>
                <a:spcPts val="1000"/>
              </a:spcBef>
              <a:spcAft>
                <a:spcPts val="0"/>
              </a:spcAft>
              <a:buSzPct val="100000"/>
              <a:buFont typeface="Wingdings" panose="05000000000000000000" charset="0"/>
              <a:buChar char="l"/>
            </a:pPr>
            <a:r>
              <a:rPr lang="en-US" altLang="zh-CN" sz="1400" dirty="0">
                <a:solidFill>
                  <a:srgbClr val="000000"/>
                </a:solidFill>
                <a:latin typeface="+mn-ea"/>
                <a:ea typeface="+mn-ea"/>
                <a:cs typeface="+mn-ea"/>
                <a:sym typeface="+mn-ea"/>
              </a:rPr>
              <a:t>4.</a:t>
            </a:r>
            <a:r>
              <a:rPr lang="zh-CN" altLang="en-US" sz="1400" dirty="0">
                <a:solidFill>
                  <a:srgbClr val="000000"/>
                </a:solidFill>
                <a:latin typeface="+mn-ea"/>
                <a:ea typeface="+mn-ea"/>
                <a:cs typeface="+mn-ea"/>
                <a:sym typeface="黑体" panose="02010609060101010101" charset="-122"/>
              </a:rPr>
              <a:t>广东出台政策支持高校教师离岗创业</a:t>
            </a:r>
            <a:endParaRPr lang="en-US" altLang="zh-CN" sz="1400" dirty="0">
              <a:solidFill>
                <a:srgbClr val="000000"/>
              </a:solidFill>
              <a:latin typeface="+mn-ea"/>
              <a:ea typeface="+mn-ea"/>
              <a:cs typeface="+mn-ea"/>
            </a:endParaRPr>
          </a:p>
          <a:p>
            <a:pPr marL="285750" lvl="0" indent="-285750" algn="just" fontAlgn="ctr">
              <a:lnSpc>
                <a:spcPct val="130000"/>
              </a:lnSpc>
              <a:spcBef>
                <a:spcPts val="1000"/>
              </a:spcBef>
              <a:spcAft>
                <a:spcPts val="0"/>
              </a:spcAft>
              <a:buSzPct val="100000"/>
              <a:buFont typeface="Wingdings" panose="05000000000000000000" charset="0"/>
              <a:buChar char="l"/>
            </a:pPr>
            <a:r>
              <a:rPr lang="en-US" altLang="zh-CN" sz="1400" dirty="0">
                <a:solidFill>
                  <a:srgbClr val="000000"/>
                </a:solidFill>
                <a:latin typeface="+mn-ea"/>
                <a:ea typeface="+mn-ea"/>
                <a:cs typeface="+mn-ea"/>
                <a:sym typeface="+mn-ea"/>
              </a:rPr>
              <a:t>5.</a:t>
            </a:r>
            <a:r>
              <a:rPr lang="zh-CN" altLang="en-US" sz="1400" dirty="0">
                <a:solidFill>
                  <a:srgbClr val="000000"/>
                </a:solidFill>
                <a:latin typeface="+mn-ea"/>
                <a:ea typeface="+mn-ea"/>
                <a:cs typeface="+mn-ea"/>
                <a:sym typeface="黑体" panose="02010609060101010101" charset="-122"/>
              </a:rPr>
              <a:t>在岗创业最多不超过三年</a:t>
            </a:r>
            <a:endParaRPr lang="en-US" altLang="zh-CN" sz="1400" dirty="0">
              <a:solidFill>
                <a:srgbClr val="000000"/>
              </a:solidFill>
              <a:latin typeface="+mn-ea"/>
              <a:ea typeface="+mn-ea"/>
              <a:cs typeface="+mn-ea"/>
            </a:endParaRPr>
          </a:p>
          <a:p>
            <a:pPr marL="285750" lvl="0" indent="-285750" algn="just" fontAlgn="ctr">
              <a:lnSpc>
                <a:spcPct val="130000"/>
              </a:lnSpc>
              <a:spcBef>
                <a:spcPts val="1000"/>
              </a:spcBef>
              <a:spcAft>
                <a:spcPts val="0"/>
              </a:spcAft>
              <a:buSzPct val="100000"/>
              <a:buFont typeface="Wingdings" panose="05000000000000000000" charset="0"/>
              <a:buChar char="l"/>
            </a:pPr>
            <a:r>
              <a:rPr lang="en-US" altLang="zh-CN" sz="1400" dirty="0">
                <a:solidFill>
                  <a:srgbClr val="000000"/>
                </a:solidFill>
                <a:latin typeface="+mn-ea"/>
                <a:ea typeface="+mn-ea"/>
                <a:cs typeface="+mn-ea"/>
                <a:sym typeface="+mn-ea"/>
              </a:rPr>
              <a:t>6.</a:t>
            </a:r>
            <a:r>
              <a:rPr lang="zh-CN" altLang="en-US" sz="1400" dirty="0">
                <a:solidFill>
                  <a:srgbClr val="000000"/>
                </a:solidFill>
                <a:latin typeface="+mn-ea"/>
                <a:ea typeface="+mn-ea"/>
                <a:cs typeface="+mn-ea"/>
                <a:sym typeface="黑体" panose="02010609060101010101" charset="-122"/>
              </a:rPr>
              <a:t>在读大学生可休学创业，明确休学创业学生的免修课程</a:t>
            </a:r>
            <a:endParaRPr lang="zh-CN" altLang="en-US" sz="1800" dirty="0">
              <a:solidFill>
                <a:srgbClr val="000000"/>
              </a:solidFill>
              <a:cs typeface="+mn-ea"/>
            </a:endParaRPr>
          </a:p>
        </p:txBody>
      </p:sp>
      <p:sp>
        <p:nvSpPr>
          <p:cNvPr id="98" name="文本框 97"/>
          <p:cNvSpPr txBox="1"/>
          <p:nvPr>
            <p:custDataLst>
              <p:tags r:id="rId4"/>
            </p:custDataLst>
          </p:nvPr>
        </p:nvSpPr>
        <p:spPr>
          <a:xfrm>
            <a:off x="1786255" y="3616325"/>
            <a:ext cx="4959985" cy="480695"/>
          </a:xfrm>
          <a:prstGeom prst="rect">
            <a:avLst/>
          </a:prstGeom>
          <a:solidFill>
            <a:srgbClr val="4276AA"/>
          </a:solidFill>
          <a:ln>
            <a:noFill/>
          </a:ln>
        </p:spPr>
        <p:style>
          <a:lnRef idx="2">
            <a:srgbClr val="00B6A5">
              <a:shade val="50000"/>
            </a:srgbClr>
          </a:lnRef>
          <a:fillRef idx="1">
            <a:srgbClr val="00B6A5"/>
          </a:fillRef>
          <a:effectRef idx="0">
            <a:srgbClr val="00B6A5"/>
          </a:effectRef>
          <a:fontRef idx="minor">
            <a:srgbClr val="000000"/>
          </a:fontRef>
        </p:style>
        <p:txBody>
          <a:bodyPr lIns="46800" rIns="46800" anchor="ctr">
            <a:normAutofit/>
          </a:bodyPr>
          <a:lstStyle>
            <a:defPPr>
              <a:defRPr lang="zh-CN"/>
            </a:defPPr>
            <a:lvl1pPr algn="ctr">
              <a:defRPr sz="2400" b="1">
                <a:solidFill>
                  <a:srgbClr val="FDFDFD"/>
                </a:solidFill>
                <a:cs typeface="+mn-ea"/>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vl6pPr>
              <a:defRPr>
                <a:solidFill>
                  <a:srgbClr val="000000"/>
                </a:solidFill>
              </a:defRPr>
            </a:lvl6pPr>
            <a:lvl7pPr>
              <a:defRPr>
                <a:solidFill>
                  <a:srgbClr val="000000"/>
                </a:solidFill>
              </a:defRPr>
            </a:lvl7pPr>
            <a:lvl8pPr>
              <a:defRPr>
                <a:solidFill>
                  <a:srgbClr val="000000"/>
                </a:solidFill>
              </a:defRPr>
            </a:lvl8pPr>
            <a:lvl9pPr>
              <a:defRPr>
                <a:solidFill>
                  <a:srgbClr val="000000"/>
                </a:solidFill>
              </a:defRPr>
            </a:lvl9pPr>
          </a:lstStyle>
          <a:p>
            <a:pPr marL="0" indent="0" algn="ctr">
              <a:lnSpc>
                <a:spcPct val="100000"/>
              </a:lnSpc>
              <a:spcBef>
                <a:spcPts val="0"/>
              </a:spcBef>
              <a:spcAft>
                <a:spcPts val="0"/>
              </a:spcAft>
              <a:buSzPct val="100000"/>
            </a:pPr>
            <a:r>
              <a:rPr lang="zh-CN" altLang="en-US" sz="1800" dirty="0">
                <a:solidFill>
                  <a:srgbClr val="FFFFFF"/>
                </a:solidFill>
                <a:latin typeface="+mj-ea"/>
                <a:ea typeface="+mj-ea"/>
                <a:cs typeface="+mn-ea"/>
                <a:sym typeface="黑体" panose="02010609060101010101" charset="-122"/>
              </a:rPr>
              <a:t>（二）具体措施</a:t>
            </a:r>
            <a:endParaRPr lang="zh-CN" altLang="en-US" sz="1800" dirty="0">
              <a:solidFill>
                <a:srgbClr val="FFFFFF"/>
              </a:solidFill>
              <a:latin typeface="+mj-ea"/>
              <a:ea typeface="+mj-ea"/>
              <a:cs typeface="+mn-ea"/>
              <a:sym typeface="黑体" panose="02010609060101010101" charset="-122"/>
            </a:endParaRPr>
          </a:p>
        </p:txBody>
      </p:sp>
      <p:grpSp>
        <p:nvGrpSpPr>
          <p:cNvPr id="99" name="组合 98"/>
          <p:cNvGrpSpPr/>
          <p:nvPr>
            <p:custDataLst>
              <p:tags r:id="rId5"/>
            </p:custDataLst>
          </p:nvPr>
        </p:nvGrpSpPr>
        <p:grpSpPr>
          <a:xfrm rot="0">
            <a:off x="8018780" y="1202690"/>
            <a:ext cx="3502025" cy="4502150"/>
            <a:chOff x="7554913" y="1268413"/>
            <a:chExt cx="3502025" cy="4502150"/>
          </a:xfrm>
        </p:grpSpPr>
        <p:sp>
          <p:nvSpPr>
            <p:cNvPr id="100" name="Freeform 19"/>
            <p:cNvSpPr>
              <a:spLocks noEditPoints="1" noChangeArrowheads="1"/>
            </p:cNvSpPr>
            <p:nvPr>
              <p:custDataLst>
                <p:tags r:id="rId6"/>
              </p:custDataLst>
            </p:nvPr>
          </p:nvSpPr>
          <p:spPr bwMode="auto">
            <a:xfrm>
              <a:off x="8680450" y="1462088"/>
              <a:ext cx="833438" cy="836612"/>
            </a:xfrm>
            <a:custGeom>
              <a:avLst/>
              <a:gdLst>
                <a:gd name="T0" fmla="*/ 641350 w 171"/>
                <a:gd name="T1" fmla="*/ 296296 h 171"/>
                <a:gd name="T2" fmla="*/ 630098 w 171"/>
                <a:gd name="T3" fmla="*/ 288795 h 171"/>
                <a:gd name="T4" fmla="*/ 570089 w 171"/>
                <a:gd name="T5" fmla="*/ 243788 h 171"/>
                <a:gd name="T6" fmla="*/ 618846 w 171"/>
                <a:gd name="T7" fmla="*/ 202532 h 171"/>
                <a:gd name="T8" fmla="*/ 603844 w 171"/>
                <a:gd name="T9" fmla="*/ 195030 h 171"/>
                <a:gd name="T10" fmla="*/ 532583 w 171"/>
                <a:gd name="T11" fmla="*/ 168776 h 171"/>
                <a:gd name="T12" fmla="*/ 570089 w 171"/>
                <a:gd name="T13" fmla="*/ 120019 h 171"/>
                <a:gd name="T14" fmla="*/ 551336 w 171"/>
                <a:gd name="T15" fmla="*/ 112518 h 171"/>
                <a:gd name="T16" fmla="*/ 476324 w 171"/>
                <a:gd name="T17" fmla="*/ 112518 h 171"/>
                <a:gd name="T18" fmla="*/ 495077 w 171"/>
                <a:gd name="T19" fmla="*/ 56259 h 171"/>
                <a:gd name="T20" fmla="*/ 476324 w 171"/>
                <a:gd name="T21" fmla="*/ 52508 h 171"/>
                <a:gd name="T22" fmla="*/ 405063 w 171"/>
                <a:gd name="T23" fmla="*/ 75012 h 171"/>
                <a:gd name="T24" fmla="*/ 405063 w 171"/>
                <a:gd name="T25" fmla="*/ 18753 h 171"/>
                <a:gd name="T26" fmla="*/ 386310 w 171"/>
                <a:gd name="T27" fmla="*/ 15002 h 171"/>
                <a:gd name="T28" fmla="*/ 322550 w 171"/>
                <a:gd name="T29" fmla="*/ 60009 h 171"/>
                <a:gd name="T30" fmla="*/ 296296 w 171"/>
                <a:gd name="T31" fmla="*/ 0 h 171"/>
                <a:gd name="T32" fmla="*/ 288795 w 171"/>
                <a:gd name="T33" fmla="*/ 11252 h 171"/>
                <a:gd name="T34" fmla="*/ 243788 w 171"/>
                <a:gd name="T35" fmla="*/ 71261 h 171"/>
                <a:gd name="T36" fmla="*/ 198781 w 171"/>
                <a:gd name="T37" fmla="*/ 22504 h 171"/>
                <a:gd name="T38" fmla="*/ 195030 w 171"/>
                <a:gd name="T39" fmla="*/ 37506 h 171"/>
                <a:gd name="T40" fmla="*/ 168776 w 171"/>
                <a:gd name="T41" fmla="*/ 108767 h 171"/>
                <a:gd name="T42" fmla="*/ 112518 w 171"/>
                <a:gd name="T43" fmla="*/ 75012 h 171"/>
                <a:gd name="T44" fmla="*/ 112518 w 171"/>
                <a:gd name="T45" fmla="*/ 90014 h 171"/>
                <a:gd name="T46" fmla="*/ 112518 w 171"/>
                <a:gd name="T47" fmla="*/ 165026 h 171"/>
                <a:gd name="T48" fmla="*/ 48758 w 171"/>
                <a:gd name="T49" fmla="*/ 150023 h 171"/>
                <a:gd name="T50" fmla="*/ 52508 w 171"/>
                <a:gd name="T51" fmla="*/ 165026 h 171"/>
                <a:gd name="T52" fmla="*/ 75012 w 171"/>
                <a:gd name="T53" fmla="*/ 236287 h 171"/>
                <a:gd name="T54" fmla="*/ 7501 w 171"/>
                <a:gd name="T55" fmla="*/ 243788 h 171"/>
                <a:gd name="T56" fmla="*/ 15002 w 171"/>
                <a:gd name="T57" fmla="*/ 255040 h 171"/>
                <a:gd name="T58" fmla="*/ 60009 w 171"/>
                <a:gd name="T59" fmla="*/ 315049 h 171"/>
                <a:gd name="T60" fmla="*/ 0 w 171"/>
                <a:gd name="T61" fmla="*/ 341303 h 171"/>
                <a:gd name="T62" fmla="*/ 11252 w 171"/>
                <a:gd name="T63" fmla="*/ 352555 h 171"/>
                <a:gd name="T64" fmla="*/ 71261 w 171"/>
                <a:gd name="T65" fmla="*/ 397562 h 171"/>
                <a:gd name="T66" fmla="*/ 22504 w 171"/>
                <a:gd name="T67" fmla="*/ 435068 h 171"/>
                <a:gd name="T68" fmla="*/ 37506 w 171"/>
                <a:gd name="T69" fmla="*/ 446320 h 171"/>
                <a:gd name="T70" fmla="*/ 108767 w 171"/>
                <a:gd name="T71" fmla="*/ 468823 h 171"/>
                <a:gd name="T72" fmla="*/ 71261 w 171"/>
                <a:gd name="T73" fmla="*/ 521331 h 171"/>
                <a:gd name="T74" fmla="*/ 90014 w 171"/>
                <a:gd name="T75" fmla="*/ 528832 h 171"/>
                <a:gd name="T76" fmla="*/ 165026 w 171"/>
                <a:gd name="T77" fmla="*/ 528832 h 171"/>
                <a:gd name="T78" fmla="*/ 146273 w 171"/>
                <a:gd name="T79" fmla="*/ 585091 h 171"/>
                <a:gd name="T80" fmla="*/ 165026 w 171"/>
                <a:gd name="T81" fmla="*/ 588842 h 171"/>
                <a:gd name="T82" fmla="*/ 236287 w 171"/>
                <a:gd name="T83" fmla="*/ 566338 h 171"/>
                <a:gd name="T84" fmla="*/ 236287 w 171"/>
                <a:gd name="T85" fmla="*/ 622597 h 171"/>
                <a:gd name="T86" fmla="*/ 255040 w 171"/>
                <a:gd name="T87" fmla="*/ 622597 h 171"/>
                <a:gd name="T88" fmla="*/ 318800 w 171"/>
                <a:gd name="T89" fmla="*/ 581341 h 171"/>
                <a:gd name="T90" fmla="*/ 341303 w 171"/>
                <a:gd name="T91" fmla="*/ 641350 h 171"/>
                <a:gd name="T92" fmla="*/ 352555 w 171"/>
                <a:gd name="T93" fmla="*/ 630098 h 171"/>
                <a:gd name="T94" fmla="*/ 360056 w 171"/>
                <a:gd name="T95" fmla="*/ 577590 h 171"/>
                <a:gd name="T96" fmla="*/ 427567 w 171"/>
                <a:gd name="T97" fmla="*/ 611345 h 171"/>
                <a:gd name="T98" fmla="*/ 446320 w 171"/>
                <a:gd name="T99" fmla="*/ 607595 h 171"/>
                <a:gd name="T100" fmla="*/ 438818 w 171"/>
                <a:gd name="T101" fmla="*/ 551336 h 171"/>
                <a:gd name="T102" fmla="*/ 513830 w 171"/>
                <a:gd name="T103" fmla="*/ 562588 h 171"/>
                <a:gd name="T104" fmla="*/ 532583 w 171"/>
                <a:gd name="T105" fmla="*/ 558837 h 171"/>
                <a:gd name="T106" fmla="*/ 506329 w 171"/>
                <a:gd name="T107" fmla="*/ 502578 h 171"/>
                <a:gd name="T108" fmla="*/ 577590 w 171"/>
                <a:gd name="T109" fmla="*/ 491327 h 171"/>
                <a:gd name="T110" fmla="*/ 596343 w 171"/>
                <a:gd name="T111" fmla="*/ 483825 h 171"/>
                <a:gd name="T112" fmla="*/ 551336 w 171"/>
                <a:gd name="T113" fmla="*/ 438818 h 171"/>
                <a:gd name="T114" fmla="*/ 618846 w 171"/>
                <a:gd name="T115" fmla="*/ 405063 h 171"/>
                <a:gd name="T116" fmla="*/ 633849 w 171"/>
                <a:gd name="T117" fmla="*/ 393811 h 171"/>
                <a:gd name="T118" fmla="*/ 577590 w 171"/>
                <a:gd name="T119" fmla="*/ 360056 h 171"/>
                <a:gd name="T120" fmla="*/ 630098 w 171"/>
                <a:gd name="T121" fmla="*/ 307548 h 171"/>
                <a:gd name="T122" fmla="*/ 262541 w 171"/>
                <a:gd name="T123" fmla="*/ 318800 h 171"/>
                <a:gd name="T124" fmla="*/ 378809 w 171"/>
                <a:gd name="T125" fmla="*/ 318800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solidFill>
              <a:srgbClr val="2D98A7"/>
            </a:solidFill>
            <a:ln>
              <a:noFill/>
            </a:ln>
          </p:spPr>
          <p:txBody>
            <a:bodyPr/>
            <a:lstStyle/>
            <a:p>
              <a:pPr defTabSz="685800">
                <a:defRPr/>
              </a:pPr>
              <a:endParaRPr lang="en-GB" sz="1350" kern="0">
                <a:solidFill>
                  <a:srgbClr val="5C5C5C"/>
                </a:solidFill>
                <a:sym typeface="Arial" panose="020B0604020202020204" pitchFamily="34" charset="0"/>
              </a:endParaRPr>
            </a:p>
          </p:txBody>
        </p:sp>
        <p:sp>
          <p:nvSpPr>
            <p:cNvPr id="101" name="Freeform 20"/>
            <p:cNvSpPr>
              <a:spLocks noEditPoints="1" noChangeArrowheads="1"/>
            </p:cNvSpPr>
            <p:nvPr>
              <p:custDataLst>
                <p:tags r:id="rId7"/>
              </p:custDataLst>
            </p:nvPr>
          </p:nvSpPr>
          <p:spPr bwMode="auto">
            <a:xfrm>
              <a:off x="9428163" y="1268413"/>
              <a:ext cx="590550" cy="593725"/>
            </a:xfrm>
            <a:custGeom>
              <a:avLst/>
              <a:gdLst>
                <a:gd name="T0" fmla="*/ 454025 w 121"/>
                <a:gd name="T1" fmla="*/ 210127 h 121"/>
                <a:gd name="T2" fmla="*/ 446520 w 121"/>
                <a:gd name="T3" fmla="*/ 202623 h 121"/>
                <a:gd name="T4" fmla="*/ 405245 w 121"/>
                <a:gd name="T5" fmla="*/ 172605 h 121"/>
                <a:gd name="T6" fmla="*/ 439016 w 121"/>
                <a:gd name="T7" fmla="*/ 142586 h 121"/>
                <a:gd name="T8" fmla="*/ 431511 w 121"/>
                <a:gd name="T9" fmla="*/ 138834 h 121"/>
                <a:gd name="T10" fmla="*/ 378980 w 121"/>
                <a:gd name="T11" fmla="*/ 120073 h 121"/>
                <a:gd name="T12" fmla="*/ 405245 w 121"/>
                <a:gd name="T13" fmla="*/ 86302 h 121"/>
                <a:gd name="T14" fmla="*/ 393989 w 121"/>
                <a:gd name="T15" fmla="*/ 78798 h 121"/>
                <a:gd name="T16" fmla="*/ 337705 w 121"/>
                <a:gd name="T17" fmla="*/ 78798 h 121"/>
                <a:gd name="T18" fmla="*/ 352714 w 121"/>
                <a:gd name="T19" fmla="*/ 41275 h 121"/>
                <a:gd name="T20" fmla="*/ 337705 w 121"/>
                <a:gd name="T21" fmla="*/ 37523 h 121"/>
                <a:gd name="T22" fmla="*/ 288925 w 121"/>
                <a:gd name="T23" fmla="*/ 52532 h 121"/>
                <a:gd name="T24" fmla="*/ 288925 w 121"/>
                <a:gd name="T25" fmla="*/ 11257 h 121"/>
                <a:gd name="T26" fmla="*/ 273916 w 121"/>
                <a:gd name="T27" fmla="*/ 11257 h 121"/>
                <a:gd name="T28" fmla="*/ 228889 w 121"/>
                <a:gd name="T29" fmla="*/ 41275 h 121"/>
                <a:gd name="T30" fmla="*/ 210127 w 121"/>
                <a:gd name="T31" fmla="*/ 0 h 121"/>
                <a:gd name="T32" fmla="*/ 206375 w 121"/>
                <a:gd name="T33" fmla="*/ 7505 h 121"/>
                <a:gd name="T34" fmla="*/ 172605 w 121"/>
                <a:gd name="T35" fmla="*/ 48780 h 121"/>
                <a:gd name="T36" fmla="*/ 142586 w 121"/>
                <a:gd name="T37" fmla="*/ 15009 h 121"/>
                <a:gd name="T38" fmla="*/ 138834 w 121"/>
                <a:gd name="T39" fmla="*/ 26266 h 121"/>
                <a:gd name="T40" fmla="*/ 120073 w 121"/>
                <a:gd name="T41" fmla="*/ 75045 h 121"/>
                <a:gd name="T42" fmla="*/ 82550 w 121"/>
                <a:gd name="T43" fmla="*/ 52532 h 121"/>
                <a:gd name="T44" fmla="*/ 78798 w 121"/>
                <a:gd name="T45" fmla="*/ 63789 h 121"/>
                <a:gd name="T46" fmla="*/ 78798 w 121"/>
                <a:gd name="T47" fmla="*/ 116320 h 121"/>
                <a:gd name="T48" fmla="*/ 33770 w 121"/>
                <a:gd name="T49" fmla="*/ 105064 h 121"/>
                <a:gd name="T50" fmla="*/ 37523 w 121"/>
                <a:gd name="T51" fmla="*/ 116320 h 121"/>
                <a:gd name="T52" fmla="*/ 52532 w 121"/>
                <a:gd name="T53" fmla="*/ 168852 h 121"/>
                <a:gd name="T54" fmla="*/ 7505 w 121"/>
                <a:gd name="T55" fmla="*/ 172605 h 121"/>
                <a:gd name="T56" fmla="*/ 11257 w 121"/>
                <a:gd name="T57" fmla="*/ 180109 h 121"/>
                <a:gd name="T58" fmla="*/ 41275 w 121"/>
                <a:gd name="T59" fmla="*/ 225136 h 121"/>
                <a:gd name="T60" fmla="*/ 0 w 121"/>
                <a:gd name="T61" fmla="*/ 243898 h 121"/>
                <a:gd name="T62" fmla="*/ 7505 w 121"/>
                <a:gd name="T63" fmla="*/ 251402 h 121"/>
                <a:gd name="T64" fmla="*/ 52532 w 121"/>
                <a:gd name="T65" fmla="*/ 281420 h 121"/>
                <a:gd name="T66" fmla="*/ 15009 w 121"/>
                <a:gd name="T67" fmla="*/ 311439 h 121"/>
                <a:gd name="T68" fmla="*/ 26266 w 121"/>
                <a:gd name="T69" fmla="*/ 315191 h 121"/>
                <a:gd name="T70" fmla="*/ 75045 w 121"/>
                <a:gd name="T71" fmla="*/ 333952 h 121"/>
                <a:gd name="T72" fmla="*/ 52532 w 121"/>
                <a:gd name="T73" fmla="*/ 367723 h 121"/>
                <a:gd name="T74" fmla="*/ 63789 w 121"/>
                <a:gd name="T75" fmla="*/ 375227 h 121"/>
                <a:gd name="T76" fmla="*/ 116320 w 121"/>
                <a:gd name="T77" fmla="*/ 375227 h 121"/>
                <a:gd name="T78" fmla="*/ 105064 w 121"/>
                <a:gd name="T79" fmla="*/ 412750 h 121"/>
                <a:gd name="T80" fmla="*/ 116320 w 121"/>
                <a:gd name="T81" fmla="*/ 420255 h 121"/>
                <a:gd name="T82" fmla="*/ 168852 w 121"/>
                <a:gd name="T83" fmla="*/ 401493 h 121"/>
                <a:gd name="T84" fmla="*/ 168852 w 121"/>
                <a:gd name="T85" fmla="*/ 442768 h 121"/>
                <a:gd name="T86" fmla="*/ 183861 w 121"/>
                <a:gd name="T87" fmla="*/ 442768 h 121"/>
                <a:gd name="T88" fmla="*/ 225136 w 121"/>
                <a:gd name="T89" fmla="*/ 412750 h 121"/>
                <a:gd name="T90" fmla="*/ 243898 w 121"/>
                <a:gd name="T91" fmla="*/ 454025 h 121"/>
                <a:gd name="T92" fmla="*/ 251402 w 121"/>
                <a:gd name="T93" fmla="*/ 446520 h 121"/>
                <a:gd name="T94" fmla="*/ 255155 w 121"/>
                <a:gd name="T95" fmla="*/ 408998 h 121"/>
                <a:gd name="T96" fmla="*/ 303934 w 121"/>
                <a:gd name="T97" fmla="*/ 435264 h 121"/>
                <a:gd name="T98" fmla="*/ 318943 w 121"/>
                <a:gd name="T99" fmla="*/ 431511 h 121"/>
                <a:gd name="T100" fmla="*/ 311439 w 121"/>
                <a:gd name="T101" fmla="*/ 390236 h 121"/>
                <a:gd name="T102" fmla="*/ 363970 w 121"/>
                <a:gd name="T103" fmla="*/ 401493 h 121"/>
                <a:gd name="T104" fmla="*/ 378980 w 121"/>
                <a:gd name="T105" fmla="*/ 397741 h 121"/>
                <a:gd name="T106" fmla="*/ 360218 w 121"/>
                <a:gd name="T107" fmla="*/ 356466 h 121"/>
                <a:gd name="T108" fmla="*/ 412750 w 121"/>
                <a:gd name="T109" fmla="*/ 348961 h 121"/>
                <a:gd name="T110" fmla="*/ 424007 w 121"/>
                <a:gd name="T111" fmla="*/ 345209 h 121"/>
                <a:gd name="T112" fmla="*/ 393989 w 121"/>
                <a:gd name="T113" fmla="*/ 311439 h 121"/>
                <a:gd name="T114" fmla="*/ 439016 w 121"/>
                <a:gd name="T115" fmla="*/ 288925 h 121"/>
                <a:gd name="T116" fmla="*/ 450273 w 121"/>
                <a:gd name="T117" fmla="*/ 281420 h 121"/>
                <a:gd name="T118" fmla="*/ 408998 w 121"/>
                <a:gd name="T119" fmla="*/ 255155 h 121"/>
                <a:gd name="T120" fmla="*/ 450273 w 121"/>
                <a:gd name="T121" fmla="*/ 217632 h 121"/>
                <a:gd name="T122" fmla="*/ 187614 w 121"/>
                <a:gd name="T123" fmla="*/ 228889 h 121"/>
                <a:gd name="T124" fmla="*/ 270164 w 121"/>
                <a:gd name="T125" fmla="*/ 228889 h 1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1"/>
                <a:gd name="T190" fmla="*/ 0 h 121"/>
                <a:gd name="T191" fmla="*/ 121 w 121"/>
                <a:gd name="T192" fmla="*/ 121 h 1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solidFill>
              <a:srgbClr val="2888AF"/>
            </a:solidFill>
            <a:ln>
              <a:noFill/>
            </a:ln>
          </p:spPr>
          <p:txBody>
            <a:bodyPr/>
            <a:lstStyle/>
            <a:p>
              <a:pPr defTabSz="685800">
                <a:defRPr/>
              </a:pPr>
              <a:endParaRPr lang="en-GB" sz="1350" kern="0">
                <a:solidFill>
                  <a:srgbClr val="5C5C5C"/>
                </a:solidFill>
                <a:sym typeface="Arial" panose="020B0604020202020204" pitchFamily="34" charset="0"/>
              </a:endParaRPr>
            </a:p>
          </p:txBody>
        </p:sp>
        <p:sp>
          <p:nvSpPr>
            <p:cNvPr id="102" name="Oval 21"/>
            <p:cNvSpPr>
              <a:spLocks noChangeArrowheads="1"/>
            </p:cNvSpPr>
            <p:nvPr>
              <p:custDataLst>
                <p:tags r:id="rId8"/>
              </p:custDataLst>
            </p:nvPr>
          </p:nvSpPr>
          <p:spPr bwMode="auto">
            <a:xfrm>
              <a:off x="9788525" y="2327275"/>
              <a:ext cx="223838" cy="223838"/>
            </a:xfrm>
            <a:prstGeom prst="ellipse">
              <a:avLst/>
            </a:prstGeom>
            <a:solidFill>
              <a:srgbClr val="2D98A7"/>
            </a:solidFill>
            <a:ln>
              <a:noFill/>
            </a:ln>
          </p:spPr>
          <p:txBody>
            <a:bodyPr/>
            <a:lstStyle>
              <a:lvl1pPr eaLnBrk="0" hangingPunct="0">
                <a:defRPr>
                  <a:solidFill>
                    <a:srgbClr val="FFFFFF"/>
                  </a:solidFill>
                  <a:latin typeface="Arial" panose="020B0604020202020204" pitchFamily="34" charset="0"/>
                  <a:ea typeface="宋体" panose="02010600030101010101" pitchFamily="2" charset="-122"/>
                </a:defRPr>
              </a:lvl1pPr>
              <a:lvl2pPr marL="742950" indent="-285750" eaLnBrk="0" hangingPunct="0">
                <a:defRPr>
                  <a:solidFill>
                    <a:srgbClr val="FFFFFF"/>
                  </a:solidFill>
                  <a:latin typeface="Arial" panose="020B0604020202020204" pitchFamily="34" charset="0"/>
                  <a:ea typeface="宋体" panose="02010600030101010101" pitchFamily="2" charset="-122"/>
                </a:defRPr>
              </a:lvl2pPr>
              <a:lvl3pPr marL="1143000" indent="-228600" eaLnBrk="0" hangingPunct="0">
                <a:defRPr>
                  <a:solidFill>
                    <a:srgbClr val="FFFFFF"/>
                  </a:solidFill>
                  <a:latin typeface="Arial" panose="020B0604020202020204" pitchFamily="34" charset="0"/>
                  <a:ea typeface="宋体" panose="02010600030101010101" pitchFamily="2" charset="-122"/>
                </a:defRPr>
              </a:lvl3pPr>
              <a:lvl4pPr marL="1600200" indent="-228600" eaLnBrk="0" hangingPunct="0">
                <a:defRPr>
                  <a:solidFill>
                    <a:srgbClr val="FFFFFF"/>
                  </a:solidFill>
                  <a:latin typeface="Arial" panose="020B0604020202020204" pitchFamily="34" charset="0"/>
                  <a:ea typeface="宋体" panose="02010600030101010101" pitchFamily="2" charset="-122"/>
                </a:defRPr>
              </a:lvl4pPr>
              <a:lvl5pPr marL="2057400" indent="-228600" eaLnBrk="0" hangingPunct="0">
                <a:defRPr>
                  <a:solidFill>
                    <a:srgbClr val="FFFFFF"/>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Arial" panose="020B0604020202020204" pitchFamily="34" charset="0"/>
                  <a:ea typeface="宋体" panose="02010600030101010101" pitchFamily="2" charset="-122"/>
                </a:defRPr>
              </a:lvl9pPr>
            </a:lstStyle>
            <a:p>
              <a:pPr defTabSz="685800" eaLnBrk="1" hangingPunct="1">
                <a:defRPr/>
              </a:pPr>
              <a:endParaRPr lang="zh-CN" altLang="zh-CN" sz="1350" kern="0">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103" name="Oval 22"/>
            <p:cNvSpPr>
              <a:spLocks noChangeArrowheads="1"/>
            </p:cNvSpPr>
            <p:nvPr>
              <p:custDataLst>
                <p:tags r:id="rId9"/>
              </p:custDataLst>
            </p:nvPr>
          </p:nvSpPr>
          <p:spPr bwMode="auto">
            <a:xfrm>
              <a:off x="8851900" y="2759075"/>
              <a:ext cx="150813" cy="155575"/>
            </a:xfrm>
            <a:prstGeom prst="ellipse">
              <a:avLst/>
            </a:prstGeom>
            <a:solidFill>
              <a:srgbClr val="2D98A7"/>
            </a:solidFill>
            <a:ln>
              <a:noFill/>
            </a:ln>
          </p:spPr>
          <p:txBody>
            <a:bodyPr/>
            <a:lstStyle>
              <a:lvl1pPr eaLnBrk="0" hangingPunct="0">
                <a:defRPr>
                  <a:solidFill>
                    <a:srgbClr val="FFFFFF"/>
                  </a:solidFill>
                  <a:latin typeface="Arial" panose="020B0604020202020204" pitchFamily="34" charset="0"/>
                  <a:ea typeface="宋体" panose="02010600030101010101" pitchFamily="2" charset="-122"/>
                </a:defRPr>
              </a:lvl1pPr>
              <a:lvl2pPr marL="742950" indent="-285750" eaLnBrk="0" hangingPunct="0">
                <a:defRPr>
                  <a:solidFill>
                    <a:srgbClr val="FFFFFF"/>
                  </a:solidFill>
                  <a:latin typeface="Arial" panose="020B0604020202020204" pitchFamily="34" charset="0"/>
                  <a:ea typeface="宋体" panose="02010600030101010101" pitchFamily="2" charset="-122"/>
                </a:defRPr>
              </a:lvl2pPr>
              <a:lvl3pPr marL="1143000" indent="-228600" eaLnBrk="0" hangingPunct="0">
                <a:defRPr>
                  <a:solidFill>
                    <a:srgbClr val="FFFFFF"/>
                  </a:solidFill>
                  <a:latin typeface="Arial" panose="020B0604020202020204" pitchFamily="34" charset="0"/>
                  <a:ea typeface="宋体" panose="02010600030101010101" pitchFamily="2" charset="-122"/>
                </a:defRPr>
              </a:lvl3pPr>
              <a:lvl4pPr marL="1600200" indent="-228600" eaLnBrk="0" hangingPunct="0">
                <a:defRPr>
                  <a:solidFill>
                    <a:srgbClr val="FFFFFF"/>
                  </a:solidFill>
                  <a:latin typeface="Arial" panose="020B0604020202020204" pitchFamily="34" charset="0"/>
                  <a:ea typeface="宋体" panose="02010600030101010101" pitchFamily="2" charset="-122"/>
                </a:defRPr>
              </a:lvl4pPr>
              <a:lvl5pPr marL="2057400" indent="-228600" eaLnBrk="0" hangingPunct="0">
                <a:defRPr>
                  <a:solidFill>
                    <a:srgbClr val="FFFFFF"/>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Arial" panose="020B0604020202020204" pitchFamily="34" charset="0"/>
                  <a:ea typeface="宋体" panose="02010600030101010101" pitchFamily="2" charset="-122"/>
                </a:defRPr>
              </a:lvl9pPr>
            </a:lstStyle>
            <a:p>
              <a:pPr defTabSz="685800" eaLnBrk="1" hangingPunct="1">
                <a:defRPr/>
              </a:pPr>
              <a:endParaRPr lang="zh-CN" altLang="zh-CN" sz="1350" kern="0">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104" name="Freeform 23"/>
            <p:cNvSpPr>
              <a:spLocks noEditPoints="1" noChangeArrowheads="1"/>
            </p:cNvSpPr>
            <p:nvPr>
              <p:custDataLst>
                <p:tags r:id="rId10"/>
              </p:custDataLst>
            </p:nvPr>
          </p:nvSpPr>
          <p:spPr bwMode="auto">
            <a:xfrm>
              <a:off x="7554913" y="2298700"/>
              <a:ext cx="3502025" cy="3471863"/>
            </a:xfrm>
            <a:custGeom>
              <a:avLst/>
              <a:gdLst>
                <a:gd name="T0" fmla="*/ 2268667 w 718"/>
                <a:gd name="T1" fmla="*/ 75009 h 709"/>
                <a:gd name="T2" fmla="*/ 2257417 w 718"/>
                <a:gd name="T3" fmla="*/ 217526 h 709"/>
                <a:gd name="T4" fmla="*/ 2201169 w 718"/>
                <a:gd name="T5" fmla="*/ 348791 h 709"/>
                <a:gd name="T6" fmla="*/ 2111172 w 718"/>
                <a:gd name="T7" fmla="*/ 453803 h 709"/>
                <a:gd name="T8" fmla="*/ 1987427 w 718"/>
                <a:gd name="T9" fmla="*/ 528812 h 709"/>
                <a:gd name="T10" fmla="*/ 1848682 w 718"/>
                <a:gd name="T11" fmla="*/ 558816 h 709"/>
                <a:gd name="T12" fmla="*/ 1709937 w 718"/>
                <a:gd name="T13" fmla="*/ 551315 h 709"/>
                <a:gd name="T14" fmla="*/ 1574942 w 718"/>
                <a:gd name="T15" fmla="*/ 502559 h 709"/>
                <a:gd name="T16" fmla="*/ 1466196 w 718"/>
                <a:gd name="T17" fmla="*/ 412549 h 709"/>
                <a:gd name="T18" fmla="*/ 1391199 w 718"/>
                <a:gd name="T19" fmla="*/ 292534 h 709"/>
                <a:gd name="T20" fmla="*/ 1353700 w 718"/>
                <a:gd name="T21" fmla="*/ 157519 h 709"/>
                <a:gd name="T22" fmla="*/ 1361200 w 718"/>
                <a:gd name="T23" fmla="*/ 15002 h 709"/>
                <a:gd name="T24" fmla="*/ 254991 w 718"/>
                <a:gd name="T25" fmla="*/ 828848 h 709"/>
                <a:gd name="T26" fmla="*/ 607478 w 718"/>
                <a:gd name="T27" fmla="*/ 1927727 h 709"/>
                <a:gd name="T28" fmla="*/ 1252454 w 718"/>
                <a:gd name="T29" fmla="*/ 660078 h 709"/>
                <a:gd name="T30" fmla="*/ 1166207 w 718"/>
                <a:gd name="T31" fmla="*/ 708833 h 709"/>
                <a:gd name="T32" fmla="*/ 1079960 w 718"/>
                <a:gd name="T33" fmla="*/ 738837 h 709"/>
                <a:gd name="T34" fmla="*/ 967464 w 718"/>
                <a:gd name="T35" fmla="*/ 720085 h 709"/>
                <a:gd name="T36" fmla="*/ 877468 w 718"/>
                <a:gd name="T37" fmla="*/ 678830 h 709"/>
                <a:gd name="T38" fmla="*/ 802470 w 718"/>
                <a:gd name="T39" fmla="*/ 615072 h 709"/>
                <a:gd name="T40" fmla="*/ 753722 w 718"/>
                <a:gd name="T41" fmla="*/ 528812 h 709"/>
                <a:gd name="T42" fmla="*/ 731223 w 718"/>
                <a:gd name="T43" fmla="*/ 435051 h 709"/>
                <a:gd name="T44" fmla="*/ 738723 w 718"/>
                <a:gd name="T45" fmla="*/ 333789 h 709"/>
                <a:gd name="T46" fmla="*/ 776221 w 718"/>
                <a:gd name="T47" fmla="*/ 240028 h 709"/>
                <a:gd name="T48" fmla="*/ 843719 w 718"/>
                <a:gd name="T49" fmla="*/ 161269 h 709"/>
                <a:gd name="T50" fmla="*/ 933716 w 718"/>
                <a:gd name="T51" fmla="*/ 108763 h 709"/>
                <a:gd name="T52" fmla="*/ 1031212 w 718"/>
                <a:gd name="T53" fmla="*/ 86260 h 709"/>
                <a:gd name="T54" fmla="*/ 1143708 w 718"/>
                <a:gd name="T55" fmla="*/ 105012 h 709"/>
                <a:gd name="T56" fmla="*/ 1233705 w 718"/>
                <a:gd name="T57" fmla="*/ 142517 h 709"/>
                <a:gd name="T58" fmla="*/ 1308702 w 718"/>
                <a:gd name="T59" fmla="*/ 206274 h 709"/>
                <a:gd name="T60" fmla="*/ 1357450 w 718"/>
                <a:gd name="T61" fmla="*/ 292534 h 709"/>
                <a:gd name="T62" fmla="*/ 1379949 w 718"/>
                <a:gd name="T63" fmla="*/ 390046 h 709"/>
                <a:gd name="T64" fmla="*/ 1372450 w 718"/>
                <a:gd name="T65" fmla="*/ 491308 h 709"/>
                <a:gd name="T66" fmla="*/ 1334951 w 718"/>
                <a:gd name="T67" fmla="*/ 585069 h 709"/>
                <a:gd name="T68" fmla="*/ 1267453 w 718"/>
                <a:gd name="T69" fmla="*/ 660078 h 709"/>
                <a:gd name="T70" fmla="*/ 1691188 w 718"/>
                <a:gd name="T71" fmla="*/ 780092 h 709"/>
                <a:gd name="T72" fmla="*/ 1664939 w 718"/>
                <a:gd name="T73" fmla="*/ 840099 h 709"/>
                <a:gd name="T74" fmla="*/ 1623690 w 718"/>
                <a:gd name="T75" fmla="*/ 888855 h 709"/>
                <a:gd name="T76" fmla="*/ 1567442 w 718"/>
                <a:gd name="T77" fmla="*/ 926359 h 709"/>
                <a:gd name="T78" fmla="*/ 1503695 w 718"/>
                <a:gd name="T79" fmla="*/ 941361 h 709"/>
                <a:gd name="T80" fmla="*/ 1436197 w 718"/>
                <a:gd name="T81" fmla="*/ 937610 h 709"/>
                <a:gd name="T82" fmla="*/ 1376199 w 718"/>
                <a:gd name="T83" fmla="*/ 911357 h 709"/>
                <a:gd name="T84" fmla="*/ 1323701 w 718"/>
                <a:gd name="T85" fmla="*/ 870102 h 709"/>
                <a:gd name="T86" fmla="*/ 1286203 w 718"/>
                <a:gd name="T87" fmla="*/ 813846 h 709"/>
                <a:gd name="T88" fmla="*/ 1271203 w 718"/>
                <a:gd name="T89" fmla="*/ 750088 h 709"/>
                <a:gd name="T90" fmla="*/ 1274953 w 718"/>
                <a:gd name="T91" fmla="*/ 686331 h 709"/>
                <a:gd name="T92" fmla="*/ 1297452 w 718"/>
                <a:gd name="T93" fmla="*/ 622573 h 709"/>
                <a:gd name="T94" fmla="*/ 1338701 w 718"/>
                <a:gd name="T95" fmla="*/ 573818 h 709"/>
                <a:gd name="T96" fmla="*/ 1394949 w 718"/>
                <a:gd name="T97" fmla="*/ 536313 h 709"/>
                <a:gd name="T98" fmla="*/ 1458696 w 718"/>
                <a:gd name="T99" fmla="*/ 517561 h 709"/>
                <a:gd name="T100" fmla="*/ 1526194 w 718"/>
                <a:gd name="T101" fmla="*/ 521311 h 709"/>
                <a:gd name="T102" fmla="*/ 1586192 w 718"/>
                <a:gd name="T103" fmla="*/ 547564 h 709"/>
                <a:gd name="T104" fmla="*/ 1638690 w 718"/>
                <a:gd name="T105" fmla="*/ 588819 h 709"/>
                <a:gd name="T106" fmla="*/ 1672439 w 718"/>
                <a:gd name="T107" fmla="*/ 645076 h 709"/>
                <a:gd name="T108" fmla="*/ 1691188 w 718"/>
                <a:gd name="T109" fmla="*/ 708833 h 70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18"/>
                <a:gd name="T166" fmla="*/ 0 h 709"/>
                <a:gd name="T167" fmla="*/ 718 w 718"/>
                <a:gd name="T168" fmla="*/ 709 h 70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solidFill>
              <a:srgbClr val="4276AA"/>
            </a:solidFill>
            <a:ln>
              <a:noFill/>
            </a:ln>
          </p:spPr>
          <p:txBody>
            <a:bodyPr/>
            <a:lstStyle/>
            <a:p>
              <a:pPr defTabSz="685800">
                <a:defRPr/>
              </a:pPr>
              <a:endParaRPr lang="en-GB" sz="1350" kern="0">
                <a:solidFill>
                  <a:srgbClr val="5C5C5C"/>
                </a:solidFill>
                <a:sym typeface="Arial" panose="020B0604020202020204" pitchFamily="34" charset="0"/>
              </a:endParaRPr>
            </a:p>
          </p:txBody>
        </p:sp>
        <p:sp>
          <p:nvSpPr>
            <p:cNvPr id="105" name="Oval 24"/>
            <p:cNvSpPr>
              <a:spLocks noChangeArrowheads="1"/>
            </p:cNvSpPr>
            <p:nvPr>
              <p:custDataLst>
                <p:tags r:id="rId11"/>
              </p:custDataLst>
            </p:nvPr>
          </p:nvSpPr>
          <p:spPr bwMode="auto">
            <a:xfrm>
              <a:off x="9428163" y="3198813"/>
              <a:ext cx="100012" cy="103187"/>
            </a:xfrm>
            <a:prstGeom prst="ellipse">
              <a:avLst/>
            </a:prstGeom>
            <a:solidFill>
              <a:srgbClr val="4276AA"/>
            </a:solidFill>
            <a:ln>
              <a:noFill/>
            </a:ln>
          </p:spPr>
          <p:txBody>
            <a:bodyPr/>
            <a:lstStyle>
              <a:lvl1pPr eaLnBrk="0" hangingPunct="0">
                <a:defRPr>
                  <a:solidFill>
                    <a:srgbClr val="FFFFFF"/>
                  </a:solidFill>
                  <a:latin typeface="Arial" panose="020B0604020202020204" pitchFamily="34" charset="0"/>
                  <a:ea typeface="宋体" panose="02010600030101010101" pitchFamily="2" charset="-122"/>
                </a:defRPr>
              </a:lvl1pPr>
              <a:lvl2pPr marL="742950" indent="-285750" eaLnBrk="0" hangingPunct="0">
                <a:defRPr>
                  <a:solidFill>
                    <a:srgbClr val="FFFFFF"/>
                  </a:solidFill>
                  <a:latin typeface="Arial" panose="020B0604020202020204" pitchFamily="34" charset="0"/>
                  <a:ea typeface="宋体" panose="02010600030101010101" pitchFamily="2" charset="-122"/>
                </a:defRPr>
              </a:lvl2pPr>
              <a:lvl3pPr marL="1143000" indent="-228600" eaLnBrk="0" hangingPunct="0">
                <a:defRPr>
                  <a:solidFill>
                    <a:srgbClr val="FFFFFF"/>
                  </a:solidFill>
                  <a:latin typeface="Arial" panose="020B0604020202020204" pitchFamily="34" charset="0"/>
                  <a:ea typeface="宋体" panose="02010600030101010101" pitchFamily="2" charset="-122"/>
                </a:defRPr>
              </a:lvl3pPr>
              <a:lvl4pPr marL="1600200" indent="-228600" eaLnBrk="0" hangingPunct="0">
                <a:defRPr>
                  <a:solidFill>
                    <a:srgbClr val="FFFFFF"/>
                  </a:solidFill>
                  <a:latin typeface="Arial" panose="020B0604020202020204" pitchFamily="34" charset="0"/>
                  <a:ea typeface="宋体" panose="02010600030101010101" pitchFamily="2" charset="-122"/>
                </a:defRPr>
              </a:lvl4pPr>
              <a:lvl5pPr marL="2057400" indent="-228600" eaLnBrk="0" hangingPunct="0">
                <a:defRPr>
                  <a:solidFill>
                    <a:srgbClr val="FFFFFF"/>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Arial" panose="020B0604020202020204" pitchFamily="34" charset="0"/>
                  <a:ea typeface="宋体" panose="02010600030101010101" pitchFamily="2" charset="-122"/>
                </a:defRPr>
              </a:lvl9pPr>
            </a:lstStyle>
            <a:p>
              <a:pPr defTabSz="685800" eaLnBrk="1" hangingPunct="1">
                <a:defRPr/>
              </a:pPr>
              <a:endParaRPr lang="zh-CN" altLang="zh-CN" sz="1350" kern="0">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106" name="Freeform 25"/>
            <p:cNvSpPr>
              <a:spLocks noChangeArrowheads="1"/>
            </p:cNvSpPr>
            <p:nvPr>
              <p:custDataLst>
                <p:tags r:id="rId12"/>
              </p:custDataLst>
            </p:nvPr>
          </p:nvSpPr>
          <p:spPr bwMode="auto">
            <a:xfrm>
              <a:off x="9310688" y="1831975"/>
              <a:ext cx="1155700" cy="466725"/>
            </a:xfrm>
            <a:custGeom>
              <a:avLst/>
              <a:gdLst>
                <a:gd name="T0" fmla="*/ 817730 w 237"/>
                <a:gd name="T1" fmla="*/ 357188 h 95"/>
                <a:gd name="T2" fmla="*/ 813979 w 237"/>
                <a:gd name="T3" fmla="*/ 353428 h 95"/>
                <a:gd name="T4" fmla="*/ 877747 w 237"/>
                <a:gd name="T5" fmla="*/ 308310 h 95"/>
                <a:gd name="T6" fmla="*/ 889000 w 237"/>
                <a:gd name="T7" fmla="*/ 297030 h 95"/>
                <a:gd name="T8" fmla="*/ 885249 w 237"/>
                <a:gd name="T9" fmla="*/ 289510 h 95"/>
                <a:gd name="T10" fmla="*/ 866494 w 237"/>
                <a:gd name="T11" fmla="*/ 281991 h 95"/>
                <a:gd name="T12" fmla="*/ 791473 w 237"/>
                <a:gd name="T13" fmla="*/ 293270 h 95"/>
                <a:gd name="T14" fmla="*/ 761464 w 237"/>
                <a:gd name="T15" fmla="*/ 248152 h 95"/>
                <a:gd name="T16" fmla="*/ 810228 w 237"/>
                <a:gd name="T17" fmla="*/ 184234 h 95"/>
                <a:gd name="T18" fmla="*/ 813979 w 237"/>
                <a:gd name="T19" fmla="*/ 172954 h 95"/>
                <a:gd name="T20" fmla="*/ 810228 w 237"/>
                <a:gd name="T21" fmla="*/ 165434 h 95"/>
                <a:gd name="T22" fmla="*/ 791473 w 237"/>
                <a:gd name="T23" fmla="*/ 161675 h 95"/>
                <a:gd name="T24" fmla="*/ 720203 w 237"/>
                <a:gd name="T25" fmla="*/ 199273 h 95"/>
                <a:gd name="T26" fmla="*/ 678941 w 237"/>
                <a:gd name="T27" fmla="*/ 161675 h 95"/>
                <a:gd name="T28" fmla="*/ 705198 w 237"/>
                <a:gd name="T29" fmla="*/ 90237 h 95"/>
                <a:gd name="T30" fmla="*/ 708949 w 237"/>
                <a:gd name="T31" fmla="*/ 82717 h 95"/>
                <a:gd name="T32" fmla="*/ 701447 w 237"/>
                <a:gd name="T33" fmla="*/ 67678 h 95"/>
                <a:gd name="T34" fmla="*/ 678941 w 237"/>
                <a:gd name="T35" fmla="*/ 75197 h 95"/>
                <a:gd name="T36" fmla="*/ 626426 w 237"/>
                <a:gd name="T37" fmla="*/ 127836 h 95"/>
                <a:gd name="T38" fmla="*/ 573911 w 237"/>
                <a:gd name="T39" fmla="*/ 105276 h 95"/>
                <a:gd name="T40" fmla="*/ 577662 w 237"/>
                <a:gd name="T41" fmla="*/ 30079 h 95"/>
                <a:gd name="T42" fmla="*/ 577662 w 237"/>
                <a:gd name="T43" fmla="*/ 26319 h 95"/>
                <a:gd name="T44" fmla="*/ 566409 w 237"/>
                <a:gd name="T45" fmla="*/ 11280 h 95"/>
                <a:gd name="T46" fmla="*/ 547654 w 237"/>
                <a:gd name="T47" fmla="*/ 22559 h 95"/>
                <a:gd name="T48" fmla="*/ 513895 w 237"/>
                <a:gd name="T49" fmla="*/ 90237 h 95"/>
                <a:gd name="T50" fmla="*/ 457629 w 237"/>
                <a:gd name="T51" fmla="*/ 86477 h 95"/>
                <a:gd name="T52" fmla="*/ 435122 w 237"/>
                <a:gd name="T53" fmla="*/ 15039 h 95"/>
                <a:gd name="T54" fmla="*/ 420118 w 237"/>
                <a:gd name="T55" fmla="*/ 0 h 95"/>
                <a:gd name="T56" fmla="*/ 405114 w 237"/>
                <a:gd name="T57" fmla="*/ 15039 h 95"/>
                <a:gd name="T58" fmla="*/ 405114 w 237"/>
                <a:gd name="T59" fmla="*/ 15039 h 95"/>
                <a:gd name="T60" fmla="*/ 393861 w 237"/>
                <a:gd name="T61" fmla="*/ 90237 h 95"/>
                <a:gd name="T62" fmla="*/ 341346 w 237"/>
                <a:gd name="T63" fmla="*/ 105276 h 95"/>
                <a:gd name="T64" fmla="*/ 296333 w 237"/>
                <a:gd name="T65" fmla="*/ 41359 h 95"/>
                <a:gd name="T66" fmla="*/ 277578 w 237"/>
                <a:gd name="T67" fmla="*/ 33839 h 95"/>
                <a:gd name="T68" fmla="*/ 266325 w 237"/>
                <a:gd name="T69" fmla="*/ 45118 h 95"/>
                <a:gd name="T70" fmla="*/ 270076 w 237"/>
                <a:gd name="T71" fmla="*/ 52638 h 95"/>
                <a:gd name="T72" fmla="*/ 281329 w 237"/>
                <a:gd name="T73" fmla="*/ 127836 h 95"/>
                <a:gd name="T74" fmla="*/ 236316 w 237"/>
                <a:gd name="T75" fmla="*/ 157915 h 95"/>
                <a:gd name="T76" fmla="*/ 172549 w 237"/>
                <a:gd name="T77" fmla="*/ 109036 h 95"/>
                <a:gd name="T78" fmla="*/ 153793 w 237"/>
                <a:gd name="T79" fmla="*/ 109036 h 95"/>
                <a:gd name="T80" fmla="*/ 146291 w 237"/>
                <a:gd name="T81" fmla="*/ 120316 h 95"/>
                <a:gd name="T82" fmla="*/ 150042 w 237"/>
                <a:gd name="T83" fmla="*/ 127836 h 95"/>
                <a:gd name="T84" fmla="*/ 183802 w 237"/>
                <a:gd name="T85" fmla="*/ 199273 h 95"/>
                <a:gd name="T86" fmla="*/ 150042 w 237"/>
                <a:gd name="T87" fmla="*/ 240632 h 95"/>
                <a:gd name="T88" fmla="*/ 78772 w 237"/>
                <a:gd name="T89" fmla="*/ 214313 h 95"/>
                <a:gd name="T90" fmla="*/ 56266 w 237"/>
                <a:gd name="T91" fmla="*/ 218073 h 95"/>
                <a:gd name="T92" fmla="*/ 52515 w 237"/>
                <a:gd name="T93" fmla="*/ 225592 h 95"/>
                <a:gd name="T94" fmla="*/ 60017 w 237"/>
                <a:gd name="T95" fmla="*/ 240632 h 95"/>
                <a:gd name="T96" fmla="*/ 116283 w 237"/>
                <a:gd name="T97" fmla="*/ 293270 h 95"/>
                <a:gd name="T98" fmla="*/ 93776 w 237"/>
                <a:gd name="T99" fmla="*/ 345908 h 95"/>
                <a:gd name="T100" fmla="*/ 18755 w 237"/>
                <a:gd name="T101" fmla="*/ 342149 h 95"/>
                <a:gd name="T102" fmla="*/ 0 w 237"/>
                <a:gd name="T103" fmla="*/ 353428 h 95"/>
                <a:gd name="T104" fmla="*/ 0 w 237"/>
                <a:gd name="T105" fmla="*/ 357188 h 95"/>
                <a:gd name="T106" fmla="*/ 817730 w 237"/>
                <a:gd name="T107" fmla="*/ 357188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7"/>
                <a:gd name="T163" fmla="*/ 0 h 95"/>
                <a:gd name="T164" fmla="*/ 237 w 237"/>
                <a:gd name="T165" fmla="*/ 95 h 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solidFill>
              <a:srgbClr val="4276AA"/>
            </a:solidFill>
            <a:ln>
              <a:noFill/>
            </a:ln>
          </p:spPr>
          <p:txBody>
            <a:bodyPr/>
            <a:lstStyle/>
            <a:p>
              <a:pPr defTabSz="685800">
                <a:defRPr/>
              </a:pPr>
              <a:endParaRPr lang="en-GB" sz="1350" kern="0">
                <a:solidFill>
                  <a:srgbClr val="5C5C5C"/>
                </a:solidFill>
                <a:sym typeface="Arial" panose="020B0604020202020204" pitchFamily="34" charset="0"/>
              </a:endParaRPr>
            </a:p>
          </p:txBody>
        </p:sp>
      </p:grpSp>
    </p:spTree>
    <p:custDataLst>
      <p:tags r:id="rId1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barn(inHorizontal)">
                                      <p:cBhvr>
                                        <p:cTn id="7" dur="500"/>
                                        <p:tgtEl>
                                          <p:spTgt spid="99"/>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500" fill="hold"/>
                                        <p:tgtEl>
                                          <p:spTgt spid="96"/>
                                        </p:tgtEl>
                                        <p:attrNameLst>
                                          <p:attrName>ppt_x</p:attrName>
                                        </p:attrNameLst>
                                      </p:cBhvr>
                                      <p:tavLst>
                                        <p:tav tm="0">
                                          <p:val>
                                            <p:strVal val="0-#ppt_w/2"/>
                                          </p:val>
                                        </p:tav>
                                        <p:tav tm="100000">
                                          <p:val>
                                            <p:strVal val="#ppt_x"/>
                                          </p:val>
                                        </p:tav>
                                      </p:tavLst>
                                    </p:anim>
                                    <p:anim calcmode="lin" valueType="num">
                                      <p:cBhvr additive="base">
                                        <p:cTn id="12" dur="500" fill="hold"/>
                                        <p:tgtEl>
                                          <p:spTgt spid="96"/>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95"/>
                                        </p:tgtEl>
                                        <p:attrNameLst>
                                          <p:attrName>style.visibility</p:attrName>
                                        </p:attrNameLst>
                                      </p:cBhvr>
                                      <p:to>
                                        <p:strVal val="visible"/>
                                      </p:to>
                                    </p:set>
                                    <p:anim calcmode="lin" valueType="num">
                                      <p:cBhvr additive="base">
                                        <p:cTn id="15" dur="500" fill="hold"/>
                                        <p:tgtEl>
                                          <p:spTgt spid="95"/>
                                        </p:tgtEl>
                                        <p:attrNameLst>
                                          <p:attrName>ppt_x</p:attrName>
                                        </p:attrNameLst>
                                      </p:cBhvr>
                                      <p:tavLst>
                                        <p:tav tm="0">
                                          <p:val>
                                            <p:strVal val="0-#ppt_w/2"/>
                                          </p:val>
                                        </p:tav>
                                        <p:tav tm="100000">
                                          <p:val>
                                            <p:strVal val="#ppt_x"/>
                                          </p:val>
                                        </p:tav>
                                      </p:tavLst>
                                    </p:anim>
                                    <p:anim calcmode="lin" valueType="num">
                                      <p:cBhvr additive="base">
                                        <p:cTn id="16" dur="500" fill="hold"/>
                                        <p:tgtEl>
                                          <p:spTgt spid="95"/>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12" fill="hold" grpId="0" nodeType="afterEffect">
                                  <p:stCondLst>
                                    <p:cond delay="0"/>
                                  </p:stCondLst>
                                  <p:childTnLst>
                                    <p:set>
                                      <p:cBhvr>
                                        <p:cTn id="19" dur="1" fill="hold">
                                          <p:stCondLst>
                                            <p:cond delay="0"/>
                                          </p:stCondLst>
                                        </p:cTn>
                                        <p:tgtEl>
                                          <p:spTgt spid="98"/>
                                        </p:tgtEl>
                                        <p:attrNameLst>
                                          <p:attrName>style.visibility</p:attrName>
                                        </p:attrNameLst>
                                      </p:cBhvr>
                                      <p:to>
                                        <p:strVal val="visible"/>
                                      </p:to>
                                    </p:set>
                                    <p:anim calcmode="lin" valueType="num">
                                      <p:cBhvr additive="base">
                                        <p:cTn id="20" dur="500" fill="hold"/>
                                        <p:tgtEl>
                                          <p:spTgt spid="98"/>
                                        </p:tgtEl>
                                        <p:attrNameLst>
                                          <p:attrName>ppt_x</p:attrName>
                                        </p:attrNameLst>
                                      </p:cBhvr>
                                      <p:tavLst>
                                        <p:tav tm="0">
                                          <p:val>
                                            <p:strVal val="0-#ppt_w/2"/>
                                          </p:val>
                                        </p:tav>
                                        <p:tav tm="100000">
                                          <p:val>
                                            <p:strVal val="#ppt_x"/>
                                          </p:val>
                                        </p:tav>
                                      </p:tavLst>
                                    </p:anim>
                                    <p:anim calcmode="lin" valueType="num">
                                      <p:cBhvr additive="base">
                                        <p:cTn id="21" dur="500" fill="hold"/>
                                        <p:tgtEl>
                                          <p:spTgt spid="98"/>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0"/>
                                  </p:stCondLst>
                                  <p:childTnLst>
                                    <p:set>
                                      <p:cBhvr>
                                        <p:cTn id="23" dur="1" fill="hold">
                                          <p:stCondLst>
                                            <p:cond delay="0"/>
                                          </p:stCondLst>
                                        </p:cTn>
                                        <p:tgtEl>
                                          <p:spTgt spid="97"/>
                                        </p:tgtEl>
                                        <p:attrNameLst>
                                          <p:attrName>style.visibility</p:attrName>
                                        </p:attrNameLst>
                                      </p:cBhvr>
                                      <p:to>
                                        <p:strVal val="visible"/>
                                      </p:to>
                                    </p:set>
                                    <p:anim calcmode="lin" valueType="num">
                                      <p:cBhvr additive="base">
                                        <p:cTn id="24" dur="500" fill="hold"/>
                                        <p:tgtEl>
                                          <p:spTgt spid="97"/>
                                        </p:tgtEl>
                                        <p:attrNameLst>
                                          <p:attrName>ppt_x</p:attrName>
                                        </p:attrNameLst>
                                      </p:cBhvr>
                                      <p:tavLst>
                                        <p:tav tm="0">
                                          <p:val>
                                            <p:strVal val="0-#ppt_w/2"/>
                                          </p:val>
                                        </p:tav>
                                        <p:tav tm="100000">
                                          <p:val>
                                            <p:strVal val="#ppt_x"/>
                                          </p:val>
                                        </p:tav>
                                      </p:tavLst>
                                    </p:anim>
                                    <p:anim calcmode="lin" valueType="num">
                                      <p:cBhvr additive="base">
                                        <p:cTn id="25" dur="500" fill="hold"/>
                                        <p:tgtEl>
                                          <p:spTgt spid="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animBg="1"/>
      <p:bldP spid="97" grpId="0" animBg="1"/>
      <p:bldP spid="9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5</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创业财务知识</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6" name="文本框 5"/>
          <p:cNvSpPr txBox="1"/>
          <p:nvPr/>
        </p:nvSpPr>
        <p:spPr>
          <a:xfrm>
            <a:off x="1077595" y="998855"/>
            <a:ext cx="3198495" cy="460375"/>
          </a:xfrm>
          <a:prstGeom prst="rect">
            <a:avLst/>
          </a:prstGeom>
          <a:noFill/>
        </p:spPr>
        <p:txBody>
          <a:bodyPr wrap="square" rtlCol="0">
            <a:spAutoFit/>
          </a:bodyPr>
          <a:p>
            <a:r>
              <a:rPr lang="zh-CN" altLang="en-US" sz="2400" b="1">
                <a:latin typeface="+mj-ea"/>
                <a:ea typeface="+mj-ea"/>
              </a:rPr>
              <a:t>一、会计基础</a:t>
            </a:r>
            <a:endParaRPr lang="zh-CN" altLang="en-US" sz="2400" b="1">
              <a:latin typeface="+mj-ea"/>
              <a:ea typeface="+mj-ea"/>
            </a:endParaRPr>
          </a:p>
        </p:txBody>
      </p:sp>
      <p:sp>
        <p:nvSpPr>
          <p:cNvPr id="964" name="任意多边形 24"/>
          <p:cNvSpPr/>
          <p:nvPr>
            <p:custDataLst>
              <p:tags r:id="rId2"/>
            </p:custDataLst>
          </p:nvPr>
        </p:nvSpPr>
        <p:spPr>
          <a:xfrm>
            <a:off x="2853055" y="2219325"/>
            <a:ext cx="2024459" cy="1546006"/>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1"/>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965" name="文本框 964"/>
          <p:cNvSpPr txBox="1"/>
          <p:nvPr>
            <p:custDataLst>
              <p:tags r:id="rId3"/>
            </p:custDataLst>
          </p:nvPr>
        </p:nvSpPr>
        <p:spPr>
          <a:xfrm>
            <a:off x="2853055" y="4203065"/>
            <a:ext cx="3341370" cy="1886585"/>
          </a:xfrm>
          <a:prstGeom prst="rect">
            <a:avLst/>
          </a:prstGeom>
          <a:noFill/>
        </p:spPr>
        <p:txBody>
          <a:bodyPr wrap="square" lIns="90000" tIns="46800" rIns="90000" bIns="46800" rtlCol="0" anchor="t" anchorCtr="0">
            <a:normAutofit/>
          </a:bodyPr>
          <a:p>
            <a:pPr marL="0" lvl="0" indent="0" algn="just">
              <a:lnSpc>
                <a:spcPct val="120000"/>
              </a:lnSpc>
              <a:spcBef>
                <a:spcPts val="0"/>
              </a:spcBef>
              <a:spcAft>
                <a:spcPts val="0"/>
              </a:spcAft>
              <a:buSzPct val="100000"/>
            </a:pPr>
            <a:r>
              <a:rPr lang="zh-CN" altLang="en-US" sz="1400" spc="150" dirty="0">
                <a:solidFill>
                  <a:schemeClr val="tx1">
                    <a:lumMod val="65000"/>
                    <a:lumOff val="35000"/>
                  </a:schemeClr>
                </a:solidFill>
                <a:latin typeface="+mn-ea"/>
                <a:ea typeface="+mn-ea"/>
              </a:rPr>
              <a:t>会计是以货币为主要计量单位，运用专门的方法，核算和监督一个单位经济活动的一种经济管理工作。</a:t>
            </a:r>
            <a:endParaRPr lang="zh-CN" altLang="en-US" sz="1400" spc="150" dirty="0">
              <a:solidFill>
                <a:schemeClr val="tx1">
                  <a:lumMod val="65000"/>
                  <a:lumOff val="35000"/>
                </a:schemeClr>
              </a:solidFill>
              <a:latin typeface="+mn-ea"/>
              <a:ea typeface="+mn-ea"/>
            </a:endParaRPr>
          </a:p>
        </p:txBody>
      </p:sp>
      <p:sp>
        <p:nvSpPr>
          <p:cNvPr id="966" name="任意多边形 14"/>
          <p:cNvSpPr/>
          <p:nvPr>
            <p:custDataLst>
              <p:tags r:id="rId4"/>
            </p:custDataLst>
          </p:nvPr>
        </p:nvSpPr>
        <p:spPr>
          <a:xfrm>
            <a:off x="6760040" y="2219325"/>
            <a:ext cx="2024459" cy="1546006"/>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2"/>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lvl="0" algn="ctr"/>
            <a:endParaRPr lang="da-DK" altLang="zh-CN" dirty="0">
              <a:solidFill>
                <a:schemeClr val="bg1"/>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967" name="文本框 966"/>
          <p:cNvSpPr txBox="1"/>
          <p:nvPr>
            <p:custDataLst>
              <p:tags r:id="rId5"/>
            </p:custDataLst>
          </p:nvPr>
        </p:nvSpPr>
        <p:spPr>
          <a:xfrm>
            <a:off x="6760210" y="4203065"/>
            <a:ext cx="3341370" cy="1886585"/>
          </a:xfrm>
          <a:prstGeom prst="rect">
            <a:avLst/>
          </a:prstGeom>
          <a:noFill/>
        </p:spPr>
        <p:txBody>
          <a:bodyPr wrap="square" lIns="90000" tIns="46800" rIns="90000" bIns="46800" rtlCol="0" anchor="t" anchorCtr="0">
            <a:normAutofit lnSpcReduction="10000"/>
          </a:bodyPr>
          <a:p>
            <a:pPr marL="0" lvl="0" indent="0" algn="just">
              <a:lnSpc>
                <a:spcPct val="120000"/>
              </a:lnSpc>
              <a:spcBef>
                <a:spcPts val="0"/>
              </a:spcBef>
              <a:spcAft>
                <a:spcPts val="0"/>
              </a:spcAft>
              <a:buSzPct val="100000"/>
            </a:pPr>
            <a:r>
              <a:rPr lang="zh-CN" altLang="en-US" sz="1400" spc="150" dirty="0">
                <a:solidFill>
                  <a:schemeClr val="tx1">
                    <a:lumMod val="65000"/>
                    <a:lumOff val="35000"/>
                  </a:schemeClr>
                </a:solidFill>
                <a:latin typeface="+mn-ea"/>
                <a:ea typeface="+mn-ea"/>
                <a:cs typeface="+mn-ea"/>
                <a:sym typeface="+mn-ea"/>
              </a:rPr>
              <a:t>我国企业会计准则规定，企业会计要素可以分为6项：资产、负债、所有者权益、收入、费用、利润。其中：前3项要素，与资产负债表中财务状况的确认直接联系。是企业财务状况的静态反映；后3项要素，与利润表中的经营业绩的确认计量。</a:t>
            </a:r>
            <a:endParaRPr lang="zh-CN" altLang="en-US" sz="1400" spc="150" dirty="0">
              <a:solidFill>
                <a:schemeClr val="tx1">
                  <a:lumMod val="65000"/>
                  <a:lumOff val="35000"/>
                </a:schemeClr>
              </a:solidFill>
              <a:latin typeface="+mn-ea"/>
              <a:ea typeface="+mn-ea"/>
              <a:cs typeface="+mn-ea"/>
              <a:sym typeface="+mn-ea"/>
            </a:endParaRPr>
          </a:p>
        </p:txBody>
      </p:sp>
      <p:sp>
        <p:nvSpPr>
          <p:cNvPr id="968" name="文本框 967"/>
          <p:cNvSpPr txBox="1"/>
          <p:nvPr>
            <p:custDataLst>
              <p:tags r:id="rId6"/>
            </p:custDataLst>
          </p:nvPr>
        </p:nvSpPr>
        <p:spPr>
          <a:xfrm>
            <a:off x="2853055" y="2302501"/>
            <a:ext cx="2024459" cy="1166754"/>
          </a:xfrm>
          <a:prstGeom prst="rect">
            <a:avLst/>
          </a:prstGeom>
          <a:noFill/>
        </p:spPr>
        <p:txBody>
          <a:bodyPr wrap="square" lIns="90000" tIns="46800" rIns="90000" bIns="46800" rtlCol="0" anchor="ctr" anchorCtr="0">
            <a:normAutofit/>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rPr>
              <a:t>何为会计</a:t>
            </a:r>
            <a:endParaRPr lang="zh-CN" altLang="en-US" sz="1800" b="1" spc="300" dirty="0">
              <a:solidFill>
                <a:schemeClr val="bg1"/>
              </a:solidFill>
              <a:latin typeface="+mj-ea"/>
              <a:ea typeface="+mj-ea"/>
            </a:endParaRPr>
          </a:p>
        </p:txBody>
      </p:sp>
      <p:sp>
        <p:nvSpPr>
          <p:cNvPr id="969" name="文本框 968"/>
          <p:cNvSpPr txBox="1"/>
          <p:nvPr>
            <p:custDataLst>
              <p:tags r:id="rId7"/>
            </p:custDataLst>
          </p:nvPr>
        </p:nvSpPr>
        <p:spPr>
          <a:xfrm>
            <a:off x="6760040" y="2259005"/>
            <a:ext cx="2024459" cy="1166754"/>
          </a:xfrm>
          <a:prstGeom prst="rect">
            <a:avLst/>
          </a:prstGeom>
          <a:noFill/>
        </p:spPr>
        <p:txBody>
          <a:bodyPr wrap="square" lIns="90000" tIns="46800" rIns="90000" bIns="46800" rtlCol="0" anchor="ctr" anchorCtr="0">
            <a:normAutofit/>
          </a:bodyPr>
          <a:p>
            <a:pPr marL="0" indent="0" algn="ctr">
              <a:lnSpc>
                <a:spcPct val="120000"/>
              </a:lnSpc>
              <a:spcBef>
                <a:spcPts val="0"/>
              </a:spcBef>
              <a:spcAft>
                <a:spcPts val="0"/>
              </a:spcAft>
              <a:buSzPct val="100000"/>
            </a:pPr>
            <a:r>
              <a:rPr lang="zh-CN" altLang="en-US" sz="1800" b="1" spc="300" dirty="0">
                <a:solidFill>
                  <a:schemeClr val="bg1"/>
                </a:solidFill>
                <a:latin typeface="+mj-ea"/>
                <a:ea typeface="+mj-ea"/>
                <a:sym typeface="+mn-ea"/>
              </a:rPr>
              <a:t>会计六要素</a:t>
            </a:r>
            <a:endParaRPr lang="zh-CN" altLang="en-US" sz="1800" b="1" spc="300" dirty="0">
              <a:solidFill>
                <a:schemeClr val="bg1"/>
              </a:solidFill>
              <a:latin typeface="+mj-ea"/>
              <a:ea typeface="+mj-ea"/>
              <a:sym typeface="+mn-ea"/>
            </a:endParaRPr>
          </a:p>
        </p:txBody>
      </p:sp>
    </p:spTree>
    <p:custDataLst>
      <p:tags r:id="rId8"/>
    </p:custDataLst>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矩形 48"/>
          <p:cNvSpPr/>
          <p:nvPr>
            <p:custDataLst>
              <p:tags r:id="rId1"/>
            </p:custDataLst>
          </p:nvPr>
        </p:nvSpPr>
        <p:spPr>
          <a:xfrm>
            <a:off x="1156335" y="2488565"/>
            <a:ext cx="1814400" cy="450850"/>
          </a:xfrm>
          <a:prstGeom prst="rect">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48" name="矩形 47"/>
          <p:cNvSpPr/>
          <p:nvPr>
            <p:custDataLst>
              <p:tags r:id="rId2"/>
            </p:custDataLst>
          </p:nvPr>
        </p:nvSpPr>
        <p:spPr>
          <a:xfrm>
            <a:off x="1210945" y="4340860"/>
            <a:ext cx="1814400" cy="450850"/>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47" name="矩形 46"/>
          <p:cNvSpPr/>
          <p:nvPr>
            <p:custDataLst>
              <p:tags r:id="rId3"/>
            </p:custDataLst>
          </p:nvPr>
        </p:nvSpPr>
        <p:spPr>
          <a:xfrm>
            <a:off x="9102725" y="4436110"/>
            <a:ext cx="1814400" cy="450850"/>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46" name="矩形 45"/>
          <p:cNvSpPr/>
          <p:nvPr>
            <p:custDataLst>
              <p:tags r:id="rId4"/>
            </p:custDataLst>
          </p:nvPr>
        </p:nvSpPr>
        <p:spPr>
          <a:xfrm>
            <a:off x="9087485" y="2827020"/>
            <a:ext cx="1814400" cy="45085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45" name="矩形 44"/>
          <p:cNvSpPr/>
          <p:nvPr>
            <p:custDataLst>
              <p:tags r:id="rId5"/>
            </p:custDataLst>
          </p:nvPr>
        </p:nvSpPr>
        <p:spPr>
          <a:xfrm>
            <a:off x="9128760" y="910590"/>
            <a:ext cx="1814400" cy="45085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 name="矩形 6"/>
          <p:cNvSpPr/>
          <p:nvPr>
            <p:custDataLst>
              <p:tags r:id="rId6"/>
            </p:custDataLst>
          </p:nvPr>
        </p:nvSpPr>
        <p:spPr>
          <a:xfrm>
            <a:off x="1134110" y="885825"/>
            <a:ext cx="1813560" cy="45085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95" name="TextBox 194"/>
          <p:cNvSpPr txBox="1"/>
          <p:nvPr>
            <p:custDataLst>
              <p:tags r:id="rId7"/>
            </p:custDataLst>
          </p:nvPr>
        </p:nvSpPr>
        <p:spPr>
          <a:xfrm>
            <a:off x="1187450" y="910590"/>
            <a:ext cx="1770380" cy="406400"/>
          </a:xfrm>
          <a:prstGeom prst="rect">
            <a:avLst/>
          </a:prstGeom>
          <a:noFill/>
        </p:spPr>
        <p:txBody>
          <a:bodyPr wrap="square" lIns="90000" tIns="46800" rIns="90000" bIns="46800" rtlCol="0" anchor="b" anchorCtr="0">
            <a:normAutofit lnSpcReduction="10000"/>
          </a:bodyPr>
          <a:lstStyle/>
          <a:p>
            <a:pPr algn="ctr">
              <a:lnSpc>
                <a:spcPct val="120000"/>
              </a:lnSpc>
            </a:pPr>
            <a:r>
              <a:rPr lang="zh-CN" altLang="en-US" b="1" spc="300">
                <a:solidFill>
                  <a:sysClr val="window" lastClr="FFFFFF"/>
                </a:solidFill>
                <a:latin typeface="+mj-ea"/>
                <a:ea typeface="+mj-ea"/>
              </a:rPr>
              <a:t>资产</a:t>
            </a:r>
            <a:endParaRPr lang="zh-CN" altLang="en-US" b="1" spc="300">
              <a:solidFill>
                <a:sysClr val="window" lastClr="FFFFFF"/>
              </a:solidFill>
              <a:latin typeface="+mj-ea"/>
              <a:ea typeface="+mj-ea"/>
            </a:endParaRPr>
          </a:p>
        </p:txBody>
      </p:sp>
      <p:sp>
        <p:nvSpPr>
          <p:cNvPr id="196" name="TextBox 195"/>
          <p:cNvSpPr txBox="1"/>
          <p:nvPr>
            <p:custDataLst>
              <p:tags r:id="rId8"/>
            </p:custDataLst>
          </p:nvPr>
        </p:nvSpPr>
        <p:spPr>
          <a:xfrm>
            <a:off x="441325" y="1369060"/>
            <a:ext cx="3951605" cy="817880"/>
          </a:xfrm>
          <a:prstGeom prst="rect">
            <a:avLst/>
          </a:prstGeom>
          <a:noFill/>
        </p:spPr>
        <p:txBody>
          <a:bodyPr wrap="square" tIns="0" rtlCol="0"/>
          <a:lstStyle/>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a:t>
            </a:r>
            <a:r>
              <a:rPr lang="en-US" altLang="zh-CN" sz="1400" dirty="0">
                <a:latin typeface="+mn-ea"/>
                <a:ea typeface="+mn-ea"/>
                <a:cs typeface="+mn-ea"/>
                <a:sym typeface="+mn-ea"/>
              </a:rPr>
              <a:t>1</a:t>
            </a:r>
            <a:r>
              <a:rPr lang="zh-CN" altLang="en-US" sz="1400" dirty="0">
                <a:latin typeface="+mn-ea"/>
                <a:ea typeface="+mn-ea"/>
                <a:cs typeface="+mn-ea"/>
                <a:sym typeface="+mn-ea"/>
              </a:rPr>
              <a:t>）</a:t>
            </a:r>
            <a:r>
              <a:rPr lang="zh-CN" altLang="en-US" sz="1400" dirty="0">
                <a:latin typeface="+mn-lt"/>
                <a:ea typeface="+mn-ea"/>
                <a:sym typeface="+mn-ea"/>
              </a:rPr>
              <a:t>资产应为企业拥有或者控制的资源</a:t>
            </a:r>
            <a:endParaRPr lang="zh-CN" altLang="en-US"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a:t>
            </a:r>
            <a:r>
              <a:rPr lang="en-US" altLang="zh-CN" sz="1400" dirty="0">
                <a:latin typeface="+mn-ea"/>
                <a:ea typeface="+mn-ea"/>
                <a:cs typeface="+mn-ea"/>
                <a:sym typeface="+mn-ea"/>
              </a:rPr>
              <a:t>2</a:t>
            </a:r>
            <a:r>
              <a:rPr lang="zh-CN" altLang="en-US" sz="1400" dirty="0">
                <a:latin typeface="+mn-ea"/>
                <a:ea typeface="+mn-ea"/>
                <a:cs typeface="+mn-ea"/>
                <a:sym typeface="+mn-ea"/>
              </a:rPr>
              <a:t>）</a:t>
            </a:r>
            <a:r>
              <a:rPr lang="zh-CN" altLang="en-US" sz="1400" dirty="0">
                <a:latin typeface="+mn-lt"/>
                <a:ea typeface="+mn-ea"/>
                <a:sym typeface="+mn-ea"/>
              </a:rPr>
              <a:t>资产预期会给企业带来经济利益</a:t>
            </a:r>
            <a:endParaRPr lang="zh-CN" altLang="en-US"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a:t>
            </a:r>
            <a:r>
              <a:rPr lang="en-US" altLang="zh-CN" sz="1400" dirty="0">
                <a:latin typeface="+mn-ea"/>
                <a:ea typeface="+mn-ea"/>
                <a:cs typeface="+mn-ea"/>
                <a:sym typeface="+mn-ea"/>
              </a:rPr>
              <a:t>3</a:t>
            </a:r>
            <a:r>
              <a:rPr lang="zh-CN" altLang="en-US" sz="1400" dirty="0">
                <a:latin typeface="+mn-ea"/>
                <a:ea typeface="+mn-ea"/>
                <a:cs typeface="+mn-ea"/>
                <a:sym typeface="+mn-ea"/>
              </a:rPr>
              <a:t>）</a:t>
            </a:r>
            <a:r>
              <a:rPr lang="zh-CN" altLang="en-US" sz="1400" dirty="0">
                <a:latin typeface="+mn-lt"/>
                <a:ea typeface="+mn-ea"/>
                <a:sym typeface="+mn-ea"/>
              </a:rPr>
              <a:t>资产是由企业过去的交易或者事项形成的</a:t>
            </a:r>
            <a:endParaRPr lang="zh-CN" altLang="en-US" sz="1400" spc="150" dirty="0">
              <a:solidFill>
                <a:sysClr val="window" lastClr="FFFFFF">
                  <a:lumMod val="50000"/>
                </a:sysClr>
              </a:solidFill>
              <a:latin typeface="+mn-lt"/>
              <a:ea typeface="+mn-ea"/>
              <a:cs typeface="+mn-ea"/>
              <a:sym typeface="+mn-ea"/>
            </a:endParaRPr>
          </a:p>
        </p:txBody>
      </p:sp>
      <p:sp>
        <p:nvSpPr>
          <p:cNvPr id="197" name="TextBox 196"/>
          <p:cNvSpPr txBox="1"/>
          <p:nvPr>
            <p:custDataLst>
              <p:tags r:id="rId9"/>
            </p:custDataLst>
          </p:nvPr>
        </p:nvSpPr>
        <p:spPr>
          <a:xfrm>
            <a:off x="9087485" y="2851785"/>
            <a:ext cx="1771200" cy="406400"/>
          </a:xfrm>
          <a:prstGeom prst="rect">
            <a:avLst/>
          </a:prstGeom>
          <a:noFill/>
        </p:spPr>
        <p:txBody>
          <a:bodyPr wrap="square" lIns="90000" tIns="46800" rIns="90000" bIns="46800" rtlCol="0" anchor="b" anchorCtr="0">
            <a:normAutofit lnSpcReduction="10000"/>
          </a:bodyPr>
          <a:lstStyle/>
          <a:p>
            <a:pPr algn="ctr">
              <a:lnSpc>
                <a:spcPct val="120000"/>
              </a:lnSpc>
            </a:pPr>
            <a:r>
              <a:rPr lang="zh-CN" altLang="en-US" b="1" spc="300">
                <a:solidFill>
                  <a:sysClr val="window" lastClr="FFFFFF"/>
                </a:solidFill>
                <a:latin typeface="微软雅黑" panose="020B0503020204020204" pitchFamily="34" charset="-122"/>
                <a:ea typeface="微软雅黑" panose="020B0503020204020204" pitchFamily="34" charset="-122"/>
              </a:rPr>
              <a:t>费用</a:t>
            </a:r>
            <a:endParaRPr lang="zh-CN" altLang="en-US" b="1" spc="300">
              <a:solidFill>
                <a:sysClr val="window" lastClr="FFFFFF"/>
              </a:solidFill>
              <a:latin typeface="微软雅黑" panose="020B0503020204020204" pitchFamily="34" charset="-122"/>
              <a:ea typeface="微软雅黑" panose="020B0503020204020204" pitchFamily="34" charset="-122"/>
            </a:endParaRPr>
          </a:p>
        </p:txBody>
      </p:sp>
      <p:sp>
        <p:nvSpPr>
          <p:cNvPr id="198" name="TextBox 197"/>
          <p:cNvSpPr txBox="1"/>
          <p:nvPr>
            <p:custDataLst>
              <p:tags r:id="rId10"/>
            </p:custDataLst>
          </p:nvPr>
        </p:nvSpPr>
        <p:spPr>
          <a:xfrm>
            <a:off x="8214360" y="3319145"/>
            <a:ext cx="3533775" cy="1116965"/>
          </a:xfrm>
          <a:prstGeom prst="rect">
            <a:avLst/>
          </a:prstGeom>
          <a:noFill/>
        </p:spPr>
        <p:txBody>
          <a:bodyPr wrap="square" tIns="0" rtlCol="0">
            <a:normAutofit/>
          </a:bodyPr>
          <a:lstStyle/>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a:t>
            </a:r>
            <a:r>
              <a:rPr lang="en-US" altLang="zh-CN" sz="1400" dirty="0">
                <a:latin typeface="+mn-ea"/>
                <a:ea typeface="+mn-ea"/>
                <a:cs typeface="+mn-ea"/>
                <a:sym typeface="+mn-ea"/>
              </a:rPr>
              <a:t>1</a:t>
            </a:r>
            <a:r>
              <a:rPr lang="zh-CN" altLang="en-US" sz="1400" dirty="0">
                <a:latin typeface="+mn-ea"/>
                <a:ea typeface="+mn-ea"/>
                <a:cs typeface="+mn-ea"/>
                <a:sym typeface="+mn-ea"/>
              </a:rPr>
              <a:t>）</a:t>
            </a:r>
            <a:r>
              <a:rPr lang="zh-CN" altLang="zh-CN" sz="1400" dirty="0">
                <a:latin typeface="+mn-lt"/>
                <a:ea typeface="+mn-ea"/>
                <a:sym typeface="+mn-ea"/>
              </a:rPr>
              <a:t>费用是企业在日常活动中形成的</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a:t>
            </a:r>
            <a:r>
              <a:rPr lang="en-US" altLang="zh-CN" sz="1400" dirty="0">
                <a:latin typeface="+mn-ea"/>
                <a:ea typeface="+mn-ea"/>
                <a:cs typeface="+mn-ea"/>
                <a:sym typeface="+mn-ea"/>
              </a:rPr>
              <a:t>2</a:t>
            </a:r>
            <a:r>
              <a:rPr lang="zh-CN" altLang="en-US" sz="1400" dirty="0">
                <a:latin typeface="+mn-ea"/>
                <a:ea typeface="+mn-ea"/>
                <a:cs typeface="+mn-ea"/>
                <a:sym typeface="+mn-ea"/>
              </a:rPr>
              <a:t>）</a:t>
            </a:r>
            <a:r>
              <a:rPr lang="zh-CN" altLang="zh-CN" sz="1400" dirty="0">
                <a:latin typeface="+mn-lt"/>
                <a:ea typeface="+mn-ea"/>
                <a:sym typeface="+mn-ea"/>
              </a:rPr>
              <a:t>费用会导致所有者权益的减少</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a:t>
            </a:r>
            <a:r>
              <a:rPr lang="en-US" altLang="zh-CN" sz="1400" dirty="0">
                <a:latin typeface="+mn-ea"/>
                <a:ea typeface="+mn-ea"/>
                <a:cs typeface="+mn-ea"/>
                <a:sym typeface="+mn-ea"/>
              </a:rPr>
              <a:t>3</a:t>
            </a:r>
            <a:r>
              <a:rPr lang="zh-CN" altLang="en-US" sz="1400" dirty="0">
                <a:latin typeface="+mn-ea"/>
                <a:ea typeface="+mn-ea"/>
                <a:cs typeface="+mn-ea"/>
                <a:sym typeface="+mn-ea"/>
              </a:rPr>
              <a:t>）</a:t>
            </a:r>
            <a:r>
              <a:rPr lang="zh-CN" altLang="zh-CN" sz="1400" dirty="0">
                <a:latin typeface="+mn-lt"/>
                <a:ea typeface="+mn-ea"/>
                <a:sym typeface="+mn-ea"/>
              </a:rPr>
              <a:t>费用是与向所有者分配利润无关的经济利益的总流出</a:t>
            </a:r>
            <a:endParaRPr lang="zh-CN" altLang="zh-CN" sz="1400" spc="150" dirty="0">
              <a:solidFill>
                <a:sysClr val="window" lastClr="FFFFFF">
                  <a:lumMod val="50000"/>
                </a:sysClr>
              </a:solidFill>
              <a:latin typeface="+mn-lt"/>
              <a:ea typeface="+mn-ea"/>
              <a:cs typeface="+mn-ea"/>
              <a:sym typeface="+mn-ea"/>
            </a:endParaRPr>
          </a:p>
        </p:txBody>
      </p:sp>
      <p:sp>
        <p:nvSpPr>
          <p:cNvPr id="199" name="TextBox 198"/>
          <p:cNvSpPr txBox="1"/>
          <p:nvPr>
            <p:custDataLst>
              <p:tags r:id="rId11"/>
            </p:custDataLst>
          </p:nvPr>
        </p:nvSpPr>
        <p:spPr>
          <a:xfrm>
            <a:off x="9102725" y="4460875"/>
            <a:ext cx="1771200" cy="406400"/>
          </a:xfrm>
          <a:prstGeom prst="rect">
            <a:avLst/>
          </a:prstGeom>
          <a:noFill/>
        </p:spPr>
        <p:txBody>
          <a:bodyPr wrap="square" lIns="90000" tIns="46800" rIns="90000" bIns="46800" rtlCol="0" anchor="b" anchorCtr="0">
            <a:normAutofit lnSpcReduction="10000"/>
          </a:bodyPr>
          <a:lstStyle/>
          <a:p>
            <a:pPr algn="ctr">
              <a:lnSpc>
                <a:spcPct val="120000"/>
              </a:lnSpc>
            </a:pPr>
            <a:r>
              <a:rPr lang="zh-CN" altLang="en-US" b="1" spc="300">
                <a:solidFill>
                  <a:sysClr val="window" lastClr="FFFFFF"/>
                </a:solidFill>
                <a:latin typeface="微软雅黑" panose="020B0503020204020204" pitchFamily="34" charset="-122"/>
                <a:ea typeface="微软雅黑" panose="020B0503020204020204" pitchFamily="34" charset="-122"/>
              </a:rPr>
              <a:t>收入</a:t>
            </a:r>
            <a:endParaRPr lang="zh-CN" altLang="en-US" b="1" spc="300">
              <a:solidFill>
                <a:sysClr val="window" lastClr="FFFFFF"/>
              </a:solidFill>
              <a:latin typeface="微软雅黑" panose="020B0503020204020204" pitchFamily="34" charset="-122"/>
              <a:ea typeface="微软雅黑" panose="020B0503020204020204" pitchFamily="34" charset="-122"/>
            </a:endParaRPr>
          </a:p>
        </p:txBody>
      </p:sp>
      <p:sp>
        <p:nvSpPr>
          <p:cNvPr id="200" name="TextBox 199"/>
          <p:cNvSpPr txBox="1"/>
          <p:nvPr>
            <p:custDataLst>
              <p:tags r:id="rId12"/>
            </p:custDataLst>
          </p:nvPr>
        </p:nvSpPr>
        <p:spPr>
          <a:xfrm>
            <a:off x="8214360" y="4958715"/>
            <a:ext cx="3559810" cy="1034415"/>
          </a:xfrm>
          <a:prstGeom prst="rect">
            <a:avLst/>
          </a:prstGeom>
          <a:noFill/>
        </p:spPr>
        <p:txBody>
          <a:bodyPr wrap="square" tIns="0" rtlCol="0"/>
          <a:lstStyle/>
          <a:p>
            <a:pPr algn="just" defTabSz="571500">
              <a:lnSpc>
                <a:spcPct val="120000"/>
              </a:lnSpc>
              <a:spcAft>
                <a:spcPts val="625"/>
              </a:spcAft>
            </a:pPr>
            <a:r>
              <a:rPr lang="zh-CN" altLang="zh-CN" sz="1400" dirty="0">
                <a:latin typeface="+mn-lt"/>
                <a:ea typeface="+mn-ea"/>
                <a:sym typeface="+mn-ea"/>
              </a:rPr>
              <a:t>收入是指企业在日常活动中形成的、会导致所有者权益增加的、与所有者投入资本无关的经济利益的总流入。因此，收入是会计活动带来的结果。</a:t>
            </a:r>
            <a:endParaRPr lang="zh-CN" altLang="zh-CN" sz="1400" dirty="0">
              <a:solidFill>
                <a:schemeClr val="tx1"/>
              </a:solidFill>
              <a:latin typeface="+mn-lt"/>
              <a:ea typeface="+mn-ea"/>
            </a:endParaRPr>
          </a:p>
          <a:p>
            <a:pPr algn="ctr" defTabSz="571500">
              <a:lnSpc>
                <a:spcPct val="120000"/>
              </a:lnSpc>
              <a:spcAft>
                <a:spcPts val="625"/>
              </a:spcAft>
            </a:pPr>
            <a:endParaRPr lang="zh-CN" altLang="zh-CN" sz="1400" spc="150" dirty="0">
              <a:solidFill>
                <a:schemeClr val="tx1"/>
              </a:solidFill>
              <a:latin typeface="+mn-lt"/>
              <a:ea typeface="+mn-ea"/>
              <a:cs typeface="+mn-ea"/>
              <a:sym typeface="+mn-lt"/>
            </a:endParaRPr>
          </a:p>
        </p:txBody>
      </p:sp>
      <p:sp>
        <p:nvSpPr>
          <p:cNvPr id="201" name="TextBox 200"/>
          <p:cNvSpPr txBox="1"/>
          <p:nvPr>
            <p:custDataLst>
              <p:tags r:id="rId13"/>
            </p:custDataLst>
          </p:nvPr>
        </p:nvSpPr>
        <p:spPr>
          <a:xfrm>
            <a:off x="1155065" y="2515870"/>
            <a:ext cx="1771200" cy="406400"/>
          </a:xfrm>
          <a:prstGeom prst="rect">
            <a:avLst/>
          </a:prstGeom>
          <a:noFill/>
        </p:spPr>
        <p:txBody>
          <a:bodyPr wrap="square" lIns="90000" tIns="46800" rIns="90000" bIns="46800" rtlCol="0" anchor="b" anchorCtr="0">
            <a:normAutofit lnSpcReduction="10000"/>
          </a:bodyPr>
          <a:lstStyle/>
          <a:p>
            <a:pPr algn="ctr">
              <a:lnSpc>
                <a:spcPct val="120000"/>
              </a:lnSpc>
            </a:pPr>
            <a:r>
              <a:rPr lang="zh-CN" altLang="en-US" b="1" spc="300">
                <a:solidFill>
                  <a:sysClr val="window" lastClr="FFFFFF"/>
                </a:solidFill>
                <a:latin typeface="微软雅黑" panose="020B0503020204020204" pitchFamily="34" charset="-122"/>
                <a:ea typeface="微软雅黑" panose="020B0503020204020204" pitchFamily="34" charset="-122"/>
              </a:rPr>
              <a:t>负债</a:t>
            </a:r>
            <a:endParaRPr lang="zh-CN" altLang="en-US" b="1" spc="300">
              <a:solidFill>
                <a:sysClr val="window" lastClr="FFFFFF"/>
              </a:solidFill>
              <a:latin typeface="微软雅黑" panose="020B0503020204020204" pitchFamily="34" charset="-122"/>
              <a:ea typeface="微软雅黑" panose="020B0503020204020204" pitchFamily="34" charset="-122"/>
            </a:endParaRPr>
          </a:p>
        </p:txBody>
      </p:sp>
      <p:sp>
        <p:nvSpPr>
          <p:cNvPr id="202" name="TextBox 201"/>
          <p:cNvSpPr txBox="1"/>
          <p:nvPr>
            <p:custDataLst>
              <p:tags r:id="rId14"/>
            </p:custDataLst>
          </p:nvPr>
        </p:nvSpPr>
        <p:spPr>
          <a:xfrm>
            <a:off x="441960" y="2960370"/>
            <a:ext cx="3949700" cy="1188720"/>
          </a:xfrm>
          <a:prstGeom prst="rect">
            <a:avLst/>
          </a:prstGeom>
          <a:noFill/>
        </p:spPr>
        <p:txBody>
          <a:bodyPr wrap="square" tIns="0" rtlCol="0"/>
          <a:lstStyle/>
          <a:p>
            <a:pPr algn="just">
              <a:lnSpc>
                <a:spcPct val="120000"/>
              </a:lnSpc>
              <a:spcBef>
                <a:spcPts val="0"/>
              </a:spcBef>
              <a:spcAft>
                <a:spcPts val="0"/>
              </a:spcAft>
              <a:buClr>
                <a:srgbClr val="1486AF"/>
              </a:buClr>
              <a:buSzPct val="100000"/>
            </a:pPr>
            <a:r>
              <a:rPr lang="zh-CN" altLang="zh-CN" sz="1400" dirty="0">
                <a:latin typeface="+mn-lt"/>
                <a:ea typeface="+mn-ea"/>
                <a:sym typeface="+mn-ea"/>
              </a:rPr>
              <a:t>总结起来，负债确认必须具备以下条件：</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a:t>
            </a:r>
            <a:r>
              <a:rPr lang="en-US" altLang="zh-CN" sz="1400" dirty="0">
                <a:latin typeface="+mn-ea"/>
                <a:ea typeface="+mn-ea"/>
                <a:cs typeface="+mn-ea"/>
                <a:sym typeface="+mn-ea"/>
              </a:rPr>
              <a:t>1</a:t>
            </a:r>
            <a:r>
              <a:rPr lang="zh-CN" altLang="en-US" sz="1400" dirty="0">
                <a:latin typeface="+mn-ea"/>
                <a:ea typeface="+mn-ea"/>
                <a:cs typeface="+mn-ea"/>
                <a:sym typeface="+mn-ea"/>
              </a:rPr>
              <a:t>）</a:t>
            </a:r>
            <a:r>
              <a:rPr lang="zh-CN" altLang="zh-CN" sz="1400" dirty="0">
                <a:latin typeface="+mn-lt"/>
                <a:ea typeface="+mn-ea"/>
                <a:sym typeface="+mn-ea"/>
              </a:rPr>
              <a:t>负债是企业承担的现时义务</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a:t>
            </a:r>
            <a:r>
              <a:rPr lang="en-US" altLang="zh-CN" sz="1400" dirty="0">
                <a:latin typeface="+mn-ea"/>
                <a:ea typeface="+mn-ea"/>
                <a:cs typeface="+mn-ea"/>
                <a:sym typeface="+mn-ea"/>
              </a:rPr>
              <a:t>2</a:t>
            </a:r>
            <a:r>
              <a:rPr lang="zh-CN" altLang="en-US" sz="1400" dirty="0">
                <a:latin typeface="+mn-ea"/>
                <a:ea typeface="+mn-ea"/>
                <a:cs typeface="+mn-ea"/>
                <a:sym typeface="+mn-ea"/>
              </a:rPr>
              <a:t>）</a:t>
            </a:r>
            <a:r>
              <a:rPr lang="zh-CN" altLang="zh-CN" sz="1400" dirty="0">
                <a:latin typeface="+mn-lt"/>
                <a:ea typeface="+mn-ea"/>
                <a:sym typeface="+mn-ea"/>
              </a:rPr>
              <a:t>负债预期会导致经济利益流出企业</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a:t>
            </a:r>
            <a:r>
              <a:rPr lang="en-US" altLang="zh-CN" sz="1400" dirty="0">
                <a:latin typeface="+mn-ea"/>
                <a:ea typeface="+mn-ea"/>
                <a:cs typeface="+mn-ea"/>
                <a:sym typeface="+mn-ea"/>
              </a:rPr>
              <a:t>3</a:t>
            </a:r>
            <a:r>
              <a:rPr lang="zh-CN" altLang="en-US" sz="1400" dirty="0">
                <a:latin typeface="+mn-ea"/>
                <a:ea typeface="+mn-ea"/>
                <a:cs typeface="+mn-ea"/>
                <a:sym typeface="+mn-ea"/>
              </a:rPr>
              <a:t>）</a:t>
            </a:r>
            <a:r>
              <a:rPr lang="zh-CN" altLang="zh-CN" sz="1400" dirty="0">
                <a:latin typeface="+mn-lt"/>
                <a:ea typeface="+mn-ea"/>
                <a:sym typeface="+mn-ea"/>
              </a:rPr>
              <a:t>负债是由企业过去的交易或者事项形成的</a:t>
            </a:r>
            <a:endParaRPr lang="zh-CN" altLang="zh-CN" sz="1400" spc="150" dirty="0">
              <a:solidFill>
                <a:sysClr val="window" lastClr="FFFFFF">
                  <a:lumMod val="50000"/>
                </a:sysClr>
              </a:solidFill>
              <a:latin typeface="+mn-lt"/>
              <a:ea typeface="+mn-ea"/>
              <a:cs typeface="+mn-ea"/>
              <a:sym typeface="+mn-ea"/>
            </a:endParaRPr>
          </a:p>
        </p:txBody>
      </p:sp>
      <p:sp>
        <p:nvSpPr>
          <p:cNvPr id="203" name="TextBox 202"/>
          <p:cNvSpPr txBox="1"/>
          <p:nvPr>
            <p:custDataLst>
              <p:tags r:id="rId15"/>
            </p:custDataLst>
          </p:nvPr>
        </p:nvSpPr>
        <p:spPr>
          <a:xfrm>
            <a:off x="1210945" y="4364990"/>
            <a:ext cx="1771200" cy="406400"/>
          </a:xfrm>
          <a:prstGeom prst="rect">
            <a:avLst/>
          </a:prstGeom>
          <a:noFill/>
        </p:spPr>
        <p:txBody>
          <a:bodyPr wrap="square" lIns="90000" tIns="46800" rIns="90000" bIns="46800" rtlCol="0" anchor="b" anchorCtr="0">
            <a:normAutofit lnSpcReduction="10000"/>
          </a:bodyPr>
          <a:lstStyle/>
          <a:p>
            <a:pPr algn="ctr">
              <a:lnSpc>
                <a:spcPct val="120000"/>
              </a:lnSpc>
            </a:pPr>
            <a:r>
              <a:rPr lang="zh-CN" altLang="en-US" b="1" spc="300">
                <a:solidFill>
                  <a:sysClr val="window" lastClr="FFFFFF"/>
                </a:solidFill>
                <a:latin typeface="微软雅黑" panose="020B0503020204020204" pitchFamily="34" charset="-122"/>
                <a:ea typeface="微软雅黑" panose="020B0503020204020204" pitchFamily="34" charset="-122"/>
              </a:rPr>
              <a:t>所有者权益</a:t>
            </a:r>
            <a:endParaRPr lang="zh-CN" altLang="en-US" b="1" spc="300">
              <a:solidFill>
                <a:sysClr val="window" lastClr="FFFFFF"/>
              </a:solidFill>
              <a:latin typeface="微软雅黑" panose="020B0503020204020204" pitchFamily="34" charset="-122"/>
              <a:ea typeface="微软雅黑" panose="020B0503020204020204" pitchFamily="34" charset="-122"/>
            </a:endParaRPr>
          </a:p>
        </p:txBody>
      </p:sp>
      <p:sp>
        <p:nvSpPr>
          <p:cNvPr id="204" name="TextBox 203"/>
          <p:cNvSpPr txBox="1"/>
          <p:nvPr>
            <p:custDataLst>
              <p:tags r:id="rId16"/>
            </p:custDataLst>
          </p:nvPr>
        </p:nvSpPr>
        <p:spPr>
          <a:xfrm>
            <a:off x="442595" y="4826000"/>
            <a:ext cx="3563620" cy="1034415"/>
          </a:xfrm>
          <a:prstGeom prst="rect">
            <a:avLst/>
          </a:prstGeom>
          <a:noFill/>
        </p:spPr>
        <p:txBody>
          <a:bodyPr wrap="square" tIns="0" rtlCol="0"/>
          <a:lstStyle/>
          <a:p>
            <a:pPr algn="just">
              <a:lnSpc>
                <a:spcPct val="120000"/>
              </a:lnSpc>
              <a:spcBef>
                <a:spcPts val="0"/>
              </a:spcBef>
              <a:spcAft>
                <a:spcPts val="0"/>
              </a:spcAft>
              <a:buClr>
                <a:srgbClr val="1486AF"/>
              </a:buClr>
              <a:buSzPct val="100000"/>
            </a:pPr>
            <a:r>
              <a:rPr lang="zh-CN" altLang="zh-CN" sz="1400" dirty="0">
                <a:latin typeface="+mn-lt"/>
                <a:ea typeface="+mn-ea"/>
                <a:sym typeface="+mn-ea"/>
              </a:rPr>
              <a:t>负债和所有者权益构成了企业资本的来源。</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所有者权益就是投资者对企业净资产的所有权，又称为股东权益。所有者权益是所有者对企业资产的剩余索取权。</a:t>
            </a:r>
            <a:endParaRPr lang="zh-CN" altLang="zh-CN" sz="1400" spc="150" dirty="0">
              <a:solidFill>
                <a:sysClr val="window" lastClr="FFFFFF">
                  <a:lumMod val="50000"/>
                </a:sysClr>
              </a:solidFill>
              <a:latin typeface="+mn-lt"/>
              <a:ea typeface="+mn-ea"/>
              <a:cs typeface="+mn-ea"/>
              <a:sym typeface="+mn-ea"/>
            </a:endParaRPr>
          </a:p>
        </p:txBody>
      </p:sp>
      <p:sp>
        <p:nvSpPr>
          <p:cNvPr id="98" name="Freeform 97"/>
          <p:cNvSpPr>
            <a:spLocks noChangeAspect="1"/>
          </p:cNvSpPr>
          <p:nvPr>
            <p:custDataLst>
              <p:tags r:id="rId17"/>
            </p:custDataLst>
          </p:nvPr>
        </p:nvSpPr>
        <p:spPr>
          <a:xfrm>
            <a:off x="4464357" y="1601248"/>
            <a:ext cx="3263712" cy="3263712"/>
          </a:xfrm>
          <a:custGeom>
            <a:avLst/>
            <a:gdLst>
              <a:gd name="connsiteX0" fmla="*/ 1879092 w 3758184"/>
              <a:gd name="connsiteY0" fmla="*/ 202639 h 3758184"/>
              <a:gd name="connsiteX1" fmla="*/ 202639 w 3758184"/>
              <a:gd name="connsiteY1" fmla="*/ 1879092 h 3758184"/>
              <a:gd name="connsiteX2" fmla="*/ 1879092 w 3758184"/>
              <a:gd name="connsiteY2" fmla="*/ 3555545 h 3758184"/>
              <a:gd name="connsiteX3" fmla="*/ 3555545 w 3758184"/>
              <a:gd name="connsiteY3" fmla="*/ 1879092 h 3758184"/>
              <a:gd name="connsiteX4" fmla="*/ 1879092 w 3758184"/>
              <a:gd name="connsiteY4" fmla="*/ 202639 h 3758184"/>
              <a:gd name="connsiteX5" fmla="*/ 1879092 w 3758184"/>
              <a:gd name="connsiteY5" fmla="*/ 0 h 3758184"/>
              <a:gd name="connsiteX6" fmla="*/ 3758184 w 3758184"/>
              <a:gd name="connsiteY6" fmla="*/ 1879092 h 3758184"/>
              <a:gd name="connsiteX7" fmla="*/ 1879092 w 3758184"/>
              <a:gd name="connsiteY7" fmla="*/ 3758184 h 3758184"/>
              <a:gd name="connsiteX8" fmla="*/ 0 w 3758184"/>
              <a:gd name="connsiteY8" fmla="*/ 1879092 h 3758184"/>
              <a:gd name="connsiteX9" fmla="*/ 1879092 w 3758184"/>
              <a:gd name="connsiteY9" fmla="*/ 0 h 37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58184" h="3758184">
                <a:moveTo>
                  <a:pt x="1879092" y="202639"/>
                </a:moveTo>
                <a:cubicBezTo>
                  <a:pt x="953213" y="202639"/>
                  <a:pt x="202639" y="953213"/>
                  <a:pt x="202639" y="1879092"/>
                </a:cubicBezTo>
                <a:cubicBezTo>
                  <a:pt x="202639" y="2804971"/>
                  <a:pt x="953213" y="3555545"/>
                  <a:pt x="1879092" y="3555545"/>
                </a:cubicBezTo>
                <a:cubicBezTo>
                  <a:pt x="2804971" y="3555545"/>
                  <a:pt x="3555545" y="2804971"/>
                  <a:pt x="3555545" y="1879092"/>
                </a:cubicBezTo>
                <a:cubicBezTo>
                  <a:pt x="3555545" y="953213"/>
                  <a:pt x="2804971" y="202639"/>
                  <a:pt x="1879092" y="202639"/>
                </a:cubicBezTo>
                <a:close/>
                <a:moveTo>
                  <a:pt x="1879092" y="0"/>
                </a:moveTo>
                <a:cubicBezTo>
                  <a:pt x="2916886" y="0"/>
                  <a:pt x="3758184" y="841298"/>
                  <a:pt x="3758184" y="1879092"/>
                </a:cubicBezTo>
                <a:cubicBezTo>
                  <a:pt x="3758184" y="2916886"/>
                  <a:pt x="2916886" y="3758184"/>
                  <a:pt x="1879092" y="3758184"/>
                </a:cubicBezTo>
                <a:cubicBezTo>
                  <a:pt x="841298" y="3758184"/>
                  <a:pt x="0" y="2916886"/>
                  <a:pt x="0" y="1879092"/>
                </a:cubicBezTo>
                <a:cubicBezTo>
                  <a:pt x="0" y="841298"/>
                  <a:pt x="841298" y="0"/>
                  <a:pt x="1879092" y="0"/>
                </a:cubicBezTo>
                <a:close/>
              </a:path>
            </a:pathLst>
          </a:cu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a:p>
        </p:txBody>
      </p:sp>
      <p:sp>
        <p:nvSpPr>
          <p:cNvPr id="8" name="文本框 7"/>
          <p:cNvSpPr txBox="1"/>
          <p:nvPr>
            <p:custDataLst>
              <p:tags r:id="rId18"/>
            </p:custDataLst>
          </p:nvPr>
        </p:nvSpPr>
        <p:spPr>
          <a:xfrm>
            <a:off x="5064125" y="2739390"/>
            <a:ext cx="2161540" cy="954405"/>
          </a:xfrm>
          <a:prstGeom prst="rect">
            <a:avLst/>
          </a:prstGeom>
          <a:noFill/>
        </p:spPr>
        <p:txBody>
          <a:bodyPr wrap="square" lIns="90000" tIns="46800" rIns="90000" bIns="46800" rtlCol="0" anchor="ctr" anchorCtr="0">
            <a:normAutofit lnSpcReduction="20000"/>
          </a:bodyPr>
          <a:lstStyle/>
          <a:p>
            <a:pPr algn="ctr">
              <a:lnSpc>
                <a:spcPct val="130000"/>
              </a:lnSpc>
            </a:pPr>
            <a:r>
              <a:rPr lang="zh-CN" altLang="zh-CN" sz="2400" b="1" spc="300" dirty="0">
                <a:solidFill>
                  <a:schemeClr val="accent1"/>
                </a:solidFill>
                <a:effectLst>
                  <a:outerShdw blurRad="38100" dist="25400" dir="5400000" algn="ctr" rotWithShape="0">
                    <a:srgbClr val="6E747A">
                      <a:alpha val="43000"/>
                    </a:srgbClr>
                  </a:outerShdw>
                </a:effectLst>
                <a:uFillTx/>
                <a:latin typeface="+mj-ea"/>
                <a:ea typeface="+mj-ea"/>
              </a:rPr>
              <a:t>会计六要素</a:t>
            </a:r>
            <a:endParaRPr lang="zh-CN" altLang="zh-CN" sz="2400" b="1" spc="300" dirty="0">
              <a:solidFill>
                <a:schemeClr val="accent1"/>
              </a:solidFill>
              <a:effectLst>
                <a:outerShdw blurRad="38100" dist="25400" dir="5400000" algn="ctr" rotWithShape="0">
                  <a:srgbClr val="6E747A">
                    <a:alpha val="43000"/>
                  </a:srgbClr>
                </a:outerShdw>
              </a:effectLst>
              <a:uFillTx/>
              <a:latin typeface="+mj-ea"/>
              <a:ea typeface="+mj-ea"/>
            </a:endParaRPr>
          </a:p>
        </p:txBody>
      </p:sp>
      <p:sp>
        <p:nvSpPr>
          <p:cNvPr id="89" name="TextBox 196"/>
          <p:cNvSpPr txBox="1"/>
          <p:nvPr>
            <p:custDataLst>
              <p:tags r:id="rId19"/>
            </p:custDataLst>
          </p:nvPr>
        </p:nvSpPr>
        <p:spPr>
          <a:xfrm>
            <a:off x="9124315" y="936625"/>
            <a:ext cx="1771200" cy="406400"/>
          </a:xfrm>
          <a:prstGeom prst="rect">
            <a:avLst/>
          </a:prstGeom>
          <a:noFill/>
        </p:spPr>
        <p:txBody>
          <a:bodyPr wrap="square" lIns="90000" tIns="46800" rIns="90000" bIns="46800" rtlCol="0" anchor="b" anchorCtr="0">
            <a:normAutofit lnSpcReduction="10000"/>
          </a:bodyPr>
          <a:lstStyle/>
          <a:p>
            <a:pPr algn="ctr">
              <a:lnSpc>
                <a:spcPct val="120000"/>
              </a:lnSpc>
            </a:pPr>
            <a:r>
              <a:rPr lang="zh-CN" altLang="en-US" b="1" spc="300">
                <a:solidFill>
                  <a:sysClr val="window" lastClr="FFFFFF"/>
                </a:solidFill>
                <a:latin typeface="微软雅黑" panose="020B0503020204020204" pitchFamily="34" charset="-122"/>
                <a:ea typeface="微软雅黑" panose="020B0503020204020204" pitchFamily="34" charset="-122"/>
              </a:rPr>
              <a:t>利润</a:t>
            </a:r>
            <a:endParaRPr lang="zh-CN" altLang="en-US" b="1" spc="300">
              <a:solidFill>
                <a:sysClr val="window" lastClr="FFFFFF"/>
              </a:solidFill>
              <a:latin typeface="微软雅黑" panose="020B0503020204020204" pitchFamily="34" charset="-122"/>
              <a:ea typeface="微软雅黑" panose="020B0503020204020204" pitchFamily="34" charset="-122"/>
            </a:endParaRPr>
          </a:p>
        </p:txBody>
      </p:sp>
      <p:sp>
        <p:nvSpPr>
          <p:cNvPr id="90" name="TextBox 197"/>
          <p:cNvSpPr txBox="1"/>
          <p:nvPr>
            <p:custDataLst>
              <p:tags r:id="rId20"/>
            </p:custDataLst>
          </p:nvPr>
        </p:nvSpPr>
        <p:spPr>
          <a:xfrm>
            <a:off x="8214995" y="1372870"/>
            <a:ext cx="3641725" cy="1549400"/>
          </a:xfrm>
          <a:prstGeom prst="rect">
            <a:avLst/>
          </a:prstGeom>
          <a:noFill/>
        </p:spPr>
        <p:txBody>
          <a:bodyPr wrap="square" tIns="0" rtlCol="0">
            <a:normAutofit lnSpcReduction="10000"/>
          </a:bodyPr>
          <a:lstStyle/>
          <a:p>
            <a:pPr algn="just" defTabSz="571500">
              <a:lnSpc>
                <a:spcPct val="120000"/>
              </a:lnSpc>
              <a:spcAft>
                <a:spcPts val="625"/>
              </a:spcAft>
            </a:pPr>
            <a:r>
              <a:rPr lang="zh-CN" altLang="zh-CN" sz="1400" dirty="0">
                <a:latin typeface="+mn-lt"/>
                <a:ea typeface="+mn-ea"/>
                <a:sym typeface="+mn-ea"/>
              </a:rPr>
              <a:t>利润是指企业在一定会计期间的经营成果，是一种收获。如果企业实现了利润，表明企业的所有者权益将增加，业绩得到了提升；反之，如果企业发生了亏损（即利润为负数），表明企业的所有者权益将减少，业绩下滑了。</a:t>
            </a:r>
            <a:endParaRPr lang="zh-CN" altLang="zh-CN" sz="1200" dirty="0">
              <a:solidFill>
                <a:schemeClr val="tx1"/>
              </a:solidFill>
              <a:latin typeface="+mn-lt"/>
              <a:ea typeface="+mn-ea"/>
            </a:endParaRPr>
          </a:p>
          <a:p>
            <a:pPr algn="ctr" defTabSz="571500">
              <a:lnSpc>
                <a:spcPct val="120000"/>
              </a:lnSpc>
              <a:spcAft>
                <a:spcPts val="625"/>
              </a:spcAft>
            </a:pPr>
            <a:endParaRPr lang="zh-CN" altLang="en-US" sz="1200" spc="150">
              <a:solidFill>
                <a:sysClr val="window" lastClr="FFFFFF">
                  <a:lumMod val="50000"/>
                </a:sysClr>
              </a:solidFill>
              <a:latin typeface="微软雅黑" panose="020B0503020204020204" pitchFamily="34" charset="-122"/>
              <a:ea typeface="微软雅黑" panose="020B0503020204020204" pitchFamily="34" charset="-122"/>
              <a:cs typeface="+mn-ea"/>
              <a:sym typeface="+mn-lt"/>
            </a:endParaRPr>
          </a:p>
        </p:txBody>
      </p:sp>
      <p:sp>
        <p:nvSpPr>
          <p:cNvPr id="38" name="Oval 491"/>
          <p:cNvSpPr>
            <a:spLocks noChangeArrowheads="1"/>
          </p:cNvSpPr>
          <p:nvPr>
            <p:custDataLst>
              <p:tags r:id="rId21"/>
            </p:custDataLst>
          </p:nvPr>
        </p:nvSpPr>
        <p:spPr bwMode="auto">
          <a:xfrm>
            <a:off x="4179609" y="2839191"/>
            <a:ext cx="787827" cy="787827"/>
          </a:xfrm>
          <a:prstGeom prst="ellipse">
            <a:avLst/>
          </a:prstGeom>
          <a:solidFill>
            <a:srgbClr val="FFC000"/>
          </a:solidFill>
          <a:ln w="76200">
            <a:solidFill>
              <a:sysClr val="window" lastClr="FFFFFF">
                <a:lumMod val="85000"/>
              </a:sysClr>
            </a:solidFill>
            <a:round/>
          </a:ln>
        </p:spPr>
        <p:txBody>
          <a:bodyPr vert="horz" wrap="square" lIns="91440" tIns="45720" rIns="91440" bIns="45720" numCol="1" anchor="t" anchorCtr="0" compatLnSpc="1"/>
          <a:lstStyle/>
          <a:p>
            <a:endParaRPr lang="en-US"/>
          </a:p>
        </p:txBody>
      </p:sp>
      <p:sp>
        <p:nvSpPr>
          <p:cNvPr id="39" name="Oval 491"/>
          <p:cNvSpPr>
            <a:spLocks noChangeArrowheads="1"/>
          </p:cNvSpPr>
          <p:nvPr>
            <p:custDataLst>
              <p:tags r:id="rId22"/>
            </p:custDataLst>
          </p:nvPr>
        </p:nvSpPr>
        <p:spPr bwMode="auto">
          <a:xfrm>
            <a:off x="4963497" y="1481457"/>
            <a:ext cx="787827" cy="787827"/>
          </a:xfrm>
          <a:prstGeom prst="ellipse">
            <a:avLst/>
          </a:prstGeom>
          <a:solidFill>
            <a:srgbClr val="1F74AD"/>
          </a:solidFill>
          <a:ln w="76200">
            <a:solidFill>
              <a:sysClr val="window" lastClr="FFFFFF">
                <a:lumMod val="85000"/>
              </a:sysClr>
            </a:solidFill>
            <a:round/>
          </a:ln>
        </p:spPr>
        <p:txBody>
          <a:bodyPr vert="horz" wrap="square" lIns="91440" tIns="45720" rIns="91440" bIns="45720" numCol="1" anchor="t" anchorCtr="0" compatLnSpc="1"/>
          <a:lstStyle/>
          <a:p>
            <a:endParaRPr lang="en-US"/>
          </a:p>
        </p:txBody>
      </p:sp>
      <p:sp>
        <p:nvSpPr>
          <p:cNvPr id="40" name="Oval 491"/>
          <p:cNvSpPr>
            <a:spLocks noChangeArrowheads="1"/>
          </p:cNvSpPr>
          <p:nvPr>
            <p:custDataLst>
              <p:tags r:id="rId23"/>
            </p:custDataLst>
          </p:nvPr>
        </p:nvSpPr>
        <p:spPr bwMode="auto">
          <a:xfrm>
            <a:off x="6531273" y="1481457"/>
            <a:ext cx="787827" cy="787827"/>
          </a:xfrm>
          <a:prstGeom prst="ellipse">
            <a:avLst/>
          </a:prstGeom>
          <a:solidFill>
            <a:srgbClr val="3498DB"/>
          </a:solidFill>
          <a:ln w="76200">
            <a:solidFill>
              <a:sysClr val="window" lastClr="FFFFFF">
                <a:lumMod val="85000"/>
              </a:sysClr>
            </a:solidFill>
            <a:round/>
          </a:ln>
        </p:spPr>
        <p:txBody>
          <a:bodyPr vert="horz" wrap="square" lIns="91440" tIns="45720" rIns="91440" bIns="45720" numCol="1" anchor="t" anchorCtr="0" compatLnSpc="1"/>
          <a:lstStyle/>
          <a:p>
            <a:endParaRPr lang="en-US"/>
          </a:p>
        </p:txBody>
      </p:sp>
      <p:sp>
        <p:nvSpPr>
          <p:cNvPr id="41" name="Oval 491"/>
          <p:cNvSpPr>
            <a:spLocks noChangeArrowheads="1"/>
          </p:cNvSpPr>
          <p:nvPr>
            <p:custDataLst>
              <p:tags r:id="rId24"/>
            </p:custDataLst>
          </p:nvPr>
        </p:nvSpPr>
        <p:spPr bwMode="auto">
          <a:xfrm>
            <a:off x="7315161" y="2839191"/>
            <a:ext cx="787827" cy="787827"/>
          </a:xfrm>
          <a:prstGeom prst="ellipse">
            <a:avLst/>
          </a:prstGeom>
          <a:solidFill>
            <a:srgbClr val="1AA3AA"/>
          </a:solidFill>
          <a:ln w="76200">
            <a:solidFill>
              <a:sysClr val="window" lastClr="FFFFFF">
                <a:lumMod val="85000"/>
              </a:sysClr>
            </a:solidFill>
            <a:round/>
          </a:ln>
        </p:spPr>
        <p:txBody>
          <a:bodyPr vert="horz" wrap="square" lIns="91440" tIns="45720" rIns="91440" bIns="45720" numCol="1" anchor="t" anchorCtr="0" compatLnSpc="1"/>
          <a:lstStyle/>
          <a:p>
            <a:endParaRPr lang="en-US"/>
          </a:p>
        </p:txBody>
      </p:sp>
      <p:sp>
        <p:nvSpPr>
          <p:cNvPr id="42" name="Oval 491"/>
          <p:cNvSpPr>
            <a:spLocks noChangeArrowheads="1"/>
          </p:cNvSpPr>
          <p:nvPr>
            <p:custDataLst>
              <p:tags r:id="rId25"/>
            </p:custDataLst>
          </p:nvPr>
        </p:nvSpPr>
        <p:spPr bwMode="auto">
          <a:xfrm>
            <a:off x="6531273" y="4196925"/>
            <a:ext cx="787827" cy="787827"/>
          </a:xfrm>
          <a:prstGeom prst="ellipse">
            <a:avLst/>
          </a:prstGeom>
          <a:solidFill>
            <a:srgbClr val="69A35B"/>
          </a:solidFill>
          <a:ln w="76200">
            <a:solidFill>
              <a:sysClr val="window" lastClr="FFFFFF">
                <a:lumMod val="85000"/>
              </a:sysClr>
            </a:solidFill>
            <a:round/>
          </a:ln>
        </p:spPr>
        <p:txBody>
          <a:bodyPr vert="horz" wrap="square" lIns="91440" tIns="45720" rIns="91440" bIns="45720" numCol="1" anchor="t" anchorCtr="0" compatLnSpc="1"/>
          <a:lstStyle/>
          <a:p>
            <a:endParaRPr lang="en-US"/>
          </a:p>
        </p:txBody>
      </p:sp>
      <p:sp>
        <p:nvSpPr>
          <p:cNvPr id="43" name="Oval 491"/>
          <p:cNvSpPr>
            <a:spLocks noChangeArrowheads="1"/>
          </p:cNvSpPr>
          <p:nvPr>
            <p:custDataLst>
              <p:tags r:id="rId26"/>
            </p:custDataLst>
          </p:nvPr>
        </p:nvSpPr>
        <p:spPr bwMode="auto">
          <a:xfrm>
            <a:off x="4963497" y="4196925"/>
            <a:ext cx="787827" cy="787827"/>
          </a:xfrm>
          <a:prstGeom prst="ellipse">
            <a:avLst/>
          </a:prstGeom>
          <a:solidFill>
            <a:srgbClr val="9BBB59"/>
          </a:solidFill>
          <a:ln w="76200">
            <a:solidFill>
              <a:sysClr val="window" lastClr="FFFFFF">
                <a:lumMod val="85000"/>
              </a:sysClr>
            </a:solidFill>
            <a:round/>
          </a:ln>
        </p:spPr>
        <p:txBody>
          <a:bodyPr vert="horz" wrap="square" lIns="91440" tIns="45720" rIns="91440" bIns="45720" numCol="1" anchor="t" anchorCtr="0" compatLnSpc="1"/>
          <a:lstStyle/>
          <a:p>
            <a:endParaRPr lang="en-US"/>
          </a:p>
        </p:txBody>
      </p:sp>
      <p:sp>
        <p:nvSpPr>
          <p:cNvPr id="190" name="Freeform 57"/>
          <p:cNvSpPr>
            <a:spLocks noChangeArrowheads="1"/>
          </p:cNvSpPr>
          <p:nvPr>
            <p:custDataLst>
              <p:tags r:id="rId27"/>
            </p:custDataLst>
          </p:nvPr>
        </p:nvSpPr>
        <p:spPr bwMode="auto">
          <a:xfrm>
            <a:off x="6725914" y="1700825"/>
            <a:ext cx="398544" cy="349090"/>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ysClr val="window" lastClr="FFFFFF"/>
          </a:solidFill>
          <a:ln>
            <a:noFill/>
          </a:ln>
          <a:effectLst/>
        </p:spPr>
        <p:txBody>
          <a:bodyPr wrap="none" anchor="ctr"/>
          <a:lstStyle/>
          <a:p>
            <a:endParaRPr lang="en-US"/>
          </a:p>
        </p:txBody>
      </p:sp>
      <p:sp>
        <p:nvSpPr>
          <p:cNvPr id="93" name="Freeform 105"/>
          <p:cNvSpPr>
            <a:spLocks noChangeArrowheads="1"/>
          </p:cNvSpPr>
          <p:nvPr>
            <p:custDataLst>
              <p:tags r:id="rId28"/>
            </p:custDataLst>
          </p:nvPr>
        </p:nvSpPr>
        <p:spPr bwMode="auto">
          <a:xfrm>
            <a:off x="4392434" y="3051948"/>
            <a:ext cx="362177" cy="362312"/>
          </a:xfrm>
          <a:custGeom>
            <a:avLst/>
            <a:gdLst>
              <a:gd name="T0" fmla="*/ 462 w 473"/>
              <a:gd name="T1" fmla="*/ 99 h 521"/>
              <a:gd name="T2" fmla="*/ 442 w 473"/>
              <a:gd name="T3" fmla="*/ 82 h 521"/>
              <a:gd name="T4" fmla="*/ 345 w 473"/>
              <a:gd name="T5" fmla="*/ 130 h 521"/>
              <a:gd name="T6" fmla="*/ 379 w 473"/>
              <a:gd name="T7" fmla="*/ 27 h 521"/>
              <a:gd name="T8" fmla="*/ 359 w 473"/>
              <a:gd name="T9" fmla="*/ 10 h 521"/>
              <a:gd name="T10" fmla="*/ 290 w 473"/>
              <a:gd name="T11" fmla="*/ 49 h 521"/>
              <a:gd name="T12" fmla="*/ 242 w 473"/>
              <a:gd name="T13" fmla="*/ 105 h 521"/>
              <a:gd name="T14" fmla="*/ 249 w 473"/>
              <a:gd name="T15" fmla="*/ 209 h 521"/>
              <a:gd name="T16" fmla="*/ 234 w 473"/>
              <a:gd name="T17" fmla="*/ 225 h 521"/>
              <a:gd name="T18" fmla="*/ 132 w 473"/>
              <a:gd name="T19" fmla="*/ 91 h 521"/>
              <a:gd name="T20" fmla="*/ 138 w 473"/>
              <a:gd name="T21" fmla="*/ 58 h 521"/>
              <a:gd name="T22" fmla="*/ 73 w 473"/>
              <a:gd name="T23" fmla="*/ 31 h 521"/>
              <a:gd name="T24" fmla="*/ 50 w 473"/>
              <a:gd name="T25" fmla="*/ 51 h 521"/>
              <a:gd name="T26" fmla="*/ 57 w 473"/>
              <a:gd name="T27" fmla="*/ 115 h 521"/>
              <a:gd name="T28" fmla="*/ 96 w 473"/>
              <a:gd name="T29" fmla="*/ 120 h 521"/>
              <a:gd name="T30" fmla="*/ 194 w 473"/>
              <a:gd name="T31" fmla="*/ 249 h 521"/>
              <a:gd name="T32" fmla="*/ 153 w 473"/>
              <a:gd name="T33" fmla="*/ 262 h 521"/>
              <a:gd name="T34" fmla="*/ 0 w 473"/>
              <a:gd name="T35" fmla="*/ 440 h 521"/>
              <a:gd name="T36" fmla="*/ 58 w 473"/>
              <a:gd name="T37" fmla="*/ 490 h 521"/>
              <a:gd name="T38" fmla="*/ 117 w 473"/>
              <a:gd name="T39" fmla="*/ 486 h 521"/>
              <a:gd name="T40" fmla="*/ 253 w 473"/>
              <a:gd name="T41" fmla="*/ 327 h 521"/>
              <a:gd name="T42" fmla="*/ 287 w 473"/>
              <a:gd name="T43" fmla="*/ 372 h 521"/>
              <a:gd name="T44" fmla="*/ 288 w 473"/>
              <a:gd name="T45" fmla="*/ 423 h 521"/>
              <a:gd name="T46" fmla="*/ 362 w 473"/>
              <a:gd name="T47" fmla="*/ 521 h 521"/>
              <a:gd name="T48" fmla="*/ 417 w 473"/>
              <a:gd name="T49" fmla="*/ 480 h 521"/>
              <a:gd name="T50" fmla="*/ 416 w 473"/>
              <a:gd name="T51" fmla="*/ 429 h 521"/>
              <a:gd name="T52" fmla="*/ 342 w 473"/>
              <a:gd name="T53" fmla="*/ 330 h 521"/>
              <a:gd name="T54" fmla="*/ 324 w 473"/>
              <a:gd name="T55" fmla="*/ 343 h 521"/>
              <a:gd name="T56" fmla="*/ 261 w 473"/>
              <a:gd name="T57" fmla="*/ 261 h 521"/>
              <a:gd name="T58" fmla="*/ 281 w 473"/>
              <a:gd name="T59" fmla="*/ 237 h 521"/>
              <a:gd name="T60" fmla="*/ 385 w 473"/>
              <a:gd name="T61" fmla="*/ 229 h 521"/>
              <a:gd name="T62" fmla="*/ 434 w 473"/>
              <a:gd name="T63" fmla="*/ 172 h 521"/>
              <a:gd name="T64" fmla="*/ 462 w 473"/>
              <a:gd name="T65" fmla="*/ 99 h 521"/>
              <a:gd name="T66" fmla="*/ 109 w 473"/>
              <a:gd name="T67" fmla="*/ 443 h 521"/>
              <a:gd name="T68" fmla="*/ 73 w 473"/>
              <a:gd name="T69" fmla="*/ 446 h 521"/>
              <a:gd name="T70" fmla="*/ 70 w 473"/>
              <a:gd name="T71" fmla="*/ 410 h 521"/>
              <a:gd name="T72" fmla="*/ 106 w 473"/>
              <a:gd name="T73" fmla="*/ 407 h 521"/>
              <a:gd name="T74" fmla="*/ 109 w 473"/>
              <a:gd name="T75" fmla="*/ 443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3" h="521">
                <a:moveTo>
                  <a:pt x="462" y="99"/>
                </a:moveTo>
                <a:lnTo>
                  <a:pt x="442" y="82"/>
                </a:lnTo>
                <a:cubicBezTo>
                  <a:pt x="400" y="121"/>
                  <a:pt x="382" y="162"/>
                  <a:pt x="345" y="130"/>
                </a:cubicBezTo>
                <a:cubicBezTo>
                  <a:pt x="308" y="98"/>
                  <a:pt x="346" y="75"/>
                  <a:pt x="379" y="27"/>
                </a:cubicBezTo>
                <a:cubicBezTo>
                  <a:pt x="379" y="27"/>
                  <a:pt x="370" y="19"/>
                  <a:pt x="359" y="10"/>
                </a:cubicBezTo>
                <a:cubicBezTo>
                  <a:pt x="348" y="0"/>
                  <a:pt x="317" y="18"/>
                  <a:pt x="290" y="49"/>
                </a:cubicBezTo>
                <a:lnTo>
                  <a:pt x="242" y="105"/>
                </a:lnTo>
                <a:cubicBezTo>
                  <a:pt x="215" y="136"/>
                  <a:pt x="218" y="182"/>
                  <a:pt x="249" y="209"/>
                </a:cubicBezTo>
                <a:lnTo>
                  <a:pt x="234" y="225"/>
                </a:lnTo>
                <a:lnTo>
                  <a:pt x="132" y="91"/>
                </a:lnTo>
                <a:cubicBezTo>
                  <a:pt x="137" y="79"/>
                  <a:pt x="150" y="67"/>
                  <a:pt x="138" y="58"/>
                </a:cubicBezTo>
                <a:lnTo>
                  <a:pt x="73" y="31"/>
                </a:lnTo>
                <a:lnTo>
                  <a:pt x="50" y="51"/>
                </a:lnTo>
                <a:cubicBezTo>
                  <a:pt x="50" y="51"/>
                  <a:pt x="57" y="115"/>
                  <a:pt x="57" y="115"/>
                </a:cubicBezTo>
                <a:cubicBezTo>
                  <a:pt x="63" y="131"/>
                  <a:pt x="82" y="125"/>
                  <a:pt x="96" y="120"/>
                </a:cubicBezTo>
                <a:lnTo>
                  <a:pt x="194" y="249"/>
                </a:lnTo>
                <a:cubicBezTo>
                  <a:pt x="179" y="246"/>
                  <a:pt x="164" y="250"/>
                  <a:pt x="153" y="262"/>
                </a:cubicBezTo>
                <a:lnTo>
                  <a:pt x="0" y="440"/>
                </a:lnTo>
                <a:lnTo>
                  <a:pt x="58" y="490"/>
                </a:lnTo>
                <a:cubicBezTo>
                  <a:pt x="75" y="505"/>
                  <a:pt x="102" y="503"/>
                  <a:pt x="117" y="486"/>
                </a:cubicBezTo>
                <a:lnTo>
                  <a:pt x="253" y="327"/>
                </a:lnTo>
                <a:lnTo>
                  <a:pt x="287" y="372"/>
                </a:lnTo>
                <a:cubicBezTo>
                  <a:pt x="271" y="386"/>
                  <a:pt x="274" y="405"/>
                  <a:pt x="288" y="423"/>
                </a:cubicBezTo>
                <a:lnTo>
                  <a:pt x="362" y="521"/>
                </a:lnTo>
                <a:lnTo>
                  <a:pt x="417" y="480"/>
                </a:lnTo>
                <a:cubicBezTo>
                  <a:pt x="435" y="466"/>
                  <a:pt x="430" y="447"/>
                  <a:pt x="416" y="429"/>
                </a:cubicBezTo>
                <a:lnTo>
                  <a:pt x="342" y="330"/>
                </a:lnTo>
                <a:lnTo>
                  <a:pt x="324" y="343"/>
                </a:lnTo>
                <a:lnTo>
                  <a:pt x="261" y="261"/>
                </a:lnTo>
                <a:lnTo>
                  <a:pt x="281" y="237"/>
                </a:lnTo>
                <a:cubicBezTo>
                  <a:pt x="313" y="263"/>
                  <a:pt x="359" y="259"/>
                  <a:pt x="385" y="229"/>
                </a:cubicBezTo>
                <a:lnTo>
                  <a:pt x="434" y="172"/>
                </a:lnTo>
                <a:cubicBezTo>
                  <a:pt x="461" y="141"/>
                  <a:pt x="473" y="108"/>
                  <a:pt x="462" y="99"/>
                </a:cubicBezTo>
                <a:close/>
                <a:moveTo>
                  <a:pt x="109" y="443"/>
                </a:moveTo>
                <a:cubicBezTo>
                  <a:pt x="100" y="454"/>
                  <a:pt x="84" y="455"/>
                  <a:pt x="73" y="446"/>
                </a:cubicBezTo>
                <a:cubicBezTo>
                  <a:pt x="62" y="437"/>
                  <a:pt x="61" y="420"/>
                  <a:pt x="70" y="410"/>
                </a:cubicBezTo>
                <a:cubicBezTo>
                  <a:pt x="80" y="399"/>
                  <a:pt x="96" y="398"/>
                  <a:pt x="106" y="407"/>
                </a:cubicBezTo>
                <a:cubicBezTo>
                  <a:pt x="117" y="416"/>
                  <a:pt x="118" y="432"/>
                  <a:pt x="109" y="443"/>
                </a:cubicBezTo>
                <a:close/>
              </a:path>
            </a:pathLst>
          </a:custGeom>
          <a:solidFill>
            <a:sysClr val="window" lastClr="FFFFFF"/>
          </a:solidFill>
          <a:ln>
            <a:noFill/>
          </a:ln>
          <a:effectLst/>
        </p:spPr>
        <p:txBody>
          <a:bodyPr wrap="none" anchor="ct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en-US"/>
          </a:p>
        </p:txBody>
      </p:sp>
      <p:sp>
        <p:nvSpPr>
          <p:cNvPr id="193" name="Freeform 107"/>
          <p:cNvSpPr>
            <a:spLocks noChangeArrowheads="1"/>
          </p:cNvSpPr>
          <p:nvPr>
            <p:custDataLst>
              <p:tags r:id="rId29"/>
            </p:custDataLst>
          </p:nvPr>
        </p:nvSpPr>
        <p:spPr bwMode="auto">
          <a:xfrm>
            <a:off x="7554893" y="3064378"/>
            <a:ext cx="308362" cy="337453"/>
          </a:xfrm>
          <a:custGeom>
            <a:avLst/>
            <a:gdLst>
              <a:gd name="T0" fmla="*/ 165386 w 467"/>
              <a:gd name="T1" fmla="*/ 89186 h 510"/>
              <a:gd name="T2" fmla="*/ 165386 w 467"/>
              <a:gd name="T3" fmla="*/ 89186 h 510"/>
              <a:gd name="T4" fmla="*/ 165386 w 467"/>
              <a:gd name="T5" fmla="*/ 89186 h 510"/>
              <a:gd name="T6" fmla="*/ 165386 w 467"/>
              <a:gd name="T7" fmla="*/ 89186 h 510"/>
              <a:gd name="T8" fmla="*/ 83954 w 467"/>
              <a:gd name="T9" fmla="*/ 10110 h 510"/>
              <a:gd name="T10" fmla="*/ 22700 w 467"/>
              <a:gd name="T11" fmla="*/ 10110 h 510"/>
              <a:gd name="T12" fmla="*/ 10089 w 467"/>
              <a:gd name="T13" fmla="*/ 10110 h 510"/>
              <a:gd name="T14" fmla="*/ 20178 w 467"/>
              <a:gd name="T15" fmla="*/ 0 h 510"/>
              <a:gd name="T16" fmla="*/ 20178 w 467"/>
              <a:gd name="T17" fmla="*/ 0 h 510"/>
              <a:gd name="T18" fmla="*/ 83954 w 467"/>
              <a:gd name="T19" fmla="*/ 0 h 510"/>
              <a:gd name="T20" fmla="*/ 83954 w 467"/>
              <a:gd name="T21" fmla="*/ 0 h 510"/>
              <a:gd name="T22" fmla="*/ 83954 w 467"/>
              <a:gd name="T23" fmla="*/ 0 h 510"/>
              <a:gd name="T24" fmla="*/ 91521 w 467"/>
              <a:gd name="T25" fmla="*/ 5055 h 510"/>
              <a:gd name="T26" fmla="*/ 147731 w 467"/>
              <a:gd name="T27" fmla="*/ 58856 h 510"/>
              <a:gd name="T28" fmla="*/ 147731 w 467"/>
              <a:gd name="T29" fmla="*/ 58856 h 510"/>
              <a:gd name="T30" fmla="*/ 165386 w 467"/>
              <a:gd name="T31" fmla="*/ 74021 h 510"/>
              <a:gd name="T32" fmla="*/ 167909 w 467"/>
              <a:gd name="T33" fmla="*/ 81604 h 510"/>
              <a:gd name="T34" fmla="*/ 165386 w 467"/>
              <a:gd name="T35" fmla="*/ 89186 h 510"/>
              <a:gd name="T36" fmla="*/ 73865 w 467"/>
              <a:gd name="T37" fmla="*/ 20581 h 510"/>
              <a:gd name="T38" fmla="*/ 73865 w 467"/>
              <a:gd name="T39" fmla="*/ 20581 h 510"/>
              <a:gd name="T40" fmla="*/ 73865 w 467"/>
              <a:gd name="T41" fmla="*/ 20581 h 510"/>
              <a:gd name="T42" fmla="*/ 73865 w 467"/>
              <a:gd name="T43" fmla="*/ 20581 h 510"/>
              <a:gd name="T44" fmla="*/ 81432 w 467"/>
              <a:gd name="T45" fmla="*/ 25637 h 510"/>
              <a:gd name="T46" fmla="*/ 157820 w 467"/>
              <a:gd name="T47" fmla="*/ 99658 h 510"/>
              <a:gd name="T48" fmla="*/ 162864 w 467"/>
              <a:gd name="T49" fmla="*/ 104713 h 510"/>
              <a:gd name="T50" fmla="*/ 162864 w 467"/>
              <a:gd name="T51" fmla="*/ 104713 h 510"/>
              <a:gd name="T52" fmla="*/ 162864 w 467"/>
              <a:gd name="T53" fmla="*/ 104713 h 510"/>
              <a:gd name="T54" fmla="*/ 162864 w 467"/>
              <a:gd name="T55" fmla="*/ 104713 h 510"/>
              <a:gd name="T56" fmla="*/ 162864 w 467"/>
              <a:gd name="T57" fmla="*/ 107240 h 510"/>
              <a:gd name="T58" fmla="*/ 162864 w 467"/>
              <a:gd name="T59" fmla="*/ 107240 h 510"/>
              <a:gd name="T60" fmla="*/ 162864 w 467"/>
              <a:gd name="T61" fmla="*/ 107240 h 510"/>
              <a:gd name="T62" fmla="*/ 162864 w 467"/>
              <a:gd name="T63" fmla="*/ 107240 h 510"/>
              <a:gd name="T64" fmla="*/ 160342 w 467"/>
              <a:gd name="T65" fmla="*/ 112295 h 510"/>
              <a:gd name="T66" fmla="*/ 160342 w 467"/>
              <a:gd name="T67" fmla="*/ 112295 h 510"/>
              <a:gd name="T68" fmla="*/ 101970 w 467"/>
              <a:gd name="T69" fmla="*/ 181261 h 510"/>
              <a:gd name="T70" fmla="*/ 101970 w 467"/>
              <a:gd name="T71" fmla="*/ 181261 h 510"/>
              <a:gd name="T72" fmla="*/ 94043 w 467"/>
              <a:gd name="T73" fmla="*/ 183789 h 510"/>
              <a:gd name="T74" fmla="*/ 94043 w 467"/>
              <a:gd name="T75" fmla="*/ 183789 h 510"/>
              <a:gd name="T76" fmla="*/ 94043 w 467"/>
              <a:gd name="T77" fmla="*/ 183789 h 510"/>
              <a:gd name="T78" fmla="*/ 94043 w 467"/>
              <a:gd name="T79" fmla="*/ 183789 h 510"/>
              <a:gd name="T80" fmla="*/ 91521 w 467"/>
              <a:gd name="T81" fmla="*/ 183789 h 510"/>
              <a:gd name="T82" fmla="*/ 91521 w 467"/>
              <a:gd name="T83" fmla="*/ 183789 h 510"/>
              <a:gd name="T84" fmla="*/ 86477 w 467"/>
              <a:gd name="T85" fmla="*/ 181261 h 510"/>
              <a:gd name="T86" fmla="*/ 86477 w 467"/>
              <a:gd name="T87" fmla="*/ 181261 h 510"/>
              <a:gd name="T88" fmla="*/ 2522 w 467"/>
              <a:gd name="T89" fmla="*/ 104713 h 510"/>
              <a:gd name="T90" fmla="*/ 2522 w 467"/>
              <a:gd name="T91" fmla="*/ 104713 h 510"/>
              <a:gd name="T92" fmla="*/ 0 w 467"/>
              <a:gd name="T93" fmla="*/ 97130 h 510"/>
              <a:gd name="T94" fmla="*/ 0 w 467"/>
              <a:gd name="T95" fmla="*/ 97130 h 510"/>
              <a:gd name="T96" fmla="*/ 0 w 467"/>
              <a:gd name="T97" fmla="*/ 40802 h 510"/>
              <a:gd name="T98" fmla="*/ 0 w 467"/>
              <a:gd name="T99" fmla="*/ 30692 h 510"/>
              <a:gd name="T100" fmla="*/ 0 w 467"/>
              <a:gd name="T101" fmla="*/ 30692 h 510"/>
              <a:gd name="T102" fmla="*/ 0 w 467"/>
              <a:gd name="T103" fmla="*/ 30692 h 510"/>
              <a:gd name="T104" fmla="*/ 10089 w 467"/>
              <a:gd name="T105" fmla="*/ 20581 h 510"/>
              <a:gd name="T106" fmla="*/ 10089 w 467"/>
              <a:gd name="T107" fmla="*/ 20581 h 510"/>
              <a:gd name="T108" fmla="*/ 73865 w 467"/>
              <a:gd name="T109" fmla="*/ 20581 h 510"/>
              <a:gd name="T110" fmla="*/ 25222 w 467"/>
              <a:gd name="T111" fmla="*/ 61383 h 510"/>
              <a:gd name="T112" fmla="*/ 25222 w 467"/>
              <a:gd name="T113" fmla="*/ 61383 h 510"/>
              <a:gd name="T114" fmla="*/ 40716 w 467"/>
              <a:gd name="T115" fmla="*/ 48385 h 510"/>
              <a:gd name="T116" fmla="*/ 25222 w 467"/>
              <a:gd name="T117" fmla="*/ 35747 h 510"/>
              <a:gd name="T118" fmla="*/ 12611 w 467"/>
              <a:gd name="T119" fmla="*/ 48385 h 510"/>
              <a:gd name="T120" fmla="*/ 25222 w 467"/>
              <a:gd name="T121" fmla="*/ 61383 h 51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7" h="510">
                <a:moveTo>
                  <a:pt x="459" y="247"/>
                </a:moveTo>
                <a:lnTo>
                  <a:pt x="459" y="247"/>
                </a:lnTo>
                <a:cubicBezTo>
                  <a:pt x="233" y="28"/>
                  <a:pt x="233" y="28"/>
                  <a:pt x="233" y="28"/>
                </a:cubicBezTo>
                <a:cubicBezTo>
                  <a:pt x="63" y="28"/>
                  <a:pt x="63" y="28"/>
                  <a:pt x="63" y="28"/>
                </a:cubicBezTo>
                <a:cubicBezTo>
                  <a:pt x="28" y="28"/>
                  <a:pt x="28" y="28"/>
                  <a:pt x="28" y="28"/>
                </a:cubicBezTo>
                <a:cubicBezTo>
                  <a:pt x="28" y="14"/>
                  <a:pt x="35" y="0"/>
                  <a:pt x="56" y="0"/>
                </a:cubicBezTo>
                <a:cubicBezTo>
                  <a:pt x="233" y="0"/>
                  <a:pt x="233" y="0"/>
                  <a:pt x="233" y="0"/>
                </a:cubicBezTo>
                <a:cubicBezTo>
                  <a:pt x="240" y="0"/>
                  <a:pt x="247" y="7"/>
                  <a:pt x="254" y="14"/>
                </a:cubicBezTo>
                <a:cubicBezTo>
                  <a:pt x="410" y="163"/>
                  <a:pt x="410" y="163"/>
                  <a:pt x="410" y="163"/>
                </a:cubicBezTo>
                <a:cubicBezTo>
                  <a:pt x="459" y="205"/>
                  <a:pt x="459" y="205"/>
                  <a:pt x="459" y="205"/>
                </a:cubicBezTo>
                <a:cubicBezTo>
                  <a:pt x="466" y="212"/>
                  <a:pt x="466" y="219"/>
                  <a:pt x="466" y="226"/>
                </a:cubicBezTo>
                <a:cubicBezTo>
                  <a:pt x="466" y="233"/>
                  <a:pt x="466" y="240"/>
                  <a:pt x="459" y="247"/>
                </a:cubicBezTo>
                <a:close/>
                <a:moveTo>
                  <a:pt x="205" y="57"/>
                </a:moveTo>
                <a:lnTo>
                  <a:pt x="205" y="57"/>
                </a:lnTo>
                <a:cubicBezTo>
                  <a:pt x="212" y="57"/>
                  <a:pt x="219" y="64"/>
                  <a:pt x="226" y="71"/>
                </a:cubicBezTo>
                <a:cubicBezTo>
                  <a:pt x="438" y="276"/>
                  <a:pt x="438" y="276"/>
                  <a:pt x="438" y="276"/>
                </a:cubicBezTo>
                <a:cubicBezTo>
                  <a:pt x="445" y="276"/>
                  <a:pt x="445" y="283"/>
                  <a:pt x="452" y="290"/>
                </a:cubicBezTo>
                <a:cubicBezTo>
                  <a:pt x="452" y="290"/>
                  <a:pt x="452" y="290"/>
                  <a:pt x="452" y="297"/>
                </a:cubicBezTo>
                <a:cubicBezTo>
                  <a:pt x="452" y="304"/>
                  <a:pt x="445" y="311"/>
                  <a:pt x="445" y="311"/>
                </a:cubicBezTo>
                <a:cubicBezTo>
                  <a:pt x="283" y="502"/>
                  <a:pt x="283" y="502"/>
                  <a:pt x="283" y="502"/>
                </a:cubicBezTo>
                <a:cubicBezTo>
                  <a:pt x="275" y="509"/>
                  <a:pt x="268" y="509"/>
                  <a:pt x="261" y="509"/>
                </a:cubicBezTo>
                <a:lnTo>
                  <a:pt x="254" y="509"/>
                </a:lnTo>
                <a:cubicBezTo>
                  <a:pt x="254" y="509"/>
                  <a:pt x="247" y="509"/>
                  <a:pt x="240" y="502"/>
                </a:cubicBezTo>
                <a:cubicBezTo>
                  <a:pt x="7" y="290"/>
                  <a:pt x="7" y="290"/>
                  <a:pt x="7" y="290"/>
                </a:cubicBezTo>
                <a:cubicBezTo>
                  <a:pt x="0" y="283"/>
                  <a:pt x="0" y="276"/>
                  <a:pt x="0" y="269"/>
                </a:cubicBezTo>
                <a:cubicBezTo>
                  <a:pt x="0" y="113"/>
                  <a:pt x="0" y="113"/>
                  <a:pt x="0" y="113"/>
                </a:cubicBezTo>
                <a:cubicBezTo>
                  <a:pt x="0" y="85"/>
                  <a:pt x="0" y="85"/>
                  <a:pt x="0" y="85"/>
                </a:cubicBezTo>
                <a:cubicBezTo>
                  <a:pt x="0" y="71"/>
                  <a:pt x="7" y="57"/>
                  <a:pt x="28" y="57"/>
                </a:cubicBezTo>
                <a:lnTo>
                  <a:pt x="205" y="57"/>
                </a:lnTo>
                <a:close/>
                <a:moveTo>
                  <a:pt x="70" y="170"/>
                </a:moveTo>
                <a:lnTo>
                  <a:pt x="70" y="170"/>
                </a:lnTo>
                <a:cubicBezTo>
                  <a:pt x="92" y="170"/>
                  <a:pt x="113" y="156"/>
                  <a:pt x="113" y="134"/>
                </a:cubicBezTo>
                <a:cubicBezTo>
                  <a:pt x="113" y="113"/>
                  <a:pt x="92" y="99"/>
                  <a:pt x="70" y="99"/>
                </a:cubicBezTo>
                <a:cubicBezTo>
                  <a:pt x="49" y="99"/>
                  <a:pt x="35" y="113"/>
                  <a:pt x="35" y="134"/>
                </a:cubicBezTo>
                <a:cubicBezTo>
                  <a:pt x="35" y="156"/>
                  <a:pt x="49" y="170"/>
                  <a:pt x="70" y="170"/>
                </a:cubicBezTo>
                <a:close/>
              </a:path>
            </a:pathLst>
          </a:custGeom>
          <a:solidFill>
            <a:sysClr val="window" lastClr="FFFFFF"/>
          </a:solidFill>
          <a:ln>
            <a:noFill/>
          </a:ln>
          <a:effectLst/>
        </p:spPr>
        <p:txBody>
          <a:bodyPr wrap="none" anchor="ctr"/>
          <a:lstStyle/>
          <a:p>
            <a:endParaRPr lang="en-US"/>
          </a:p>
        </p:txBody>
      </p:sp>
      <p:sp>
        <p:nvSpPr>
          <p:cNvPr id="194" name="Freeform 115"/>
          <p:cNvSpPr>
            <a:spLocks noChangeArrowheads="1"/>
          </p:cNvSpPr>
          <p:nvPr>
            <p:custDataLst>
              <p:tags r:id="rId30"/>
            </p:custDataLst>
          </p:nvPr>
        </p:nvSpPr>
        <p:spPr bwMode="auto">
          <a:xfrm>
            <a:off x="5159593" y="1693552"/>
            <a:ext cx="395635" cy="363637"/>
          </a:xfrm>
          <a:custGeom>
            <a:avLst/>
            <a:gdLst>
              <a:gd name="T0" fmla="*/ 215533 w 601"/>
              <a:gd name="T1" fmla="*/ 81245 h 552"/>
              <a:gd name="T2" fmla="*/ 215533 w 601"/>
              <a:gd name="T3" fmla="*/ 81245 h 552"/>
              <a:gd name="T4" fmla="*/ 187514 w 601"/>
              <a:gd name="T5" fmla="*/ 109285 h 552"/>
              <a:gd name="T6" fmla="*/ 162368 w 601"/>
              <a:gd name="T7" fmla="*/ 81245 h 552"/>
              <a:gd name="T8" fmla="*/ 162368 w 601"/>
              <a:gd name="T9" fmla="*/ 81245 h 552"/>
              <a:gd name="T10" fmla="*/ 162368 w 601"/>
              <a:gd name="T11" fmla="*/ 81245 h 552"/>
              <a:gd name="T12" fmla="*/ 162368 w 601"/>
              <a:gd name="T13" fmla="*/ 81245 h 552"/>
              <a:gd name="T14" fmla="*/ 134349 w 601"/>
              <a:gd name="T15" fmla="*/ 109285 h 552"/>
              <a:gd name="T16" fmla="*/ 106330 w 601"/>
              <a:gd name="T17" fmla="*/ 81245 h 552"/>
              <a:gd name="T18" fmla="*/ 106330 w 601"/>
              <a:gd name="T19" fmla="*/ 81245 h 552"/>
              <a:gd name="T20" fmla="*/ 106330 w 601"/>
              <a:gd name="T21" fmla="*/ 81245 h 552"/>
              <a:gd name="T22" fmla="*/ 106330 w 601"/>
              <a:gd name="T23" fmla="*/ 81245 h 552"/>
              <a:gd name="T24" fmla="*/ 106330 w 601"/>
              <a:gd name="T25" fmla="*/ 81245 h 552"/>
              <a:gd name="T26" fmla="*/ 81184 w 601"/>
              <a:gd name="T27" fmla="*/ 109285 h 552"/>
              <a:gd name="T28" fmla="*/ 53165 w 601"/>
              <a:gd name="T29" fmla="*/ 81245 h 552"/>
              <a:gd name="T30" fmla="*/ 53165 w 601"/>
              <a:gd name="T31" fmla="*/ 81245 h 552"/>
              <a:gd name="T32" fmla="*/ 53165 w 601"/>
              <a:gd name="T33" fmla="*/ 81245 h 552"/>
              <a:gd name="T34" fmla="*/ 53165 w 601"/>
              <a:gd name="T35" fmla="*/ 81245 h 552"/>
              <a:gd name="T36" fmla="*/ 53165 w 601"/>
              <a:gd name="T37" fmla="*/ 81245 h 552"/>
              <a:gd name="T38" fmla="*/ 25145 w 601"/>
              <a:gd name="T39" fmla="*/ 109285 h 552"/>
              <a:gd name="T40" fmla="*/ 0 w 601"/>
              <a:gd name="T41" fmla="*/ 81245 h 552"/>
              <a:gd name="T42" fmla="*/ 0 w 601"/>
              <a:gd name="T43" fmla="*/ 81245 h 552"/>
              <a:gd name="T44" fmla="*/ 0 w 601"/>
              <a:gd name="T45" fmla="*/ 81245 h 552"/>
              <a:gd name="T46" fmla="*/ 0 w 601"/>
              <a:gd name="T47" fmla="*/ 81245 h 552"/>
              <a:gd name="T48" fmla="*/ 17602 w 601"/>
              <a:gd name="T49" fmla="*/ 30197 h 552"/>
              <a:gd name="T50" fmla="*/ 197931 w 601"/>
              <a:gd name="T51" fmla="*/ 30197 h 552"/>
              <a:gd name="T52" fmla="*/ 215533 w 601"/>
              <a:gd name="T53" fmla="*/ 81245 h 552"/>
              <a:gd name="T54" fmla="*/ 182484 w 601"/>
              <a:gd name="T55" fmla="*/ 20131 h 552"/>
              <a:gd name="T56" fmla="*/ 182484 w 601"/>
              <a:gd name="T57" fmla="*/ 20131 h 552"/>
              <a:gd name="T58" fmla="*/ 32689 w 601"/>
              <a:gd name="T59" fmla="*/ 20131 h 552"/>
              <a:gd name="T60" fmla="*/ 22631 w 601"/>
              <a:gd name="T61" fmla="*/ 10066 h 552"/>
              <a:gd name="T62" fmla="*/ 32689 w 601"/>
              <a:gd name="T63" fmla="*/ 0 h 552"/>
              <a:gd name="T64" fmla="*/ 182484 w 601"/>
              <a:gd name="T65" fmla="*/ 0 h 552"/>
              <a:gd name="T66" fmla="*/ 192902 w 601"/>
              <a:gd name="T67" fmla="*/ 10066 h 552"/>
              <a:gd name="T68" fmla="*/ 182484 w 601"/>
              <a:gd name="T69" fmla="*/ 20131 h 552"/>
              <a:gd name="T70" fmla="*/ 30175 w 601"/>
              <a:gd name="T71" fmla="*/ 119350 h 552"/>
              <a:gd name="T72" fmla="*/ 30175 w 601"/>
              <a:gd name="T73" fmla="*/ 119350 h 552"/>
              <a:gd name="T74" fmla="*/ 30175 w 601"/>
              <a:gd name="T75" fmla="*/ 119350 h 552"/>
              <a:gd name="T76" fmla="*/ 32689 w 601"/>
              <a:gd name="T77" fmla="*/ 119350 h 552"/>
              <a:gd name="T78" fmla="*/ 32689 w 601"/>
              <a:gd name="T79" fmla="*/ 119350 h 552"/>
              <a:gd name="T80" fmla="*/ 35204 w 601"/>
              <a:gd name="T81" fmla="*/ 119350 h 552"/>
              <a:gd name="T82" fmla="*/ 40592 w 601"/>
              <a:gd name="T83" fmla="*/ 116834 h 552"/>
              <a:gd name="T84" fmla="*/ 40592 w 601"/>
              <a:gd name="T85" fmla="*/ 116834 h 552"/>
              <a:gd name="T86" fmla="*/ 40592 w 601"/>
              <a:gd name="T87" fmla="*/ 116834 h 552"/>
              <a:gd name="T88" fmla="*/ 40592 w 601"/>
              <a:gd name="T89" fmla="*/ 167522 h 552"/>
              <a:gd name="T90" fmla="*/ 174941 w 601"/>
              <a:gd name="T91" fmla="*/ 167522 h 552"/>
              <a:gd name="T92" fmla="*/ 174941 w 601"/>
              <a:gd name="T93" fmla="*/ 116834 h 552"/>
              <a:gd name="T94" fmla="*/ 174941 w 601"/>
              <a:gd name="T95" fmla="*/ 116834 h 552"/>
              <a:gd name="T96" fmla="*/ 174941 w 601"/>
              <a:gd name="T97" fmla="*/ 116834 h 552"/>
              <a:gd name="T98" fmla="*/ 179970 w 601"/>
              <a:gd name="T99" fmla="*/ 119350 h 552"/>
              <a:gd name="T100" fmla="*/ 182484 w 601"/>
              <a:gd name="T101" fmla="*/ 119350 h 552"/>
              <a:gd name="T102" fmla="*/ 182484 w 601"/>
              <a:gd name="T103" fmla="*/ 119350 h 552"/>
              <a:gd name="T104" fmla="*/ 184999 w 601"/>
              <a:gd name="T105" fmla="*/ 119350 h 552"/>
              <a:gd name="T106" fmla="*/ 184999 w 601"/>
              <a:gd name="T107" fmla="*/ 119350 h 552"/>
              <a:gd name="T108" fmla="*/ 187514 w 601"/>
              <a:gd name="T109" fmla="*/ 119350 h 552"/>
              <a:gd name="T110" fmla="*/ 195416 w 601"/>
              <a:gd name="T111" fmla="*/ 119350 h 552"/>
              <a:gd name="T112" fmla="*/ 195416 w 601"/>
              <a:gd name="T113" fmla="*/ 188013 h 552"/>
              <a:gd name="T114" fmla="*/ 184999 w 601"/>
              <a:gd name="T115" fmla="*/ 198079 h 552"/>
              <a:gd name="T116" fmla="*/ 30175 w 601"/>
              <a:gd name="T117" fmla="*/ 198079 h 552"/>
              <a:gd name="T118" fmla="*/ 20116 w 601"/>
              <a:gd name="T119" fmla="*/ 188013 h 552"/>
              <a:gd name="T120" fmla="*/ 20116 w 601"/>
              <a:gd name="T121" fmla="*/ 119350 h 552"/>
              <a:gd name="T122" fmla="*/ 25145 w 601"/>
              <a:gd name="T123" fmla="*/ 119350 h 552"/>
              <a:gd name="T124" fmla="*/ 30175 w 601"/>
              <a:gd name="T125" fmla="*/ 119350 h 5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52">
                <a:moveTo>
                  <a:pt x="600" y="226"/>
                </a:moveTo>
                <a:lnTo>
                  <a:pt x="600" y="226"/>
                </a:lnTo>
                <a:cubicBezTo>
                  <a:pt x="600" y="268"/>
                  <a:pt x="565" y="304"/>
                  <a:pt x="522" y="304"/>
                </a:cubicBezTo>
                <a:cubicBezTo>
                  <a:pt x="480" y="304"/>
                  <a:pt x="452" y="268"/>
                  <a:pt x="452" y="226"/>
                </a:cubicBezTo>
                <a:cubicBezTo>
                  <a:pt x="452" y="268"/>
                  <a:pt x="417" y="304"/>
                  <a:pt x="374" y="304"/>
                </a:cubicBezTo>
                <a:cubicBezTo>
                  <a:pt x="332" y="304"/>
                  <a:pt x="296" y="268"/>
                  <a:pt x="296" y="226"/>
                </a:cubicBezTo>
                <a:cubicBezTo>
                  <a:pt x="296" y="268"/>
                  <a:pt x="268" y="304"/>
                  <a:pt x="226" y="304"/>
                </a:cubicBezTo>
                <a:cubicBezTo>
                  <a:pt x="183" y="304"/>
                  <a:pt x="148" y="268"/>
                  <a:pt x="148" y="226"/>
                </a:cubicBezTo>
                <a:cubicBezTo>
                  <a:pt x="148" y="268"/>
                  <a:pt x="113" y="304"/>
                  <a:pt x="70" y="304"/>
                </a:cubicBezTo>
                <a:cubicBezTo>
                  <a:pt x="28" y="304"/>
                  <a:pt x="0" y="268"/>
                  <a:pt x="0" y="226"/>
                </a:cubicBezTo>
                <a:cubicBezTo>
                  <a:pt x="49" y="84"/>
                  <a:pt x="49" y="84"/>
                  <a:pt x="49" y="84"/>
                </a:cubicBezTo>
                <a:cubicBezTo>
                  <a:pt x="551" y="84"/>
                  <a:pt x="551" y="84"/>
                  <a:pt x="551" y="84"/>
                </a:cubicBezTo>
                <a:cubicBezTo>
                  <a:pt x="600" y="226"/>
                  <a:pt x="600" y="226"/>
                  <a:pt x="600" y="226"/>
                </a:cubicBezTo>
                <a:close/>
                <a:moveTo>
                  <a:pt x="508" y="56"/>
                </a:moveTo>
                <a:lnTo>
                  <a:pt x="508" y="56"/>
                </a:lnTo>
                <a:cubicBezTo>
                  <a:pt x="91" y="56"/>
                  <a:pt x="91" y="56"/>
                  <a:pt x="91" y="56"/>
                </a:cubicBezTo>
                <a:cubicBezTo>
                  <a:pt x="77" y="56"/>
                  <a:pt x="63" y="49"/>
                  <a:pt x="63" y="28"/>
                </a:cubicBezTo>
                <a:cubicBezTo>
                  <a:pt x="63" y="14"/>
                  <a:pt x="77" y="0"/>
                  <a:pt x="91" y="0"/>
                </a:cubicBezTo>
                <a:cubicBezTo>
                  <a:pt x="508" y="0"/>
                  <a:pt x="508" y="0"/>
                  <a:pt x="508" y="0"/>
                </a:cubicBezTo>
                <a:cubicBezTo>
                  <a:pt x="522" y="0"/>
                  <a:pt x="537" y="14"/>
                  <a:pt x="537" y="28"/>
                </a:cubicBezTo>
                <a:cubicBezTo>
                  <a:pt x="537" y="49"/>
                  <a:pt x="522" y="56"/>
                  <a:pt x="508" y="56"/>
                </a:cubicBezTo>
                <a:close/>
                <a:moveTo>
                  <a:pt x="84" y="332"/>
                </a:moveTo>
                <a:lnTo>
                  <a:pt x="84" y="332"/>
                </a:lnTo>
                <a:cubicBezTo>
                  <a:pt x="84" y="332"/>
                  <a:pt x="84" y="332"/>
                  <a:pt x="91" y="332"/>
                </a:cubicBezTo>
                <a:cubicBezTo>
                  <a:pt x="91" y="332"/>
                  <a:pt x="91" y="332"/>
                  <a:pt x="98" y="332"/>
                </a:cubicBezTo>
                <a:cubicBezTo>
                  <a:pt x="98" y="325"/>
                  <a:pt x="106" y="325"/>
                  <a:pt x="113" y="325"/>
                </a:cubicBezTo>
                <a:cubicBezTo>
                  <a:pt x="113" y="466"/>
                  <a:pt x="113" y="466"/>
                  <a:pt x="113" y="466"/>
                </a:cubicBezTo>
                <a:cubicBezTo>
                  <a:pt x="487" y="466"/>
                  <a:pt x="487" y="466"/>
                  <a:pt x="487" y="466"/>
                </a:cubicBezTo>
                <a:cubicBezTo>
                  <a:pt x="487" y="325"/>
                  <a:pt x="487" y="325"/>
                  <a:pt x="487" y="325"/>
                </a:cubicBezTo>
                <a:cubicBezTo>
                  <a:pt x="494" y="325"/>
                  <a:pt x="494" y="325"/>
                  <a:pt x="501" y="332"/>
                </a:cubicBezTo>
                <a:cubicBezTo>
                  <a:pt x="501" y="332"/>
                  <a:pt x="501" y="332"/>
                  <a:pt x="508" y="332"/>
                </a:cubicBezTo>
                <a:lnTo>
                  <a:pt x="515" y="332"/>
                </a:lnTo>
                <a:lnTo>
                  <a:pt x="522" y="332"/>
                </a:lnTo>
                <a:cubicBezTo>
                  <a:pt x="530" y="332"/>
                  <a:pt x="537" y="332"/>
                  <a:pt x="544" y="332"/>
                </a:cubicBezTo>
                <a:cubicBezTo>
                  <a:pt x="544" y="523"/>
                  <a:pt x="544" y="523"/>
                  <a:pt x="544" y="523"/>
                </a:cubicBezTo>
                <a:cubicBezTo>
                  <a:pt x="544" y="537"/>
                  <a:pt x="530" y="551"/>
                  <a:pt x="515" y="551"/>
                </a:cubicBezTo>
                <a:cubicBezTo>
                  <a:pt x="84" y="551"/>
                  <a:pt x="84" y="551"/>
                  <a:pt x="84" y="551"/>
                </a:cubicBezTo>
                <a:cubicBezTo>
                  <a:pt x="63" y="551"/>
                  <a:pt x="56" y="537"/>
                  <a:pt x="56" y="523"/>
                </a:cubicBezTo>
                <a:cubicBezTo>
                  <a:pt x="56" y="332"/>
                  <a:pt x="56" y="332"/>
                  <a:pt x="56" y="332"/>
                </a:cubicBezTo>
                <a:cubicBezTo>
                  <a:pt x="63" y="332"/>
                  <a:pt x="63" y="332"/>
                  <a:pt x="70" y="332"/>
                </a:cubicBezTo>
                <a:cubicBezTo>
                  <a:pt x="77" y="332"/>
                  <a:pt x="77" y="332"/>
                  <a:pt x="84" y="332"/>
                </a:cubicBezTo>
                <a:close/>
              </a:path>
            </a:pathLst>
          </a:custGeom>
          <a:solidFill>
            <a:sysClr val="window" lastClr="FFFFFF"/>
          </a:solidFill>
          <a:ln>
            <a:noFill/>
          </a:ln>
          <a:effectLst/>
        </p:spPr>
        <p:txBody>
          <a:bodyPr wrap="none" anchor="ctr"/>
          <a:lstStyle/>
          <a:p>
            <a:endParaRPr lang="en-US"/>
          </a:p>
        </p:txBody>
      </p:sp>
      <p:sp>
        <p:nvSpPr>
          <p:cNvPr id="91" name="Freeform 106"/>
          <p:cNvSpPr>
            <a:spLocks noChangeArrowheads="1"/>
          </p:cNvSpPr>
          <p:nvPr>
            <p:custDataLst>
              <p:tags r:id="rId31"/>
            </p:custDataLst>
          </p:nvPr>
        </p:nvSpPr>
        <p:spPr bwMode="auto">
          <a:xfrm>
            <a:off x="6725914" y="4410475"/>
            <a:ext cx="398545" cy="360727"/>
          </a:xfrm>
          <a:custGeom>
            <a:avLst/>
            <a:gdLst>
              <a:gd name="T0" fmla="*/ 207003 w 602"/>
              <a:gd name="T1" fmla="*/ 196489 h 545"/>
              <a:gd name="T2" fmla="*/ 207003 w 602"/>
              <a:gd name="T3" fmla="*/ 196489 h 545"/>
              <a:gd name="T4" fmla="*/ 188940 w 602"/>
              <a:gd name="T5" fmla="*/ 196489 h 545"/>
              <a:gd name="T6" fmla="*/ 188940 w 602"/>
              <a:gd name="T7" fmla="*/ 114859 h 545"/>
              <a:gd name="T8" fmla="*/ 188940 w 602"/>
              <a:gd name="T9" fmla="*/ 50928 h 545"/>
              <a:gd name="T10" fmla="*/ 207003 w 602"/>
              <a:gd name="T11" fmla="*/ 50928 h 545"/>
              <a:gd name="T12" fmla="*/ 217119 w 602"/>
              <a:gd name="T13" fmla="*/ 61403 h 545"/>
              <a:gd name="T14" fmla="*/ 217119 w 602"/>
              <a:gd name="T15" fmla="*/ 124973 h 545"/>
              <a:gd name="T16" fmla="*/ 217119 w 602"/>
              <a:gd name="T17" fmla="*/ 165787 h 545"/>
              <a:gd name="T18" fmla="*/ 217119 w 602"/>
              <a:gd name="T19" fmla="*/ 186375 h 545"/>
              <a:gd name="T20" fmla="*/ 207003 w 602"/>
              <a:gd name="T21" fmla="*/ 196489 h 545"/>
              <a:gd name="T22" fmla="*/ 35765 w 602"/>
              <a:gd name="T23" fmla="*/ 196489 h 545"/>
              <a:gd name="T24" fmla="*/ 35765 w 602"/>
              <a:gd name="T25" fmla="*/ 196489 h 545"/>
              <a:gd name="T26" fmla="*/ 35765 w 602"/>
              <a:gd name="T27" fmla="*/ 114859 h 545"/>
              <a:gd name="T28" fmla="*/ 35765 w 602"/>
              <a:gd name="T29" fmla="*/ 112331 h 545"/>
              <a:gd name="T30" fmla="*/ 35765 w 602"/>
              <a:gd name="T31" fmla="*/ 50928 h 545"/>
              <a:gd name="T32" fmla="*/ 56357 w 602"/>
              <a:gd name="T33" fmla="*/ 50928 h 545"/>
              <a:gd name="T34" fmla="*/ 107295 w 602"/>
              <a:gd name="T35" fmla="*/ 0 h 545"/>
              <a:gd name="T36" fmla="*/ 158233 w 602"/>
              <a:gd name="T37" fmla="*/ 50928 h 545"/>
              <a:gd name="T38" fmla="*/ 178825 w 602"/>
              <a:gd name="T39" fmla="*/ 50928 h 545"/>
              <a:gd name="T40" fmla="*/ 178825 w 602"/>
              <a:gd name="T41" fmla="*/ 114859 h 545"/>
              <a:gd name="T42" fmla="*/ 178825 w 602"/>
              <a:gd name="T43" fmla="*/ 196489 h 545"/>
              <a:gd name="T44" fmla="*/ 35765 w 602"/>
              <a:gd name="T45" fmla="*/ 196489 h 545"/>
              <a:gd name="T46" fmla="*/ 107295 w 602"/>
              <a:gd name="T47" fmla="*/ 20588 h 545"/>
              <a:gd name="T48" fmla="*/ 107295 w 602"/>
              <a:gd name="T49" fmla="*/ 20588 h 545"/>
              <a:gd name="T50" fmla="*/ 76588 w 602"/>
              <a:gd name="T51" fmla="*/ 50928 h 545"/>
              <a:gd name="T52" fmla="*/ 138002 w 602"/>
              <a:gd name="T53" fmla="*/ 50928 h 545"/>
              <a:gd name="T54" fmla="*/ 107295 w 602"/>
              <a:gd name="T55" fmla="*/ 20588 h 545"/>
              <a:gd name="T56" fmla="*/ 0 w 602"/>
              <a:gd name="T57" fmla="*/ 186375 h 545"/>
              <a:gd name="T58" fmla="*/ 0 w 602"/>
              <a:gd name="T59" fmla="*/ 186375 h 545"/>
              <a:gd name="T60" fmla="*/ 0 w 602"/>
              <a:gd name="T61" fmla="*/ 165787 h 545"/>
              <a:gd name="T62" fmla="*/ 0 w 602"/>
              <a:gd name="T63" fmla="*/ 124973 h 545"/>
              <a:gd name="T64" fmla="*/ 0 w 602"/>
              <a:gd name="T65" fmla="*/ 61403 h 545"/>
              <a:gd name="T66" fmla="*/ 10477 w 602"/>
              <a:gd name="T67" fmla="*/ 50928 h 545"/>
              <a:gd name="T68" fmla="*/ 25650 w 602"/>
              <a:gd name="T69" fmla="*/ 50928 h 545"/>
              <a:gd name="T70" fmla="*/ 25650 w 602"/>
              <a:gd name="T71" fmla="*/ 112331 h 545"/>
              <a:gd name="T72" fmla="*/ 25650 w 602"/>
              <a:gd name="T73" fmla="*/ 114859 h 545"/>
              <a:gd name="T74" fmla="*/ 25650 w 602"/>
              <a:gd name="T75" fmla="*/ 196489 h 545"/>
              <a:gd name="T76" fmla="*/ 10477 w 602"/>
              <a:gd name="T77" fmla="*/ 196489 h 545"/>
              <a:gd name="T78" fmla="*/ 0 w 602"/>
              <a:gd name="T79" fmla="*/ 186375 h 5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45">
                <a:moveTo>
                  <a:pt x="573" y="544"/>
                </a:moveTo>
                <a:lnTo>
                  <a:pt x="573" y="544"/>
                </a:lnTo>
                <a:cubicBezTo>
                  <a:pt x="523" y="544"/>
                  <a:pt x="523" y="544"/>
                  <a:pt x="523" y="544"/>
                </a:cubicBezTo>
                <a:cubicBezTo>
                  <a:pt x="523" y="318"/>
                  <a:pt x="523" y="318"/>
                  <a:pt x="523" y="318"/>
                </a:cubicBezTo>
                <a:cubicBezTo>
                  <a:pt x="523" y="141"/>
                  <a:pt x="523" y="141"/>
                  <a:pt x="523" y="141"/>
                </a:cubicBezTo>
                <a:cubicBezTo>
                  <a:pt x="573" y="141"/>
                  <a:pt x="573" y="141"/>
                  <a:pt x="573" y="141"/>
                </a:cubicBezTo>
                <a:cubicBezTo>
                  <a:pt x="587" y="141"/>
                  <a:pt x="601" y="148"/>
                  <a:pt x="601" y="170"/>
                </a:cubicBezTo>
                <a:cubicBezTo>
                  <a:pt x="601" y="346"/>
                  <a:pt x="601" y="346"/>
                  <a:pt x="601" y="346"/>
                </a:cubicBezTo>
                <a:cubicBezTo>
                  <a:pt x="601" y="459"/>
                  <a:pt x="601" y="459"/>
                  <a:pt x="601" y="459"/>
                </a:cubicBezTo>
                <a:cubicBezTo>
                  <a:pt x="601" y="516"/>
                  <a:pt x="601" y="516"/>
                  <a:pt x="601" y="516"/>
                </a:cubicBezTo>
                <a:cubicBezTo>
                  <a:pt x="601" y="530"/>
                  <a:pt x="587" y="544"/>
                  <a:pt x="573" y="544"/>
                </a:cubicBezTo>
                <a:close/>
                <a:moveTo>
                  <a:pt x="99" y="544"/>
                </a:moveTo>
                <a:lnTo>
                  <a:pt x="99" y="544"/>
                </a:lnTo>
                <a:cubicBezTo>
                  <a:pt x="99" y="318"/>
                  <a:pt x="99" y="318"/>
                  <a:pt x="99" y="318"/>
                </a:cubicBezTo>
                <a:cubicBezTo>
                  <a:pt x="99" y="311"/>
                  <a:pt x="99" y="311"/>
                  <a:pt x="99" y="311"/>
                </a:cubicBezTo>
                <a:cubicBezTo>
                  <a:pt x="99" y="141"/>
                  <a:pt x="99" y="141"/>
                  <a:pt x="99" y="141"/>
                </a:cubicBezTo>
                <a:cubicBezTo>
                  <a:pt x="156" y="141"/>
                  <a:pt x="156" y="141"/>
                  <a:pt x="156" y="141"/>
                </a:cubicBezTo>
                <a:cubicBezTo>
                  <a:pt x="156" y="64"/>
                  <a:pt x="219" y="0"/>
                  <a:pt x="297" y="0"/>
                </a:cubicBezTo>
                <a:cubicBezTo>
                  <a:pt x="375" y="0"/>
                  <a:pt x="438" y="64"/>
                  <a:pt x="438" y="141"/>
                </a:cubicBezTo>
                <a:cubicBezTo>
                  <a:pt x="495" y="141"/>
                  <a:pt x="495" y="141"/>
                  <a:pt x="495" y="141"/>
                </a:cubicBezTo>
                <a:cubicBezTo>
                  <a:pt x="495" y="318"/>
                  <a:pt x="495" y="318"/>
                  <a:pt x="495" y="318"/>
                </a:cubicBezTo>
                <a:cubicBezTo>
                  <a:pt x="495" y="544"/>
                  <a:pt x="495" y="544"/>
                  <a:pt x="495" y="544"/>
                </a:cubicBezTo>
                <a:lnTo>
                  <a:pt x="99" y="544"/>
                </a:lnTo>
                <a:close/>
                <a:moveTo>
                  <a:pt x="297" y="57"/>
                </a:moveTo>
                <a:lnTo>
                  <a:pt x="297" y="57"/>
                </a:lnTo>
                <a:cubicBezTo>
                  <a:pt x="255" y="57"/>
                  <a:pt x="212" y="92"/>
                  <a:pt x="212" y="141"/>
                </a:cubicBezTo>
                <a:cubicBezTo>
                  <a:pt x="382" y="141"/>
                  <a:pt x="382" y="141"/>
                  <a:pt x="382" y="141"/>
                </a:cubicBezTo>
                <a:cubicBezTo>
                  <a:pt x="382" y="92"/>
                  <a:pt x="347" y="57"/>
                  <a:pt x="297" y="57"/>
                </a:cubicBezTo>
                <a:close/>
                <a:moveTo>
                  <a:pt x="0" y="516"/>
                </a:moveTo>
                <a:lnTo>
                  <a:pt x="0" y="516"/>
                </a:lnTo>
                <a:cubicBezTo>
                  <a:pt x="0" y="459"/>
                  <a:pt x="0" y="459"/>
                  <a:pt x="0" y="459"/>
                </a:cubicBezTo>
                <a:cubicBezTo>
                  <a:pt x="0" y="346"/>
                  <a:pt x="0" y="346"/>
                  <a:pt x="0" y="346"/>
                </a:cubicBezTo>
                <a:cubicBezTo>
                  <a:pt x="0" y="170"/>
                  <a:pt x="0" y="170"/>
                  <a:pt x="0" y="170"/>
                </a:cubicBezTo>
                <a:cubicBezTo>
                  <a:pt x="0" y="148"/>
                  <a:pt x="7" y="141"/>
                  <a:pt x="29" y="141"/>
                </a:cubicBezTo>
                <a:cubicBezTo>
                  <a:pt x="71" y="141"/>
                  <a:pt x="71" y="141"/>
                  <a:pt x="71" y="141"/>
                </a:cubicBezTo>
                <a:cubicBezTo>
                  <a:pt x="71" y="311"/>
                  <a:pt x="71" y="311"/>
                  <a:pt x="71" y="311"/>
                </a:cubicBezTo>
                <a:cubicBezTo>
                  <a:pt x="71" y="318"/>
                  <a:pt x="71" y="318"/>
                  <a:pt x="71" y="318"/>
                </a:cubicBezTo>
                <a:cubicBezTo>
                  <a:pt x="71" y="544"/>
                  <a:pt x="71" y="544"/>
                  <a:pt x="71" y="544"/>
                </a:cubicBezTo>
                <a:cubicBezTo>
                  <a:pt x="29" y="544"/>
                  <a:pt x="29" y="544"/>
                  <a:pt x="29" y="544"/>
                </a:cubicBezTo>
                <a:cubicBezTo>
                  <a:pt x="7" y="544"/>
                  <a:pt x="0" y="530"/>
                  <a:pt x="0" y="516"/>
                </a:cubicBezTo>
                <a:close/>
              </a:path>
            </a:pathLst>
          </a:custGeom>
          <a:solidFill>
            <a:sysClr val="window" lastClr="FFFFFF"/>
          </a:solidFill>
          <a:ln>
            <a:noFill/>
          </a:ln>
          <a:effectLst/>
        </p:spPr>
        <p:txBody>
          <a:bodyPr wrap="none" anchor="ctr"/>
          <a:lstStyle/>
          <a:p>
            <a:endParaRPr lang="en-US"/>
          </a:p>
        </p:txBody>
      </p:sp>
      <p:sp>
        <p:nvSpPr>
          <p:cNvPr id="92" name="Freeform 105"/>
          <p:cNvSpPr>
            <a:spLocks noChangeArrowheads="1"/>
          </p:cNvSpPr>
          <p:nvPr>
            <p:custDataLst>
              <p:tags r:id="rId32"/>
            </p:custDataLst>
          </p:nvPr>
        </p:nvSpPr>
        <p:spPr bwMode="auto">
          <a:xfrm>
            <a:off x="5158139" y="4401748"/>
            <a:ext cx="398543" cy="378181"/>
          </a:xfrm>
          <a:custGeom>
            <a:avLst/>
            <a:gdLst>
              <a:gd name="T0" fmla="*/ 217118 w 602"/>
              <a:gd name="T1" fmla="*/ 109490 h 573"/>
              <a:gd name="T2" fmla="*/ 217118 w 602"/>
              <a:gd name="T3" fmla="*/ 109490 h 573"/>
              <a:gd name="T4" fmla="*/ 207002 w 602"/>
              <a:gd name="T5" fmla="*/ 119575 h 573"/>
              <a:gd name="T6" fmla="*/ 201945 w 602"/>
              <a:gd name="T7" fmla="*/ 117054 h 573"/>
              <a:gd name="T8" fmla="*/ 201945 w 602"/>
              <a:gd name="T9" fmla="*/ 117054 h 573"/>
              <a:gd name="T10" fmla="*/ 109823 w 602"/>
              <a:gd name="T11" fmla="*/ 25572 h 573"/>
              <a:gd name="T12" fmla="*/ 109823 w 602"/>
              <a:gd name="T13" fmla="*/ 25572 h 573"/>
              <a:gd name="T14" fmla="*/ 109823 w 602"/>
              <a:gd name="T15" fmla="*/ 25572 h 573"/>
              <a:gd name="T16" fmla="*/ 109823 w 602"/>
              <a:gd name="T17" fmla="*/ 25572 h 573"/>
              <a:gd name="T18" fmla="*/ 18063 w 602"/>
              <a:gd name="T19" fmla="*/ 117054 h 573"/>
              <a:gd name="T20" fmla="*/ 18063 w 602"/>
              <a:gd name="T21" fmla="*/ 117054 h 573"/>
              <a:gd name="T22" fmla="*/ 10477 w 602"/>
              <a:gd name="T23" fmla="*/ 119575 h 573"/>
              <a:gd name="T24" fmla="*/ 0 w 602"/>
              <a:gd name="T25" fmla="*/ 109490 h 573"/>
              <a:gd name="T26" fmla="*/ 2529 w 602"/>
              <a:gd name="T27" fmla="*/ 101567 h 573"/>
              <a:gd name="T28" fmla="*/ 102237 w 602"/>
              <a:gd name="T29" fmla="*/ 2521 h 573"/>
              <a:gd name="T30" fmla="*/ 109823 w 602"/>
              <a:gd name="T31" fmla="*/ 0 h 573"/>
              <a:gd name="T32" fmla="*/ 109823 w 602"/>
              <a:gd name="T33" fmla="*/ 0 h 573"/>
              <a:gd name="T34" fmla="*/ 109823 w 602"/>
              <a:gd name="T35" fmla="*/ 0 h 573"/>
              <a:gd name="T36" fmla="*/ 109823 w 602"/>
              <a:gd name="T37" fmla="*/ 0 h 573"/>
              <a:gd name="T38" fmla="*/ 109823 w 602"/>
              <a:gd name="T39" fmla="*/ 0 h 573"/>
              <a:gd name="T40" fmla="*/ 109823 w 602"/>
              <a:gd name="T41" fmla="*/ 0 h 573"/>
              <a:gd name="T42" fmla="*/ 109823 w 602"/>
              <a:gd name="T43" fmla="*/ 0 h 573"/>
              <a:gd name="T44" fmla="*/ 109823 w 602"/>
              <a:gd name="T45" fmla="*/ 0 h 573"/>
              <a:gd name="T46" fmla="*/ 117410 w 602"/>
              <a:gd name="T47" fmla="*/ 2521 h 573"/>
              <a:gd name="T48" fmla="*/ 117410 w 602"/>
              <a:gd name="T49" fmla="*/ 2521 h 573"/>
              <a:gd name="T50" fmla="*/ 155703 w 602"/>
              <a:gd name="T51" fmla="*/ 43220 h 573"/>
              <a:gd name="T52" fmla="*/ 155703 w 602"/>
              <a:gd name="T53" fmla="*/ 33135 h 573"/>
              <a:gd name="T54" fmla="*/ 166180 w 602"/>
              <a:gd name="T55" fmla="*/ 22690 h 573"/>
              <a:gd name="T56" fmla="*/ 176295 w 602"/>
              <a:gd name="T57" fmla="*/ 33135 h 573"/>
              <a:gd name="T58" fmla="*/ 176295 w 602"/>
              <a:gd name="T59" fmla="*/ 63389 h 573"/>
              <a:gd name="T60" fmla="*/ 214589 w 602"/>
              <a:gd name="T61" fmla="*/ 101567 h 573"/>
              <a:gd name="T62" fmla="*/ 214589 w 602"/>
              <a:gd name="T63" fmla="*/ 101567 h 573"/>
              <a:gd name="T64" fmla="*/ 217118 w 602"/>
              <a:gd name="T65" fmla="*/ 109490 h 573"/>
              <a:gd name="T66" fmla="*/ 196526 w 602"/>
              <a:gd name="T67" fmla="*/ 124617 h 573"/>
              <a:gd name="T68" fmla="*/ 196526 w 602"/>
              <a:gd name="T69" fmla="*/ 124617 h 573"/>
              <a:gd name="T70" fmla="*/ 196526 w 602"/>
              <a:gd name="T71" fmla="*/ 155231 h 573"/>
              <a:gd name="T72" fmla="*/ 196526 w 602"/>
              <a:gd name="T73" fmla="*/ 170358 h 573"/>
              <a:gd name="T74" fmla="*/ 196526 w 602"/>
              <a:gd name="T75" fmla="*/ 195930 h 573"/>
              <a:gd name="T76" fmla="*/ 186411 w 602"/>
              <a:gd name="T77" fmla="*/ 206015 h 573"/>
              <a:gd name="T78" fmla="*/ 166180 w 602"/>
              <a:gd name="T79" fmla="*/ 206015 h 573"/>
              <a:gd name="T80" fmla="*/ 166180 w 602"/>
              <a:gd name="T81" fmla="*/ 124617 h 573"/>
              <a:gd name="T82" fmla="*/ 125357 w 602"/>
              <a:gd name="T83" fmla="*/ 124617 h 573"/>
              <a:gd name="T84" fmla="*/ 125357 w 602"/>
              <a:gd name="T85" fmla="*/ 206015 h 573"/>
              <a:gd name="T86" fmla="*/ 30707 w 602"/>
              <a:gd name="T87" fmla="*/ 206015 h 573"/>
              <a:gd name="T88" fmla="*/ 20592 w 602"/>
              <a:gd name="T89" fmla="*/ 195930 h 573"/>
              <a:gd name="T90" fmla="*/ 20592 w 602"/>
              <a:gd name="T91" fmla="*/ 170358 h 573"/>
              <a:gd name="T92" fmla="*/ 20592 w 602"/>
              <a:gd name="T93" fmla="*/ 155231 h 573"/>
              <a:gd name="T94" fmla="*/ 20592 w 602"/>
              <a:gd name="T95" fmla="*/ 124617 h 573"/>
              <a:gd name="T96" fmla="*/ 109823 w 602"/>
              <a:gd name="T97" fmla="*/ 38178 h 573"/>
              <a:gd name="T98" fmla="*/ 196526 w 602"/>
              <a:gd name="T99" fmla="*/ 124617 h 573"/>
              <a:gd name="T100" fmla="*/ 92122 w 602"/>
              <a:gd name="T101" fmla="*/ 124617 h 573"/>
              <a:gd name="T102" fmla="*/ 92122 w 602"/>
              <a:gd name="T103" fmla="*/ 124617 h 573"/>
              <a:gd name="T104" fmla="*/ 51299 w 602"/>
              <a:gd name="T105" fmla="*/ 124617 h 573"/>
              <a:gd name="T106" fmla="*/ 51299 w 602"/>
              <a:gd name="T107" fmla="*/ 165316 h 573"/>
              <a:gd name="T108" fmla="*/ 92122 w 602"/>
              <a:gd name="T109" fmla="*/ 165316 h 573"/>
              <a:gd name="T110" fmla="*/ 92122 w 602"/>
              <a:gd name="T111" fmla="*/ 124617 h 57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2" h="573">
                <a:moveTo>
                  <a:pt x="601" y="304"/>
                </a:moveTo>
                <a:lnTo>
                  <a:pt x="601" y="304"/>
                </a:lnTo>
                <a:cubicBezTo>
                  <a:pt x="601" y="318"/>
                  <a:pt x="594" y="332"/>
                  <a:pt x="573" y="332"/>
                </a:cubicBezTo>
                <a:cubicBezTo>
                  <a:pt x="566" y="332"/>
                  <a:pt x="559" y="325"/>
                  <a:pt x="559" y="325"/>
                </a:cubicBezTo>
                <a:cubicBezTo>
                  <a:pt x="304" y="71"/>
                  <a:pt x="304" y="71"/>
                  <a:pt x="304" y="71"/>
                </a:cubicBezTo>
                <a:cubicBezTo>
                  <a:pt x="50" y="325"/>
                  <a:pt x="50" y="325"/>
                  <a:pt x="50" y="325"/>
                </a:cubicBezTo>
                <a:cubicBezTo>
                  <a:pt x="43" y="325"/>
                  <a:pt x="36" y="332"/>
                  <a:pt x="29" y="332"/>
                </a:cubicBezTo>
                <a:cubicBezTo>
                  <a:pt x="15" y="332"/>
                  <a:pt x="0" y="318"/>
                  <a:pt x="0" y="304"/>
                </a:cubicBezTo>
                <a:cubicBezTo>
                  <a:pt x="0" y="297"/>
                  <a:pt x="0" y="289"/>
                  <a:pt x="7" y="282"/>
                </a:cubicBezTo>
                <a:cubicBezTo>
                  <a:pt x="283" y="7"/>
                  <a:pt x="283" y="7"/>
                  <a:pt x="283" y="7"/>
                </a:cubicBezTo>
                <a:cubicBezTo>
                  <a:pt x="290" y="0"/>
                  <a:pt x="297" y="0"/>
                  <a:pt x="304" y="0"/>
                </a:cubicBezTo>
                <a:cubicBezTo>
                  <a:pt x="311" y="0"/>
                  <a:pt x="318" y="7"/>
                  <a:pt x="325" y="7"/>
                </a:cubicBezTo>
                <a:cubicBezTo>
                  <a:pt x="431" y="120"/>
                  <a:pt x="431" y="120"/>
                  <a:pt x="431" y="120"/>
                </a:cubicBezTo>
                <a:cubicBezTo>
                  <a:pt x="431" y="92"/>
                  <a:pt x="431" y="92"/>
                  <a:pt x="431" y="92"/>
                </a:cubicBezTo>
                <a:cubicBezTo>
                  <a:pt x="431" y="78"/>
                  <a:pt x="446" y="63"/>
                  <a:pt x="460" y="63"/>
                </a:cubicBezTo>
                <a:cubicBezTo>
                  <a:pt x="481" y="63"/>
                  <a:pt x="488" y="78"/>
                  <a:pt x="488" y="92"/>
                </a:cubicBezTo>
                <a:cubicBezTo>
                  <a:pt x="488" y="176"/>
                  <a:pt x="488" y="176"/>
                  <a:pt x="488" y="176"/>
                </a:cubicBezTo>
                <a:cubicBezTo>
                  <a:pt x="594" y="282"/>
                  <a:pt x="594" y="282"/>
                  <a:pt x="594" y="282"/>
                </a:cubicBezTo>
                <a:cubicBezTo>
                  <a:pt x="601" y="289"/>
                  <a:pt x="601" y="297"/>
                  <a:pt x="601" y="304"/>
                </a:cubicBezTo>
                <a:close/>
                <a:moveTo>
                  <a:pt x="544" y="346"/>
                </a:moveTo>
                <a:lnTo>
                  <a:pt x="544" y="346"/>
                </a:lnTo>
                <a:cubicBezTo>
                  <a:pt x="544" y="431"/>
                  <a:pt x="544" y="431"/>
                  <a:pt x="544" y="431"/>
                </a:cubicBezTo>
                <a:cubicBezTo>
                  <a:pt x="544" y="473"/>
                  <a:pt x="544" y="473"/>
                  <a:pt x="544" y="473"/>
                </a:cubicBezTo>
                <a:cubicBezTo>
                  <a:pt x="544" y="544"/>
                  <a:pt x="544" y="544"/>
                  <a:pt x="544" y="544"/>
                </a:cubicBezTo>
                <a:cubicBezTo>
                  <a:pt x="544" y="565"/>
                  <a:pt x="537" y="572"/>
                  <a:pt x="516" y="572"/>
                </a:cubicBezTo>
                <a:cubicBezTo>
                  <a:pt x="460" y="572"/>
                  <a:pt x="460" y="572"/>
                  <a:pt x="460" y="572"/>
                </a:cubicBezTo>
                <a:cubicBezTo>
                  <a:pt x="460" y="346"/>
                  <a:pt x="460" y="346"/>
                  <a:pt x="460" y="346"/>
                </a:cubicBezTo>
                <a:cubicBezTo>
                  <a:pt x="347" y="346"/>
                  <a:pt x="347" y="346"/>
                  <a:pt x="347" y="346"/>
                </a:cubicBezTo>
                <a:cubicBezTo>
                  <a:pt x="347" y="572"/>
                  <a:pt x="347" y="572"/>
                  <a:pt x="347" y="572"/>
                </a:cubicBezTo>
                <a:cubicBezTo>
                  <a:pt x="85" y="572"/>
                  <a:pt x="85" y="572"/>
                  <a:pt x="85" y="572"/>
                </a:cubicBezTo>
                <a:cubicBezTo>
                  <a:pt x="71" y="572"/>
                  <a:pt x="57" y="565"/>
                  <a:pt x="57" y="544"/>
                </a:cubicBezTo>
                <a:cubicBezTo>
                  <a:pt x="57" y="473"/>
                  <a:pt x="57" y="473"/>
                  <a:pt x="57" y="473"/>
                </a:cubicBezTo>
                <a:cubicBezTo>
                  <a:pt x="57" y="431"/>
                  <a:pt x="57" y="431"/>
                  <a:pt x="57" y="431"/>
                </a:cubicBezTo>
                <a:cubicBezTo>
                  <a:pt x="57" y="346"/>
                  <a:pt x="57" y="346"/>
                  <a:pt x="57" y="346"/>
                </a:cubicBezTo>
                <a:cubicBezTo>
                  <a:pt x="304" y="106"/>
                  <a:pt x="304" y="106"/>
                  <a:pt x="304" y="106"/>
                </a:cubicBezTo>
                <a:lnTo>
                  <a:pt x="544" y="346"/>
                </a:lnTo>
                <a:close/>
                <a:moveTo>
                  <a:pt x="255" y="346"/>
                </a:moveTo>
                <a:lnTo>
                  <a:pt x="255" y="346"/>
                </a:lnTo>
                <a:cubicBezTo>
                  <a:pt x="142" y="346"/>
                  <a:pt x="142" y="346"/>
                  <a:pt x="142" y="346"/>
                </a:cubicBezTo>
                <a:cubicBezTo>
                  <a:pt x="142" y="459"/>
                  <a:pt x="142" y="459"/>
                  <a:pt x="142" y="459"/>
                </a:cubicBezTo>
                <a:cubicBezTo>
                  <a:pt x="255" y="459"/>
                  <a:pt x="255" y="459"/>
                  <a:pt x="255" y="459"/>
                </a:cubicBezTo>
                <a:lnTo>
                  <a:pt x="255" y="346"/>
                </a:lnTo>
                <a:close/>
              </a:path>
            </a:pathLst>
          </a:custGeom>
          <a:solidFill>
            <a:sysClr val="window" lastClr="FFFFFF"/>
          </a:solidFill>
          <a:ln>
            <a:noFill/>
          </a:ln>
          <a:effectLst/>
        </p:spPr>
        <p:txBody>
          <a:bodyPr wrap="none" anchor="ctr"/>
          <a:lstStyle/>
          <a:p>
            <a:endParaRPr lang="en-US"/>
          </a:p>
        </p:txBody>
      </p:sp>
    </p:spTree>
    <p:custDataLst>
      <p:tags r:id="rId33"/>
    </p:custData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56005" y="390525"/>
            <a:ext cx="3658235" cy="460375"/>
          </a:xfrm>
          <a:prstGeom prst="rect">
            <a:avLst/>
          </a:prstGeom>
          <a:noFill/>
        </p:spPr>
        <p:txBody>
          <a:bodyPr wrap="square" rtlCol="0">
            <a:spAutoFit/>
          </a:bodyPr>
          <a:p>
            <a:r>
              <a:rPr lang="zh-CN" altLang="en-US" sz="2400" b="1">
                <a:latin typeface="+mj-ea"/>
                <a:ea typeface="+mj-ea"/>
              </a:rPr>
              <a:t>二、会计信息质量要求</a:t>
            </a:r>
            <a:endParaRPr lang="zh-CN" altLang="en-US" sz="2400" b="1">
              <a:latin typeface="+mj-ea"/>
              <a:ea typeface="+mj-ea"/>
            </a:endParaRPr>
          </a:p>
        </p:txBody>
      </p:sp>
      <p:sp>
        <p:nvSpPr>
          <p:cNvPr id="2" name="文本框 1"/>
          <p:cNvSpPr txBox="1"/>
          <p:nvPr/>
        </p:nvSpPr>
        <p:spPr>
          <a:xfrm>
            <a:off x="1056005" y="1218565"/>
            <a:ext cx="10080000" cy="755650"/>
          </a:xfrm>
          <a:prstGeom prst="rect">
            <a:avLst/>
          </a:prstGeom>
          <a:noFill/>
        </p:spPr>
        <p:txBody>
          <a:bodyPr wrap="square" rtlCol="0">
            <a:spAutoFit/>
          </a:bodyPr>
          <a:p>
            <a:pPr indent="457200" algn="just">
              <a:lnSpc>
                <a:spcPct val="120000"/>
              </a:lnSpc>
              <a:spcBef>
                <a:spcPts val="0"/>
              </a:spcBef>
              <a:spcAft>
                <a:spcPts val="0"/>
              </a:spcAft>
            </a:pPr>
            <a:r>
              <a:rPr lang="zh-CN" altLang="zh-CN" dirty="0">
                <a:latin typeface="+mn-lt"/>
                <a:ea typeface="+mn-ea"/>
                <a:sym typeface="+mn-ea"/>
              </a:rPr>
              <a:t>根据基本准则规定，对会计信息质量的要求包括可靠性、相关性、可理解性、可比性、实质重于形式、重要性、谨慎性和及时性。（前四项是首要质量要求，后四项是次要质量要求）</a:t>
            </a:r>
            <a:endParaRPr lang="zh-CN" altLang="en-US"/>
          </a:p>
        </p:txBody>
      </p:sp>
      <p:sp>
        <p:nvSpPr>
          <p:cNvPr id="226" name="PA-Rectangle: Rounded Corners 4"/>
          <p:cNvSpPr/>
          <p:nvPr>
            <p:custDataLst>
              <p:tags r:id="rId1"/>
            </p:custDataLst>
          </p:nvPr>
        </p:nvSpPr>
        <p:spPr>
          <a:xfrm>
            <a:off x="2577237" y="3438163"/>
            <a:ext cx="3235484" cy="60869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27" name="PA-Rectangle: Rounded Corners 53"/>
          <p:cNvSpPr/>
          <p:nvPr>
            <p:custDataLst>
              <p:tags r:id="rId2"/>
            </p:custDataLst>
          </p:nvPr>
        </p:nvSpPr>
        <p:spPr>
          <a:xfrm>
            <a:off x="1634490" y="3438163"/>
            <a:ext cx="737676" cy="608691"/>
          </a:xfrm>
          <a:prstGeom prst="roundRect">
            <a:avLst>
              <a:gd name="adj" fmla="val 50000"/>
            </a:avLst>
          </a:prstGeom>
          <a:solidFill>
            <a:schemeClr val="accent3"/>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28" name="PA-Rectangle: Rounded Corners 4"/>
          <p:cNvSpPr/>
          <p:nvPr>
            <p:custDataLst>
              <p:tags r:id="rId3"/>
            </p:custDataLst>
          </p:nvPr>
        </p:nvSpPr>
        <p:spPr>
          <a:xfrm>
            <a:off x="2577237" y="4349751"/>
            <a:ext cx="3235484" cy="60869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29" name="PA-Rectangle: Rounded Corners 53"/>
          <p:cNvSpPr/>
          <p:nvPr>
            <p:custDataLst>
              <p:tags r:id="rId4"/>
            </p:custDataLst>
          </p:nvPr>
        </p:nvSpPr>
        <p:spPr>
          <a:xfrm>
            <a:off x="1634490" y="4349751"/>
            <a:ext cx="737676" cy="608691"/>
          </a:xfrm>
          <a:prstGeom prst="roundRect">
            <a:avLst>
              <a:gd name="adj" fmla="val 50000"/>
            </a:avLst>
          </a:prstGeom>
          <a:solidFill>
            <a:schemeClr val="accent5"/>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30" name="PA-Rectangle: Rounded Corners 4"/>
          <p:cNvSpPr/>
          <p:nvPr>
            <p:custDataLst>
              <p:tags r:id="rId5"/>
            </p:custDataLst>
          </p:nvPr>
        </p:nvSpPr>
        <p:spPr>
          <a:xfrm>
            <a:off x="2577237" y="5260614"/>
            <a:ext cx="3235484" cy="60869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31" name="PA-Rectangle: Rounded Corners 53"/>
          <p:cNvSpPr/>
          <p:nvPr>
            <p:custDataLst>
              <p:tags r:id="rId6"/>
            </p:custDataLst>
          </p:nvPr>
        </p:nvSpPr>
        <p:spPr>
          <a:xfrm>
            <a:off x="1634490" y="5260614"/>
            <a:ext cx="737676" cy="608691"/>
          </a:xfrm>
          <a:prstGeom prst="roundRect">
            <a:avLst>
              <a:gd name="adj" fmla="val 50000"/>
            </a:avLst>
          </a:prstGeom>
          <a:solidFill>
            <a:schemeClr val="accent5">
              <a:lumMod val="75000"/>
            </a:schemeClr>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32" name="PA-Rectangle: Rounded Corners 4"/>
          <p:cNvSpPr/>
          <p:nvPr>
            <p:custDataLst>
              <p:tags r:id="rId7"/>
            </p:custDataLst>
          </p:nvPr>
        </p:nvSpPr>
        <p:spPr>
          <a:xfrm>
            <a:off x="7480825" y="3438163"/>
            <a:ext cx="3235484" cy="60869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33" name="PA-Rectangle: Rounded Corners 53"/>
          <p:cNvSpPr/>
          <p:nvPr>
            <p:custDataLst>
              <p:tags r:id="rId8"/>
            </p:custDataLst>
          </p:nvPr>
        </p:nvSpPr>
        <p:spPr>
          <a:xfrm>
            <a:off x="6530832" y="3438163"/>
            <a:ext cx="737676" cy="608691"/>
          </a:xfrm>
          <a:prstGeom prst="roundRect">
            <a:avLst>
              <a:gd name="adj" fmla="val 50000"/>
            </a:avLst>
          </a:prstGeom>
          <a:solidFill>
            <a:schemeClr val="accent4"/>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34" name="PA-Rectangle: Rounded Corners 4"/>
          <p:cNvSpPr/>
          <p:nvPr>
            <p:custDataLst>
              <p:tags r:id="rId9"/>
            </p:custDataLst>
          </p:nvPr>
        </p:nvSpPr>
        <p:spPr>
          <a:xfrm>
            <a:off x="7480825" y="4349751"/>
            <a:ext cx="3235484" cy="60869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35" name="PA-Rectangle: Rounded Corners 53"/>
          <p:cNvSpPr/>
          <p:nvPr>
            <p:custDataLst>
              <p:tags r:id="rId10"/>
            </p:custDataLst>
          </p:nvPr>
        </p:nvSpPr>
        <p:spPr>
          <a:xfrm>
            <a:off x="6530832" y="4349751"/>
            <a:ext cx="737676" cy="608691"/>
          </a:xfrm>
          <a:prstGeom prst="roundRect">
            <a:avLst>
              <a:gd name="adj" fmla="val 50000"/>
            </a:avLst>
          </a:prstGeom>
          <a:solidFill>
            <a:schemeClr val="accent6"/>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36" name="PA-Rectangle: Rounded Corners 4"/>
          <p:cNvSpPr/>
          <p:nvPr>
            <p:custDataLst>
              <p:tags r:id="rId11"/>
            </p:custDataLst>
          </p:nvPr>
        </p:nvSpPr>
        <p:spPr>
          <a:xfrm>
            <a:off x="7480825" y="5260614"/>
            <a:ext cx="3235484" cy="60869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37" name="PA-Rectangle: Rounded Corners 53"/>
          <p:cNvSpPr/>
          <p:nvPr>
            <p:custDataLst>
              <p:tags r:id="rId12"/>
            </p:custDataLst>
          </p:nvPr>
        </p:nvSpPr>
        <p:spPr>
          <a:xfrm>
            <a:off x="6530832" y="5260614"/>
            <a:ext cx="737676" cy="608691"/>
          </a:xfrm>
          <a:prstGeom prst="roundRect">
            <a:avLst>
              <a:gd name="adj" fmla="val 50000"/>
            </a:avLst>
          </a:prstGeom>
          <a:solidFill>
            <a:schemeClr val="accent6">
              <a:lumMod val="75000"/>
            </a:schemeClr>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38" name="PA-Rectangle: Rounded Corners 4"/>
          <p:cNvSpPr/>
          <p:nvPr>
            <p:custDataLst>
              <p:tags r:id="rId13"/>
            </p:custDataLst>
          </p:nvPr>
        </p:nvSpPr>
        <p:spPr>
          <a:xfrm>
            <a:off x="2577237" y="2527300"/>
            <a:ext cx="3235484" cy="60869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39" name="PA-Rectangle: Rounded Corners 53"/>
          <p:cNvSpPr/>
          <p:nvPr>
            <p:custDataLst>
              <p:tags r:id="rId14"/>
            </p:custDataLst>
          </p:nvPr>
        </p:nvSpPr>
        <p:spPr>
          <a:xfrm>
            <a:off x="1634490" y="2527300"/>
            <a:ext cx="737676" cy="608691"/>
          </a:xfrm>
          <a:prstGeom prst="roundRect">
            <a:avLst>
              <a:gd name="adj" fmla="val 50000"/>
            </a:avLst>
          </a:prstGeom>
          <a:solidFill>
            <a:schemeClr val="accent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40" name="PA-Rectangle: Rounded Corners 4"/>
          <p:cNvSpPr/>
          <p:nvPr>
            <p:custDataLst>
              <p:tags r:id="rId15"/>
            </p:custDataLst>
          </p:nvPr>
        </p:nvSpPr>
        <p:spPr>
          <a:xfrm>
            <a:off x="7480825" y="2527300"/>
            <a:ext cx="3235484" cy="60869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41" name="PA-Rectangle: Rounded Corners 53"/>
          <p:cNvSpPr/>
          <p:nvPr>
            <p:custDataLst>
              <p:tags r:id="rId16"/>
            </p:custDataLst>
          </p:nvPr>
        </p:nvSpPr>
        <p:spPr>
          <a:xfrm>
            <a:off x="6530832" y="2527300"/>
            <a:ext cx="737676" cy="608691"/>
          </a:xfrm>
          <a:prstGeom prst="roundRect">
            <a:avLst>
              <a:gd name="adj" fmla="val 50000"/>
            </a:avLst>
          </a:prstGeom>
          <a:solidFill>
            <a:schemeClr val="accent2"/>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242" name="PA-文本框 37"/>
          <p:cNvSpPr txBox="1"/>
          <p:nvPr>
            <p:custDataLst>
              <p:tags r:id="rId17"/>
            </p:custDataLst>
          </p:nvPr>
        </p:nvSpPr>
        <p:spPr>
          <a:xfrm>
            <a:off x="2863467" y="2575850"/>
            <a:ext cx="2670299" cy="511591"/>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800" b="0" i="0" kern="1200" cap="none" spc="150" normalizeH="0" noProof="0">
                <a:ln>
                  <a:noFill/>
                </a:ln>
                <a:solidFill>
                  <a:srgbClr val="000000">
                    <a:lumMod val="50000"/>
                    <a:lumOff val="50000"/>
                  </a:srgbClr>
                </a:solidFill>
                <a:effectLst/>
                <a:latin typeface="+mn-ea"/>
                <a:ea typeface="+mn-ea"/>
                <a:cs typeface="+mn-cs"/>
              </a:rPr>
              <a:t>可靠性</a:t>
            </a:r>
            <a:endParaRPr kumimoji="0" lang="zh-CN" altLang="en-US" sz="1800" b="0" i="0" kern="1200" cap="none" spc="150" normalizeH="0" noProof="0">
              <a:ln>
                <a:noFill/>
              </a:ln>
              <a:solidFill>
                <a:srgbClr val="000000">
                  <a:lumMod val="50000"/>
                  <a:lumOff val="50000"/>
                </a:srgbClr>
              </a:solidFill>
              <a:effectLst/>
              <a:latin typeface="+mn-ea"/>
              <a:ea typeface="+mn-ea"/>
              <a:cs typeface="+mn-cs"/>
            </a:endParaRPr>
          </a:p>
        </p:txBody>
      </p:sp>
      <p:sp>
        <p:nvSpPr>
          <p:cNvPr id="243" name="PA-文本框 38"/>
          <p:cNvSpPr txBox="1"/>
          <p:nvPr>
            <p:custDataLst>
              <p:tags r:id="rId18"/>
            </p:custDataLst>
          </p:nvPr>
        </p:nvSpPr>
        <p:spPr>
          <a:xfrm>
            <a:off x="2863467" y="3485989"/>
            <a:ext cx="2670299" cy="513519"/>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800" b="0" i="0" kern="1200" cap="none" spc="150" normalizeH="0" noProof="0">
                <a:ln>
                  <a:noFill/>
                </a:ln>
                <a:solidFill>
                  <a:srgbClr val="000000">
                    <a:lumMod val="50000"/>
                    <a:lumOff val="50000"/>
                  </a:srgbClr>
                </a:solidFill>
                <a:effectLst/>
                <a:latin typeface="+mn-ea"/>
                <a:ea typeface="+mn-ea"/>
                <a:cs typeface="+mn-cs"/>
              </a:rPr>
              <a:t>可理解性</a:t>
            </a:r>
            <a:endParaRPr kumimoji="0" lang="zh-CN" altLang="en-US" sz="1800" b="0" i="0" kern="1200" cap="none" spc="150" normalizeH="0" noProof="0">
              <a:ln>
                <a:noFill/>
              </a:ln>
              <a:solidFill>
                <a:srgbClr val="000000">
                  <a:lumMod val="50000"/>
                  <a:lumOff val="50000"/>
                </a:srgbClr>
              </a:solidFill>
              <a:effectLst/>
              <a:latin typeface="+mn-ea"/>
              <a:ea typeface="+mn-ea"/>
              <a:cs typeface="+mn-cs"/>
            </a:endParaRPr>
          </a:p>
        </p:txBody>
      </p:sp>
      <p:sp>
        <p:nvSpPr>
          <p:cNvPr id="244" name="PA-文本框 39"/>
          <p:cNvSpPr txBox="1"/>
          <p:nvPr>
            <p:custDataLst>
              <p:tags r:id="rId19"/>
            </p:custDataLst>
          </p:nvPr>
        </p:nvSpPr>
        <p:spPr>
          <a:xfrm>
            <a:off x="2863467" y="4396852"/>
            <a:ext cx="2670299" cy="513519"/>
          </a:xfrm>
          <a:prstGeom prst="rect">
            <a:avLst/>
          </a:prstGeom>
          <a:noFill/>
        </p:spPr>
        <p:txBody>
          <a:bodyPr wrap="square" rtlCol="0"/>
          <a:lstStyle>
            <a:defPPr>
              <a:defRPr lang="zh-CN"/>
            </a:defPPr>
            <a:lvl1pPr algn="ctr">
              <a:defRPr sz="2000"/>
            </a:lvl1pPr>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800" b="0" i="0" kern="1200" cap="none" spc="150" normalizeH="0" noProof="0">
                <a:ln>
                  <a:noFill/>
                </a:ln>
                <a:solidFill>
                  <a:srgbClr val="000000">
                    <a:lumMod val="50000"/>
                    <a:lumOff val="50000"/>
                  </a:srgbClr>
                </a:solidFill>
                <a:effectLst/>
                <a:latin typeface="Arial" panose="020B0604020202020204" pitchFamily="34" charset="0"/>
                <a:ea typeface="微软雅黑" panose="020B0503020204020204" pitchFamily="34" charset="-122"/>
                <a:cs typeface="+mn-cs"/>
              </a:rPr>
              <a:t>实质重于形式</a:t>
            </a:r>
            <a:endParaRPr kumimoji="0" lang="zh-CN" altLang="en-US" sz="1800" b="0" i="0" kern="1200" cap="none" spc="150" normalizeH="0" noProof="0">
              <a:ln>
                <a:noFill/>
              </a:ln>
              <a:solidFill>
                <a:srgbClr val="000000">
                  <a:lumMod val="50000"/>
                  <a:lumOff val="50000"/>
                </a:srgbClr>
              </a:solidFill>
              <a:effectLst/>
              <a:latin typeface="Arial" panose="020B0604020202020204" pitchFamily="34" charset="0"/>
              <a:ea typeface="微软雅黑" panose="020B0503020204020204" pitchFamily="34" charset="-122"/>
              <a:cs typeface="+mn-cs"/>
            </a:endParaRPr>
          </a:p>
        </p:txBody>
      </p:sp>
      <p:sp>
        <p:nvSpPr>
          <p:cNvPr id="245" name="PA-文本框 40"/>
          <p:cNvSpPr txBox="1"/>
          <p:nvPr>
            <p:custDataLst>
              <p:tags r:id="rId20"/>
            </p:custDataLst>
          </p:nvPr>
        </p:nvSpPr>
        <p:spPr>
          <a:xfrm>
            <a:off x="2859844" y="5307715"/>
            <a:ext cx="2670299" cy="513519"/>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800" b="0" i="0" kern="1200" cap="none" spc="150" normalizeH="0" noProof="0">
                <a:ln>
                  <a:noFill/>
                </a:ln>
                <a:solidFill>
                  <a:srgbClr val="000000">
                    <a:lumMod val="50000"/>
                    <a:lumOff val="50000"/>
                  </a:srgbClr>
                </a:solidFill>
                <a:effectLst/>
                <a:latin typeface="Arial" panose="020B0604020202020204" pitchFamily="34" charset="0"/>
                <a:ea typeface="微软雅黑" panose="020B0503020204020204" pitchFamily="34" charset="-122"/>
                <a:cs typeface="+mn-cs"/>
              </a:rPr>
              <a:t>谨慎性</a:t>
            </a:r>
            <a:endParaRPr kumimoji="0" lang="zh-CN" altLang="en-US" sz="1800" b="0" i="0" kern="1200" cap="none" spc="150" normalizeH="0" noProof="0">
              <a:ln>
                <a:noFill/>
              </a:ln>
              <a:solidFill>
                <a:srgbClr val="000000">
                  <a:lumMod val="50000"/>
                  <a:lumOff val="50000"/>
                </a:srgbClr>
              </a:solidFill>
              <a:effectLst/>
              <a:latin typeface="Arial" panose="020B0604020202020204" pitchFamily="34" charset="0"/>
              <a:ea typeface="微软雅黑" panose="020B0503020204020204" pitchFamily="34" charset="-122"/>
              <a:cs typeface="+mn-cs"/>
            </a:endParaRPr>
          </a:p>
        </p:txBody>
      </p:sp>
      <p:sp>
        <p:nvSpPr>
          <p:cNvPr id="246" name="PA-文本框 43"/>
          <p:cNvSpPr txBox="1"/>
          <p:nvPr>
            <p:custDataLst>
              <p:tags r:id="rId21"/>
            </p:custDataLst>
          </p:nvPr>
        </p:nvSpPr>
        <p:spPr>
          <a:xfrm>
            <a:off x="7767055" y="2575850"/>
            <a:ext cx="2670299" cy="513519"/>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800" b="0" i="0" kern="1200" cap="none" spc="150" normalizeH="0" noProof="0">
                <a:ln>
                  <a:noFill/>
                </a:ln>
                <a:solidFill>
                  <a:srgbClr val="000000">
                    <a:lumMod val="50000"/>
                    <a:lumOff val="50000"/>
                  </a:srgbClr>
                </a:solidFill>
                <a:effectLst/>
                <a:latin typeface="Arial" panose="020B0604020202020204" pitchFamily="34" charset="0"/>
                <a:ea typeface="微软雅黑" panose="020B0503020204020204" pitchFamily="34" charset="-122"/>
                <a:cs typeface="+mn-cs"/>
              </a:rPr>
              <a:t>相关性</a:t>
            </a:r>
            <a:endParaRPr kumimoji="0" lang="zh-CN" altLang="en-US" sz="1800" b="0" i="0" kern="1200" cap="none" spc="150" normalizeH="0" noProof="0">
              <a:ln>
                <a:noFill/>
              </a:ln>
              <a:solidFill>
                <a:srgbClr val="000000">
                  <a:lumMod val="50000"/>
                  <a:lumOff val="50000"/>
                </a:srgbClr>
              </a:solidFill>
              <a:effectLst/>
              <a:latin typeface="Arial" panose="020B0604020202020204" pitchFamily="34" charset="0"/>
              <a:ea typeface="微软雅黑" panose="020B0503020204020204" pitchFamily="34" charset="-122"/>
              <a:cs typeface="+mn-cs"/>
            </a:endParaRPr>
          </a:p>
        </p:txBody>
      </p:sp>
      <p:sp>
        <p:nvSpPr>
          <p:cNvPr id="247" name="PA-文本框 44"/>
          <p:cNvSpPr txBox="1"/>
          <p:nvPr>
            <p:custDataLst>
              <p:tags r:id="rId22"/>
            </p:custDataLst>
          </p:nvPr>
        </p:nvSpPr>
        <p:spPr>
          <a:xfrm>
            <a:off x="7760533" y="3471496"/>
            <a:ext cx="2670299" cy="513519"/>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800" b="0" i="0" kern="1200" cap="none" spc="150" normalizeH="0" noProof="0">
                <a:ln>
                  <a:noFill/>
                </a:ln>
                <a:solidFill>
                  <a:srgbClr val="000000">
                    <a:lumMod val="50000"/>
                    <a:lumOff val="50000"/>
                  </a:srgbClr>
                </a:solidFill>
                <a:effectLst/>
                <a:latin typeface="Arial" panose="020B0604020202020204" pitchFamily="34" charset="0"/>
                <a:ea typeface="微软雅黑" panose="020B0503020204020204" pitchFamily="34" charset="-122"/>
                <a:cs typeface="+mn-cs"/>
              </a:rPr>
              <a:t>可比性</a:t>
            </a:r>
            <a:endParaRPr kumimoji="0" lang="zh-CN" altLang="en-US" sz="1800" b="0" i="0" kern="1200" cap="none" spc="150" normalizeH="0" noProof="0">
              <a:ln>
                <a:noFill/>
              </a:ln>
              <a:solidFill>
                <a:srgbClr val="000000">
                  <a:lumMod val="50000"/>
                  <a:lumOff val="50000"/>
                </a:srgbClr>
              </a:solidFill>
              <a:effectLst/>
              <a:latin typeface="Arial" panose="020B0604020202020204" pitchFamily="34" charset="0"/>
              <a:ea typeface="微软雅黑" panose="020B0503020204020204" pitchFamily="34" charset="-122"/>
              <a:cs typeface="+mn-cs"/>
            </a:endParaRPr>
          </a:p>
        </p:txBody>
      </p:sp>
      <p:sp>
        <p:nvSpPr>
          <p:cNvPr id="248" name="PA-文本框 45"/>
          <p:cNvSpPr txBox="1"/>
          <p:nvPr>
            <p:custDataLst>
              <p:tags r:id="rId23"/>
            </p:custDataLst>
          </p:nvPr>
        </p:nvSpPr>
        <p:spPr>
          <a:xfrm>
            <a:off x="7773576" y="4397576"/>
            <a:ext cx="2663749" cy="513519"/>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800" b="0" i="0" kern="1200" cap="none" spc="150" normalizeH="0" noProof="0">
                <a:ln>
                  <a:noFill/>
                </a:ln>
                <a:solidFill>
                  <a:srgbClr val="000000">
                    <a:lumMod val="50000"/>
                    <a:lumOff val="50000"/>
                  </a:srgbClr>
                </a:solidFill>
                <a:effectLst/>
                <a:latin typeface="Arial" panose="020B0604020202020204" pitchFamily="34" charset="0"/>
                <a:ea typeface="微软雅黑" panose="020B0503020204020204" pitchFamily="34" charset="-122"/>
                <a:cs typeface="+mn-cs"/>
              </a:rPr>
              <a:t>重要性</a:t>
            </a:r>
            <a:endParaRPr kumimoji="0" lang="zh-CN" altLang="en-US" sz="1800" b="0" i="0" kern="1200" cap="none" spc="150" normalizeH="0" noProof="0">
              <a:ln>
                <a:noFill/>
              </a:ln>
              <a:solidFill>
                <a:srgbClr val="000000">
                  <a:lumMod val="50000"/>
                  <a:lumOff val="50000"/>
                </a:srgbClr>
              </a:solidFill>
              <a:effectLst/>
              <a:latin typeface="Arial" panose="020B0604020202020204" pitchFamily="34" charset="0"/>
              <a:ea typeface="微软雅黑" panose="020B0503020204020204" pitchFamily="34" charset="-122"/>
              <a:cs typeface="+mn-cs"/>
            </a:endParaRPr>
          </a:p>
        </p:txBody>
      </p:sp>
      <p:sp>
        <p:nvSpPr>
          <p:cNvPr id="249" name="PA-文本框 46"/>
          <p:cNvSpPr txBox="1"/>
          <p:nvPr>
            <p:custDataLst>
              <p:tags r:id="rId24"/>
            </p:custDataLst>
          </p:nvPr>
        </p:nvSpPr>
        <p:spPr>
          <a:xfrm>
            <a:off x="7760533" y="5315686"/>
            <a:ext cx="2670299" cy="513519"/>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800" b="0" i="0" kern="1200" cap="none" spc="150" normalizeH="0" noProof="0">
                <a:ln>
                  <a:noFill/>
                </a:ln>
                <a:solidFill>
                  <a:srgbClr val="000000">
                    <a:lumMod val="50000"/>
                    <a:lumOff val="50000"/>
                  </a:srgbClr>
                </a:solidFill>
                <a:effectLst/>
                <a:latin typeface="Arial" panose="020B0604020202020204" pitchFamily="34" charset="0"/>
                <a:ea typeface="微软雅黑" panose="020B0503020204020204" pitchFamily="34" charset="-122"/>
                <a:cs typeface="+mn-cs"/>
              </a:rPr>
              <a:t>及时性</a:t>
            </a:r>
            <a:endParaRPr kumimoji="0" lang="zh-CN" altLang="en-US" sz="1800" b="0" i="0" kern="1200" cap="none" spc="150" normalizeH="0" noProof="0">
              <a:ln>
                <a:noFill/>
              </a:ln>
              <a:solidFill>
                <a:srgbClr val="000000">
                  <a:lumMod val="50000"/>
                  <a:lumOff val="50000"/>
                </a:srgbClr>
              </a:solidFill>
              <a:effectLst/>
              <a:latin typeface="Arial" panose="020B0604020202020204" pitchFamily="34" charset="0"/>
              <a:ea typeface="微软雅黑" panose="020B0503020204020204" pitchFamily="34" charset="-122"/>
              <a:cs typeface="+mn-cs"/>
            </a:endParaRPr>
          </a:p>
        </p:txBody>
      </p:sp>
      <p:sp>
        <p:nvSpPr>
          <p:cNvPr id="250" name="PA-spray_142275"/>
          <p:cNvSpPr>
            <a:spLocks noChangeAspect="1"/>
          </p:cNvSpPr>
          <p:nvPr>
            <p:custDataLst>
              <p:tags r:id="rId25"/>
            </p:custDataLst>
          </p:nvPr>
        </p:nvSpPr>
        <p:spPr bwMode="auto">
          <a:xfrm>
            <a:off x="1882314" y="2643241"/>
            <a:ext cx="310867" cy="360142"/>
          </a:xfrm>
          <a:custGeom>
            <a:avLst/>
            <a:gdLst>
              <a:gd name="T0" fmla="*/ 5574 w 5574"/>
              <a:gd name="T1" fmla="*/ 392 h 6463"/>
              <a:gd name="T2" fmla="*/ 5493 w 5574"/>
              <a:gd name="T3" fmla="*/ 0 h 6463"/>
              <a:gd name="T4" fmla="*/ 2200 w 5574"/>
              <a:gd name="T5" fmla="*/ 681 h 6463"/>
              <a:gd name="T6" fmla="*/ 2200 w 5574"/>
              <a:gd name="T7" fmla="*/ 263 h 6463"/>
              <a:gd name="T8" fmla="*/ 867 w 5574"/>
              <a:gd name="T9" fmla="*/ 263 h 6463"/>
              <a:gd name="T10" fmla="*/ 867 w 5574"/>
              <a:gd name="T11" fmla="*/ 1264 h 6463"/>
              <a:gd name="T12" fmla="*/ 280 w 5574"/>
              <a:gd name="T13" fmla="*/ 1761 h 6463"/>
              <a:gd name="T14" fmla="*/ 0 w 5574"/>
              <a:gd name="T15" fmla="*/ 2645 h 6463"/>
              <a:gd name="T16" fmla="*/ 0 w 5574"/>
              <a:gd name="T17" fmla="*/ 6463 h 6463"/>
              <a:gd name="T18" fmla="*/ 3067 w 5574"/>
              <a:gd name="T19" fmla="*/ 6463 h 6463"/>
              <a:gd name="T20" fmla="*/ 3067 w 5574"/>
              <a:gd name="T21" fmla="*/ 2645 h 6463"/>
              <a:gd name="T22" fmla="*/ 2787 w 5574"/>
              <a:gd name="T23" fmla="*/ 1761 h 6463"/>
              <a:gd name="T24" fmla="*/ 2200 w 5574"/>
              <a:gd name="T25" fmla="*/ 1264 h 6463"/>
              <a:gd name="T26" fmla="*/ 2200 w 5574"/>
              <a:gd name="T27" fmla="*/ 1178 h 6463"/>
              <a:gd name="T28" fmla="*/ 5493 w 5574"/>
              <a:gd name="T29" fmla="*/ 1858 h 6463"/>
              <a:gd name="T30" fmla="*/ 5574 w 5574"/>
              <a:gd name="T31" fmla="*/ 1467 h 6463"/>
              <a:gd name="T32" fmla="*/ 2975 w 5574"/>
              <a:gd name="T33" fmla="*/ 929 h 6463"/>
              <a:gd name="T34" fmla="*/ 5574 w 5574"/>
              <a:gd name="T35" fmla="*/ 392 h 6463"/>
              <a:gd name="T36" fmla="*/ 400 w 5574"/>
              <a:gd name="T37" fmla="*/ 6063 h 6463"/>
              <a:gd name="T38" fmla="*/ 400 w 5574"/>
              <a:gd name="T39" fmla="*/ 2845 h 6463"/>
              <a:gd name="T40" fmla="*/ 2667 w 5574"/>
              <a:gd name="T41" fmla="*/ 2845 h 6463"/>
              <a:gd name="T42" fmla="*/ 2667 w 5574"/>
              <a:gd name="T43" fmla="*/ 6063 h 6463"/>
              <a:gd name="T44" fmla="*/ 400 w 5574"/>
              <a:gd name="T45" fmla="*/ 6063 h 6463"/>
              <a:gd name="T46" fmla="*/ 2649 w 5574"/>
              <a:gd name="T47" fmla="*/ 2445 h 6463"/>
              <a:gd name="T48" fmla="*/ 418 w 5574"/>
              <a:gd name="T49" fmla="*/ 2445 h 6463"/>
              <a:gd name="T50" fmla="*/ 1105 w 5574"/>
              <a:gd name="T51" fmla="*/ 1596 h 6463"/>
              <a:gd name="T52" fmla="*/ 1963 w 5574"/>
              <a:gd name="T53" fmla="*/ 1596 h 6463"/>
              <a:gd name="T54" fmla="*/ 2649 w 5574"/>
              <a:gd name="T55" fmla="*/ 2445 h 6463"/>
              <a:gd name="T56" fmla="*/ 1800 w 5574"/>
              <a:gd name="T57" fmla="*/ 1196 h 6463"/>
              <a:gd name="T58" fmla="*/ 1267 w 5574"/>
              <a:gd name="T59" fmla="*/ 1196 h 6463"/>
              <a:gd name="T60" fmla="*/ 1267 w 5574"/>
              <a:gd name="T61" fmla="*/ 663 h 6463"/>
              <a:gd name="T62" fmla="*/ 1800 w 5574"/>
              <a:gd name="T63" fmla="*/ 663 h 6463"/>
              <a:gd name="T64" fmla="*/ 1800 w 5574"/>
              <a:gd name="T65" fmla="*/ 764 h 6463"/>
              <a:gd name="T66" fmla="*/ 1800 w 5574"/>
              <a:gd name="T67" fmla="*/ 1095 h 6463"/>
              <a:gd name="T68" fmla="*/ 1800 w 5574"/>
              <a:gd name="T69" fmla="*/ 1196 h 6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74" h="6463">
                <a:moveTo>
                  <a:pt x="5574" y="392"/>
                </a:moveTo>
                <a:lnTo>
                  <a:pt x="5493" y="0"/>
                </a:lnTo>
                <a:lnTo>
                  <a:pt x="2200" y="681"/>
                </a:lnTo>
                <a:lnTo>
                  <a:pt x="2200" y="263"/>
                </a:lnTo>
                <a:lnTo>
                  <a:pt x="867" y="263"/>
                </a:lnTo>
                <a:lnTo>
                  <a:pt x="867" y="1264"/>
                </a:lnTo>
                <a:cubicBezTo>
                  <a:pt x="633" y="1377"/>
                  <a:pt x="432" y="1547"/>
                  <a:pt x="280" y="1761"/>
                </a:cubicBezTo>
                <a:cubicBezTo>
                  <a:pt x="97" y="2021"/>
                  <a:pt x="0" y="2327"/>
                  <a:pt x="0" y="2645"/>
                </a:cubicBezTo>
                <a:lnTo>
                  <a:pt x="0" y="6463"/>
                </a:lnTo>
                <a:lnTo>
                  <a:pt x="3067" y="6463"/>
                </a:lnTo>
                <a:lnTo>
                  <a:pt x="3067" y="2645"/>
                </a:lnTo>
                <a:cubicBezTo>
                  <a:pt x="3067" y="2327"/>
                  <a:pt x="2970" y="2021"/>
                  <a:pt x="2787" y="1761"/>
                </a:cubicBezTo>
                <a:cubicBezTo>
                  <a:pt x="2635" y="1547"/>
                  <a:pt x="2434" y="1377"/>
                  <a:pt x="2200" y="1264"/>
                </a:cubicBezTo>
                <a:lnTo>
                  <a:pt x="2200" y="1178"/>
                </a:lnTo>
                <a:lnTo>
                  <a:pt x="5493" y="1858"/>
                </a:lnTo>
                <a:lnTo>
                  <a:pt x="5574" y="1467"/>
                </a:lnTo>
                <a:lnTo>
                  <a:pt x="2975" y="929"/>
                </a:lnTo>
                <a:lnTo>
                  <a:pt x="5574" y="392"/>
                </a:lnTo>
                <a:close/>
                <a:moveTo>
                  <a:pt x="400" y="6063"/>
                </a:moveTo>
                <a:lnTo>
                  <a:pt x="400" y="2845"/>
                </a:lnTo>
                <a:lnTo>
                  <a:pt x="2667" y="2845"/>
                </a:lnTo>
                <a:lnTo>
                  <a:pt x="2667" y="6063"/>
                </a:lnTo>
                <a:lnTo>
                  <a:pt x="400" y="6063"/>
                </a:lnTo>
                <a:close/>
                <a:moveTo>
                  <a:pt x="2649" y="2445"/>
                </a:moveTo>
                <a:lnTo>
                  <a:pt x="418" y="2445"/>
                </a:lnTo>
                <a:cubicBezTo>
                  <a:pt x="487" y="2068"/>
                  <a:pt x="744" y="1743"/>
                  <a:pt x="1105" y="1596"/>
                </a:cubicBezTo>
                <a:lnTo>
                  <a:pt x="1963" y="1596"/>
                </a:lnTo>
                <a:cubicBezTo>
                  <a:pt x="2323" y="1743"/>
                  <a:pt x="2581" y="2068"/>
                  <a:pt x="2649" y="2445"/>
                </a:cubicBezTo>
                <a:close/>
                <a:moveTo>
                  <a:pt x="1800" y="1196"/>
                </a:moveTo>
                <a:lnTo>
                  <a:pt x="1267" y="1196"/>
                </a:lnTo>
                <a:lnTo>
                  <a:pt x="1267" y="663"/>
                </a:lnTo>
                <a:lnTo>
                  <a:pt x="1800" y="663"/>
                </a:lnTo>
                <a:lnTo>
                  <a:pt x="1800" y="764"/>
                </a:lnTo>
                <a:lnTo>
                  <a:pt x="1800" y="1095"/>
                </a:lnTo>
                <a:lnTo>
                  <a:pt x="1800" y="1196"/>
                </a:lnTo>
                <a:close/>
              </a:path>
            </a:pathLst>
          </a:custGeom>
          <a:solidFill>
            <a:schemeClr val="bg1"/>
          </a:solidFill>
          <a:ln>
            <a:noFill/>
          </a:ln>
        </p:spPr>
        <p:txBody>
          <a:bodyPr>
            <a:normAutofit fontScale="90000"/>
          </a:bodyPr>
          <a:lstStyle/>
          <a:p>
            <a:endParaRPr lang="zh-CN" altLang="en-US"/>
          </a:p>
        </p:txBody>
      </p:sp>
      <p:sp>
        <p:nvSpPr>
          <p:cNvPr id="251" name="PA-palette_152686"/>
          <p:cNvSpPr>
            <a:spLocks noChangeAspect="1"/>
          </p:cNvSpPr>
          <p:nvPr>
            <p:custDataLst>
              <p:tags r:id="rId26"/>
            </p:custDataLst>
          </p:nvPr>
        </p:nvSpPr>
        <p:spPr bwMode="auto">
          <a:xfrm>
            <a:off x="1808402" y="4466417"/>
            <a:ext cx="360142" cy="360142"/>
          </a:xfrm>
          <a:custGeom>
            <a:avLst/>
            <a:gdLst>
              <a:gd name="connsiteX0" fmla="*/ 518825 w 596097"/>
              <a:gd name="connsiteY0" fmla="*/ 144659 h 595503"/>
              <a:gd name="connsiteX1" fmla="*/ 532619 w 596097"/>
              <a:gd name="connsiteY1" fmla="*/ 150584 h 595503"/>
              <a:gd name="connsiteX2" fmla="*/ 532619 w 596097"/>
              <a:gd name="connsiteY2" fmla="*/ 178442 h 595503"/>
              <a:gd name="connsiteX3" fmla="*/ 366051 w 596097"/>
              <a:gd name="connsiteY3" fmla="*/ 345172 h 595503"/>
              <a:gd name="connsiteX4" fmla="*/ 351893 w 596097"/>
              <a:gd name="connsiteY4" fmla="*/ 350993 h 595503"/>
              <a:gd name="connsiteX5" fmla="*/ 337735 w 596097"/>
              <a:gd name="connsiteY5" fmla="*/ 345172 h 595503"/>
              <a:gd name="connsiteX6" fmla="*/ 337735 w 596097"/>
              <a:gd name="connsiteY6" fmla="*/ 317314 h 595503"/>
              <a:gd name="connsiteX7" fmla="*/ 504719 w 596097"/>
              <a:gd name="connsiteY7" fmla="*/ 150584 h 595503"/>
              <a:gd name="connsiteX8" fmla="*/ 518825 w 596097"/>
              <a:gd name="connsiteY8" fmla="*/ 144659 h 595503"/>
              <a:gd name="connsiteX9" fmla="*/ 475133 w 596097"/>
              <a:gd name="connsiteY9" fmla="*/ 100980 h 595503"/>
              <a:gd name="connsiteX10" fmla="*/ 489291 w 596097"/>
              <a:gd name="connsiteY10" fmla="*/ 106907 h 595503"/>
              <a:gd name="connsiteX11" fmla="*/ 489291 w 596097"/>
              <a:gd name="connsiteY11" fmla="*/ 135190 h 595503"/>
              <a:gd name="connsiteX12" fmla="*/ 322307 w 596097"/>
              <a:gd name="connsiteY12" fmla="*/ 301977 h 595503"/>
              <a:gd name="connsiteX13" fmla="*/ 308149 w 596097"/>
              <a:gd name="connsiteY13" fmla="*/ 307384 h 595503"/>
              <a:gd name="connsiteX14" fmla="*/ 293991 w 596097"/>
              <a:gd name="connsiteY14" fmla="*/ 301977 h 595503"/>
              <a:gd name="connsiteX15" fmla="*/ 293991 w 596097"/>
              <a:gd name="connsiteY15" fmla="*/ 273694 h 595503"/>
              <a:gd name="connsiteX16" fmla="*/ 460975 w 596097"/>
              <a:gd name="connsiteY16" fmla="*/ 106907 h 595503"/>
              <a:gd name="connsiteX17" fmla="*/ 475133 w 596097"/>
              <a:gd name="connsiteY17" fmla="*/ 100980 h 595503"/>
              <a:gd name="connsiteX18" fmla="*/ 431383 w 596097"/>
              <a:gd name="connsiteY18" fmla="*/ 57370 h 595503"/>
              <a:gd name="connsiteX19" fmla="*/ 445541 w 596097"/>
              <a:gd name="connsiteY19" fmla="*/ 63295 h 595503"/>
              <a:gd name="connsiteX20" fmla="*/ 445541 w 596097"/>
              <a:gd name="connsiteY20" fmla="*/ 91570 h 595503"/>
              <a:gd name="connsiteX21" fmla="*/ 278557 w 596097"/>
              <a:gd name="connsiteY21" fmla="*/ 258307 h 595503"/>
              <a:gd name="connsiteX22" fmla="*/ 264399 w 596097"/>
              <a:gd name="connsiteY22" fmla="*/ 264128 h 595503"/>
              <a:gd name="connsiteX23" fmla="*/ 250657 w 596097"/>
              <a:gd name="connsiteY23" fmla="*/ 258307 h 595503"/>
              <a:gd name="connsiteX24" fmla="*/ 250657 w 596097"/>
              <a:gd name="connsiteY24" fmla="*/ 230032 h 595503"/>
              <a:gd name="connsiteX25" fmla="*/ 417225 w 596097"/>
              <a:gd name="connsiteY25" fmla="*/ 63295 h 595503"/>
              <a:gd name="connsiteX26" fmla="*/ 431383 w 596097"/>
              <a:gd name="connsiteY26" fmla="*/ 57370 h 595503"/>
              <a:gd name="connsiteX27" fmla="*/ 373992 w 596097"/>
              <a:gd name="connsiteY27" fmla="*/ 0 h 595503"/>
              <a:gd name="connsiteX28" fmla="*/ 388098 w 596097"/>
              <a:gd name="connsiteY28" fmla="*/ 5925 h 595503"/>
              <a:gd name="connsiteX29" fmla="*/ 388098 w 596097"/>
              <a:gd name="connsiteY29" fmla="*/ 34198 h 595503"/>
              <a:gd name="connsiteX30" fmla="*/ 214870 w 596097"/>
              <a:gd name="connsiteY30" fmla="*/ 207163 h 595503"/>
              <a:gd name="connsiteX31" fmla="*/ 107435 w 596097"/>
              <a:gd name="connsiteY31" fmla="*/ 450395 h 595503"/>
              <a:gd name="connsiteX32" fmla="*/ 144912 w 596097"/>
              <a:gd name="connsiteY32" fmla="*/ 488231 h 595503"/>
              <a:gd name="connsiteX33" fmla="*/ 388931 w 596097"/>
              <a:gd name="connsiteY33" fmla="*/ 380960 h 595503"/>
              <a:gd name="connsiteX34" fmla="*/ 562159 w 596097"/>
              <a:gd name="connsiteY34" fmla="*/ 207995 h 595503"/>
              <a:gd name="connsiteX35" fmla="*/ 590476 w 596097"/>
              <a:gd name="connsiteY35" fmla="*/ 207995 h 595503"/>
              <a:gd name="connsiteX36" fmla="*/ 590476 w 596097"/>
              <a:gd name="connsiteY36" fmla="*/ 235852 h 595503"/>
              <a:gd name="connsiteX37" fmla="*/ 411834 w 596097"/>
              <a:gd name="connsiteY37" fmla="*/ 414222 h 595503"/>
              <a:gd name="connsiteX38" fmla="*/ 0 w 596097"/>
              <a:gd name="connsiteY38" fmla="*/ 595503 h 595503"/>
              <a:gd name="connsiteX39" fmla="*/ 181140 w 596097"/>
              <a:gd name="connsiteY39" fmla="*/ 184295 h 595503"/>
              <a:gd name="connsiteX40" fmla="*/ 360198 w 596097"/>
              <a:gd name="connsiteY40" fmla="*/ 5925 h 595503"/>
              <a:gd name="connsiteX41" fmla="*/ 373992 w 596097"/>
              <a:gd name="connsiteY41" fmla="*/ 0 h 59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96097" h="595503">
                <a:moveTo>
                  <a:pt x="518825" y="144659"/>
                </a:moveTo>
                <a:cubicBezTo>
                  <a:pt x="523875" y="144659"/>
                  <a:pt x="528872" y="146634"/>
                  <a:pt x="532619" y="150584"/>
                </a:cubicBezTo>
                <a:cubicBezTo>
                  <a:pt x="540531" y="158068"/>
                  <a:pt x="540531" y="170957"/>
                  <a:pt x="532619" y="178442"/>
                </a:cubicBezTo>
                <a:lnTo>
                  <a:pt x="366051" y="345172"/>
                </a:lnTo>
                <a:cubicBezTo>
                  <a:pt x="361887" y="348914"/>
                  <a:pt x="356890" y="350993"/>
                  <a:pt x="351893" y="350993"/>
                </a:cubicBezTo>
                <a:cubicBezTo>
                  <a:pt x="346480" y="350993"/>
                  <a:pt x="341483" y="348914"/>
                  <a:pt x="337735" y="345172"/>
                </a:cubicBezTo>
                <a:cubicBezTo>
                  <a:pt x="329823" y="337272"/>
                  <a:pt x="329823" y="324798"/>
                  <a:pt x="337735" y="317314"/>
                </a:cubicBezTo>
                <a:lnTo>
                  <a:pt x="504719" y="150584"/>
                </a:lnTo>
                <a:cubicBezTo>
                  <a:pt x="508675" y="146634"/>
                  <a:pt x="513776" y="144659"/>
                  <a:pt x="518825" y="144659"/>
                </a:cubicBezTo>
                <a:close/>
                <a:moveTo>
                  <a:pt x="475133" y="100980"/>
                </a:moveTo>
                <a:cubicBezTo>
                  <a:pt x="480234" y="100980"/>
                  <a:pt x="485335" y="102956"/>
                  <a:pt x="489291" y="106907"/>
                </a:cubicBezTo>
                <a:cubicBezTo>
                  <a:pt x="497203" y="114809"/>
                  <a:pt x="497203" y="127287"/>
                  <a:pt x="489291" y="135190"/>
                </a:cubicBezTo>
                <a:lnTo>
                  <a:pt x="322307" y="301977"/>
                </a:lnTo>
                <a:cubicBezTo>
                  <a:pt x="318559" y="305720"/>
                  <a:pt x="313146" y="307384"/>
                  <a:pt x="308149" y="307384"/>
                </a:cubicBezTo>
                <a:cubicBezTo>
                  <a:pt x="303152" y="307384"/>
                  <a:pt x="298155" y="305720"/>
                  <a:pt x="293991" y="301977"/>
                </a:cubicBezTo>
                <a:cubicBezTo>
                  <a:pt x="286495" y="294074"/>
                  <a:pt x="286495" y="281181"/>
                  <a:pt x="293991" y="273694"/>
                </a:cubicBezTo>
                <a:lnTo>
                  <a:pt x="460975" y="106907"/>
                </a:lnTo>
                <a:cubicBezTo>
                  <a:pt x="464931" y="102956"/>
                  <a:pt x="470032" y="100980"/>
                  <a:pt x="475133" y="100980"/>
                </a:cubicBezTo>
                <a:close/>
                <a:moveTo>
                  <a:pt x="431383" y="57370"/>
                </a:moveTo>
                <a:cubicBezTo>
                  <a:pt x="436484" y="57370"/>
                  <a:pt x="441585" y="59345"/>
                  <a:pt x="445541" y="63295"/>
                </a:cubicBezTo>
                <a:cubicBezTo>
                  <a:pt x="453453" y="71196"/>
                  <a:pt x="453453" y="83670"/>
                  <a:pt x="445541" y="91570"/>
                </a:cubicBezTo>
                <a:lnTo>
                  <a:pt x="278557" y="258307"/>
                </a:lnTo>
                <a:cubicBezTo>
                  <a:pt x="274809" y="262049"/>
                  <a:pt x="269812" y="264128"/>
                  <a:pt x="264399" y="264128"/>
                </a:cubicBezTo>
                <a:cubicBezTo>
                  <a:pt x="259402" y="264128"/>
                  <a:pt x="254405" y="262049"/>
                  <a:pt x="250657" y="258307"/>
                </a:cubicBezTo>
                <a:cubicBezTo>
                  <a:pt x="242745" y="250407"/>
                  <a:pt x="242745" y="237932"/>
                  <a:pt x="250657" y="230032"/>
                </a:cubicBezTo>
                <a:lnTo>
                  <a:pt x="417225" y="63295"/>
                </a:lnTo>
                <a:cubicBezTo>
                  <a:pt x="421181" y="59345"/>
                  <a:pt x="426282" y="57370"/>
                  <a:pt x="431383" y="57370"/>
                </a:cubicBezTo>
                <a:close/>
                <a:moveTo>
                  <a:pt x="373992" y="0"/>
                </a:moveTo>
                <a:cubicBezTo>
                  <a:pt x="379041" y="0"/>
                  <a:pt x="384142" y="1975"/>
                  <a:pt x="388098" y="5925"/>
                </a:cubicBezTo>
                <a:cubicBezTo>
                  <a:pt x="396010" y="13825"/>
                  <a:pt x="396010" y="26298"/>
                  <a:pt x="388098" y="34198"/>
                </a:cubicBezTo>
                <a:lnTo>
                  <a:pt x="214870" y="207163"/>
                </a:lnTo>
                <a:lnTo>
                  <a:pt x="107435" y="450395"/>
                </a:lnTo>
                <a:lnTo>
                  <a:pt x="144912" y="488231"/>
                </a:lnTo>
                <a:lnTo>
                  <a:pt x="388931" y="380960"/>
                </a:lnTo>
                <a:lnTo>
                  <a:pt x="562159" y="207995"/>
                </a:lnTo>
                <a:cubicBezTo>
                  <a:pt x="570071" y="200095"/>
                  <a:pt x="582564" y="200095"/>
                  <a:pt x="590476" y="207995"/>
                </a:cubicBezTo>
                <a:cubicBezTo>
                  <a:pt x="597971" y="215479"/>
                  <a:pt x="597971" y="228368"/>
                  <a:pt x="590476" y="235852"/>
                </a:cubicBezTo>
                <a:lnTo>
                  <a:pt x="411834" y="414222"/>
                </a:lnTo>
                <a:lnTo>
                  <a:pt x="0" y="595503"/>
                </a:lnTo>
                <a:lnTo>
                  <a:pt x="181140" y="184295"/>
                </a:lnTo>
                <a:lnTo>
                  <a:pt x="360198" y="5925"/>
                </a:lnTo>
                <a:cubicBezTo>
                  <a:pt x="363946" y="1975"/>
                  <a:pt x="368943" y="0"/>
                  <a:pt x="373992" y="0"/>
                </a:cubicBezTo>
                <a:close/>
              </a:path>
            </a:pathLst>
          </a:custGeom>
          <a:solidFill>
            <a:schemeClr val="bg1"/>
          </a:solidFill>
          <a:ln>
            <a:noFill/>
          </a:ln>
        </p:spPr>
        <p:txBody>
          <a:bodyPr>
            <a:normAutofit fontScale="90000"/>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252" name="PA-palette_152686"/>
          <p:cNvSpPr>
            <a:spLocks noChangeAspect="1"/>
          </p:cNvSpPr>
          <p:nvPr>
            <p:custDataLst>
              <p:tags r:id="rId27"/>
            </p:custDataLst>
          </p:nvPr>
        </p:nvSpPr>
        <p:spPr bwMode="auto">
          <a:xfrm>
            <a:off x="1808402" y="5392497"/>
            <a:ext cx="360142" cy="359418"/>
          </a:xfrm>
          <a:custGeom>
            <a:avLst/>
            <a:gdLst>
              <a:gd name="connsiteX0" fmla="*/ 414501 w 604110"/>
              <a:gd name="connsiteY0" fmla="*/ 148187 h 603052"/>
              <a:gd name="connsiteX1" fmla="*/ 455711 w 604110"/>
              <a:gd name="connsiteY1" fmla="*/ 189292 h 603052"/>
              <a:gd name="connsiteX2" fmla="*/ 414501 w 604110"/>
              <a:gd name="connsiteY2" fmla="*/ 230397 h 603052"/>
              <a:gd name="connsiteX3" fmla="*/ 373291 w 604110"/>
              <a:gd name="connsiteY3" fmla="*/ 189292 h 603052"/>
              <a:gd name="connsiteX4" fmla="*/ 414501 w 604110"/>
              <a:gd name="connsiteY4" fmla="*/ 148187 h 603052"/>
              <a:gd name="connsiteX5" fmla="*/ 189609 w 604110"/>
              <a:gd name="connsiteY5" fmla="*/ 148187 h 603052"/>
              <a:gd name="connsiteX6" fmla="*/ 230819 w 604110"/>
              <a:gd name="connsiteY6" fmla="*/ 189292 h 603052"/>
              <a:gd name="connsiteX7" fmla="*/ 189609 w 604110"/>
              <a:gd name="connsiteY7" fmla="*/ 230397 h 603052"/>
              <a:gd name="connsiteX8" fmla="*/ 148399 w 604110"/>
              <a:gd name="connsiteY8" fmla="*/ 189292 h 603052"/>
              <a:gd name="connsiteX9" fmla="*/ 189609 w 604110"/>
              <a:gd name="connsiteY9" fmla="*/ 148187 h 603052"/>
              <a:gd name="connsiteX10" fmla="*/ 302055 w 604110"/>
              <a:gd name="connsiteY10" fmla="*/ 101685 h 603052"/>
              <a:gd name="connsiteX11" fmla="*/ 343230 w 604110"/>
              <a:gd name="connsiteY11" fmla="*/ 142825 h 603052"/>
              <a:gd name="connsiteX12" fmla="*/ 302055 w 604110"/>
              <a:gd name="connsiteY12" fmla="*/ 183965 h 603052"/>
              <a:gd name="connsiteX13" fmla="*/ 260880 w 604110"/>
              <a:gd name="connsiteY13" fmla="*/ 142825 h 603052"/>
              <a:gd name="connsiteX14" fmla="*/ 302055 w 604110"/>
              <a:gd name="connsiteY14" fmla="*/ 101685 h 603052"/>
              <a:gd name="connsiteX15" fmla="*/ 302055 w 604110"/>
              <a:gd name="connsiteY15" fmla="*/ 54823 h 603052"/>
              <a:gd name="connsiteX16" fmla="*/ 54919 w 604110"/>
              <a:gd name="connsiteY16" fmla="*/ 301526 h 603052"/>
              <a:gd name="connsiteX17" fmla="*/ 302055 w 604110"/>
              <a:gd name="connsiteY17" fmla="*/ 548229 h 603052"/>
              <a:gd name="connsiteX18" fmla="*/ 329515 w 604110"/>
              <a:gd name="connsiteY18" fmla="*/ 520818 h 603052"/>
              <a:gd name="connsiteX19" fmla="*/ 302055 w 604110"/>
              <a:gd name="connsiteY19" fmla="*/ 493406 h 603052"/>
              <a:gd name="connsiteX20" fmla="*/ 219676 w 604110"/>
              <a:gd name="connsiteY20" fmla="*/ 411172 h 603052"/>
              <a:gd name="connsiteX21" fmla="*/ 302055 w 604110"/>
              <a:gd name="connsiteY21" fmla="*/ 328937 h 603052"/>
              <a:gd name="connsiteX22" fmla="*/ 547681 w 604110"/>
              <a:gd name="connsiteY22" fmla="*/ 328937 h 603052"/>
              <a:gd name="connsiteX23" fmla="*/ 549191 w 604110"/>
              <a:gd name="connsiteY23" fmla="*/ 301526 h 603052"/>
              <a:gd name="connsiteX24" fmla="*/ 302055 w 604110"/>
              <a:gd name="connsiteY24" fmla="*/ 54823 h 603052"/>
              <a:gd name="connsiteX25" fmla="*/ 302055 w 604110"/>
              <a:gd name="connsiteY25" fmla="*/ 0 h 603052"/>
              <a:gd name="connsiteX26" fmla="*/ 604110 w 604110"/>
              <a:gd name="connsiteY26" fmla="*/ 301526 h 603052"/>
              <a:gd name="connsiteX27" fmla="*/ 598069 w 604110"/>
              <a:gd name="connsiteY27" fmla="*/ 361831 h 603052"/>
              <a:gd name="connsiteX28" fmla="*/ 571159 w 604110"/>
              <a:gd name="connsiteY28" fmla="*/ 383760 h 603052"/>
              <a:gd name="connsiteX29" fmla="*/ 302055 w 604110"/>
              <a:gd name="connsiteY29" fmla="*/ 383760 h 603052"/>
              <a:gd name="connsiteX30" fmla="*/ 274596 w 604110"/>
              <a:gd name="connsiteY30" fmla="*/ 411172 h 603052"/>
              <a:gd name="connsiteX31" fmla="*/ 302055 w 604110"/>
              <a:gd name="connsiteY31" fmla="*/ 438583 h 603052"/>
              <a:gd name="connsiteX32" fmla="*/ 384434 w 604110"/>
              <a:gd name="connsiteY32" fmla="*/ 520818 h 603052"/>
              <a:gd name="connsiteX33" fmla="*/ 302055 w 604110"/>
              <a:gd name="connsiteY33" fmla="*/ 603052 h 603052"/>
              <a:gd name="connsiteX34" fmla="*/ 0 w 604110"/>
              <a:gd name="connsiteY34" fmla="*/ 301526 h 603052"/>
              <a:gd name="connsiteX35" fmla="*/ 302055 w 604110"/>
              <a:gd name="connsiteY35"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4110" h="603052">
                <a:moveTo>
                  <a:pt x="414501" y="148187"/>
                </a:moveTo>
                <a:cubicBezTo>
                  <a:pt x="437261" y="148187"/>
                  <a:pt x="455711" y="166590"/>
                  <a:pt x="455711" y="189292"/>
                </a:cubicBezTo>
                <a:cubicBezTo>
                  <a:pt x="455711" y="211994"/>
                  <a:pt x="437261" y="230397"/>
                  <a:pt x="414501" y="230397"/>
                </a:cubicBezTo>
                <a:cubicBezTo>
                  <a:pt x="391741" y="230397"/>
                  <a:pt x="373291" y="211994"/>
                  <a:pt x="373291" y="189292"/>
                </a:cubicBezTo>
                <a:cubicBezTo>
                  <a:pt x="373291" y="166590"/>
                  <a:pt x="391741" y="148187"/>
                  <a:pt x="414501" y="148187"/>
                </a:cubicBezTo>
                <a:close/>
                <a:moveTo>
                  <a:pt x="189609" y="148187"/>
                </a:moveTo>
                <a:cubicBezTo>
                  <a:pt x="212369" y="148187"/>
                  <a:pt x="230819" y="166590"/>
                  <a:pt x="230819" y="189292"/>
                </a:cubicBezTo>
                <a:cubicBezTo>
                  <a:pt x="230819" y="211994"/>
                  <a:pt x="212369" y="230397"/>
                  <a:pt x="189609" y="230397"/>
                </a:cubicBezTo>
                <a:cubicBezTo>
                  <a:pt x="166849" y="230397"/>
                  <a:pt x="148399" y="211994"/>
                  <a:pt x="148399" y="189292"/>
                </a:cubicBezTo>
                <a:cubicBezTo>
                  <a:pt x="148399" y="166590"/>
                  <a:pt x="166849" y="148187"/>
                  <a:pt x="189609" y="148187"/>
                </a:cubicBezTo>
                <a:close/>
                <a:moveTo>
                  <a:pt x="302055" y="101685"/>
                </a:moveTo>
                <a:cubicBezTo>
                  <a:pt x="324795" y="101685"/>
                  <a:pt x="343230" y="120104"/>
                  <a:pt x="343230" y="142825"/>
                </a:cubicBezTo>
                <a:cubicBezTo>
                  <a:pt x="343230" y="165546"/>
                  <a:pt x="324795" y="183965"/>
                  <a:pt x="302055" y="183965"/>
                </a:cubicBezTo>
                <a:cubicBezTo>
                  <a:pt x="279315" y="183965"/>
                  <a:pt x="260880" y="165546"/>
                  <a:pt x="260880" y="142825"/>
                </a:cubicBezTo>
                <a:cubicBezTo>
                  <a:pt x="260880" y="120104"/>
                  <a:pt x="279315" y="101685"/>
                  <a:pt x="302055" y="101685"/>
                </a:cubicBezTo>
                <a:close/>
                <a:moveTo>
                  <a:pt x="302055" y="54823"/>
                </a:moveTo>
                <a:cubicBezTo>
                  <a:pt x="165718" y="54823"/>
                  <a:pt x="54919" y="165428"/>
                  <a:pt x="54919" y="301526"/>
                </a:cubicBezTo>
                <a:cubicBezTo>
                  <a:pt x="54919" y="437624"/>
                  <a:pt x="165718" y="548229"/>
                  <a:pt x="302055" y="548229"/>
                </a:cubicBezTo>
                <a:cubicBezTo>
                  <a:pt x="317158" y="548229"/>
                  <a:pt x="329515" y="535894"/>
                  <a:pt x="329515" y="520818"/>
                </a:cubicBezTo>
                <a:cubicBezTo>
                  <a:pt x="329515" y="505741"/>
                  <a:pt x="317158" y="493406"/>
                  <a:pt x="302055" y="493406"/>
                </a:cubicBezTo>
                <a:cubicBezTo>
                  <a:pt x="256610" y="493406"/>
                  <a:pt x="219676" y="456538"/>
                  <a:pt x="219676" y="411172"/>
                </a:cubicBezTo>
                <a:cubicBezTo>
                  <a:pt x="219676" y="365806"/>
                  <a:pt x="256610" y="328937"/>
                  <a:pt x="302055" y="328937"/>
                </a:cubicBezTo>
                <a:lnTo>
                  <a:pt x="547681" y="328937"/>
                </a:lnTo>
                <a:cubicBezTo>
                  <a:pt x="548642" y="319892"/>
                  <a:pt x="549191" y="310709"/>
                  <a:pt x="549191" y="301526"/>
                </a:cubicBezTo>
                <a:cubicBezTo>
                  <a:pt x="549191" y="165428"/>
                  <a:pt x="438392" y="54823"/>
                  <a:pt x="302055" y="54823"/>
                </a:cubicBezTo>
                <a:close/>
                <a:moveTo>
                  <a:pt x="302055" y="0"/>
                </a:moveTo>
                <a:cubicBezTo>
                  <a:pt x="468597" y="0"/>
                  <a:pt x="604110" y="135276"/>
                  <a:pt x="604110" y="301526"/>
                </a:cubicBezTo>
                <a:cubicBezTo>
                  <a:pt x="604110" y="321810"/>
                  <a:pt x="602051" y="342095"/>
                  <a:pt x="598069" y="361831"/>
                </a:cubicBezTo>
                <a:cubicBezTo>
                  <a:pt x="595460" y="374578"/>
                  <a:pt x="584202" y="383760"/>
                  <a:pt x="571159" y="383760"/>
                </a:cubicBezTo>
                <a:lnTo>
                  <a:pt x="302055" y="383760"/>
                </a:lnTo>
                <a:cubicBezTo>
                  <a:pt x="286952" y="383760"/>
                  <a:pt x="274596" y="396096"/>
                  <a:pt x="274596" y="411172"/>
                </a:cubicBezTo>
                <a:cubicBezTo>
                  <a:pt x="274596" y="426248"/>
                  <a:pt x="286952" y="438583"/>
                  <a:pt x="302055" y="438583"/>
                </a:cubicBezTo>
                <a:cubicBezTo>
                  <a:pt x="347501" y="438583"/>
                  <a:pt x="384434" y="475452"/>
                  <a:pt x="384434" y="520818"/>
                </a:cubicBezTo>
                <a:cubicBezTo>
                  <a:pt x="384434" y="566184"/>
                  <a:pt x="347501" y="603052"/>
                  <a:pt x="302055" y="603052"/>
                </a:cubicBezTo>
                <a:cubicBezTo>
                  <a:pt x="135513" y="603052"/>
                  <a:pt x="0" y="467776"/>
                  <a:pt x="0" y="301526"/>
                </a:cubicBezTo>
                <a:cubicBezTo>
                  <a:pt x="0" y="135276"/>
                  <a:pt x="135513" y="0"/>
                  <a:pt x="302055" y="0"/>
                </a:cubicBezTo>
                <a:close/>
              </a:path>
            </a:pathLst>
          </a:custGeom>
          <a:solidFill>
            <a:schemeClr val="bg1"/>
          </a:solidFill>
          <a:ln>
            <a:noFill/>
          </a:ln>
        </p:spPr>
        <p:txBody>
          <a:bodyPr>
            <a:normAutofit fontScale="90000"/>
          </a:bodyPr>
          <a:lstStyle/>
          <a:p>
            <a:endParaRPr lang="zh-CN" altLang="en-US"/>
          </a:p>
        </p:txBody>
      </p:sp>
      <p:sp>
        <p:nvSpPr>
          <p:cNvPr id="253" name="PA-spray-gun_272337"/>
          <p:cNvSpPr>
            <a:spLocks noChangeAspect="1"/>
          </p:cNvSpPr>
          <p:nvPr>
            <p:custDataLst>
              <p:tags r:id="rId28"/>
            </p:custDataLst>
          </p:nvPr>
        </p:nvSpPr>
        <p:spPr bwMode="auto">
          <a:xfrm>
            <a:off x="6722135" y="2624401"/>
            <a:ext cx="353621" cy="360142"/>
          </a:xfrm>
          <a:custGeom>
            <a:avLst/>
            <a:gdLst>
              <a:gd name="T0" fmla="*/ 6386 w 6696"/>
              <a:gd name="T1" fmla="*/ 4486 h 6827"/>
              <a:gd name="T2" fmla="*/ 5974 w 6696"/>
              <a:gd name="T3" fmla="*/ 2829 h 6827"/>
              <a:gd name="T4" fmla="*/ 4517 w 6696"/>
              <a:gd name="T5" fmla="*/ 3182 h 6827"/>
              <a:gd name="T6" fmla="*/ 3853 w 6696"/>
              <a:gd name="T7" fmla="*/ 2829 h 6827"/>
              <a:gd name="T8" fmla="*/ 3169 w 6696"/>
              <a:gd name="T9" fmla="*/ 2449 h 6827"/>
              <a:gd name="T10" fmla="*/ 4131 w 6696"/>
              <a:gd name="T11" fmla="*/ 526 h 6827"/>
              <a:gd name="T12" fmla="*/ 3644 w 6696"/>
              <a:gd name="T13" fmla="*/ 0 h 6827"/>
              <a:gd name="T14" fmla="*/ 1318 w 6696"/>
              <a:gd name="T15" fmla="*/ 157 h 6827"/>
              <a:gd name="T16" fmla="*/ 1642 w 6696"/>
              <a:gd name="T17" fmla="*/ 1953 h 6827"/>
              <a:gd name="T18" fmla="*/ 2152 w 6696"/>
              <a:gd name="T19" fmla="*/ 2829 h 6827"/>
              <a:gd name="T20" fmla="*/ 1203 w 6696"/>
              <a:gd name="T21" fmla="*/ 3251 h 6827"/>
              <a:gd name="T22" fmla="*/ 225 w 6696"/>
              <a:gd name="T23" fmla="*/ 3513 h 6827"/>
              <a:gd name="T24" fmla="*/ 225 w 6696"/>
              <a:gd name="T25" fmla="*/ 3962 h 6827"/>
              <a:gd name="T26" fmla="*/ 1203 w 6696"/>
              <a:gd name="T27" fmla="*/ 4224 h 6827"/>
              <a:gd name="T28" fmla="*/ 2433 w 6696"/>
              <a:gd name="T29" fmla="*/ 4646 h 6827"/>
              <a:gd name="T30" fmla="*/ 1974 w 6696"/>
              <a:gd name="T31" fmla="*/ 5574 h 6827"/>
              <a:gd name="T32" fmla="*/ 2343 w 6696"/>
              <a:gd name="T33" fmla="*/ 5830 h 6827"/>
              <a:gd name="T34" fmla="*/ 2877 w 6696"/>
              <a:gd name="T35" fmla="*/ 4992 h 6827"/>
              <a:gd name="T36" fmla="*/ 3853 w 6696"/>
              <a:gd name="T37" fmla="*/ 4646 h 6827"/>
              <a:gd name="T38" fmla="*/ 4512 w 6696"/>
              <a:gd name="T39" fmla="*/ 4292 h 6827"/>
              <a:gd name="T40" fmla="*/ 4207 w 6696"/>
              <a:gd name="T41" fmla="*/ 6350 h 6827"/>
              <a:gd name="T42" fmla="*/ 4615 w 6696"/>
              <a:gd name="T43" fmla="*/ 6827 h 6827"/>
              <a:gd name="T44" fmla="*/ 6583 w 6696"/>
              <a:gd name="T45" fmla="*/ 6682 h 6827"/>
              <a:gd name="T46" fmla="*/ 1637 w 6696"/>
              <a:gd name="T47" fmla="*/ 491 h 6827"/>
              <a:gd name="T48" fmla="*/ 1677 w 6696"/>
              <a:gd name="T49" fmla="*/ 448 h 6827"/>
              <a:gd name="T50" fmla="*/ 3673 w 6696"/>
              <a:gd name="T51" fmla="*/ 461 h 6827"/>
              <a:gd name="T52" fmla="*/ 2761 w 6696"/>
              <a:gd name="T53" fmla="*/ 2129 h 6827"/>
              <a:gd name="T54" fmla="*/ 2557 w 6696"/>
              <a:gd name="T55" fmla="*/ 2129 h 6827"/>
              <a:gd name="T56" fmla="*/ 2721 w 6696"/>
              <a:gd name="T57" fmla="*/ 2586 h 6827"/>
              <a:gd name="T58" fmla="*/ 2600 w 6696"/>
              <a:gd name="T59" fmla="*/ 2829 h 6827"/>
              <a:gd name="T60" fmla="*/ 2721 w 6696"/>
              <a:gd name="T61" fmla="*/ 2586 h 6827"/>
              <a:gd name="T62" fmla="*/ 3826 w 6696"/>
              <a:gd name="T63" fmla="*/ 4068 h 6827"/>
              <a:gd name="T64" fmla="*/ 1652 w 6696"/>
              <a:gd name="T65" fmla="*/ 4197 h 6827"/>
              <a:gd name="T66" fmla="*/ 3826 w 6696"/>
              <a:gd name="T67" fmla="*/ 3277 h 6827"/>
              <a:gd name="T68" fmla="*/ 4512 w 6696"/>
              <a:gd name="T69" fmla="*/ 3844 h 6827"/>
              <a:gd name="T70" fmla="*/ 4275 w 6696"/>
              <a:gd name="T71" fmla="*/ 3631 h 6827"/>
              <a:gd name="T72" fmla="*/ 4512 w 6696"/>
              <a:gd name="T73" fmla="*/ 3844 h 6827"/>
              <a:gd name="T74" fmla="*/ 4958 w 6696"/>
              <a:gd name="T75" fmla="*/ 4456 h 6827"/>
              <a:gd name="T76" fmla="*/ 5938 w 6696"/>
              <a:gd name="T77" fmla="*/ 3277 h 6827"/>
              <a:gd name="T78" fmla="*/ 6228 w 6696"/>
              <a:gd name="T79" fmla="*/ 637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96" h="6827">
                <a:moveTo>
                  <a:pt x="6677" y="6350"/>
                </a:moveTo>
                <a:lnTo>
                  <a:pt x="6386" y="4486"/>
                </a:lnTo>
                <a:lnTo>
                  <a:pt x="6386" y="3241"/>
                </a:lnTo>
                <a:cubicBezTo>
                  <a:pt x="6386" y="3014"/>
                  <a:pt x="6201" y="2829"/>
                  <a:pt x="5974" y="2829"/>
                </a:cubicBezTo>
                <a:lnTo>
                  <a:pt x="4925" y="2829"/>
                </a:lnTo>
                <a:cubicBezTo>
                  <a:pt x="4717" y="2829"/>
                  <a:pt x="4545" y="2983"/>
                  <a:pt x="4517" y="3182"/>
                </a:cubicBezTo>
                <a:lnTo>
                  <a:pt x="4269" y="3182"/>
                </a:lnTo>
                <a:cubicBezTo>
                  <a:pt x="4236" y="2982"/>
                  <a:pt x="4062" y="2829"/>
                  <a:pt x="3853" y="2829"/>
                </a:cubicBezTo>
                <a:lnTo>
                  <a:pt x="3169" y="2829"/>
                </a:lnTo>
                <a:lnTo>
                  <a:pt x="3169" y="2449"/>
                </a:lnTo>
                <a:cubicBezTo>
                  <a:pt x="3358" y="2342"/>
                  <a:pt x="3532" y="2174"/>
                  <a:pt x="3679" y="1953"/>
                </a:cubicBezTo>
                <a:cubicBezTo>
                  <a:pt x="3928" y="1580"/>
                  <a:pt x="4088" y="1073"/>
                  <a:pt x="4131" y="526"/>
                </a:cubicBezTo>
                <a:cubicBezTo>
                  <a:pt x="4141" y="391"/>
                  <a:pt x="4095" y="257"/>
                  <a:pt x="4003" y="157"/>
                </a:cubicBezTo>
                <a:cubicBezTo>
                  <a:pt x="3911" y="57"/>
                  <a:pt x="3780" y="0"/>
                  <a:pt x="3644" y="0"/>
                </a:cubicBezTo>
                <a:lnTo>
                  <a:pt x="1677" y="0"/>
                </a:lnTo>
                <a:cubicBezTo>
                  <a:pt x="1541" y="0"/>
                  <a:pt x="1410" y="57"/>
                  <a:pt x="1318" y="157"/>
                </a:cubicBezTo>
                <a:cubicBezTo>
                  <a:pt x="1226" y="256"/>
                  <a:pt x="1180" y="391"/>
                  <a:pt x="1190" y="526"/>
                </a:cubicBezTo>
                <a:cubicBezTo>
                  <a:pt x="1233" y="1073"/>
                  <a:pt x="1393" y="1580"/>
                  <a:pt x="1642" y="1953"/>
                </a:cubicBezTo>
                <a:cubicBezTo>
                  <a:pt x="1789" y="2174"/>
                  <a:pt x="1963" y="2342"/>
                  <a:pt x="2152" y="2449"/>
                </a:cubicBezTo>
                <a:lnTo>
                  <a:pt x="2152" y="2829"/>
                </a:lnTo>
                <a:lnTo>
                  <a:pt x="1625" y="2829"/>
                </a:lnTo>
                <a:cubicBezTo>
                  <a:pt x="1393" y="2829"/>
                  <a:pt x="1203" y="3018"/>
                  <a:pt x="1203" y="3251"/>
                </a:cubicBezTo>
                <a:lnTo>
                  <a:pt x="1203" y="3513"/>
                </a:lnTo>
                <a:lnTo>
                  <a:pt x="225" y="3513"/>
                </a:lnTo>
                <a:cubicBezTo>
                  <a:pt x="101" y="3513"/>
                  <a:pt x="0" y="3614"/>
                  <a:pt x="0" y="3737"/>
                </a:cubicBezTo>
                <a:cubicBezTo>
                  <a:pt x="0" y="3861"/>
                  <a:pt x="101" y="3962"/>
                  <a:pt x="225" y="3962"/>
                </a:cubicBezTo>
                <a:lnTo>
                  <a:pt x="1203" y="3962"/>
                </a:lnTo>
                <a:lnTo>
                  <a:pt x="1203" y="4224"/>
                </a:lnTo>
                <a:cubicBezTo>
                  <a:pt x="1203" y="4457"/>
                  <a:pt x="1393" y="4646"/>
                  <a:pt x="1625" y="4646"/>
                </a:cubicBezTo>
                <a:lnTo>
                  <a:pt x="2433" y="4646"/>
                </a:lnTo>
                <a:lnTo>
                  <a:pt x="2429" y="4918"/>
                </a:lnTo>
                <a:lnTo>
                  <a:pt x="1974" y="5574"/>
                </a:lnTo>
                <a:cubicBezTo>
                  <a:pt x="1904" y="5676"/>
                  <a:pt x="1929" y="5815"/>
                  <a:pt x="2031" y="5886"/>
                </a:cubicBezTo>
                <a:cubicBezTo>
                  <a:pt x="2132" y="5957"/>
                  <a:pt x="2272" y="5931"/>
                  <a:pt x="2343" y="5830"/>
                </a:cubicBezTo>
                <a:lnTo>
                  <a:pt x="2837" y="5117"/>
                </a:lnTo>
                <a:cubicBezTo>
                  <a:pt x="2862" y="5080"/>
                  <a:pt x="2876" y="5037"/>
                  <a:pt x="2877" y="4992"/>
                </a:cubicBezTo>
                <a:lnTo>
                  <a:pt x="2882" y="4646"/>
                </a:lnTo>
                <a:lnTo>
                  <a:pt x="3853" y="4646"/>
                </a:lnTo>
                <a:cubicBezTo>
                  <a:pt x="4062" y="4646"/>
                  <a:pt x="4236" y="4492"/>
                  <a:pt x="4269" y="4292"/>
                </a:cubicBezTo>
                <a:lnTo>
                  <a:pt x="4512" y="4292"/>
                </a:lnTo>
                <a:lnTo>
                  <a:pt x="4512" y="4404"/>
                </a:lnTo>
                <a:lnTo>
                  <a:pt x="4207" y="6350"/>
                </a:lnTo>
                <a:cubicBezTo>
                  <a:pt x="4188" y="6469"/>
                  <a:pt x="4223" y="6590"/>
                  <a:pt x="4301" y="6682"/>
                </a:cubicBezTo>
                <a:cubicBezTo>
                  <a:pt x="4380" y="6774"/>
                  <a:pt x="4494" y="6827"/>
                  <a:pt x="4615" y="6827"/>
                </a:cubicBezTo>
                <a:lnTo>
                  <a:pt x="6270" y="6827"/>
                </a:lnTo>
                <a:cubicBezTo>
                  <a:pt x="6390" y="6827"/>
                  <a:pt x="6505" y="6774"/>
                  <a:pt x="6583" y="6682"/>
                </a:cubicBezTo>
                <a:cubicBezTo>
                  <a:pt x="6662" y="6591"/>
                  <a:pt x="6696" y="6470"/>
                  <a:pt x="6677" y="6350"/>
                </a:cubicBezTo>
                <a:close/>
                <a:moveTo>
                  <a:pt x="1637" y="491"/>
                </a:moveTo>
                <a:cubicBezTo>
                  <a:pt x="1636" y="480"/>
                  <a:pt x="1640" y="469"/>
                  <a:pt x="1648" y="461"/>
                </a:cubicBezTo>
                <a:cubicBezTo>
                  <a:pt x="1655" y="453"/>
                  <a:pt x="1666" y="448"/>
                  <a:pt x="1677" y="448"/>
                </a:cubicBezTo>
                <a:lnTo>
                  <a:pt x="3644" y="448"/>
                </a:lnTo>
                <a:cubicBezTo>
                  <a:pt x="3655" y="448"/>
                  <a:pt x="3666" y="453"/>
                  <a:pt x="3673" y="461"/>
                </a:cubicBezTo>
                <a:cubicBezTo>
                  <a:pt x="3681" y="469"/>
                  <a:pt x="3685" y="480"/>
                  <a:pt x="3684" y="491"/>
                </a:cubicBezTo>
                <a:cubicBezTo>
                  <a:pt x="3636" y="1108"/>
                  <a:pt x="3340" y="2020"/>
                  <a:pt x="2761" y="2129"/>
                </a:cubicBezTo>
                <a:cubicBezTo>
                  <a:pt x="2694" y="2142"/>
                  <a:pt x="2627" y="2142"/>
                  <a:pt x="2560" y="2129"/>
                </a:cubicBezTo>
                <a:cubicBezTo>
                  <a:pt x="2559" y="2129"/>
                  <a:pt x="2558" y="2129"/>
                  <a:pt x="2557" y="2129"/>
                </a:cubicBezTo>
                <a:cubicBezTo>
                  <a:pt x="2066" y="2032"/>
                  <a:pt x="1699" y="1288"/>
                  <a:pt x="1637" y="491"/>
                </a:cubicBezTo>
                <a:close/>
                <a:moveTo>
                  <a:pt x="2721" y="2586"/>
                </a:moveTo>
                <a:lnTo>
                  <a:pt x="2721" y="2829"/>
                </a:lnTo>
                <a:lnTo>
                  <a:pt x="2600" y="2829"/>
                </a:lnTo>
                <a:lnTo>
                  <a:pt x="2600" y="2586"/>
                </a:lnTo>
                <a:cubicBezTo>
                  <a:pt x="2637" y="2588"/>
                  <a:pt x="2680" y="2588"/>
                  <a:pt x="2721" y="2586"/>
                </a:cubicBezTo>
                <a:close/>
                <a:moveTo>
                  <a:pt x="3826" y="3407"/>
                </a:moveTo>
                <a:lnTo>
                  <a:pt x="3826" y="4068"/>
                </a:lnTo>
                <a:lnTo>
                  <a:pt x="3826" y="4197"/>
                </a:lnTo>
                <a:lnTo>
                  <a:pt x="1652" y="4197"/>
                </a:lnTo>
                <a:lnTo>
                  <a:pt x="1652" y="3277"/>
                </a:lnTo>
                <a:lnTo>
                  <a:pt x="3826" y="3277"/>
                </a:lnTo>
                <a:lnTo>
                  <a:pt x="3826" y="3407"/>
                </a:lnTo>
                <a:close/>
                <a:moveTo>
                  <a:pt x="4512" y="3844"/>
                </a:moveTo>
                <a:lnTo>
                  <a:pt x="4275" y="3844"/>
                </a:lnTo>
                <a:lnTo>
                  <a:pt x="4275" y="3631"/>
                </a:lnTo>
                <a:lnTo>
                  <a:pt x="4512" y="3631"/>
                </a:lnTo>
                <a:lnTo>
                  <a:pt x="4512" y="3844"/>
                </a:lnTo>
                <a:close/>
                <a:moveTo>
                  <a:pt x="4656" y="6378"/>
                </a:moveTo>
                <a:lnTo>
                  <a:pt x="4958" y="4456"/>
                </a:lnTo>
                <a:cubicBezTo>
                  <a:pt x="4962" y="4432"/>
                  <a:pt x="4961" y="4517"/>
                  <a:pt x="4961" y="3277"/>
                </a:cubicBezTo>
                <a:lnTo>
                  <a:pt x="5938" y="3277"/>
                </a:lnTo>
                <a:cubicBezTo>
                  <a:pt x="5938" y="4604"/>
                  <a:pt x="5937" y="4513"/>
                  <a:pt x="5940" y="4538"/>
                </a:cubicBezTo>
                <a:lnTo>
                  <a:pt x="6228" y="6378"/>
                </a:lnTo>
                <a:lnTo>
                  <a:pt x="4656" y="6378"/>
                </a:lnTo>
                <a:close/>
              </a:path>
            </a:pathLst>
          </a:custGeom>
          <a:solidFill>
            <a:schemeClr val="bg1"/>
          </a:solidFill>
          <a:ln>
            <a:noFill/>
          </a:ln>
        </p:spPr>
        <p:txBody>
          <a:bodyPr>
            <a:normAutofit fontScale="90000"/>
          </a:bodyPr>
          <a:lstStyle/>
          <a:p>
            <a:endParaRPr lang="zh-CN" altLang="en-US"/>
          </a:p>
        </p:txBody>
      </p:sp>
      <p:sp>
        <p:nvSpPr>
          <p:cNvPr id="254" name="PA-folded-paper_15054"/>
          <p:cNvSpPr>
            <a:spLocks noChangeAspect="1"/>
          </p:cNvSpPr>
          <p:nvPr>
            <p:custDataLst>
              <p:tags r:id="rId29"/>
            </p:custDataLst>
          </p:nvPr>
        </p:nvSpPr>
        <p:spPr bwMode="auto">
          <a:xfrm>
            <a:off x="6716338" y="3554829"/>
            <a:ext cx="360142" cy="347099"/>
          </a:xfrm>
          <a:custGeom>
            <a:avLst/>
            <a:gdLst>
              <a:gd name="T0" fmla="*/ 732 w 747"/>
              <a:gd name="T1" fmla="*/ 5 h 721"/>
              <a:gd name="T2" fmla="*/ 704 w 747"/>
              <a:gd name="T3" fmla="*/ 7 h 721"/>
              <a:gd name="T4" fmla="*/ 489 w 747"/>
              <a:gd name="T5" fmla="*/ 161 h 721"/>
              <a:gd name="T6" fmla="*/ 273 w 747"/>
              <a:gd name="T7" fmla="*/ 7 h 721"/>
              <a:gd name="T8" fmla="*/ 272 w 747"/>
              <a:gd name="T9" fmla="*/ 6 h 721"/>
              <a:gd name="T10" fmla="*/ 270 w 747"/>
              <a:gd name="T11" fmla="*/ 5 h 721"/>
              <a:gd name="T12" fmla="*/ 268 w 747"/>
              <a:gd name="T13" fmla="*/ 4 h 721"/>
              <a:gd name="T14" fmla="*/ 265 w 747"/>
              <a:gd name="T15" fmla="*/ 3 h 721"/>
              <a:gd name="T16" fmla="*/ 261 w 747"/>
              <a:gd name="T17" fmla="*/ 2 h 721"/>
              <a:gd name="T18" fmla="*/ 258 w 747"/>
              <a:gd name="T19" fmla="*/ 2 h 721"/>
              <a:gd name="T20" fmla="*/ 254 w 747"/>
              <a:gd name="T21" fmla="*/ 2 h 721"/>
              <a:gd name="T22" fmla="*/ 251 w 747"/>
              <a:gd name="T23" fmla="*/ 3 h 721"/>
              <a:gd name="T24" fmla="*/ 247 w 747"/>
              <a:gd name="T25" fmla="*/ 4 h 721"/>
              <a:gd name="T26" fmla="*/ 246 w 747"/>
              <a:gd name="T27" fmla="*/ 5 h 721"/>
              <a:gd name="T28" fmla="*/ 244 w 747"/>
              <a:gd name="T29" fmla="*/ 6 h 721"/>
              <a:gd name="T30" fmla="*/ 242 w 747"/>
              <a:gd name="T31" fmla="*/ 7 h 721"/>
              <a:gd name="T32" fmla="*/ 11 w 747"/>
              <a:gd name="T33" fmla="*/ 172 h 721"/>
              <a:gd name="T34" fmla="*/ 0 w 747"/>
              <a:gd name="T35" fmla="*/ 194 h 721"/>
              <a:gd name="T36" fmla="*/ 0 w 747"/>
              <a:gd name="T37" fmla="*/ 694 h 721"/>
              <a:gd name="T38" fmla="*/ 14 w 747"/>
              <a:gd name="T39" fmla="*/ 718 h 721"/>
              <a:gd name="T40" fmla="*/ 27 w 747"/>
              <a:gd name="T41" fmla="*/ 721 h 721"/>
              <a:gd name="T42" fmla="*/ 42 w 747"/>
              <a:gd name="T43" fmla="*/ 716 h 721"/>
              <a:gd name="T44" fmla="*/ 258 w 747"/>
              <a:gd name="T45" fmla="*/ 561 h 721"/>
              <a:gd name="T46" fmla="*/ 473 w 747"/>
              <a:gd name="T47" fmla="*/ 716 h 721"/>
              <a:gd name="T48" fmla="*/ 475 w 747"/>
              <a:gd name="T49" fmla="*/ 717 h 721"/>
              <a:gd name="T50" fmla="*/ 477 w 747"/>
              <a:gd name="T51" fmla="*/ 718 h 721"/>
              <a:gd name="T52" fmla="*/ 479 w 747"/>
              <a:gd name="T53" fmla="*/ 719 h 721"/>
              <a:gd name="T54" fmla="*/ 482 w 747"/>
              <a:gd name="T55" fmla="*/ 720 h 721"/>
              <a:gd name="T56" fmla="*/ 489 w 747"/>
              <a:gd name="T57" fmla="*/ 721 h 721"/>
              <a:gd name="T58" fmla="*/ 496 w 747"/>
              <a:gd name="T59" fmla="*/ 720 h 721"/>
              <a:gd name="T60" fmla="*/ 498 w 747"/>
              <a:gd name="T61" fmla="*/ 719 h 721"/>
              <a:gd name="T62" fmla="*/ 501 w 747"/>
              <a:gd name="T63" fmla="*/ 718 h 721"/>
              <a:gd name="T64" fmla="*/ 503 w 747"/>
              <a:gd name="T65" fmla="*/ 717 h 721"/>
              <a:gd name="T66" fmla="*/ 504 w 747"/>
              <a:gd name="T67" fmla="*/ 716 h 721"/>
              <a:gd name="T68" fmla="*/ 736 w 747"/>
              <a:gd name="T69" fmla="*/ 550 h 721"/>
              <a:gd name="T70" fmla="*/ 747 w 747"/>
              <a:gd name="T71" fmla="*/ 528 h 721"/>
              <a:gd name="T72" fmla="*/ 747 w 747"/>
              <a:gd name="T73" fmla="*/ 29 h 721"/>
              <a:gd name="T74" fmla="*/ 732 w 747"/>
              <a:gd name="T75" fmla="*/ 5 h 721"/>
              <a:gd name="T76" fmla="*/ 53 w 747"/>
              <a:gd name="T77" fmla="*/ 208 h 721"/>
              <a:gd name="T78" fmla="*/ 231 w 747"/>
              <a:gd name="T79" fmla="*/ 80 h 721"/>
              <a:gd name="T80" fmla="*/ 231 w 747"/>
              <a:gd name="T81" fmla="*/ 515 h 721"/>
              <a:gd name="T82" fmla="*/ 53 w 747"/>
              <a:gd name="T83" fmla="*/ 642 h 721"/>
              <a:gd name="T84" fmla="*/ 53 w 747"/>
              <a:gd name="T85" fmla="*/ 208 h 721"/>
              <a:gd name="T86" fmla="*/ 284 w 747"/>
              <a:gd name="T87" fmla="*/ 80 h 721"/>
              <a:gd name="T88" fmla="*/ 462 w 747"/>
              <a:gd name="T89" fmla="*/ 208 h 721"/>
              <a:gd name="T90" fmla="*/ 462 w 747"/>
              <a:gd name="T91" fmla="*/ 642 h 721"/>
              <a:gd name="T92" fmla="*/ 284 w 747"/>
              <a:gd name="T93" fmla="*/ 515 h 721"/>
              <a:gd name="T94" fmla="*/ 284 w 747"/>
              <a:gd name="T95" fmla="*/ 80 h 721"/>
              <a:gd name="T96" fmla="*/ 693 w 747"/>
              <a:gd name="T97" fmla="*/ 515 h 721"/>
              <a:gd name="T98" fmla="*/ 516 w 747"/>
              <a:gd name="T99" fmla="*/ 642 h 721"/>
              <a:gd name="T100" fmla="*/ 516 w 747"/>
              <a:gd name="T101" fmla="*/ 208 h 721"/>
              <a:gd name="T102" fmla="*/ 693 w 747"/>
              <a:gd name="T103" fmla="*/ 80 h 721"/>
              <a:gd name="T104" fmla="*/ 693 w 747"/>
              <a:gd name="T105" fmla="*/ 51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7" h="721">
                <a:moveTo>
                  <a:pt x="732" y="5"/>
                </a:moveTo>
                <a:cubicBezTo>
                  <a:pt x="723" y="0"/>
                  <a:pt x="713" y="1"/>
                  <a:pt x="704" y="7"/>
                </a:cubicBezTo>
                <a:lnTo>
                  <a:pt x="489" y="161"/>
                </a:lnTo>
                <a:lnTo>
                  <a:pt x="273" y="7"/>
                </a:lnTo>
                <a:cubicBezTo>
                  <a:pt x="273" y="6"/>
                  <a:pt x="272" y="6"/>
                  <a:pt x="272" y="6"/>
                </a:cubicBezTo>
                <a:cubicBezTo>
                  <a:pt x="271" y="6"/>
                  <a:pt x="271" y="5"/>
                  <a:pt x="270" y="5"/>
                </a:cubicBezTo>
                <a:cubicBezTo>
                  <a:pt x="269" y="5"/>
                  <a:pt x="269" y="4"/>
                  <a:pt x="268" y="4"/>
                </a:cubicBezTo>
                <a:cubicBezTo>
                  <a:pt x="267" y="4"/>
                  <a:pt x="266" y="3"/>
                  <a:pt x="265" y="3"/>
                </a:cubicBezTo>
                <a:cubicBezTo>
                  <a:pt x="264" y="3"/>
                  <a:pt x="263" y="2"/>
                  <a:pt x="261" y="2"/>
                </a:cubicBezTo>
                <a:cubicBezTo>
                  <a:pt x="260" y="2"/>
                  <a:pt x="259" y="2"/>
                  <a:pt x="258" y="2"/>
                </a:cubicBezTo>
                <a:cubicBezTo>
                  <a:pt x="257" y="2"/>
                  <a:pt x="255" y="2"/>
                  <a:pt x="254" y="2"/>
                </a:cubicBezTo>
                <a:cubicBezTo>
                  <a:pt x="253" y="2"/>
                  <a:pt x="252" y="3"/>
                  <a:pt x="251" y="3"/>
                </a:cubicBezTo>
                <a:cubicBezTo>
                  <a:pt x="249" y="3"/>
                  <a:pt x="248" y="4"/>
                  <a:pt x="247" y="4"/>
                </a:cubicBezTo>
                <a:cubicBezTo>
                  <a:pt x="247" y="4"/>
                  <a:pt x="246" y="5"/>
                  <a:pt x="246" y="5"/>
                </a:cubicBezTo>
                <a:cubicBezTo>
                  <a:pt x="245" y="5"/>
                  <a:pt x="245" y="6"/>
                  <a:pt x="244" y="6"/>
                </a:cubicBezTo>
                <a:cubicBezTo>
                  <a:pt x="243" y="6"/>
                  <a:pt x="243" y="6"/>
                  <a:pt x="242" y="7"/>
                </a:cubicBezTo>
                <a:lnTo>
                  <a:pt x="11" y="172"/>
                </a:lnTo>
                <a:cubicBezTo>
                  <a:pt x="4" y="177"/>
                  <a:pt x="0" y="186"/>
                  <a:pt x="0" y="194"/>
                </a:cubicBezTo>
                <a:lnTo>
                  <a:pt x="0" y="694"/>
                </a:lnTo>
                <a:cubicBezTo>
                  <a:pt x="0" y="704"/>
                  <a:pt x="6" y="713"/>
                  <a:pt x="14" y="718"/>
                </a:cubicBezTo>
                <a:cubicBezTo>
                  <a:pt x="18" y="720"/>
                  <a:pt x="23" y="721"/>
                  <a:pt x="27" y="721"/>
                </a:cubicBezTo>
                <a:cubicBezTo>
                  <a:pt x="32" y="721"/>
                  <a:pt x="38" y="719"/>
                  <a:pt x="42" y="716"/>
                </a:cubicBezTo>
                <a:lnTo>
                  <a:pt x="258" y="561"/>
                </a:lnTo>
                <a:lnTo>
                  <a:pt x="473" y="716"/>
                </a:lnTo>
                <a:cubicBezTo>
                  <a:pt x="474" y="716"/>
                  <a:pt x="474" y="716"/>
                  <a:pt x="475" y="717"/>
                </a:cubicBezTo>
                <a:cubicBezTo>
                  <a:pt x="476" y="717"/>
                  <a:pt x="476" y="717"/>
                  <a:pt x="477" y="718"/>
                </a:cubicBezTo>
                <a:cubicBezTo>
                  <a:pt x="478" y="718"/>
                  <a:pt x="479" y="719"/>
                  <a:pt x="479" y="719"/>
                </a:cubicBezTo>
                <a:cubicBezTo>
                  <a:pt x="480" y="719"/>
                  <a:pt x="481" y="719"/>
                  <a:pt x="482" y="720"/>
                </a:cubicBezTo>
                <a:cubicBezTo>
                  <a:pt x="484" y="720"/>
                  <a:pt x="486" y="721"/>
                  <a:pt x="489" y="721"/>
                </a:cubicBezTo>
                <a:cubicBezTo>
                  <a:pt x="491" y="721"/>
                  <a:pt x="494" y="720"/>
                  <a:pt x="496" y="720"/>
                </a:cubicBezTo>
                <a:cubicBezTo>
                  <a:pt x="497" y="719"/>
                  <a:pt x="498" y="719"/>
                  <a:pt x="498" y="719"/>
                </a:cubicBezTo>
                <a:cubicBezTo>
                  <a:pt x="499" y="719"/>
                  <a:pt x="500" y="718"/>
                  <a:pt x="501" y="718"/>
                </a:cubicBezTo>
                <a:cubicBezTo>
                  <a:pt x="502" y="718"/>
                  <a:pt x="502" y="717"/>
                  <a:pt x="503" y="717"/>
                </a:cubicBezTo>
                <a:cubicBezTo>
                  <a:pt x="503" y="716"/>
                  <a:pt x="504" y="716"/>
                  <a:pt x="504" y="716"/>
                </a:cubicBezTo>
                <a:lnTo>
                  <a:pt x="736" y="550"/>
                </a:lnTo>
                <a:cubicBezTo>
                  <a:pt x="742" y="545"/>
                  <a:pt x="747" y="537"/>
                  <a:pt x="747" y="528"/>
                </a:cubicBezTo>
                <a:lnTo>
                  <a:pt x="747" y="29"/>
                </a:lnTo>
                <a:cubicBezTo>
                  <a:pt x="747" y="19"/>
                  <a:pt x="741" y="9"/>
                  <a:pt x="732" y="5"/>
                </a:cubicBezTo>
                <a:close/>
                <a:moveTo>
                  <a:pt x="53" y="208"/>
                </a:moveTo>
                <a:lnTo>
                  <a:pt x="231" y="80"/>
                </a:lnTo>
                <a:lnTo>
                  <a:pt x="231" y="515"/>
                </a:lnTo>
                <a:lnTo>
                  <a:pt x="53" y="642"/>
                </a:lnTo>
                <a:lnTo>
                  <a:pt x="53" y="208"/>
                </a:lnTo>
                <a:close/>
                <a:moveTo>
                  <a:pt x="284" y="80"/>
                </a:moveTo>
                <a:lnTo>
                  <a:pt x="462" y="208"/>
                </a:lnTo>
                <a:lnTo>
                  <a:pt x="462" y="642"/>
                </a:lnTo>
                <a:lnTo>
                  <a:pt x="284" y="515"/>
                </a:lnTo>
                <a:lnTo>
                  <a:pt x="284" y="80"/>
                </a:lnTo>
                <a:close/>
                <a:moveTo>
                  <a:pt x="693" y="515"/>
                </a:moveTo>
                <a:lnTo>
                  <a:pt x="516" y="642"/>
                </a:lnTo>
                <a:lnTo>
                  <a:pt x="516" y="208"/>
                </a:lnTo>
                <a:lnTo>
                  <a:pt x="693" y="80"/>
                </a:lnTo>
                <a:lnTo>
                  <a:pt x="693" y="515"/>
                </a:lnTo>
                <a:close/>
              </a:path>
            </a:pathLst>
          </a:custGeom>
          <a:solidFill>
            <a:schemeClr val="bg1"/>
          </a:solidFill>
          <a:ln>
            <a:noFill/>
          </a:ln>
        </p:spPr>
        <p:txBody>
          <a:bodyPr>
            <a:normAutofit fontScale="90000"/>
          </a:bodyPr>
          <a:lstStyle/>
          <a:p>
            <a:endParaRPr lang="zh-CN" altLang="en-US"/>
          </a:p>
        </p:txBody>
      </p:sp>
      <p:sp>
        <p:nvSpPr>
          <p:cNvPr id="255" name="PA-clip-doodle_16258"/>
          <p:cNvSpPr>
            <a:spLocks noChangeAspect="1"/>
          </p:cNvSpPr>
          <p:nvPr>
            <p:custDataLst>
              <p:tags r:id="rId30"/>
            </p:custDataLst>
          </p:nvPr>
        </p:nvSpPr>
        <p:spPr bwMode="auto">
          <a:xfrm>
            <a:off x="6722135" y="4463518"/>
            <a:ext cx="332606" cy="360142"/>
          </a:xfrm>
          <a:custGeom>
            <a:avLst/>
            <a:gdLst>
              <a:gd name="T0" fmla="*/ 2469 w 4138"/>
              <a:gd name="T1" fmla="*/ 4112 h 4483"/>
              <a:gd name="T2" fmla="*/ 3838 w 4138"/>
              <a:gd name="T3" fmla="*/ 3908 h 4483"/>
              <a:gd name="T4" fmla="*/ 2964 w 4138"/>
              <a:gd name="T5" fmla="*/ 2048 h 4483"/>
              <a:gd name="T6" fmla="*/ 1167 w 4138"/>
              <a:gd name="T7" fmla="*/ 1258 h 4483"/>
              <a:gd name="T8" fmla="*/ 1596 w 4138"/>
              <a:gd name="T9" fmla="*/ 2749 h 4483"/>
              <a:gd name="T10" fmla="*/ 2480 w 4138"/>
              <a:gd name="T11" fmla="*/ 3432 h 4483"/>
              <a:gd name="T12" fmla="*/ 3035 w 4138"/>
              <a:gd name="T13" fmla="*/ 3619 h 4483"/>
              <a:gd name="T14" fmla="*/ 3343 w 4138"/>
              <a:gd name="T15" fmla="*/ 3284 h 4483"/>
              <a:gd name="T16" fmla="*/ 2911 w 4138"/>
              <a:gd name="T17" fmla="*/ 2684 h 4483"/>
              <a:gd name="T18" fmla="*/ 2728 w 4138"/>
              <a:gd name="T19" fmla="*/ 2997 h 4483"/>
              <a:gd name="T20" fmla="*/ 2939 w 4138"/>
              <a:gd name="T21" fmla="*/ 3270 h 4483"/>
              <a:gd name="T22" fmla="*/ 2610 w 4138"/>
              <a:gd name="T23" fmla="*/ 3076 h 4483"/>
              <a:gd name="T24" fmla="*/ 1766 w 4138"/>
              <a:gd name="T25" fmla="*/ 2421 h 4483"/>
              <a:gd name="T26" fmla="*/ 1246 w 4138"/>
              <a:gd name="T27" fmla="*/ 1757 h 4483"/>
              <a:gd name="T28" fmla="*/ 2165 w 4138"/>
              <a:gd name="T29" fmla="*/ 1876 h 4483"/>
              <a:gd name="T30" fmla="*/ 3483 w 4138"/>
              <a:gd name="T31" fmla="*/ 3221 h 4483"/>
              <a:gd name="T32" fmla="*/ 3118 w 4138"/>
              <a:gd name="T33" fmla="*/ 3947 h 4483"/>
              <a:gd name="T34" fmla="*/ 2521 w 4138"/>
              <a:gd name="T35" fmla="*/ 3733 h 4483"/>
              <a:gd name="T36" fmla="*/ 1279 w 4138"/>
              <a:gd name="T37" fmla="*/ 2793 h 4483"/>
              <a:gd name="T38" fmla="*/ 681 w 4138"/>
              <a:gd name="T39" fmla="*/ 1489 h 4483"/>
              <a:gd name="T40" fmla="*/ 2797 w 4138"/>
              <a:gd name="T41" fmla="*/ 1355 h 4483"/>
              <a:gd name="T42" fmla="*/ 2980 w 4138"/>
              <a:gd name="T43" fmla="*/ 1042 h 4483"/>
              <a:gd name="T44" fmla="*/ 351 w 4138"/>
              <a:gd name="T45" fmla="*/ 1305 h 4483"/>
              <a:gd name="T46" fmla="*/ 2469 w 4138"/>
              <a:gd name="T47" fmla="*/ 4112 h 4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38" h="4483">
                <a:moveTo>
                  <a:pt x="2469" y="4112"/>
                </a:moveTo>
                <a:cubicBezTo>
                  <a:pt x="2899" y="4322"/>
                  <a:pt x="3608" y="4483"/>
                  <a:pt x="3838" y="3908"/>
                </a:cubicBezTo>
                <a:cubicBezTo>
                  <a:pt x="4138" y="3158"/>
                  <a:pt x="3501" y="2471"/>
                  <a:pt x="2964" y="2048"/>
                </a:cubicBezTo>
                <a:cubicBezTo>
                  <a:pt x="2541" y="1715"/>
                  <a:pt x="1759" y="830"/>
                  <a:pt x="1167" y="1258"/>
                </a:cubicBezTo>
                <a:cubicBezTo>
                  <a:pt x="492" y="1745"/>
                  <a:pt x="1180" y="2407"/>
                  <a:pt x="1596" y="2749"/>
                </a:cubicBezTo>
                <a:cubicBezTo>
                  <a:pt x="1884" y="2985"/>
                  <a:pt x="2191" y="3197"/>
                  <a:pt x="2480" y="3432"/>
                </a:cubicBezTo>
                <a:cubicBezTo>
                  <a:pt x="2648" y="3570"/>
                  <a:pt x="2820" y="3656"/>
                  <a:pt x="3035" y="3619"/>
                </a:cubicBezTo>
                <a:cubicBezTo>
                  <a:pt x="3187" y="3594"/>
                  <a:pt x="3343" y="3444"/>
                  <a:pt x="3343" y="3284"/>
                </a:cubicBezTo>
                <a:cubicBezTo>
                  <a:pt x="3341" y="3009"/>
                  <a:pt x="3112" y="2836"/>
                  <a:pt x="2911" y="2684"/>
                </a:cubicBezTo>
                <a:cubicBezTo>
                  <a:pt x="2724" y="2543"/>
                  <a:pt x="2543" y="2858"/>
                  <a:pt x="2728" y="2997"/>
                </a:cubicBezTo>
                <a:cubicBezTo>
                  <a:pt x="2735" y="3003"/>
                  <a:pt x="3070" y="3229"/>
                  <a:pt x="2939" y="3270"/>
                </a:cubicBezTo>
                <a:cubicBezTo>
                  <a:pt x="2848" y="3298"/>
                  <a:pt x="2674" y="3126"/>
                  <a:pt x="2610" y="3076"/>
                </a:cubicBezTo>
                <a:cubicBezTo>
                  <a:pt x="2330" y="2856"/>
                  <a:pt x="2041" y="2647"/>
                  <a:pt x="1766" y="2421"/>
                </a:cubicBezTo>
                <a:cubicBezTo>
                  <a:pt x="1603" y="2288"/>
                  <a:pt x="1209" y="2005"/>
                  <a:pt x="1246" y="1757"/>
                </a:cubicBezTo>
                <a:cubicBezTo>
                  <a:pt x="1329" y="1199"/>
                  <a:pt x="1978" y="1725"/>
                  <a:pt x="2165" y="1876"/>
                </a:cubicBezTo>
                <a:cubicBezTo>
                  <a:pt x="2650" y="2266"/>
                  <a:pt x="3254" y="2614"/>
                  <a:pt x="3483" y="3221"/>
                </a:cubicBezTo>
                <a:cubicBezTo>
                  <a:pt x="3614" y="3568"/>
                  <a:pt x="3556" y="3956"/>
                  <a:pt x="3118" y="3947"/>
                </a:cubicBezTo>
                <a:cubicBezTo>
                  <a:pt x="2913" y="3943"/>
                  <a:pt x="2697" y="3824"/>
                  <a:pt x="2521" y="3733"/>
                </a:cubicBezTo>
                <a:cubicBezTo>
                  <a:pt x="2059" y="3494"/>
                  <a:pt x="1644" y="3162"/>
                  <a:pt x="1279" y="2793"/>
                </a:cubicBezTo>
                <a:cubicBezTo>
                  <a:pt x="932" y="2442"/>
                  <a:pt x="590" y="2007"/>
                  <a:pt x="681" y="1489"/>
                </a:cubicBezTo>
                <a:cubicBezTo>
                  <a:pt x="879" y="352"/>
                  <a:pt x="2183" y="976"/>
                  <a:pt x="2797" y="1355"/>
                </a:cubicBezTo>
                <a:cubicBezTo>
                  <a:pt x="2997" y="1478"/>
                  <a:pt x="3179" y="1164"/>
                  <a:pt x="2980" y="1042"/>
                </a:cubicBezTo>
                <a:cubicBezTo>
                  <a:pt x="2150" y="529"/>
                  <a:pt x="724" y="0"/>
                  <a:pt x="351" y="1305"/>
                </a:cubicBezTo>
                <a:cubicBezTo>
                  <a:pt x="0" y="2531"/>
                  <a:pt x="1530" y="3651"/>
                  <a:pt x="2469" y="4112"/>
                </a:cubicBezTo>
                <a:close/>
              </a:path>
            </a:pathLst>
          </a:custGeom>
          <a:solidFill>
            <a:schemeClr val="bg1"/>
          </a:solidFill>
          <a:ln>
            <a:noFill/>
          </a:ln>
        </p:spPr>
        <p:txBody>
          <a:bodyPr>
            <a:normAutofit fontScale="90000"/>
          </a:bodyPr>
          <a:lstStyle/>
          <a:p>
            <a:endParaRPr lang="zh-CN" altLang="en-US"/>
          </a:p>
        </p:txBody>
      </p:sp>
      <p:sp>
        <p:nvSpPr>
          <p:cNvPr id="256" name="PA-big-pinterest-logo_80811"/>
          <p:cNvSpPr>
            <a:spLocks noChangeAspect="1"/>
          </p:cNvSpPr>
          <p:nvPr>
            <p:custDataLst>
              <p:tags r:id="rId31"/>
            </p:custDataLst>
          </p:nvPr>
        </p:nvSpPr>
        <p:spPr bwMode="auto">
          <a:xfrm>
            <a:off x="1872169" y="3554829"/>
            <a:ext cx="260143" cy="360142"/>
          </a:xfrm>
          <a:custGeom>
            <a:avLst/>
            <a:gdLst>
              <a:gd name="T0" fmla="*/ 3073 w 3141"/>
              <a:gd name="T1" fmla="*/ 1191 h 4356"/>
              <a:gd name="T2" fmla="*/ 2562 w 3141"/>
              <a:gd name="T3" fmla="*/ 327 h 4356"/>
              <a:gd name="T4" fmla="*/ 1533 w 3141"/>
              <a:gd name="T5" fmla="*/ 0 h 4356"/>
              <a:gd name="T6" fmla="*/ 0 w 3141"/>
              <a:gd name="T7" fmla="*/ 1457 h 4356"/>
              <a:gd name="T8" fmla="*/ 345 w 3141"/>
              <a:gd name="T9" fmla="*/ 2378 h 4356"/>
              <a:gd name="T10" fmla="*/ 646 w 3141"/>
              <a:gd name="T11" fmla="*/ 2401 h 4356"/>
              <a:gd name="T12" fmla="*/ 669 w 3141"/>
              <a:gd name="T13" fmla="*/ 2100 h 4356"/>
              <a:gd name="T14" fmla="*/ 426 w 3141"/>
              <a:gd name="T15" fmla="*/ 1457 h 4356"/>
              <a:gd name="T16" fmla="*/ 1533 w 3141"/>
              <a:gd name="T17" fmla="*/ 427 h 4356"/>
              <a:gd name="T18" fmla="*/ 2653 w 3141"/>
              <a:gd name="T19" fmla="*/ 1267 h 4356"/>
              <a:gd name="T20" fmla="*/ 2045 w 3141"/>
              <a:gd name="T21" fmla="*/ 2381 h 4356"/>
              <a:gd name="T22" fmla="*/ 1646 w 3141"/>
              <a:gd name="T23" fmla="*/ 2089 h 4356"/>
              <a:gd name="T24" fmla="*/ 1780 w 3141"/>
              <a:gd name="T25" fmla="*/ 1354 h 4356"/>
              <a:gd name="T26" fmla="*/ 1606 w 3141"/>
              <a:gd name="T27" fmla="*/ 811 h 4356"/>
              <a:gd name="T28" fmla="*/ 1281 w 3141"/>
              <a:gd name="T29" fmla="*/ 829 h 4356"/>
              <a:gd name="T30" fmla="*/ 1193 w 3141"/>
              <a:gd name="T31" fmla="*/ 2058 h 4356"/>
              <a:gd name="T32" fmla="*/ 1208 w 3141"/>
              <a:gd name="T33" fmla="*/ 2108 h 4356"/>
              <a:gd name="T34" fmla="*/ 818 w 3141"/>
              <a:gd name="T35" fmla="*/ 4101 h 4356"/>
              <a:gd name="T36" fmla="*/ 985 w 3141"/>
              <a:gd name="T37" fmla="*/ 4352 h 4356"/>
              <a:gd name="T38" fmla="*/ 1027 w 3141"/>
              <a:gd name="T39" fmla="*/ 4356 h 4356"/>
              <a:gd name="T40" fmla="*/ 1236 w 3141"/>
              <a:gd name="T41" fmla="*/ 4184 h 4356"/>
              <a:gd name="T42" fmla="*/ 1533 w 3141"/>
              <a:gd name="T43" fmla="*/ 2672 h 4356"/>
              <a:gd name="T44" fmla="*/ 2133 w 3141"/>
              <a:gd name="T45" fmla="*/ 2799 h 4356"/>
              <a:gd name="T46" fmla="*/ 2869 w 3141"/>
              <a:gd name="T47" fmla="*/ 2254 h 4356"/>
              <a:gd name="T48" fmla="*/ 3073 w 3141"/>
              <a:gd name="T49" fmla="*/ 1191 h 4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41" h="4356">
                <a:moveTo>
                  <a:pt x="3073" y="1191"/>
                </a:moveTo>
                <a:cubicBezTo>
                  <a:pt x="3009" y="837"/>
                  <a:pt x="2832" y="538"/>
                  <a:pt x="2562" y="327"/>
                </a:cubicBezTo>
                <a:cubicBezTo>
                  <a:pt x="2289" y="113"/>
                  <a:pt x="1934" y="0"/>
                  <a:pt x="1533" y="0"/>
                </a:cubicBezTo>
                <a:cubicBezTo>
                  <a:pt x="688" y="0"/>
                  <a:pt x="0" y="653"/>
                  <a:pt x="0" y="1457"/>
                </a:cubicBezTo>
                <a:cubicBezTo>
                  <a:pt x="0" y="1792"/>
                  <a:pt x="122" y="2119"/>
                  <a:pt x="345" y="2378"/>
                </a:cubicBezTo>
                <a:cubicBezTo>
                  <a:pt x="422" y="2467"/>
                  <a:pt x="557" y="2478"/>
                  <a:pt x="646" y="2401"/>
                </a:cubicBezTo>
                <a:cubicBezTo>
                  <a:pt x="735" y="2324"/>
                  <a:pt x="746" y="2189"/>
                  <a:pt x="669" y="2100"/>
                </a:cubicBezTo>
                <a:cubicBezTo>
                  <a:pt x="510" y="1916"/>
                  <a:pt x="426" y="1693"/>
                  <a:pt x="426" y="1457"/>
                </a:cubicBezTo>
                <a:cubicBezTo>
                  <a:pt x="426" y="889"/>
                  <a:pt x="923" y="427"/>
                  <a:pt x="1533" y="427"/>
                </a:cubicBezTo>
                <a:cubicBezTo>
                  <a:pt x="2139" y="427"/>
                  <a:pt x="2557" y="741"/>
                  <a:pt x="2653" y="1267"/>
                </a:cubicBezTo>
                <a:cubicBezTo>
                  <a:pt x="2761" y="1855"/>
                  <a:pt x="2371" y="2312"/>
                  <a:pt x="2045" y="2381"/>
                </a:cubicBezTo>
                <a:cubicBezTo>
                  <a:pt x="1849" y="2423"/>
                  <a:pt x="1715" y="2324"/>
                  <a:pt x="1646" y="2089"/>
                </a:cubicBezTo>
                <a:cubicBezTo>
                  <a:pt x="1709" y="1757"/>
                  <a:pt x="1760" y="1481"/>
                  <a:pt x="1780" y="1354"/>
                </a:cubicBezTo>
                <a:cubicBezTo>
                  <a:pt x="1820" y="1103"/>
                  <a:pt x="1755" y="900"/>
                  <a:pt x="1606" y="811"/>
                </a:cubicBezTo>
                <a:cubicBezTo>
                  <a:pt x="1503" y="749"/>
                  <a:pt x="1379" y="756"/>
                  <a:pt x="1281" y="829"/>
                </a:cubicBezTo>
                <a:cubicBezTo>
                  <a:pt x="1063" y="992"/>
                  <a:pt x="1031" y="1440"/>
                  <a:pt x="1193" y="2058"/>
                </a:cubicBezTo>
                <a:cubicBezTo>
                  <a:pt x="1198" y="2074"/>
                  <a:pt x="1203" y="2092"/>
                  <a:pt x="1208" y="2108"/>
                </a:cubicBezTo>
                <a:cubicBezTo>
                  <a:pt x="1047" y="2949"/>
                  <a:pt x="821" y="4084"/>
                  <a:pt x="818" y="4101"/>
                </a:cubicBezTo>
                <a:cubicBezTo>
                  <a:pt x="795" y="4216"/>
                  <a:pt x="870" y="4329"/>
                  <a:pt x="985" y="4352"/>
                </a:cubicBezTo>
                <a:cubicBezTo>
                  <a:pt x="999" y="4354"/>
                  <a:pt x="1013" y="4356"/>
                  <a:pt x="1027" y="4356"/>
                </a:cubicBezTo>
                <a:cubicBezTo>
                  <a:pt x="1127" y="4356"/>
                  <a:pt x="1216" y="4286"/>
                  <a:pt x="1236" y="4184"/>
                </a:cubicBezTo>
                <a:cubicBezTo>
                  <a:pt x="1247" y="4130"/>
                  <a:pt x="1394" y="3391"/>
                  <a:pt x="1533" y="2672"/>
                </a:cubicBezTo>
                <a:cubicBezTo>
                  <a:pt x="1696" y="2800"/>
                  <a:pt x="1904" y="2847"/>
                  <a:pt x="2133" y="2799"/>
                </a:cubicBezTo>
                <a:cubicBezTo>
                  <a:pt x="2413" y="2739"/>
                  <a:pt x="2688" y="2535"/>
                  <a:pt x="2869" y="2254"/>
                </a:cubicBezTo>
                <a:cubicBezTo>
                  <a:pt x="3069" y="1942"/>
                  <a:pt x="3141" y="1565"/>
                  <a:pt x="3073" y="1191"/>
                </a:cubicBezTo>
                <a:close/>
              </a:path>
            </a:pathLst>
          </a:custGeom>
          <a:solidFill>
            <a:schemeClr val="bg1"/>
          </a:solidFill>
          <a:ln>
            <a:noFill/>
          </a:ln>
        </p:spPr>
        <p:txBody>
          <a:bodyPr>
            <a:normAutofit fontScale="90000"/>
          </a:bodyPr>
          <a:lstStyle/>
          <a:p>
            <a:endParaRPr lang="zh-CN" altLang="en-US"/>
          </a:p>
        </p:txBody>
      </p:sp>
      <p:sp>
        <p:nvSpPr>
          <p:cNvPr id="257" name="PA-eraser-erasing_15960"/>
          <p:cNvSpPr>
            <a:spLocks noChangeAspect="1"/>
          </p:cNvSpPr>
          <p:nvPr>
            <p:custDataLst>
              <p:tags r:id="rId32"/>
            </p:custDataLst>
          </p:nvPr>
        </p:nvSpPr>
        <p:spPr bwMode="auto">
          <a:xfrm>
            <a:off x="6722135" y="5377280"/>
            <a:ext cx="359418" cy="360142"/>
          </a:xfrm>
          <a:custGeom>
            <a:avLst/>
            <a:gdLst>
              <a:gd name="T0" fmla="*/ 637 w 646"/>
              <a:gd name="T1" fmla="*/ 261 h 649"/>
              <a:gd name="T2" fmla="*/ 385 w 646"/>
              <a:gd name="T3" fmla="*/ 9 h 649"/>
              <a:gd name="T4" fmla="*/ 352 w 646"/>
              <a:gd name="T5" fmla="*/ 11 h 649"/>
              <a:gd name="T6" fmla="*/ 11 w 646"/>
              <a:gd name="T7" fmla="*/ 352 h 649"/>
              <a:gd name="T8" fmla="*/ 9 w 646"/>
              <a:gd name="T9" fmla="*/ 385 h 649"/>
              <a:gd name="T10" fmla="*/ 261 w 646"/>
              <a:gd name="T11" fmla="*/ 637 h 649"/>
              <a:gd name="T12" fmla="*/ 271 w 646"/>
              <a:gd name="T13" fmla="*/ 642 h 649"/>
              <a:gd name="T14" fmla="*/ 288 w 646"/>
              <a:gd name="T15" fmla="*/ 649 h 649"/>
              <a:gd name="T16" fmla="*/ 592 w 646"/>
              <a:gd name="T17" fmla="*/ 649 h 649"/>
              <a:gd name="T18" fmla="*/ 617 w 646"/>
              <a:gd name="T19" fmla="*/ 624 h 649"/>
              <a:gd name="T20" fmla="*/ 592 w 646"/>
              <a:gd name="T21" fmla="*/ 599 h 649"/>
              <a:gd name="T22" fmla="*/ 331 w 646"/>
              <a:gd name="T23" fmla="*/ 599 h 649"/>
              <a:gd name="T24" fmla="*/ 635 w 646"/>
              <a:gd name="T25" fmla="*/ 294 h 649"/>
              <a:gd name="T26" fmla="*/ 637 w 646"/>
              <a:gd name="T27" fmla="*/ 261 h 649"/>
              <a:gd name="T28" fmla="*/ 396 w 646"/>
              <a:gd name="T29" fmla="*/ 470 h 649"/>
              <a:gd name="T30" fmla="*/ 176 w 646"/>
              <a:gd name="T31" fmla="*/ 250 h 649"/>
              <a:gd name="T32" fmla="*/ 140 w 646"/>
              <a:gd name="T33" fmla="*/ 285 h 649"/>
              <a:gd name="T34" fmla="*/ 361 w 646"/>
              <a:gd name="T35" fmla="*/ 506 h 649"/>
              <a:gd name="T36" fmla="*/ 280 w 646"/>
              <a:gd name="T37" fmla="*/ 586 h 649"/>
              <a:gd name="T38" fmla="*/ 60 w 646"/>
              <a:gd name="T39" fmla="*/ 366 h 649"/>
              <a:gd name="T40" fmla="*/ 365 w 646"/>
              <a:gd name="T41" fmla="*/ 60 h 649"/>
              <a:gd name="T42" fmla="*/ 586 w 646"/>
              <a:gd name="T43" fmla="*/ 281 h 649"/>
              <a:gd name="T44" fmla="*/ 396 w 646"/>
              <a:gd name="T45" fmla="*/ 47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649">
                <a:moveTo>
                  <a:pt x="637" y="261"/>
                </a:moveTo>
                <a:lnTo>
                  <a:pt x="385" y="9"/>
                </a:lnTo>
                <a:cubicBezTo>
                  <a:pt x="376" y="0"/>
                  <a:pt x="361" y="1"/>
                  <a:pt x="352" y="11"/>
                </a:cubicBezTo>
                <a:lnTo>
                  <a:pt x="11" y="352"/>
                </a:lnTo>
                <a:cubicBezTo>
                  <a:pt x="1" y="362"/>
                  <a:pt x="0" y="377"/>
                  <a:pt x="9" y="385"/>
                </a:cubicBezTo>
                <a:lnTo>
                  <a:pt x="261" y="637"/>
                </a:lnTo>
                <a:cubicBezTo>
                  <a:pt x="264" y="640"/>
                  <a:pt x="267" y="642"/>
                  <a:pt x="271" y="642"/>
                </a:cubicBezTo>
                <a:cubicBezTo>
                  <a:pt x="276" y="646"/>
                  <a:pt x="281" y="649"/>
                  <a:pt x="288" y="649"/>
                </a:cubicBezTo>
                <a:lnTo>
                  <a:pt x="592" y="649"/>
                </a:lnTo>
                <a:cubicBezTo>
                  <a:pt x="606" y="649"/>
                  <a:pt x="617" y="638"/>
                  <a:pt x="617" y="624"/>
                </a:cubicBezTo>
                <a:cubicBezTo>
                  <a:pt x="617" y="610"/>
                  <a:pt x="606" y="599"/>
                  <a:pt x="592" y="599"/>
                </a:cubicBezTo>
                <a:lnTo>
                  <a:pt x="331" y="599"/>
                </a:lnTo>
                <a:lnTo>
                  <a:pt x="635" y="294"/>
                </a:lnTo>
                <a:cubicBezTo>
                  <a:pt x="645" y="285"/>
                  <a:pt x="646" y="270"/>
                  <a:pt x="637" y="261"/>
                </a:cubicBezTo>
                <a:close/>
                <a:moveTo>
                  <a:pt x="396" y="470"/>
                </a:moveTo>
                <a:lnTo>
                  <a:pt x="176" y="250"/>
                </a:lnTo>
                <a:lnTo>
                  <a:pt x="140" y="285"/>
                </a:lnTo>
                <a:lnTo>
                  <a:pt x="361" y="506"/>
                </a:lnTo>
                <a:lnTo>
                  <a:pt x="280" y="586"/>
                </a:lnTo>
                <a:lnTo>
                  <a:pt x="60" y="366"/>
                </a:lnTo>
                <a:lnTo>
                  <a:pt x="365" y="60"/>
                </a:lnTo>
                <a:lnTo>
                  <a:pt x="586" y="281"/>
                </a:lnTo>
                <a:lnTo>
                  <a:pt x="396" y="470"/>
                </a:lnTo>
                <a:close/>
              </a:path>
            </a:pathLst>
          </a:custGeom>
          <a:solidFill>
            <a:schemeClr val="bg1"/>
          </a:solidFill>
          <a:ln>
            <a:noFill/>
          </a:ln>
        </p:spPr>
        <p:txBody>
          <a:bodyPr>
            <a:normAutofit fontScale="90000"/>
          </a:bodyPr>
          <a:lstStyle/>
          <a:p>
            <a:endParaRPr lang="zh-CN" altLang="en-US"/>
          </a:p>
        </p:txBody>
      </p:sp>
    </p:spTree>
    <p:custDataLst>
      <p:tags r:id="rId33"/>
    </p:custData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56005" y="390525"/>
            <a:ext cx="3658235" cy="460375"/>
          </a:xfrm>
          <a:prstGeom prst="rect">
            <a:avLst/>
          </a:prstGeom>
          <a:noFill/>
        </p:spPr>
        <p:txBody>
          <a:bodyPr wrap="square" rtlCol="0">
            <a:spAutoFit/>
          </a:bodyPr>
          <a:p>
            <a:r>
              <a:rPr lang="zh-CN" altLang="en-US" sz="2400" b="1">
                <a:latin typeface="+mj-ea"/>
                <a:ea typeface="+mj-ea"/>
              </a:rPr>
              <a:t>三、财务管理基本知识</a:t>
            </a:r>
            <a:endParaRPr lang="zh-CN" altLang="en-US" sz="2400" b="1">
              <a:latin typeface="+mj-ea"/>
              <a:ea typeface="+mj-ea"/>
            </a:endParaRPr>
          </a:p>
        </p:txBody>
      </p:sp>
      <p:sp>
        <p:nvSpPr>
          <p:cNvPr id="140" name="圆角矩形 139"/>
          <p:cNvSpPr/>
          <p:nvPr>
            <p:custDataLst>
              <p:tags r:id="rId1"/>
            </p:custDataLst>
          </p:nvPr>
        </p:nvSpPr>
        <p:spPr>
          <a:xfrm>
            <a:off x="1156335" y="105473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1" name="弧形 140"/>
          <p:cNvSpPr/>
          <p:nvPr>
            <p:custDataLst>
              <p:tags r:id="rId2"/>
            </p:custDataLst>
          </p:nvPr>
        </p:nvSpPr>
        <p:spPr>
          <a:xfrm>
            <a:off x="3726815" y="1020445"/>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42" name="弧形 141"/>
          <p:cNvSpPr/>
          <p:nvPr>
            <p:custDataLst>
              <p:tags r:id="rId3"/>
            </p:custDataLst>
          </p:nvPr>
        </p:nvSpPr>
        <p:spPr>
          <a:xfrm rot="10800000">
            <a:off x="1056005" y="134874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43" name="Title 6"/>
          <p:cNvSpPr txBox="1"/>
          <p:nvPr>
            <p:custDataLst>
              <p:tags r:id="rId4"/>
            </p:custDataLst>
          </p:nvPr>
        </p:nvSpPr>
        <p:spPr>
          <a:xfrm>
            <a:off x="1249680" y="1099820"/>
            <a:ext cx="248666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altLang="en-US" sz="1800" b="1" spc="182">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财务管理概述</a:t>
            </a:r>
            <a:endParaRPr lang="zh-CN" altLang="en-US" sz="1800" b="1" spc="182">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83" name="KSO_Shape"/>
          <p:cNvSpPr/>
          <p:nvPr>
            <p:custDataLst>
              <p:tags r:id="rId5"/>
            </p:custDataLst>
          </p:nvPr>
        </p:nvSpPr>
        <p:spPr bwMode="auto">
          <a:xfrm>
            <a:off x="2204720" y="2226945"/>
            <a:ext cx="1077595" cy="1050925"/>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1"/>
          </a:solidFill>
          <a:ln>
            <a:noFill/>
          </a:ln>
        </p:spPr>
        <p:txBody>
          <a:bodyPr anchor="ctr">
            <a:normAutofit/>
            <a:scene3d>
              <a:camera prst="orthographicFront"/>
              <a:lightRig rig="threePt" dir="t"/>
            </a:scene3d>
            <a:sp3d contourW="12700">
              <a:contourClr>
                <a:srgbClr val="FFFFFF"/>
              </a:contourClr>
            </a:sp3d>
          </a:bodyPr>
          <a:lstStyle/>
          <a:p>
            <a:pPr algn="ctr">
              <a:defRPr/>
            </a:pPr>
            <a:endParaRPr lang="zh-CN" altLang="en-US">
              <a:solidFill>
                <a:srgbClr val="FFFFFF"/>
              </a:solidFill>
              <a:sym typeface="Arial" panose="020B0604020202020204" pitchFamily="34" charset="0"/>
            </a:endParaRPr>
          </a:p>
        </p:txBody>
      </p:sp>
      <p:sp>
        <p:nvSpPr>
          <p:cNvPr id="184" name="标题 1"/>
          <p:cNvSpPr txBox="1"/>
          <p:nvPr>
            <p:custDataLst>
              <p:tags r:id="rId6"/>
            </p:custDataLst>
          </p:nvPr>
        </p:nvSpPr>
        <p:spPr>
          <a:xfrm>
            <a:off x="4237355" y="1250315"/>
            <a:ext cx="6184900" cy="2611755"/>
          </a:xfrm>
          <a:prstGeom prst="rect">
            <a:avLst/>
          </a:prstGeom>
          <a:noFill/>
        </p:spPr>
        <p:txBody>
          <a:bodyPr wrap="square" rtlCol="0">
            <a:noAutofit/>
          </a:bodyPr>
          <a:lstStyle>
            <a:defPPr>
              <a:defRPr lang="zh-CN"/>
            </a:defPPr>
            <a:lvl1pPr>
              <a:lnSpc>
                <a:spcPct val="130000"/>
              </a:lnSpc>
              <a:defRPr sz="1200"/>
            </a:lvl1pPr>
          </a:lstStyle>
          <a:p>
            <a:pPr marL="0" lvl="0" indent="457200" algn="just">
              <a:lnSpc>
                <a:spcPct val="130000"/>
              </a:lnSpc>
              <a:spcBef>
                <a:spcPts val="0"/>
              </a:spcBef>
              <a:spcAft>
                <a:spcPts val="0"/>
              </a:spcAft>
              <a:buSzPct val="100000"/>
            </a:pPr>
            <a:r>
              <a:rPr lang="zh-CN" altLang="zh-CN" sz="1800" dirty="0">
                <a:solidFill>
                  <a:schemeClr val="tx1"/>
                </a:solidFill>
                <a:latin typeface="+mn-ea"/>
                <a:ea typeface="+mn-ea"/>
                <a:sym typeface="+mn-ea"/>
              </a:rPr>
              <a:t>财务管理是组织企业财务活动，处理企业财务关系的一项经济管理工作。财务活动是以现金收支为主的企业资金收支活动的总称。财务活动的具体表现形式：企业筹资引起的财务活动、企业投资引起的财务活动、企业经营引起的财务活动、企业分配资金引起的财务活动。财务关系是指企业在组织财务活动过程中，与各有关方面发生的经济利益关系。财务管理的基本内容：筹集资金的管理、使用资金的管理、分配资金的管理。</a:t>
            </a:r>
            <a:endParaRPr lang="zh-CN" altLang="zh-CN" sz="1800" dirty="0">
              <a:solidFill>
                <a:schemeClr val="tx1"/>
              </a:solidFill>
              <a:latin typeface="+mn-ea"/>
              <a:ea typeface="+mn-ea"/>
              <a:sym typeface="+mn-ea"/>
            </a:endParaRPr>
          </a:p>
        </p:txBody>
      </p:sp>
      <p:sp>
        <p:nvSpPr>
          <p:cNvPr id="185" name="圆角矩形 184"/>
          <p:cNvSpPr/>
          <p:nvPr>
            <p:custDataLst>
              <p:tags r:id="rId7"/>
            </p:custDataLst>
          </p:nvPr>
        </p:nvSpPr>
        <p:spPr>
          <a:xfrm>
            <a:off x="1139825" y="448246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6" name="弧形 185"/>
          <p:cNvSpPr/>
          <p:nvPr>
            <p:custDataLst>
              <p:tags r:id="rId8"/>
            </p:custDataLst>
          </p:nvPr>
        </p:nvSpPr>
        <p:spPr>
          <a:xfrm>
            <a:off x="3710305" y="437642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87" name="弧形 186"/>
          <p:cNvSpPr/>
          <p:nvPr>
            <p:custDataLst>
              <p:tags r:id="rId9"/>
            </p:custDataLst>
          </p:nvPr>
        </p:nvSpPr>
        <p:spPr>
          <a:xfrm rot="10800000">
            <a:off x="1039495" y="477647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88" name="Title 6"/>
          <p:cNvSpPr txBox="1"/>
          <p:nvPr>
            <p:custDataLst>
              <p:tags r:id="rId10"/>
            </p:custDataLst>
          </p:nvPr>
        </p:nvSpPr>
        <p:spPr>
          <a:xfrm>
            <a:off x="1266190" y="4527550"/>
            <a:ext cx="248666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1800" b="1" spc="182">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财务管理目标</a:t>
            </a:r>
            <a:endParaRPr lang="zh-CN" altLang="en-US" sz="1800" b="1" spc="182">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0" name="KSO_Shape"/>
          <p:cNvSpPr/>
          <p:nvPr>
            <p:custDataLst>
              <p:tags r:id="rId11"/>
            </p:custDataLst>
          </p:nvPr>
        </p:nvSpPr>
        <p:spPr>
          <a:xfrm>
            <a:off x="2204720" y="5216525"/>
            <a:ext cx="1159510" cy="108077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contourClr>
                <a:srgbClr val="FFFFFF"/>
              </a:contourClr>
            </a:sp3d>
          </a:bodyPr>
          <a:lstStyle/>
          <a:p>
            <a:pPr algn="ctr">
              <a:defRPr/>
            </a:pPr>
            <a:endParaRPr lang="zh-CN" altLang="en-US">
              <a:solidFill>
                <a:srgbClr val="FFFFFF"/>
              </a:solidFill>
              <a:sym typeface="Arial" panose="020B0604020202020204" pitchFamily="34" charset="0"/>
            </a:endParaRPr>
          </a:p>
        </p:txBody>
      </p:sp>
      <p:sp>
        <p:nvSpPr>
          <p:cNvPr id="191" name="标题 1"/>
          <p:cNvSpPr txBox="1"/>
          <p:nvPr>
            <p:custDataLst>
              <p:tags r:id="rId12"/>
            </p:custDataLst>
          </p:nvPr>
        </p:nvSpPr>
        <p:spPr>
          <a:xfrm>
            <a:off x="4237355" y="4599305"/>
            <a:ext cx="6184265" cy="1819275"/>
          </a:xfrm>
          <a:prstGeom prst="rect">
            <a:avLst/>
          </a:prstGeom>
          <a:noFill/>
        </p:spPr>
        <p:txBody>
          <a:bodyPr wrap="square" rtlCol="0"/>
          <a:lstStyle>
            <a:defPPr>
              <a:defRPr lang="zh-CN"/>
            </a:defPPr>
            <a:lvl1pPr>
              <a:lnSpc>
                <a:spcPct val="130000"/>
              </a:lnSpc>
              <a:defRPr sz="1200"/>
            </a:lvl1pPr>
          </a:lstStyle>
          <a:p>
            <a:pPr indent="457200" algn="just"/>
            <a:r>
              <a:rPr lang="zh-CN" altLang="zh-CN" sz="1800" dirty="0">
                <a:latin typeface="+mn-lt"/>
                <a:ea typeface="+mn-ea"/>
                <a:sym typeface="+mn-ea"/>
              </a:rPr>
              <a:t>财务管理目标是指在特定的理财环境中，通过组织企业财务活动、处理企业财务关系所要达到的目的。可以分为：一般目标和具体目标。最具有代表性的财务管理一般目标有：利润最大化、股东财富最大化、企业价值最大化、利益相关者利益最大化。</a:t>
            </a:r>
            <a:endParaRPr lang="zh-CN" altLang="zh-CN" sz="1800" dirty="0">
              <a:solidFill>
                <a:schemeClr val="tx1"/>
              </a:solidFill>
              <a:latin typeface="+mn-lt"/>
              <a:ea typeface="+mn-ea"/>
            </a:endParaRPr>
          </a:p>
          <a:p>
            <a:endParaRPr lang="zh-CN" altLang="zh-CN" sz="1800" dirty="0">
              <a:solidFill>
                <a:schemeClr val="tx1"/>
              </a:solidFill>
              <a:latin typeface="+mn-lt"/>
              <a:ea typeface="+mn-ea"/>
              <a:sym typeface="Arial" panose="020B0604020202020204" pitchFamily="34" charset="0"/>
            </a:endParaRPr>
          </a:p>
        </p:txBody>
      </p:sp>
    </p:spTree>
    <p:custDataLst>
      <p:tags r:id="rId1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wipe(up)">
                                      <p:cBhvr>
                                        <p:cTn id="7" dur="500"/>
                                        <p:tgtEl>
                                          <p:spTgt spid="14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41"/>
                                        </p:tgtEl>
                                        <p:attrNameLst>
                                          <p:attrName>style.visibility</p:attrName>
                                        </p:attrNameLst>
                                      </p:cBhvr>
                                      <p:to>
                                        <p:strVal val="visible"/>
                                      </p:to>
                                    </p:set>
                                    <p:animEffect transition="in" filter="wipe(up)">
                                      <p:cBhvr>
                                        <p:cTn id="10" dur="500"/>
                                        <p:tgtEl>
                                          <p:spTgt spid="14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43"/>
                                        </p:tgtEl>
                                        <p:attrNameLst>
                                          <p:attrName>style.visibility</p:attrName>
                                        </p:attrNameLst>
                                      </p:cBhvr>
                                      <p:to>
                                        <p:strVal val="visible"/>
                                      </p:to>
                                    </p:set>
                                    <p:animEffect transition="in" filter="wipe(left)">
                                      <p:cBhvr>
                                        <p:cTn id="13" dur="500"/>
                                        <p:tgtEl>
                                          <p:spTgt spid="14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42"/>
                                        </p:tgtEl>
                                        <p:attrNameLst>
                                          <p:attrName>style.visibility</p:attrName>
                                        </p:attrNameLst>
                                      </p:cBhvr>
                                      <p:to>
                                        <p:strVal val="visible"/>
                                      </p:to>
                                    </p:set>
                                    <p:animEffect transition="in" filter="wipe(down)">
                                      <p:cBhvr>
                                        <p:cTn id="16" dur="500"/>
                                        <p:tgtEl>
                                          <p:spTgt spid="14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83"/>
                                        </p:tgtEl>
                                        <p:attrNameLst>
                                          <p:attrName>style.visibility</p:attrName>
                                        </p:attrNameLst>
                                      </p:cBhvr>
                                      <p:to>
                                        <p:strVal val="visible"/>
                                      </p:to>
                                    </p:set>
                                    <p:animEffect transition="in" filter="wipe(left)">
                                      <p:cBhvr>
                                        <p:cTn id="21" dur="500"/>
                                        <p:tgtEl>
                                          <p:spTgt spid="183"/>
                                        </p:tgtEl>
                                      </p:cBhvr>
                                    </p:animEffect>
                                  </p:childTnLst>
                                </p:cTn>
                              </p:par>
                            </p:childTnLst>
                          </p:cTn>
                        </p:par>
                        <p:par>
                          <p:cTn id="22" fill="hold">
                            <p:stCondLst>
                              <p:cond delay="500"/>
                            </p:stCondLst>
                            <p:childTnLst>
                              <p:par>
                                <p:cTn id="23" presetID="22" presetClass="entr" presetSubtype="1" fill="hold" grpId="0" nodeType="afterEffect">
                                  <p:stCondLst>
                                    <p:cond delay="0"/>
                                  </p:stCondLst>
                                  <p:childTnLst>
                                    <p:set>
                                      <p:cBhvr>
                                        <p:cTn id="24" dur="1" fill="hold">
                                          <p:stCondLst>
                                            <p:cond delay="0"/>
                                          </p:stCondLst>
                                        </p:cTn>
                                        <p:tgtEl>
                                          <p:spTgt spid="184"/>
                                        </p:tgtEl>
                                        <p:attrNameLst>
                                          <p:attrName>style.visibility</p:attrName>
                                        </p:attrNameLst>
                                      </p:cBhvr>
                                      <p:to>
                                        <p:strVal val="visible"/>
                                      </p:to>
                                    </p:set>
                                    <p:animEffect transition="in" filter="wipe(up)">
                                      <p:cBhvr>
                                        <p:cTn id="25" dur="500"/>
                                        <p:tgtEl>
                                          <p:spTgt spid="18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85"/>
                                        </p:tgtEl>
                                        <p:attrNameLst>
                                          <p:attrName>style.visibility</p:attrName>
                                        </p:attrNameLst>
                                      </p:cBhvr>
                                      <p:to>
                                        <p:strVal val="visible"/>
                                      </p:to>
                                    </p:set>
                                    <p:animEffect transition="in" filter="wipe(up)">
                                      <p:cBhvr>
                                        <p:cTn id="30" dur="500"/>
                                        <p:tgtEl>
                                          <p:spTgt spid="18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86"/>
                                        </p:tgtEl>
                                        <p:attrNameLst>
                                          <p:attrName>style.visibility</p:attrName>
                                        </p:attrNameLst>
                                      </p:cBhvr>
                                      <p:to>
                                        <p:strVal val="visible"/>
                                      </p:to>
                                    </p:set>
                                    <p:animEffect transition="in" filter="wipe(down)">
                                      <p:cBhvr>
                                        <p:cTn id="33" dur="500"/>
                                        <p:tgtEl>
                                          <p:spTgt spid="186"/>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88"/>
                                        </p:tgtEl>
                                        <p:attrNameLst>
                                          <p:attrName>style.visibility</p:attrName>
                                        </p:attrNameLst>
                                      </p:cBhvr>
                                      <p:to>
                                        <p:strVal val="visible"/>
                                      </p:to>
                                    </p:set>
                                    <p:animEffect transition="in" filter="wipe(left)">
                                      <p:cBhvr>
                                        <p:cTn id="36" dur="500"/>
                                        <p:tgtEl>
                                          <p:spTgt spid="18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87"/>
                                        </p:tgtEl>
                                        <p:attrNameLst>
                                          <p:attrName>style.visibility</p:attrName>
                                        </p:attrNameLst>
                                      </p:cBhvr>
                                      <p:to>
                                        <p:strVal val="visible"/>
                                      </p:to>
                                    </p:set>
                                    <p:animEffect transition="in" filter="wipe(down)">
                                      <p:cBhvr>
                                        <p:cTn id="39" dur="500"/>
                                        <p:tgtEl>
                                          <p:spTgt spid="18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90"/>
                                        </p:tgtEl>
                                        <p:attrNameLst>
                                          <p:attrName>style.visibility</p:attrName>
                                        </p:attrNameLst>
                                      </p:cBhvr>
                                      <p:to>
                                        <p:strVal val="visible"/>
                                      </p:to>
                                    </p:set>
                                    <p:animEffect transition="in" filter="wipe(left)">
                                      <p:cBhvr>
                                        <p:cTn id="44" dur="500"/>
                                        <p:tgtEl>
                                          <p:spTgt spid="190"/>
                                        </p:tgtEl>
                                      </p:cBhvr>
                                    </p:animEffect>
                                  </p:childTnLst>
                                </p:cTn>
                              </p:par>
                            </p:childTnLst>
                          </p:cTn>
                        </p:par>
                        <p:par>
                          <p:cTn id="45" fill="hold">
                            <p:stCondLst>
                              <p:cond delay="500"/>
                            </p:stCondLst>
                            <p:childTnLst>
                              <p:par>
                                <p:cTn id="46" presetID="22" presetClass="entr" presetSubtype="1" fill="hold" grpId="0" nodeType="afterEffect">
                                  <p:stCondLst>
                                    <p:cond delay="0"/>
                                  </p:stCondLst>
                                  <p:childTnLst>
                                    <p:set>
                                      <p:cBhvr>
                                        <p:cTn id="47" dur="1" fill="hold">
                                          <p:stCondLst>
                                            <p:cond delay="0"/>
                                          </p:stCondLst>
                                        </p:cTn>
                                        <p:tgtEl>
                                          <p:spTgt spid="191"/>
                                        </p:tgtEl>
                                        <p:attrNameLst>
                                          <p:attrName>style.visibility</p:attrName>
                                        </p:attrNameLst>
                                      </p:cBhvr>
                                      <p:to>
                                        <p:strVal val="visible"/>
                                      </p:to>
                                    </p:set>
                                    <p:animEffect transition="in" filter="wipe(up)">
                                      <p:cBhvr>
                                        <p:cTn id="48"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animBg="1"/>
      <p:bldP spid="141" grpId="0" animBg="1"/>
      <p:bldP spid="142" grpId="0" animBg="1"/>
      <p:bldP spid="143" grpId="0"/>
      <p:bldP spid="183" grpId="0" animBg="1"/>
      <p:bldP spid="184" grpId="0"/>
      <p:bldP spid="185" grpId="0" animBg="1"/>
      <p:bldP spid="186" grpId="0" animBg="1"/>
      <p:bldP spid="187" grpId="0" animBg="1"/>
      <p:bldP spid="188" grpId="0"/>
      <p:bldP spid="190" grpId="0" animBg="1"/>
      <p:bldP spid="19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0" name="圆角矩形 139"/>
          <p:cNvSpPr/>
          <p:nvPr>
            <p:custDataLst>
              <p:tags r:id="rId1"/>
            </p:custDataLst>
          </p:nvPr>
        </p:nvSpPr>
        <p:spPr>
          <a:xfrm>
            <a:off x="1156335" y="105473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1" name="弧形 140"/>
          <p:cNvSpPr/>
          <p:nvPr>
            <p:custDataLst>
              <p:tags r:id="rId2"/>
            </p:custDataLst>
          </p:nvPr>
        </p:nvSpPr>
        <p:spPr>
          <a:xfrm>
            <a:off x="3726815" y="94869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42" name="弧形 141"/>
          <p:cNvSpPr/>
          <p:nvPr>
            <p:custDataLst>
              <p:tags r:id="rId3"/>
            </p:custDataLst>
          </p:nvPr>
        </p:nvSpPr>
        <p:spPr>
          <a:xfrm rot="10800000">
            <a:off x="1056005" y="134874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43" name="Title 6"/>
          <p:cNvSpPr txBox="1"/>
          <p:nvPr>
            <p:custDataLst>
              <p:tags r:id="rId4"/>
            </p:custDataLst>
          </p:nvPr>
        </p:nvSpPr>
        <p:spPr>
          <a:xfrm>
            <a:off x="1310641" y="1099820"/>
            <a:ext cx="239712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altLang="en-US" sz="1800" b="1" spc="182">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财务管理概述</a:t>
            </a:r>
            <a:endParaRPr lang="zh-CN" altLang="en-US" sz="1800" b="1" spc="182">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57" name="KSO_Shape"/>
          <p:cNvSpPr/>
          <p:nvPr>
            <p:custDataLst>
              <p:tags r:id="rId5"/>
            </p:custDataLst>
          </p:nvPr>
        </p:nvSpPr>
        <p:spPr bwMode="auto">
          <a:xfrm>
            <a:off x="2031365" y="3182883"/>
            <a:ext cx="1295379" cy="1063916"/>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chemeClr val="accent3"/>
          </a:solidFill>
          <a:ln>
            <a:noFill/>
          </a:ln>
        </p:spPr>
        <p:txBody>
          <a:bodyPr anchor="ctr">
            <a:normAutofit/>
            <a:scene3d>
              <a:camera prst="orthographicFront"/>
              <a:lightRig rig="threePt" dir="t"/>
            </a:scene3d>
            <a:sp3d contourW="12700">
              <a:contourClr>
                <a:srgbClr val="FFFFFF"/>
              </a:contourClr>
            </a:sp3d>
          </a:bodyPr>
          <a:lstStyle/>
          <a:p>
            <a:pPr algn="ctr">
              <a:defRPr/>
            </a:pPr>
            <a:endParaRPr lang="zh-CN" altLang="en-US" dirty="0">
              <a:solidFill>
                <a:srgbClr val="FFFFFF"/>
              </a:solidFill>
              <a:sym typeface="Arial" panose="020B0604020202020204" pitchFamily="34" charset="0"/>
            </a:endParaRPr>
          </a:p>
        </p:txBody>
      </p:sp>
      <p:sp>
        <p:nvSpPr>
          <p:cNvPr id="160" name="标题 1"/>
          <p:cNvSpPr txBox="1"/>
          <p:nvPr>
            <p:custDataLst>
              <p:tags r:id="rId6"/>
            </p:custDataLst>
          </p:nvPr>
        </p:nvSpPr>
        <p:spPr>
          <a:xfrm>
            <a:off x="4142740" y="1863725"/>
            <a:ext cx="6184800" cy="4418965"/>
          </a:xfrm>
          <a:prstGeom prst="rect">
            <a:avLst/>
          </a:prstGeom>
          <a:noFill/>
        </p:spPr>
        <p:txBody>
          <a:bodyPr wrap="square" rtlCol="0"/>
          <a:lstStyle>
            <a:defPPr>
              <a:defRPr lang="zh-CN"/>
            </a:defPPr>
            <a:lvl1pPr>
              <a:lnSpc>
                <a:spcPct val="130000"/>
              </a:lnSpc>
              <a:defRPr sz="1200"/>
            </a:lvl1pPr>
          </a:lstStyle>
          <a:p>
            <a:pPr indent="457200" algn="just">
              <a:lnSpc>
                <a:spcPct val="120000"/>
              </a:lnSpc>
              <a:spcBef>
                <a:spcPts val="0"/>
              </a:spcBef>
              <a:spcAft>
                <a:spcPts val="0"/>
              </a:spcAft>
              <a:buClr>
                <a:srgbClr val="1486AF"/>
              </a:buClr>
              <a:buSzPct val="100000"/>
            </a:pPr>
            <a:r>
              <a:rPr lang="zh-CN" altLang="zh-CN" sz="1800" dirty="0">
                <a:latin typeface="+mn-ea"/>
                <a:ea typeface="+mn-ea"/>
                <a:sym typeface="+mn-ea"/>
              </a:rPr>
              <a:t>财务分析是指以财务报表和其他资料为依据和起点，采用专门方法，系统分析和评价企业的过去和现在的经营成果、财务状况，为改进企业的财务管理工作和优化经济决策提供重要的财务信息。</a:t>
            </a:r>
            <a:endParaRPr lang="en-US" altLang="zh-CN" sz="1800" dirty="0">
              <a:solidFill>
                <a:schemeClr val="tx1"/>
              </a:solidFill>
              <a:latin typeface="+mn-ea"/>
              <a:ea typeface="+mn-ea"/>
            </a:endParaRPr>
          </a:p>
          <a:p>
            <a:pPr indent="457200" algn="just">
              <a:lnSpc>
                <a:spcPct val="120000"/>
              </a:lnSpc>
              <a:spcBef>
                <a:spcPts val="0"/>
              </a:spcBef>
              <a:spcAft>
                <a:spcPts val="0"/>
              </a:spcAft>
              <a:buClr>
                <a:srgbClr val="1486AF"/>
              </a:buClr>
              <a:buSzPct val="100000"/>
            </a:pPr>
            <a:r>
              <a:rPr lang="zh-CN" altLang="zh-CN" sz="1800" dirty="0">
                <a:latin typeface="+mn-ea"/>
                <a:ea typeface="+mn-ea"/>
                <a:sym typeface="+mn-ea"/>
              </a:rPr>
              <a:t>财务分析的程序：确立分析目的、明确分析范围、收集分析资料、确定分析标准、选择分析方法、做出分析结论。</a:t>
            </a:r>
            <a:endParaRPr lang="en-US" altLang="zh-CN" sz="1800" dirty="0">
              <a:solidFill>
                <a:schemeClr val="tx1"/>
              </a:solidFill>
              <a:latin typeface="+mn-ea"/>
              <a:ea typeface="+mn-ea"/>
            </a:endParaRPr>
          </a:p>
          <a:p>
            <a:pPr indent="457200" algn="just">
              <a:lnSpc>
                <a:spcPct val="120000"/>
              </a:lnSpc>
              <a:spcBef>
                <a:spcPts val="0"/>
              </a:spcBef>
              <a:spcAft>
                <a:spcPts val="0"/>
              </a:spcAft>
              <a:buClr>
                <a:srgbClr val="1486AF"/>
              </a:buClr>
              <a:buSzPct val="100000"/>
            </a:pPr>
            <a:r>
              <a:rPr lang="zh-CN" altLang="zh-CN" sz="1800" dirty="0">
                <a:latin typeface="+mn-ea"/>
                <a:ea typeface="+mn-ea"/>
                <a:sym typeface="+mn-ea"/>
              </a:rPr>
              <a:t>财务分析的方法比较分析法（对两个或几个有关的可比数据进行对比，揭示差异和矛盾）、因素分析法（依据财务指标和影响因素之间的关系，从数量上确定各因素对指标的影响程度，差额分析法、指标分解法、连环替代法、定基替代法）。</a:t>
            </a:r>
            <a:endParaRPr lang="zh-CN" altLang="zh-CN" sz="1800" dirty="0">
              <a:latin typeface="+mn-ea"/>
              <a:ea typeface="+mn-ea"/>
              <a:sym typeface="+mn-ea"/>
            </a:endParaRPr>
          </a:p>
        </p:txBody>
      </p:sp>
    </p:spTree>
    <p:custDataLst>
      <p:tags r:id="rId7"/>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wipe(up)">
                                      <p:cBhvr>
                                        <p:cTn id="7" dur="500"/>
                                        <p:tgtEl>
                                          <p:spTgt spid="14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41"/>
                                        </p:tgtEl>
                                        <p:attrNameLst>
                                          <p:attrName>style.visibility</p:attrName>
                                        </p:attrNameLst>
                                      </p:cBhvr>
                                      <p:to>
                                        <p:strVal val="visible"/>
                                      </p:to>
                                    </p:set>
                                    <p:animEffect transition="in" filter="wipe(up)">
                                      <p:cBhvr>
                                        <p:cTn id="10" dur="500"/>
                                        <p:tgtEl>
                                          <p:spTgt spid="14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43"/>
                                        </p:tgtEl>
                                        <p:attrNameLst>
                                          <p:attrName>style.visibility</p:attrName>
                                        </p:attrNameLst>
                                      </p:cBhvr>
                                      <p:to>
                                        <p:strVal val="visible"/>
                                      </p:to>
                                    </p:set>
                                    <p:animEffect transition="in" filter="wipe(left)">
                                      <p:cBhvr>
                                        <p:cTn id="13" dur="500"/>
                                        <p:tgtEl>
                                          <p:spTgt spid="14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42"/>
                                        </p:tgtEl>
                                        <p:attrNameLst>
                                          <p:attrName>style.visibility</p:attrName>
                                        </p:attrNameLst>
                                      </p:cBhvr>
                                      <p:to>
                                        <p:strVal val="visible"/>
                                      </p:to>
                                    </p:set>
                                    <p:animEffect transition="in" filter="wipe(down)">
                                      <p:cBhvr>
                                        <p:cTn id="16" dur="500"/>
                                        <p:tgtEl>
                                          <p:spTgt spid="14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57"/>
                                        </p:tgtEl>
                                        <p:attrNameLst>
                                          <p:attrName>style.visibility</p:attrName>
                                        </p:attrNameLst>
                                      </p:cBhvr>
                                      <p:to>
                                        <p:strVal val="visible"/>
                                      </p:to>
                                    </p:set>
                                    <p:animEffect transition="in" filter="wipe(left)">
                                      <p:cBhvr>
                                        <p:cTn id="21" dur="500"/>
                                        <p:tgtEl>
                                          <p:spTgt spid="157"/>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60"/>
                                        </p:tgtEl>
                                        <p:attrNameLst>
                                          <p:attrName>style.visibility</p:attrName>
                                        </p:attrNameLst>
                                      </p:cBhvr>
                                      <p:to>
                                        <p:strVal val="visible"/>
                                      </p:to>
                                    </p:set>
                                    <p:animEffect transition="in" filter="wipe(up)">
                                      <p:cBhvr>
                                        <p:cTn id="24"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animBg="1"/>
      <p:bldP spid="141" grpId="0" animBg="1"/>
      <p:bldP spid="142" grpId="0" animBg="1"/>
      <p:bldP spid="143" grpId="0"/>
      <p:bldP spid="157" grpId="0" animBg="1"/>
      <p:bldP spid="16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56005" y="390525"/>
            <a:ext cx="3658235" cy="460375"/>
          </a:xfrm>
          <a:prstGeom prst="rect">
            <a:avLst/>
          </a:prstGeom>
          <a:noFill/>
        </p:spPr>
        <p:txBody>
          <a:bodyPr wrap="square" rtlCol="0">
            <a:spAutoFit/>
          </a:bodyPr>
          <a:p>
            <a:r>
              <a:rPr lang="zh-CN" altLang="en-US" sz="2400" b="1">
                <a:latin typeface="+mj-ea"/>
                <a:ea typeface="+mj-ea"/>
              </a:rPr>
              <a:t>四、利息计算的基本常识</a:t>
            </a:r>
            <a:endParaRPr lang="zh-CN" altLang="en-US" sz="2400" b="1">
              <a:latin typeface="+mj-ea"/>
              <a:ea typeface="+mj-ea"/>
            </a:endParaRPr>
          </a:p>
        </p:txBody>
      </p:sp>
      <p:sp>
        <p:nvSpPr>
          <p:cNvPr id="138" name="矩形 137"/>
          <p:cNvSpPr/>
          <p:nvPr>
            <p:custDataLst>
              <p:tags r:id="rId1"/>
            </p:custDataLst>
          </p:nvPr>
        </p:nvSpPr>
        <p:spPr>
          <a:xfrm>
            <a:off x="1808480" y="1035050"/>
            <a:ext cx="5287645" cy="452120"/>
          </a:xfrm>
          <a:prstGeom prst="rect">
            <a:avLst/>
          </a:prstGeom>
        </p:spPr>
        <p:txBody>
          <a:bodyPr wrap="square" anchor="ctr" anchorCtr="0">
            <a:noAutofit/>
          </a:bodyPr>
          <a:p>
            <a:pPr algn="just">
              <a:lnSpc>
                <a:spcPct val="120000"/>
              </a:lnSpc>
              <a:spcBef>
                <a:spcPts val="0"/>
              </a:spcBef>
              <a:spcAft>
                <a:spcPts val="0"/>
              </a:spcAft>
              <a:buClr>
                <a:srgbClr val="1486AF"/>
              </a:buClr>
              <a:buSzPct val="100000"/>
            </a:pPr>
            <a:r>
              <a:rPr lang="zh-CN" altLang="zh-CN" sz="1800" b="1" dirty="0">
                <a:solidFill>
                  <a:schemeClr val="accent1"/>
                </a:solidFill>
                <a:effectLst>
                  <a:outerShdw blurRad="38100" dist="25400" dir="5400000" algn="ctr" rotWithShape="0">
                    <a:srgbClr val="6E747A">
                      <a:alpha val="43000"/>
                    </a:srgbClr>
                  </a:outerShdw>
                </a:effectLst>
                <a:latin typeface="+mj-ea"/>
                <a:ea typeface="+mj-ea"/>
                <a:sym typeface="+mn-ea"/>
              </a:rPr>
              <a:t>人民币业务的利率换算公式为（注：存贷通用）：</a:t>
            </a:r>
            <a:endParaRPr lang="zh-CN" altLang="zh-CN" sz="1800" b="1" spc="150" dirty="0">
              <a:solidFill>
                <a:schemeClr val="accent1"/>
              </a:solidFill>
              <a:effectLst>
                <a:outerShdw blurRad="38100" dist="25400" dir="5400000" algn="ctr" rotWithShape="0">
                  <a:srgbClr val="6E747A">
                    <a:alpha val="43000"/>
                  </a:srgbClr>
                </a:outerShdw>
              </a:effectLst>
              <a:latin typeface="+mj-ea"/>
              <a:ea typeface="+mj-ea"/>
              <a:sym typeface="+mn-ea"/>
            </a:endParaRPr>
          </a:p>
        </p:txBody>
      </p:sp>
      <p:sp>
        <p:nvSpPr>
          <p:cNvPr id="139" name="矩形 138"/>
          <p:cNvSpPr/>
          <p:nvPr>
            <p:custDataLst>
              <p:tags r:id="rId2"/>
            </p:custDataLst>
          </p:nvPr>
        </p:nvSpPr>
        <p:spPr>
          <a:xfrm>
            <a:off x="1101090" y="969645"/>
            <a:ext cx="318770" cy="318770"/>
          </a:xfrm>
          <a:prstGeom prst="rect">
            <a:avLst/>
          </a:prstGeom>
          <a:solidFill>
            <a:schemeClr val="accent1"/>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2000" b="1"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矩形 139"/>
          <p:cNvSpPr/>
          <p:nvPr>
            <p:custDataLst>
              <p:tags r:id="rId3"/>
            </p:custDataLst>
          </p:nvPr>
        </p:nvSpPr>
        <p:spPr>
          <a:xfrm>
            <a:off x="1437640" y="1035685"/>
            <a:ext cx="252730" cy="252730"/>
          </a:xfrm>
          <a:prstGeom prst="rect">
            <a:avLst/>
          </a:prstGeom>
          <a:solidFill>
            <a:schemeClr val="accent1">
              <a:lumMod val="40000"/>
              <a:lumOff val="6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矩形 140"/>
          <p:cNvSpPr/>
          <p:nvPr>
            <p:custDataLst>
              <p:tags r:id="rId4"/>
            </p:custDataLst>
          </p:nvPr>
        </p:nvSpPr>
        <p:spPr>
          <a:xfrm>
            <a:off x="1172845" y="1306195"/>
            <a:ext cx="246380" cy="246380"/>
          </a:xfrm>
          <a:prstGeom prst="rect">
            <a:avLst/>
          </a:prstGeom>
          <a:solidFill>
            <a:schemeClr val="accent1">
              <a:lumMod val="60000"/>
              <a:lumOff val="4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矩形 141"/>
          <p:cNvSpPr/>
          <p:nvPr>
            <p:custDataLst>
              <p:tags r:id="rId5"/>
            </p:custDataLst>
          </p:nvPr>
        </p:nvSpPr>
        <p:spPr>
          <a:xfrm>
            <a:off x="1437640" y="1306195"/>
            <a:ext cx="318770" cy="2108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 name="文本框 142"/>
          <p:cNvSpPr txBox="1"/>
          <p:nvPr>
            <p:custDataLst>
              <p:tags r:id="rId6"/>
            </p:custDataLst>
          </p:nvPr>
        </p:nvSpPr>
        <p:spPr>
          <a:xfrm>
            <a:off x="1136015" y="1035685"/>
            <a:ext cx="620395" cy="491490"/>
          </a:xfrm>
          <a:prstGeom prst="rect">
            <a:avLst/>
          </a:prstGeom>
          <a:noFill/>
        </p:spPr>
        <p:txBody>
          <a:bodyPr wrap="square" rtlCol="0">
            <a:noAutofit/>
          </a:bodyPr>
          <a:p>
            <a:r>
              <a:rPr lang="en-US" altLang="zh-CN" sz="2400" b="1" dirty="0">
                <a:solidFill>
                  <a:schemeClr val="bg1"/>
                </a:solidFill>
                <a:latin typeface="Arial" panose="020B0604020202020204" pitchFamily="34" charset="0"/>
                <a:ea typeface="微软雅黑" panose="020B0503020204020204" pitchFamily="34" charset="-122"/>
              </a:rPr>
              <a:t>01</a:t>
            </a:r>
            <a:endParaRPr lang="en-US" altLang="zh-CN" sz="2400" b="1" dirty="0">
              <a:solidFill>
                <a:schemeClr val="bg1"/>
              </a:solidFill>
              <a:latin typeface="Arial" panose="020B0604020202020204" pitchFamily="34" charset="0"/>
              <a:ea typeface="微软雅黑" panose="020B0503020204020204" pitchFamily="34" charset="-122"/>
            </a:endParaRPr>
          </a:p>
        </p:txBody>
      </p:sp>
      <p:sp>
        <p:nvSpPr>
          <p:cNvPr id="144" name="文本框 143"/>
          <p:cNvSpPr txBox="1"/>
          <p:nvPr/>
        </p:nvSpPr>
        <p:spPr>
          <a:xfrm>
            <a:off x="1238250" y="1639570"/>
            <a:ext cx="10080000" cy="607695"/>
          </a:xfrm>
          <a:prstGeom prst="rect">
            <a:avLst/>
          </a:prstGeom>
          <a:noFill/>
        </p:spPr>
        <p:txBody>
          <a:bodyPr wrap="square" rtlCol="0">
            <a:spAutoFit/>
          </a:bodyPr>
          <a:p>
            <a:pPr marL="285750" indent="-285750" algn="just">
              <a:lnSpc>
                <a:spcPct val="120000"/>
              </a:lnSpc>
              <a:spcBef>
                <a:spcPts val="0"/>
              </a:spcBef>
              <a:spcAft>
                <a:spcPts val="0"/>
              </a:spcAft>
              <a:buClr>
                <a:srgbClr val="1486AF"/>
              </a:buClr>
              <a:buSzPct val="100000"/>
              <a:buFont typeface="Wingdings" panose="05000000000000000000" charset="0"/>
              <a:buChar char="l"/>
            </a:pPr>
            <a:r>
              <a:rPr lang="zh-CN" altLang="zh-CN" sz="1400" dirty="0">
                <a:solidFill>
                  <a:schemeClr val="tx1"/>
                </a:solidFill>
                <a:latin typeface="+mj-ea"/>
                <a:ea typeface="+mj-ea"/>
                <a:cs typeface="+mj-ea"/>
                <a:sym typeface="+mn-ea"/>
              </a:rPr>
              <a:t>日利率（</a:t>
            </a:r>
            <a:r>
              <a:rPr lang="en-US" altLang="zh-CN" sz="1400" dirty="0">
                <a:solidFill>
                  <a:schemeClr val="tx1"/>
                </a:solidFill>
                <a:latin typeface="+mj-ea"/>
                <a:ea typeface="+mj-ea"/>
                <a:cs typeface="+mj-ea"/>
                <a:sym typeface="+mn-ea"/>
              </a:rPr>
              <a:t>‰</a:t>
            </a:r>
            <a:r>
              <a:rPr lang="zh-CN" altLang="zh-CN" sz="1400" dirty="0">
                <a:solidFill>
                  <a:schemeClr val="tx1"/>
                </a:solidFill>
                <a:latin typeface="+mj-ea"/>
                <a:ea typeface="+mj-ea"/>
                <a:cs typeface="+mj-ea"/>
                <a:sym typeface="+mn-ea"/>
              </a:rPr>
              <a:t>）</a:t>
            </a:r>
            <a:r>
              <a:rPr lang="en-US" altLang="zh-CN" sz="1400" dirty="0">
                <a:solidFill>
                  <a:schemeClr val="tx1"/>
                </a:solidFill>
                <a:latin typeface="+mj-ea"/>
                <a:ea typeface="+mj-ea"/>
                <a:cs typeface="+mj-ea"/>
                <a:sym typeface="+mn-ea"/>
              </a:rPr>
              <a:t>=</a:t>
            </a:r>
            <a:r>
              <a:rPr lang="zh-CN" altLang="zh-CN" sz="1400" dirty="0">
                <a:solidFill>
                  <a:schemeClr val="tx1"/>
                </a:solidFill>
                <a:latin typeface="+mj-ea"/>
                <a:ea typeface="+mj-ea"/>
                <a:cs typeface="+mj-ea"/>
                <a:sym typeface="+mn-ea"/>
              </a:rPr>
              <a:t>年利率（</a:t>
            </a:r>
            <a:r>
              <a:rPr lang="en-US" altLang="zh-CN" sz="1400" dirty="0">
                <a:solidFill>
                  <a:schemeClr val="tx1"/>
                </a:solidFill>
                <a:latin typeface="+mj-ea"/>
                <a:ea typeface="+mj-ea"/>
                <a:cs typeface="+mj-ea"/>
                <a:sym typeface="+mn-ea"/>
              </a:rPr>
              <a:t>%</a:t>
            </a:r>
            <a:r>
              <a:rPr lang="zh-CN" altLang="zh-CN" sz="1400" dirty="0">
                <a:solidFill>
                  <a:schemeClr val="tx1"/>
                </a:solidFill>
                <a:latin typeface="+mj-ea"/>
                <a:ea typeface="+mj-ea"/>
                <a:cs typeface="+mj-ea"/>
                <a:sym typeface="+mn-ea"/>
              </a:rPr>
              <a:t>）</a:t>
            </a:r>
            <a:r>
              <a:rPr lang="en-US" altLang="zh-CN" sz="1400" dirty="0">
                <a:solidFill>
                  <a:schemeClr val="tx1"/>
                </a:solidFill>
                <a:latin typeface="+mj-ea"/>
                <a:ea typeface="+mj-ea"/>
                <a:cs typeface="+mj-ea"/>
                <a:sym typeface="+mn-ea"/>
              </a:rPr>
              <a:t>÷360=</a:t>
            </a:r>
            <a:r>
              <a:rPr lang="zh-CN" altLang="zh-CN" sz="1400" dirty="0">
                <a:solidFill>
                  <a:schemeClr val="tx1"/>
                </a:solidFill>
                <a:latin typeface="+mj-ea"/>
                <a:ea typeface="+mj-ea"/>
                <a:cs typeface="+mj-ea"/>
                <a:sym typeface="+mn-ea"/>
              </a:rPr>
              <a:t>月利率（</a:t>
            </a:r>
            <a:r>
              <a:rPr lang="en-US" altLang="zh-CN" sz="1400" dirty="0">
                <a:solidFill>
                  <a:schemeClr val="tx1"/>
                </a:solidFill>
                <a:latin typeface="+mj-ea"/>
                <a:ea typeface="+mj-ea"/>
                <a:cs typeface="+mj-ea"/>
                <a:sym typeface="+mn-ea"/>
              </a:rPr>
              <a:t>‰</a:t>
            </a:r>
            <a:r>
              <a:rPr lang="zh-CN" altLang="zh-CN" sz="1400" dirty="0">
                <a:solidFill>
                  <a:schemeClr val="tx1"/>
                </a:solidFill>
                <a:latin typeface="+mj-ea"/>
                <a:ea typeface="+mj-ea"/>
                <a:cs typeface="+mj-ea"/>
                <a:sym typeface="+mn-ea"/>
              </a:rPr>
              <a:t>）</a:t>
            </a:r>
            <a:r>
              <a:rPr lang="en-US" altLang="zh-CN" sz="1400" dirty="0">
                <a:solidFill>
                  <a:schemeClr val="tx1"/>
                </a:solidFill>
                <a:latin typeface="+mj-ea"/>
                <a:ea typeface="+mj-ea"/>
                <a:cs typeface="+mj-ea"/>
                <a:sym typeface="+mn-ea"/>
              </a:rPr>
              <a:t>÷30</a:t>
            </a:r>
            <a:endParaRPr lang="zh-CN" altLang="zh-CN" sz="1400" dirty="0">
              <a:solidFill>
                <a:schemeClr val="tx1"/>
              </a:solidFill>
              <a:latin typeface="+mj-ea"/>
              <a:ea typeface="+mj-ea"/>
              <a:cs typeface="+mj-ea"/>
            </a:endParaRPr>
          </a:p>
          <a:p>
            <a:pPr marL="285750" indent="-285750" algn="just">
              <a:lnSpc>
                <a:spcPct val="120000"/>
              </a:lnSpc>
              <a:spcBef>
                <a:spcPts val="0"/>
              </a:spcBef>
              <a:spcAft>
                <a:spcPts val="0"/>
              </a:spcAft>
              <a:buClr>
                <a:srgbClr val="1486AF"/>
              </a:buClr>
              <a:buSzPct val="100000"/>
              <a:buFont typeface="Wingdings" panose="05000000000000000000" charset="0"/>
              <a:buChar char="l"/>
            </a:pPr>
            <a:r>
              <a:rPr lang="zh-CN" altLang="zh-CN" sz="1400" dirty="0">
                <a:solidFill>
                  <a:schemeClr val="tx1"/>
                </a:solidFill>
                <a:latin typeface="+mj-ea"/>
                <a:ea typeface="+mj-ea"/>
                <a:cs typeface="+mj-ea"/>
                <a:sym typeface="+mn-ea"/>
              </a:rPr>
              <a:t>月利率（</a:t>
            </a:r>
            <a:r>
              <a:rPr lang="en-US" altLang="zh-CN" sz="1400" dirty="0">
                <a:solidFill>
                  <a:schemeClr val="tx1"/>
                </a:solidFill>
                <a:latin typeface="+mj-ea"/>
                <a:ea typeface="+mj-ea"/>
                <a:cs typeface="+mj-ea"/>
                <a:sym typeface="+mn-ea"/>
              </a:rPr>
              <a:t>‰</a:t>
            </a:r>
            <a:r>
              <a:rPr lang="zh-CN" altLang="zh-CN" sz="1400" dirty="0">
                <a:solidFill>
                  <a:schemeClr val="tx1"/>
                </a:solidFill>
                <a:latin typeface="+mj-ea"/>
                <a:ea typeface="+mj-ea"/>
                <a:cs typeface="+mj-ea"/>
                <a:sym typeface="+mn-ea"/>
              </a:rPr>
              <a:t>）</a:t>
            </a:r>
            <a:r>
              <a:rPr lang="en-US" altLang="zh-CN" sz="1400" dirty="0">
                <a:solidFill>
                  <a:schemeClr val="tx1"/>
                </a:solidFill>
                <a:latin typeface="+mj-ea"/>
                <a:ea typeface="+mj-ea"/>
                <a:cs typeface="+mj-ea"/>
                <a:sym typeface="+mn-ea"/>
              </a:rPr>
              <a:t>=</a:t>
            </a:r>
            <a:r>
              <a:rPr lang="zh-CN" altLang="zh-CN" sz="1400" dirty="0">
                <a:solidFill>
                  <a:schemeClr val="tx1"/>
                </a:solidFill>
                <a:latin typeface="+mj-ea"/>
                <a:ea typeface="+mj-ea"/>
                <a:cs typeface="+mj-ea"/>
                <a:sym typeface="+mn-ea"/>
              </a:rPr>
              <a:t>年利率（</a:t>
            </a:r>
            <a:r>
              <a:rPr lang="en-US" altLang="zh-CN" sz="1400" dirty="0">
                <a:solidFill>
                  <a:schemeClr val="tx1"/>
                </a:solidFill>
                <a:latin typeface="+mj-ea"/>
                <a:ea typeface="+mj-ea"/>
                <a:cs typeface="+mj-ea"/>
                <a:sym typeface="+mn-ea"/>
              </a:rPr>
              <a:t>%</a:t>
            </a:r>
            <a:r>
              <a:rPr lang="zh-CN" altLang="zh-CN" sz="1400" dirty="0">
                <a:solidFill>
                  <a:schemeClr val="tx1"/>
                </a:solidFill>
                <a:latin typeface="+mj-ea"/>
                <a:ea typeface="+mj-ea"/>
                <a:cs typeface="+mj-ea"/>
                <a:sym typeface="+mn-ea"/>
              </a:rPr>
              <a:t>）</a:t>
            </a:r>
            <a:r>
              <a:rPr lang="en-US" altLang="zh-CN" sz="1400" dirty="0">
                <a:solidFill>
                  <a:schemeClr val="tx1"/>
                </a:solidFill>
                <a:latin typeface="+mj-ea"/>
                <a:ea typeface="+mj-ea"/>
                <a:cs typeface="+mj-ea"/>
                <a:sym typeface="+mn-ea"/>
              </a:rPr>
              <a:t>÷12</a:t>
            </a:r>
            <a:endParaRPr lang="en-US" altLang="zh-CN" sz="1400" dirty="0">
              <a:solidFill>
                <a:schemeClr val="tx1"/>
              </a:solidFill>
              <a:latin typeface="+mj-ea"/>
              <a:ea typeface="+mj-ea"/>
              <a:cs typeface="+mj-ea"/>
              <a:sym typeface="+mn-ea"/>
            </a:endParaRPr>
          </a:p>
        </p:txBody>
      </p:sp>
      <p:sp>
        <p:nvSpPr>
          <p:cNvPr id="145" name="矩形 144"/>
          <p:cNvSpPr/>
          <p:nvPr>
            <p:custDataLst>
              <p:tags r:id="rId7"/>
            </p:custDataLst>
          </p:nvPr>
        </p:nvSpPr>
        <p:spPr>
          <a:xfrm>
            <a:off x="1791970" y="2381885"/>
            <a:ext cx="5287645" cy="452120"/>
          </a:xfrm>
          <a:prstGeom prst="rect">
            <a:avLst/>
          </a:prstGeom>
        </p:spPr>
        <p:txBody>
          <a:bodyPr wrap="square" anchor="ctr" anchorCtr="0">
            <a:noAutofit/>
            <a:scene3d>
              <a:camera prst="orthographicFront"/>
              <a:lightRig rig="threePt" dir="t"/>
            </a:scene3d>
          </a:bodyPr>
          <a:p>
            <a:pPr algn="just">
              <a:lnSpc>
                <a:spcPct val="120000"/>
              </a:lnSpc>
              <a:spcBef>
                <a:spcPts val="0"/>
              </a:spcBef>
              <a:spcAft>
                <a:spcPts val="0"/>
              </a:spcAft>
              <a:buClr>
                <a:srgbClr val="1486AF"/>
              </a:buClr>
              <a:buSzPct val="100000"/>
            </a:pPr>
            <a:r>
              <a:rPr lang="zh-CN" altLang="zh-CN" sz="1800" b="1" dirty="0">
                <a:solidFill>
                  <a:schemeClr val="accent1"/>
                </a:solidFill>
                <a:effectLst>
                  <a:outerShdw blurRad="38100" dist="25400" dir="5400000" algn="ctr" rotWithShape="0">
                    <a:srgbClr val="6E747A">
                      <a:alpha val="43000"/>
                    </a:srgbClr>
                  </a:outerShdw>
                </a:effectLst>
                <a:latin typeface="+mj-ea"/>
                <a:ea typeface="+mj-ea"/>
                <a:cs typeface="+mn-ea"/>
                <a:sym typeface="+mn-ea"/>
              </a:rPr>
              <a:t>银行可采用积数计息法和逐笔计息法计算利息：</a:t>
            </a:r>
            <a:endParaRPr lang="zh-CN" altLang="zh-CN" sz="1800" b="1" spc="150" dirty="0">
              <a:solidFill>
                <a:schemeClr val="accent1"/>
              </a:solidFill>
              <a:effectLst>
                <a:outerShdw blurRad="38100" dist="25400" dir="5400000" algn="ctr" rotWithShape="0">
                  <a:srgbClr val="6E747A">
                    <a:alpha val="43000"/>
                  </a:srgbClr>
                </a:outerShdw>
              </a:effectLst>
              <a:latin typeface="+mj-ea"/>
              <a:ea typeface="+mj-ea"/>
              <a:cs typeface="+mn-ea"/>
              <a:sym typeface="+mn-ea"/>
            </a:endParaRPr>
          </a:p>
        </p:txBody>
      </p:sp>
      <p:sp>
        <p:nvSpPr>
          <p:cNvPr id="146" name="矩形 145"/>
          <p:cNvSpPr/>
          <p:nvPr>
            <p:custDataLst>
              <p:tags r:id="rId8"/>
            </p:custDataLst>
          </p:nvPr>
        </p:nvSpPr>
        <p:spPr>
          <a:xfrm>
            <a:off x="1084580" y="2316480"/>
            <a:ext cx="318770" cy="318770"/>
          </a:xfrm>
          <a:prstGeom prst="rect">
            <a:avLst/>
          </a:prstGeom>
          <a:solidFill>
            <a:schemeClr val="accent1"/>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2000" b="1"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7" name="矩形 146"/>
          <p:cNvSpPr/>
          <p:nvPr>
            <p:custDataLst>
              <p:tags r:id="rId9"/>
            </p:custDataLst>
          </p:nvPr>
        </p:nvSpPr>
        <p:spPr>
          <a:xfrm>
            <a:off x="1421130" y="2382520"/>
            <a:ext cx="252730" cy="252730"/>
          </a:xfrm>
          <a:prstGeom prst="rect">
            <a:avLst/>
          </a:prstGeom>
          <a:solidFill>
            <a:schemeClr val="accent1">
              <a:lumMod val="40000"/>
              <a:lumOff val="6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8" name="矩形 147"/>
          <p:cNvSpPr/>
          <p:nvPr>
            <p:custDataLst>
              <p:tags r:id="rId10"/>
            </p:custDataLst>
          </p:nvPr>
        </p:nvSpPr>
        <p:spPr>
          <a:xfrm>
            <a:off x="1156335" y="2653030"/>
            <a:ext cx="246380" cy="246380"/>
          </a:xfrm>
          <a:prstGeom prst="rect">
            <a:avLst/>
          </a:prstGeom>
          <a:solidFill>
            <a:schemeClr val="accent1">
              <a:lumMod val="60000"/>
              <a:lumOff val="4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custDataLst>
              <p:tags r:id="rId11"/>
            </p:custDataLst>
          </p:nvPr>
        </p:nvSpPr>
        <p:spPr>
          <a:xfrm>
            <a:off x="1421130" y="2653030"/>
            <a:ext cx="318770" cy="2108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0" name="文本框 149"/>
          <p:cNvSpPr txBox="1"/>
          <p:nvPr>
            <p:custDataLst>
              <p:tags r:id="rId12"/>
            </p:custDataLst>
          </p:nvPr>
        </p:nvSpPr>
        <p:spPr>
          <a:xfrm>
            <a:off x="1119505" y="2382520"/>
            <a:ext cx="620395" cy="491490"/>
          </a:xfrm>
          <a:prstGeom prst="rect">
            <a:avLst/>
          </a:prstGeom>
          <a:noFill/>
        </p:spPr>
        <p:txBody>
          <a:bodyPr wrap="square" rtlCol="0">
            <a:noAutofit/>
          </a:bodyPr>
          <a:p>
            <a:r>
              <a:rPr lang="en-US" altLang="zh-CN" sz="2400" b="1" dirty="0">
                <a:solidFill>
                  <a:schemeClr val="bg1"/>
                </a:solidFill>
                <a:latin typeface="Arial" panose="020B0604020202020204" pitchFamily="34" charset="0"/>
                <a:ea typeface="微软雅黑" panose="020B0503020204020204" pitchFamily="34" charset="-122"/>
              </a:rPr>
              <a:t>02</a:t>
            </a:r>
            <a:endParaRPr lang="en-US" altLang="zh-CN" sz="2400" b="1" dirty="0">
              <a:solidFill>
                <a:schemeClr val="bg1"/>
              </a:solidFill>
              <a:latin typeface="Arial" panose="020B0604020202020204" pitchFamily="34" charset="0"/>
              <a:ea typeface="微软雅黑" panose="020B0503020204020204" pitchFamily="34" charset="-122"/>
            </a:endParaRPr>
          </a:p>
        </p:txBody>
      </p:sp>
      <p:sp>
        <p:nvSpPr>
          <p:cNvPr id="151" name="文本框 150"/>
          <p:cNvSpPr txBox="1"/>
          <p:nvPr/>
        </p:nvSpPr>
        <p:spPr>
          <a:xfrm>
            <a:off x="1156335" y="2899410"/>
            <a:ext cx="10080000" cy="3450590"/>
          </a:xfrm>
          <a:prstGeom prst="rect">
            <a:avLst/>
          </a:prstGeom>
          <a:noFill/>
        </p:spPr>
        <p:txBody>
          <a:bodyPr wrap="square" rtlCol="0">
            <a:spAutoFit/>
          </a:bodyPr>
          <a:p>
            <a:pPr marL="285750" indent="-285750" algn="just">
              <a:lnSpc>
                <a:spcPct val="120000"/>
              </a:lnSpc>
              <a:spcBef>
                <a:spcPts val="0"/>
              </a:spcBef>
              <a:spcAft>
                <a:spcPts val="0"/>
              </a:spcAft>
              <a:buClr>
                <a:srgbClr val="1486AF"/>
              </a:buClr>
              <a:buSzPct val="100000"/>
              <a:buFont typeface="Wingdings" panose="05000000000000000000" charset="0"/>
              <a:buChar char="l"/>
            </a:pPr>
            <a:r>
              <a:rPr lang="zh-CN" altLang="zh-CN" sz="1400" dirty="0">
                <a:latin typeface="+mn-ea"/>
                <a:ea typeface="+mn-ea"/>
                <a:cs typeface="+mn-ea"/>
                <a:sym typeface="+mn-ea"/>
              </a:rPr>
              <a:t>积数计息法按实际天数每日累计账户余额，以累计积数乘以日利率计算利息。计息公式为：</a:t>
            </a:r>
            <a:endParaRPr lang="zh-CN" altLang="zh-CN" sz="1400" dirty="0">
              <a:solidFill>
                <a:schemeClr val="tx1"/>
              </a:solidFill>
              <a:latin typeface="+mn-ea"/>
              <a:ea typeface="+mn-ea"/>
              <a:cs typeface="+mn-ea"/>
            </a:endParaRPr>
          </a:p>
          <a:p>
            <a:pPr algn="ctr">
              <a:lnSpc>
                <a:spcPct val="120000"/>
              </a:lnSpc>
              <a:spcBef>
                <a:spcPts val="0"/>
              </a:spcBef>
              <a:spcAft>
                <a:spcPts val="0"/>
              </a:spcAft>
              <a:buClr>
                <a:srgbClr val="1486AF"/>
              </a:buClr>
              <a:buSzPct val="100000"/>
            </a:pP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利息</a:t>
            </a:r>
            <a:r>
              <a:rPr lang="en-US"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累计计息积数</a:t>
            </a:r>
            <a:r>
              <a:rPr lang="en-US"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日利率，其中累计计息积数</a:t>
            </a:r>
            <a:r>
              <a:rPr lang="en-US"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每日余额合计数</a:t>
            </a:r>
            <a:endParaRPr lang="zh-CN" altLang="zh-CN" sz="1400" dirty="0">
              <a:latin typeface="+mn-ea"/>
              <a:ea typeface="+mn-ea"/>
              <a:cs typeface="+mn-ea"/>
              <a:sym typeface="+mn-ea"/>
            </a:endParaRPr>
          </a:p>
          <a:p>
            <a:pPr marL="285750" lvl="0" indent="-285750" algn="just">
              <a:lnSpc>
                <a:spcPct val="120000"/>
              </a:lnSpc>
              <a:spcBef>
                <a:spcPts val="0"/>
              </a:spcBef>
              <a:spcAft>
                <a:spcPts val="0"/>
              </a:spcAft>
              <a:buClr>
                <a:srgbClr val="1486AF"/>
              </a:buClr>
              <a:buSzPct val="100000"/>
              <a:buFont typeface="Wingdings" panose="05000000000000000000" charset="0"/>
              <a:buChar char="l"/>
            </a:pPr>
            <a:r>
              <a:rPr lang="zh-CN" altLang="zh-CN" sz="1400" dirty="0">
                <a:latin typeface="+mn-ea"/>
                <a:ea typeface="+mn-ea"/>
                <a:cs typeface="+mn-ea"/>
                <a:sym typeface="+mn-ea"/>
              </a:rPr>
              <a:t>逐笔计息法按预先确定的计息公式利息</a:t>
            </a:r>
            <a:r>
              <a:rPr lang="en-US" altLang="zh-CN" sz="1400" dirty="0">
                <a:latin typeface="+mn-ea"/>
                <a:ea typeface="+mn-ea"/>
                <a:cs typeface="+mn-ea"/>
                <a:sym typeface="+mn-ea"/>
              </a:rPr>
              <a:t>=</a:t>
            </a:r>
            <a:r>
              <a:rPr lang="zh-CN" altLang="zh-CN" sz="1400" dirty="0">
                <a:latin typeface="+mn-ea"/>
                <a:ea typeface="+mn-ea"/>
                <a:cs typeface="+mn-ea"/>
                <a:sym typeface="+mn-ea"/>
              </a:rPr>
              <a:t>本金</a:t>
            </a:r>
            <a:r>
              <a:rPr lang="en-US" altLang="zh-CN" sz="1400" dirty="0">
                <a:latin typeface="+mn-ea"/>
                <a:ea typeface="+mn-ea"/>
                <a:cs typeface="+mn-ea"/>
                <a:sym typeface="+mn-ea"/>
              </a:rPr>
              <a:t>×</a:t>
            </a:r>
            <a:r>
              <a:rPr lang="zh-CN" altLang="zh-CN" sz="1400" dirty="0">
                <a:latin typeface="+mn-ea"/>
                <a:ea typeface="+mn-ea"/>
                <a:cs typeface="+mn-ea"/>
                <a:sym typeface="+mn-ea"/>
              </a:rPr>
              <a:t>利率</a:t>
            </a:r>
            <a:r>
              <a:rPr lang="en-US" altLang="zh-CN" sz="1400" dirty="0">
                <a:latin typeface="+mn-ea"/>
                <a:ea typeface="+mn-ea"/>
                <a:cs typeface="+mn-ea"/>
                <a:sym typeface="+mn-ea"/>
              </a:rPr>
              <a:t>×</a:t>
            </a:r>
            <a:r>
              <a:rPr lang="zh-CN" altLang="zh-CN" sz="1400" dirty="0">
                <a:latin typeface="+mn-ea"/>
                <a:ea typeface="+mn-ea"/>
                <a:cs typeface="+mn-ea"/>
                <a:sym typeface="+mn-ea"/>
              </a:rPr>
              <a:t>贷款期限逐笔计算利息，具体有三：</a:t>
            </a:r>
            <a:endParaRPr lang="zh-CN" altLang="zh-CN" sz="1400" dirty="0">
              <a:solidFill>
                <a:schemeClr val="tx1"/>
              </a:solidFill>
              <a:latin typeface="+mn-ea"/>
              <a:ea typeface="+mn-ea"/>
              <a:cs typeface="+mn-ea"/>
            </a:endParaRPr>
          </a:p>
          <a:p>
            <a:pPr lvl="0" indent="457200" algn="just">
              <a:lnSpc>
                <a:spcPct val="120000"/>
              </a:lnSpc>
              <a:spcBef>
                <a:spcPts val="0"/>
              </a:spcBef>
              <a:spcAft>
                <a:spcPts val="0"/>
              </a:spcAft>
              <a:buClr>
                <a:srgbClr val="1486AF"/>
              </a:buClr>
              <a:buSzPct val="100000"/>
            </a:pPr>
            <a:r>
              <a:rPr lang="zh-CN" altLang="zh-CN" sz="1400" dirty="0">
                <a:latin typeface="+mn-ea"/>
                <a:ea typeface="+mn-ea"/>
                <a:cs typeface="+mn-ea"/>
                <a:sym typeface="+mn-ea"/>
              </a:rPr>
              <a:t>计息期为整年（月）的，计息公式为：</a:t>
            </a:r>
            <a:endParaRPr lang="zh-CN" altLang="zh-CN" sz="1400" dirty="0">
              <a:solidFill>
                <a:schemeClr val="tx1"/>
              </a:solidFill>
              <a:latin typeface="+mn-ea"/>
              <a:ea typeface="+mn-ea"/>
              <a:cs typeface="+mn-ea"/>
            </a:endParaRPr>
          </a:p>
          <a:p>
            <a:pPr lvl="0" algn="ctr">
              <a:lnSpc>
                <a:spcPct val="120000"/>
              </a:lnSpc>
              <a:spcBef>
                <a:spcPts val="0"/>
              </a:spcBef>
              <a:spcAft>
                <a:spcPts val="0"/>
              </a:spcAft>
              <a:buClr>
                <a:srgbClr val="1486AF"/>
              </a:buClr>
              <a:buSzPct val="100000"/>
            </a:pP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利息</a:t>
            </a:r>
            <a:r>
              <a:rPr lang="en-US"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本金</a:t>
            </a:r>
            <a:r>
              <a:rPr lang="en-US"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年（月）数</a:t>
            </a:r>
            <a:r>
              <a:rPr lang="en-US"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年（月）利率</a:t>
            </a:r>
            <a:endPar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endParaRPr>
          </a:p>
          <a:p>
            <a:pPr lvl="0" indent="457200" algn="just">
              <a:lnSpc>
                <a:spcPct val="120000"/>
              </a:lnSpc>
              <a:spcBef>
                <a:spcPts val="0"/>
              </a:spcBef>
              <a:spcAft>
                <a:spcPts val="0"/>
              </a:spcAft>
              <a:buClr>
                <a:srgbClr val="1486AF"/>
              </a:buClr>
              <a:buSzPct val="100000"/>
            </a:pPr>
            <a:r>
              <a:rPr lang="zh-CN" altLang="zh-CN" sz="1400" dirty="0">
                <a:latin typeface="+mn-ea"/>
                <a:ea typeface="+mn-ea"/>
                <a:cs typeface="+mn-ea"/>
                <a:sym typeface="+mn-ea"/>
              </a:rPr>
              <a:t>计息期有整年（月）又有零头天数的，计息公式为：</a:t>
            </a:r>
            <a:endParaRPr lang="zh-CN" altLang="zh-CN" sz="1400" dirty="0">
              <a:solidFill>
                <a:schemeClr val="tx1"/>
              </a:solidFill>
              <a:latin typeface="+mn-ea"/>
              <a:ea typeface="+mn-ea"/>
              <a:cs typeface="+mn-ea"/>
            </a:endParaRPr>
          </a:p>
          <a:p>
            <a:pPr lvl="0" algn="ctr">
              <a:lnSpc>
                <a:spcPct val="120000"/>
              </a:lnSpc>
              <a:spcBef>
                <a:spcPts val="0"/>
              </a:spcBef>
              <a:spcAft>
                <a:spcPts val="0"/>
              </a:spcAft>
              <a:buClr>
                <a:srgbClr val="1486AF"/>
              </a:buClr>
              <a:buSzPct val="100000"/>
            </a:pP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利息</a:t>
            </a:r>
            <a:r>
              <a:rPr lang="en-US"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本金</a:t>
            </a:r>
            <a:r>
              <a:rPr lang="en-US"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年（月）数</a:t>
            </a:r>
            <a:r>
              <a:rPr lang="en-US"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年（月）利率</a:t>
            </a:r>
            <a:r>
              <a:rPr lang="en-US"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本金</a:t>
            </a:r>
            <a:r>
              <a:rPr lang="en-US"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零头天数</a:t>
            </a:r>
            <a:r>
              <a:rPr lang="en-US"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日利率</a:t>
            </a:r>
            <a:endPar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endParaRPr>
          </a:p>
          <a:p>
            <a:pPr lvl="0" indent="457200" algn="just">
              <a:lnSpc>
                <a:spcPct val="120000"/>
              </a:lnSpc>
              <a:spcBef>
                <a:spcPts val="0"/>
              </a:spcBef>
              <a:spcAft>
                <a:spcPts val="0"/>
              </a:spcAft>
              <a:buClr>
                <a:srgbClr val="1486AF"/>
              </a:buClr>
              <a:buSzPct val="100000"/>
            </a:pPr>
            <a:r>
              <a:rPr lang="zh-CN" altLang="zh-CN" sz="1400" dirty="0">
                <a:latin typeface="+mn-ea"/>
                <a:ea typeface="+mn-ea"/>
                <a:cs typeface="+mn-ea"/>
                <a:sym typeface="+mn-ea"/>
              </a:rPr>
              <a:t>同时，银行可选择将计息期全部化为实际天数计算利息，即每年为</a:t>
            </a:r>
            <a:r>
              <a:rPr lang="en-US" altLang="zh-CN" sz="1400" dirty="0">
                <a:latin typeface="+mn-ea"/>
                <a:ea typeface="+mn-ea"/>
                <a:cs typeface="+mn-ea"/>
                <a:sym typeface="+mn-ea"/>
              </a:rPr>
              <a:t>365</a:t>
            </a:r>
            <a:r>
              <a:rPr lang="zh-CN" altLang="zh-CN" sz="1400" dirty="0">
                <a:latin typeface="+mn-ea"/>
                <a:ea typeface="+mn-ea"/>
                <a:cs typeface="+mn-ea"/>
                <a:sym typeface="+mn-ea"/>
              </a:rPr>
              <a:t>天（闰年</a:t>
            </a:r>
            <a:r>
              <a:rPr lang="en-US" altLang="zh-CN" sz="1400" dirty="0">
                <a:latin typeface="+mn-ea"/>
                <a:ea typeface="+mn-ea"/>
                <a:cs typeface="+mn-ea"/>
                <a:sym typeface="+mn-ea"/>
              </a:rPr>
              <a:t>366</a:t>
            </a:r>
            <a:r>
              <a:rPr lang="zh-CN" altLang="zh-CN" sz="1400" dirty="0">
                <a:latin typeface="+mn-ea"/>
                <a:ea typeface="+mn-ea"/>
                <a:cs typeface="+mn-ea"/>
                <a:sym typeface="+mn-ea"/>
              </a:rPr>
              <a:t>天），每月为当月公历实际天数，计息公式为：</a:t>
            </a:r>
            <a:endParaRPr lang="zh-CN" altLang="zh-CN" sz="1400" dirty="0">
              <a:solidFill>
                <a:schemeClr val="tx1"/>
              </a:solidFill>
              <a:latin typeface="+mn-ea"/>
              <a:ea typeface="+mn-ea"/>
              <a:cs typeface="+mn-ea"/>
            </a:endParaRPr>
          </a:p>
          <a:p>
            <a:pPr lvl="0" algn="ctr">
              <a:lnSpc>
                <a:spcPct val="120000"/>
              </a:lnSpc>
              <a:spcBef>
                <a:spcPts val="0"/>
              </a:spcBef>
              <a:spcAft>
                <a:spcPts val="0"/>
              </a:spcAft>
              <a:buClr>
                <a:srgbClr val="1486AF"/>
              </a:buClr>
              <a:buSzPct val="100000"/>
            </a:pP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利息</a:t>
            </a:r>
            <a:r>
              <a:rPr lang="en-US"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本金</a:t>
            </a:r>
            <a:r>
              <a:rPr lang="en-US"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实际天数</a:t>
            </a:r>
            <a:r>
              <a:rPr lang="en-US"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日利率</a:t>
            </a:r>
            <a:endPar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20000"/>
              </a:lnSpc>
              <a:spcBef>
                <a:spcPts val="0"/>
              </a:spcBef>
              <a:spcAft>
                <a:spcPts val="0"/>
              </a:spcAft>
              <a:buClr>
                <a:srgbClr val="1486AF"/>
              </a:buClr>
              <a:buSzPct val="100000"/>
            </a:pPr>
            <a:r>
              <a:rPr lang="zh-CN" altLang="zh-CN" sz="1400" dirty="0">
                <a:latin typeface="+mn-ea"/>
                <a:ea typeface="+mn-ea"/>
                <a:cs typeface="+mn-ea"/>
                <a:sym typeface="+mn-ea"/>
              </a:rPr>
              <a:t>这三个计算公式实质相同，但由于利率换算中一年只作</a:t>
            </a:r>
            <a:r>
              <a:rPr lang="en-US" altLang="zh-CN" sz="1400" dirty="0">
                <a:latin typeface="+mn-ea"/>
                <a:ea typeface="+mn-ea"/>
                <a:cs typeface="+mn-ea"/>
                <a:sym typeface="+mn-ea"/>
              </a:rPr>
              <a:t>360</a:t>
            </a:r>
            <a:r>
              <a:rPr lang="zh-CN" altLang="zh-CN" sz="1400" dirty="0">
                <a:latin typeface="+mn-ea"/>
                <a:ea typeface="+mn-ea"/>
                <a:cs typeface="+mn-ea"/>
                <a:sym typeface="+mn-ea"/>
              </a:rPr>
              <a:t>天，但实际按日利率计算时，一年将作</a:t>
            </a:r>
            <a:r>
              <a:rPr lang="en-US" altLang="zh-CN" sz="1400" dirty="0">
                <a:latin typeface="+mn-ea"/>
                <a:ea typeface="+mn-ea"/>
                <a:cs typeface="+mn-ea"/>
                <a:sym typeface="+mn-ea"/>
              </a:rPr>
              <a:t>365</a:t>
            </a:r>
            <a:r>
              <a:rPr lang="zh-CN" altLang="zh-CN" sz="1400" dirty="0">
                <a:latin typeface="+mn-ea"/>
                <a:ea typeface="+mn-ea"/>
                <a:cs typeface="+mn-ea"/>
                <a:sym typeface="+mn-ea"/>
              </a:rPr>
              <a:t>天计算，得出的结果会稍有偏差。具体采用哪一个公式计算，央行赋予了金融机构自主选择的权利。因此，当事人和金融机构可以就此在合同中约定。</a:t>
            </a:r>
            <a:endPar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Tree>
    <p:custDataLst>
      <p:tags r:id="rId13"/>
    </p:custData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 name="矩形 137"/>
          <p:cNvSpPr/>
          <p:nvPr>
            <p:custDataLst>
              <p:tags r:id="rId1"/>
            </p:custDataLst>
          </p:nvPr>
        </p:nvSpPr>
        <p:spPr>
          <a:xfrm>
            <a:off x="1808480" y="1106805"/>
            <a:ext cx="5287645" cy="452120"/>
          </a:xfrm>
          <a:prstGeom prst="rect">
            <a:avLst/>
          </a:prstGeom>
        </p:spPr>
        <p:txBody>
          <a:bodyPr wrap="square" anchor="ctr" anchorCtr="0">
            <a:noAutofit/>
          </a:bodyPr>
          <a:p>
            <a:pPr algn="just">
              <a:lnSpc>
                <a:spcPct val="120000"/>
              </a:lnSpc>
              <a:spcBef>
                <a:spcPts val="0"/>
              </a:spcBef>
              <a:spcAft>
                <a:spcPts val="0"/>
              </a:spcAft>
              <a:buClr>
                <a:srgbClr val="1486AF"/>
              </a:buClr>
              <a:buSzPct val="100000"/>
            </a:pPr>
            <a:r>
              <a:rPr lang="zh-CN" altLang="zh-CN" sz="1800" b="1" spc="150" dirty="0">
                <a:solidFill>
                  <a:schemeClr val="accent1"/>
                </a:solidFill>
                <a:effectLst>
                  <a:outerShdw blurRad="38100" dist="25400" dir="5400000" algn="ctr" rotWithShape="0">
                    <a:srgbClr val="6E747A">
                      <a:alpha val="43000"/>
                    </a:srgbClr>
                  </a:outerShdw>
                </a:effectLst>
                <a:latin typeface="+mj-ea"/>
                <a:ea typeface="+mj-ea"/>
                <a:sym typeface="+mn-ea"/>
              </a:rPr>
              <a:t>复利：</a:t>
            </a:r>
            <a:endParaRPr lang="zh-CN" altLang="zh-CN" sz="1800" b="1" spc="150" dirty="0">
              <a:solidFill>
                <a:schemeClr val="accent1"/>
              </a:solidFill>
              <a:effectLst>
                <a:outerShdw blurRad="38100" dist="25400" dir="5400000" algn="ctr" rotWithShape="0">
                  <a:srgbClr val="6E747A">
                    <a:alpha val="43000"/>
                  </a:srgbClr>
                </a:outerShdw>
              </a:effectLst>
              <a:latin typeface="+mj-ea"/>
              <a:ea typeface="+mj-ea"/>
              <a:sym typeface="+mn-ea"/>
            </a:endParaRPr>
          </a:p>
        </p:txBody>
      </p:sp>
      <p:sp>
        <p:nvSpPr>
          <p:cNvPr id="139" name="矩形 138"/>
          <p:cNvSpPr/>
          <p:nvPr>
            <p:custDataLst>
              <p:tags r:id="rId2"/>
            </p:custDataLst>
          </p:nvPr>
        </p:nvSpPr>
        <p:spPr>
          <a:xfrm>
            <a:off x="1101090" y="1041400"/>
            <a:ext cx="318770" cy="318770"/>
          </a:xfrm>
          <a:prstGeom prst="rect">
            <a:avLst/>
          </a:prstGeom>
          <a:solidFill>
            <a:schemeClr val="accent1"/>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2000" b="1"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矩形 139"/>
          <p:cNvSpPr/>
          <p:nvPr>
            <p:custDataLst>
              <p:tags r:id="rId3"/>
            </p:custDataLst>
          </p:nvPr>
        </p:nvSpPr>
        <p:spPr>
          <a:xfrm>
            <a:off x="1437640" y="1107440"/>
            <a:ext cx="252730" cy="252730"/>
          </a:xfrm>
          <a:prstGeom prst="rect">
            <a:avLst/>
          </a:prstGeom>
          <a:solidFill>
            <a:schemeClr val="accent1">
              <a:lumMod val="40000"/>
              <a:lumOff val="6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矩形 140"/>
          <p:cNvSpPr/>
          <p:nvPr>
            <p:custDataLst>
              <p:tags r:id="rId4"/>
            </p:custDataLst>
          </p:nvPr>
        </p:nvSpPr>
        <p:spPr>
          <a:xfrm>
            <a:off x="1172845" y="1377950"/>
            <a:ext cx="246380" cy="246380"/>
          </a:xfrm>
          <a:prstGeom prst="rect">
            <a:avLst/>
          </a:prstGeom>
          <a:solidFill>
            <a:schemeClr val="accent1">
              <a:lumMod val="60000"/>
              <a:lumOff val="4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矩形 141"/>
          <p:cNvSpPr/>
          <p:nvPr>
            <p:custDataLst>
              <p:tags r:id="rId5"/>
            </p:custDataLst>
          </p:nvPr>
        </p:nvSpPr>
        <p:spPr>
          <a:xfrm>
            <a:off x="1437640" y="1377950"/>
            <a:ext cx="318770" cy="2108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 name="文本框 142"/>
          <p:cNvSpPr txBox="1"/>
          <p:nvPr>
            <p:custDataLst>
              <p:tags r:id="rId6"/>
            </p:custDataLst>
          </p:nvPr>
        </p:nvSpPr>
        <p:spPr>
          <a:xfrm>
            <a:off x="1136015" y="1107440"/>
            <a:ext cx="620395" cy="491490"/>
          </a:xfrm>
          <a:prstGeom prst="rect">
            <a:avLst/>
          </a:prstGeom>
          <a:noFill/>
        </p:spPr>
        <p:txBody>
          <a:bodyPr wrap="square" rtlCol="0">
            <a:noAutofit/>
          </a:bodyPr>
          <a:p>
            <a:r>
              <a:rPr lang="en-US" altLang="zh-CN" sz="2400" b="1" dirty="0">
                <a:solidFill>
                  <a:schemeClr val="bg1"/>
                </a:solidFill>
                <a:latin typeface="Arial" panose="020B0604020202020204" pitchFamily="34" charset="0"/>
                <a:ea typeface="微软雅黑" panose="020B0503020204020204" pitchFamily="34" charset="-122"/>
              </a:rPr>
              <a:t>03</a:t>
            </a:r>
            <a:endParaRPr lang="en-US" altLang="zh-CN" sz="2400" b="1" dirty="0">
              <a:solidFill>
                <a:schemeClr val="bg1"/>
              </a:solidFill>
              <a:latin typeface="Arial" panose="020B0604020202020204" pitchFamily="34" charset="0"/>
              <a:ea typeface="微软雅黑" panose="020B0503020204020204" pitchFamily="34" charset="-122"/>
            </a:endParaRPr>
          </a:p>
        </p:txBody>
      </p:sp>
      <p:sp>
        <p:nvSpPr>
          <p:cNvPr id="144" name="文本框 143"/>
          <p:cNvSpPr txBox="1"/>
          <p:nvPr/>
        </p:nvSpPr>
        <p:spPr>
          <a:xfrm>
            <a:off x="1260475" y="1831340"/>
            <a:ext cx="10080000" cy="349250"/>
          </a:xfrm>
          <a:prstGeom prst="rect">
            <a:avLst/>
          </a:prstGeom>
          <a:noFill/>
        </p:spPr>
        <p:txBody>
          <a:bodyPr wrap="square" rtlCol="0">
            <a:spAutoFit/>
          </a:bodyPr>
          <a:p>
            <a:pPr marL="285750" indent="-285750" algn="just">
              <a:lnSpc>
                <a:spcPct val="120000"/>
              </a:lnSpc>
              <a:spcBef>
                <a:spcPts val="0"/>
              </a:spcBef>
              <a:spcAft>
                <a:spcPts val="0"/>
              </a:spcAft>
              <a:buClr>
                <a:srgbClr val="1486AF"/>
              </a:buClr>
              <a:buSzPct val="100000"/>
              <a:buFont typeface="Wingdings" panose="05000000000000000000" charset="0"/>
              <a:buChar char="l"/>
            </a:pPr>
            <a:r>
              <a:rPr lang="zh-CN" altLang="zh-CN" sz="1400" dirty="0">
                <a:latin typeface="+mn-lt"/>
                <a:ea typeface="+mn-ea"/>
                <a:sym typeface="+mn-ea"/>
              </a:rPr>
              <a:t>复利即对利息按一定的利率加收利息。按照央行的规定，借款方未按照合同约定的时间偿还利息的，就要加收复利。</a:t>
            </a:r>
            <a:endParaRPr lang="en-US" altLang="zh-CN" sz="1400" dirty="0">
              <a:solidFill>
                <a:schemeClr val="tx1"/>
              </a:solidFill>
              <a:latin typeface="+mj-ea"/>
              <a:ea typeface="+mj-ea"/>
              <a:cs typeface="+mj-ea"/>
              <a:sym typeface="+mn-ea"/>
            </a:endParaRPr>
          </a:p>
        </p:txBody>
      </p:sp>
      <p:sp>
        <p:nvSpPr>
          <p:cNvPr id="145" name="矩形 144"/>
          <p:cNvSpPr/>
          <p:nvPr>
            <p:custDataLst>
              <p:tags r:id="rId7"/>
            </p:custDataLst>
          </p:nvPr>
        </p:nvSpPr>
        <p:spPr>
          <a:xfrm>
            <a:off x="1791970" y="2453640"/>
            <a:ext cx="5287645" cy="452120"/>
          </a:xfrm>
          <a:prstGeom prst="rect">
            <a:avLst/>
          </a:prstGeom>
        </p:spPr>
        <p:txBody>
          <a:bodyPr wrap="square" anchor="ctr" anchorCtr="0">
            <a:noAutofit/>
            <a:scene3d>
              <a:camera prst="orthographicFront"/>
              <a:lightRig rig="threePt" dir="t"/>
            </a:scene3d>
          </a:bodyPr>
          <a:p>
            <a:pPr algn="just">
              <a:lnSpc>
                <a:spcPct val="120000"/>
              </a:lnSpc>
              <a:spcBef>
                <a:spcPts val="0"/>
              </a:spcBef>
              <a:spcAft>
                <a:spcPts val="0"/>
              </a:spcAft>
              <a:buClr>
                <a:srgbClr val="1486AF"/>
              </a:buClr>
              <a:buSzPct val="100000"/>
            </a:pPr>
            <a:r>
              <a:rPr lang="zh-CN" altLang="zh-CN" sz="1800" b="1" spc="150" dirty="0">
                <a:solidFill>
                  <a:schemeClr val="accent1"/>
                </a:solidFill>
                <a:effectLst>
                  <a:outerShdw blurRad="38100" dist="25400" dir="5400000" algn="ctr" rotWithShape="0">
                    <a:srgbClr val="6E747A">
                      <a:alpha val="43000"/>
                    </a:srgbClr>
                  </a:outerShdw>
                </a:effectLst>
                <a:latin typeface="+mj-ea"/>
                <a:ea typeface="+mj-ea"/>
                <a:cs typeface="+mn-ea"/>
                <a:sym typeface="+mn-ea"/>
              </a:rPr>
              <a:t>罚息：</a:t>
            </a:r>
            <a:endParaRPr lang="zh-CN" altLang="zh-CN" sz="1800" b="1" spc="150" dirty="0">
              <a:solidFill>
                <a:schemeClr val="accent1"/>
              </a:solidFill>
              <a:effectLst>
                <a:outerShdw blurRad="38100" dist="25400" dir="5400000" algn="ctr" rotWithShape="0">
                  <a:srgbClr val="6E747A">
                    <a:alpha val="43000"/>
                  </a:srgbClr>
                </a:outerShdw>
              </a:effectLst>
              <a:latin typeface="+mj-ea"/>
              <a:ea typeface="+mj-ea"/>
              <a:cs typeface="+mn-ea"/>
              <a:sym typeface="+mn-ea"/>
            </a:endParaRPr>
          </a:p>
        </p:txBody>
      </p:sp>
      <p:sp>
        <p:nvSpPr>
          <p:cNvPr id="146" name="矩形 145"/>
          <p:cNvSpPr/>
          <p:nvPr>
            <p:custDataLst>
              <p:tags r:id="rId8"/>
            </p:custDataLst>
          </p:nvPr>
        </p:nvSpPr>
        <p:spPr>
          <a:xfrm>
            <a:off x="1084580" y="2388235"/>
            <a:ext cx="318770" cy="318770"/>
          </a:xfrm>
          <a:prstGeom prst="rect">
            <a:avLst/>
          </a:prstGeom>
          <a:solidFill>
            <a:schemeClr val="accent1"/>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2000" b="1"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7" name="矩形 146"/>
          <p:cNvSpPr/>
          <p:nvPr>
            <p:custDataLst>
              <p:tags r:id="rId9"/>
            </p:custDataLst>
          </p:nvPr>
        </p:nvSpPr>
        <p:spPr>
          <a:xfrm>
            <a:off x="1421130" y="2454275"/>
            <a:ext cx="252730" cy="252730"/>
          </a:xfrm>
          <a:prstGeom prst="rect">
            <a:avLst/>
          </a:prstGeom>
          <a:solidFill>
            <a:schemeClr val="accent1">
              <a:lumMod val="40000"/>
              <a:lumOff val="6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8" name="矩形 147"/>
          <p:cNvSpPr/>
          <p:nvPr>
            <p:custDataLst>
              <p:tags r:id="rId10"/>
            </p:custDataLst>
          </p:nvPr>
        </p:nvSpPr>
        <p:spPr>
          <a:xfrm>
            <a:off x="1156335" y="2724785"/>
            <a:ext cx="246380" cy="246380"/>
          </a:xfrm>
          <a:prstGeom prst="rect">
            <a:avLst/>
          </a:prstGeom>
          <a:solidFill>
            <a:schemeClr val="accent1">
              <a:lumMod val="60000"/>
              <a:lumOff val="4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9" name="矩形 148"/>
          <p:cNvSpPr/>
          <p:nvPr>
            <p:custDataLst>
              <p:tags r:id="rId11"/>
            </p:custDataLst>
          </p:nvPr>
        </p:nvSpPr>
        <p:spPr>
          <a:xfrm>
            <a:off x="1421130" y="2724785"/>
            <a:ext cx="318770" cy="2108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0" name="文本框 149"/>
          <p:cNvSpPr txBox="1"/>
          <p:nvPr>
            <p:custDataLst>
              <p:tags r:id="rId12"/>
            </p:custDataLst>
          </p:nvPr>
        </p:nvSpPr>
        <p:spPr>
          <a:xfrm>
            <a:off x="1119505" y="2454275"/>
            <a:ext cx="620395" cy="491490"/>
          </a:xfrm>
          <a:prstGeom prst="rect">
            <a:avLst/>
          </a:prstGeom>
          <a:noFill/>
        </p:spPr>
        <p:txBody>
          <a:bodyPr wrap="square" rtlCol="0">
            <a:noAutofit/>
          </a:bodyPr>
          <a:p>
            <a:r>
              <a:rPr lang="en-US" altLang="zh-CN" sz="2400" b="1" dirty="0">
                <a:solidFill>
                  <a:schemeClr val="bg1"/>
                </a:solidFill>
                <a:latin typeface="Arial" panose="020B0604020202020204" pitchFamily="34" charset="0"/>
                <a:ea typeface="微软雅黑" panose="020B0503020204020204" pitchFamily="34" charset="-122"/>
              </a:rPr>
              <a:t>04</a:t>
            </a:r>
            <a:endParaRPr lang="en-US" altLang="zh-CN" sz="2400" b="1" dirty="0">
              <a:solidFill>
                <a:schemeClr val="bg1"/>
              </a:solidFill>
              <a:latin typeface="Arial" panose="020B0604020202020204" pitchFamily="34" charset="0"/>
              <a:ea typeface="微软雅黑" panose="020B0503020204020204" pitchFamily="34" charset="-122"/>
            </a:endParaRPr>
          </a:p>
        </p:txBody>
      </p:sp>
      <p:sp>
        <p:nvSpPr>
          <p:cNvPr id="151" name="文本框 150"/>
          <p:cNvSpPr txBox="1"/>
          <p:nvPr/>
        </p:nvSpPr>
        <p:spPr>
          <a:xfrm>
            <a:off x="1260475" y="3232785"/>
            <a:ext cx="10080000" cy="349250"/>
          </a:xfrm>
          <a:prstGeom prst="rect">
            <a:avLst/>
          </a:prstGeom>
          <a:noFill/>
        </p:spPr>
        <p:txBody>
          <a:bodyPr wrap="square" rtlCol="0">
            <a:spAutoFit/>
          </a:bodyPr>
          <a:p>
            <a:pPr marL="285750" indent="-285750" algn="just">
              <a:lnSpc>
                <a:spcPct val="120000"/>
              </a:lnSpc>
              <a:spcBef>
                <a:spcPts val="0"/>
              </a:spcBef>
              <a:spcAft>
                <a:spcPts val="0"/>
              </a:spcAft>
              <a:buClr>
                <a:srgbClr val="1486AF"/>
              </a:buClr>
              <a:buSzPct val="100000"/>
              <a:buFont typeface="Wingdings" panose="05000000000000000000" charset="0"/>
              <a:buChar char="l"/>
            </a:pPr>
            <a:r>
              <a:rPr lang="zh-CN" altLang="zh-CN" sz="1400" dirty="0">
                <a:latin typeface="+mn-lt"/>
                <a:ea typeface="+mn-ea"/>
                <a:sym typeface="+mn-ea"/>
              </a:rPr>
              <a:t>贷款人未按规定期限归还银行贷款</a:t>
            </a:r>
            <a:r>
              <a:rPr lang="en-US" altLang="zh-CN" sz="1400" dirty="0">
                <a:latin typeface="+mn-lt"/>
                <a:ea typeface="+mn-ea"/>
                <a:sym typeface="+mn-ea"/>
              </a:rPr>
              <a:t>,</a:t>
            </a:r>
            <a:r>
              <a:rPr lang="zh-CN" altLang="zh-CN" sz="1400" dirty="0">
                <a:latin typeface="+mn-lt"/>
                <a:ea typeface="+mn-ea"/>
                <a:sym typeface="+mn-ea"/>
              </a:rPr>
              <a:t>银行按与当事人签订的合同对失约人的处罚利息叫银行罚息。</a:t>
            </a:r>
            <a:endParaRPr lang="zh-CN" altLang="zh-CN" sz="1400" b="1"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
        <p:nvSpPr>
          <p:cNvPr id="2" name="矩形 1"/>
          <p:cNvSpPr/>
          <p:nvPr>
            <p:custDataLst>
              <p:tags r:id="rId13"/>
            </p:custDataLst>
          </p:nvPr>
        </p:nvSpPr>
        <p:spPr>
          <a:xfrm>
            <a:off x="1791970" y="3816985"/>
            <a:ext cx="5287645" cy="452120"/>
          </a:xfrm>
          <a:prstGeom prst="rect">
            <a:avLst/>
          </a:prstGeom>
        </p:spPr>
        <p:txBody>
          <a:bodyPr wrap="square" anchor="ctr" anchorCtr="0">
            <a:noAutofit/>
          </a:bodyPr>
          <a:p>
            <a:pPr algn="just">
              <a:lnSpc>
                <a:spcPct val="120000"/>
              </a:lnSpc>
              <a:spcBef>
                <a:spcPts val="0"/>
              </a:spcBef>
              <a:spcAft>
                <a:spcPts val="0"/>
              </a:spcAft>
              <a:buClr>
                <a:srgbClr val="1486AF"/>
              </a:buClr>
              <a:buSzPct val="100000"/>
            </a:pPr>
            <a:r>
              <a:rPr lang="zh-CN" altLang="zh-CN" sz="1800" b="1" spc="150" dirty="0">
                <a:solidFill>
                  <a:schemeClr val="accent1"/>
                </a:solidFill>
                <a:effectLst>
                  <a:outerShdw blurRad="38100" dist="25400" dir="5400000" algn="ctr" rotWithShape="0">
                    <a:srgbClr val="6E747A">
                      <a:alpha val="43000"/>
                    </a:srgbClr>
                  </a:outerShdw>
                </a:effectLst>
                <a:latin typeface="+mj-ea"/>
                <a:ea typeface="+mj-ea"/>
                <a:sym typeface="+mn-ea"/>
              </a:rPr>
              <a:t>贷款逾期违约金：</a:t>
            </a:r>
            <a:endParaRPr lang="zh-CN" altLang="zh-CN" sz="1800" b="1" spc="150" dirty="0">
              <a:solidFill>
                <a:schemeClr val="accent1"/>
              </a:solidFill>
              <a:effectLst>
                <a:outerShdw blurRad="38100" dist="25400" dir="5400000" algn="ctr" rotWithShape="0">
                  <a:srgbClr val="6E747A">
                    <a:alpha val="43000"/>
                  </a:srgbClr>
                </a:outerShdw>
              </a:effectLst>
              <a:latin typeface="+mj-ea"/>
              <a:ea typeface="+mj-ea"/>
              <a:sym typeface="+mn-ea"/>
            </a:endParaRPr>
          </a:p>
        </p:txBody>
      </p:sp>
      <p:sp>
        <p:nvSpPr>
          <p:cNvPr id="3" name="矩形 2"/>
          <p:cNvSpPr/>
          <p:nvPr>
            <p:custDataLst>
              <p:tags r:id="rId14"/>
            </p:custDataLst>
          </p:nvPr>
        </p:nvSpPr>
        <p:spPr>
          <a:xfrm>
            <a:off x="1084580" y="3751580"/>
            <a:ext cx="318770" cy="318770"/>
          </a:xfrm>
          <a:prstGeom prst="rect">
            <a:avLst/>
          </a:prstGeom>
          <a:solidFill>
            <a:schemeClr val="accent1"/>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2000" b="1"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custDataLst>
              <p:tags r:id="rId15"/>
            </p:custDataLst>
          </p:nvPr>
        </p:nvSpPr>
        <p:spPr>
          <a:xfrm>
            <a:off x="1421130" y="3817620"/>
            <a:ext cx="252730" cy="252730"/>
          </a:xfrm>
          <a:prstGeom prst="rect">
            <a:avLst/>
          </a:prstGeom>
          <a:solidFill>
            <a:schemeClr val="accent1">
              <a:lumMod val="40000"/>
              <a:lumOff val="6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custDataLst>
              <p:tags r:id="rId16"/>
            </p:custDataLst>
          </p:nvPr>
        </p:nvSpPr>
        <p:spPr>
          <a:xfrm>
            <a:off x="1156335" y="4088130"/>
            <a:ext cx="246380" cy="246380"/>
          </a:xfrm>
          <a:prstGeom prst="rect">
            <a:avLst/>
          </a:prstGeom>
          <a:solidFill>
            <a:schemeClr val="accent1">
              <a:lumMod val="60000"/>
              <a:lumOff val="4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custDataLst>
              <p:tags r:id="rId17"/>
            </p:custDataLst>
          </p:nvPr>
        </p:nvSpPr>
        <p:spPr>
          <a:xfrm>
            <a:off x="1421130" y="4088130"/>
            <a:ext cx="318770" cy="2108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custDataLst>
              <p:tags r:id="rId18"/>
            </p:custDataLst>
          </p:nvPr>
        </p:nvSpPr>
        <p:spPr>
          <a:xfrm>
            <a:off x="1119505" y="3817620"/>
            <a:ext cx="620395" cy="491490"/>
          </a:xfrm>
          <a:prstGeom prst="rect">
            <a:avLst/>
          </a:prstGeom>
          <a:noFill/>
        </p:spPr>
        <p:txBody>
          <a:bodyPr wrap="square" rtlCol="0">
            <a:noAutofit/>
          </a:bodyPr>
          <a:p>
            <a:r>
              <a:rPr lang="en-US" altLang="zh-CN" sz="2400" b="1" dirty="0">
                <a:solidFill>
                  <a:schemeClr val="bg1"/>
                </a:solidFill>
                <a:latin typeface="Arial" panose="020B0604020202020204" pitchFamily="34" charset="0"/>
                <a:ea typeface="微软雅黑" panose="020B0503020204020204" pitchFamily="34" charset="-122"/>
              </a:rPr>
              <a:t>05</a:t>
            </a:r>
            <a:endParaRPr lang="en-US" altLang="zh-CN" sz="2400" b="1" dirty="0">
              <a:solidFill>
                <a:schemeClr val="bg1"/>
              </a:solidFill>
              <a:latin typeface="Arial" panose="020B0604020202020204" pitchFamily="34" charset="0"/>
              <a:ea typeface="微软雅黑" panose="020B0503020204020204" pitchFamily="34" charset="-122"/>
            </a:endParaRPr>
          </a:p>
        </p:txBody>
      </p:sp>
      <p:sp>
        <p:nvSpPr>
          <p:cNvPr id="9" name="文本框 8"/>
          <p:cNvSpPr txBox="1"/>
          <p:nvPr/>
        </p:nvSpPr>
        <p:spPr>
          <a:xfrm>
            <a:off x="1243965" y="4541520"/>
            <a:ext cx="10080000" cy="349250"/>
          </a:xfrm>
          <a:prstGeom prst="rect">
            <a:avLst/>
          </a:prstGeom>
          <a:noFill/>
        </p:spPr>
        <p:txBody>
          <a:bodyPr wrap="square" rtlCol="0">
            <a:spAutoFit/>
          </a:bodyPr>
          <a:p>
            <a:pPr marL="285750" indent="-285750" algn="just">
              <a:lnSpc>
                <a:spcPct val="120000"/>
              </a:lnSpc>
              <a:spcBef>
                <a:spcPts val="0"/>
              </a:spcBef>
              <a:spcAft>
                <a:spcPts val="0"/>
              </a:spcAft>
              <a:buClr>
                <a:srgbClr val="1486AF"/>
              </a:buClr>
              <a:buSzPct val="100000"/>
              <a:buFont typeface="Wingdings" panose="05000000000000000000" charset="0"/>
              <a:buChar char="l"/>
            </a:pPr>
            <a:r>
              <a:rPr lang="zh-CN" altLang="zh-CN" sz="1400" dirty="0">
                <a:latin typeface="+mn-lt"/>
                <a:ea typeface="+mn-ea"/>
                <a:sym typeface="+mn-ea"/>
              </a:rPr>
              <a:t>性质与罚息相同，对合同违约方的惩罚措施。</a:t>
            </a:r>
            <a:endParaRPr lang="en-US" altLang="zh-CN" sz="1400" dirty="0">
              <a:solidFill>
                <a:schemeClr val="tx1"/>
              </a:solidFill>
              <a:latin typeface="+mj-ea"/>
              <a:ea typeface="+mj-ea"/>
              <a:cs typeface="+mj-ea"/>
              <a:sym typeface="+mn-ea"/>
            </a:endParaRPr>
          </a:p>
        </p:txBody>
      </p:sp>
      <p:sp>
        <p:nvSpPr>
          <p:cNvPr id="10" name="矩形 9"/>
          <p:cNvSpPr/>
          <p:nvPr>
            <p:custDataLst>
              <p:tags r:id="rId19"/>
            </p:custDataLst>
          </p:nvPr>
        </p:nvSpPr>
        <p:spPr>
          <a:xfrm>
            <a:off x="1775460" y="5163820"/>
            <a:ext cx="5287645" cy="452120"/>
          </a:xfrm>
          <a:prstGeom prst="rect">
            <a:avLst/>
          </a:prstGeom>
        </p:spPr>
        <p:txBody>
          <a:bodyPr wrap="square" anchor="ctr" anchorCtr="0">
            <a:noAutofit/>
            <a:scene3d>
              <a:camera prst="orthographicFront"/>
              <a:lightRig rig="threePt" dir="t"/>
            </a:scene3d>
          </a:bodyPr>
          <a:p>
            <a:pPr algn="just">
              <a:lnSpc>
                <a:spcPct val="120000"/>
              </a:lnSpc>
              <a:spcBef>
                <a:spcPts val="0"/>
              </a:spcBef>
              <a:spcAft>
                <a:spcPts val="0"/>
              </a:spcAft>
              <a:buClr>
                <a:srgbClr val="1486AF"/>
              </a:buClr>
              <a:buSzPct val="100000"/>
            </a:pPr>
            <a:r>
              <a:rPr lang="zh-CN" altLang="zh-CN" sz="1800" b="1" spc="150" dirty="0">
                <a:solidFill>
                  <a:schemeClr val="accent1"/>
                </a:solidFill>
                <a:effectLst>
                  <a:outerShdw blurRad="38100" dist="25400" dir="5400000" algn="ctr" rotWithShape="0">
                    <a:srgbClr val="6E747A">
                      <a:alpha val="43000"/>
                    </a:srgbClr>
                  </a:outerShdw>
                </a:effectLst>
                <a:latin typeface="+mj-ea"/>
                <a:ea typeface="+mj-ea"/>
                <a:cs typeface="+mn-ea"/>
                <a:sym typeface="+mn-ea"/>
              </a:rPr>
              <a:t>计息方法的制定与备案</a:t>
            </a:r>
            <a:endParaRPr lang="zh-CN" altLang="zh-CN" sz="1800" b="1" spc="150" dirty="0">
              <a:solidFill>
                <a:schemeClr val="accent1"/>
              </a:solidFill>
              <a:effectLst>
                <a:outerShdw blurRad="38100" dist="25400" dir="5400000" algn="ctr" rotWithShape="0">
                  <a:srgbClr val="6E747A">
                    <a:alpha val="43000"/>
                  </a:srgbClr>
                </a:outerShdw>
              </a:effectLst>
              <a:latin typeface="+mj-ea"/>
              <a:ea typeface="+mj-ea"/>
              <a:cs typeface="+mn-ea"/>
              <a:sym typeface="+mn-ea"/>
            </a:endParaRPr>
          </a:p>
        </p:txBody>
      </p:sp>
      <p:sp>
        <p:nvSpPr>
          <p:cNvPr id="11" name="矩形 10"/>
          <p:cNvSpPr/>
          <p:nvPr>
            <p:custDataLst>
              <p:tags r:id="rId20"/>
            </p:custDataLst>
          </p:nvPr>
        </p:nvSpPr>
        <p:spPr>
          <a:xfrm>
            <a:off x="1068070" y="5098415"/>
            <a:ext cx="318770" cy="318770"/>
          </a:xfrm>
          <a:prstGeom prst="rect">
            <a:avLst/>
          </a:prstGeom>
          <a:solidFill>
            <a:schemeClr val="accent1"/>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2000" b="1"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custDataLst>
              <p:tags r:id="rId21"/>
            </p:custDataLst>
          </p:nvPr>
        </p:nvSpPr>
        <p:spPr>
          <a:xfrm>
            <a:off x="1404620" y="5164455"/>
            <a:ext cx="252730" cy="252730"/>
          </a:xfrm>
          <a:prstGeom prst="rect">
            <a:avLst/>
          </a:prstGeom>
          <a:solidFill>
            <a:schemeClr val="accent1">
              <a:lumMod val="40000"/>
              <a:lumOff val="6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22"/>
            </p:custDataLst>
          </p:nvPr>
        </p:nvSpPr>
        <p:spPr>
          <a:xfrm>
            <a:off x="1139825" y="5434965"/>
            <a:ext cx="246380" cy="246380"/>
          </a:xfrm>
          <a:prstGeom prst="rect">
            <a:avLst/>
          </a:prstGeom>
          <a:solidFill>
            <a:schemeClr val="accent1">
              <a:lumMod val="60000"/>
              <a:lumOff val="4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custDataLst>
              <p:tags r:id="rId23"/>
            </p:custDataLst>
          </p:nvPr>
        </p:nvSpPr>
        <p:spPr>
          <a:xfrm>
            <a:off x="1404620" y="5434965"/>
            <a:ext cx="318770" cy="2108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p:cNvSpPr txBox="1"/>
          <p:nvPr>
            <p:custDataLst>
              <p:tags r:id="rId24"/>
            </p:custDataLst>
          </p:nvPr>
        </p:nvSpPr>
        <p:spPr>
          <a:xfrm>
            <a:off x="1102995" y="5164455"/>
            <a:ext cx="620395" cy="491490"/>
          </a:xfrm>
          <a:prstGeom prst="rect">
            <a:avLst/>
          </a:prstGeom>
          <a:noFill/>
        </p:spPr>
        <p:txBody>
          <a:bodyPr wrap="square" rtlCol="0">
            <a:noAutofit/>
          </a:bodyPr>
          <a:p>
            <a:r>
              <a:rPr lang="en-US" altLang="zh-CN" sz="2400" b="1" dirty="0">
                <a:solidFill>
                  <a:schemeClr val="bg1"/>
                </a:solidFill>
                <a:latin typeface="Arial" panose="020B0604020202020204" pitchFamily="34" charset="0"/>
                <a:ea typeface="微软雅黑" panose="020B0503020204020204" pitchFamily="34" charset="-122"/>
              </a:rPr>
              <a:t>06</a:t>
            </a:r>
            <a:endParaRPr lang="en-US" altLang="zh-CN" sz="2400" b="1" dirty="0">
              <a:solidFill>
                <a:schemeClr val="bg1"/>
              </a:solidFill>
              <a:latin typeface="Arial" panose="020B0604020202020204" pitchFamily="34" charset="0"/>
              <a:ea typeface="微软雅黑" panose="020B0503020204020204" pitchFamily="34" charset="-122"/>
            </a:endParaRPr>
          </a:p>
        </p:txBody>
      </p:sp>
    </p:spTree>
    <p:custDataLst>
      <p:tags r:id="rId25"/>
    </p:custData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5</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4</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创业法律知识</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9" name="文本框 8"/>
          <p:cNvSpPr txBox="1"/>
          <p:nvPr/>
        </p:nvSpPr>
        <p:spPr>
          <a:xfrm>
            <a:off x="1077595" y="1092835"/>
            <a:ext cx="3075940" cy="460375"/>
          </a:xfrm>
          <a:prstGeom prst="rect">
            <a:avLst/>
          </a:prstGeom>
          <a:noFill/>
        </p:spPr>
        <p:txBody>
          <a:bodyPr wrap="square" rtlCol="0">
            <a:spAutoFit/>
          </a:bodyPr>
          <a:p>
            <a:r>
              <a:rPr lang="zh-CN" altLang="en-US" sz="2400" b="1">
                <a:latin typeface="+mj-ea"/>
                <a:ea typeface="+mj-ea"/>
              </a:rPr>
              <a:t>一、企业组织形式</a:t>
            </a:r>
            <a:endParaRPr lang="zh-CN" altLang="en-US" sz="2400" b="1">
              <a:latin typeface="+mj-ea"/>
              <a:ea typeface="+mj-ea"/>
            </a:endParaRPr>
          </a:p>
        </p:txBody>
      </p:sp>
      <p:sp>
        <p:nvSpPr>
          <p:cNvPr id="10" name="文本框 9"/>
          <p:cNvSpPr txBox="1"/>
          <p:nvPr/>
        </p:nvSpPr>
        <p:spPr>
          <a:xfrm>
            <a:off x="1160780" y="1845945"/>
            <a:ext cx="10080000" cy="755650"/>
          </a:xfrm>
          <a:prstGeom prst="rect">
            <a:avLst/>
          </a:prstGeom>
          <a:noFill/>
        </p:spPr>
        <p:txBody>
          <a:bodyPr wrap="square" rtlCol="0">
            <a:spAutoFit/>
          </a:bodyPr>
          <a:p>
            <a:pPr indent="457200" algn="just">
              <a:lnSpc>
                <a:spcPct val="120000"/>
              </a:lnSpc>
              <a:spcBef>
                <a:spcPts val="0"/>
              </a:spcBef>
              <a:spcAft>
                <a:spcPts val="0"/>
              </a:spcAft>
              <a:buClr>
                <a:srgbClr val="1486AF"/>
              </a:buClr>
              <a:buSzPct val="100000"/>
            </a:pPr>
            <a:r>
              <a:rPr lang="zh-CN" altLang="en-US" dirty="0">
                <a:latin typeface="+mn-lt"/>
                <a:ea typeface="+mn-ea"/>
                <a:sym typeface="+mn-ea"/>
              </a:rPr>
              <a:t>根据市场经济的要求，现代企业的组织形式按照财产的组织形式和所承担的法律责任划分。国际上通常分类为：独资企业、合伙企业和公司企业。</a:t>
            </a:r>
            <a:endParaRPr lang="zh-CN" altLang="en-US"/>
          </a:p>
        </p:txBody>
      </p:sp>
      <p:sp>
        <p:nvSpPr>
          <p:cNvPr id="265" name="Rectangle 40"/>
          <p:cNvSpPr/>
          <p:nvPr>
            <p:custDataLst>
              <p:tags r:id="rId2"/>
            </p:custDataLst>
          </p:nvPr>
        </p:nvSpPr>
        <p:spPr>
          <a:xfrm>
            <a:off x="6599183" y="2915448"/>
            <a:ext cx="1579965" cy="23265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en-US" dirty="0">
              <a:solidFill>
                <a:prstClr val="white"/>
              </a:solidFill>
              <a:sym typeface="Arial" panose="020B0604020202020204" pitchFamily="34" charset="0"/>
            </a:endParaRPr>
          </a:p>
        </p:txBody>
      </p:sp>
      <p:sp>
        <p:nvSpPr>
          <p:cNvPr id="266" name="Flowchart: Delay 77"/>
          <p:cNvSpPr/>
          <p:nvPr>
            <p:custDataLst>
              <p:tags r:id="rId3"/>
            </p:custDataLst>
          </p:nvPr>
        </p:nvSpPr>
        <p:spPr>
          <a:xfrm rot="10800000" flipH="1">
            <a:off x="7426390" y="2913380"/>
            <a:ext cx="1602713" cy="2328587"/>
          </a:xfrm>
          <a:prstGeom prst="flowChartDelay">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id-ID">
              <a:solidFill>
                <a:prstClr val="white"/>
              </a:solidFill>
              <a:sym typeface="Arial" panose="020B0604020202020204" pitchFamily="34" charset="0"/>
            </a:endParaRPr>
          </a:p>
        </p:txBody>
      </p:sp>
      <p:sp>
        <p:nvSpPr>
          <p:cNvPr id="267" name="Rectangle 35"/>
          <p:cNvSpPr/>
          <p:nvPr>
            <p:custDataLst>
              <p:tags r:id="rId4"/>
            </p:custDataLst>
          </p:nvPr>
        </p:nvSpPr>
        <p:spPr>
          <a:xfrm>
            <a:off x="2640999" y="2915448"/>
            <a:ext cx="1492074" cy="23265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en-US" dirty="0">
              <a:solidFill>
                <a:prstClr val="white"/>
              </a:solidFill>
              <a:sym typeface="Arial" panose="020B0604020202020204" pitchFamily="34" charset="0"/>
            </a:endParaRPr>
          </a:p>
        </p:txBody>
      </p:sp>
      <p:sp>
        <p:nvSpPr>
          <p:cNvPr id="268" name="Flowchart: Delay 1"/>
          <p:cNvSpPr/>
          <p:nvPr>
            <p:custDataLst>
              <p:tags r:id="rId5"/>
            </p:custDataLst>
          </p:nvPr>
        </p:nvSpPr>
        <p:spPr>
          <a:xfrm flipH="1">
            <a:off x="1508760" y="2913380"/>
            <a:ext cx="1602713" cy="2328587"/>
          </a:xfrm>
          <a:prstGeom prst="flowChartDelay">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id-ID">
              <a:solidFill>
                <a:prstClr val="white"/>
              </a:solidFill>
              <a:sym typeface="Arial" panose="020B0604020202020204" pitchFamily="34" charset="0"/>
            </a:endParaRPr>
          </a:p>
        </p:txBody>
      </p:sp>
      <p:sp>
        <p:nvSpPr>
          <p:cNvPr id="269" name="Freeform 12"/>
          <p:cNvSpPr>
            <a:spLocks noEditPoints="1"/>
          </p:cNvSpPr>
          <p:nvPr>
            <p:custDataLst>
              <p:tags r:id="rId6"/>
            </p:custDataLst>
          </p:nvPr>
        </p:nvSpPr>
        <p:spPr bwMode="auto">
          <a:xfrm>
            <a:off x="3261404" y="5376388"/>
            <a:ext cx="889247" cy="884077"/>
          </a:xfrm>
          <a:custGeom>
            <a:avLst/>
            <a:gdLst>
              <a:gd name="T0" fmla="*/ 50 w 101"/>
              <a:gd name="T1" fmla="*/ 0 h 100"/>
              <a:gd name="T2" fmla="*/ 101 w 101"/>
              <a:gd name="T3" fmla="*/ 50 h 100"/>
              <a:gd name="T4" fmla="*/ 50 w 101"/>
              <a:gd name="T5" fmla="*/ 100 h 100"/>
              <a:gd name="T6" fmla="*/ 0 w 101"/>
              <a:gd name="T7" fmla="*/ 50 h 100"/>
              <a:gd name="T8" fmla="*/ 50 w 101"/>
              <a:gd name="T9" fmla="*/ 0 h 100"/>
              <a:gd name="T10" fmla="*/ 50 w 101"/>
              <a:gd name="T11" fmla="*/ 77 h 100"/>
              <a:gd name="T12" fmla="*/ 78 w 101"/>
              <a:gd name="T13" fmla="*/ 50 h 100"/>
              <a:gd name="T14" fmla="*/ 50 w 101"/>
              <a:gd name="T15" fmla="*/ 23 h 100"/>
              <a:gd name="T16" fmla="*/ 23 w 101"/>
              <a:gd name="T17" fmla="*/ 50 h 100"/>
              <a:gd name="T18" fmla="*/ 50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78" y="0"/>
                  <a:pt x="101" y="23"/>
                  <a:pt x="101" y="50"/>
                </a:cubicBezTo>
                <a:cubicBezTo>
                  <a:pt x="101" y="78"/>
                  <a:pt x="78" y="100"/>
                  <a:pt x="50" y="100"/>
                </a:cubicBezTo>
                <a:cubicBezTo>
                  <a:pt x="23" y="100"/>
                  <a:pt x="0" y="78"/>
                  <a:pt x="0" y="50"/>
                </a:cubicBezTo>
                <a:cubicBezTo>
                  <a:pt x="0" y="23"/>
                  <a:pt x="23" y="0"/>
                  <a:pt x="50" y="0"/>
                </a:cubicBezTo>
                <a:close/>
                <a:moveTo>
                  <a:pt x="50" y="77"/>
                </a:moveTo>
                <a:cubicBezTo>
                  <a:pt x="65" y="77"/>
                  <a:pt x="78" y="65"/>
                  <a:pt x="78" y="50"/>
                </a:cubicBezTo>
                <a:cubicBezTo>
                  <a:pt x="78" y="35"/>
                  <a:pt x="65" y="23"/>
                  <a:pt x="50" y="23"/>
                </a:cubicBezTo>
                <a:cubicBezTo>
                  <a:pt x="35" y="23"/>
                  <a:pt x="23" y="35"/>
                  <a:pt x="23" y="50"/>
                </a:cubicBezTo>
                <a:cubicBezTo>
                  <a:pt x="23" y="65"/>
                  <a:pt x="35" y="77"/>
                  <a:pt x="50" y="77"/>
                </a:cubicBezTo>
                <a:close/>
              </a:path>
            </a:pathLst>
          </a:custGeom>
          <a:solidFill>
            <a:srgbClr val="B2B2B2"/>
          </a:solidFill>
          <a:ln w="3175">
            <a:noFill/>
            <a:round/>
          </a:ln>
        </p:spPr>
        <p:txBody>
          <a:bodyPr/>
          <a:p>
            <a:pPr>
              <a:defRPr/>
            </a:pPr>
            <a:endParaRPr lang="en-US">
              <a:solidFill>
                <a:prstClr val="black"/>
              </a:solidFill>
              <a:sym typeface="Arial" panose="020B0604020202020204" pitchFamily="34" charset="0"/>
            </a:endParaRPr>
          </a:p>
        </p:txBody>
      </p:sp>
      <p:sp>
        <p:nvSpPr>
          <p:cNvPr id="270" name="Freeform 14"/>
          <p:cNvSpPr>
            <a:spLocks noEditPoints="1"/>
          </p:cNvSpPr>
          <p:nvPr>
            <p:custDataLst>
              <p:tags r:id="rId7"/>
            </p:custDataLst>
          </p:nvPr>
        </p:nvSpPr>
        <p:spPr bwMode="auto">
          <a:xfrm>
            <a:off x="4195114" y="5376388"/>
            <a:ext cx="875805" cy="884077"/>
          </a:xfrm>
          <a:custGeom>
            <a:avLst/>
            <a:gdLst>
              <a:gd name="T0" fmla="*/ 50 w 100"/>
              <a:gd name="T1" fmla="*/ 0 h 100"/>
              <a:gd name="T2" fmla="*/ 100 w 100"/>
              <a:gd name="T3" fmla="*/ 50 h 100"/>
              <a:gd name="T4" fmla="*/ 50 w 100"/>
              <a:gd name="T5" fmla="*/ 100 h 100"/>
              <a:gd name="T6" fmla="*/ 0 w 100"/>
              <a:gd name="T7" fmla="*/ 50 h 100"/>
              <a:gd name="T8" fmla="*/ 50 w 100"/>
              <a:gd name="T9" fmla="*/ 0 h 100"/>
              <a:gd name="T10" fmla="*/ 50 w 100"/>
              <a:gd name="T11" fmla="*/ 77 h 100"/>
              <a:gd name="T12" fmla="*/ 77 w 100"/>
              <a:gd name="T13" fmla="*/ 50 h 100"/>
              <a:gd name="T14" fmla="*/ 50 w 100"/>
              <a:gd name="T15" fmla="*/ 23 h 100"/>
              <a:gd name="T16" fmla="*/ 23 w 100"/>
              <a:gd name="T17" fmla="*/ 50 h 100"/>
              <a:gd name="T18" fmla="*/ 50 w 100"/>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0">
                <a:moveTo>
                  <a:pt x="50" y="0"/>
                </a:moveTo>
                <a:cubicBezTo>
                  <a:pt x="78" y="0"/>
                  <a:pt x="100" y="23"/>
                  <a:pt x="100" y="50"/>
                </a:cubicBezTo>
                <a:cubicBezTo>
                  <a:pt x="100" y="78"/>
                  <a:pt x="78" y="100"/>
                  <a:pt x="50" y="100"/>
                </a:cubicBezTo>
                <a:cubicBezTo>
                  <a:pt x="22" y="100"/>
                  <a:pt x="0" y="78"/>
                  <a:pt x="0" y="50"/>
                </a:cubicBezTo>
                <a:cubicBezTo>
                  <a:pt x="0" y="23"/>
                  <a:pt x="22" y="0"/>
                  <a:pt x="50" y="0"/>
                </a:cubicBezTo>
                <a:close/>
                <a:moveTo>
                  <a:pt x="50" y="77"/>
                </a:moveTo>
                <a:cubicBezTo>
                  <a:pt x="65" y="77"/>
                  <a:pt x="77" y="65"/>
                  <a:pt x="77" y="50"/>
                </a:cubicBezTo>
                <a:cubicBezTo>
                  <a:pt x="77" y="35"/>
                  <a:pt x="65" y="23"/>
                  <a:pt x="50" y="23"/>
                </a:cubicBezTo>
                <a:cubicBezTo>
                  <a:pt x="35" y="23"/>
                  <a:pt x="23" y="35"/>
                  <a:pt x="23" y="50"/>
                </a:cubicBezTo>
                <a:cubicBezTo>
                  <a:pt x="23" y="65"/>
                  <a:pt x="35" y="77"/>
                  <a:pt x="50" y="77"/>
                </a:cubicBezTo>
                <a:close/>
              </a:path>
            </a:pathLst>
          </a:custGeom>
          <a:solidFill>
            <a:srgbClr val="B2B2B2"/>
          </a:solidFill>
          <a:ln w="3175">
            <a:noFill/>
            <a:round/>
          </a:ln>
        </p:spPr>
        <p:txBody>
          <a:bodyPr/>
          <a:p>
            <a:pPr>
              <a:defRPr/>
            </a:pPr>
            <a:endParaRPr lang="en-US">
              <a:solidFill>
                <a:prstClr val="black"/>
              </a:solidFill>
              <a:sym typeface="Arial" panose="020B0604020202020204" pitchFamily="34" charset="0"/>
            </a:endParaRPr>
          </a:p>
        </p:txBody>
      </p:sp>
      <p:sp>
        <p:nvSpPr>
          <p:cNvPr id="271" name="Freeform 16"/>
          <p:cNvSpPr>
            <a:spLocks noEditPoints="1"/>
          </p:cNvSpPr>
          <p:nvPr>
            <p:custDataLst>
              <p:tags r:id="rId8"/>
            </p:custDataLst>
          </p:nvPr>
        </p:nvSpPr>
        <p:spPr bwMode="auto">
          <a:xfrm>
            <a:off x="2302878" y="5376388"/>
            <a:ext cx="886145" cy="884077"/>
          </a:xfrm>
          <a:custGeom>
            <a:avLst/>
            <a:gdLst>
              <a:gd name="T0" fmla="*/ 51 w 101"/>
              <a:gd name="T1" fmla="*/ 0 h 100"/>
              <a:gd name="T2" fmla="*/ 101 w 101"/>
              <a:gd name="T3" fmla="*/ 50 h 100"/>
              <a:gd name="T4" fmla="*/ 51 w 101"/>
              <a:gd name="T5" fmla="*/ 100 h 100"/>
              <a:gd name="T6" fmla="*/ 0 w 101"/>
              <a:gd name="T7" fmla="*/ 50 h 100"/>
              <a:gd name="T8" fmla="*/ 51 w 101"/>
              <a:gd name="T9" fmla="*/ 0 h 100"/>
              <a:gd name="T10" fmla="*/ 51 w 101"/>
              <a:gd name="T11" fmla="*/ 77 h 100"/>
              <a:gd name="T12" fmla="*/ 78 w 101"/>
              <a:gd name="T13" fmla="*/ 50 h 100"/>
              <a:gd name="T14" fmla="*/ 51 w 101"/>
              <a:gd name="T15" fmla="*/ 23 h 100"/>
              <a:gd name="T16" fmla="*/ 24 w 101"/>
              <a:gd name="T17" fmla="*/ 50 h 100"/>
              <a:gd name="T18" fmla="*/ 51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1" y="0"/>
                </a:moveTo>
                <a:cubicBezTo>
                  <a:pt x="78" y="0"/>
                  <a:pt x="101" y="23"/>
                  <a:pt x="101" y="50"/>
                </a:cubicBezTo>
                <a:cubicBezTo>
                  <a:pt x="101" y="78"/>
                  <a:pt x="78" y="100"/>
                  <a:pt x="51" y="100"/>
                </a:cubicBezTo>
                <a:cubicBezTo>
                  <a:pt x="23" y="100"/>
                  <a:pt x="0" y="78"/>
                  <a:pt x="0" y="50"/>
                </a:cubicBezTo>
                <a:cubicBezTo>
                  <a:pt x="0" y="23"/>
                  <a:pt x="23" y="0"/>
                  <a:pt x="51" y="0"/>
                </a:cubicBezTo>
                <a:close/>
                <a:moveTo>
                  <a:pt x="51" y="77"/>
                </a:moveTo>
                <a:cubicBezTo>
                  <a:pt x="66" y="77"/>
                  <a:pt x="78" y="65"/>
                  <a:pt x="78" y="50"/>
                </a:cubicBezTo>
                <a:cubicBezTo>
                  <a:pt x="78" y="35"/>
                  <a:pt x="66" y="23"/>
                  <a:pt x="51" y="23"/>
                </a:cubicBezTo>
                <a:cubicBezTo>
                  <a:pt x="36" y="23"/>
                  <a:pt x="24" y="35"/>
                  <a:pt x="24" y="50"/>
                </a:cubicBezTo>
                <a:cubicBezTo>
                  <a:pt x="24" y="65"/>
                  <a:pt x="36" y="77"/>
                  <a:pt x="51" y="77"/>
                </a:cubicBezTo>
                <a:close/>
              </a:path>
            </a:pathLst>
          </a:custGeom>
          <a:solidFill>
            <a:srgbClr val="B2B2B2"/>
          </a:solidFill>
          <a:ln w="3175">
            <a:noFill/>
            <a:round/>
          </a:ln>
        </p:spPr>
        <p:txBody>
          <a:bodyPr/>
          <a:p>
            <a:pPr>
              <a:defRPr/>
            </a:pPr>
            <a:endParaRPr lang="en-US">
              <a:solidFill>
                <a:prstClr val="black"/>
              </a:solidFill>
              <a:sym typeface="Arial" panose="020B0604020202020204" pitchFamily="34" charset="0"/>
            </a:endParaRPr>
          </a:p>
        </p:txBody>
      </p:sp>
      <p:sp>
        <p:nvSpPr>
          <p:cNvPr id="272" name="Freeform 5"/>
          <p:cNvSpPr>
            <a:spLocks noEditPoints="1"/>
          </p:cNvSpPr>
          <p:nvPr>
            <p:custDataLst>
              <p:tags r:id="rId9"/>
            </p:custDataLst>
          </p:nvPr>
        </p:nvSpPr>
        <p:spPr bwMode="auto">
          <a:xfrm>
            <a:off x="9072531" y="3959796"/>
            <a:ext cx="1656481" cy="2009078"/>
          </a:xfrm>
          <a:custGeom>
            <a:avLst/>
            <a:gdLst>
              <a:gd name="T0" fmla="*/ 7 w 188"/>
              <a:gd name="T1" fmla="*/ 165 h 227"/>
              <a:gd name="T2" fmla="*/ 32 w 188"/>
              <a:gd name="T3" fmla="*/ 134 h 227"/>
              <a:gd name="T4" fmla="*/ 39 w 188"/>
              <a:gd name="T5" fmla="*/ 125 h 227"/>
              <a:gd name="T6" fmla="*/ 46 w 188"/>
              <a:gd name="T7" fmla="*/ 15 h 227"/>
              <a:gd name="T8" fmla="*/ 50 w 188"/>
              <a:gd name="T9" fmla="*/ 0 h 227"/>
              <a:gd name="T10" fmla="*/ 152 w 188"/>
              <a:gd name="T11" fmla="*/ 5 h 227"/>
              <a:gd name="T12" fmla="*/ 168 w 188"/>
              <a:gd name="T13" fmla="*/ 11 h 227"/>
              <a:gd name="T14" fmla="*/ 172 w 188"/>
              <a:gd name="T15" fmla="*/ 24 h 227"/>
              <a:gd name="T16" fmla="*/ 165 w 188"/>
              <a:gd name="T17" fmla="*/ 25 h 227"/>
              <a:gd name="T18" fmla="*/ 179 w 188"/>
              <a:gd name="T19" fmla="*/ 84 h 227"/>
              <a:gd name="T20" fmla="*/ 185 w 188"/>
              <a:gd name="T21" fmla="*/ 88 h 227"/>
              <a:gd name="T22" fmla="*/ 185 w 188"/>
              <a:gd name="T23" fmla="*/ 134 h 227"/>
              <a:gd name="T24" fmla="*/ 181 w 188"/>
              <a:gd name="T25" fmla="*/ 154 h 227"/>
              <a:gd name="T26" fmla="*/ 181 w 188"/>
              <a:gd name="T27" fmla="*/ 159 h 227"/>
              <a:gd name="T28" fmla="*/ 188 w 188"/>
              <a:gd name="T29" fmla="*/ 165 h 227"/>
              <a:gd name="T30" fmla="*/ 187 w 188"/>
              <a:gd name="T31" fmla="*/ 191 h 227"/>
              <a:gd name="T32" fmla="*/ 180 w 188"/>
              <a:gd name="T33" fmla="*/ 202 h 227"/>
              <a:gd name="T34" fmla="*/ 166 w 188"/>
              <a:gd name="T35" fmla="*/ 202 h 227"/>
              <a:gd name="T36" fmla="*/ 162 w 188"/>
              <a:gd name="T37" fmla="*/ 202 h 227"/>
              <a:gd name="T38" fmla="*/ 163 w 188"/>
              <a:gd name="T39" fmla="*/ 221 h 227"/>
              <a:gd name="T40" fmla="*/ 163 w 188"/>
              <a:gd name="T41" fmla="*/ 221 h 227"/>
              <a:gd name="T42" fmla="*/ 161 w 188"/>
              <a:gd name="T43" fmla="*/ 225 h 227"/>
              <a:gd name="T44" fmla="*/ 155 w 188"/>
              <a:gd name="T45" fmla="*/ 227 h 227"/>
              <a:gd name="T46" fmla="*/ 155 w 188"/>
              <a:gd name="T47" fmla="*/ 227 h 227"/>
              <a:gd name="T48" fmla="*/ 131 w 188"/>
              <a:gd name="T49" fmla="*/ 227 h 227"/>
              <a:gd name="T50" fmla="*/ 131 w 188"/>
              <a:gd name="T51" fmla="*/ 227 h 227"/>
              <a:gd name="T52" fmla="*/ 130 w 188"/>
              <a:gd name="T53" fmla="*/ 227 h 227"/>
              <a:gd name="T54" fmla="*/ 128 w 188"/>
              <a:gd name="T55" fmla="*/ 225 h 227"/>
              <a:gd name="T56" fmla="*/ 127 w 188"/>
              <a:gd name="T57" fmla="*/ 220 h 227"/>
              <a:gd name="T58" fmla="*/ 127 w 188"/>
              <a:gd name="T59" fmla="*/ 219 h 227"/>
              <a:gd name="T60" fmla="*/ 127 w 188"/>
              <a:gd name="T61" fmla="*/ 202 h 227"/>
              <a:gd name="T62" fmla="*/ 117 w 188"/>
              <a:gd name="T63" fmla="*/ 202 h 227"/>
              <a:gd name="T64" fmla="*/ 110 w 188"/>
              <a:gd name="T65" fmla="*/ 172 h 227"/>
              <a:gd name="T66" fmla="*/ 85 w 188"/>
              <a:gd name="T67" fmla="*/ 146 h 227"/>
              <a:gd name="T68" fmla="*/ 43 w 188"/>
              <a:gd name="T69" fmla="*/ 144 h 227"/>
              <a:gd name="T70" fmla="*/ 16 w 188"/>
              <a:gd name="T71" fmla="*/ 170 h 227"/>
              <a:gd name="T72" fmla="*/ 6 w 188"/>
              <a:gd name="T73" fmla="*/ 215 h 227"/>
              <a:gd name="T74" fmla="*/ 0 w 188"/>
              <a:gd name="T75" fmla="*/ 215 h 227"/>
              <a:gd name="T76" fmla="*/ 7 w 188"/>
              <a:gd name="T77" fmla="*/ 165 h 227"/>
              <a:gd name="T78" fmla="*/ 147 w 188"/>
              <a:gd name="T79" fmla="*/ 15 h 227"/>
              <a:gd name="T80" fmla="*/ 133 w 188"/>
              <a:gd name="T81" fmla="*/ 14 h 227"/>
              <a:gd name="T82" fmla="*/ 135 w 188"/>
              <a:gd name="T83" fmla="*/ 112 h 227"/>
              <a:gd name="T84" fmla="*/ 161 w 188"/>
              <a:gd name="T85" fmla="*/ 112 h 227"/>
              <a:gd name="T86" fmla="*/ 161 w 188"/>
              <a:gd name="T87" fmla="*/ 80 h 227"/>
              <a:gd name="T88" fmla="*/ 147 w 188"/>
              <a:gd name="T89" fmla="*/ 15 h 227"/>
              <a:gd name="T90" fmla="*/ 132 w 188"/>
              <a:gd name="T91" fmla="*/ 219 h 227"/>
              <a:gd name="T92" fmla="*/ 132 w 188"/>
              <a:gd name="T93" fmla="*/ 220 h 227"/>
              <a:gd name="T94" fmla="*/ 132 w 188"/>
              <a:gd name="T95" fmla="*/ 222 h 227"/>
              <a:gd name="T96" fmla="*/ 141 w 188"/>
              <a:gd name="T97" fmla="*/ 222 h 227"/>
              <a:gd name="T98" fmla="*/ 155 w 188"/>
              <a:gd name="T99" fmla="*/ 222 h 227"/>
              <a:gd name="T100" fmla="*/ 157 w 188"/>
              <a:gd name="T101" fmla="*/ 222 h 227"/>
              <a:gd name="T102" fmla="*/ 158 w 188"/>
              <a:gd name="T103" fmla="*/ 221 h 227"/>
              <a:gd name="T104" fmla="*/ 158 w 188"/>
              <a:gd name="T105" fmla="*/ 221 h 227"/>
              <a:gd name="T106" fmla="*/ 157 w 188"/>
              <a:gd name="T107" fmla="*/ 202 h 227"/>
              <a:gd name="T108" fmla="*/ 132 w 188"/>
              <a:gd name="T109" fmla="*/ 202 h 227"/>
              <a:gd name="T110" fmla="*/ 132 w 188"/>
              <a:gd name="T111" fmla="*/ 219 h 227"/>
              <a:gd name="T112" fmla="*/ 131 w 188"/>
              <a:gd name="T113" fmla="*/ 81 h 227"/>
              <a:gd name="T114" fmla="*/ 129 w 188"/>
              <a:gd name="T115" fmla="*/ 15 h 227"/>
              <a:gd name="T116" fmla="*/ 79 w 188"/>
              <a:gd name="T117" fmla="*/ 13 h 227"/>
              <a:gd name="T118" fmla="*/ 78 w 188"/>
              <a:gd name="T119" fmla="*/ 65 h 227"/>
              <a:gd name="T120" fmla="*/ 131 w 188"/>
              <a:gd name="T121" fmla="*/ 8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8" h="227">
                <a:moveTo>
                  <a:pt x="7" y="165"/>
                </a:moveTo>
                <a:cubicBezTo>
                  <a:pt x="11" y="154"/>
                  <a:pt x="25" y="139"/>
                  <a:pt x="32" y="134"/>
                </a:cubicBezTo>
                <a:cubicBezTo>
                  <a:pt x="39" y="128"/>
                  <a:pt x="39" y="125"/>
                  <a:pt x="39" y="125"/>
                </a:cubicBezTo>
                <a:cubicBezTo>
                  <a:pt x="39" y="125"/>
                  <a:pt x="44" y="30"/>
                  <a:pt x="46" y="15"/>
                </a:cubicBezTo>
                <a:cubicBezTo>
                  <a:pt x="48" y="0"/>
                  <a:pt x="50" y="0"/>
                  <a:pt x="50" y="0"/>
                </a:cubicBezTo>
                <a:cubicBezTo>
                  <a:pt x="50" y="0"/>
                  <a:pt x="137" y="4"/>
                  <a:pt x="152" y="5"/>
                </a:cubicBezTo>
                <a:cubicBezTo>
                  <a:pt x="166" y="5"/>
                  <a:pt x="165" y="8"/>
                  <a:pt x="168" y="11"/>
                </a:cubicBezTo>
                <a:cubicBezTo>
                  <a:pt x="171" y="13"/>
                  <a:pt x="172" y="22"/>
                  <a:pt x="172" y="24"/>
                </a:cubicBezTo>
                <a:cubicBezTo>
                  <a:pt x="172" y="26"/>
                  <a:pt x="165" y="25"/>
                  <a:pt x="165" y="25"/>
                </a:cubicBezTo>
                <a:cubicBezTo>
                  <a:pt x="165" y="25"/>
                  <a:pt x="179" y="82"/>
                  <a:pt x="179" y="84"/>
                </a:cubicBezTo>
                <a:cubicBezTo>
                  <a:pt x="179" y="86"/>
                  <a:pt x="185" y="88"/>
                  <a:pt x="185" y="88"/>
                </a:cubicBezTo>
                <a:cubicBezTo>
                  <a:pt x="185" y="88"/>
                  <a:pt x="184" y="113"/>
                  <a:pt x="185" y="134"/>
                </a:cubicBezTo>
                <a:cubicBezTo>
                  <a:pt x="185" y="155"/>
                  <a:pt x="181" y="154"/>
                  <a:pt x="181" y="154"/>
                </a:cubicBezTo>
                <a:cubicBezTo>
                  <a:pt x="181" y="154"/>
                  <a:pt x="177" y="159"/>
                  <a:pt x="181" y="159"/>
                </a:cubicBezTo>
                <a:cubicBezTo>
                  <a:pt x="186" y="159"/>
                  <a:pt x="188" y="165"/>
                  <a:pt x="188" y="165"/>
                </a:cubicBezTo>
                <a:cubicBezTo>
                  <a:pt x="188" y="165"/>
                  <a:pt x="187" y="181"/>
                  <a:pt x="187" y="191"/>
                </a:cubicBezTo>
                <a:cubicBezTo>
                  <a:pt x="187" y="202"/>
                  <a:pt x="180" y="202"/>
                  <a:pt x="180" y="202"/>
                </a:cubicBezTo>
                <a:cubicBezTo>
                  <a:pt x="166" y="202"/>
                  <a:pt x="166" y="202"/>
                  <a:pt x="166" y="202"/>
                </a:cubicBezTo>
                <a:cubicBezTo>
                  <a:pt x="162" y="202"/>
                  <a:pt x="162" y="202"/>
                  <a:pt x="162" y="202"/>
                </a:cubicBezTo>
                <a:cubicBezTo>
                  <a:pt x="163" y="221"/>
                  <a:pt x="163" y="221"/>
                  <a:pt x="163" y="221"/>
                </a:cubicBezTo>
                <a:cubicBezTo>
                  <a:pt x="163" y="221"/>
                  <a:pt x="163" y="221"/>
                  <a:pt x="163" y="221"/>
                </a:cubicBezTo>
                <a:cubicBezTo>
                  <a:pt x="163" y="222"/>
                  <a:pt x="162" y="223"/>
                  <a:pt x="161" y="225"/>
                </a:cubicBezTo>
                <a:cubicBezTo>
                  <a:pt x="160" y="226"/>
                  <a:pt x="158" y="227"/>
                  <a:pt x="155" y="227"/>
                </a:cubicBezTo>
                <a:cubicBezTo>
                  <a:pt x="155" y="227"/>
                  <a:pt x="155" y="227"/>
                  <a:pt x="155" y="227"/>
                </a:cubicBezTo>
                <a:cubicBezTo>
                  <a:pt x="151" y="227"/>
                  <a:pt x="131" y="227"/>
                  <a:pt x="131" y="227"/>
                </a:cubicBezTo>
                <a:cubicBezTo>
                  <a:pt x="131" y="227"/>
                  <a:pt x="131" y="227"/>
                  <a:pt x="131" y="227"/>
                </a:cubicBezTo>
                <a:cubicBezTo>
                  <a:pt x="130" y="227"/>
                  <a:pt x="130" y="227"/>
                  <a:pt x="130" y="227"/>
                </a:cubicBezTo>
                <a:cubicBezTo>
                  <a:pt x="130" y="227"/>
                  <a:pt x="129" y="226"/>
                  <a:pt x="128" y="225"/>
                </a:cubicBezTo>
                <a:cubicBezTo>
                  <a:pt x="127" y="224"/>
                  <a:pt x="127" y="222"/>
                  <a:pt x="127" y="220"/>
                </a:cubicBezTo>
                <a:cubicBezTo>
                  <a:pt x="127" y="219"/>
                  <a:pt x="127" y="219"/>
                  <a:pt x="127" y="219"/>
                </a:cubicBezTo>
                <a:cubicBezTo>
                  <a:pt x="127" y="216"/>
                  <a:pt x="127" y="207"/>
                  <a:pt x="127" y="202"/>
                </a:cubicBezTo>
                <a:cubicBezTo>
                  <a:pt x="117" y="202"/>
                  <a:pt x="117" y="202"/>
                  <a:pt x="117" y="202"/>
                </a:cubicBezTo>
                <a:cubicBezTo>
                  <a:pt x="117" y="202"/>
                  <a:pt x="114" y="193"/>
                  <a:pt x="110" y="172"/>
                </a:cubicBezTo>
                <a:cubicBezTo>
                  <a:pt x="106" y="152"/>
                  <a:pt x="85" y="146"/>
                  <a:pt x="85" y="146"/>
                </a:cubicBezTo>
                <a:cubicBezTo>
                  <a:pt x="43" y="144"/>
                  <a:pt x="43" y="144"/>
                  <a:pt x="43" y="144"/>
                </a:cubicBezTo>
                <a:cubicBezTo>
                  <a:pt x="43" y="144"/>
                  <a:pt x="27" y="149"/>
                  <a:pt x="16" y="170"/>
                </a:cubicBezTo>
                <a:cubicBezTo>
                  <a:pt x="6" y="190"/>
                  <a:pt x="6" y="215"/>
                  <a:pt x="6" y="215"/>
                </a:cubicBezTo>
                <a:cubicBezTo>
                  <a:pt x="0" y="215"/>
                  <a:pt x="0" y="215"/>
                  <a:pt x="0" y="215"/>
                </a:cubicBezTo>
                <a:cubicBezTo>
                  <a:pt x="0" y="215"/>
                  <a:pt x="4" y="177"/>
                  <a:pt x="7" y="165"/>
                </a:cubicBezTo>
                <a:close/>
                <a:moveTo>
                  <a:pt x="147" y="15"/>
                </a:moveTo>
                <a:cubicBezTo>
                  <a:pt x="133" y="14"/>
                  <a:pt x="133" y="14"/>
                  <a:pt x="133" y="14"/>
                </a:cubicBezTo>
                <a:cubicBezTo>
                  <a:pt x="135" y="112"/>
                  <a:pt x="135" y="112"/>
                  <a:pt x="135" y="112"/>
                </a:cubicBezTo>
                <a:cubicBezTo>
                  <a:pt x="161" y="112"/>
                  <a:pt x="161" y="112"/>
                  <a:pt x="161" y="112"/>
                </a:cubicBezTo>
                <a:cubicBezTo>
                  <a:pt x="161" y="112"/>
                  <a:pt x="161" y="90"/>
                  <a:pt x="161" y="80"/>
                </a:cubicBezTo>
                <a:cubicBezTo>
                  <a:pt x="161" y="69"/>
                  <a:pt x="147" y="15"/>
                  <a:pt x="147" y="15"/>
                </a:cubicBezTo>
                <a:close/>
                <a:moveTo>
                  <a:pt x="132" y="219"/>
                </a:moveTo>
                <a:cubicBezTo>
                  <a:pt x="132" y="219"/>
                  <a:pt x="132" y="219"/>
                  <a:pt x="132" y="220"/>
                </a:cubicBezTo>
                <a:cubicBezTo>
                  <a:pt x="132" y="221"/>
                  <a:pt x="132" y="221"/>
                  <a:pt x="132" y="222"/>
                </a:cubicBezTo>
                <a:cubicBezTo>
                  <a:pt x="134" y="222"/>
                  <a:pt x="137" y="222"/>
                  <a:pt x="141" y="222"/>
                </a:cubicBezTo>
                <a:cubicBezTo>
                  <a:pt x="147" y="222"/>
                  <a:pt x="153" y="222"/>
                  <a:pt x="155" y="222"/>
                </a:cubicBezTo>
                <a:cubicBezTo>
                  <a:pt x="157" y="222"/>
                  <a:pt x="157" y="222"/>
                  <a:pt x="157" y="222"/>
                </a:cubicBezTo>
                <a:cubicBezTo>
                  <a:pt x="157" y="221"/>
                  <a:pt x="158" y="221"/>
                  <a:pt x="158" y="221"/>
                </a:cubicBezTo>
                <a:cubicBezTo>
                  <a:pt x="158" y="221"/>
                  <a:pt x="158" y="221"/>
                  <a:pt x="158" y="221"/>
                </a:cubicBezTo>
                <a:cubicBezTo>
                  <a:pt x="157" y="202"/>
                  <a:pt x="157" y="202"/>
                  <a:pt x="157" y="202"/>
                </a:cubicBezTo>
                <a:cubicBezTo>
                  <a:pt x="132" y="202"/>
                  <a:pt x="132" y="202"/>
                  <a:pt x="132" y="202"/>
                </a:cubicBezTo>
                <a:cubicBezTo>
                  <a:pt x="132" y="207"/>
                  <a:pt x="132" y="216"/>
                  <a:pt x="132" y="219"/>
                </a:cubicBezTo>
                <a:close/>
                <a:moveTo>
                  <a:pt x="131" y="81"/>
                </a:moveTo>
                <a:cubicBezTo>
                  <a:pt x="129" y="15"/>
                  <a:pt x="129" y="15"/>
                  <a:pt x="129" y="15"/>
                </a:cubicBezTo>
                <a:cubicBezTo>
                  <a:pt x="79" y="13"/>
                  <a:pt x="79" y="13"/>
                  <a:pt x="79" y="13"/>
                </a:cubicBezTo>
                <a:cubicBezTo>
                  <a:pt x="78" y="65"/>
                  <a:pt x="78" y="65"/>
                  <a:pt x="78" y="65"/>
                </a:cubicBezTo>
                <a:lnTo>
                  <a:pt x="131" y="81"/>
                </a:lnTo>
                <a:close/>
              </a:path>
            </a:pathLst>
          </a:custGeom>
          <a:solidFill>
            <a:srgbClr val="B2B2B2"/>
          </a:solidFill>
          <a:ln>
            <a:noFill/>
          </a:ln>
        </p:spPr>
        <p:txBody>
          <a:bodyPr/>
          <a:p>
            <a:pPr>
              <a:defRPr/>
            </a:pPr>
            <a:endParaRPr lang="en-US">
              <a:solidFill>
                <a:prstClr val="black"/>
              </a:solidFill>
              <a:sym typeface="Arial" panose="020B0604020202020204" pitchFamily="34" charset="0"/>
            </a:endParaRPr>
          </a:p>
        </p:txBody>
      </p:sp>
      <p:sp>
        <p:nvSpPr>
          <p:cNvPr id="273" name="Freeform 6"/>
          <p:cNvSpPr>
            <a:spLocks noEditPoints="1"/>
          </p:cNvSpPr>
          <p:nvPr>
            <p:custDataLst>
              <p:tags r:id="rId10"/>
            </p:custDataLst>
          </p:nvPr>
        </p:nvSpPr>
        <p:spPr bwMode="auto">
          <a:xfrm>
            <a:off x="9179034" y="5376388"/>
            <a:ext cx="882009" cy="884077"/>
          </a:xfrm>
          <a:custGeom>
            <a:avLst/>
            <a:gdLst>
              <a:gd name="T0" fmla="*/ 50 w 100"/>
              <a:gd name="T1" fmla="*/ 0 h 100"/>
              <a:gd name="T2" fmla="*/ 100 w 100"/>
              <a:gd name="T3" fmla="*/ 50 h 100"/>
              <a:gd name="T4" fmla="*/ 50 w 100"/>
              <a:gd name="T5" fmla="*/ 100 h 100"/>
              <a:gd name="T6" fmla="*/ 0 w 100"/>
              <a:gd name="T7" fmla="*/ 50 h 100"/>
              <a:gd name="T8" fmla="*/ 50 w 100"/>
              <a:gd name="T9" fmla="*/ 0 h 100"/>
              <a:gd name="T10" fmla="*/ 50 w 100"/>
              <a:gd name="T11" fmla="*/ 77 h 100"/>
              <a:gd name="T12" fmla="*/ 77 w 100"/>
              <a:gd name="T13" fmla="*/ 50 h 100"/>
              <a:gd name="T14" fmla="*/ 50 w 100"/>
              <a:gd name="T15" fmla="*/ 23 h 100"/>
              <a:gd name="T16" fmla="*/ 23 w 100"/>
              <a:gd name="T17" fmla="*/ 50 h 100"/>
              <a:gd name="T18" fmla="*/ 50 w 100"/>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0">
                <a:moveTo>
                  <a:pt x="50" y="0"/>
                </a:moveTo>
                <a:cubicBezTo>
                  <a:pt x="78" y="0"/>
                  <a:pt x="100" y="23"/>
                  <a:pt x="100" y="50"/>
                </a:cubicBezTo>
                <a:cubicBezTo>
                  <a:pt x="100" y="78"/>
                  <a:pt x="78" y="100"/>
                  <a:pt x="50" y="100"/>
                </a:cubicBezTo>
                <a:cubicBezTo>
                  <a:pt x="23" y="100"/>
                  <a:pt x="0" y="78"/>
                  <a:pt x="0" y="50"/>
                </a:cubicBezTo>
                <a:cubicBezTo>
                  <a:pt x="0" y="23"/>
                  <a:pt x="23" y="0"/>
                  <a:pt x="50" y="0"/>
                </a:cubicBezTo>
                <a:close/>
                <a:moveTo>
                  <a:pt x="50" y="77"/>
                </a:moveTo>
                <a:cubicBezTo>
                  <a:pt x="65" y="77"/>
                  <a:pt x="77" y="65"/>
                  <a:pt x="77" y="50"/>
                </a:cubicBezTo>
                <a:cubicBezTo>
                  <a:pt x="77" y="35"/>
                  <a:pt x="65" y="23"/>
                  <a:pt x="50" y="23"/>
                </a:cubicBezTo>
                <a:cubicBezTo>
                  <a:pt x="35" y="23"/>
                  <a:pt x="23" y="35"/>
                  <a:pt x="23" y="50"/>
                </a:cubicBezTo>
                <a:cubicBezTo>
                  <a:pt x="23" y="65"/>
                  <a:pt x="35" y="77"/>
                  <a:pt x="50" y="77"/>
                </a:cubicBezTo>
                <a:close/>
              </a:path>
            </a:pathLst>
          </a:custGeom>
          <a:solidFill>
            <a:srgbClr val="B2B2B2"/>
          </a:solidFill>
          <a:ln w="3175">
            <a:noFill/>
            <a:round/>
          </a:ln>
        </p:spPr>
        <p:txBody>
          <a:bodyPr/>
          <a:p>
            <a:pPr>
              <a:defRPr/>
            </a:pPr>
            <a:endParaRPr lang="en-US">
              <a:solidFill>
                <a:prstClr val="black"/>
              </a:solidFill>
              <a:sym typeface="Arial" panose="020B0604020202020204" pitchFamily="34" charset="0"/>
            </a:endParaRPr>
          </a:p>
        </p:txBody>
      </p:sp>
      <p:sp>
        <p:nvSpPr>
          <p:cNvPr id="274" name="Freeform 9"/>
          <p:cNvSpPr/>
          <p:nvPr>
            <p:custDataLst>
              <p:tags r:id="rId11"/>
            </p:custDataLst>
          </p:nvPr>
        </p:nvSpPr>
        <p:spPr bwMode="auto">
          <a:xfrm>
            <a:off x="9150082" y="3895688"/>
            <a:ext cx="291590" cy="1442442"/>
          </a:xfrm>
          <a:custGeom>
            <a:avLst/>
            <a:gdLst>
              <a:gd name="T0" fmla="*/ 2 w 33"/>
              <a:gd name="T1" fmla="*/ 35 h 163"/>
              <a:gd name="T2" fmla="*/ 4 w 33"/>
              <a:gd name="T3" fmla="*/ 36 h 163"/>
              <a:gd name="T4" fmla="*/ 5 w 33"/>
              <a:gd name="T5" fmla="*/ 8 h 163"/>
              <a:gd name="T6" fmla="*/ 15 w 33"/>
              <a:gd name="T7" fmla="*/ 7 h 163"/>
              <a:gd name="T8" fmla="*/ 16 w 33"/>
              <a:gd name="T9" fmla="*/ 36 h 163"/>
              <a:gd name="T10" fmla="*/ 19 w 33"/>
              <a:gd name="T11" fmla="*/ 37 h 163"/>
              <a:gd name="T12" fmla="*/ 33 w 33"/>
              <a:gd name="T13" fmla="*/ 38 h 163"/>
              <a:gd name="T14" fmla="*/ 27 w 33"/>
              <a:gd name="T15" fmla="*/ 133 h 163"/>
              <a:gd name="T16" fmla="*/ 10 w 33"/>
              <a:gd name="T17" fmla="*/ 150 h 163"/>
              <a:gd name="T18" fmla="*/ 0 w 33"/>
              <a:gd name="T19" fmla="*/ 163 h 163"/>
              <a:gd name="T20" fmla="*/ 2 w 33"/>
              <a:gd name="T21" fmla="*/ 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163">
                <a:moveTo>
                  <a:pt x="2" y="35"/>
                </a:moveTo>
                <a:cubicBezTo>
                  <a:pt x="4" y="36"/>
                  <a:pt x="4" y="36"/>
                  <a:pt x="4" y="36"/>
                </a:cubicBezTo>
                <a:cubicBezTo>
                  <a:pt x="5" y="8"/>
                  <a:pt x="5" y="8"/>
                  <a:pt x="5" y="8"/>
                </a:cubicBezTo>
                <a:cubicBezTo>
                  <a:pt x="5" y="8"/>
                  <a:pt x="10" y="0"/>
                  <a:pt x="15" y="7"/>
                </a:cubicBezTo>
                <a:cubicBezTo>
                  <a:pt x="16" y="36"/>
                  <a:pt x="16" y="36"/>
                  <a:pt x="16" y="36"/>
                </a:cubicBezTo>
                <a:cubicBezTo>
                  <a:pt x="19" y="37"/>
                  <a:pt x="19" y="37"/>
                  <a:pt x="19" y="37"/>
                </a:cubicBezTo>
                <a:cubicBezTo>
                  <a:pt x="33" y="38"/>
                  <a:pt x="33" y="38"/>
                  <a:pt x="33" y="38"/>
                </a:cubicBezTo>
                <a:cubicBezTo>
                  <a:pt x="27" y="133"/>
                  <a:pt x="27" y="133"/>
                  <a:pt x="27" y="133"/>
                </a:cubicBezTo>
                <a:cubicBezTo>
                  <a:pt x="27" y="133"/>
                  <a:pt x="19" y="139"/>
                  <a:pt x="10" y="150"/>
                </a:cubicBezTo>
                <a:cubicBezTo>
                  <a:pt x="1" y="160"/>
                  <a:pt x="0" y="163"/>
                  <a:pt x="0" y="163"/>
                </a:cubicBezTo>
                <a:lnTo>
                  <a:pt x="2" y="35"/>
                </a:lnTo>
                <a:close/>
              </a:path>
            </a:pathLst>
          </a:custGeom>
          <a:solidFill>
            <a:srgbClr val="B2B2B2"/>
          </a:solidFill>
          <a:ln>
            <a:noFill/>
          </a:ln>
        </p:spPr>
        <p:txBody>
          <a:bodyPr/>
          <a:p>
            <a:pPr>
              <a:defRPr/>
            </a:pPr>
            <a:endParaRPr lang="en-US">
              <a:solidFill>
                <a:prstClr val="black"/>
              </a:solidFill>
              <a:sym typeface="Arial" panose="020B0604020202020204" pitchFamily="34" charset="0"/>
            </a:endParaRPr>
          </a:p>
        </p:txBody>
      </p:sp>
      <p:sp>
        <p:nvSpPr>
          <p:cNvPr id="275" name="Freeform 10"/>
          <p:cNvSpPr>
            <a:spLocks noEditPoints="1"/>
          </p:cNvSpPr>
          <p:nvPr>
            <p:custDataLst>
              <p:tags r:id="rId12"/>
            </p:custDataLst>
          </p:nvPr>
        </p:nvSpPr>
        <p:spPr bwMode="auto">
          <a:xfrm>
            <a:off x="6368599" y="5376388"/>
            <a:ext cx="889247" cy="884077"/>
          </a:xfrm>
          <a:custGeom>
            <a:avLst/>
            <a:gdLst>
              <a:gd name="T0" fmla="*/ 51 w 101"/>
              <a:gd name="T1" fmla="*/ 0 h 100"/>
              <a:gd name="T2" fmla="*/ 101 w 101"/>
              <a:gd name="T3" fmla="*/ 50 h 100"/>
              <a:gd name="T4" fmla="*/ 51 w 101"/>
              <a:gd name="T5" fmla="*/ 100 h 100"/>
              <a:gd name="T6" fmla="*/ 0 w 101"/>
              <a:gd name="T7" fmla="*/ 50 h 100"/>
              <a:gd name="T8" fmla="*/ 51 w 101"/>
              <a:gd name="T9" fmla="*/ 0 h 100"/>
              <a:gd name="T10" fmla="*/ 51 w 101"/>
              <a:gd name="T11" fmla="*/ 77 h 100"/>
              <a:gd name="T12" fmla="*/ 78 w 101"/>
              <a:gd name="T13" fmla="*/ 50 h 100"/>
              <a:gd name="T14" fmla="*/ 51 w 101"/>
              <a:gd name="T15" fmla="*/ 23 h 100"/>
              <a:gd name="T16" fmla="*/ 23 w 101"/>
              <a:gd name="T17" fmla="*/ 50 h 100"/>
              <a:gd name="T18" fmla="*/ 51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1" y="0"/>
                </a:moveTo>
                <a:cubicBezTo>
                  <a:pt x="78" y="0"/>
                  <a:pt x="101" y="23"/>
                  <a:pt x="101" y="50"/>
                </a:cubicBezTo>
                <a:cubicBezTo>
                  <a:pt x="101" y="78"/>
                  <a:pt x="78" y="100"/>
                  <a:pt x="51" y="100"/>
                </a:cubicBezTo>
                <a:cubicBezTo>
                  <a:pt x="23" y="100"/>
                  <a:pt x="0" y="78"/>
                  <a:pt x="0" y="50"/>
                </a:cubicBezTo>
                <a:cubicBezTo>
                  <a:pt x="0" y="23"/>
                  <a:pt x="23" y="0"/>
                  <a:pt x="51" y="0"/>
                </a:cubicBezTo>
                <a:close/>
                <a:moveTo>
                  <a:pt x="51" y="77"/>
                </a:moveTo>
                <a:cubicBezTo>
                  <a:pt x="66" y="77"/>
                  <a:pt x="78" y="65"/>
                  <a:pt x="78" y="50"/>
                </a:cubicBezTo>
                <a:cubicBezTo>
                  <a:pt x="78" y="35"/>
                  <a:pt x="66" y="23"/>
                  <a:pt x="51" y="23"/>
                </a:cubicBezTo>
                <a:cubicBezTo>
                  <a:pt x="36" y="23"/>
                  <a:pt x="23" y="35"/>
                  <a:pt x="23" y="50"/>
                </a:cubicBezTo>
                <a:cubicBezTo>
                  <a:pt x="23" y="65"/>
                  <a:pt x="36" y="77"/>
                  <a:pt x="51" y="77"/>
                </a:cubicBezTo>
                <a:close/>
              </a:path>
            </a:pathLst>
          </a:custGeom>
          <a:solidFill>
            <a:srgbClr val="B2B2B2"/>
          </a:solidFill>
          <a:ln w="3175">
            <a:noFill/>
            <a:round/>
          </a:ln>
        </p:spPr>
        <p:txBody>
          <a:bodyPr/>
          <a:p>
            <a:pPr>
              <a:defRPr/>
            </a:pPr>
            <a:endParaRPr lang="en-US">
              <a:solidFill>
                <a:prstClr val="black"/>
              </a:solidFill>
              <a:sym typeface="Arial" panose="020B0604020202020204" pitchFamily="34" charset="0"/>
            </a:endParaRPr>
          </a:p>
        </p:txBody>
      </p:sp>
      <p:sp>
        <p:nvSpPr>
          <p:cNvPr id="276" name="Freeform 18"/>
          <p:cNvSpPr>
            <a:spLocks noEditPoints="1"/>
          </p:cNvSpPr>
          <p:nvPr>
            <p:custDataLst>
              <p:tags r:id="rId13"/>
            </p:custDataLst>
          </p:nvPr>
        </p:nvSpPr>
        <p:spPr bwMode="auto">
          <a:xfrm>
            <a:off x="7322989" y="5376388"/>
            <a:ext cx="887179" cy="884077"/>
          </a:xfrm>
          <a:custGeom>
            <a:avLst/>
            <a:gdLst>
              <a:gd name="T0" fmla="*/ 50 w 101"/>
              <a:gd name="T1" fmla="*/ 0 h 100"/>
              <a:gd name="T2" fmla="*/ 101 w 101"/>
              <a:gd name="T3" fmla="*/ 50 h 100"/>
              <a:gd name="T4" fmla="*/ 50 w 101"/>
              <a:gd name="T5" fmla="*/ 100 h 100"/>
              <a:gd name="T6" fmla="*/ 0 w 101"/>
              <a:gd name="T7" fmla="*/ 50 h 100"/>
              <a:gd name="T8" fmla="*/ 50 w 101"/>
              <a:gd name="T9" fmla="*/ 0 h 100"/>
              <a:gd name="T10" fmla="*/ 50 w 101"/>
              <a:gd name="T11" fmla="*/ 77 h 100"/>
              <a:gd name="T12" fmla="*/ 78 w 101"/>
              <a:gd name="T13" fmla="*/ 50 h 100"/>
              <a:gd name="T14" fmla="*/ 50 w 101"/>
              <a:gd name="T15" fmla="*/ 23 h 100"/>
              <a:gd name="T16" fmla="*/ 23 w 101"/>
              <a:gd name="T17" fmla="*/ 50 h 100"/>
              <a:gd name="T18" fmla="*/ 50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78" y="0"/>
                  <a:pt x="101" y="23"/>
                  <a:pt x="101" y="50"/>
                </a:cubicBezTo>
                <a:cubicBezTo>
                  <a:pt x="101" y="78"/>
                  <a:pt x="78" y="100"/>
                  <a:pt x="50" y="100"/>
                </a:cubicBezTo>
                <a:cubicBezTo>
                  <a:pt x="23" y="100"/>
                  <a:pt x="0" y="78"/>
                  <a:pt x="0" y="50"/>
                </a:cubicBezTo>
                <a:cubicBezTo>
                  <a:pt x="0" y="23"/>
                  <a:pt x="23" y="0"/>
                  <a:pt x="50" y="0"/>
                </a:cubicBezTo>
                <a:close/>
                <a:moveTo>
                  <a:pt x="50" y="77"/>
                </a:moveTo>
                <a:cubicBezTo>
                  <a:pt x="65" y="77"/>
                  <a:pt x="78" y="65"/>
                  <a:pt x="78" y="50"/>
                </a:cubicBezTo>
                <a:cubicBezTo>
                  <a:pt x="78" y="35"/>
                  <a:pt x="65" y="23"/>
                  <a:pt x="50" y="23"/>
                </a:cubicBezTo>
                <a:cubicBezTo>
                  <a:pt x="35" y="23"/>
                  <a:pt x="23" y="35"/>
                  <a:pt x="23" y="50"/>
                </a:cubicBezTo>
                <a:cubicBezTo>
                  <a:pt x="23" y="65"/>
                  <a:pt x="35" y="77"/>
                  <a:pt x="50" y="77"/>
                </a:cubicBezTo>
                <a:close/>
              </a:path>
            </a:pathLst>
          </a:custGeom>
          <a:solidFill>
            <a:srgbClr val="B2B2B2"/>
          </a:solidFill>
          <a:ln w="3175">
            <a:noFill/>
            <a:round/>
          </a:ln>
        </p:spPr>
        <p:txBody>
          <a:bodyPr/>
          <a:p>
            <a:pPr>
              <a:defRPr/>
            </a:pPr>
            <a:endParaRPr lang="en-US">
              <a:solidFill>
                <a:prstClr val="black"/>
              </a:solidFill>
              <a:sym typeface="Arial" panose="020B0604020202020204" pitchFamily="34" charset="0"/>
            </a:endParaRPr>
          </a:p>
        </p:txBody>
      </p:sp>
      <p:sp>
        <p:nvSpPr>
          <p:cNvPr id="277" name="Freeform 19"/>
          <p:cNvSpPr/>
          <p:nvPr>
            <p:custDataLst>
              <p:tags r:id="rId14"/>
            </p:custDataLst>
          </p:nvPr>
        </p:nvSpPr>
        <p:spPr bwMode="auto">
          <a:xfrm>
            <a:off x="6291049" y="5312279"/>
            <a:ext cx="2755632" cy="550092"/>
          </a:xfrm>
          <a:custGeom>
            <a:avLst/>
            <a:gdLst>
              <a:gd name="T0" fmla="*/ 8 w 313"/>
              <a:gd name="T1" fmla="*/ 0 h 62"/>
              <a:gd name="T2" fmla="*/ 304 w 313"/>
              <a:gd name="T3" fmla="*/ 0 h 62"/>
              <a:gd name="T4" fmla="*/ 313 w 313"/>
              <a:gd name="T5" fmla="*/ 9 h 62"/>
              <a:gd name="T6" fmla="*/ 313 w 313"/>
              <a:gd name="T7" fmla="*/ 54 h 62"/>
              <a:gd name="T8" fmla="*/ 304 w 313"/>
              <a:gd name="T9" fmla="*/ 62 h 62"/>
              <a:gd name="T10" fmla="*/ 223 w 313"/>
              <a:gd name="T11" fmla="*/ 62 h 62"/>
              <a:gd name="T12" fmla="*/ 224 w 313"/>
              <a:gd name="T13" fmla="*/ 58 h 62"/>
              <a:gd name="T14" fmla="*/ 167 w 313"/>
              <a:gd name="T15" fmla="*/ 2 h 62"/>
              <a:gd name="T16" fmla="*/ 113 w 313"/>
              <a:gd name="T17" fmla="*/ 43 h 62"/>
              <a:gd name="T18" fmla="*/ 59 w 313"/>
              <a:gd name="T19" fmla="*/ 2 h 62"/>
              <a:gd name="T20" fmla="*/ 3 w 313"/>
              <a:gd name="T21" fmla="*/ 58 h 62"/>
              <a:gd name="T22" fmla="*/ 3 w 313"/>
              <a:gd name="T23" fmla="*/ 60 h 62"/>
              <a:gd name="T24" fmla="*/ 0 w 313"/>
              <a:gd name="T25" fmla="*/ 54 h 62"/>
              <a:gd name="T26" fmla="*/ 0 w 313"/>
              <a:gd name="T27" fmla="*/ 9 h 62"/>
              <a:gd name="T28" fmla="*/ 8 w 313"/>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3" h="62">
                <a:moveTo>
                  <a:pt x="8" y="0"/>
                </a:moveTo>
                <a:cubicBezTo>
                  <a:pt x="304" y="0"/>
                  <a:pt x="304" y="0"/>
                  <a:pt x="304" y="0"/>
                </a:cubicBezTo>
                <a:cubicBezTo>
                  <a:pt x="309" y="0"/>
                  <a:pt x="313" y="4"/>
                  <a:pt x="313" y="9"/>
                </a:cubicBezTo>
                <a:cubicBezTo>
                  <a:pt x="313" y="54"/>
                  <a:pt x="313" y="54"/>
                  <a:pt x="313" y="54"/>
                </a:cubicBezTo>
                <a:cubicBezTo>
                  <a:pt x="313" y="58"/>
                  <a:pt x="309" y="62"/>
                  <a:pt x="304" y="62"/>
                </a:cubicBezTo>
                <a:cubicBezTo>
                  <a:pt x="223" y="62"/>
                  <a:pt x="223" y="62"/>
                  <a:pt x="223" y="62"/>
                </a:cubicBezTo>
                <a:cubicBezTo>
                  <a:pt x="224" y="60"/>
                  <a:pt x="224" y="59"/>
                  <a:pt x="224" y="58"/>
                </a:cubicBezTo>
                <a:cubicBezTo>
                  <a:pt x="224" y="27"/>
                  <a:pt x="198" y="2"/>
                  <a:pt x="167" y="2"/>
                </a:cubicBezTo>
                <a:cubicBezTo>
                  <a:pt x="141" y="2"/>
                  <a:pt x="120" y="19"/>
                  <a:pt x="113" y="43"/>
                </a:cubicBezTo>
                <a:cubicBezTo>
                  <a:pt x="107" y="19"/>
                  <a:pt x="85" y="2"/>
                  <a:pt x="59" y="2"/>
                </a:cubicBezTo>
                <a:cubicBezTo>
                  <a:pt x="28" y="2"/>
                  <a:pt x="3" y="27"/>
                  <a:pt x="3" y="58"/>
                </a:cubicBezTo>
                <a:cubicBezTo>
                  <a:pt x="3" y="58"/>
                  <a:pt x="3" y="59"/>
                  <a:pt x="3" y="60"/>
                </a:cubicBezTo>
                <a:cubicBezTo>
                  <a:pt x="1" y="58"/>
                  <a:pt x="0" y="56"/>
                  <a:pt x="0" y="54"/>
                </a:cubicBezTo>
                <a:cubicBezTo>
                  <a:pt x="0" y="9"/>
                  <a:pt x="0" y="9"/>
                  <a:pt x="0" y="9"/>
                </a:cubicBezTo>
                <a:cubicBezTo>
                  <a:pt x="0" y="4"/>
                  <a:pt x="4" y="0"/>
                  <a:pt x="8" y="0"/>
                </a:cubicBezTo>
                <a:close/>
              </a:path>
            </a:pathLst>
          </a:custGeom>
          <a:solidFill>
            <a:srgbClr val="B2B2B2"/>
          </a:solidFill>
          <a:ln>
            <a:noFill/>
          </a:ln>
        </p:spPr>
        <p:txBody>
          <a:bodyPr/>
          <a:p>
            <a:pPr>
              <a:defRPr/>
            </a:pPr>
            <a:endParaRPr lang="en-US">
              <a:solidFill>
                <a:prstClr val="black"/>
              </a:solidFill>
              <a:sym typeface="Arial" panose="020B0604020202020204" pitchFamily="34" charset="0"/>
            </a:endParaRPr>
          </a:p>
        </p:txBody>
      </p:sp>
      <p:sp>
        <p:nvSpPr>
          <p:cNvPr id="278" name="Freeform 21"/>
          <p:cNvSpPr/>
          <p:nvPr>
            <p:custDataLst>
              <p:tags r:id="rId15"/>
            </p:custDataLst>
          </p:nvPr>
        </p:nvSpPr>
        <p:spPr bwMode="auto">
          <a:xfrm>
            <a:off x="9377563" y="3177052"/>
            <a:ext cx="682446" cy="782744"/>
          </a:xfrm>
          <a:custGeom>
            <a:avLst/>
            <a:gdLst>
              <a:gd name="T0" fmla="*/ 77 w 77"/>
              <a:gd name="T1" fmla="*/ 88 h 88"/>
              <a:gd name="T2" fmla="*/ 34 w 77"/>
              <a:gd name="T3" fmla="*/ 23 h 88"/>
              <a:gd name="T4" fmla="*/ 0 w 77"/>
              <a:gd name="T5" fmla="*/ 0 h 88"/>
              <a:gd name="T6" fmla="*/ 12 w 77"/>
              <a:gd name="T7" fmla="*/ 85 h 88"/>
              <a:gd name="T8" fmla="*/ 77 w 77"/>
              <a:gd name="T9" fmla="*/ 88 h 88"/>
            </a:gdLst>
            <a:ahLst/>
            <a:cxnLst>
              <a:cxn ang="0">
                <a:pos x="T0" y="T1"/>
              </a:cxn>
              <a:cxn ang="0">
                <a:pos x="T2" y="T3"/>
              </a:cxn>
              <a:cxn ang="0">
                <a:pos x="T4" y="T5"/>
              </a:cxn>
              <a:cxn ang="0">
                <a:pos x="T6" y="T7"/>
              </a:cxn>
              <a:cxn ang="0">
                <a:pos x="T8" y="T9"/>
              </a:cxn>
            </a:cxnLst>
            <a:rect l="0" t="0" r="r" b="b"/>
            <a:pathLst>
              <a:path w="77" h="88">
                <a:moveTo>
                  <a:pt x="77" y="88"/>
                </a:moveTo>
                <a:cubicBezTo>
                  <a:pt x="77" y="88"/>
                  <a:pt x="49" y="40"/>
                  <a:pt x="34" y="23"/>
                </a:cubicBezTo>
                <a:cubicBezTo>
                  <a:pt x="20" y="7"/>
                  <a:pt x="0" y="0"/>
                  <a:pt x="0" y="0"/>
                </a:cubicBezTo>
                <a:cubicBezTo>
                  <a:pt x="12" y="85"/>
                  <a:pt x="12" y="85"/>
                  <a:pt x="12" y="85"/>
                </a:cubicBezTo>
                <a:lnTo>
                  <a:pt x="77" y="88"/>
                </a:lnTo>
                <a:close/>
              </a:path>
            </a:pathLst>
          </a:custGeom>
          <a:solidFill>
            <a:srgbClr val="B2B2B2"/>
          </a:solidFill>
          <a:ln>
            <a:noFill/>
          </a:ln>
        </p:spPr>
        <p:txBody>
          <a:bodyPr/>
          <a:p>
            <a:pPr>
              <a:defRPr/>
            </a:pPr>
            <a:endParaRPr lang="en-US">
              <a:solidFill>
                <a:prstClr val="black"/>
              </a:solidFill>
              <a:sym typeface="Arial" panose="020B0604020202020204" pitchFamily="34" charset="0"/>
            </a:endParaRPr>
          </a:p>
        </p:txBody>
      </p:sp>
      <p:sp>
        <p:nvSpPr>
          <p:cNvPr id="279" name="Rectangle 36"/>
          <p:cNvSpPr/>
          <p:nvPr>
            <p:custDataLst>
              <p:tags r:id="rId16"/>
            </p:custDataLst>
          </p:nvPr>
        </p:nvSpPr>
        <p:spPr>
          <a:xfrm>
            <a:off x="4133073" y="2915448"/>
            <a:ext cx="2466110" cy="23265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en-US" dirty="0">
              <a:solidFill>
                <a:prstClr val="white"/>
              </a:solidFill>
              <a:sym typeface="Arial" panose="020B0604020202020204" pitchFamily="34" charset="0"/>
            </a:endParaRPr>
          </a:p>
        </p:txBody>
      </p:sp>
      <p:sp>
        <p:nvSpPr>
          <p:cNvPr id="280" name="Freeform 96"/>
          <p:cNvSpPr/>
          <p:nvPr>
            <p:custDataLst>
              <p:tags r:id="rId17"/>
            </p:custDataLst>
          </p:nvPr>
        </p:nvSpPr>
        <p:spPr bwMode="auto">
          <a:xfrm>
            <a:off x="2959474" y="3538955"/>
            <a:ext cx="84789" cy="72381"/>
          </a:xfrm>
          <a:custGeom>
            <a:avLst/>
            <a:gdLst>
              <a:gd name="T0" fmla="*/ 24 w 24"/>
              <a:gd name="T1" fmla="*/ 20 h 20"/>
              <a:gd name="T2" fmla="*/ 24 w 24"/>
              <a:gd name="T3" fmla="*/ 12 h 20"/>
              <a:gd name="T4" fmla="*/ 12 w 24"/>
              <a:gd name="T5" fmla="*/ 0 h 20"/>
              <a:gd name="T6" fmla="*/ 0 w 24"/>
              <a:gd name="T7" fmla="*/ 12 h 20"/>
              <a:gd name="T8" fmla="*/ 0 w 24"/>
              <a:gd name="T9" fmla="*/ 20 h 20"/>
            </a:gdLst>
            <a:ahLst/>
            <a:cxnLst>
              <a:cxn ang="0">
                <a:pos x="T0" y="T1"/>
              </a:cxn>
              <a:cxn ang="0">
                <a:pos x="T2" y="T3"/>
              </a:cxn>
              <a:cxn ang="0">
                <a:pos x="T4" y="T5"/>
              </a:cxn>
              <a:cxn ang="0">
                <a:pos x="T6" y="T7"/>
              </a:cxn>
              <a:cxn ang="0">
                <a:pos x="T8" y="T9"/>
              </a:cxn>
            </a:cxnLst>
            <a:rect l="0" t="0" r="r" b="b"/>
            <a:pathLst>
              <a:path w="24" h="20">
                <a:moveTo>
                  <a:pt x="24" y="20"/>
                </a:moveTo>
                <a:cubicBezTo>
                  <a:pt x="24" y="12"/>
                  <a:pt x="24" y="12"/>
                  <a:pt x="24" y="12"/>
                </a:cubicBezTo>
                <a:cubicBezTo>
                  <a:pt x="24" y="5"/>
                  <a:pt x="19" y="0"/>
                  <a:pt x="12" y="0"/>
                </a:cubicBezTo>
                <a:cubicBezTo>
                  <a:pt x="6" y="0"/>
                  <a:pt x="0" y="5"/>
                  <a:pt x="0" y="12"/>
                </a:cubicBezTo>
                <a:cubicBezTo>
                  <a:pt x="0" y="20"/>
                  <a:pt x="0" y="20"/>
                  <a:pt x="0" y="20"/>
                </a:cubicBezTo>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281" name="Line 97"/>
          <p:cNvSpPr>
            <a:spLocks noChangeShapeType="1"/>
          </p:cNvSpPr>
          <p:nvPr>
            <p:custDataLst>
              <p:tags r:id="rId18"/>
            </p:custDataLst>
          </p:nvPr>
        </p:nvSpPr>
        <p:spPr bwMode="auto">
          <a:xfrm>
            <a:off x="2959474" y="3773675"/>
            <a:ext cx="0" cy="59972"/>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282" name="Line 98"/>
          <p:cNvSpPr>
            <a:spLocks noChangeShapeType="1"/>
          </p:cNvSpPr>
          <p:nvPr>
            <p:custDataLst>
              <p:tags r:id="rId19"/>
            </p:custDataLst>
          </p:nvPr>
        </p:nvSpPr>
        <p:spPr bwMode="auto">
          <a:xfrm flipV="1">
            <a:off x="3044262" y="3773675"/>
            <a:ext cx="0" cy="59972"/>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283" name="Freeform 99"/>
          <p:cNvSpPr/>
          <p:nvPr>
            <p:custDataLst>
              <p:tags r:id="rId20"/>
            </p:custDataLst>
          </p:nvPr>
        </p:nvSpPr>
        <p:spPr bwMode="auto">
          <a:xfrm>
            <a:off x="2959474" y="3978409"/>
            <a:ext cx="84789" cy="234720"/>
          </a:xfrm>
          <a:custGeom>
            <a:avLst/>
            <a:gdLst>
              <a:gd name="T0" fmla="*/ 0 w 56"/>
              <a:gd name="T1" fmla="*/ 0 h 152"/>
              <a:gd name="T2" fmla="*/ 0 w 56"/>
              <a:gd name="T3" fmla="*/ 152 h 152"/>
              <a:gd name="T4" fmla="*/ 56 w 56"/>
              <a:gd name="T5" fmla="*/ 152 h 152"/>
              <a:gd name="T6" fmla="*/ 56 w 56"/>
              <a:gd name="T7" fmla="*/ 0 h 152"/>
            </a:gdLst>
            <a:ahLst/>
            <a:cxnLst>
              <a:cxn ang="0">
                <a:pos x="T0" y="T1"/>
              </a:cxn>
              <a:cxn ang="0">
                <a:pos x="T2" y="T3"/>
              </a:cxn>
              <a:cxn ang="0">
                <a:pos x="T4" y="T5"/>
              </a:cxn>
              <a:cxn ang="0">
                <a:pos x="T6" y="T7"/>
              </a:cxn>
            </a:cxnLst>
            <a:rect l="0" t="0" r="r" b="b"/>
            <a:pathLst>
              <a:path w="56" h="152">
                <a:moveTo>
                  <a:pt x="0" y="0"/>
                </a:moveTo>
                <a:lnTo>
                  <a:pt x="0" y="152"/>
                </a:lnTo>
                <a:lnTo>
                  <a:pt x="56" y="152"/>
                </a:lnTo>
                <a:lnTo>
                  <a:pt x="56" y="0"/>
                </a:lnTo>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284" name="Freeform 100"/>
          <p:cNvSpPr/>
          <p:nvPr>
            <p:custDataLst>
              <p:tags r:id="rId21"/>
            </p:custDataLst>
          </p:nvPr>
        </p:nvSpPr>
        <p:spPr bwMode="auto">
          <a:xfrm>
            <a:off x="2723720" y="3626846"/>
            <a:ext cx="615235" cy="146829"/>
          </a:xfrm>
          <a:custGeom>
            <a:avLst/>
            <a:gdLst>
              <a:gd name="T0" fmla="*/ 327 w 398"/>
              <a:gd name="T1" fmla="*/ 95 h 95"/>
              <a:gd name="T2" fmla="*/ 0 w 398"/>
              <a:gd name="T3" fmla="*/ 95 h 95"/>
              <a:gd name="T4" fmla="*/ 19 w 398"/>
              <a:gd name="T5" fmla="*/ 47 h 95"/>
              <a:gd name="T6" fmla="*/ 0 w 398"/>
              <a:gd name="T7" fmla="*/ 0 h 95"/>
              <a:gd name="T8" fmla="*/ 327 w 398"/>
              <a:gd name="T9" fmla="*/ 0 h 95"/>
              <a:gd name="T10" fmla="*/ 398 w 398"/>
              <a:gd name="T11" fmla="*/ 47 h 95"/>
              <a:gd name="T12" fmla="*/ 327 w 398"/>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398" h="95">
                <a:moveTo>
                  <a:pt x="327" y="95"/>
                </a:moveTo>
                <a:lnTo>
                  <a:pt x="0" y="95"/>
                </a:lnTo>
                <a:lnTo>
                  <a:pt x="19" y="47"/>
                </a:lnTo>
                <a:lnTo>
                  <a:pt x="0" y="0"/>
                </a:lnTo>
                <a:lnTo>
                  <a:pt x="327" y="0"/>
                </a:lnTo>
                <a:lnTo>
                  <a:pt x="398" y="47"/>
                </a:lnTo>
                <a:lnTo>
                  <a:pt x="327" y="95"/>
                </a:ln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285" name="Freeform 101"/>
          <p:cNvSpPr/>
          <p:nvPr>
            <p:custDataLst>
              <p:tags r:id="rId22"/>
            </p:custDataLst>
          </p:nvPr>
        </p:nvSpPr>
        <p:spPr bwMode="auto">
          <a:xfrm>
            <a:off x="2664781" y="3833647"/>
            <a:ext cx="615235" cy="144761"/>
          </a:xfrm>
          <a:custGeom>
            <a:avLst/>
            <a:gdLst>
              <a:gd name="T0" fmla="*/ 71 w 398"/>
              <a:gd name="T1" fmla="*/ 0 h 94"/>
              <a:gd name="T2" fmla="*/ 398 w 398"/>
              <a:gd name="T3" fmla="*/ 0 h 94"/>
              <a:gd name="T4" fmla="*/ 379 w 398"/>
              <a:gd name="T5" fmla="*/ 47 h 94"/>
              <a:gd name="T6" fmla="*/ 398 w 398"/>
              <a:gd name="T7" fmla="*/ 94 h 94"/>
              <a:gd name="T8" fmla="*/ 71 w 398"/>
              <a:gd name="T9" fmla="*/ 94 h 94"/>
              <a:gd name="T10" fmla="*/ 0 w 398"/>
              <a:gd name="T11" fmla="*/ 47 h 94"/>
              <a:gd name="T12" fmla="*/ 71 w 398"/>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398" h="94">
                <a:moveTo>
                  <a:pt x="71" y="0"/>
                </a:moveTo>
                <a:lnTo>
                  <a:pt x="398" y="0"/>
                </a:lnTo>
                <a:lnTo>
                  <a:pt x="379" y="47"/>
                </a:lnTo>
                <a:lnTo>
                  <a:pt x="398" y="94"/>
                </a:lnTo>
                <a:lnTo>
                  <a:pt x="71" y="94"/>
                </a:lnTo>
                <a:lnTo>
                  <a:pt x="0" y="47"/>
                </a:lnTo>
                <a:lnTo>
                  <a:pt x="71" y="0"/>
                </a:ln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286" name="Freeform 71"/>
          <p:cNvSpPr/>
          <p:nvPr>
            <p:custDataLst>
              <p:tags r:id="rId23"/>
            </p:custDataLst>
          </p:nvPr>
        </p:nvSpPr>
        <p:spPr bwMode="auto">
          <a:xfrm>
            <a:off x="5027490" y="3582383"/>
            <a:ext cx="627643" cy="625575"/>
          </a:xfrm>
          <a:custGeom>
            <a:avLst/>
            <a:gdLst>
              <a:gd name="T0" fmla="*/ 152 w 436"/>
              <a:gd name="T1" fmla="*/ 0 h 435"/>
              <a:gd name="T2" fmla="*/ 0 w 436"/>
              <a:gd name="T3" fmla="*/ 38 h 435"/>
              <a:gd name="T4" fmla="*/ 0 w 436"/>
              <a:gd name="T5" fmla="*/ 397 h 435"/>
              <a:gd name="T6" fmla="*/ 152 w 436"/>
              <a:gd name="T7" fmla="*/ 359 h 435"/>
              <a:gd name="T8" fmla="*/ 284 w 436"/>
              <a:gd name="T9" fmla="*/ 435 h 435"/>
              <a:gd name="T10" fmla="*/ 436 w 436"/>
              <a:gd name="T11" fmla="*/ 397 h 435"/>
              <a:gd name="T12" fmla="*/ 436 w 436"/>
              <a:gd name="T13" fmla="*/ 38 h 435"/>
              <a:gd name="T14" fmla="*/ 284 w 436"/>
              <a:gd name="T15" fmla="*/ 76 h 435"/>
              <a:gd name="T16" fmla="*/ 152 w 436"/>
              <a:gd name="T17"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6" h="435">
                <a:moveTo>
                  <a:pt x="152" y="0"/>
                </a:moveTo>
                <a:lnTo>
                  <a:pt x="0" y="38"/>
                </a:lnTo>
                <a:lnTo>
                  <a:pt x="0" y="397"/>
                </a:lnTo>
                <a:lnTo>
                  <a:pt x="152" y="359"/>
                </a:lnTo>
                <a:lnTo>
                  <a:pt x="284" y="435"/>
                </a:lnTo>
                <a:lnTo>
                  <a:pt x="436" y="397"/>
                </a:lnTo>
                <a:lnTo>
                  <a:pt x="436" y="38"/>
                </a:lnTo>
                <a:lnTo>
                  <a:pt x="284" y="76"/>
                </a:lnTo>
                <a:lnTo>
                  <a:pt x="152" y="0"/>
                </a:lnTo>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287" name="Line 72"/>
          <p:cNvSpPr>
            <a:spLocks noChangeShapeType="1"/>
          </p:cNvSpPr>
          <p:nvPr>
            <p:custDataLst>
              <p:tags r:id="rId24"/>
            </p:custDataLst>
          </p:nvPr>
        </p:nvSpPr>
        <p:spPr bwMode="auto">
          <a:xfrm>
            <a:off x="5435924" y="3690954"/>
            <a:ext cx="0" cy="0"/>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288" name="Line 73"/>
          <p:cNvSpPr>
            <a:spLocks noChangeShapeType="1"/>
          </p:cNvSpPr>
          <p:nvPr>
            <p:custDataLst>
              <p:tags r:id="rId25"/>
            </p:custDataLst>
          </p:nvPr>
        </p:nvSpPr>
        <p:spPr bwMode="auto">
          <a:xfrm flipV="1">
            <a:off x="5435924" y="3690954"/>
            <a:ext cx="0" cy="517004"/>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289" name="Line 74"/>
          <p:cNvSpPr>
            <a:spLocks noChangeShapeType="1"/>
          </p:cNvSpPr>
          <p:nvPr>
            <p:custDataLst>
              <p:tags r:id="rId26"/>
            </p:custDataLst>
          </p:nvPr>
        </p:nvSpPr>
        <p:spPr bwMode="auto">
          <a:xfrm flipV="1">
            <a:off x="5246700" y="3582383"/>
            <a:ext cx="0" cy="517004"/>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290" name="TextBox 13"/>
          <p:cNvSpPr txBox="1"/>
          <p:nvPr>
            <p:custDataLst>
              <p:tags r:id="rId27"/>
            </p:custDataLst>
          </p:nvPr>
        </p:nvSpPr>
        <p:spPr>
          <a:xfrm>
            <a:off x="1822065" y="4275169"/>
            <a:ext cx="2331689" cy="922335"/>
          </a:xfrm>
          <a:prstGeom prst="rect">
            <a:avLst/>
          </a:prstGeom>
          <a:noFill/>
        </p:spPr>
        <p:txBody>
          <a:bodyPr lIns="46800" tIns="46800" rIns="46800" bIns="46800" anchor="ctr" anchorCtr="0">
            <a:normAutofit lnSpcReduction="20000"/>
          </a:bodyPr>
          <a:p>
            <a:pPr marL="0" lvl="0" indent="0" algn="ctr" defTabSz="1216660">
              <a:lnSpc>
                <a:spcPct val="100000"/>
              </a:lnSpc>
              <a:spcBef>
                <a:spcPts val="100"/>
              </a:spcBef>
              <a:spcAft>
                <a:spcPts val="0"/>
              </a:spcAft>
              <a:buSzPct val="100000"/>
              <a:defRPr/>
            </a:pPr>
            <a:r>
              <a:rPr lang="zh-CN" altLang="en-US" sz="1800" b="1" smtClean="0">
                <a:solidFill>
                  <a:srgbClr val="FFFFFF"/>
                </a:solidFill>
                <a:latin typeface="+mj-ea"/>
                <a:ea typeface="+mj-ea"/>
              </a:rPr>
              <a:t>（一）独资企业</a:t>
            </a:r>
            <a:endParaRPr lang="zh-CN" altLang="en-US" sz="1800" b="1" smtClean="0">
              <a:solidFill>
                <a:srgbClr val="FFFFFF"/>
              </a:solidFill>
              <a:latin typeface="+mj-ea"/>
              <a:ea typeface="+mj-ea"/>
            </a:endParaRPr>
          </a:p>
        </p:txBody>
      </p:sp>
      <p:sp>
        <p:nvSpPr>
          <p:cNvPr id="291" name="TextBox 13"/>
          <p:cNvSpPr txBox="1"/>
          <p:nvPr>
            <p:custDataLst>
              <p:tags r:id="rId28"/>
            </p:custDataLst>
          </p:nvPr>
        </p:nvSpPr>
        <p:spPr>
          <a:xfrm>
            <a:off x="4140311" y="4275169"/>
            <a:ext cx="2331689" cy="922335"/>
          </a:xfrm>
          <a:prstGeom prst="rect">
            <a:avLst/>
          </a:prstGeom>
          <a:noFill/>
        </p:spPr>
        <p:txBody>
          <a:bodyPr lIns="46800" tIns="46800" rIns="46800" bIns="46800" anchor="ctr" anchorCtr="0">
            <a:normAutofit lnSpcReduction="20000"/>
          </a:bodyPr>
          <a:p>
            <a:pPr marL="0" lvl="0" indent="0" algn="ctr" defTabSz="1216660">
              <a:lnSpc>
                <a:spcPct val="100000"/>
              </a:lnSpc>
              <a:spcBef>
                <a:spcPts val="0"/>
              </a:spcBef>
              <a:spcAft>
                <a:spcPts val="0"/>
              </a:spcAft>
              <a:buSzPct val="100000"/>
              <a:defRPr/>
            </a:pPr>
            <a:r>
              <a:rPr lang="zh-CN" altLang="en-US" sz="1800" b="1" smtClean="0">
                <a:solidFill>
                  <a:srgbClr val="FFFFFF"/>
                </a:solidFill>
                <a:latin typeface="+mj-ea"/>
                <a:ea typeface="+mj-ea"/>
              </a:rPr>
              <a:t>（二）合伙企业</a:t>
            </a:r>
            <a:endParaRPr lang="zh-CN" altLang="en-US" sz="1800" b="1" smtClean="0">
              <a:solidFill>
                <a:srgbClr val="FFFFFF"/>
              </a:solidFill>
              <a:latin typeface="+mj-ea"/>
              <a:ea typeface="+mj-ea"/>
            </a:endParaRPr>
          </a:p>
        </p:txBody>
      </p:sp>
      <p:sp>
        <p:nvSpPr>
          <p:cNvPr id="292" name="TextBox 13"/>
          <p:cNvSpPr txBox="1"/>
          <p:nvPr>
            <p:custDataLst>
              <p:tags r:id="rId29"/>
            </p:custDataLst>
          </p:nvPr>
        </p:nvSpPr>
        <p:spPr>
          <a:xfrm>
            <a:off x="6614693" y="4269999"/>
            <a:ext cx="2335825" cy="922335"/>
          </a:xfrm>
          <a:prstGeom prst="rect">
            <a:avLst/>
          </a:prstGeom>
          <a:noFill/>
        </p:spPr>
        <p:txBody>
          <a:bodyPr lIns="46800" tIns="46800" rIns="46800" bIns="46800" anchor="ctr" anchorCtr="0">
            <a:normAutofit lnSpcReduction="20000"/>
          </a:bodyPr>
          <a:p>
            <a:pPr marL="0" lvl="0" indent="0" algn="ctr" defTabSz="1216660">
              <a:lnSpc>
                <a:spcPct val="100000"/>
              </a:lnSpc>
              <a:spcBef>
                <a:spcPts val="100"/>
              </a:spcBef>
              <a:spcAft>
                <a:spcPts val="0"/>
              </a:spcAft>
              <a:buSzPct val="100000"/>
              <a:defRPr/>
            </a:pPr>
            <a:r>
              <a:rPr lang="zh-CN" altLang="en-US" sz="1800" b="1" smtClean="0">
                <a:solidFill>
                  <a:srgbClr val="FFFFFF"/>
                </a:solidFill>
                <a:latin typeface="+mj-ea"/>
                <a:ea typeface="+mj-ea"/>
              </a:rPr>
              <a:t>（三）公司企业</a:t>
            </a:r>
            <a:endParaRPr lang="zh-CN" altLang="en-US" sz="1800" b="1" smtClean="0">
              <a:solidFill>
                <a:srgbClr val="FFFFFF"/>
              </a:solidFill>
              <a:latin typeface="+mj-ea"/>
              <a:ea typeface="+mj-ea"/>
            </a:endParaRPr>
          </a:p>
        </p:txBody>
      </p:sp>
      <p:sp>
        <p:nvSpPr>
          <p:cNvPr id="293" name="Freeform 290"/>
          <p:cNvSpPr>
            <a:spLocks noChangeArrowheads="1"/>
          </p:cNvSpPr>
          <p:nvPr>
            <p:custDataLst>
              <p:tags r:id="rId30"/>
            </p:custDataLst>
          </p:nvPr>
        </p:nvSpPr>
        <p:spPr bwMode="auto">
          <a:xfrm>
            <a:off x="7365383" y="3659934"/>
            <a:ext cx="802390" cy="622473"/>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rgbClr val="FFFFFF"/>
          </a:solidFill>
          <a:ln>
            <a:noFill/>
          </a:ln>
          <a:effectLst/>
        </p:spPr>
        <p:txBody>
          <a:bodyPr wrap="none" lIns="121910" tIns="60955" rIns="121910" bIns="60955" anchor="ctr"/>
          <a:p>
            <a:pPr defTabSz="542925">
              <a:defRPr/>
            </a:pPr>
            <a:endParaRPr lang="en-US" sz="2150" dirty="0">
              <a:solidFill>
                <a:prstClr val="black"/>
              </a:solidFill>
              <a:sym typeface="Arial" panose="020B0604020202020204" pitchFamily="34" charset="0"/>
            </a:endParaRPr>
          </a:p>
        </p:txBody>
      </p:sp>
    </p:spTree>
    <p:custDataLst>
      <p:tags r:id="rId31"/>
    </p:custData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48385" y="515620"/>
            <a:ext cx="5775325" cy="460375"/>
          </a:xfrm>
          <a:prstGeom prst="rect">
            <a:avLst/>
          </a:prstGeom>
          <a:noFill/>
        </p:spPr>
        <p:txBody>
          <a:bodyPr wrap="square" rtlCol="0">
            <a:spAutoFit/>
          </a:bodyPr>
          <a:p>
            <a:r>
              <a:rPr lang="zh-CN" altLang="en-US" sz="2400" b="1">
                <a:latin typeface="+mj-ea"/>
                <a:ea typeface="+mj-ea"/>
              </a:rPr>
              <a:t>二、不同创业模式下投资人的法律责任</a:t>
            </a:r>
            <a:endParaRPr lang="zh-CN" altLang="en-US" sz="2400" b="1">
              <a:latin typeface="+mj-ea"/>
              <a:ea typeface="+mj-ea"/>
            </a:endParaRPr>
          </a:p>
        </p:txBody>
      </p:sp>
      <p:sp>
        <p:nvSpPr>
          <p:cNvPr id="38" name="矩形 37"/>
          <p:cNvSpPr/>
          <p:nvPr>
            <p:custDataLst>
              <p:tags r:id="rId1"/>
            </p:custDataLst>
          </p:nvPr>
        </p:nvSpPr>
        <p:spPr>
          <a:xfrm>
            <a:off x="776605" y="1181754"/>
            <a:ext cx="10666730" cy="566855"/>
          </a:xfrm>
          <a:prstGeom prst="rect">
            <a:avLst/>
          </a:prstGeom>
          <a:solidFill>
            <a:srgbClr val="2888AF"/>
          </a:solidFill>
          <a:ln>
            <a:noFill/>
          </a:ln>
        </p:spPr>
        <p:style>
          <a:lnRef idx="2">
            <a:srgbClr val="C55456">
              <a:shade val="50000"/>
            </a:srgbClr>
          </a:lnRef>
          <a:fillRef idx="1">
            <a:srgbClr val="C55456"/>
          </a:fillRef>
          <a:effectRef idx="0">
            <a:srgbClr val="C55456"/>
          </a:effectRef>
          <a:fontRef idx="minor">
            <a:sysClr val="window" lastClr="FFFFFF"/>
          </a:fontRef>
        </p:style>
        <p:txBody>
          <a:bodyPr wrap="square" lIns="90000" tIns="46800" rIns="90000" bIns="50400" rtlCol="0" anchor="ctr" anchorCtr="0">
            <a:normAutofit/>
          </a:bodyPr>
          <a:p>
            <a:pPr algn="ctr"/>
            <a:endParaRPr lang="zh-CN" altLang="en-US" sz="1800"/>
          </a:p>
        </p:txBody>
      </p:sp>
      <p:cxnSp>
        <p:nvCxnSpPr>
          <p:cNvPr id="41" name="直接连接符 40"/>
          <p:cNvCxnSpPr/>
          <p:nvPr>
            <p:custDataLst>
              <p:tags r:id="rId2"/>
            </p:custDataLst>
          </p:nvPr>
        </p:nvCxnSpPr>
        <p:spPr>
          <a:xfrm>
            <a:off x="2410010" y="1192844"/>
            <a:ext cx="0" cy="544674"/>
          </a:xfrm>
          <a:prstGeom prst="line">
            <a:avLst/>
          </a:prstGeom>
          <a:ln>
            <a:solidFill>
              <a:sysClr val="window" lastClr="FFFFFF">
                <a:alpha val="20000"/>
              </a:sysClr>
            </a:solidFill>
          </a:ln>
        </p:spPr>
        <p:style>
          <a:lnRef idx="1">
            <a:srgbClr val="C55456"/>
          </a:lnRef>
          <a:fillRef idx="0">
            <a:srgbClr val="C55456"/>
          </a:fillRef>
          <a:effectRef idx="0">
            <a:srgbClr val="C55456"/>
          </a:effectRef>
          <a:fontRef idx="minor">
            <a:sysClr val="windowText" lastClr="000000"/>
          </a:fontRef>
        </p:style>
      </p:cxnSp>
      <p:cxnSp>
        <p:nvCxnSpPr>
          <p:cNvPr id="42" name="直接连接符 41"/>
          <p:cNvCxnSpPr/>
          <p:nvPr>
            <p:custDataLst>
              <p:tags r:id="rId3"/>
            </p:custDataLst>
          </p:nvPr>
        </p:nvCxnSpPr>
        <p:spPr>
          <a:xfrm>
            <a:off x="3265221" y="1192844"/>
            <a:ext cx="0" cy="544674"/>
          </a:xfrm>
          <a:prstGeom prst="line">
            <a:avLst/>
          </a:prstGeom>
          <a:ln>
            <a:solidFill>
              <a:sysClr val="window" lastClr="FFFFFF">
                <a:alpha val="20000"/>
              </a:sysClr>
            </a:solidFill>
          </a:ln>
        </p:spPr>
        <p:style>
          <a:lnRef idx="1">
            <a:srgbClr val="C55456"/>
          </a:lnRef>
          <a:fillRef idx="0">
            <a:srgbClr val="C55456"/>
          </a:fillRef>
          <a:effectRef idx="0">
            <a:srgbClr val="C55456"/>
          </a:effectRef>
          <a:fontRef idx="minor">
            <a:sysClr val="windowText" lastClr="000000"/>
          </a:fontRef>
        </p:style>
      </p:cxnSp>
      <p:cxnSp>
        <p:nvCxnSpPr>
          <p:cNvPr id="43" name="直接连接符 42"/>
          <p:cNvCxnSpPr/>
          <p:nvPr>
            <p:custDataLst>
              <p:tags r:id="rId4"/>
            </p:custDataLst>
          </p:nvPr>
        </p:nvCxnSpPr>
        <p:spPr>
          <a:xfrm>
            <a:off x="4087777" y="1192844"/>
            <a:ext cx="0" cy="544674"/>
          </a:xfrm>
          <a:prstGeom prst="line">
            <a:avLst/>
          </a:prstGeom>
          <a:ln>
            <a:solidFill>
              <a:sysClr val="window" lastClr="FFFFFF">
                <a:alpha val="20000"/>
              </a:sysClr>
            </a:solidFill>
          </a:ln>
        </p:spPr>
        <p:style>
          <a:lnRef idx="1">
            <a:srgbClr val="C55456"/>
          </a:lnRef>
          <a:fillRef idx="0">
            <a:srgbClr val="C55456"/>
          </a:fillRef>
          <a:effectRef idx="0">
            <a:srgbClr val="C55456"/>
          </a:effectRef>
          <a:fontRef idx="minor">
            <a:sysClr val="windowText" lastClr="000000"/>
          </a:fontRef>
        </p:style>
      </p:cxnSp>
      <p:cxnSp>
        <p:nvCxnSpPr>
          <p:cNvPr id="44" name="直接连接符 43"/>
          <p:cNvCxnSpPr/>
          <p:nvPr>
            <p:custDataLst>
              <p:tags r:id="rId5"/>
            </p:custDataLst>
          </p:nvPr>
        </p:nvCxnSpPr>
        <p:spPr>
          <a:xfrm>
            <a:off x="8265251" y="1192844"/>
            <a:ext cx="0" cy="544674"/>
          </a:xfrm>
          <a:prstGeom prst="line">
            <a:avLst/>
          </a:prstGeom>
          <a:ln>
            <a:solidFill>
              <a:sysClr val="window" lastClr="FFFFFF">
                <a:alpha val="20000"/>
              </a:sysClr>
            </a:solidFill>
          </a:ln>
        </p:spPr>
        <p:style>
          <a:lnRef idx="1">
            <a:srgbClr val="C55456"/>
          </a:lnRef>
          <a:fillRef idx="0">
            <a:srgbClr val="C55456"/>
          </a:fillRef>
          <a:effectRef idx="0">
            <a:srgbClr val="C55456"/>
          </a:effectRef>
          <a:fontRef idx="minor">
            <a:sysClr val="windowText" lastClr="000000"/>
          </a:fontRef>
        </p:style>
      </p:cxnSp>
      <p:cxnSp>
        <p:nvCxnSpPr>
          <p:cNvPr id="46" name="直接连接符 45"/>
          <p:cNvCxnSpPr/>
          <p:nvPr>
            <p:custDataLst>
              <p:tags r:id="rId6"/>
            </p:custDataLst>
          </p:nvPr>
        </p:nvCxnSpPr>
        <p:spPr>
          <a:xfrm>
            <a:off x="9098897" y="1192844"/>
            <a:ext cx="0" cy="544674"/>
          </a:xfrm>
          <a:prstGeom prst="line">
            <a:avLst/>
          </a:prstGeom>
          <a:ln>
            <a:solidFill>
              <a:sysClr val="window" lastClr="FFFFFF">
                <a:alpha val="20000"/>
              </a:sysClr>
            </a:solidFill>
          </a:ln>
        </p:spPr>
        <p:style>
          <a:lnRef idx="1">
            <a:srgbClr val="C55456"/>
          </a:lnRef>
          <a:fillRef idx="0">
            <a:srgbClr val="C55456"/>
          </a:fillRef>
          <a:effectRef idx="0">
            <a:srgbClr val="C55456"/>
          </a:effectRef>
          <a:fontRef idx="minor">
            <a:sysClr val="windowText" lastClr="000000"/>
          </a:fontRef>
        </p:style>
      </p:cxnSp>
      <p:cxnSp>
        <p:nvCxnSpPr>
          <p:cNvPr id="47" name="直接连接符 46"/>
          <p:cNvCxnSpPr/>
          <p:nvPr>
            <p:custDataLst>
              <p:tags r:id="rId7"/>
            </p:custDataLst>
          </p:nvPr>
        </p:nvCxnSpPr>
        <p:spPr>
          <a:xfrm>
            <a:off x="9931927" y="1192844"/>
            <a:ext cx="0" cy="544674"/>
          </a:xfrm>
          <a:prstGeom prst="line">
            <a:avLst/>
          </a:prstGeom>
          <a:ln>
            <a:solidFill>
              <a:sysClr val="window" lastClr="FFFFFF">
                <a:alpha val="20000"/>
              </a:sysClr>
            </a:solidFill>
          </a:ln>
        </p:spPr>
        <p:style>
          <a:lnRef idx="1">
            <a:srgbClr val="C55456"/>
          </a:lnRef>
          <a:fillRef idx="0">
            <a:srgbClr val="C55456"/>
          </a:fillRef>
          <a:effectRef idx="0">
            <a:srgbClr val="C55456"/>
          </a:effectRef>
          <a:fontRef idx="minor">
            <a:sysClr val="windowText" lastClr="000000"/>
          </a:fontRef>
        </p:style>
      </p:cxnSp>
      <p:grpSp>
        <p:nvGrpSpPr>
          <p:cNvPr id="49" name="组合 38"/>
          <p:cNvGrpSpPr/>
          <p:nvPr>
            <p:custDataLst>
              <p:tags r:id="rId8"/>
            </p:custDataLst>
          </p:nvPr>
        </p:nvGrpSpPr>
        <p:grpSpPr>
          <a:xfrm rot="0">
            <a:off x="6067456" y="1759699"/>
            <a:ext cx="106593" cy="3308091"/>
            <a:chOff x="6948264" y="0"/>
            <a:chExt cx="141899" cy="4406651"/>
          </a:xfrm>
          <a:solidFill>
            <a:sysClr val="windowText" lastClr="000000">
              <a:lumMod val="75000"/>
              <a:lumOff val="25000"/>
            </a:sysClr>
          </a:solidFill>
        </p:grpSpPr>
        <p:sp>
          <p:nvSpPr>
            <p:cNvPr id="50" name="圆角矩形 1"/>
            <p:cNvSpPr/>
            <p:nvPr>
              <p:custDataLst>
                <p:tags r:id="rId9"/>
              </p:custDataLst>
            </p:nvPr>
          </p:nvSpPr>
          <p:spPr>
            <a:xfrm rot="5400000">
              <a:off x="6786438" y="885631"/>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grpFill/>
            <a:ln w="25400" cap="flat" cmpd="sng" algn="ctr">
              <a:solidFill>
                <a:srgbClr val="2888AF"/>
              </a:solidFill>
              <a:prstDash val="solid"/>
            </a:ln>
            <a:effectLst/>
          </p:spPr>
          <p:txBody>
            <a:bodyPr wrap="square" lIns="90000" tIns="46800" rIns="90000" bIns="50400" rtlCol="0" anchor="ctr" anchorCtr="0">
              <a:normAutofit fontScale="25000" lnSpcReduction="20000"/>
            </a:bodyPr>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1" name="圆角矩形 1"/>
            <p:cNvSpPr/>
            <p:nvPr>
              <p:custDataLst>
                <p:tags r:id="rId10"/>
              </p:custDataLst>
            </p:nvPr>
          </p:nvSpPr>
          <p:spPr>
            <a:xfrm rot="5400000">
              <a:off x="6791194" y="1344504"/>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grpFill/>
            <a:ln w="25400" cap="flat" cmpd="sng" algn="ctr">
              <a:solidFill>
                <a:srgbClr val="2888AF"/>
              </a:solidFill>
              <a:prstDash val="solid"/>
            </a:ln>
            <a:effectLst/>
          </p:spPr>
          <p:txBody>
            <a:bodyPr wrap="square" lIns="90000" tIns="46800" rIns="90000" bIns="50400" rtlCol="0" anchor="ctr" anchorCtr="0">
              <a:normAutofit fontScale="25000" lnSpcReduction="20000"/>
            </a:bodyPr>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2" name="圆角矩形 1"/>
            <p:cNvSpPr/>
            <p:nvPr>
              <p:custDataLst>
                <p:tags r:id="rId11"/>
              </p:custDataLst>
            </p:nvPr>
          </p:nvSpPr>
          <p:spPr>
            <a:xfrm rot="5400000">
              <a:off x="6786438" y="1803377"/>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grpFill/>
            <a:ln w="25400" cap="flat" cmpd="sng" algn="ctr">
              <a:solidFill>
                <a:srgbClr val="2888AF"/>
              </a:solidFill>
              <a:prstDash val="solid"/>
            </a:ln>
            <a:effectLst/>
          </p:spPr>
          <p:txBody>
            <a:bodyPr wrap="square" lIns="90000" tIns="46800" rIns="90000" bIns="50400" rtlCol="0" anchor="ctr" anchorCtr="0">
              <a:normAutofit fontScale="25000" lnSpcReduction="20000"/>
            </a:bodyPr>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3" name="圆角矩形 1"/>
            <p:cNvSpPr/>
            <p:nvPr>
              <p:custDataLst>
                <p:tags r:id="rId12"/>
              </p:custDataLst>
            </p:nvPr>
          </p:nvSpPr>
          <p:spPr>
            <a:xfrm rot="5400000">
              <a:off x="6786437" y="2262250"/>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grpFill/>
            <a:ln w="25400" cap="flat" cmpd="sng" algn="ctr">
              <a:solidFill>
                <a:srgbClr val="2888AF"/>
              </a:solidFill>
              <a:prstDash val="solid"/>
            </a:ln>
            <a:effectLst/>
          </p:spPr>
          <p:txBody>
            <a:bodyPr wrap="square" lIns="90000" tIns="46800" rIns="90000" bIns="50400" rtlCol="0" anchor="ctr" anchorCtr="0">
              <a:normAutofit fontScale="25000" lnSpcReduction="20000"/>
            </a:bodyPr>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4" name="圆角矩形 1"/>
            <p:cNvSpPr/>
            <p:nvPr>
              <p:custDataLst>
                <p:tags r:id="rId13"/>
              </p:custDataLst>
            </p:nvPr>
          </p:nvSpPr>
          <p:spPr>
            <a:xfrm rot="5400000">
              <a:off x="6786437" y="2721122"/>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grpFill/>
            <a:ln w="25400" cap="flat" cmpd="sng" algn="ctr">
              <a:solidFill>
                <a:srgbClr val="2888AF"/>
              </a:solidFill>
              <a:prstDash val="solid"/>
            </a:ln>
            <a:effectLst/>
          </p:spPr>
          <p:txBody>
            <a:bodyPr wrap="square" lIns="90000" tIns="46800" rIns="90000" bIns="50400" rtlCol="0" anchor="ctr" anchorCtr="0">
              <a:normAutofit fontScale="25000" lnSpcReduction="20000"/>
            </a:bodyPr>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6" name="圆角矩形 44"/>
            <p:cNvSpPr/>
            <p:nvPr>
              <p:custDataLst>
                <p:tags r:id="rId14"/>
              </p:custDataLst>
            </p:nvPr>
          </p:nvSpPr>
          <p:spPr>
            <a:xfrm>
              <a:off x="7005137" y="0"/>
              <a:ext cx="32911" cy="725727"/>
            </a:xfrm>
            <a:prstGeom prst="roundRect">
              <a:avLst/>
            </a:prstGeom>
            <a:grpFill/>
            <a:ln w="25400" cap="flat" cmpd="sng" algn="ctr">
              <a:solidFill>
                <a:srgbClr val="2888AF"/>
              </a:solidFill>
              <a:prstDash val="solid"/>
            </a:ln>
            <a:effectLst/>
          </p:spPr>
          <p:txBody>
            <a:bodyPr wrap="square" lIns="90000" tIns="46800" rIns="90000" bIns="50400" rtlCol="0" anchor="ctr" anchorCtr="0">
              <a:normAutofit/>
            </a:bodyPr>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7" name="圆角矩形 1"/>
            <p:cNvSpPr/>
            <p:nvPr>
              <p:custDataLst>
                <p:tags r:id="rId15"/>
              </p:custDataLst>
            </p:nvPr>
          </p:nvSpPr>
          <p:spPr>
            <a:xfrm rot="5400000">
              <a:off x="6786437" y="3176572"/>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grpFill/>
            <a:ln w="25400" cap="flat" cmpd="sng" algn="ctr">
              <a:solidFill>
                <a:srgbClr val="2888AF"/>
              </a:solidFill>
              <a:prstDash val="solid"/>
            </a:ln>
            <a:effectLst/>
          </p:spPr>
          <p:txBody>
            <a:bodyPr wrap="square" lIns="90000" tIns="46800" rIns="90000" bIns="50400" rtlCol="0" anchor="ctr" anchorCtr="0">
              <a:normAutofit fontScale="25000" lnSpcReduction="20000"/>
            </a:bodyPr>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62" name="圆角矩形 1"/>
            <p:cNvSpPr/>
            <p:nvPr>
              <p:custDataLst>
                <p:tags r:id="rId16"/>
              </p:custDataLst>
            </p:nvPr>
          </p:nvSpPr>
          <p:spPr>
            <a:xfrm rot="5400000">
              <a:off x="6786437" y="3646887"/>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grpFill/>
            <a:ln w="25400" cap="flat" cmpd="sng" algn="ctr">
              <a:solidFill>
                <a:srgbClr val="2888AF"/>
              </a:solidFill>
              <a:prstDash val="solid"/>
            </a:ln>
            <a:effectLst/>
          </p:spPr>
          <p:txBody>
            <a:bodyPr wrap="square" lIns="90000" tIns="46800" rIns="90000" bIns="50400" rtlCol="0" anchor="ctr" anchorCtr="0">
              <a:normAutofit fontScale="25000" lnSpcReduction="20000"/>
            </a:bodyPr>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63" name="圆角矩形 1"/>
            <p:cNvSpPr/>
            <p:nvPr>
              <p:custDataLst>
                <p:tags r:id="rId17"/>
              </p:custDataLst>
            </p:nvPr>
          </p:nvSpPr>
          <p:spPr>
            <a:xfrm rot="5400000">
              <a:off x="6786437" y="4107683"/>
              <a:ext cx="460795" cy="137142"/>
            </a:xfrm>
            <a:custGeom>
              <a:avLst/>
              <a:gdLst/>
              <a:ahLst/>
              <a:cxnLst/>
              <a:rect l="l" t="t" r="r" b="b"/>
              <a:pathLst>
                <a:path w="1008112" h="300033">
                  <a:moveTo>
                    <a:pt x="74675" y="151350"/>
                  </a:moveTo>
                  <a:cubicBezTo>
                    <a:pt x="74675" y="201798"/>
                    <a:pt x="115572" y="242694"/>
                    <a:pt x="166020" y="242694"/>
                  </a:cubicBezTo>
                  <a:lnTo>
                    <a:pt x="558960" y="242694"/>
                  </a:lnTo>
                  <a:cubicBezTo>
                    <a:pt x="609408" y="242694"/>
                    <a:pt x="650304" y="201798"/>
                    <a:pt x="650304" y="151350"/>
                  </a:cubicBezTo>
                  <a:cubicBezTo>
                    <a:pt x="650304" y="100903"/>
                    <a:pt x="609408" y="60006"/>
                    <a:pt x="558960" y="60006"/>
                  </a:cubicBezTo>
                  <a:lnTo>
                    <a:pt x="166020" y="60006"/>
                  </a:lnTo>
                  <a:cubicBezTo>
                    <a:pt x="115572" y="60006"/>
                    <a:pt x="74675" y="100903"/>
                    <a:pt x="74675" y="151350"/>
                  </a:cubicBezTo>
                  <a:close/>
                  <a:moveTo>
                    <a:pt x="0" y="150017"/>
                  </a:moveTo>
                  <a:cubicBezTo>
                    <a:pt x="0" y="67165"/>
                    <a:pt x="67165" y="0"/>
                    <a:pt x="150017" y="0"/>
                  </a:cubicBezTo>
                  <a:lnTo>
                    <a:pt x="570063" y="0"/>
                  </a:lnTo>
                  <a:cubicBezTo>
                    <a:pt x="639957" y="0"/>
                    <a:pt x="698687" y="47798"/>
                    <a:pt x="712645" y="113187"/>
                  </a:cubicBezTo>
                  <a:lnTo>
                    <a:pt x="996112" y="113187"/>
                  </a:lnTo>
                  <a:cubicBezTo>
                    <a:pt x="1002739" y="113187"/>
                    <a:pt x="1008112" y="118560"/>
                    <a:pt x="1008112" y="125187"/>
                  </a:cubicBezTo>
                  <a:lnTo>
                    <a:pt x="1008112" y="173187"/>
                  </a:lnTo>
                  <a:cubicBezTo>
                    <a:pt x="1008112" y="179814"/>
                    <a:pt x="1002739" y="185187"/>
                    <a:pt x="996112" y="185187"/>
                  </a:cubicBezTo>
                  <a:lnTo>
                    <a:pt x="712980" y="185187"/>
                  </a:lnTo>
                  <a:cubicBezTo>
                    <a:pt x="699696" y="251409"/>
                    <a:pt x="640558" y="300033"/>
                    <a:pt x="570063" y="300033"/>
                  </a:cubicBezTo>
                  <a:lnTo>
                    <a:pt x="150017" y="300033"/>
                  </a:lnTo>
                  <a:cubicBezTo>
                    <a:pt x="67165" y="300033"/>
                    <a:pt x="0" y="232869"/>
                    <a:pt x="0" y="150017"/>
                  </a:cubicBezTo>
                  <a:close/>
                </a:path>
              </a:pathLst>
            </a:custGeom>
            <a:grpFill/>
            <a:ln w="25400" cap="flat" cmpd="sng" algn="ctr">
              <a:solidFill>
                <a:srgbClr val="2888AF"/>
              </a:solidFill>
              <a:prstDash val="solid"/>
            </a:ln>
            <a:effectLst/>
          </p:spPr>
          <p:txBody>
            <a:bodyPr wrap="square" lIns="90000" tIns="46800" rIns="90000" bIns="50400" rtlCol="0" anchor="ctr" anchorCtr="0">
              <a:normAutofit fontScale="25000" lnSpcReduction="20000"/>
            </a:bodyPr>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sp>
        <p:nvSpPr>
          <p:cNvPr id="64" name="椭圆 36"/>
          <p:cNvSpPr/>
          <p:nvPr>
            <p:custDataLst>
              <p:tags r:id="rId18"/>
            </p:custDataLst>
          </p:nvPr>
        </p:nvSpPr>
        <p:spPr>
          <a:xfrm>
            <a:off x="5395856" y="5087507"/>
            <a:ext cx="1428228" cy="1428228"/>
          </a:xfrm>
          <a:prstGeom prst="ellipse">
            <a:avLst/>
          </a:prstGeom>
          <a:solidFill>
            <a:schemeClr val="accent2"/>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12700"/>
          </a:sp3d>
        </p:spPr>
        <p:txBody>
          <a:bodyPr wrap="square" lIns="90000" tIns="46800" rIns="90000" bIns="50400" rtlCol="0" anchor="ctr" anchorCtr="0">
            <a:normAutofit/>
          </a:bodyPr>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nvGrpSpPr>
          <p:cNvPr id="66" name="组合 65"/>
          <p:cNvGrpSpPr/>
          <p:nvPr>
            <p:custDataLst>
              <p:tags r:id="rId19"/>
            </p:custDataLst>
          </p:nvPr>
        </p:nvGrpSpPr>
        <p:grpSpPr>
          <a:xfrm rot="0">
            <a:off x="939268" y="2465187"/>
            <a:ext cx="5274831" cy="662358"/>
            <a:chOff x="185751" y="735271"/>
            <a:chExt cx="6029356" cy="757130"/>
          </a:xfrm>
        </p:grpSpPr>
        <p:sp>
          <p:nvSpPr>
            <p:cNvPr id="67" name="文本框 66"/>
            <p:cNvSpPr txBox="1"/>
            <p:nvPr>
              <p:custDataLst>
                <p:tags r:id="rId20"/>
              </p:custDataLst>
            </p:nvPr>
          </p:nvSpPr>
          <p:spPr>
            <a:xfrm>
              <a:off x="185751" y="735271"/>
              <a:ext cx="3827271" cy="757130"/>
            </a:xfrm>
            <a:prstGeom prst="rect">
              <a:avLst/>
            </a:prstGeom>
            <a:noFill/>
          </p:spPr>
          <p:txBody>
            <a:bodyPr wrap="square" lIns="90000" tIns="46800" rIns="90000" bIns="50400" rtlCol="0" anchor="ctr" anchorCtr="0">
              <a:normAutofit fontScale="90000" lnSpcReduction="10000"/>
            </a:bodyPr>
            <a:p>
              <a:pPr marL="0" lvl="0" indent="0" algn="r">
                <a:lnSpc>
                  <a:spcPct val="120000"/>
                </a:lnSpc>
                <a:spcBef>
                  <a:spcPts val="0"/>
                </a:spcBef>
                <a:spcAft>
                  <a:spcPts val="0"/>
                </a:spcAft>
                <a:buSzPct val="100000"/>
              </a:pPr>
              <a:r>
                <a:rPr lang="zh-CN" altLang="zh-CN" sz="1800" dirty="0" smtClean="0">
                  <a:solidFill>
                    <a:schemeClr val="tx1"/>
                  </a:solidFill>
                  <a:effectLst>
                    <a:outerShdw blurRad="38100" dist="25400" dir="5400000" algn="ctr" rotWithShape="0">
                      <a:srgbClr val="6E747A">
                        <a:alpha val="43000"/>
                      </a:srgbClr>
                    </a:outerShdw>
                  </a:effectLst>
                  <a:latin typeface="+mj-ea"/>
                  <a:ea typeface="+mj-ea"/>
                  <a:sym typeface="宋体" panose="02010600030101010101" pitchFamily="2" charset="-122"/>
                </a:rPr>
                <a:t>（一）个体户、个人独资企业投资人的法律责任</a:t>
              </a:r>
              <a:endParaRPr lang="zh-CN" altLang="zh-CN" sz="1800" dirty="0" smtClean="0">
                <a:solidFill>
                  <a:schemeClr val="tx1"/>
                </a:solidFill>
                <a:effectLst>
                  <a:outerShdw blurRad="38100" dist="25400" dir="5400000" algn="ctr" rotWithShape="0">
                    <a:srgbClr val="6E747A">
                      <a:alpha val="43000"/>
                    </a:srgbClr>
                  </a:outerShdw>
                </a:effectLst>
                <a:latin typeface="+mj-ea"/>
                <a:ea typeface="+mj-ea"/>
                <a:sym typeface="宋体" panose="02010600030101010101" pitchFamily="2" charset="-122"/>
              </a:endParaRPr>
            </a:p>
          </p:txBody>
        </p:sp>
        <p:sp>
          <p:nvSpPr>
            <p:cNvPr id="68" name="椭圆 50"/>
            <p:cNvSpPr/>
            <p:nvPr>
              <p:custDataLst>
                <p:tags r:id="rId21"/>
              </p:custDataLst>
            </p:nvPr>
          </p:nvSpPr>
          <p:spPr>
            <a:xfrm>
              <a:off x="6001049" y="1014583"/>
              <a:ext cx="214058" cy="214058"/>
            </a:xfrm>
            <a:prstGeom prst="ellipse">
              <a:avLst/>
            </a:prstGeom>
            <a:solidFill>
              <a:srgbClr val="FFFFFF"/>
            </a:solidFill>
            <a:ln w="107950" cap="flat" cmpd="sng" algn="ctr">
              <a:solidFill>
                <a:srgbClr val="4276AA"/>
              </a:solidFill>
              <a:prstDash val="solid"/>
            </a:ln>
            <a:effectLst/>
          </p:spPr>
          <p:txBody>
            <a:bodyPr wrap="square" lIns="90000" tIns="46800" rIns="90000" bIns="50400" rtlCol="0" anchor="ctr" anchorCtr="0">
              <a:normAutofit fontScale="25000" lnSpcReduction="20000"/>
            </a:bodyPr>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outerShdw blurRad="50800" dist="38100" dir="5400000" algn="t" rotWithShape="0">
                    <a:prstClr val="black">
                      <a:alpha val="40000"/>
                    </a:prstClr>
                  </a:outerShdw>
                </a:effectLst>
                <a:uLnTx/>
                <a:uFillTx/>
              </a:endParaRPr>
            </a:p>
          </p:txBody>
        </p:sp>
        <p:cxnSp>
          <p:nvCxnSpPr>
            <p:cNvPr id="69" name="直接连接符 68"/>
            <p:cNvCxnSpPr/>
            <p:nvPr>
              <p:custDataLst>
                <p:tags r:id="rId22"/>
              </p:custDataLst>
            </p:nvPr>
          </p:nvCxnSpPr>
          <p:spPr>
            <a:xfrm>
              <a:off x="4646319" y="1121612"/>
              <a:ext cx="1266825" cy="0"/>
            </a:xfrm>
            <a:prstGeom prst="line">
              <a:avLst/>
            </a:prstGeom>
            <a:ln w="12700">
              <a:solidFill>
                <a:srgbClr val="4276AA"/>
              </a:solidFill>
              <a:prstDash val="dash"/>
            </a:ln>
          </p:spPr>
          <p:style>
            <a:lnRef idx="1">
              <a:srgbClr val="C55456"/>
            </a:lnRef>
            <a:fillRef idx="0">
              <a:srgbClr val="C55456"/>
            </a:fillRef>
            <a:effectRef idx="0">
              <a:srgbClr val="C55456"/>
            </a:effectRef>
            <a:fontRef idx="minor">
              <a:sysClr val="windowText" lastClr="000000"/>
            </a:fontRef>
          </p:style>
        </p:cxnSp>
        <p:sp>
          <p:nvSpPr>
            <p:cNvPr id="70" name="Rounded Rectangle 71"/>
            <p:cNvSpPr/>
            <p:nvPr>
              <p:custDataLst>
                <p:tags r:id="rId23"/>
              </p:custDataLst>
            </p:nvPr>
          </p:nvSpPr>
          <p:spPr>
            <a:xfrm flipH="1">
              <a:off x="4091833" y="806132"/>
              <a:ext cx="535369" cy="535509"/>
            </a:xfrm>
            <a:prstGeom prst="roundRect">
              <a:avLst/>
            </a:prstGeom>
            <a:solidFill>
              <a:srgbClr val="C55456"/>
            </a:solidFill>
            <a:ln>
              <a:noFill/>
            </a:ln>
          </p:spPr>
          <p:style>
            <a:lnRef idx="2">
              <a:srgbClr val="C55456">
                <a:shade val="50000"/>
              </a:srgbClr>
            </a:lnRef>
            <a:fillRef idx="1">
              <a:srgbClr val="C55456"/>
            </a:fillRef>
            <a:effectRef idx="0">
              <a:srgbClr val="C55456"/>
            </a:effectRef>
            <a:fontRef idx="minor">
              <a:sysClr val="window" lastClr="FFFFFF"/>
            </a:fontRef>
          </p:style>
          <p:txBody>
            <a:bodyPr wrap="square" lIns="90000" tIns="46800" rIns="90000" bIns="50400" rtlCol="0" anchor="ctr" anchorCtr="0">
              <a:normAutofit fontScale="90000"/>
            </a:bodyPr>
            <a:p>
              <a:pPr algn="ctr"/>
              <a:r>
                <a:rPr lang="en-US" sz="1800" dirty="0" smtClean="0">
                  <a:solidFill>
                    <a:sysClr val="window" lastClr="FFFFFF"/>
                  </a:solidFill>
                </a:rPr>
                <a:t>01</a:t>
              </a:r>
              <a:endParaRPr lang="en-US" sz="1800" dirty="0" smtClean="0">
                <a:solidFill>
                  <a:sysClr val="window" lastClr="FFFFFF"/>
                </a:solidFill>
              </a:endParaRPr>
            </a:p>
          </p:txBody>
        </p:sp>
      </p:grpSp>
      <p:grpSp>
        <p:nvGrpSpPr>
          <p:cNvPr id="71" name="组合 70"/>
          <p:cNvGrpSpPr/>
          <p:nvPr>
            <p:custDataLst>
              <p:tags r:id="rId24"/>
            </p:custDataLst>
          </p:nvPr>
        </p:nvGrpSpPr>
        <p:grpSpPr>
          <a:xfrm rot="0">
            <a:off x="6026174" y="3406043"/>
            <a:ext cx="4868174" cy="662358"/>
            <a:chOff x="5999985" y="1356191"/>
            <a:chExt cx="5564000" cy="757130"/>
          </a:xfrm>
        </p:grpSpPr>
        <p:sp>
          <p:nvSpPr>
            <p:cNvPr id="72" name="椭圆 51"/>
            <p:cNvSpPr/>
            <p:nvPr>
              <p:custDataLst>
                <p:tags r:id="rId25"/>
              </p:custDataLst>
            </p:nvPr>
          </p:nvSpPr>
          <p:spPr>
            <a:xfrm>
              <a:off x="5999985" y="1647723"/>
              <a:ext cx="214058" cy="214058"/>
            </a:xfrm>
            <a:prstGeom prst="ellipse">
              <a:avLst/>
            </a:prstGeom>
            <a:solidFill>
              <a:srgbClr val="FFFFFF"/>
            </a:solidFill>
            <a:ln w="107950" cap="flat" cmpd="sng" algn="ctr">
              <a:solidFill>
                <a:srgbClr val="2888AF"/>
              </a:solidFill>
              <a:prstDash val="solid"/>
            </a:ln>
            <a:effectLst/>
          </p:spPr>
          <p:txBody>
            <a:bodyPr wrap="square" lIns="90000" tIns="46800" rIns="90000" bIns="50400" rtlCol="0" anchor="ctr" anchorCtr="0">
              <a:normAutofit fontScale="25000" lnSpcReduction="20000"/>
            </a:bodyPr>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cxnSp>
          <p:nvCxnSpPr>
            <p:cNvPr id="73" name="直接连接符 72"/>
            <p:cNvCxnSpPr/>
            <p:nvPr>
              <p:custDataLst>
                <p:tags r:id="rId26"/>
              </p:custDataLst>
            </p:nvPr>
          </p:nvCxnSpPr>
          <p:spPr>
            <a:xfrm>
              <a:off x="6265793" y="1754752"/>
              <a:ext cx="1266825" cy="0"/>
            </a:xfrm>
            <a:prstGeom prst="line">
              <a:avLst/>
            </a:prstGeom>
            <a:ln w="12700">
              <a:solidFill>
                <a:srgbClr val="2888AF"/>
              </a:solidFill>
              <a:prstDash val="dash"/>
            </a:ln>
          </p:spPr>
          <p:style>
            <a:lnRef idx="1">
              <a:srgbClr val="C55456"/>
            </a:lnRef>
            <a:fillRef idx="0">
              <a:srgbClr val="C55456"/>
            </a:fillRef>
            <a:effectRef idx="0">
              <a:srgbClr val="C55456"/>
            </a:effectRef>
            <a:fontRef idx="minor">
              <a:sysClr val="windowText" lastClr="000000"/>
            </a:fontRef>
          </p:style>
        </p:cxnSp>
        <p:sp>
          <p:nvSpPr>
            <p:cNvPr id="74" name="Rounded Rectangle 59"/>
            <p:cNvSpPr/>
            <p:nvPr>
              <p:custDataLst>
                <p:tags r:id="rId27"/>
              </p:custDataLst>
            </p:nvPr>
          </p:nvSpPr>
          <p:spPr>
            <a:xfrm>
              <a:off x="7532510" y="1487062"/>
              <a:ext cx="535369" cy="535509"/>
            </a:xfrm>
            <a:prstGeom prst="roundRect">
              <a:avLst/>
            </a:prstGeom>
            <a:solidFill>
              <a:sysClr val="windowText" lastClr="000000">
                <a:lumMod val="75000"/>
                <a:lumOff val="25000"/>
              </a:sysClr>
            </a:solidFill>
            <a:ln>
              <a:noFill/>
            </a:ln>
          </p:spPr>
          <p:style>
            <a:lnRef idx="2">
              <a:srgbClr val="C55456">
                <a:shade val="50000"/>
              </a:srgbClr>
            </a:lnRef>
            <a:fillRef idx="1">
              <a:srgbClr val="C55456"/>
            </a:fillRef>
            <a:effectRef idx="0">
              <a:srgbClr val="C55456"/>
            </a:effectRef>
            <a:fontRef idx="minor">
              <a:sysClr val="window" lastClr="FFFFFF"/>
            </a:fontRef>
          </p:style>
          <p:txBody>
            <a:bodyPr wrap="square" lIns="90000" tIns="46800" rIns="90000" bIns="50400" rtlCol="0" anchor="ctr" anchorCtr="0">
              <a:normAutofit fontScale="90000"/>
            </a:bodyPr>
            <a:p>
              <a:pPr algn="ctr"/>
              <a:r>
                <a:rPr lang="en-US" sz="1800" dirty="0" smtClean="0">
                  <a:solidFill>
                    <a:sysClr val="window" lastClr="FFFFFF"/>
                  </a:solidFill>
                </a:rPr>
                <a:t>02</a:t>
              </a:r>
              <a:endParaRPr lang="en-US" sz="1800" dirty="0" smtClean="0">
                <a:solidFill>
                  <a:sysClr val="window" lastClr="FFFFFF"/>
                </a:solidFill>
              </a:endParaRPr>
            </a:p>
          </p:txBody>
        </p:sp>
        <p:sp>
          <p:nvSpPr>
            <p:cNvPr id="75" name="文本框 74"/>
            <p:cNvSpPr txBox="1"/>
            <p:nvPr>
              <p:custDataLst>
                <p:tags r:id="rId28"/>
              </p:custDataLst>
            </p:nvPr>
          </p:nvSpPr>
          <p:spPr>
            <a:xfrm>
              <a:off x="8164030" y="1356191"/>
              <a:ext cx="3399955" cy="757130"/>
            </a:xfrm>
            <a:prstGeom prst="rect">
              <a:avLst/>
            </a:prstGeom>
            <a:noFill/>
          </p:spPr>
          <p:txBody>
            <a:bodyPr wrap="square" lIns="90000" tIns="46800" rIns="90000" bIns="50400" rtlCol="0" anchor="ctr" anchorCtr="0">
              <a:normAutofit fontScale="90000" lnSpcReduction="10000"/>
            </a:bodyPr>
            <a:p>
              <a:pPr marL="0" lvl="0" indent="0" algn="l">
                <a:lnSpc>
                  <a:spcPct val="120000"/>
                </a:lnSpc>
                <a:spcBef>
                  <a:spcPts val="0"/>
                </a:spcBef>
                <a:spcAft>
                  <a:spcPts val="0"/>
                </a:spcAft>
                <a:buSzPct val="100000"/>
              </a:pPr>
              <a:r>
                <a:rPr lang="zh-CN" altLang="zh-CN" sz="1800" dirty="0" smtClean="0">
                  <a:solidFill>
                    <a:schemeClr val="tx1"/>
                  </a:solidFill>
                  <a:effectLst>
                    <a:outerShdw blurRad="38100" dist="25400" dir="5400000" algn="ctr" rotWithShape="0">
                      <a:srgbClr val="6E747A">
                        <a:alpha val="43000"/>
                      </a:srgbClr>
                    </a:outerShdw>
                  </a:effectLst>
                  <a:latin typeface="+mj-ea"/>
                  <a:ea typeface="+mj-ea"/>
                  <a:sym typeface="宋体" panose="02010600030101010101" pitchFamily="2" charset="-122"/>
                </a:rPr>
                <a:t>（二）合伙企业投资人的法律责任</a:t>
              </a:r>
              <a:endParaRPr lang="zh-CN" altLang="zh-CN" sz="1800" dirty="0" smtClean="0">
                <a:solidFill>
                  <a:schemeClr val="tx1"/>
                </a:solidFill>
                <a:effectLst>
                  <a:outerShdw blurRad="38100" dist="25400" dir="5400000" algn="ctr" rotWithShape="0">
                    <a:srgbClr val="6E747A">
                      <a:alpha val="43000"/>
                    </a:srgbClr>
                  </a:outerShdw>
                </a:effectLst>
                <a:latin typeface="+mj-ea"/>
                <a:ea typeface="+mj-ea"/>
                <a:sym typeface="宋体" panose="02010600030101010101" pitchFamily="2" charset="-122"/>
              </a:endParaRPr>
            </a:p>
          </p:txBody>
        </p:sp>
      </p:grpSp>
      <p:grpSp>
        <p:nvGrpSpPr>
          <p:cNvPr id="76" name="组合 75"/>
          <p:cNvGrpSpPr/>
          <p:nvPr>
            <p:custDataLst>
              <p:tags r:id="rId29"/>
            </p:custDataLst>
          </p:nvPr>
        </p:nvGrpSpPr>
        <p:grpSpPr>
          <a:xfrm rot="0">
            <a:off x="939268" y="4346899"/>
            <a:ext cx="5274831" cy="662358"/>
            <a:chOff x="185751" y="1961199"/>
            <a:chExt cx="6029356" cy="757130"/>
          </a:xfrm>
        </p:grpSpPr>
        <p:sp>
          <p:nvSpPr>
            <p:cNvPr id="77" name="文本框 76"/>
            <p:cNvSpPr txBox="1"/>
            <p:nvPr>
              <p:custDataLst>
                <p:tags r:id="rId30"/>
              </p:custDataLst>
            </p:nvPr>
          </p:nvSpPr>
          <p:spPr>
            <a:xfrm>
              <a:off x="185751" y="1961199"/>
              <a:ext cx="3827271" cy="757130"/>
            </a:xfrm>
            <a:prstGeom prst="rect">
              <a:avLst/>
            </a:prstGeom>
            <a:noFill/>
          </p:spPr>
          <p:txBody>
            <a:bodyPr wrap="square" lIns="90000" tIns="46800" rIns="90000" bIns="50400" rtlCol="0" anchor="ctr" anchorCtr="0">
              <a:normAutofit fontScale="90000"/>
            </a:bodyPr>
            <a:p>
              <a:pPr marL="0" lvl="0" indent="0" algn="r">
                <a:lnSpc>
                  <a:spcPct val="120000"/>
                </a:lnSpc>
                <a:spcBef>
                  <a:spcPts val="0"/>
                </a:spcBef>
                <a:spcAft>
                  <a:spcPts val="0"/>
                </a:spcAft>
                <a:buSzPct val="100000"/>
              </a:pPr>
              <a:r>
                <a:rPr lang="zh-CN" altLang="zh-CN" sz="1800" dirty="0" smtClean="0">
                  <a:solidFill>
                    <a:schemeClr val="tx1"/>
                  </a:solidFill>
                  <a:effectLst>
                    <a:outerShdw blurRad="38100" dist="38100" dir="2700000" algn="tl">
                      <a:srgbClr val="000000">
                        <a:alpha val="43137"/>
                      </a:srgbClr>
                    </a:outerShdw>
                  </a:effectLst>
                  <a:latin typeface="+mj-ea"/>
                  <a:ea typeface="+mj-ea"/>
                  <a:sym typeface="宋体" panose="02010600030101010101" pitchFamily="2" charset="-122"/>
                </a:rPr>
                <a:t>（三）公司企业投资人的法律责任</a:t>
              </a:r>
              <a:endParaRPr lang="zh-CN" altLang="zh-CN" sz="1800" dirty="0" smtClean="0">
                <a:solidFill>
                  <a:schemeClr val="tx1"/>
                </a:solidFill>
                <a:effectLst>
                  <a:outerShdw blurRad="38100" dist="38100" dir="2700000" algn="tl">
                    <a:srgbClr val="000000">
                      <a:alpha val="43137"/>
                    </a:srgbClr>
                  </a:outerShdw>
                </a:effectLst>
                <a:latin typeface="+mj-ea"/>
                <a:ea typeface="+mj-ea"/>
                <a:sym typeface="宋体" panose="02010600030101010101" pitchFamily="2" charset="-122"/>
              </a:endParaRPr>
            </a:p>
          </p:txBody>
        </p:sp>
        <p:sp>
          <p:nvSpPr>
            <p:cNvPr id="23" name="椭圆 52"/>
            <p:cNvSpPr/>
            <p:nvPr>
              <p:custDataLst>
                <p:tags r:id="rId31"/>
              </p:custDataLst>
            </p:nvPr>
          </p:nvSpPr>
          <p:spPr>
            <a:xfrm>
              <a:off x="6001049" y="2271859"/>
              <a:ext cx="214058" cy="214058"/>
            </a:xfrm>
            <a:prstGeom prst="ellipse">
              <a:avLst/>
            </a:prstGeom>
            <a:solidFill>
              <a:srgbClr val="FFFFFF"/>
            </a:solidFill>
            <a:ln w="107950" cap="flat" cmpd="sng" algn="ctr">
              <a:solidFill>
                <a:srgbClr val="4276AA"/>
              </a:solidFill>
              <a:prstDash val="solid"/>
            </a:ln>
            <a:effectLst/>
          </p:spPr>
          <p:txBody>
            <a:bodyPr wrap="square" lIns="90000" tIns="46800" rIns="90000" bIns="50400" rtlCol="0" anchor="ctr" anchorCtr="0">
              <a:normAutofit fontScale="25000" lnSpcReduction="20000"/>
            </a:bodyPr>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cxnSp>
          <p:nvCxnSpPr>
            <p:cNvPr id="79" name="直接连接符 78"/>
            <p:cNvCxnSpPr/>
            <p:nvPr>
              <p:custDataLst>
                <p:tags r:id="rId32"/>
              </p:custDataLst>
            </p:nvPr>
          </p:nvCxnSpPr>
          <p:spPr>
            <a:xfrm>
              <a:off x="4646319" y="2378888"/>
              <a:ext cx="1266825" cy="0"/>
            </a:xfrm>
            <a:prstGeom prst="line">
              <a:avLst/>
            </a:prstGeom>
            <a:ln w="12700">
              <a:solidFill>
                <a:srgbClr val="4276AA"/>
              </a:solidFill>
              <a:prstDash val="dash"/>
            </a:ln>
          </p:spPr>
          <p:style>
            <a:lnRef idx="1">
              <a:srgbClr val="C55456"/>
            </a:lnRef>
            <a:fillRef idx="0">
              <a:srgbClr val="C55456"/>
            </a:fillRef>
            <a:effectRef idx="0">
              <a:srgbClr val="C55456"/>
            </a:effectRef>
            <a:fontRef idx="minor">
              <a:sysClr val="windowText" lastClr="000000"/>
            </a:fontRef>
          </p:style>
        </p:cxnSp>
        <p:sp>
          <p:nvSpPr>
            <p:cNvPr id="80" name="Rounded Rectangle 63"/>
            <p:cNvSpPr/>
            <p:nvPr>
              <p:custDataLst>
                <p:tags r:id="rId33"/>
              </p:custDataLst>
            </p:nvPr>
          </p:nvSpPr>
          <p:spPr>
            <a:xfrm flipH="1">
              <a:off x="4091833" y="2105811"/>
              <a:ext cx="535369" cy="535509"/>
            </a:xfrm>
            <a:prstGeom prst="roundRect">
              <a:avLst/>
            </a:prstGeom>
            <a:solidFill>
              <a:srgbClr val="C55456"/>
            </a:solidFill>
            <a:ln>
              <a:noFill/>
            </a:ln>
          </p:spPr>
          <p:style>
            <a:lnRef idx="2">
              <a:srgbClr val="C55456">
                <a:shade val="50000"/>
              </a:srgbClr>
            </a:lnRef>
            <a:fillRef idx="1">
              <a:srgbClr val="C55456"/>
            </a:fillRef>
            <a:effectRef idx="0">
              <a:srgbClr val="C55456"/>
            </a:effectRef>
            <a:fontRef idx="minor">
              <a:sysClr val="window" lastClr="FFFFFF"/>
            </a:fontRef>
          </p:style>
          <p:txBody>
            <a:bodyPr wrap="square" lIns="90000" tIns="46800" rIns="90000" bIns="50400" rtlCol="0" anchor="ctr" anchorCtr="0">
              <a:normAutofit fontScale="90000"/>
            </a:bodyPr>
            <a:p>
              <a:pPr algn="ctr"/>
              <a:r>
                <a:rPr lang="en-US" sz="1800" dirty="0" smtClean="0">
                  <a:solidFill>
                    <a:sysClr val="window" lastClr="FFFFFF"/>
                  </a:solidFill>
                </a:rPr>
                <a:t>03</a:t>
              </a:r>
              <a:endParaRPr lang="en-US" sz="1800" dirty="0" smtClean="0">
                <a:solidFill>
                  <a:sysClr val="window" lastClr="FFFFFF"/>
                </a:solidFill>
              </a:endParaRPr>
            </a:p>
          </p:txBody>
        </p:sp>
      </p:grpSp>
    </p:spTree>
    <p:custDataLst>
      <p:tags r:id="rId34"/>
    </p:custData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5</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创业资金来源</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7" name="矩形 16"/>
          <p:cNvSpPr/>
          <p:nvPr>
            <p:custDataLst>
              <p:tags r:id="rId2"/>
            </p:custDataLst>
          </p:nvPr>
        </p:nvSpPr>
        <p:spPr>
          <a:xfrm>
            <a:off x="2724683" y="1637665"/>
            <a:ext cx="8357972" cy="1519226"/>
          </a:xfrm>
          <a:prstGeom prst="rect">
            <a:avLst/>
          </a:prstGeom>
        </p:spPr>
        <p:txBody>
          <a:bodyPr wrap="square" anchor="ctr" anchorCtr="0">
            <a:normAutofit lnSpcReduction="20000"/>
          </a:bodyPr>
          <a:p>
            <a:pPr marL="0" lvl="0" indent="0" algn="just">
              <a:lnSpc>
                <a:spcPct val="140000"/>
              </a:lnSpc>
              <a:spcBef>
                <a:spcPts val="0"/>
              </a:spcBef>
              <a:spcAft>
                <a:spcPts val="0"/>
              </a:spcAft>
              <a:buSzPct val="100000"/>
            </a:pPr>
            <a:r>
              <a:rPr lang="zh-CN" altLang="en-US" sz="1800" b="1" dirty="0">
                <a:solidFill>
                  <a:schemeClr val="tx1"/>
                </a:solidFill>
                <a:latin typeface="+mn-ea"/>
                <a:ea typeface="+mn-ea"/>
                <a:cs typeface="+mn-ea"/>
                <a:sym typeface="+mn-ea"/>
              </a:rPr>
              <a:t>创业资金（Venture capital）</a:t>
            </a:r>
            <a:r>
              <a:rPr lang="zh-CN" altLang="en-US" sz="1800" dirty="0">
                <a:solidFill>
                  <a:schemeClr val="tx1"/>
                </a:solidFill>
                <a:latin typeface="+mn-ea"/>
                <a:ea typeface="+mn-ea"/>
                <a:cs typeface="+mn-ea"/>
                <a:sym typeface="+mn-ea"/>
              </a:rPr>
              <a:t>是指创业者进行创业时，全部的资本投入。包括创业者能力提高的就业培训、店铺租赁、店面装修、店面展示商品所需资金以及数量不等的流动资金。</a:t>
            </a:r>
            <a:endParaRPr lang="zh-CN" altLang="en-US" sz="1800" dirty="0">
              <a:solidFill>
                <a:schemeClr val="tx1"/>
              </a:solidFill>
              <a:latin typeface="+mn-ea"/>
              <a:ea typeface="+mn-ea"/>
              <a:cs typeface="+mn-ea"/>
              <a:sym typeface="+mn-ea"/>
            </a:endParaRPr>
          </a:p>
        </p:txBody>
      </p:sp>
      <p:sp>
        <p:nvSpPr>
          <p:cNvPr id="18" name="矩形 17"/>
          <p:cNvSpPr/>
          <p:nvPr>
            <p:custDataLst>
              <p:tags r:id="rId3"/>
            </p:custDataLst>
          </p:nvPr>
        </p:nvSpPr>
        <p:spPr>
          <a:xfrm>
            <a:off x="2699437" y="3367029"/>
            <a:ext cx="8357972" cy="1877128"/>
          </a:xfrm>
          <a:prstGeom prst="rect">
            <a:avLst/>
          </a:prstGeom>
        </p:spPr>
        <p:txBody>
          <a:bodyPr wrap="square" anchor="ctr" anchorCtr="0"/>
          <a:p>
            <a:pPr marL="0" lvl="0" indent="0" algn="just">
              <a:lnSpc>
                <a:spcPct val="120000"/>
              </a:lnSpc>
              <a:spcBef>
                <a:spcPts val="0"/>
              </a:spcBef>
              <a:spcAft>
                <a:spcPts val="0"/>
              </a:spcAft>
              <a:buSzPct val="100000"/>
            </a:pPr>
            <a:r>
              <a:rPr lang="zh-CN" altLang="en-US" sz="1800" b="1" dirty="0">
                <a:solidFill>
                  <a:schemeClr val="tx1"/>
                </a:solidFill>
                <a:latin typeface="+mn-ea"/>
                <a:ea typeface="+mn-ea"/>
                <a:sym typeface="+mn-ea"/>
              </a:rPr>
              <a:t>创业资金来源</a:t>
            </a:r>
            <a:r>
              <a:rPr lang="zh-CN" altLang="en-US" sz="1800" dirty="0">
                <a:solidFill>
                  <a:schemeClr val="tx1"/>
                </a:solidFill>
                <a:latin typeface="+mn-ea"/>
                <a:ea typeface="+mn-ea"/>
                <a:sym typeface="+mn-ea"/>
              </a:rPr>
              <a:t>：一是自筹资金，二是社会筹资。从狭义上讲，融资即是一个企业的资金筹集的行为与过程，也就是说公司根据自身的生产经营情况、资金拥有的状况，以及公司未来经营发展的需要，通过科学的预测和决策，采用一定的方式，从一定的渠道和方式去筹集资金。</a:t>
            </a:r>
            <a:endParaRPr lang="zh-CN" altLang="en-US" sz="1800" dirty="0">
              <a:solidFill>
                <a:schemeClr val="tx1"/>
              </a:solidFill>
              <a:latin typeface="+mn-ea"/>
              <a:ea typeface="+mn-ea"/>
              <a:sym typeface="+mn-ea"/>
            </a:endParaRPr>
          </a:p>
        </p:txBody>
      </p:sp>
      <p:sp>
        <p:nvSpPr>
          <p:cNvPr id="19" name="圆角矩形 18"/>
          <p:cNvSpPr/>
          <p:nvPr>
            <p:custDataLst>
              <p:tags r:id="rId4"/>
            </p:custDataLst>
          </p:nvPr>
        </p:nvSpPr>
        <p:spPr>
          <a:xfrm>
            <a:off x="1383665" y="1682217"/>
            <a:ext cx="1067765" cy="106776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accent1"/>
              </a:solidFill>
              <a:sym typeface="Arial" panose="020B0604020202020204" pitchFamily="34" charset="0"/>
            </a:endParaRPr>
          </a:p>
        </p:txBody>
      </p:sp>
      <p:sp>
        <p:nvSpPr>
          <p:cNvPr id="20" name="圆角矩形 19"/>
          <p:cNvSpPr/>
          <p:nvPr>
            <p:custDataLst>
              <p:tags r:id="rId5"/>
            </p:custDataLst>
          </p:nvPr>
        </p:nvSpPr>
        <p:spPr>
          <a:xfrm>
            <a:off x="1383665" y="3411581"/>
            <a:ext cx="1067765" cy="1067765"/>
          </a:xfrm>
          <a:prstGeom prst="round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bg1"/>
              </a:solidFill>
              <a:sym typeface="Arial" panose="020B0604020202020204" pitchFamily="34" charset="0"/>
            </a:endParaRPr>
          </a:p>
        </p:txBody>
      </p:sp>
      <p:sp>
        <p:nvSpPr>
          <p:cNvPr id="21" name="Freeform 9"/>
          <p:cNvSpPr>
            <a:spLocks noEditPoints="1"/>
          </p:cNvSpPr>
          <p:nvPr>
            <p:custDataLst>
              <p:tags r:id="rId6"/>
            </p:custDataLst>
          </p:nvPr>
        </p:nvSpPr>
        <p:spPr bwMode="auto">
          <a:xfrm>
            <a:off x="1567071" y="3655132"/>
            <a:ext cx="699468" cy="579177"/>
          </a:xfrm>
          <a:custGeom>
            <a:avLst/>
            <a:gdLst>
              <a:gd name="T0" fmla="*/ 1197 w 1907"/>
              <a:gd name="T1" fmla="*/ 1489 h 1579"/>
              <a:gd name="T2" fmla="*/ 1173 w 1907"/>
              <a:gd name="T3" fmla="*/ 1460 h 1579"/>
              <a:gd name="T4" fmla="*/ 1168 w 1907"/>
              <a:gd name="T5" fmla="*/ 1360 h 1579"/>
              <a:gd name="T6" fmla="*/ 1011 w 1907"/>
              <a:gd name="T7" fmla="*/ 1360 h 1579"/>
              <a:gd name="T8" fmla="*/ 906 w 1907"/>
              <a:gd name="T9" fmla="*/ 1360 h 1579"/>
              <a:gd name="T10" fmla="*/ 744 w 1907"/>
              <a:gd name="T11" fmla="*/ 1360 h 1579"/>
              <a:gd name="T12" fmla="*/ 739 w 1907"/>
              <a:gd name="T13" fmla="*/ 1460 h 1579"/>
              <a:gd name="T14" fmla="*/ 715 w 1907"/>
              <a:gd name="T15" fmla="*/ 1489 h 1579"/>
              <a:gd name="T16" fmla="*/ 630 w 1907"/>
              <a:gd name="T17" fmla="*/ 1565 h 1579"/>
              <a:gd name="T18" fmla="*/ 644 w 1907"/>
              <a:gd name="T19" fmla="*/ 1579 h 1579"/>
              <a:gd name="T20" fmla="*/ 906 w 1907"/>
              <a:gd name="T21" fmla="*/ 1579 h 1579"/>
              <a:gd name="T22" fmla="*/ 1011 w 1907"/>
              <a:gd name="T23" fmla="*/ 1579 h 1579"/>
              <a:gd name="T24" fmla="*/ 1268 w 1907"/>
              <a:gd name="T25" fmla="*/ 1579 h 1579"/>
              <a:gd name="T26" fmla="*/ 1283 w 1907"/>
              <a:gd name="T27" fmla="*/ 1565 h 1579"/>
              <a:gd name="T28" fmla="*/ 1197 w 1907"/>
              <a:gd name="T29" fmla="*/ 1489 h 1579"/>
              <a:gd name="T30" fmla="*/ 1197 w 1907"/>
              <a:gd name="T31" fmla="*/ 1489 h 1579"/>
              <a:gd name="T32" fmla="*/ 1850 w 1907"/>
              <a:gd name="T33" fmla="*/ 0 h 1579"/>
              <a:gd name="T34" fmla="*/ 57 w 1907"/>
              <a:gd name="T35" fmla="*/ 0 h 1579"/>
              <a:gd name="T36" fmla="*/ 0 w 1907"/>
              <a:gd name="T37" fmla="*/ 57 h 1579"/>
              <a:gd name="T38" fmla="*/ 0 w 1907"/>
              <a:gd name="T39" fmla="*/ 1264 h 1579"/>
              <a:gd name="T40" fmla="*/ 57 w 1907"/>
              <a:gd name="T41" fmla="*/ 1321 h 1579"/>
              <a:gd name="T42" fmla="*/ 1850 w 1907"/>
              <a:gd name="T43" fmla="*/ 1321 h 1579"/>
              <a:gd name="T44" fmla="*/ 1907 w 1907"/>
              <a:gd name="T45" fmla="*/ 1264 h 1579"/>
              <a:gd name="T46" fmla="*/ 1907 w 1907"/>
              <a:gd name="T47" fmla="*/ 57 h 1579"/>
              <a:gd name="T48" fmla="*/ 1850 w 1907"/>
              <a:gd name="T49" fmla="*/ 0 h 1579"/>
              <a:gd name="T50" fmla="*/ 1817 w 1907"/>
              <a:gd name="T51" fmla="*/ 1083 h 1579"/>
              <a:gd name="T52" fmla="*/ 91 w 1907"/>
              <a:gd name="T53" fmla="*/ 1083 h 1579"/>
              <a:gd name="T54" fmla="*/ 91 w 1907"/>
              <a:gd name="T55" fmla="*/ 95 h 1579"/>
              <a:gd name="T56" fmla="*/ 1817 w 1907"/>
              <a:gd name="T57" fmla="*/ 95 h 1579"/>
              <a:gd name="T58" fmla="*/ 1817 w 1907"/>
              <a:gd name="T59" fmla="*/ 1083 h 1579"/>
              <a:gd name="T60" fmla="*/ 1817 w 1907"/>
              <a:gd name="T61" fmla="*/ 1083 h 1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07" h="1579">
                <a:moveTo>
                  <a:pt x="1197" y="1489"/>
                </a:moveTo>
                <a:cubicBezTo>
                  <a:pt x="1197" y="1489"/>
                  <a:pt x="1178" y="1469"/>
                  <a:pt x="1173" y="1460"/>
                </a:cubicBezTo>
                <a:cubicBezTo>
                  <a:pt x="1168" y="1441"/>
                  <a:pt x="1168" y="1384"/>
                  <a:pt x="1168" y="1360"/>
                </a:cubicBezTo>
                <a:cubicBezTo>
                  <a:pt x="1011" y="1360"/>
                  <a:pt x="1011" y="1360"/>
                  <a:pt x="1011" y="1360"/>
                </a:cubicBezTo>
                <a:cubicBezTo>
                  <a:pt x="906" y="1360"/>
                  <a:pt x="906" y="1360"/>
                  <a:pt x="906" y="1360"/>
                </a:cubicBezTo>
                <a:cubicBezTo>
                  <a:pt x="744" y="1360"/>
                  <a:pt x="744" y="1360"/>
                  <a:pt x="744" y="1360"/>
                </a:cubicBezTo>
                <a:cubicBezTo>
                  <a:pt x="744" y="1384"/>
                  <a:pt x="749" y="1441"/>
                  <a:pt x="739" y="1460"/>
                </a:cubicBezTo>
                <a:cubicBezTo>
                  <a:pt x="734" y="1469"/>
                  <a:pt x="715" y="1489"/>
                  <a:pt x="715" y="1489"/>
                </a:cubicBezTo>
                <a:cubicBezTo>
                  <a:pt x="630" y="1565"/>
                  <a:pt x="630" y="1565"/>
                  <a:pt x="630" y="1565"/>
                </a:cubicBezTo>
                <a:cubicBezTo>
                  <a:pt x="630" y="1574"/>
                  <a:pt x="639" y="1579"/>
                  <a:pt x="644" y="1579"/>
                </a:cubicBezTo>
                <a:cubicBezTo>
                  <a:pt x="906" y="1579"/>
                  <a:pt x="906" y="1579"/>
                  <a:pt x="906" y="1579"/>
                </a:cubicBezTo>
                <a:cubicBezTo>
                  <a:pt x="1011" y="1579"/>
                  <a:pt x="1011" y="1579"/>
                  <a:pt x="1011" y="1579"/>
                </a:cubicBezTo>
                <a:cubicBezTo>
                  <a:pt x="1268" y="1579"/>
                  <a:pt x="1268" y="1579"/>
                  <a:pt x="1268" y="1579"/>
                </a:cubicBezTo>
                <a:cubicBezTo>
                  <a:pt x="1273" y="1579"/>
                  <a:pt x="1283" y="1574"/>
                  <a:pt x="1283" y="1565"/>
                </a:cubicBezTo>
                <a:cubicBezTo>
                  <a:pt x="1197" y="1489"/>
                  <a:pt x="1197" y="1489"/>
                  <a:pt x="1197" y="1489"/>
                </a:cubicBezTo>
                <a:cubicBezTo>
                  <a:pt x="1197" y="1489"/>
                  <a:pt x="1197" y="1489"/>
                  <a:pt x="1197" y="1489"/>
                </a:cubicBezTo>
                <a:close/>
                <a:moveTo>
                  <a:pt x="1850" y="0"/>
                </a:moveTo>
                <a:cubicBezTo>
                  <a:pt x="57" y="0"/>
                  <a:pt x="57" y="0"/>
                  <a:pt x="57" y="0"/>
                </a:cubicBezTo>
                <a:cubicBezTo>
                  <a:pt x="24" y="0"/>
                  <a:pt x="0" y="23"/>
                  <a:pt x="0" y="57"/>
                </a:cubicBezTo>
                <a:cubicBezTo>
                  <a:pt x="0" y="1264"/>
                  <a:pt x="0" y="1264"/>
                  <a:pt x="0" y="1264"/>
                </a:cubicBezTo>
                <a:cubicBezTo>
                  <a:pt x="0" y="1298"/>
                  <a:pt x="24" y="1321"/>
                  <a:pt x="57" y="1321"/>
                </a:cubicBezTo>
                <a:cubicBezTo>
                  <a:pt x="1850" y="1321"/>
                  <a:pt x="1850" y="1321"/>
                  <a:pt x="1850" y="1321"/>
                </a:cubicBezTo>
                <a:cubicBezTo>
                  <a:pt x="1884" y="1321"/>
                  <a:pt x="1907" y="1298"/>
                  <a:pt x="1907" y="1264"/>
                </a:cubicBezTo>
                <a:cubicBezTo>
                  <a:pt x="1907" y="57"/>
                  <a:pt x="1907" y="57"/>
                  <a:pt x="1907" y="57"/>
                </a:cubicBezTo>
                <a:cubicBezTo>
                  <a:pt x="1907" y="23"/>
                  <a:pt x="1884" y="0"/>
                  <a:pt x="1850" y="0"/>
                </a:cubicBezTo>
                <a:close/>
                <a:moveTo>
                  <a:pt x="1817" y="1083"/>
                </a:moveTo>
                <a:cubicBezTo>
                  <a:pt x="91" y="1083"/>
                  <a:pt x="91" y="1083"/>
                  <a:pt x="91" y="1083"/>
                </a:cubicBezTo>
                <a:cubicBezTo>
                  <a:pt x="91" y="95"/>
                  <a:pt x="91" y="95"/>
                  <a:pt x="91" y="95"/>
                </a:cubicBezTo>
                <a:cubicBezTo>
                  <a:pt x="1817" y="95"/>
                  <a:pt x="1817" y="95"/>
                  <a:pt x="1817" y="95"/>
                </a:cubicBezTo>
                <a:cubicBezTo>
                  <a:pt x="1817" y="1083"/>
                  <a:pt x="1817" y="1083"/>
                  <a:pt x="1817" y="1083"/>
                </a:cubicBezTo>
                <a:cubicBezTo>
                  <a:pt x="1817" y="1083"/>
                  <a:pt x="1817" y="1083"/>
                  <a:pt x="1817" y="1083"/>
                </a:cubicBezTo>
                <a:close/>
              </a:path>
            </a:pathLst>
          </a:custGeom>
          <a:solidFill>
            <a:schemeClr val="bg1"/>
          </a:solidFill>
          <a:ln>
            <a:noFill/>
          </a:ln>
        </p:spPr>
        <p:txBody>
          <a:bodyPr vert="horz" wrap="square" lIns="91440" tIns="45720" rIns="91440" bIns="45720" numCol="1" anchor="t" anchorCtr="0" compatLnSpc="1">
            <a:normAutofit/>
          </a:bodyPr>
          <a:p>
            <a:endParaRPr lang="en-US" dirty="0">
              <a:solidFill>
                <a:schemeClr val="bg1"/>
              </a:solidFill>
              <a:sym typeface="Arial" panose="020B0604020202020204" pitchFamily="34" charset="0"/>
            </a:endParaRPr>
          </a:p>
        </p:txBody>
      </p:sp>
      <p:sp>
        <p:nvSpPr>
          <p:cNvPr id="22" name="Freeform 8"/>
          <p:cNvSpPr>
            <a:spLocks noEditPoints="1"/>
          </p:cNvSpPr>
          <p:nvPr>
            <p:custDataLst>
              <p:tags r:id="rId7"/>
            </p:custDataLst>
          </p:nvPr>
        </p:nvSpPr>
        <p:spPr bwMode="auto">
          <a:xfrm>
            <a:off x="1657660" y="1961410"/>
            <a:ext cx="519774" cy="509379"/>
          </a:xfrm>
          <a:custGeom>
            <a:avLst/>
            <a:gdLst>
              <a:gd name="T0" fmla="*/ 197 w 197"/>
              <a:gd name="T1" fmla="*/ 75 h 193"/>
              <a:gd name="T2" fmla="*/ 195 w 197"/>
              <a:gd name="T3" fmla="*/ 69 h 193"/>
              <a:gd name="T4" fmla="*/ 103 w 197"/>
              <a:gd name="T5" fmla="*/ 2 h 193"/>
              <a:gd name="T6" fmla="*/ 95 w 197"/>
              <a:gd name="T7" fmla="*/ 2 h 193"/>
              <a:gd name="T8" fmla="*/ 3 w 197"/>
              <a:gd name="T9" fmla="*/ 69 h 193"/>
              <a:gd name="T10" fmla="*/ 0 w 197"/>
              <a:gd name="T11" fmla="*/ 75 h 193"/>
              <a:gd name="T12" fmla="*/ 0 w 197"/>
              <a:gd name="T13" fmla="*/ 187 h 193"/>
              <a:gd name="T14" fmla="*/ 7 w 197"/>
              <a:gd name="T15" fmla="*/ 193 h 193"/>
              <a:gd name="T16" fmla="*/ 191 w 197"/>
              <a:gd name="T17" fmla="*/ 193 h 193"/>
              <a:gd name="T18" fmla="*/ 195 w 197"/>
              <a:gd name="T19" fmla="*/ 191 h 193"/>
              <a:gd name="T20" fmla="*/ 197 w 197"/>
              <a:gd name="T21" fmla="*/ 187 h 193"/>
              <a:gd name="T22" fmla="*/ 197 w 197"/>
              <a:gd name="T23" fmla="*/ 75 h 193"/>
              <a:gd name="T24" fmla="*/ 99 w 197"/>
              <a:gd name="T25" fmla="*/ 16 h 193"/>
              <a:gd name="T26" fmla="*/ 184 w 197"/>
              <a:gd name="T27" fmla="*/ 78 h 193"/>
              <a:gd name="T28" fmla="*/ 184 w 197"/>
              <a:gd name="T29" fmla="*/ 87 h 193"/>
              <a:gd name="T30" fmla="*/ 125 w 197"/>
              <a:gd name="T31" fmla="*/ 129 h 193"/>
              <a:gd name="T32" fmla="*/ 172 w 197"/>
              <a:gd name="T33" fmla="*/ 158 h 193"/>
              <a:gd name="T34" fmla="*/ 174 w 197"/>
              <a:gd name="T35" fmla="*/ 168 h 193"/>
              <a:gd name="T36" fmla="*/ 168 w 197"/>
              <a:gd name="T37" fmla="*/ 171 h 193"/>
              <a:gd name="T38" fmla="*/ 165 w 197"/>
              <a:gd name="T39" fmla="*/ 170 h 193"/>
              <a:gd name="T40" fmla="*/ 99 w 197"/>
              <a:gd name="T41" fmla="*/ 129 h 193"/>
              <a:gd name="T42" fmla="*/ 33 w 197"/>
              <a:gd name="T43" fmla="*/ 170 h 193"/>
              <a:gd name="T44" fmla="*/ 29 w 197"/>
              <a:gd name="T45" fmla="*/ 171 h 193"/>
              <a:gd name="T46" fmla="*/ 24 w 197"/>
              <a:gd name="T47" fmla="*/ 168 h 193"/>
              <a:gd name="T48" fmla="*/ 26 w 197"/>
              <a:gd name="T49" fmla="*/ 158 h 193"/>
              <a:gd name="T50" fmla="*/ 72 w 197"/>
              <a:gd name="T51" fmla="*/ 129 h 193"/>
              <a:gd name="T52" fmla="*/ 14 w 197"/>
              <a:gd name="T53" fmla="*/ 87 h 193"/>
              <a:gd name="T54" fmla="*/ 14 w 197"/>
              <a:gd name="T55" fmla="*/ 78 h 193"/>
              <a:gd name="T56" fmla="*/ 99 w 197"/>
              <a:gd name="T57" fmla="*/ 1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7" h="193">
                <a:moveTo>
                  <a:pt x="197" y="75"/>
                </a:moveTo>
                <a:cubicBezTo>
                  <a:pt x="197" y="73"/>
                  <a:pt x="196" y="71"/>
                  <a:pt x="195" y="69"/>
                </a:cubicBezTo>
                <a:cubicBezTo>
                  <a:pt x="103" y="2"/>
                  <a:pt x="103" y="2"/>
                  <a:pt x="103" y="2"/>
                </a:cubicBezTo>
                <a:cubicBezTo>
                  <a:pt x="100" y="0"/>
                  <a:pt x="97" y="0"/>
                  <a:pt x="95" y="2"/>
                </a:cubicBezTo>
                <a:cubicBezTo>
                  <a:pt x="3" y="69"/>
                  <a:pt x="3" y="69"/>
                  <a:pt x="3" y="69"/>
                </a:cubicBezTo>
                <a:cubicBezTo>
                  <a:pt x="1" y="71"/>
                  <a:pt x="0" y="73"/>
                  <a:pt x="0" y="75"/>
                </a:cubicBezTo>
                <a:cubicBezTo>
                  <a:pt x="0" y="187"/>
                  <a:pt x="0" y="187"/>
                  <a:pt x="0" y="187"/>
                </a:cubicBezTo>
                <a:cubicBezTo>
                  <a:pt x="0" y="190"/>
                  <a:pt x="3" y="193"/>
                  <a:pt x="7" y="193"/>
                </a:cubicBezTo>
                <a:cubicBezTo>
                  <a:pt x="191" y="193"/>
                  <a:pt x="191" y="193"/>
                  <a:pt x="191" y="193"/>
                </a:cubicBezTo>
                <a:cubicBezTo>
                  <a:pt x="192" y="193"/>
                  <a:pt x="194" y="193"/>
                  <a:pt x="195" y="191"/>
                </a:cubicBezTo>
                <a:cubicBezTo>
                  <a:pt x="197" y="190"/>
                  <a:pt x="197" y="188"/>
                  <a:pt x="197" y="187"/>
                </a:cubicBezTo>
                <a:lnTo>
                  <a:pt x="197" y="75"/>
                </a:lnTo>
                <a:close/>
                <a:moveTo>
                  <a:pt x="99" y="16"/>
                </a:moveTo>
                <a:cubicBezTo>
                  <a:pt x="184" y="78"/>
                  <a:pt x="184" y="78"/>
                  <a:pt x="184" y="78"/>
                </a:cubicBezTo>
                <a:cubicBezTo>
                  <a:pt x="184" y="87"/>
                  <a:pt x="184" y="87"/>
                  <a:pt x="184" y="87"/>
                </a:cubicBezTo>
                <a:cubicBezTo>
                  <a:pt x="125" y="129"/>
                  <a:pt x="125" y="129"/>
                  <a:pt x="125" y="129"/>
                </a:cubicBezTo>
                <a:cubicBezTo>
                  <a:pt x="172" y="158"/>
                  <a:pt x="172" y="158"/>
                  <a:pt x="172" y="158"/>
                </a:cubicBezTo>
                <a:cubicBezTo>
                  <a:pt x="175" y="160"/>
                  <a:pt x="176" y="165"/>
                  <a:pt x="174" y="168"/>
                </a:cubicBezTo>
                <a:cubicBezTo>
                  <a:pt x="173" y="170"/>
                  <a:pt x="171" y="171"/>
                  <a:pt x="168" y="171"/>
                </a:cubicBezTo>
                <a:cubicBezTo>
                  <a:pt x="167" y="171"/>
                  <a:pt x="166" y="171"/>
                  <a:pt x="165" y="170"/>
                </a:cubicBezTo>
                <a:cubicBezTo>
                  <a:pt x="99" y="129"/>
                  <a:pt x="99" y="129"/>
                  <a:pt x="99" y="129"/>
                </a:cubicBezTo>
                <a:cubicBezTo>
                  <a:pt x="33" y="170"/>
                  <a:pt x="33" y="170"/>
                  <a:pt x="33" y="170"/>
                </a:cubicBezTo>
                <a:cubicBezTo>
                  <a:pt x="32" y="171"/>
                  <a:pt x="31" y="171"/>
                  <a:pt x="29" y="171"/>
                </a:cubicBezTo>
                <a:cubicBezTo>
                  <a:pt x="27" y="171"/>
                  <a:pt x="25" y="170"/>
                  <a:pt x="24" y="168"/>
                </a:cubicBezTo>
                <a:cubicBezTo>
                  <a:pt x="22" y="165"/>
                  <a:pt x="22" y="160"/>
                  <a:pt x="26" y="158"/>
                </a:cubicBezTo>
                <a:cubicBezTo>
                  <a:pt x="72" y="129"/>
                  <a:pt x="72" y="129"/>
                  <a:pt x="72" y="129"/>
                </a:cubicBezTo>
                <a:cubicBezTo>
                  <a:pt x="14" y="87"/>
                  <a:pt x="14" y="87"/>
                  <a:pt x="14" y="87"/>
                </a:cubicBezTo>
                <a:cubicBezTo>
                  <a:pt x="14" y="78"/>
                  <a:pt x="14" y="78"/>
                  <a:pt x="14" y="78"/>
                </a:cubicBezTo>
                <a:lnTo>
                  <a:pt x="99" y="16"/>
                </a:lnTo>
                <a:close/>
              </a:path>
            </a:pathLst>
          </a:custGeom>
          <a:solidFill>
            <a:schemeClr val="bg1"/>
          </a:solidFill>
          <a:ln>
            <a:noFill/>
          </a:ln>
        </p:spPr>
        <p:txBody>
          <a:bodyPr vert="horz" wrap="square" lIns="91440" tIns="45720" rIns="91440" bIns="45720" numCol="1" anchor="t" anchorCtr="0" compatLnSpc="1">
            <a:normAutofit/>
          </a:bodyPr>
          <a:p>
            <a:endParaRPr lang="zh-CN" altLang="en-US">
              <a:solidFill>
                <a:schemeClr val="bg1"/>
              </a:solidFill>
              <a:sym typeface="Arial" panose="020B0604020202020204" pitchFamily="34" charset="0"/>
            </a:endParaRPr>
          </a:p>
        </p:txBody>
      </p:sp>
    </p:spTree>
    <p:custDataLst>
      <p:tags r:id="rId8"/>
    </p:custData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48385" y="515620"/>
            <a:ext cx="5775325" cy="460375"/>
          </a:xfrm>
          <a:prstGeom prst="rect">
            <a:avLst/>
          </a:prstGeom>
          <a:noFill/>
        </p:spPr>
        <p:txBody>
          <a:bodyPr wrap="square" rtlCol="0">
            <a:spAutoFit/>
          </a:bodyPr>
          <a:p>
            <a:r>
              <a:rPr lang="zh-CN" altLang="en-US" sz="2400" b="1">
                <a:latin typeface="+mj-ea"/>
                <a:ea typeface="+mj-ea"/>
              </a:rPr>
              <a:t>三、公司企业投资人的法律责任</a:t>
            </a:r>
            <a:endParaRPr lang="zh-CN" altLang="en-US" sz="2400" b="1">
              <a:latin typeface="+mj-ea"/>
              <a:ea typeface="+mj-ea"/>
            </a:endParaRPr>
          </a:p>
        </p:txBody>
      </p:sp>
      <p:sp>
        <p:nvSpPr>
          <p:cNvPr id="2" name="文本框 1"/>
          <p:cNvSpPr txBox="1"/>
          <p:nvPr/>
        </p:nvSpPr>
        <p:spPr>
          <a:xfrm>
            <a:off x="1048385" y="1174750"/>
            <a:ext cx="10080000" cy="755650"/>
          </a:xfrm>
          <a:prstGeom prst="rect">
            <a:avLst/>
          </a:prstGeom>
          <a:noFill/>
        </p:spPr>
        <p:txBody>
          <a:bodyPr wrap="square" rtlCol="0">
            <a:spAutoFit/>
          </a:bodyPr>
          <a:p>
            <a:pPr indent="457200" algn="just">
              <a:lnSpc>
                <a:spcPct val="120000"/>
              </a:lnSpc>
              <a:spcBef>
                <a:spcPts val="0"/>
              </a:spcBef>
              <a:spcAft>
                <a:spcPts val="0"/>
              </a:spcAft>
            </a:pPr>
            <a:r>
              <a:rPr lang="zh-CN" altLang="zh-CN" dirty="0">
                <a:latin typeface="+mn-lt"/>
                <a:ea typeface="+mn-ea"/>
                <a:sym typeface="+mn-ea"/>
              </a:rPr>
              <a:t>出资方式简单来说就是用什么来投资。一般来讲，只要有财产价值，就可以用来出资方式，但基于创业模式不同，法律上也有不同的要求或者限制。</a:t>
            </a:r>
            <a:endParaRPr lang="zh-CN" altLang="en-US"/>
          </a:p>
        </p:txBody>
      </p:sp>
      <p:sp>
        <p:nvSpPr>
          <p:cNvPr id="27" name="形状"/>
          <p:cNvSpPr/>
          <p:nvPr>
            <p:custDataLst>
              <p:tags r:id="rId1"/>
            </p:custDataLst>
          </p:nvPr>
        </p:nvSpPr>
        <p:spPr>
          <a:xfrm>
            <a:off x="5149188" y="2477227"/>
            <a:ext cx="978980" cy="97898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solidFill>
            <a:srgbClr val="1F74AD"/>
          </a:solidFill>
          <a:ln w="12700">
            <a:miter lim="400000"/>
          </a:ln>
        </p:spPr>
        <p:txBody>
          <a:bodyPr tIns="45720" bIns="45720" anchor="ctr"/>
          <a:lstStyle/>
          <a:p>
            <a:pPr algn="ctr" defTabSz="889000">
              <a:lnSpc>
                <a:spcPct val="90000"/>
              </a:lnSpc>
              <a:spcBef>
                <a:spcPts val="750"/>
              </a:spcBef>
              <a:defRPr sz="4000">
                <a:solidFill>
                  <a:srgbClr val="FFFFFF"/>
                </a:solidFill>
              </a:defRPr>
            </a:pPr>
            <a:endParaRPr sz="2000" dirty="0">
              <a:latin typeface="微软雅黑" panose="020B0503020204020204" pitchFamily="34" charset="-122"/>
              <a:ea typeface="微软雅黑" panose="020B0503020204020204" pitchFamily="34" charset="-122"/>
            </a:endParaRPr>
          </a:p>
        </p:txBody>
      </p:sp>
      <p:sp>
        <p:nvSpPr>
          <p:cNvPr id="28" name="形状"/>
          <p:cNvSpPr/>
          <p:nvPr>
            <p:custDataLst>
              <p:tags r:id="rId2"/>
            </p:custDataLst>
          </p:nvPr>
        </p:nvSpPr>
        <p:spPr>
          <a:xfrm>
            <a:off x="7140057" y="3626656"/>
            <a:ext cx="978980" cy="97898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solidFill>
            <a:srgbClr val="3498DB"/>
          </a:solidFill>
          <a:ln w="12700">
            <a:miter lim="400000"/>
          </a:ln>
        </p:spPr>
        <p:txBody>
          <a:bodyPr tIns="45720" bIns="45720" anchor="ctr"/>
          <a:lstStyle/>
          <a:p>
            <a:pPr algn="ctr" defTabSz="889000">
              <a:lnSpc>
                <a:spcPct val="90000"/>
              </a:lnSpc>
              <a:spcBef>
                <a:spcPts val="750"/>
              </a:spcBef>
              <a:defRPr sz="4000">
                <a:solidFill>
                  <a:srgbClr val="FFFFFF"/>
                </a:solidFill>
              </a:defRPr>
            </a:pPr>
            <a:endParaRPr sz="2000">
              <a:latin typeface="微软雅黑" panose="020B0503020204020204" pitchFamily="34" charset="-122"/>
              <a:ea typeface="微软雅黑" panose="020B0503020204020204" pitchFamily="34" charset="-122"/>
            </a:endParaRPr>
          </a:p>
        </p:txBody>
      </p:sp>
      <p:sp>
        <p:nvSpPr>
          <p:cNvPr id="29" name="形状"/>
          <p:cNvSpPr/>
          <p:nvPr>
            <p:custDataLst>
              <p:tags r:id="rId3"/>
            </p:custDataLst>
          </p:nvPr>
        </p:nvSpPr>
        <p:spPr>
          <a:xfrm>
            <a:off x="5149188" y="4776085"/>
            <a:ext cx="978980" cy="97898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solidFill>
            <a:srgbClr val="1AA3AA"/>
          </a:solidFill>
          <a:ln w="12700">
            <a:miter lim="400000"/>
          </a:ln>
        </p:spPr>
        <p:txBody>
          <a:bodyPr tIns="45720" bIns="45720" anchor="ctr"/>
          <a:lstStyle/>
          <a:p>
            <a:pPr algn="ctr" defTabSz="889000">
              <a:lnSpc>
                <a:spcPct val="90000"/>
              </a:lnSpc>
              <a:spcBef>
                <a:spcPts val="750"/>
              </a:spcBef>
              <a:defRPr sz="4000">
                <a:solidFill>
                  <a:srgbClr val="FFFFFF"/>
                </a:solidFill>
              </a:defRPr>
            </a:pPr>
            <a:endParaRPr sz="2000">
              <a:latin typeface="微软雅黑" panose="020B0503020204020204" pitchFamily="34" charset="-122"/>
              <a:ea typeface="微软雅黑" panose="020B0503020204020204" pitchFamily="34" charset="-122"/>
            </a:endParaRPr>
          </a:p>
        </p:txBody>
      </p:sp>
      <p:sp>
        <p:nvSpPr>
          <p:cNvPr id="31" name="形状"/>
          <p:cNvSpPr/>
          <p:nvPr>
            <p:custDataLst>
              <p:tags r:id="rId4"/>
            </p:custDataLst>
          </p:nvPr>
        </p:nvSpPr>
        <p:spPr>
          <a:xfrm rot="8389801">
            <a:off x="6624686" y="4714344"/>
            <a:ext cx="261115" cy="330405"/>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10800" y="4320"/>
                </a:lnTo>
                <a:lnTo>
                  <a:pt x="10800" y="0"/>
                </a:lnTo>
                <a:lnTo>
                  <a:pt x="21600" y="10800"/>
                </a:lnTo>
                <a:lnTo>
                  <a:pt x="10800" y="21600"/>
                </a:lnTo>
                <a:lnTo>
                  <a:pt x="10800" y="17280"/>
                </a:lnTo>
                <a:lnTo>
                  <a:pt x="0" y="17280"/>
                </a:lnTo>
                <a:lnTo>
                  <a:pt x="0" y="4320"/>
                </a:lnTo>
                <a:close/>
              </a:path>
            </a:pathLst>
          </a:custGeom>
          <a:solidFill>
            <a:srgbClr val="B2B2B2"/>
          </a:solidFill>
          <a:ln w="12700">
            <a:miter lim="400000"/>
          </a:ln>
        </p:spPr>
        <p:txBody>
          <a:bodyPr tIns="45720" bIns="45720" anchor="ctr"/>
          <a:lstStyle/>
          <a:p>
            <a:pPr algn="ctr" defTabSz="622300">
              <a:lnSpc>
                <a:spcPct val="90000"/>
              </a:lnSpc>
              <a:spcBef>
                <a:spcPts val="750"/>
              </a:spcBef>
              <a:defRPr sz="2800">
                <a:solidFill>
                  <a:srgbClr val="FFFFFF"/>
                </a:solidFill>
              </a:defRPr>
            </a:pPr>
            <a:endParaRPr sz="1400">
              <a:latin typeface="微软雅黑" panose="020B0503020204020204" pitchFamily="34" charset="-122"/>
              <a:ea typeface="微软雅黑" panose="020B0503020204020204" pitchFamily="34" charset="-122"/>
            </a:endParaRPr>
          </a:p>
        </p:txBody>
      </p:sp>
      <p:sp>
        <p:nvSpPr>
          <p:cNvPr id="36" name="形状"/>
          <p:cNvSpPr/>
          <p:nvPr>
            <p:custDataLst>
              <p:tags r:id="rId5"/>
            </p:custDataLst>
          </p:nvPr>
        </p:nvSpPr>
        <p:spPr>
          <a:xfrm rot="3202907">
            <a:off x="6704600" y="3089710"/>
            <a:ext cx="261115" cy="330405"/>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10800" y="4320"/>
                </a:lnTo>
                <a:lnTo>
                  <a:pt x="10800" y="0"/>
                </a:lnTo>
                <a:lnTo>
                  <a:pt x="21600" y="10800"/>
                </a:lnTo>
                <a:lnTo>
                  <a:pt x="10800" y="21600"/>
                </a:lnTo>
                <a:lnTo>
                  <a:pt x="10800" y="17280"/>
                </a:lnTo>
                <a:lnTo>
                  <a:pt x="0" y="17280"/>
                </a:lnTo>
                <a:lnTo>
                  <a:pt x="0" y="4320"/>
                </a:lnTo>
                <a:close/>
              </a:path>
            </a:pathLst>
          </a:custGeom>
          <a:solidFill>
            <a:srgbClr val="B2B2B2"/>
          </a:solidFill>
          <a:ln w="12700">
            <a:miter lim="400000"/>
          </a:ln>
        </p:spPr>
        <p:txBody>
          <a:bodyPr tIns="45720" bIns="45720" anchor="ctr"/>
          <a:lstStyle/>
          <a:p>
            <a:pPr algn="ctr" defTabSz="622300">
              <a:lnSpc>
                <a:spcPct val="90000"/>
              </a:lnSpc>
              <a:spcBef>
                <a:spcPts val="750"/>
              </a:spcBef>
              <a:defRPr sz="2800">
                <a:solidFill>
                  <a:srgbClr val="FFFFFF"/>
                </a:solidFill>
              </a:defRPr>
            </a:pPr>
            <a:endParaRPr sz="1400">
              <a:latin typeface="微软雅黑" panose="020B0503020204020204" pitchFamily="34" charset="-122"/>
              <a:ea typeface="微软雅黑" panose="020B0503020204020204" pitchFamily="34" charset="-122"/>
            </a:endParaRPr>
          </a:p>
        </p:txBody>
      </p:sp>
      <p:sp>
        <p:nvSpPr>
          <p:cNvPr id="4" name="任意多边形: 形状 37"/>
          <p:cNvSpPr/>
          <p:nvPr>
            <p:custDataLst>
              <p:tags r:id="rId6"/>
            </p:custDataLst>
          </p:nvPr>
        </p:nvSpPr>
        <p:spPr>
          <a:xfrm>
            <a:off x="7453168" y="3946761"/>
            <a:ext cx="352758" cy="338772"/>
          </a:xfrm>
          <a:custGeom>
            <a:avLst/>
            <a:gdLst>
              <a:gd name="connsiteX0" fmla="*/ 83802 w 400484"/>
              <a:gd name="connsiteY0" fmla="*/ 234482 h 384605"/>
              <a:gd name="connsiteX1" fmla="*/ 50281 w 400484"/>
              <a:gd name="connsiteY1" fmla="*/ 267848 h 384605"/>
              <a:gd name="connsiteX2" fmla="*/ 83802 w 400484"/>
              <a:gd name="connsiteY2" fmla="*/ 301206 h 384605"/>
              <a:gd name="connsiteX3" fmla="*/ 117323 w 400484"/>
              <a:gd name="connsiteY3" fmla="*/ 267848 h 384605"/>
              <a:gd name="connsiteX4" fmla="*/ 83802 w 400484"/>
              <a:gd name="connsiteY4" fmla="*/ 234482 h 384605"/>
              <a:gd name="connsiteX5" fmla="*/ 317050 w 400484"/>
              <a:gd name="connsiteY5" fmla="*/ 234111 h 384605"/>
              <a:gd name="connsiteX6" fmla="*/ 283677 w 400484"/>
              <a:gd name="connsiteY6" fmla="*/ 267550 h 384605"/>
              <a:gd name="connsiteX7" fmla="*/ 317050 w 400484"/>
              <a:gd name="connsiteY7" fmla="*/ 300989 h 384605"/>
              <a:gd name="connsiteX8" fmla="*/ 350424 w 400484"/>
              <a:gd name="connsiteY8" fmla="*/ 267550 h 384605"/>
              <a:gd name="connsiteX9" fmla="*/ 317050 w 400484"/>
              <a:gd name="connsiteY9" fmla="*/ 234111 h 384605"/>
              <a:gd name="connsiteX10" fmla="*/ 83802 w 400484"/>
              <a:gd name="connsiteY10" fmla="*/ 201124 h 384605"/>
              <a:gd name="connsiteX11" fmla="*/ 150844 w 400484"/>
              <a:gd name="connsiteY11" fmla="*/ 267848 h 384605"/>
              <a:gd name="connsiteX12" fmla="*/ 129893 w 400484"/>
              <a:gd name="connsiteY12" fmla="*/ 313719 h 384605"/>
              <a:gd name="connsiteX13" fmla="*/ 167604 w 400484"/>
              <a:gd name="connsiteY13" fmla="*/ 384605 h 384605"/>
              <a:gd name="connsiteX14" fmla="*/ 134083 w 400484"/>
              <a:gd name="connsiteY14" fmla="*/ 384605 h 384605"/>
              <a:gd name="connsiteX15" fmla="*/ 83802 w 400484"/>
              <a:gd name="connsiteY15" fmla="*/ 334564 h 384605"/>
              <a:gd name="connsiteX16" fmla="*/ 33521 w 400484"/>
              <a:gd name="connsiteY16" fmla="*/ 384605 h 384605"/>
              <a:gd name="connsiteX17" fmla="*/ 0 w 400484"/>
              <a:gd name="connsiteY17" fmla="*/ 384605 h 384605"/>
              <a:gd name="connsiteX18" fmla="*/ 37711 w 400484"/>
              <a:gd name="connsiteY18" fmla="*/ 313719 h 384605"/>
              <a:gd name="connsiteX19" fmla="*/ 16761 w 400484"/>
              <a:gd name="connsiteY19" fmla="*/ 267848 h 384605"/>
              <a:gd name="connsiteX20" fmla="*/ 83802 w 400484"/>
              <a:gd name="connsiteY20" fmla="*/ 201124 h 384605"/>
              <a:gd name="connsiteX21" fmla="*/ 250303 w 400484"/>
              <a:gd name="connsiteY21" fmla="*/ 66896 h 384605"/>
              <a:gd name="connsiteX22" fmla="*/ 250303 w 400484"/>
              <a:gd name="connsiteY22" fmla="*/ 133775 h 384605"/>
              <a:gd name="connsiteX23" fmla="*/ 200243 w 400484"/>
              <a:gd name="connsiteY23" fmla="*/ 133775 h 384605"/>
              <a:gd name="connsiteX24" fmla="*/ 200243 w 400484"/>
              <a:gd name="connsiteY24" fmla="*/ 150495 h 384605"/>
              <a:gd name="connsiteX25" fmla="*/ 308707 w 400484"/>
              <a:gd name="connsiteY25" fmla="*/ 150495 h 384605"/>
              <a:gd name="connsiteX26" fmla="*/ 333737 w 400484"/>
              <a:gd name="connsiteY26" fmla="*/ 175583 h 384605"/>
              <a:gd name="connsiteX27" fmla="*/ 333737 w 400484"/>
              <a:gd name="connsiteY27" fmla="*/ 150495 h 384605"/>
              <a:gd name="connsiteX28" fmla="*/ 367111 w 400484"/>
              <a:gd name="connsiteY28" fmla="*/ 150495 h 384605"/>
              <a:gd name="connsiteX29" fmla="*/ 367111 w 400484"/>
              <a:gd name="connsiteY29" fmla="*/ 66896 h 384605"/>
              <a:gd name="connsiteX30" fmla="*/ 250303 w 400484"/>
              <a:gd name="connsiteY30" fmla="*/ 66896 h 384605"/>
              <a:gd name="connsiteX31" fmla="*/ 33375 w 400484"/>
              <a:gd name="connsiteY31" fmla="*/ 33439 h 384605"/>
              <a:gd name="connsiteX32" fmla="*/ 33375 w 400484"/>
              <a:gd name="connsiteY32" fmla="*/ 100336 h 384605"/>
              <a:gd name="connsiteX33" fmla="*/ 66748 w 400484"/>
              <a:gd name="connsiteY33" fmla="*/ 100336 h 384605"/>
              <a:gd name="connsiteX34" fmla="*/ 66748 w 400484"/>
              <a:gd name="connsiteY34" fmla="*/ 117055 h 384605"/>
              <a:gd name="connsiteX35" fmla="*/ 95950 w 400484"/>
              <a:gd name="connsiteY35" fmla="*/ 100336 h 384605"/>
              <a:gd name="connsiteX36" fmla="*/ 216930 w 400484"/>
              <a:gd name="connsiteY36" fmla="*/ 100336 h 384605"/>
              <a:gd name="connsiteX37" fmla="*/ 216930 w 400484"/>
              <a:gd name="connsiteY37" fmla="*/ 33439 h 384605"/>
              <a:gd name="connsiteX38" fmla="*/ 33375 w 400484"/>
              <a:gd name="connsiteY38" fmla="*/ 33439 h 384605"/>
              <a:gd name="connsiteX39" fmla="*/ 1 w 400484"/>
              <a:gd name="connsiteY39" fmla="*/ 0 h 384605"/>
              <a:gd name="connsiteX40" fmla="*/ 250303 w 400484"/>
              <a:gd name="connsiteY40" fmla="*/ 0 h 384605"/>
              <a:gd name="connsiteX41" fmla="*/ 250303 w 400484"/>
              <a:gd name="connsiteY41" fmla="*/ 33439 h 384605"/>
              <a:gd name="connsiteX42" fmla="*/ 400484 w 400484"/>
              <a:gd name="connsiteY42" fmla="*/ 33439 h 384605"/>
              <a:gd name="connsiteX43" fmla="*/ 400484 w 400484"/>
              <a:gd name="connsiteY43" fmla="*/ 183934 h 384605"/>
              <a:gd name="connsiteX44" fmla="*/ 367111 w 400484"/>
              <a:gd name="connsiteY44" fmla="*/ 183934 h 384605"/>
              <a:gd name="connsiteX45" fmla="*/ 367111 w 400484"/>
              <a:gd name="connsiteY45" fmla="*/ 221558 h 384605"/>
              <a:gd name="connsiteX46" fmla="*/ 383797 w 400484"/>
              <a:gd name="connsiteY46" fmla="*/ 267550 h 384605"/>
              <a:gd name="connsiteX47" fmla="*/ 362939 w 400484"/>
              <a:gd name="connsiteY47" fmla="*/ 313542 h 384605"/>
              <a:gd name="connsiteX48" fmla="*/ 400484 w 400484"/>
              <a:gd name="connsiteY48" fmla="*/ 384605 h 384605"/>
              <a:gd name="connsiteX49" fmla="*/ 367111 w 400484"/>
              <a:gd name="connsiteY49" fmla="*/ 384605 h 384605"/>
              <a:gd name="connsiteX50" fmla="*/ 317050 w 400484"/>
              <a:gd name="connsiteY50" fmla="*/ 334446 h 384605"/>
              <a:gd name="connsiteX51" fmla="*/ 266990 w 400484"/>
              <a:gd name="connsiteY51" fmla="*/ 384605 h 384605"/>
              <a:gd name="connsiteX52" fmla="*/ 233616 w 400484"/>
              <a:gd name="connsiteY52" fmla="*/ 384605 h 384605"/>
              <a:gd name="connsiteX53" fmla="*/ 271162 w 400484"/>
              <a:gd name="connsiteY53" fmla="*/ 313542 h 384605"/>
              <a:gd name="connsiteX54" fmla="*/ 250303 w 400484"/>
              <a:gd name="connsiteY54" fmla="*/ 267550 h 384605"/>
              <a:gd name="connsiteX55" fmla="*/ 312879 w 400484"/>
              <a:gd name="connsiteY55" fmla="*/ 200671 h 384605"/>
              <a:gd name="connsiteX56" fmla="*/ 292020 w 400484"/>
              <a:gd name="connsiteY56" fmla="*/ 183934 h 384605"/>
              <a:gd name="connsiteX57" fmla="*/ 166869 w 400484"/>
              <a:gd name="connsiteY57" fmla="*/ 183934 h 384605"/>
              <a:gd name="connsiteX58" fmla="*/ 166869 w 400484"/>
              <a:gd name="connsiteY58" fmla="*/ 133775 h 384605"/>
              <a:gd name="connsiteX59" fmla="*/ 104294 w 400484"/>
              <a:gd name="connsiteY59" fmla="*/ 133775 h 384605"/>
              <a:gd name="connsiteX60" fmla="*/ 33375 w 400484"/>
              <a:gd name="connsiteY60" fmla="*/ 179767 h 384605"/>
              <a:gd name="connsiteX61" fmla="*/ 33375 w 400484"/>
              <a:gd name="connsiteY61" fmla="*/ 133775 h 384605"/>
              <a:gd name="connsiteX62" fmla="*/ 1 w 400484"/>
              <a:gd name="connsiteY62" fmla="*/ 133775 h 384605"/>
              <a:gd name="connsiteX63" fmla="*/ 1 w 400484"/>
              <a:gd name="connsiteY63" fmla="*/ 0 h 38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00484" h="384605">
                <a:moveTo>
                  <a:pt x="83802" y="234482"/>
                </a:moveTo>
                <a:cubicBezTo>
                  <a:pt x="67042" y="234482"/>
                  <a:pt x="50281" y="251165"/>
                  <a:pt x="50281" y="267848"/>
                </a:cubicBezTo>
                <a:cubicBezTo>
                  <a:pt x="50281" y="284523"/>
                  <a:pt x="67042" y="301206"/>
                  <a:pt x="83802" y="301206"/>
                </a:cubicBezTo>
                <a:cubicBezTo>
                  <a:pt x="104753" y="301206"/>
                  <a:pt x="117323" y="284523"/>
                  <a:pt x="117323" y="267848"/>
                </a:cubicBezTo>
                <a:cubicBezTo>
                  <a:pt x="117323" y="251165"/>
                  <a:pt x="104753" y="234482"/>
                  <a:pt x="83802" y="234482"/>
                </a:cubicBezTo>
                <a:close/>
                <a:moveTo>
                  <a:pt x="317050" y="234111"/>
                </a:moveTo>
                <a:cubicBezTo>
                  <a:pt x="300363" y="234111"/>
                  <a:pt x="283677" y="250830"/>
                  <a:pt x="283677" y="267550"/>
                </a:cubicBezTo>
                <a:cubicBezTo>
                  <a:pt x="283677" y="284270"/>
                  <a:pt x="300363" y="300989"/>
                  <a:pt x="317050" y="300989"/>
                </a:cubicBezTo>
                <a:cubicBezTo>
                  <a:pt x="337909" y="300989"/>
                  <a:pt x="350424" y="284270"/>
                  <a:pt x="350424" y="267550"/>
                </a:cubicBezTo>
                <a:cubicBezTo>
                  <a:pt x="350424" y="250830"/>
                  <a:pt x="337909" y="234111"/>
                  <a:pt x="317050" y="234111"/>
                </a:cubicBezTo>
                <a:close/>
                <a:moveTo>
                  <a:pt x="83802" y="201124"/>
                </a:moveTo>
                <a:cubicBezTo>
                  <a:pt x="121513" y="201124"/>
                  <a:pt x="150844" y="230311"/>
                  <a:pt x="150844" y="267848"/>
                </a:cubicBezTo>
                <a:cubicBezTo>
                  <a:pt x="150844" y="284523"/>
                  <a:pt x="142464" y="301206"/>
                  <a:pt x="129893" y="313719"/>
                </a:cubicBezTo>
                <a:cubicBezTo>
                  <a:pt x="155034" y="330393"/>
                  <a:pt x="167604" y="355418"/>
                  <a:pt x="167604" y="384605"/>
                </a:cubicBezTo>
                <a:cubicBezTo>
                  <a:pt x="167604" y="384605"/>
                  <a:pt x="167604" y="384605"/>
                  <a:pt x="134083" y="384605"/>
                </a:cubicBezTo>
                <a:cubicBezTo>
                  <a:pt x="134083" y="355418"/>
                  <a:pt x="113133" y="334564"/>
                  <a:pt x="83802" y="334564"/>
                </a:cubicBezTo>
                <a:cubicBezTo>
                  <a:pt x="54472" y="334564"/>
                  <a:pt x="33521" y="355418"/>
                  <a:pt x="33521" y="384605"/>
                </a:cubicBezTo>
                <a:cubicBezTo>
                  <a:pt x="33521" y="384605"/>
                  <a:pt x="33521" y="384605"/>
                  <a:pt x="0" y="384605"/>
                </a:cubicBezTo>
                <a:cubicBezTo>
                  <a:pt x="0" y="355418"/>
                  <a:pt x="16761" y="330393"/>
                  <a:pt x="37711" y="313719"/>
                </a:cubicBezTo>
                <a:cubicBezTo>
                  <a:pt x="25141" y="301206"/>
                  <a:pt x="16761" y="284523"/>
                  <a:pt x="16761" y="267848"/>
                </a:cubicBezTo>
                <a:cubicBezTo>
                  <a:pt x="16761" y="230311"/>
                  <a:pt x="46091" y="201124"/>
                  <a:pt x="83802" y="201124"/>
                </a:cubicBezTo>
                <a:close/>
                <a:moveTo>
                  <a:pt x="250303" y="66896"/>
                </a:moveTo>
                <a:cubicBezTo>
                  <a:pt x="250303" y="66896"/>
                  <a:pt x="250303" y="66896"/>
                  <a:pt x="250303" y="133775"/>
                </a:cubicBezTo>
                <a:cubicBezTo>
                  <a:pt x="250303" y="133775"/>
                  <a:pt x="250303" y="133775"/>
                  <a:pt x="200243" y="133775"/>
                </a:cubicBezTo>
                <a:cubicBezTo>
                  <a:pt x="200243" y="133775"/>
                  <a:pt x="200243" y="133775"/>
                  <a:pt x="200243" y="150495"/>
                </a:cubicBezTo>
                <a:lnTo>
                  <a:pt x="308707" y="150495"/>
                </a:lnTo>
                <a:cubicBezTo>
                  <a:pt x="308707" y="150495"/>
                  <a:pt x="308707" y="150495"/>
                  <a:pt x="333737" y="175583"/>
                </a:cubicBezTo>
                <a:cubicBezTo>
                  <a:pt x="333737" y="175583"/>
                  <a:pt x="333737" y="175583"/>
                  <a:pt x="333737" y="150495"/>
                </a:cubicBezTo>
                <a:cubicBezTo>
                  <a:pt x="333737" y="150495"/>
                  <a:pt x="333737" y="150495"/>
                  <a:pt x="367111" y="150495"/>
                </a:cubicBezTo>
                <a:cubicBezTo>
                  <a:pt x="367111" y="150495"/>
                  <a:pt x="367111" y="150495"/>
                  <a:pt x="367111" y="66896"/>
                </a:cubicBezTo>
                <a:cubicBezTo>
                  <a:pt x="367111" y="66896"/>
                  <a:pt x="367111" y="66896"/>
                  <a:pt x="250303" y="66896"/>
                </a:cubicBezTo>
                <a:close/>
                <a:moveTo>
                  <a:pt x="33375" y="33439"/>
                </a:moveTo>
                <a:cubicBezTo>
                  <a:pt x="33375" y="33439"/>
                  <a:pt x="33375" y="33439"/>
                  <a:pt x="33375" y="100336"/>
                </a:cubicBezTo>
                <a:cubicBezTo>
                  <a:pt x="33375" y="100336"/>
                  <a:pt x="33375" y="100336"/>
                  <a:pt x="66748" y="100336"/>
                </a:cubicBezTo>
                <a:cubicBezTo>
                  <a:pt x="66748" y="100336"/>
                  <a:pt x="66748" y="100336"/>
                  <a:pt x="66748" y="117055"/>
                </a:cubicBezTo>
                <a:cubicBezTo>
                  <a:pt x="66748" y="117055"/>
                  <a:pt x="66748" y="117055"/>
                  <a:pt x="95950" y="100336"/>
                </a:cubicBezTo>
                <a:lnTo>
                  <a:pt x="216930" y="100336"/>
                </a:lnTo>
                <a:cubicBezTo>
                  <a:pt x="216930" y="100336"/>
                  <a:pt x="216930" y="100336"/>
                  <a:pt x="216930" y="33439"/>
                </a:cubicBezTo>
                <a:cubicBezTo>
                  <a:pt x="216930" y="33439"/>
                  <a:pt x="216930" y="33439"/>
                  <a:pt x="33375" y="33439"/>
                </a:cubicBezTo>
                <a:close/>
                <a:moveTo>
                  <a:pt x="1" y="0"/>
                </a:moveTo>
                <a:cubicBezTo>
                  <a:pt x="1" y="0"/>
                  <a:pt x="1" y="0"/>
                  <a:pt x="250303" y="0"/>
                </a:cubicBezTo>
                <a:cubicBezTo>
                  <a:pt x="250303" y="0"/>
                  <a:pt x="250303" y="0"/>
                  <a:pt x="250303" y="33439"/>
                </a:cubicBezTo>
                <a:cubicBezTo>
                  <a:pt x="250303" y="33439"/>
                  <a:pt x="250303" y="33439"/>
                  <a:pt x="400484" y="33439"/>
                </a:cubicBezTo>
                <a:cubicBezTo>
                  <a:pt x="400484" y="33439"/>
                  <a:pt x="400484" y="33439"/>
                  <a:pt x="400484" y="183934"/>
                </a:cubicBezTo>
                <a:lnTo>
                  <a:pt x="367111" y="183934"/>
                </a:lnTo>
                <a:cubicBezTo>
                  <a:pt x="367111" y="183934"/>
                  <a:pt x="367111" y="183934"/>
                  <a:pt x="367111" y="221558"/>
                </a:cubicBezTo>
                <a:cubicBezTo>
                  <a:pt x="379626" y="234111"/>
                  <a:pt x="383797" y="250830"/>
                  <a:pt x="383797" y="267550"/>
                </a:cubicBezTo>
                <a:cubicBezTo>
                  <a:pt x="383797" y="284270"/>
                  <a:pt x="375454" y="300989"/>
                  <a:pt x="362939" y="313542"/>
                </a:cubicBezTo>
                <a:cubicBezTo>
                  <a:pt x="387969" y="330262"/>
                  <a:pt x="400484" y="355350"/>
                  <a:pt x="400484" y="384605"/>
                </a:cubicBezTo>
                <a:cubicBezTo>
                  <a:pt x="400484" y="384605"/>
                  <a:pt x="400484" y="384605"/>
                  <a:pt x="367111" y="384605"/>
                </a:cubicBezTo>
                <a:cubicBezTo>
                  <a:pt x="367111" y="355350"/>
                  <a:pt x="346252" y="334446"/>
                  <a:pt x="317050" y="334446"/>
                </a:cubicBezTo>
                <a:cubicBezTo>
                  <a:pt x="287848" y="334446"/>
                  <a:pt x="266990" y="355350"/>
                  <a:pt x="266990" y="384605"/>
                </a:cubicBezTo>
                <a:cubicBezTo>
                  <a:pt x="266990" y="384605"/>
                  <a:pt x="266990" y="384605"/>
                  <a:pt x="233616" y="384605"/>
                </a:cubicBezTo>
                <a:cubicBezTo>
                  <a:pt x="233616" y="355350"/>
                  <a:pt x="250303" y="330262"/>
                  <a:pt x="271162" y="313542"/>
                </a:cubicBezTo>
                <a:cubicBezTo>
                  <a:pt x="258647" y="300989"/>
                  <a:pt x="250303" y="284270"/>
                  <a:pt x="250303" y="267550"/>
                </a:cubicBezTo>
                <a:cubicBezTo>
                  <a:pt x="250303" y="234111"/>
                  <a:pt x="275333" y="204838"/>
                  <a:pt x="312879" y="200671"/>
                </a:cubicBezTo>
                <a:cubicBezTo>
                  <a:pt x="312879" y="200671"/>
                  <a:pt x="312879" y="200671"/>
                  <a:pt x="292020" y="183934"/>
                </a:cubicBezTo>
                <a:cubicBezTo>
                  <a:pt x="292020" y="183934"/>
                  <a:pt x="292020" y="183934"/>
                  <a:pt x="166869" y="183934"/>
                </a:cubicBezTo>
                <a:cubicBezTo>
                  <a:pt x="166869" y="183934"/>
                  <a:pt x="166869" y="183934"/>
                  <a:pt x="166869" y="133775"/>
                </a:cubicBezTo>
                <a:cubicBezTo>
                  <a:pt x="166869" y="133775"/>
                  <a:pt x="166869" y="133775"/>
                  <a:pt x="104294" y="133775"/>
                </a:cubicBezTo>
                <a:cubicBezTo>
                  <a:pt x="104294" y="133775"/>
                  <a:pt x="104294" y="133775"/>
                  <a:pt x="33375" y="179767"/>
                </a:cubicBezTo>
                <a:cubicBezTo>
                  <a:pt x="33375" y="179767"/>
                  <a:pt x="33375" y="179767"/>
                  <a:pt x="33375" y="133775"/>
                </a:cubicBezTo>
                <a:cubicBezTo>
                  <a:pt x="33375" y="133775"/>
                  <a:pt x="33375" y="133775"/>
                  <a:pt x="1" y="133775"/>
                </a:cubicBezTo>
                <a:cubicBezTo>
                  <a:pt x="1" y="133775"/>
                  <a:pt x="1" y="133775"/>
                  <a:pt x="1" y="0"/>
                </a:cubicBezTo>
                <a:close/>
              </a:path>
            </a:pathLst>
          </a:custGeom>
          <a:solidFill>
            <a:srgbClr val="FFFFFF"/>
          </a:solidFill>
          <a:ln w="12700" cap="flat">
            <a:noFill/>
            <a:miter lim="400000"/>
          </a:ln>
          <a:effectLst/>
        </p:spPr>
        <p:txBody>
          <a:bodyPr wrap="square" lIns="45720" tIns="45720" rIns="45720" bIns="45720" numCol="1" anchor="t">
            <a:noAutofit/>
          </a:bodyPr>
          <a:lstStyle/>
          <a:p>
            <a:endParaRPr sz="900">
              <a:latin typeface="微软雅黑" panose="020B0503020204020204" pitchFamily="34" charset="-122"/>
              <a:ea typeface="微软雅黑" panose="020B0503020204020204" pitchFamily="34" charset="-122"/>
            </a:endParaRPr>
          </a:p>
        </p:txBody>
      </p:sp>
      <p:sp>
        <p:nvSpPr>
          <p:cNvPr id="39" name="形状"/>
          <p:cNvSpPr/>
          <p:nvPr>
            <p:custDataLst>
              <p:tags r:id="rId7"/>
            </p:custDataLst>
          </p:nvPr>
        </p:nvSpPr>
        <p:spPr>
          <a:xfrm>
            <a:off x="5445981" y="5072103"/>
            <a:ext cx="385391" cy="386945"/>
          </a:xfrm>
          <a:custGeom>
            <a:avLst/>
            <a:gdLst/>
            <a:ahLst/>
            <a:cxnLst>
              <a:cxn ang="0">
                <a:pos x="wd2" y="hd2"/>
              </a:cxn>
              <a:cxn ang="5400000">
                <a:pos x="wd2" y="hd2"/>
              </a:cxn>
              <a:cxn ang="10800000">
                <a:pos x="wd2" y="hd2"/>
              </a:cxn>
              <a:cxn ang="16200000">
                <a:pos x="wd2" y="hd2"/>
              </a:cxn>
            </a:cxnLst>
            <a:rect l="0" t="0" r="r" b="b"/>
            <a:pathLst>
              <a:path w="21600" h="21600" extrusionOk="0">
                <a:moveTo>
                  <a:pt x="16251" y="11726"/>
                </a:moveTo>
                <a:cubicBezTo>
                  <a:pt x="19131" y="11520"/>
                  <a:pt x="21600" y="9051"/>
                  <a:pt x="21600" y="5966"/>
                </a:cubicBezTo>
                <a:cubicBezTo>
                  <a:pt x="21600" y="5143"/>
                  <a:pt x="21394" y="4320"/>
                  <a:pt x="20983" y="3497"/>
                </a:cubicBezTo>
                <a:cubicBezTo>
                  <a:pt x="20366" y="2469"/>
                  <a:pt x="20366" y="2469"/>
                  <a:pt x="20366" y="2469"/>
                </a:cubicBezTo>
                <a:cubicBezTo>
                  <a:pt x="16457" y="6377"/>
                  <a:pt x="16457" y="6377"/>
                  <a:pt x="16457" y="6377"/>
                </a:cubicBezTo>
                <a:cubicBezTo>
                  <a:pt x="15223" y="5143"/>
                  <a:pt x="15223" y="5143"/>
                  <a:pt x="15223" y="5143"/>
                </a:cubicBezTo>
                <a:cubicBezTo>
                  <a:pt x="19131" y="1234"/>
                  <a:pt x="19131" y="1234"/>
                  <a:pt x="19131" y="1234"/>
                </a:cubicBezTo>
                <a:cubicBezTo>
                  <a:pt x="18103" y="823"/>
                  <a:pt x="18103" y="823"/>
                  <a:pt x="18103" y="823"/>
                </a:cubicBezTo>
                <a:cubicBezTo>
                  <a:pt x="17280" y="411"/>
                  <a:pt x="16663" y="206"/>
                  <a:pt x="15840" y="206"/>
                </a:cubicBezTo>
                <a:cubicBezTo>
                  <a:pt x="12549" y="206"/>
                  <a:pt x="10080" y="2880"/>
                  <a:pt x="10080" y="5966"/>
                </a:cubicBezTo>
                <a:cubicBezTo>
                  <a:pt x="10080" y="6377"/>
                  <a:pt x="10080" y="6789"/>
                  <a:pt x="10080" y="6994"/>
                </a:cubicBezTo>
                <a:cubicBezTo>
                  <a:pt x="9051" y="8023"/>
                  <a:pt x="9051" y="8023"/>
                  <a:pt x="9051" y="8023"/>
                </a:cubicBezTo>
                <a:cubicBezTo>
                  <a:pt x="5760" y="4731"/>
                  <a:pt x="5760" y="4731"/>
                  <a:pt x="5760" y="4731"/>
                </a:cubicBezTo>
                <a:cubicBezTo>
                  <a:pt x="5966" y="2469"/>
                  <a:pt x="5966" y="2469"/>
                  <a:pt x="5966" y="2469"/>
                </a:cubicBezTo>
                <a:cubicBezTo>
                  <a:pt x="2057" y="0"/>
                  <a:pt x="2057" y="0"/>
                  <a:pt x="2057" y="0"/>
                </a:cubicBezTo>
                <a:cubicBezTo>
                  <a:pt x="0" y="2057"/>
                  <a:pt x="0" y="2057"/>
                  <a:pt x="0" y="2057"/>
                </a:cubicBezTo>
                <a:cubicBezTo>
                  <a:pt x="2263" y="5966"/>
                  <a:pt x="2263" y="5966"/>
                  <a:pt x="2263" y="5966"/>
                </a:cubicBezTo>
                <a:cubicBezTo>
                  <a:pt x="4526" y="5966"/>
                  <a:pt x="4526" y="5966"/>
                  <a:pt x="4526" y="5966"/>
                </a:cubicBezTo>
                <a:cubicBezTo>
                  <a:pt x="7817" y="9257"/>
                  <a:pt x="7817" y="9257"/>
                  <a:pt x="7817" y="9257"/>
                </a:cubicBezTo>
                <a:cubicBezTo>
                  <a:pt x="1029" y="16046"/>
                  <a:pt x="1029" y="16046"/>
                  <a:pt x="1029" y="16046"/>
                </a:cubicBezTo>
                <a:cubicBezTo>
                  <a:pt x="411" y="16663"/>
                  <a:pt x="206" y="17486"/>
                  <a:pt x="206" y="18309"/>
                </a:cubicBezTo>
                <a:cubicBezTo>
                  <a:pt x="206" y="19337"/>
                  <a:pt x="411" y="20160"/>
                  <a:pt x="1029" y="20777"/>
                </a:cubicBezTo>
                <a:cubicBezTo>
                  <a:pt x="1646" y="21394"/>
                  <a:pt x="2469" y="21600"/>
                  <a:pt x="3497" y="21600"/>
                </a:cubicBezTo>
                <a:cubicBezTo>
                  <a:pt x="4320" y="21600"/>
                  <a:pt x="5143" y="21394"/>
                  <a:pt x="5760" y="20777"/>
                </a:cubicBezTo>
                <a:cubicBezTo>
                  <a:pt x="10903" y="15634"/>
                  <a:pt x="10903" y="15634"/>
                  <a:pt x="10903" y="15634"/>
                </a:cubicBezTo>
                <a:cubicBezTo>
                  <a:pt x="15840" y="20777"/>
                  <a:pt x="15840" y="20777"/>
                  <a:pt x="15840" y="20777"/>
                </a:cubicBezTo>
                <a:cubicBezTo>
                  <a:pt x="16457" y="21394"/>
                  <a:pt x="17280" y="21600"/>
                  <a:pt x="18309" y="21600"/>
                </a:cubicBezTo>
                <a:cubicBezTo>
                  <a:pt x="19131" y="21600"/>
                  <a:pt x="19954" y="21394"/>
                  <a:pt x="20571" y="20777"/>
                </a:cubicBezTo>
                <a:cubicBezTo>
                  <a:pt x="21189" y="20160"/>
                  <a:pt x="21600" y="19337"/>
                  <a:pt x="21600" y="18309"/>
                </a:cubicBezTo>
                <a:cubicBezTo>
                  <a:pt x="21600" y="17486"/>
                  <a:pt x="21189" y="16663"/>
                  <a:pt x="20571" y="16046"/>
                </a:cubicBezTo>
                <a:cubicBezTo>
                  <a:pt x="20366" y="15840"/>
                  <a:pt x="17897" y="13371"/>
                  <a:pt x="16251" y="11726"/>
                </a:cubicBezTo>
                <a:close/>
                <a:moveTo>
                  <a:pt x="3086" y="4320"/>
                </a:moveTo>
                <a:cubicBezTo>
                  <a:pt x="2057" y="2469"/>
                  <a:pt x="2057" y="2469"/>
                  <a:pt x="2057" y="2469"/>
                </a:cubicBezTo>
                <a:cubicBezTo>
                  <a:pt x="2263" y="2057"/>
                  <a:pt x="2263" y="2057"/>
                  <a:pt x="2263" y="2057"/>
                </a:cubicBezTo>
                <a:cubicBezTo>
                  <a:pt x="4114" y="3291"/>
                  <a:pt x="4114" y="3291"/>
                  <a:pt x="4114" y="3291"/>
                </a:cubicBezTo>
                <a:cubicBezTo>
                  <a:pt x="4114" y="4114"/>
                  <a:pt x="4114" y="4114"/>
                  <a:pt x="4114" y="4114"/>
                </a:cubicBezTo>
                <a:cubicBezTo>
                  <a:pt x="3909" y="4320"/>
                  <a:pt x="3909" y="4320"/>
                  <a:pt x="3909" y="4320"/>
                </a:cubicBezTo>
                <a:lnTo>
                  <a:pt x="3086" y="4320"/>
                </a:lnTo>
                <a:close/>
                <a:moveTo>
                  <a:pt x="4526" y="19543"/>
                </a:moveTo>
                <a:cubicBezTo>
                  <a:pt x="3909" y="20160"/>
                  <a:pt x="2880" y="20160"/>
                  <a:pt x="2263" y="19543"/>
                </a:cubicBezTo>
                <a:cubicBezTo>
                  <a:pt x="1851" y="19337"/>
                  <a:pt x="1851" y="18926"/>
                  <a:pt x="1851" y="18309"/>
                </a:cubicBezTo>
                <a:cubicBezTo>
                  <a:pt x="1851" y="17897"/>
                  <a:pt x="1851" y="17486"/>
                  <a:pt x="2263" y="17280"/>
                </a:cubicBezTo>
                <a:cubicBezTo>
                  <a:pt x="11931" y="7611"/>
                  <a:pt x="11931" y="7611"/>
                  <a:pt x="11931" y="7611"/>
                </a:cubicBezTo>
                <a:cubicBezTo>
                  <a:pt x="11726" y="7200"/>
                  <a:pt x="11726" y="7200"/>
                  <a:pt x="11726" y="7200"/>
                </a:cubicBezTo>
                <a:cubicBezTo>
                  <a:pt x="11726" y="6789"/>
                  <a:pt x="11726" y="6377"/>
                  <a:pt x="11726" y="5966"/>
                </a:cubicBezTo>
                <a:cubicBezTo>
                  <a:pt x="11726" y="3703"/>
                  <a:pt x="13577" y="1851"/>
                  <a:pt x="15840" y="1851"/>
                </a:cubicBezTo>
                <a:cubicBezTo>
                  <a:pt x="15840" y="1851"/>
                  <a:pt x="16046" y="1851"/>
                  <a:pt x="16251" y="2057"/>
                </a:cubicBezTo>
                <a:cubicBezTo>
                  <a:pt x="12960" y="5143"/>
                  <a:pt x="12960" y="5143"/>
                  <a:pt x="12960" y="5143"/>
                </a:cubicBezTo>
                <a:cubicBezTo>
                  <a:pt x="16457" y="8640"/>
                  <a:pt x="16457" y="8640"/>
                  <a:pt x="16457" y="8640"/>
                </a:cubicBezTo>
                <a:cubicBezTo>
                  <a:pt x="19749" y="5349"/>
                  <a:pt x="19749" y="5349"/>
                  <a:pt x="19749" y="5349"/>
                </a:cubicBezTo>
                <a:cubicBezTo>
                  <a:pt x="19954" y="5554"/>
                  <a:pt x="19954" y="5760"/>
                  <a:pt x="19954" y="5966"/>
                </a:cubicBezTo>
                <a:cubicBezTo>
                  <a:pt x="19954" y="8640"/>
                  <a:pt x="17486" y="10697"/>
                  <a:pt x="14606" y="10080"/>
                </a:cubicBezTo>
                <a:cubicBezTo>
                  <a:pt x="14194" y="9874"/>
                  <a:pt x="14194" y="9874"/>
                  <a:pt x="14194" y="9874"/>
                </a:cubicBezTo>
                <a:lnTo>
                  <a:pt x="4526" y="19543"/>
                </a:lnTo>
                <a:close/>
                <a:moveTo>
                  <a:pt x="19337" y="19543"/>
                </a:moveTo>
                <a:cubicBezTo>
                  <a:pt x="18720" y="20160"/>
                  <a:pt x="17691" y="20160"/>
                  <a:pt x="17074" y="19543"/>
                </a:cubicBezTo>
                <a:cubicBezTo>
                  <a:pt x="11931" y="14400"/>
                  <a:pt x="11931" y="14400"/>
                  <a:pt x="11931" y="14400"/>
                </a:cubicBezTo>
                <a:cubicBezTo>
                  <a:pt x="14400" y="12137"/>
                  <a:pt x="14400" y="12137"/>
                  <a:pt x="14400" y="12137"/>
                </a:cubicBezTo>
                <a:cubicBezTo>
                  <a:pt x="15634" y="13577"/>
                  <a:pt x="19131" y="17074"/>
                  <a:pt x="19337" y="17280"/>
                </a:cubicBezTo>
                <a:cubicBezTo>
                  <a:pt x="19749" y="17486"/>
                  <a:pt x="19954" y="17897"/>
                  <a:pt x="19954" y="18309"/>
                </a:cubicBezTo>
                <a:cubicBezTo>
                  <a:pt x="19954" y="18926"/>
                  <a:pt x="19749" y="19337"/>
                  <a:pt x="19337" y="19543"/>
                </a:cubicBezTo>
                <a:close/>
              </a:path>
            </a:pathLst>
          </a:custGeom>
          <a:solidFill>
            <a:srgbClr val="FFFFFF"/>
          </a:solidFill>
          <a:ln w="12700">
            <a:miter lim="400000"/>
          </a:ln>
        </p:spPr>
        <p:txBody>
          <a:bodyPr tIns="45720" bIns="45720"/>
          <a:lstStyle/>
          <a:p>
            <a:endParaRPr sz="900">
              <a:latin typeface="微软雅黑" panose="020B0503020204020204" pitchFamily="34" charset="-122"/>
              <a:ea typeface="微软雅黑" panose="020B0503020204020204" pitchFamily="34" charset="-122"/>
            </a:endParaRPr>
          </a:p>
        </p:txBody>
      </p:sp>
      <p:sp>
        <p:nvSpPr>
          <p:cNvPr id="40" name="任意多边形: 形状 39"/>
          <p:cNvSpPr/>
          <p:nvPr>
            <p:custDataLst>
              <p:tags r:id="rId8"/>
            </p:custDataLst>
          </p:nvPr>
        </p:nvSpPr>
        <p:spPr>
          <a:xfrm>
            <a:off x="5403247" y="2804325"/>
            <a:ext cx="470861" cy="324786"/>
          </a:xfrm>
          <a:custGeom>
            <a:avLst/>
            <a:gdLst>
              <a:gd name="connsiteX0" fmla="*/ 268165 w 534565"/>
              <a:gd name="connsiteY0" fmla="*/ 128790 h 368727"/>
              <a:gd name="connsiteX1" fmla="*/ 347556 w 534565"/>
              <a:gd name="connsiteY1" fmla="*/ 208178 h 368727"/>
              <a:gd name="connsiteX2" fmla="*/ 321093 w 534565"/>
              <a:gd name="connsiteY2" fmla="*/ 229350 h 368727"/>
              <a:gd name="connsiteX3" fmla="*/ 284043 w 534565"/>
              <a:gd name="connsiteY3" fmla="*/ 192305 h 368727"/>
              <a:gd name="connsiteX4" fmla="*/ 284043 w 534565"/>
              <a:gd name="connsiteY4" fmla="*/ 301686 h 368727"/>
              <a:gd name="connsiteX5" fmla="*/ 250523 w 534565"/>
              <a:gd name="connsiteY5" fmla="*/ 301686 h 368727"/>
              <a:gd name="connsiteX6" fmla="*/ 250523 w 534565"/>
              <a:gd name="connsiteY6" fmla="*/ 192305 h 368727"/>
              <a:gd name="connsiteX7" fmla="*/ 213474 w 534565"/>
              <a:gd name="connsiteY7" fmla="*/ 229350 h 368727"/>
              <a:gd name="connsiteX8" fmla="*/ 188774 w 534565"/>
              <a:gd name="connsiteY8" fmla="*/ 208178 h 368727"/>
              <a:gd name="connsiteX9" fmla="*/ 267283 w 534565"/>
              <a:gd name="connsiteY9" fmla="*/ 33527 h 368727"/>
              <a:gd name="connsiteX10" fmla="*/ 167051 w 534565"/>
              <a:gd name="connsiteY10" fmla="*/ 134090 h 368727"/>
              <a:gd name="connsiteX11" fmla="*/ 167051 w 534565"/>
              <a:gd name="connsiteY11" fmla="*/ 150837 h 368727"/>
              <a:gd name="connsiteX12" fmla="*/ 150346 w 534565"/>
              <a:gd name="connsiteY12" fmla="*/ 150837 h 368727"/>
              <a:gd name="connsiteX13" fmla="*/ 100231 w 534565"/>
              <a:gd name="connsiteY13" fmla="*/ 192745 h 368727"/>
              <a:gd name="connsiteX14" fmla="*/ 100231 w 534565"/>
              <a:gd name="connsiteY14" fmla="*/ 201127 h 368727"/>
              <a:gd name="connsiteX15" fmla="*/ 87708 w 534565"/>
              <a:gd name="connsiteY15" fmla="*/ 205309 h 368727"/>
              <a:gd name="connsiteX16" fmla="*/ 33410 w 534565"/>
              <a:gd name="connsiteY16" fmla="*/ 268164 h 368727"/>
              <a:gd name="connsiteX17" fmla="*/ 100231 w 534565"/>
              <a:gd name="connsiteY17" fmla="*/ 335200 h 368727"/>
              <a:gd name="connsiteX18" fmla="*/ 434334 w 534565"/>
              <a:gd name="connsiteY18" fmla="*/ 335200 h 368727"/>
              <a:gd name="connsiteX19" fmla="*/ 501155 w 534565"/>
              <a:gd name="connsiteY19" fmla="*/ 268164 h 368727"/>
              <a:gd name="connsiteX20" fmla="*/ 476085 w 534565"/>
              <a:gd name="connsiteY20" fmla="*/ 217890 h 368727"/>
              <a:gd name="connsiteX21" fmla="*/ 467745 w 534565"/>
              <a:gd name="connsiteY21" fmla="*/ 209509 h 368727"/>
              <a:gd name="connsiteX22" fmla="*/ 467745 w 534565"/>
              <a:gd name="connsiteY22" fmla="*/ 201127 h 368727"/>
              <a:gd name="connsiteX23" fmla="*/ 384219 w 534565"/>
              <a:gd name="connsiteY23" fmla="*/ 117327 h 368727"/>
              <a:gd name="connsiteX24" fmla="*/ 367514 w 534565"/>
              <a:gd name="connsiteY24" fmla="*/ 121509 h 368727"/>
              <a:gd name="connsiteX25" fmla="*/ 363331 w 534565"/>
              <a:gd name="connsiteY25" fmla="*/ 108945 h 368727"/>
              <a:gd name="connsiteX26" fmla="*/ 267283 w 534565"/>
              <a:gd name="connsiteY26" fmla="*/ 33527 h 368727"/>
              <a:gd name="connsiteX27" fmla="*/ 267283 w 534565"/>
              <a:gd name="connsiteY27" fmla="*/ 0 h 368727"/>
              <a:gd name="connsiteX28" fmla="*/ 392559 w 534565"/>
              <a:gd name="connsiteY28" fmla="*/ 83800 h 368727"/>
              <a:gd name="connsiteX29" fmla="*/ 501155 w 534565"/>
              <a:gd name="connsiteY29" fmla="*/ 196928 h 368727"/>
              <a:gd name="connsiteX30" fmla="*/ 534565 w 534565"/>
              <a:gd name="connsiteY30" fmla="*/ 268164 h 368727"/>
              <a:gd name="connsiteX31" fmla="*/ 434334 w 534565"/>
              <a:gd name="connsiteY31" fmla="*/ 368727 h 368727"/>
              <a:gd name="connsiteX32" fmla="*/ 100231 w 534565"/>
              <a:gd name="connsiteY32" fmla="*/ 368727 h 368727"/>
              <a:gd name="connsiteX33" fmla="*/ 0 w 534565"/>
              <a:gd name="connsiteY33" fmla="*/ 268164 h 368727"/>
              <a:gd name="connsiteX34" fmla="*/ 71003 w 534565"/>
              <a:gd name="connsiteY34" fmla="*/ 171800 h 368727"/>
              <a:gd name="connsiteX35" fmla="*/ 133641 w 534565"/>
              <a:gd name="connsiteY35" fmla="*/ 121509 h 368727"/>
              <a:gd name="connsiteX36" fmla="*/ 267283 w 534565"/>
              <a:gd name="connsiteY36" fmla="*/ 0 h 36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34565" h="368727">
                <a:moveTo>
                  <a:pt x="268165" y="128790"/>
                </a:moveTo>
                <a:lnTo>
                  <a:pt x="347556" y="208178"/>
                </a:lnTo>
                <a:lnTo>
                  <a:pt x="321093" y="229350"/>
                </a:lnTo>
                <a:lnTo>
                  <a:pt x="284043" y="192305"/>
                </a:lnTo>
                <a:lnTo>
                  <a:pt x="284043" y="301686"/>
                </a:lnTo>
                <a:lnTo>
                  <a:pt x="250523" y="301686"/>
                </a:lnTo>
                <a:lnTo>
                  <a:pt x="250523" y="192305"/>
                </a:lnTo>
                <a:lnTo>
                  <a:pt x="213474" y="229350"/>
                </a:lnTo>
                <a:lnTo>
                  <a:pt x="188774" y="208178"/>
                </a:lnTo>
                <a:close/>
                <a:moveTo>
                  <a:pt x="267283" y="33527"/>
                </a:moveTo>
                <a:cubicBezTo>
                  <a:pt x="212985" y="33527"/>
                  <a:pt x="167051" y="79618"/>
                  <a:pt x="167051" y="134090"/>
                </a:cubicBezTo>
                <a:cubicBezTo>
                  <a:pt x="167051" y="134090"/>
                  <a:pt x="167051" y="134090"/>
                  <a:pt x="167051" y="150837"/>
                </a:cubicBezTo>
                <a:cubicBezTo>
                  <a:pt x="167051" y="150837"/>
                  <a:pt x="167051" y="150837"/>
                  <a:pt x="150346" y="150837"/>
                </a:cubicBezTo>
                <a:cubicBezTo>
                  <a:pt x="129459" y="150837"/>
                  <a:pt x="108571" y="167600"/>
                  <a:pt x="100231" y="192745"/>
                </a:cubicBezTo>
                <a:cubicBezTo>
                  <a:pt x="100231" y="192745"/>
                  <a:pt x="100231" y="192745"/>
                  <a:pt x="100231" y="201127"/>
                </a:cubicBezTo>
                <a:cubicBezTo>
                  <a:pt x="100231" y="201127"/>
                  <a:pt x="100231" y="201127"/>
                  <a:pt x="87708" y="205309"/>
                </a:cubicBezTo>
                <a:cubicBezTo>
                  <a:pt x="58455" y="209509"/>
                  <a:pt x="33410" y="238836"/>
                  <a:pt x="33410" y="268164"/>
                </a:cubicBezTo>
                <a:cubicBezTo>
                  <a:pt x="33410" y="305873"/>
                  <a:pt x="62638" y="335200"/>
                  <a:pt x="100231" y="335200"/>
                </a:cubicBezTo>
                <a:cubicBezTo>
                  <a:pt x="100231" y="335200"/>
                  <a:pt x="100231" y="335200"/>
                  <a:pt x="434334" y="335200"/>
                </a:cubicBezTo>
                <a:cubicBezTo>
                  <a:pt x="471927" y="335200"/>
                  <a:pt x="501155" y="305873"/>
                  <a:pt x="501155" y="268164"/>
                </a:cubicBezTo>
                <a:cubicBezTo>
                  <a:pt x="501155" y="247218"/>
                  <a:pt x="492815" y="230455"/>
                  <a:pt x="476085" y="217890"/>
                </a:cubicBezTo>
                <a:cubicBezTo>
                  <a:pt x="476085" y="217890"/>
                  <a:pt x="476085" y="217890"/>
                  <a:pt x="467745" y="209509"/>
                </a:cubicBezTo>
                <a:cubicBezTo>
                  <a:pt x="467745" y="209509"/>
                  <a:pt x="467745" y="209509"/>
                  <a:pt x="467745" y="201127"/>
                </a:cubicBezTo>
                <a:cubicBezTo>
                  <a:pt x="467745" y="155036"/>
                  <a:pt x="430152" y="117327"/>
                  <a:pt x="384219" y="117327"/>
                </a:cubicBezTo>
                <a:cubicBezTo>
                  <a:pt x="384219" y="117327"/>
                  <a:pt x="384219" y="117327"/>
                  <a:pt x="367514" y="121509"/>
                </a:cubicBezTo>
                <a:cubicBezTo>
                  <a:pt x="367514" y="121509"/>
                  <a:pt x="367514" y="121509"/>
                  <a:pt x="363331" y="108945"/>
                </a:cubicBezTo>
                <a:cubicBezTo>
                  <a:pt x="350809" y="62854"/>
                  <a:pt x="313216" y="33527"/>
                  <a:pt x="267283" y="33527"/>
                </a:cubicBezTo>
                <a:close/>
                <a:moveTo>
                  <a:pt x="267283" y="0"/>
                </a:moveTo>
                <a:cubicBezTo>
                  <a:pt x="321581" y="0"/>
                  <a:pt x="371696" y="37709"/>
                  <a:pt x="392559" y="83800"/>
                </a:cubicBezTo>
                <a:cubicBezTo>
                  <a:pt x="451039" y="87999"/>
                  <a:pt x="496972" y="138273"/>
                  <a:pt x="501155" y="196928"/>
                </a:cubicBezTo>
                <a:cubicBezTo>
                  <a:pt x="522043" y="213691"/>
                  <a:pt x="534565" y="243019"/>
                  <a:pt x="534565" y="268164"/>
                </a:cubicBezTo>
                <a:cubicBezTo>
                  <a:pt x="534565" y="326819"/>
                  <a:pt x="488632" y="368727"/>
                  <a:pt x="434334" y="368727"/>
                </a:cubicBezTo>
                <a:cubicBezTo>
                  <a:pt x="434334" y="368727"/>
                  <a:pt x="434334" y="368727"/>
                  <a:pt x="100231" y="368727"/>
                </a:cubicBezTo>
                <a:cubicBezTo>
                  <a:pt x="45933" y="368727"/>
                  <a:pt x="0" y="326819"/>
                  <a:pt x="0" y="268164"/>
                </a:cubicBezTo>
                <a:cubicBezTo>
                  <a:pt x="0" y="226272"/>
                  <a:pt x="29228" y="184364"/>
                  <a:pt x="71003" y="171800"/>
                </a:cubicBezTo>
                <a:cubicBezTo>
                  <a:pt x="83526" y="146654"/>
                  <a:pt x="108571" y="125708"/>
                  <a:pt x="133641" y="121509"/>
                </a:cubicBezTo>
                <a:cubicBezTo>
                  <a:pt x="141981" y="54472"/>
                  <a:pt x="200462" y="0"/>
                  <a:pt x="267283" y="0"/>
                </a:cubicBezTo>
                <a:close/>
              </a:path>
            </a:pathLst>
          </a:custGeom>
          <a:solidFill>
            <a:srgbClr val="FFFFFF"/>
          </a:solidFill>
          <a:ln w="12700" cap="flat">
            <a:noFill/>
            <a:miter lim="400000"/>
          </a:ln>
          <a:effectLst/>
        </p:spPr>
        <p:txBody>
          <a:bodyPr wrap="square" lIns="45720" tIns="45720" rIns="45720" bIns="45720" numCol="1" anchor="t">
            <a:noAutofit/>
          </a:bodyPr>
          <a:lstStyle/>
          <a:p>
            <a:endParaRPr sz="900" dirty="0">
              <a:latin typeface="微软雅黑" panose="020B0503020204020204" pitchFamily="34" charset="-122"/>
              <a:ea typeface="微软雅黑" panose="020B0503020204020204" pitchFamily="34" charset="-122"/>
            </a:endParaRPr>
          </a:p>
        </p:txBody>
      </p:sp>
      <p:sp>
        <p:nvSpPr>
          <p:cNvPr id="5" name="文本框 4"/>
          <p:cNvSpPr txBox="1"/>
          <p:nvPr>
            <p:custDataLst>
              <p:tags r:id="rId9"/>
            </p:custDataLst>
          </p:nvPr>
        </p:nvSpPr>
        <p:spPr>
          <a:xfrm>
            <a:off x="1501174" y="2145905"/>
            <a:ext cx="2875120" cy="353495"/>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ctr">
              <a:lnSpc>
                <a:spcPct val="120000"/>
              </a:lnSpc>
            </a:pPr>
            <a:r>
              <a:rPr lang="zh-CN" altLang="zh-CN" b="1" dirty="0">
                <a:solidFill>
                  <a:schemeClr val="accent1"/>
                </a:solidFill>
                <a:effectLst>
                  <a:outerShdw blurRad="38100" dist="25400" dir="5400000" algn="ctr" rotWithShape="0">
                    <a:srgbClr val="6E747A">
                      <a:alpha val="43000"/>
                    </a:srgbClr>
                  </a:outerShdw>
                </a:effectLst>
                <a:latin typeface="+mj-ea"/>
                <a:ea typeface="+mj-ea"/>
                <a:sym typeface="+mn-ea"/>
              </a:rPr>
              <a:t>个体户、个人独资企业</a:t>
            </a:r>
            <a:endParaRPr lang="zh-CN" altLang="zh-CN" b="1" spc="300" dirty="0">
              <a:solidFill>
                <a:schemeClr val="accent1"/>
              </a:solidFill>
              <a:effectLst>
                <a:outerShdw blurRad="38100" dist="25400" dir="5400000" algn="ctr" rotWithShape="0">
                  <a:srgbClr val="6E747A">
                    <a:alpha val="43000"/>
                  </a:srgbClr>
                </a:outerShdw>
              </a:effectLst>
              <a:latin typeface="+mj-ea"/>
              <a:ea typeface="+mj-ea"/>
              <a:cs typeface="+mj-cs"/>
              <a:sym typeface="+mn-ea"/>
            </a:endParaRPr>
          </a:p>
        </p:txBody>
      </p:sp>
      <p:sp>
        <p:nvSpPr>
          <p:cNvPr id="7" name="文本框 6"/>
          <p:cNvSpPr txBox="1"/>
          <p:nvPr>
            <p:custDataLst>
              <p:tags r:id="rId10"/>
            </p:custDataLst>
          </p:nvPr>
        </p:nvSpPr>
        <p:spPr>
          <a:xfrm>
            <a:off x="1048385" y="2483485"/>
            <a:ext cx="3780790" cy="180149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indent="457200" algn="just">
              <a:lnSpc>
                <a:spcPct val="120000"/>
              </a:lnSpc>
            </a:pPr>
            <a:r>
              <a:rPr lang="zh-CN" altLang="zh-CN" sz="1400" dirty="0">
                <a:solidFill>
                  <a:schemeClr val="tx1"/>
                </a:solidFill>
                <a:sym typeface="+mn-ea"/>
              </a:rPr>
              <a:t>个体户、个人独资企业的出资方式没有法律上的限制，出资方式自主选择。可以用金钱（法律上表述为货币）、实物（比如房屋、车辆、办公设施、办公用品等）、土地使用权、专利权、商标权、著作权、企业字号、专有技术、商业秘密等出资，也可以用劳务出资。</a:t>
            </a:r>
            <a:endParaRPr lang="zh-CN" altLang="zh-CN" sz="1400" spc="150" dirty="0">
              <a:solidFill>
                <a:schemeClr val="tx1"/>
              </a:solidFill>
              <a:latin typeface="微软雅黑" panose="020B0503020204020204" pitchFamily="34" charset="-122"/>
              <a:ea typeface="微软雅黑" panose="020B0503020204020204" pitchFamily="34" charset="-122"/>
              <a:sym typeface="+mn-ea"/>
            </a:endParaRPr>
          </a:p>
        </p:txBody>
      </p:sp>
      <p:sp>
        <p:nvSpPr>
          <p:cNvPr id="8" name="文本框 7"/>
          <p:cNvSpPr txBox="1"/>
          <p:nvPr>
            <p:custDataLst>
              <p:tags r:id="rId11"/>
            </p:custDataLst>
          </p:nvPr>
        </p:nvSpPr>
        <p:spPr>
          <a:xfrm>
            <a:off x="1500539" y="4574895"/>
            <a:ext cx="2875120" cy="353495"/>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ctr">
              <a:lnSpc>
                <a:spcPct val="120000"/>
              </a:lnSpc>
            </a:pPr>
            <a:r>
              <a:rPr lang="zh-CN" altLang="zh-CN" b="1" dirty="0">
                <a:solidFill>
                  <a:schemeClr val="accent1"/>
                </a:solidFill>
                <a:effectLst>
                  <a:outerShdw blurRad="38100" dist="25400" dir="5400000" algn="ctr" rotWithShape="0">
                    <a:srgbClr val="6E747A">
                      <a:alpha val="43000"/>
                    </a:srgbClr>
                  </a:outerShdw>
                </a:effectLst>
                <a:latin typeface="+mj-ea"/>
                <a:ea typeface="+mj-ea"/>
                <a:sym typeface="+mn-ea"/>
              </a:rPr>
              <a:t>合伙企业</a:t>
            </a:r>
            <a:endParaRPr lang="zh-CN" altLang="zh-CN" b="1" spc="300" dirty="0">
              <a:solidFill>
                <a:schemeClr val="accent1"/>
              </a:solidFill>
              <a:effectLst>
                <a:outerShdw blurRad="38100" dist="25400" dir="5400000" algn="ctr" rotWithShape="0">
                  <a:srgbClr val="6E747A">
                    <a:alpha val="43000"/>
                  </a:srgbClr>
                </a:outerShdw>
              </a:effectLst>
              <a:latin typeface="+mj-ea"/>
              <a:ea typeface="+mj-ea"/>
              <a:cs typeface="+mj-cs"/>
              <a:sym typeface="+mn-ea"/>
            </a:endParaRPr>
          </a:p>
        </p:txBody>
      </p:sp>
      <p:sp>
        <p:nvSpPr>
          <p:cNvPr id="48" name="文本框 47"/>
          <p:cNvSpPr txBox="1"/>
          <p:nvPr>
            <p:custDataLst>
              <p:tags r:id="rId12"/>
            </p:custDataLst>
          </p:nvPr>
        </p:nvSpPr>
        <p:spPr>
          <a:xfrm>
            <a:off x="1048385" y="4928870"/>
            <a:ext cx="3780155" cy="1568450"/>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indent="457200" algn="just">
              <a:lnSpc>
                <a:spcPct val="120000"/>
              </a:lnSpc>
              <a:spcBef>
                <a:spcPts val="0"/>
              </a:spcBef>
              <a:spcAft>
                <a:spcPts val="0"/>
              </a:spcAft>
              <a:buClr>
                <a:srgbClr val="1486AF"/>
              </a:buClr>
              <a:buSzPct val="100000"/>
            </a:pPr>
            <a:r>
              <a:rPr lang="zh-CN" altLang="zh-CN" sz="1400" dirty="0">
                <a:solidFill>
                  <a:schemeClr val="tx1"/>
                </a:solidFill>
                <a:sym typeface="+mn-ea"/>
              </a:rPr>
              <a:t>合伙企业的出资方式大致和个体户、个人独资企业相同，法律上没有严格限制，但对于有限合伙人，法律规定不得以劳务出资。</a:t>
            </a:r>
            <a:endParaRPr lang="zh-CN" altLang="zh-CN" sz="1400" dirty="0">
              <a:solidFill>
                <a:schemeClr val="tx1"/>
              </a:solidFill>
              <a:latin typeface="+mn-lt"/>
              <a:ea typeface="+mn-ea"/>
            </a:endParaRPr>
          </a:p>
          <a:p>
            <a:pPr indent="457200" algn="just">
              <a:lnSpc>
                <a:spcPct val="120000"/>
              </a:lnSpc>
              <a:spcBef>
                <a:spcPts val="0"/>
              </a:spcBef>
              <a:spcAft>
                <a:spcPts val="0"/>
              </a:spcAft>
              <a:buClr>
                <a:srgbClr val="1486AF"/>
              </a:buClr>
              <a:buSzPct val="100000"/>
            </a:pPr>
            <a:r>
              <a:rPr lang="zh-CN" altLang="zh-CN" sz="1400" dirty="0">
                <a:solidFill>
                  <a:schemeClr val="tx1"/>
                </a:solidFill>
                <a:sym typeface="+mn-ea"/>
              </a:rPr>
              <a:t>合伙企业的出资数额法律上也没有限制，由合伙人协商确定。合伙企业的出资限期法律上也没有限制，由合伙人共同决定。</a:t>
            </a:r>
            <a:endParaRPr lang="zh-CN" altLang="zh-CN" sz="1400" spc="150" dirty="0">
              <a:solidFill>
                <a:schemeClr val="tx1"/>
              </a:solidFill>
              <a:latin typeface="微软雅黑" panose="020B0503020204020204" pitchFamily="34" charset="-122"/>
              <a:ea typeface="微软雅黑" panose="020B0503020204020204" pitchFamily="34" charset="-122"/>
              <a:sym typeface="+mn-ea"/>
            </a:endParaRPr>
          </a:p>
        </p:txBody>
      </p:sp>
      <p:sp>
        <p:nvSpPr>
          <p:cNvPr id="60" name="文本框 59"/>
          <p:cNvSpPr txBox="1"/>
          <p:nvPr>
            <p:custDataLst>
              <p:tags r:id="rId13"/>
            </p:custDataLst>
          </p:nvPr>
        </p:nvSpPr>
        <p:spPr>
          <a:xfrm>
            <a:off x="8415831" y="3273654"/>
            <a:ext cx="2875120" cy="353495"/>
          </a:xfrm>
          <a:prstGeom prst="rect">
            <a:avLst/>
          </a:prstGeom>
          <a:noFill/>
        </p:spPr>
        <p:txBody>
          <a:bodyPr wrap="square" lIns="90000" tIns="46800" rIns="90000" bIns="0" anchor="b" anchorCtr="0">
            <a:normAutofit lnSpcReduction="10000"/>
            <a:scene3d>
              <a:camera prst="orthographicFront"/>
              <a:lightRig rig="threePt" dir="t"/>
            </a:scene3d>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ctr">
              <a:lnSpc>
                <a:spcPct val="120000"/>
              </a:lnSpc>
            </a:pPr>
            <a:r>
              <a:rPr lang="zh-CN" altLang="en-US" b="1" spc="300" dirty="0">
                <a:solidFill>
                  <a:schemeClr val="accent1"/>
                </a:solidFill>
                <a:effectLst>
                  <a:outerShdw blurRad="38100" dist="25400" dir="5400000" algn="ctr" rotWithShape="0">
                    <a:srgbClr val="6E747A">
                      <a:alpha val="43000"/>
                    </a:srgbClr>
                  </a:outerShdw>
                </a:effectLst>
                <a:latin typeface="+mj-ea"/>
                <a:ea typeface="+mj-ea"/>
                <a:cs typeface="+mj-cs"/>
              </a:rPr>
              <a:t>公司企业</a:t>
            </a:r>
            <a:endParaRPr lang="zh-CN" altLang="en-US" b="1" spc="300" dirty="0">
              <a:solidFill>
                <a:schemeClr val="accent1"/>
              </a:solidFill>
              <a:effectLst>
                <a:outerShdw blurRad="38100" dist="25400" dir="5400000" algn="ctr" rotWithShape="0">
                  <a:srgbClr val="6E747A">
                    <a:alpha val="43000"/>
                  </a:srgbClr>
                </a:outerShdw>
              </a:effectLst>
              <a:latin typeface="+mj-ea"/>
              <a:ea typeface="+mj-ea"/>
              <a:cs typeface="+mj-cs"/>
            </a:endParaRPr>
          </a:p>
        </p:txBody>
      </p:sp>
      <p:sp>
        <p:nvSpPr>
          <p:cNvPr id="61" name="文本框 60"/>
          <p:cNvSpPr txBox="1"/>
          <p:nvPr>
            <p:custDataLst>
              <p:tags r:id="rId14"/>
            </p:custDataLst>
          </p:nvPr>
        </p:nvSpPr>
        <p:spPr>
          <a:xfrm>
            <a:off x="8416290" y="3627120"/>
            <a:ext cx="2874645" cy="286956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indent="457200" algn="just">
              <a:lnSpc>
                <a:spcPct val="120000"/>
              </a:lnSpc>
              <a:spcBef>
                <a:spcPts val="0"/>
              </a:spcBef>
              <a:spcAft>
                <a:spcPts val="0"/>
              </a:spcAft>
              <a:buClr>
                <a:srgbClr val="1486AF"/>
              </a:buClr>
              <a:buSzPct val="100000"/>
            </a:pPr>
            <a:r>
              <a:rPr lang="zh-CN" altLang="zh-CN" sz="1400" dirty="0">
                <a:solidFill>
                  <a:schemeClr val="tx1"/>
                </a:solidFill>
                <a:sym typeface="+mn-ea"/>
              </a:rPr>
              <a:t>公司企业的出资方式，《中华人民共和国公司法》表述为可以用货币出资，也可以用实物、土地使用权、知识产权等非货币财产出资，但在表述时加了定语，那就是用来出资的非货币财产必须是可以用货币估价、可以依法转让的。劳务显然不具备这样的要求，所以，出资人不能用劳务出资。其他非货币财产如果不具备法律上的要求，也不能用来出资</a:t>
            </a:r>
            <a:r>
              <a:rPr lang="zh-CN" altLang="zh-CN" sz="1400" b="1" dirty="0">
                <a:solidFill>
                  <a:schemeClr val="tx1"/>
                </a:solidFill>
                <a:sym typeface="+mn-ea"/>
              </a:rPr>
              <a:t>。</a:t>
            </a:r>
            <a:endParaRPr lang="zh-CN" altLang="zh-CN" sz="1400" b="1" spc="150" dirty="0">
              <a:solidFill>
                <a:schemeClr val="tx1"/>
              </a:solidFill>
              <a:latin typeface="微软雅黑" panose="020B0503020204020204" pitchFamily="34" charset="-122"/>
              <a:ea typeface="微软雅黑" panose="020B0503020204020204" pitchFamily="34" charset="-122"/>
              <a:sym typeface="+mn-ea"/>
            </a:endParaRPr>
          </a:p>
        </p:txBody>
      </p:sp>
      <p:sp>
        <p:nvSpPr>
          <p:cNvPr id="9" name="形状"/>
          <p:cNvSpPr/>
          <p:nvPr>
            <p:custDataLst>
              <p:tags r:id="rId15"/>
            </p:custDataLst>
          </p:nvPr>
        </p:nvSpPr>
        <p:spPr>
          <a:xfrm rot="16200000">
            <a:off x="5233754" y="3950944"/>
            <a:ext cx="261115" cy="330405"/>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10800" y="4320"/>
                </a:lnTo>
                <a:lnTo>
                  <a:pt x="10800" y="0"/>
                </a:lnTo>
                <a:lnTo>
                  <a:pt x="21600" y="10800"/>
                </a:lnTo>
                <a:lnTo>
                  <a:pt x="10800" y="21600"/>
                </a:lnTo>
                <a:lnTo>
                  <a:pt x="10800" y="17280"/>
                </a:lnTo>
                <a:lnTo>
                  <a:pt x="0" y="17280"/>
                </a:lnTo>
                <a:lnTo>
                  <a:pt x="0" y="4320"/>
                </a:lnTo>
                <a:close/>
              </a:path>
            </a:pathLst>
          </a:custGeom>
          <a:solidFill>
            <a:srgbClr val="B2B2B2"/>
          </a:solidFill>
          <a:ln w="12700">
            <a:miter lim="400000"/>
          </a:ln>
        </p:spPr>
        <p:txBody>
          <a:bodyPr tIns="45720" bIns="45720" anchor="ctr"/>
          <a:lstStyle/>
          <a:p>
            <a:pPr algn="ctr" defTabSz="622300">
              <a:lnSpc>
                <a:spcPct val="90000"/>
              </a:lnSpc>
              <a:spcBef>
                <a:spcPts val="750"/>
              </a:spcBef>
              <a:defRPr sz="2800">
                <a:solidFill>
                  <a:srgbClr val="FFFFFF"/>
                </a:solidFill>
              </a:defRPr>
            </a:pPr>
            <a:endParaRPr sz="1400">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48385" y="515620"/>
            <a:ext cx="5775325" cy="460375"/>
          </a:xfrm>
          <a:prstGeom prst="rect">
            <a:avLst/>
          </a:prstGeom>
          <a:noFill/>
        </p:spPr>
        <p:txBody>
          <a:bodyPr wrap="square" rtlCol="0">
            <a:spAutoFit/>
          </a:bodyPr>
          <a:p>
            <a:r>
              <a:rPr lang="zh-CN" altLang="en-US" sz="2400" b="1">
                <a:latin typeface="+mj-ea"/>
                <a:ea typeface="+mj-ea"/>
              </a:rPr>
              <a:t>四、不同创业模式设立</a:t>
            </a:r>
            <a:endParaRPr lang="zh-CN" altLang="en-US" sz="2400" b="1">
              <a:latin typeface="+mj-ea"/>
              <a:ea typeface="+mj-ea"/>
            </a:endParaRPr>
          </a:p>
        </p:txBody>
      </p:sp>
      <p:grpSp>
        <p:nvGrpSpPr>
          <p:cNvPr id="587" name="组合 586"/>
          <p:cNvGrpSpPr/>
          <p:nvPr>
            <p:custDataLst>
              <p:tags r:id="rId1"/>
            </p:custDataLst>
          </p:nvPr>
        </p:nvGrpSpPr>
        <p:grpSpPr>
          <a:xfrm rot="0">
            <a:off x="5170462" y="3423809"/>
            <a:ext cx="5796281" cy="2972435"/>
            <a:chOff x="4433888" y="3403905"/>
            <a:chExt cx="4118456" cy="2112294"/>
          </a:xfrm>
        </p:grpSpPr>
        <p:sp>
          <p:nvSpPr>
            <p:cNvPr id="588" name="椭圆 587"/>
            <p:cNvSpPr/>
            <p:nvPr>
              <p:custDataLst>
                <p:tags r:id="rId2"/>
              </p:custDataLst>
            </p:nvPr>
          </p:nvSpPr>
          <p:spPr>
            <a:xfrm>
              <a:off x="4433888" y="3403905"/>
              <a:ext cx="1076324" cy="1076324"/>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sp>
          <p:nvSpPr>
            <p:cNvPr id="589" name="椭圆 588"/>
            <p:cNvSpPr/>
            <p:nvPr>
              <p:custDataLst>
                <p:tags r:id="rId3"/>
              </p:custDataLst>
            </p:nvPr>
          </p:nvSpPr>
          <p:spPr>
            <a:xfrm>
              <a:off x="4529138" y="3499155"/>
              <a:ext cx="885824" cy="885824"/>
            </a:xfrm>
            <a:prstGeom prst="ellipse">
              <a:avLst/>
            </a:prstGeom>
            <a:solidFill>
              <a:schemeClr val="accent2"/>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sp>
          <p:nvSpPr>
            <p:cNvPr id="590" name="任意多边形 589"/>
            <p:cNvSpPr/>
            <p:nvPr>
              <p:custDataLst>
                <p:tags r:id="rId4"/>
              </p:custDataLst>
            </p:nvPr>
          </p:nvSpPr>
          <p:spPr>
            <a:xfrm>
              <a:off x="5569744" y="3483677"/>
              <a:ext cx="204800" cy="916781"/>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31" y="connsiteY0-32"/>
                </a:cxn>
                <a:cxn ang="0">
                  <a:pos x="connsiteX1-33" y="connsiteY1-34"/>
                </a:cxn>
                <a:cxn ang="0">
                  <a:pos x="connsiteX2-35" y="connsiteY2-3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2">
                  <a:lumMod val="40000"/>
                  <a:lumOff val="60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cxnSp>
          <p:nvCxnSpPr>
            <p:cNvPr id="591" name="直接连接符 590"/>
            <p:cNvCxnSpPr/>
            <p:nvPr>
              <p:custDataLst>
                <p:tags r:id="rId5"/>
              </p:custDataLst>
            </p:nvPr>
          </p:nvCxnSpPr>
          <p:spPr>
            <a:xfrm>
              <a:off x="5772163" y="3939686"/>
              <a:ext cx="230981" cy="0"/>
            </a:xfrm>
            <a:prstGeom prst="line">
              <a:avLst/>
            </a:prstGeom>
            <a:ln w="25400">
              <a:solidFill>
                <a:schemeClr val="accent2">
                  <a:lumMod val="40000"/>
                  <a:lumOff val="60000"/>
                </a:schemeClr>
              </a:solidFill>
              <a:tailEnd type="oval" w="sm" len="sm"/>
            </a:ln>
          </p:spPr>
          <p:style>
            <a:lnRef idx="1">
              <a:schemeClr val="accent1"/>
            </a:lnRef>
            <a:fillRef idx="0">
              <a:schemeClr val="accent1"/>
            </a:fillRef>
            <a:effectRef idx="0">
              <a:schemeClr val="accent1"/>
            </a:effectRef>
            <a:fontRef idx="minor">
              <a:schemeClr val="tx1"/>
            </a:fontRef>
          </p:style>
        </p:cxnSp>
        <p:sp>
          <p:nvSpPr>
            <p:cNvPr id="592" name="椭圆 591"/>
            <p:cNvSpPr/>
            <p:nvPr>
              <p:custDataLst>
                <p:tags r:id="rId6"/>
              </p:custDataLst>
            </p:nvPr>
          </p:nvSpPr>
          <p:spPr>
            <a:xfrm>
              <a:off x="5709066" y="3876589"/>
              <a:ext cx="126194" cy="1261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sp>
          <p:nvSpPr>
            <p:cNvPr id="593" name="矩形 592"/>
            <p:cNvSpPr/>
            <p:nvPr>
              <p:custDataLst>
                <p:tags r:id="rId7"/>
              </p:custDataLst>
            </p:nvPr>
          </p:nvSpPr>
          <p:spPr>
            <a:xfrm>
              <a:off x="6066241" y="3755020"/>
              <a:ext cx="2269479" cy="369332"/>
            </a:xfrm>
            <a:prstGeom prst="rect">
              <a:avLst/>
            </a:prstGeom>
          </p:spPr>
          <p:txBody>
            <a:bodyPr wrap="none" anchor="ctr" anchorCtr="0">
              <a:normAutofit/>
            </a:bodyPr>
            <a:p>
              <a:pPr algn="just"/>
              <a:r>
                <a:rPr lang="zh-CN" altLang="en-US" b="1" dirty="0">
                  <a:solidFill>
                    <a:schemeClr val="accent2">
                      <a:lumMod val="75000"/>
                    </a:schemeClr>
                  </a:solidFill>
                  <a:latin typeface="+mj-lt"/>
                  <a:ea typeface="+mj-ea"/>
                  <a:cs typeface="+mj-cs"/>
                  <a:sym typeface="Arial" panose="020B0604020202020204" pitchFamily="34" charset="0"/>
                </a:rPr>
                <a:t>（二）公司设立</a:t>
              </a:r>
              <a:endParaRPr lang="zh-CN" altLang="en-US" b="1" dirty="0">
                <a:solidFill>
                  <a:schemeClr val="accent2">
                    <a:lumMod val="75000"/>
                  </a:schemeClr>
                </a:solidFill>
                <a:latin typeface="+mj-lt"/>
                <a:ea typeface="+mj-ea"/>
                <a:cs typeface="+mj-cs"/>
                <a:sym typeface="Arial" panose="020B0604020202020204" pitchFamily="34" charset="0"/>
              </a:endParaRPr>
            </a:p>
          </p:txBody>
        </p:sp>
        <p:sp>
          <p:nvSpPr>
            <p:cNvPr id="594" name="矩形 593"/>
            <p:cNvSpPr/>
            <p:nvPr>
              <p:custDataLst>
                <p:tags r:id="rId8"/>
              </p:custDataLst>
            </p:nvPr>
          </p:nvSpPr>
          <p:spPr>
            <a:xfrm>
              <a:off x="6066291" y="4124549"/>
              <a:ext cx="2486053" cy="1391650"/>
            </a:xfrm>
            <a:prstGeom prst="rect">
              <a:avLst/>
            </a:prstGeom>
          </p:spPr>
          <p:txBody>
            <a:bodyPr wrap="square" anchor="t" anchorCtr="0"/>
            <a:p>
              <a:pPr marL="285750" indent="-285750" algn="just">
                <a:lnSpc>
                  <a:spcPct val="130000"/>
                </a:lnSpc>
                <a:spcBef>
                  <a:spcPts val="0"/>
                </a:spcBef>
                <a:spcAft>
                  <a:spcPts val="0"/>
                </a:spcAft>
                <a:buFont typeface="Wingdings" panose="05000000000000000000" charset="0"/>
                <a:buChar char="l"/>
              </a:pPr>
              <a:r>
                <a:rPr lang="zh-CN" altLang="zh-CN" sz="1400" dirty="0">
                  <a:latin typeface="+mn-ea"/>
                  <a:ea typeface="+mn-ea"/>
                  <a:sym typeface="+mn-ea"/>
                </a:rPr>
                <a:t>公司设立人首先应当向其所在地工商行政管理机关提出申请。设立有限责任公司应由全体股东指定的代表或共同委托的代理人作为申请人；设立国有独资公司应由国家授权投资机构或国家授权的部门作为申请人；设立股份有限公司应由董事会作为申请人。</a:t>
              </a:r>
              <a:endParaRPr lang="zh-CN" altLang="zh-CN" sz="1400" dirty="0">
                <a:solidFill>
                  <a:schemeClr val="tx1">
                    <a:lumMod val="65000"/>
                    <a:lumOff val="35000"/>
                  </a:schemeClr>
                </a:solidFill>
                <a:latin typeface="+mn-ea"/>
                <a:ea typeface="+mn-ea"/>
                <a:sym typeface="+mn-ea"/>
              </a:endParaRPr>
            </a:p>
          </p:txBody>
        </p:sp>
        <p:sp>
          <p:nvSpPr>
            <p:cNvPr id="595" name="KSO_Shape"/>
            <p:cNvSpPr/>
            <p:nvPr>
              <p:custDataLst>
                <p:tags r:id="rId9"/>
              </p:custDataLst>
            </p:nvPr>
          </p:nvSpPr>
          <p:spPr>
            <a:xfrm>
              <a:off x="4750533" y="3787578"/>
              <a:ext cx="443033" cy="304216"/>
            </a:xfrm>
            <a:custGeom>
              <a:avLst/>
              <a:gdLst>
                <a:gd name="connsiteX0" fmla="*/ 1720704 w 1721074"/>
                <a:gd name="connsiteY0" fmla="*/ 0 h 1180530"/>
                <a:gd name="connsiteX1" fmla="*/ 1721074 w 1721074"/>
                <a:gd name="connsiteY1" fmla="*/ 328961 h 1180530"/>
                <a:gd name="connsiteX2" fmla="*/ 1609393 w 1721074"/>
                <a:gd name="connsiteY2" fmla="*/ 253106 h 1180530"/>
                <a:gd name="connsiteX3" fmla="*/ 1153934 w 1721074"/>
                <a:gd name="connsiteY3" fmla="*/ 933995 h 1180530"/>
                <a:gd name="connsiteX4" fmla="*/ 899597 w 1721074"/>
                <a:gd name="connsiteY4" fmla="*/ 519521 h 1180530"/>
                <a:gd name="connsiteX5" fmla="*/ 532223 w 1721074"/>
                <a:gd name="connsiteY5" fmla="*/ 1009354 h 1180530"/>
                <a:gd name="connsiteX6" fmla="*/ 292016 w 1721074"/>
                <a:gd name="connsiteY6" fmla="*/ 792697 h 1180530"/>
                <a:gd name="connsiteX7" fmla="*/ 0 w 1721074"/>
                <a:gd name="connsiteY7" fmla="*/ 1180530 h 1180530"/>
                <a:gd name="connsiteX8" fmla="*/ 0 w 1721074"/>
                <a:gd name="connsiteY8" fmla="*/ 996382 h 1180530"/>
                <a:gd name="connsiteX9" fmla="*/ 277886 w 1721074"/>
                <a:gd name="connsiteY9" fmla="*/ 613720 h 1180530"/>
                <a:gd name="connsiteX10" fmla="*/ 503963 w 1721074"/>
                <a:gd name="connsiteY10" fmla="*/ 839796 h 1180530"/>
                <a:gd name="connsiteX11" fmla="*/ 923147 w 1721074"/>
                <a:gd name="connsiteY11" fmla="*/ 316994 h 1180530"/>
                <a:gd name="connsiteX12" fmla="*/ 1158644 w 1721074"/>
                <a:gd name="connsiteY12" fmla="*/ 731468 h 1180530"/>
                <a:gd name="connsiteX13" fmla="*/ 1529274 w 1721074"/>
                <a:gd name="connsiteY13" fmla="*/ 198688 h 1180530"/>
                <a:gd name="connsiteX14" fmla="*/ 1414772 w 1721074"/>
                <a:gd name="connsiteY14" fmla="*/ 120917 h 118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1074" h="1180530">
                  <a:moveTo>
                    <a:pt x="1720704" y="0"/>
                  </a:moveTo>
                  <a:lnTo>
                    <a:pt x="1721074" y="328961"/>
                  </a:lnTo>
                  <a:lnTo>
                    <a:pt x="1609393" y="253106"/>
                  </a:lnTo>
                  <a:lnTo>
                    <a:pt x="1153934" y="933995"/>
                  </a:lnTo>
                  <a:lnTo>
                    <a:pt x="899597" y="519521"/>
                  </a:lnTo>
                  <a:lnTo>
                    <a:pt x="532223" y="1009354"/>
                  </a:lnTo>
                  <a:lnTo>
                    <a:pt x="292016" y="792697"/>
                  </a:lnTo>
                  <a:lnTo>
                    <a:pt x="0" y="1180530"/>
                  </a:lnTo>
                  <a:lnTo>
                    <a:pt x="0" y="996382"/>
                  </a:lnTo>
                  <a:lnTo>
                    <a:pt x="277886" y="613720"/>
                  </a:lnTo>
                  <a:lnTo>
                    <a:pt x="503963" y="839796"/>
                  </a:lnTo>
                  <a:lnTo>
                    <a:pt x="923147" y="316994"/>
                  </a:lnTo>
                  <a:lnTo>
                    <a:pt x="1158644" y="731468"/>
                  </a:lnTo>
                  <a:lnTo>
                    <a:pt x="1529274" y="198688"/>
                  </a:lnTo>
                  <a:lnTo>
                    <a:pt x="1414772" y="120917"/>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grpSp>
      <p:grpSp>
        <p:nvGrpSpPr>
          <p:cNvPr id="596" name="组合 595"/>
          <p:cNvGrpSpPr/>
          <p:nvPr>
            <p:custDataLst>
              <p:tags r:id="rId10"/>
            </p:custDataLst>
          </p:nvPr>
        </p:nvGrpSpPr>
        <p:grpSpPr>
          <a:xfrm rot="0">
            <a:off x="1121410" y="1505585"/>
            <a:ext cx="5501418" cy="2975609"/>
            <a:chOff x="812799" y="2091180"/>
            <a:chExt cx="3909213" cy="2113982"/>
          </a:xfrm>
        </p:grpSpPr>
        <p:sp>
          <p:nvSpPr>
            <p:cNvPr id="597" name="椭圆 596"/>
            <p:cNvSpPr/>
            <p:nvPr>
              <p:custDataLst>
                <p:tags r:id="rId11"/>
              </p:custDataLst>
            </p:nvPr>
          </p:nvSpPr>
          <p:spPr>
            <a:xfrm flipH="1">
              <a:off x="3645688" y="2091180"/>
              <a:ext cx="1076324" cy="1076324"/>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sp>
          <p:nvSpPr>
            <p:cNvPr id="598" name="椭圆 597"/>
            <p:cNvSpPr/>
            <p:nvPr>
              <p:custDataLst>
                <p:tags r:id="rId12"/>
              </p:custDataLst>
            </p:nvPr>
          </p:nvSpPr>
          <p:spPr>
            <a:xfrm flipH="1">
              <a:off x="3740938" y="2186430"/>
              <a:ext cx="885824" cy="885824"/>
            </a:xfrm>
            <a:prstGeom prst="ellipse">
              <a:avLst/>
            </a:prstGeom>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sp>
          <p:nvSpPr>
            <p:cNvPr id="599" name="任意多边形 598"/>
            <p:cNvSpPr/>
            <p:nvPr>
              <p:custDataLst>
                <p:tags r:id="rId13"/>
              </p:custDataLst>
            </p:nvPr>
          </p:nvSpPr>
          <p:spPr>
            <a:xfrm flipH="1">
              <a:off x="3381356" y="2170952"/>
              <a:ext cx="204800" cy="916781"/>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31" y="connsiteY0-32"/>
                </a:cxn>
                <a:cxn ang="0">
                  <a:pos x="connsiteX1-33" y="connsiteY1-34"/>
                </a:cxn>
                <a:cxn ang="0">
                  <a:pos x="connsiteX2-35" y="connsiteY2-3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1">
                  <a:lumMod val="40000"/>
                  <a:lumOff val="60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cxnSp>
          <p:nvCxnSpPr>
            <p:cNvPr id="600" name="直接连接符 599"/>
            <p:cNvCxnSpPr/>
            <p:nvPr>
              <p:custDataLst>
                <p:tags r:id="rId14"/>
              </p:custDataLst>
            </p:nvPr>
          </p:nvCxnSpPr>
          <p:spPr>
            <a:xfrm flipH="1">
              <a:off x="3152756" y="2626961"/>
              <a:ext cx="230981" cy="0"/>
            </a:xfrm>
            <a:prstGeom prst="line">
              <a:avLst/>
            </a:prstGeom>
            <a:ln w="25400">
              <a:solidFill>
                <a:schemeClr val="accent1">
                  <a:lumMod val="40000"/>
                  <a:lumOff val="60000"/>
                </a:schemeClr>
              </a:solidFill>
              <a:tailEnd type="oval" w="sm" len="sm"/>
            </a:ln>
          </p:spPr>
          <p:style>
            <a:lnRef idx="1">
              <a:schemeClr val="accent1"/>
            </a:lnRef>
            <a:fillRef idx="0">
              <a:schemeClr val="accent1"/>
            </a:fillRef>
            <a:effectRef idx="0">
              <a:schemeClr val="accent1"/>
            </a:effectRef>
            <a:fontRef idx="minor">
              <a:schemeClr val="tx1"/>
            </a:fontRef>
          </p:style>
        </p:cxnSp>
        <p:sp>
          <p:nvSpPr>
            <p:cNvPr id="601" name="椭圆 600"/>
            <p:cNvSpPr/>
            <p:nvPr>
              <p:custDataLst>
                <p:tags r:id="rId15"/>
              </p:custDataLst>
            </p:nvPr>
          </p:nvSpPr>
          <p:spPr>
            <a:xfrm flipH="1">
              <a:off x="3320640" y="2563864"/>
              <a:ext cx="126194" cy="1261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sp>
          <p:nvSpPr>
            <p:cNvPr id="602" name="KSO_Shape"/>
            <p:cNvSpPr/>
            <p:nvPr>
              <p:custDataLst>
                <p:tags r:id="rId16"/>
              </p:custDataLst>
            </p:nvPr>
          </p:nvSpPr>
          <p:spPr bwMode="auto">
            <a:xfrm>
              <a:off x="3983493" y="2456782"/>
              <a:ext cx="400713" cy="40071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txBody>
            <a:bodyPr anchor="ctr">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603" name="矩形 602"/>
            <p:cNvSpPr/>
            <p:nvPr>
              <p:custDataLst>
                <p:tags r:id="rId17"/>
              </p:custDataLst>
            </p:nvPr>
          </p:nvSpPr>
          <p:spPr>
            <a:xfrm>
              <a:off x="812799" y="2424847"/>
              <a:ext cx="2269479" cy="369332"/>
            </a:xfrm>
            <a:prstGeom prst="rect">
              <a:avLst/>
            </a:prstGeom>
          </p:spPr>
          <p:txBody>
            <a:bodyPr wrap="none" anchor="ctr" anchorCtr="0">
              <a:normAutofit/>
            </a:bodyPr>
            <a:p>
              <a:pPr marL="0" indent="0" algn="r">
                <a:lnSpc>
                  <a:spcPct val="100000"/>
                </a:lnSpc>
                <a:spcBef>
                  <a:spcPts val="0"/>
                </a:spcBef>
                <a:spcAft>
                  <a:spcPts val="0"/>
                </a:spcAft>
                <a:buSzPct val="100000"/>
              </a:pPr>
              <a:r>
                <a:rPr lang="zh-CN" altLang="zh-CN" b="1" dirty="0">
                  <a:solidFill>
                    <a:schemeClr val="accent1">
                      <a:lumMod val="75000"/>
                    </a:schemeClr>
                  </a:solidFill>
                  <a:latin typeface="+mj-lt"/>
                  <a:ea typeface="+mj-ea"/>
                  <a:cs typeface="+mj-cs"/>
                  <a:sym typeface="+mn-ea"/>
                </a:rPr>
                <a:t>（一）普通合伙企业设立条件</a:t>
              </a:r>
              <a:endParaRPr lang="zh-CN" altLang="zh-CN" b="1" dirty="0">
                <a:solidFill>
                  <a:schemeClr val="accent1">
                    <a:lumMod val="75000"/>
                  </a:schemeClr>
                </a:solidFill>
                <a:latin typeface="+mj-lt"/>
                <a:ea typeface="+mj-ea"/>
                <a:cs typeface="+mj-cs"/>
                <a:sym typeface="+mn-ea"/>
              </a:endParaRPr>
            </a:p>
          </p:txBody>
        </p:sp>
        <p:sp>
          <p:nvSpPr>
            <p:cNvPr id="604" name="矩形 603"/>
            <p:cNvSpPr/>
            <p:nvPr>
              <p:custDataLst>
                <p:tags r:id="rId18"/>
              </p:custDataLst>
            </p:nvPr>
          </p:nvSpPr>
          <p:spPr>
            <a:xfrm>
              <a:off x="812799" y="2794036"/>
              <a:ext cx="2269637" cy="1411126"/>
            </a:xfrm>
            <a:prstGeom prst="rect">
              <a:avLst/>
            </a:prstGeom>
          </p:spPr>
          <p:txBody>
            <a:bodyPr wrap="square" anchor="t" anchorCtr="0">
              <a:normAutofit fontScale="75000"/>
            </a:bodyPr>
            <a:p>
              <a:pPr marL="285750" lvl="0" indent="-285750" algn="just" fontAlgn="ctr">
                <a:lnSpc>
                  <a:spcPct val="120000"/>
                </a:lnSpc>
                <a:spcBef>
                  <a:spcPts val="1000"/>
                </a:spcBef>
                <a:spcAft>
                  <a:spcPts val="0"/>
                </a:spcAft>
                <a:buSzPct val="100000"/>
                <a:buFont typeface="Wingdings" panose="05000000000000000000" charset="0"/>
                <a:buChar char="l"/>
              </a:pPr>
              <a:r>
                <a:rPr lang="zh-CN" altLang="zh-CN" sz="1800" dirty="0">
                  <a:solidFill>
                    <a:schemeClr val="tx1"/>
                  </a:solidFill>
                  <a:latin typeface="+mn-ea"/>
                  <a:ea typeface="+mn-ea"/>
                  <a:sym typeface="+mn-ea"/>
                </a:rPr>
                <a:t>有二个以上合伙人</a:t>
              </a:r>
              <a:endParaRPr lang="zh-CN" altLang="zh-CN" sz="1800" dirty="0">
                <a:solidFill>
                  <a:schemeClr val="tx1"/>
                </a:solidFill>
                <a:latin typeface="+mn-ea"/>
                <a:ea typeface="+mn-ea"/>
                <a:sym typeface="+mn-ea"/>
              </a:endParaRPr>
            </a:p>
            <a:p>
              <a:pPr marL="285750" lvl="0" indent="-285750" algn="just" fontAlgn="ctr">
                <a:lnSpc>
                  <a:spcPct val="120000"/>
                </a:lnSpc>
                <a:spcBef>
                  <a:spcPts val="1000"/>
                </a:spcBef>
                <a:spcAft>
                  <a:spcPts val="0"/>
                </a:spcAft>
                <a:buSzPct val="100000"/>
                <a:buFont typeface="Wingdings" panose="05000000000000000000" charset="0"/>
                <a:buChar char="l"/>
              </a:pPr>
              <a:r>
                <a:rPr lang="zh-CN" altLang="zh-CN" sz="1800" dirty="0">
                  <a:solidFill>
                    <a:schemeClr val="tx1"/>
                  </a:solidFill>
                  <a:latin typeface="+mn-ea"/>
                  <a:ea typeface="+mn-ea"/>
                  <a:sym typeface="+mn-ea"/>
                </a:rPr>
                <a:t>有书面合伙协议</a:t>
              </a:r>
              <a:endParaRPr lang="zh-CN" altLang="zh-CN" sz="1800" dirty="0">
                <a:solidFill>
                  <a:schemeClr val="tx1"/>
                </a:solidFill>
                <a:latin typeface="+mn-ea"/>
                <a:ea typeface="+mn-ea"/>
                <a:sym typeface="+mn-ea"/>
              </a:endParaRPr>
            </a:p>
            <a:p>
              <a:pPr marL="285750" lvl="0" indent="-285750" algn="just" fontAlgn="ctr">
                <a:lnSpc>
                  <a:spcPct val="120000"/>
                </a:lnSpc>
                <a:spcBef>
                  <a:spcPts val="1000"/>
                </a:spcBef>
                <a:spcAft>
                  <a:spcPts val="0"/>
                </a:spcAft>
                <a:buSzPct val="100000"/>
                <a:buFont typeface="Wingdings" panose="05000000000000000000" charset="0"/>
                <a:buChar char="l"/>
              </a:pPr>
              <a:r>
                <a:rPr lang="zh-CN" altLang="zh-CN" sz="1800" dirty="0">
                  <a:solidFill>
                    <a:schemeClr val="tx1"/>
                  </a:solidFill>
                  <a:latin typeface="+mn-ea"/>
                  <a:ea typeface="+mn-ea"/>
                  <a:sym typeface="+mn-ea"/>
                </a:rPr>
                <a:t>有合伙人认缴或者实际缴付的出资</a:t>
              </a:r>
              <a:endParaRPr lang="zh-CN" altLang="zh-CN" sz="1800" dirty="0">
                <a:solidFill>
                  <a:schemeClr val="tx1"/>
                </a:solidFill>
                <a:latin typeface="+mn-ea"/>
                <a:ea typeface="+mn-ea"/>
                <a:sym typeface="+mn-ea"/>
              </a:endParaRPr>
            </a:p>
            <a:p>
              <a:pPr marL="285750" lvl="0" indent="-285750" algn="just" fontAlgn="ctr">
                <a:lnSpc>
                  <a:spcPct val="120000"/>
                </a:lnSpc>
                <a:spcBef>
                  <a:spcPts val="1000"/>
                </a:spcBef>
                <a:spcAft>
                  <a:spcPts val="0"/>
                </a:spcAft>
                <a:buSzPct val="100000"/>
                <a:buFont typeface="Wingdings" panose="05000000000000000000" charset="0"/>
                <a:buChar char="l"/>
              </a:pPr>
              <a:r>
                <a:rPr lang="zh-CN" altLang="zh-CN" sz="1800" dirty="0">
                  <a:solidFill>
                    <a:schemeClr val="tx1"/>
                  </a:solidFill>
                  <a:latin typeface="+mn-ea"/>
                  <a:ea typeface="+mn-ea"/>
                  <a:sym typeface="+mn-ea"/>
                </a:rPr>
                <a:t>有合伙企业的名称和生产经营场所</a:t>
              </a:r>
              <a:endParaRPr lang="zh-CN" altLang="zh-CN" sz="1800" dirty="0">
                <a:solidFill>
                  <a:schemeClr val="tx1"/>
                </a:solidFill>
                <a:latin typeface="+mn-ea"/>
                <a:ea typeface="+mn-ea"/>
                <a:sym typeface="+mn-ea"/>
              </a:endParaRPr>
            </a:p>
            <a:p>
              <a:pPr marL="285750" lvl="0" indent="-285750" algn="just" fontAlgn="ctr">
                <a:lnSpc>
                  <a:spcPct val="120000"/>
                </a:lnSpc>
                <a:spcBef>
                  <a:spcPts val="1000"/>
                </a:spcBef>
                <a:spcAft>
                  <a:spcPts val="0"/>
                </a:spcAft>
                <a:buSzPct val="100000"/>
                <a:buFont typeface="Wingdings" panose="05000000000000000000" charset="0"/>
                <a:buChar char="l"/>
              </a:pPr>
              <a:r>
                <a:rPr lang="zh-CN" altLang="zh-CN" sz="1800" dirty="0">
                  <a:solidFill>
                    <a:schemeClr val="tx1"/>
                  </a:solidFill>
                  <a:latin typeface="+mn-ea"/>
                  <a:ea typeface="+mn-ea"/>
                  <a:sym typeface="+mn-ea"/>
                </a:rPr>
                <a:t>法律、行政法规规定的其他条件</a:t>
              </a:r>
              <a:endParaRPr lang="zh-CN" altLang="zh-CN" sz="1800" dirty="0">
                <a:solidFill>
                  <a:schemeClr val="tx1"/>
                </a:solidFill>
                <a:latin typeface="+mn-ea"/>
                <a:ea typeface="+mn-ea"/>
                <a:sym typeface="+mn-ea"/>
              </a:endParaRPr>
            </a:p>
          </p:txBody>
        </p:sp>
      </p:grpSp>
    </p:spTree>
    <p:custDataLst>
      <p:tags r:id="rId19"/>
    </p:custData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850265" y="547370"/>
            <a:ext cx="5775325" cy="460375"/>
          </a:xfrm>
          <a:prstGeom prst="rect">
            <a:avLst/>
          </a:prstGeom>
          <a:noFill/>
        </p:spPr>
        <p:txBody>
          <a:bodyPr wrap="square" rtlCol="0">
            <a:spAutoFit/>
          </a:bodyPr>
          <a:p>
            <a:r>
              <a:rPr lang="zh-CN" altLang="en-US" sz="2400" b="1">
                <a:latin typeface="+mj-ea"/>
                <a:ea typeface="+mj-ea"/>
              </a:rPr>
              <a:t>五、创业的退出机制问题</a:t>
            </a:r>
            <a:endParaRPr lang="zh-CN" altLang="en-US" sz="2400" b="1">
              <a:latin typeface="+mj-ea"/>
              <a:ea typeface="+mj-ea"/>
            </a:endParaRPr>
          </a:p>
        </p:txBody>
      </p:sp>
      <p:sp>
        <p:nvSpPr>
          <p:cNvPr id="91" name="Title 6"/>
          <p:cNvSpPr txBox="1"/>
          <p:nvPr>
            <p:custDataLst>
              <p:tags r:id="rId1"/>
            </p:custDataLst>
          </p:nvPr>
        </p:nvSpPr>
        <p:spPr>
          <a:xfrm>
            <a:off x="850265" y="1250315"/>
            <a:ext cx="10079990" cy="431800"/>
          </a:xfrm>
          <a:prstGeom prst="rect">
            <a:avLst/>
          </a:prstGeom>
          <a:noFill/>
          <a:ln>
            <a:noFill/>
            <a:prstDash val="dash"/>
          </a:ln>
        </p:spPr>
        <p:txBody>
          <a:bodyPr wrap="square" lIns="71755" tIns="36195" rIns="71755" bIns="36195" rtlCol="0" anchor="t" anchorCtr="0">
            <a:spAutoFit/>
          </a:bodyPr>
          <a:lstStyle>
            <a:defPPr>
              <a:defRPr lang="zh-CN"/>
            </a:defPPr>
            <a:lvl1pPr fontAlgn="auto">
              <a:lnSpc>
                <a:spcPct val="130000"/>
              </a:lnSpc>
              <a:spcAft>
                <a:spcPts val="1000"/>
              </a:spcAft>
              <a:defRPr sz="1600" spc="150"/>
            </a:lvl1pPr>
          </a:lstStyle>
          <a:p>
            <a:pPr marL="381000" lvl="0" indent="-381000" algn="l" fontAlgn="ctr">
              <a:lnSpc>
                <a:spcPct val="130000"/>
              </a:lnSpc>
              <a:spcBef>
                <a:spcPts val="1200"/>
              </a:spcBef>
              <a:spcAft>
                <a:spcPts val="0"/>
              </a:spcAft>
              <a:buSzPct val="120000"/>
              <a:buFont typeface="Wingdings" panose="05000000000000000000" charset="0"/>
              <a:buChar char="þ"/>
            </a:pPr>
            <a:r>
              <a:rPr lang="zh-CN" altLang="en-US" sz="1800" spc="160" dirty="0">
                <a:solidFill>
                  <a:schemeClr val="tx1">
                    <a:lumMod val="75000"/>
                    <a:lumOff val="25000"/>
                  </a:schemeClr>
                </a:solidFill>
                <a:uFillTx/>
                <a:latin typeface="+mn-ea"/>
                <a:ea typeface="+mn-ea"/>
                <a:cs typeface="微软雅黑" panose="020B0503020204020204" pitchFamily="34" charset="-122"/>
                <a:sym typeface="+mn-ea"/>
              </a:rPr>
              <a:t>企业退出机制主要包括以下几种方式：</a:t>
            </a:r>
            <a:endParaRPr lang="zh-CN" altLang="en-US" sz="1800" spc="160" dirty="0">
              <a:solidFill>
                <a:schemeClr val="tx1">
                  <a:lumMod val="75000"/>
                  <a:lumOff val="25000"/>
                </a:schemeClr>
              </a:solidFill>
              <a:uFillTx/>
              <a:latin typeface="+mn-ea"/>
              <a:ea typeface="+mn-ea"/>
              <a:cs typeface="微软雅黑" panose="020B0503020204020204" pitchFamily="34" charset="-122"/>
              <a:sym typeface="+mn-ea"/>
            </a:endParaRPr>
          </a:p>
        </p:txBody>
      </p:sp>
      <p:sp>
        <p:nvSpPr>
          <p:cNvPr id="26" name="平行四边形 25"/>
          <p:cNvSpPr/>
          <p:nvPr>
            <p:custDataLst>
              <p:tags r:id="rId2"/>
            </p:custDataLst>
          </p:nvPr>
        </p:nvSpPr>
        <p:spPr>
          <a:xfrm rot="18073502" flipH="1">
            <a:off x="4092575" y="2449830"/>
            <a:ext cx="1574165" cy="746760"/>
          </a:xfrm>
          <a:prstGeom prst="parallelogram">
            <a:avLst>
              <a:gd name="adj" fmla="val 59953"/>
            </a:avLst>
          </a:prstGeom>
          <a:solidFill>
            <a:srgbClr val="4276AA">
              <a:lumMod val="20000"/>
              <a:lumOff val="80000"/>
            </a:srgbClr>
          </a:solidFill>
          <a:ln w="76200">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27" name="流程图: 决策 26"/>
          <p:cNvSpPr/>
          <p:nvPr>
            <p:custDataLst>
              <p:tags r:id="rId3"/>
            </p:custDataLst>
          </p:nvPr>
        </p:nvSpPr>
        <p:spPr>
          <a:xfrm rot="16200000">
            <a:off x="4645660" y="2717800"/>
            <a:ext cx="1922780" cy="1172845"/>
          </a:xfrm>
          <a:prstGeom prst="flowChartDecision">
            <a:avLst/>
          </a:prstGeom>
          <a:solidFill>
            <a:srgbClr val="4276AA"/>
          </a:solidFill>
          <a:ln w="76200">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49" name="平行四边形 148"/>
          <p:cNvSpPr/>
          <p:nvPr>
            <p:custDataLst>
              <p:tags r:id="rId4"/>
            </p:custDataLst>
          </p:nvPr>
        </p:nvSpPr>
        <p:spPr>
          <a:xfrm rot="3480000" flipH="1">
            <a:off x="6401435" y="2064385"/>
            <a:ext cx="1574165" cy="746760"/>
          </a:xfrm>
          <a:prstGeom prst="parallelogram">
            <a:avLst>
              <a:gd name="adj" fmla="val 59953"/>
            </a:avLst>
          </a:prstGeom>
          <a:solidFill>
            <a:srgbClr val="178AA1">
              <a:lumMod val="20000"/>
              <a:lumOff val="80000"/>
            </a:srgbClr>
          </a:solidFill>
          <a:ln w="76200">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28" name="平行四边形 27"/>
          <p:cNvSpPr/>
          <p:nvPr>
            <p:custDataLst>
              <p:tags r:id="rId5"/>
            </p:custDataLst>
          </p:nvPr>
        </p:nvSpPr>
        <p:spPr>
          <a:xfrm rot="10800000" flipV="1">
            <a:off x="5607050" y="2342515"/>
            <a:ext cx="1682115" cy="961390"/>
          </a:xfrm>
          <a:prstGeom prst="parallelogram">
            <a:avLst>
              <a:gd name="adj" fmla="val 61067"/>
            </a:avLst>
          </a:prstGeom>
          <a:solidFill>
            <a:srgbClr val="178AA1"/>
          </a:solidFill>
          <a:ln w="76200">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29" name="平行四边形 28"/>
          <p:cNvSpPr/>
          <p:nvPr>
            <p:custDataLst>
              <p:tags r:id="rId6"/>
            </p:custDataLst>
          </p:nvPr>
        </p:nvSpPr>
        <p:spPr>
          <a:xfrm>
            <a:off x="5607050" y="3303905"/>
            <a:ext cx="1682115" cy="961390"/>
          </a:xfrm>
          <a:prstGeom prst="parallelogram">
            <a:avLst>
              <a:gd name="adj" fmla="val 61067"/>
            </a:avLst>
          </a:prstGeom>
          <a:solidFill>
            <a:srgbClr val="5268A5"/>
          </a:solidFill>
          <a:ln w="76200">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30" name="平行四边形 29"/>
          <p:cNvSpPr/>
          <p:nvPr>
            <p:custDataLst>
              <p:tags r:id="rId7"/>
            </p:custDataLst>
          </p:nvPr>
        </p:nvSpPr>
        <p:spPr>
          <a:xfrm flipH="1">
            <a:off x="5607050" y="4265295"/>
            <a:ext cx="1538605" cy="746760"/>
          </a:xfrm>
          <a:prstGeom prst="parallelogram">
            <a:avLst>
              <a:gd name="adj" fmla="val 59953"/>
            </a:avLst>
          </a:prstGeom>
          <a:solidFill>
            <a:srgbClr val="5268A5">
              <a:lumMod val="20000"/>
              <a:lumOff val="80000"/>
            </a:srgbClr>
          </a:solidFill>
          <a:ln w="76200">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31" name="文本框 30"/>
          <p:cNvSpPr txBox="1"/>
          <p:nvPr>
            <p:custDataLst>
              <p:tags r:id="rId8"/>
            </p:custDataLst>
          </p:nvPr>
        </p:nvSpPr>
        <p:spPr>
          <a:xfrm>
            <a:off x="7905750" y="2543810"/>
            <a:ext cx="3480435" cy="1394460"/>
          </a:xfrm>
          <a:prstGeom prst="rect">
            <a:avLst/>
          </a:prstGeom>
          <a:noFill/>
        </p:spPr>
        <p:txBody>
          <a:bodyPr wrap="square" lIns="72000" tIns="0" rIns="72000" bIns="0" anchor="ctr" anchorCtr="0"/>
          <a:p>
            <a:pPr defTabSz="913765">
              <a:lnSpc>
                <a:spcPct val="120000"/>
              </a:lnSpc>
              <a:defRPr/>
            </a:pPr>
            <a:r>
              <a:rPr lang="zh-CN" altLang="zh-CN" sz="1400" dirty="0">
                <a:latin typeface="+mn-ea"/>
                <a:ea typeface="+mn-ea"/>
                <a:cs typeface="+mn-ea"/>
                <a:sym typeface="+mn-ea"/>
              </a:rPr>
              <a:t>清算退出是指当企业股东意识到企业发展缓慢不能取得预期的投资回报，或者当企业经营陷入严重困境出现危机时，创业投资家采取清算的方式撤出投资，收回部分或全部投资。</a:t>
            </a:r>
            <a:endParaRPr lang="zh-CN" altLang="zh-CN" sz="1400" dirty="0">
              <a:latin typeface="+mn-ea"/>
              <a:ea typeface="+mn-ea"/>
              <a:cs typeface="+mn-ea"/>
              <a:sym typeface="+mn-ea"/>
            </a:endParaRPr>
          </a:p>
        </p:txBody>
      </p:sp>
      <p:sp>
        <p:nvSpPr>
          <p:cNvPr id="32" name="矩形 31"/>
          <p:cNvSpPr/>
          <p:nvPr>
            <p:custDataLst>
              <p:tags r:id="rId9"/>
            </p:custDataLst>
          </p:nvPr>
        </p:nvSpPr>
        <p:spPr>
          <a:xfrm>
            <a:off x="8581390" y="2132330"/>
            <a:ext cx="2457450" cy="327600"/>
          </a:xfrm>
          <a:prstGeom prst="rect">
            <a:avLst/>
          </a:prstGeom>
        </p:spPr>
        <p:txBody>
          <a:bodyPr wrap="none" lIns="72000" tIns="0" rIns="72000" bIns="0">
            <a:normAutofit/>
          </a:bodyPr>
          <a:p>
            <a:pPr lvl="0" algn="ctr" defTabSz="913765">
              <a:defRPr/>
            </a:pPr>
            <a:r>
              <a:rPr lang="zh-CN" altLang="en-US" sz="1800" b="1">
                <a:solidFill>
                  <a:srgbClr val="178AA1"/>
                </a:solidFill>
                <a:latin typeface="Arial" panose="020B0604020202020204" pitchFamily="34" charset="0"/>
                <a:ea typeface="微软雅黑" panose="020B0503020204020204" pitchFamily="34" charset="-122"/>
                <a:cs typeface="+mn-ea"/>
              </a:rPr>
              <a:t>清算退出</a:t>
            </a:r>
            <a:endParaRPr lang="zh-CN" altLang="en-US" sz="1800" b="1">
              <a:solidFill>
                <a:srgbClr val="178AA1"/>
              </a:solidFill>
              <a:latin typeface="Arial" panose="020B0604020202020204" pitchFamily="34" charset="0"/>
              <a:ea typeface="微软雅黑" panose="020B0503020204020204" pitchFamily="34" charset="-122"/>
              <a:cs typeface="+mn-ea"/>
            </a:endParaRPr>
          </a:p>
        </p:txBody>
      </p:sp>
      <p:cxnSp>
        <p:nvCxnSpPr>
          <p:cNvPr id="33" name="直接连接符 32"/>
          <p:cNvCxnSpPr/>
          <p:nvPr>
            <p:custDataLst>
              <p:tags r:id="rId10"/>
            </p:custDataLst>
          </p:nvPr>
        </p:nvCxnSpPr>
        <p:spPr>
          <a:xfrm rot="16200000" flipH="1">
            <a:off x="7148830" y="3801110"/>
            <a:ext cx="0" cy="909320"/>
          </a:xfrm>
          <a:prstGeom prst="line">
            <a:avLst/>
          </a:prstGeom>
          <a:solidFill>
            <a:srgbClr val="178AA1"/>
          </a:solidFill>
          <a:ln w="28575">
            <a:solidFill>
              <a:srgbClr val="5268A5"/>
            </a:solidFill>
            <a:prstDash val="sysDash"/>
            <a:headEnd type="oval" w="med" len="med"/>
            <a:tailEnd type="oval" w="med" len="med"/>
          </a:ln>
        </p:spPr>
        <p:style>
          <a:lnRef idx="1">
            <a:srgbClr val="4276AA"/>
          </a:lnRef>
          <a:fillRef idx="0">
            <a:srgbClr val="4276AA"/>
          </a:fillRef>
          <a:effectRef idx="0">
            <a:srgbClr val="4276AA"/>
          </a:effectRef>
          <a:fontRef idx="minor">
            <a:srgbClr val="000000"/>
          </a:fontRef>
        </p:style>
      </p:cxnSp>
      <p:sp>
        <p:nvSpPr>
          <p:cNvPr id="34" name="文本框 33"/>
          <p:cNvSpPr txBox="1"/>
          <p:nvPr>
            <p:custDataLst>
              <p:tags r:id="rId11"/>
            </p:custDataLst>
          </p:nvPr>
        </p:nvSpPr>
        <p:spPr>
          <a:xfrm>
            <a:off x="7486015" y="4413250"/>
            <a:ext cx="3806190" cy="2119630"/>
          </a:xfrm>
          <a:prstGeom prst="rect">
            <a:avLst/>
          </a:prstGeom>
          <a:noFill/>
        </p:spPr>
        <p:txBody>
          <a:bodyPr wrap="square" lIns="72000" tIns="0" rIns="72000" bIns="0" anchor="ctr" anchorCtr="0"/>
          <a:p>
            <a:pPr marL="285750" indent="-285750" algn="just" defTabSz="913765">
              <a:lnSpc>
                <a:spcPct val="120000"/>
              </a:lnSpc>
              <a:buFont typeface="Wingdings" panose="05000000000000000000" charset="0"/>
              <a:buChar char="l"/>
              <a:defRPr/>
            </a:pPr>
            <a:r>
              <a:rPr lang="zh-CN" altLang="en-US" sz="1400">
                <a:latin typeface="+mn-ea"/>
                <a:ea typeface="+mn-ea"/>
              </a:rPr>
              <a:t>个体户、个人独资企业要么是个人单独投资，要么是和家人共同投资。</a:t>
            </a:r>
            <a:endParaRPr lang="zh-CN" altLang="en-US" sz="1400">
              <a:latin typeface="+mn-ea"/>
              <a:ea typeface="+mn-ea"/>
            </a:endParaRPr>
          </a:p>
          <a:p>
            <a:pPr marL="285750" indent="-285750" algn="just" defTabSz="913765">
              <a:lnSpc>
                <a:spcPct val="120000"/>
              </a:lnSpc>
              <a:buFont typeface="Wingdings" panose="05000000000000000000" charset="0"/>
              <a:buChar char="l"/>
              <a:defRPr/>
            </a:pPr>
            <a:r>
              <a:rPr lang="zh-CN" altLang="en-US" sz="1400">
                <a:latin typeface="+mn-ea"/>
                <a:ea typeface="+mn-ea"/>
              </a:rPr>
              <a:t>合伙企业是人合企业，合伙人之前有着良好关系和高度信任，合伙人投资的转让，也就意味着新的合伙人的加入，根据法律规定，一般应当由全体合伙人共同决定。</a:t>
            </a:r>
            <a:endParaRPr lang="zh-CN" altLang="en-US" sz="1400">
              <a:latin typeface="+mn-ea"/>
              <a:ea typeface="+mn-ea"/>
            </a:endParaRPr>
          </a:p>
          <a:p>
            <a:pPr marL="285750" indent="-285750" algn="just" defTabSz="913765">
              <a:lnSpc>
                <a:spcPct val="120000"/>
              </a:lnSpc>
              <a:buFont typeface="Wingdings" panose="05000000000000000000" charset="0"/>
              <a:buChar char="l"/>
              <a:defRPr/>
            </a:pPr>
            <a:r>
              <a:rPr lang="zh-CN" altLang="en-US" sz="1400">
                <a:latin typeface="+mn-ea"/>
                <a:ea typeface="+mn-ea"/>
              </a:rPr>
              <a:t>公司是企业法人，公司对自己的财产享有法人财产权。</a:t>
            </a:r>
            <a:endParaRPr lang="zh-CN" altLang="en-US" sz="1400">
              <a:latin typeface="+mn-ea"/>
              <a:ea typeface="+mn-ea"/>
            </a:endParaRPr>
          </a:p>
        </p:txBody>
      </p:sp>
      <p:sp>
        <p:nvSpPr>
          <p:cNvPr id="35" name="矩形 34"/>
          <p:cNvSpPr/>
          <p:nvPr>
            <p:custDataLst>
              <p:tags r:id="rId12"/>
            </p:custDataLst>
          </p:nvPr>
        </p:nvSpPr>
        <p:spPr>
          <a:xfrm>
            <a:off x="7754620" y="4085590"/>
            <a:ext cx="3268980" cy="327660"/>
          </a:xfrm>
          <a:prstGeom prst="rect">
            <a:avLst/>
          </a:prstGeom>
        </p:spPr>
        <p:txBody>
          <a:bodyPr wrap="none" lIns="72000" tIns="0" rIns="72000" bIns="0">
            <a:normAutofit/>
          </a:bodyPr>
          <a:p>
            <a:pPr lvl="0" algn="ctr" defTabSz="913765">
              <a:defRPr/>
            </a:pPr>
            <a:r>
              <a:rPr lang="zh-CN" altLang="en-US" sz="1800" b="1">
                <a:solidFill>
                  <a:srgbClr val="5268A5"/>
                </a:solidFill>
                <a:latin typeface="Arial" panose="020B0604020202020204" pitchFamily="34" charset="0"/>
                <a:ea typeface="微软雅黑" panose="020B0503020204020204" pitchFamily="34" charset="-122"/>
                <a:cs typeface="+mn-ea"/>
              </a:rPr>
              <a:t>不同企业的具体退出方式 </a:t>
            </a:r>
            <a:endParaRPr lang="zh-CN" altLang="en-US" sz="1800" b="1">
              <a:solidFill>
                <a:srgbClr val="5268A5"/>
              </a:solidFill>
              <a:latin typeface="Arial" panose="020B0604020202020204" pitchFamily="34" charset="0"/>
              <a:ea typeface="微软雅黑" panose="020B0503020204020204" pitchFamily="34" charset="-122"/>
              <a:cs typeface="+mn-ea"/>
            </a:endParaRPr>
          </a:p>
        </p:txBody>
      </p:sp>
      <p:sp>
        <p:nvSpPr>
          <p:cNvPr id="36" name="文本框 35"/>
          <p:cNvSpPr txBox="1"/>
          <p:nvPr>
            <p:custDataLst>
              <p:tags r:id="rId13"/>
            </p:custDataLst>
          </p:nvPr>
        </p:nvSpPr>
        <p:spPr>
          <a:xfrm>
            <a:off x="850265" y="2968625"/>
            <a:ext cx="2876550" cy="2609215"/>
          </a:xfrm>
          <a:prstGeom prst="rect">
            <a:avLst/>
          </a:prstGeom>
          <a:noFill/>
        </p:spPr>
        <p:txBody>
          <a:bodyPr wrap="square" lIns="72000" tIns="0" rIns="72000" bIns="0" anchor="ctr" anchorCtr="0"/>
          <a:p>
            <a:pPr algn="just" defTabSz="913765">
              <a:lnSpc>
                <a:spcPct val="120000"/>
              </a:lnSpc>
              <a:defRPr/>
            </a:pPr>
            <a:r>
              <a:rPr lang="zh-CN" altLang="zh-CN" sz="1400" dirty="0">
                <a:latin typeface="+mn-ea"/>
                <a:ea typeface="+mn-ea"/>
                <a:cs typeface="+mn-ea"/>
                <a:sym typeface="+mn-ea"/>
              </a:rPr>
              <a:t>作为企业的一种退出方式。企业购并是指通过由另外一家或几家企业或创业投资公司购买并被投资的创业企业，从而使企业投资者实现投资收的一种退出方式。从全球购并的实践来看，参与购并的主要对象有进行战略投资的大公司、进行规模扩张或寻求新增长点的大公司、进行资本经营的大公司、各种投资基金和创业投资公司。</a:t>
            </a:r>
            <a:endParaRPr lang="zh-CN" altLang="zh-CN" sz="1400" dirty="0">
              <a:latin typeface="+mn-ea"/>
              <a:ea typeface="+mn-ea"/>
              <a:cs typeface="+mn-ea"/>
              <a:sym typeface="+mn-ea"/>
            </a:endParaRPr>
          </a:p>
        </p:txBody>
      </p:sp>
      <p:sp>
        <p:nvSpPr>
          <p:cNvPr id="43" name="矩形 42"/>
          <p:cNvSpPr/>
          <p:nvPr>
            <p:custDataLst>
              <p:tags r:id="rId14"/>
            </p:custDataLst>
          </p:nvPr>
        </p:nvSpPr>
        <p:spPr>
          <a:xfrm>
            <a:off x="1068070" y="2620010"/>
            <a:ext cx="2457450" cy="327660"/>
          </a:xfrm>
          <a:prstGeom prst="rect">
            <a:avLst/>
          </a:prstGeom>
        </p:spPr>
        <p:txBody>
          <a:bodyPr wrap="none" lIns="72000" tIns="0" rIns="72000" bIns="0">
            <a:normAutofit/>
          </a:bodyPr>
          <a:p>
            <a:pPr lvl="0" algn="ctr" defTabSz="913765">
              <a:defRPr/>
            </a:pPr>
            <a:r>
              <a:rPr lang="zh-CN" altLang="en-US" sz="1800" b="1">
                <a:solidFill>
                  <a:srgbClr val="4276AA"/>
                </a:solidFill>
                <a:latin typeface="Arial" panose="020B0604020202020204" pitchFamily="34" charset="0"/>
                <a:ea typeface="微软雅黑" panose="020B0503020204020204" pitchFamily="34" charset="-122"/>
                <a:cs typeface="+mn-ea"/>
              </a:rPr>
              <a:t>企业购并</a:t>
            </a:r>
            <a:endParaRPr lang="zh-CN" altLang="en-US" sz="1800" b="1">
              <a:solidFill>
                <a:srgbClr val="4276AA"/>
              </a:solidFill>
              <a:latin typeface="Arial" panose="020B0604020202020204" pitchFamily="34" charset="0"/>
              <a:ea typeface="微软雅黑" panose="020B0503020204020204" pitchFamily="34" charset="-122"/>
              <a:cs typeface="+mn-ea"/>
            </a:endParaRPr>
          </a:p>
        </p:txBody>
      </p:sp>
      <p:sp>
        <p:nvSpPr>
          <p:cNvPr id="46" name="任意多边形 45"/>
          <p:cNvSpPr/>
          <p:nvPr>
            <p:custDataLst>
              <p:tags r:id="rId15"/>
            </p:custDataLst>
          </p:nvPr>
        </p:nvSpPr>
        <p:spPr bwMode="auto">
          <a:xfrm>
            <a:off x="6167755" y="2543810"/>
            <a:ext cx="553085" cy="551815"/>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FFFFFF"/>
          </a:solidFill>
          <a:ln>
            <a:noFill/>
          </a:ln>
        </p:spPr>
        <p:txBody>
          <a:bodyPr anchor="ctr"/>
          <a:p>
            <a:pPr algn="ctr"/>
            <a:endParaRPr sz="1800"/>
          </a:p>
        </p:txBody>
      </p:sp>
      <p:sp>
        <p:nvSpPr>
          <p:cNvPr id="47" name="任意多边形 46"/>
          <p:cNvSpPr/>
          <p:nvPr>
            <p:custDataLst>
              <p:tags r:id="rId16"/>
            </p:custDataLst>
          </p:nvPr>
        </p:nvSpPr>
        <p:spPr bwMode="auto">
          <a:xfrm>
            <a:off x="5305425" y="3024505"/>
            <a:ext cx="636270" cy="522605"/>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FFFFFF"/>
          </a:solidFill>
          <a:ln>
            <a:noFill/>
          </a:ln>
        </p:spPr>
        <p:txBody>
          <a:bodyPr anchor="ctr"/>
          <a:p>
            <a:pPr algn="ctr"/>
            <a:endParaRPr sz="1800"/>
          </a:p>
        </p:txBody>
      </p:sp>
      <p:sp>
        <p:nvSpPr>
          <p:cNvPr id="48" name="任意多边形 47"/>
          <p:cNvSpPr/>
          <p:nvPr>
            <p:custDataLst>
              <p:tags r:id="rId17"/>
            </p:custDataLst>
          </p:nvPr>
        </p:nvSpPr>
        <p:spPr bwMode="auto">
          <a:xfrm>
            <a:off x="6155055" y="3518535"/>
            <a:ext cx="593725" cy="572135"/>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rgbClr val="FFFFFF"/>
          </a:solidFill>
          <a:ln>
            <a:noFill/>
          </a:ln>
        </p:spPr>
        <p:txBody>
          <a:bodyPr anchor="ctr"/>
          <a:p>
            <a:pPr algn="ctr"/>
            <a:endParaRPr sz="1800"/>
          </a:p>
        </p:txBody>
      </p:sp>
      <p:cxnSp>
        <p:nvCxnSpPr>
          <p:cNvPr id="49" name="直接连接符 48"/>
          <p:cNvCxnSpPr/>
          <p:nvPr>
            <p:custDataLst>
              <p:tags r:id="rId18"/>
            </p:custDataLst>
          </p:nvPr>
        </p:nvCxnSpPr>
        <p:spPr>
          <a:xfrm rot="16200000" flipH="1">
            <a:off x="4082415" y="2332355"/>
            <a:ext cx="0" cy="909320"/>
          </a:xfrm>
          <a:prstGeom prst="line">
            <a:avLst/>
          </a:prstGeom>
          <a:solidFill>
            <a:srgbClr val="178AA1"/>
          </a:solidFill>
          <a:ln w="28575">
            <a:solidFill>
              <a:srgbClr val="4276AA"/>
            </a:solidFill>
            <a:prstDash val="sysDash"/>
            <a:headEnd type="oval" w="med" len="med"/>
            <a:tailEnd type="oval" w="med" len="med"/>
          </a:ln>
        </p:spPr>
        <p:style>
          <a:lnRef idx="1">
            <a:srgbClr val="4276AA"/>
          </a:lnRef>
          <a:fillRef idx="0">
            <a:srgbClr val="4276AA"/>
          </a:fillRef>
          <a:effectRef idx="0">
            <a:srgbClr val="4276AA"/>
          </a:effectRef>
          <a:fontRef idx="minor">
            <a:srgbClr val="000000"/>
          </a:fontRef>
        </p:style>
      </p:cxnSp>
      <p:cxnSp>
        <p:nvCxnSpPr>
          <p:cNvPr id="50" name="直接连接符 49"/>
          <p:cNvCxnSpPr/>
          <p:nvPr>
            <p:custDataLst>
              <p:tags r:id="rId19"/>
            </p:custDataLst>
          </p:nvPr>
        </p:nvCxnSpPr>
        <p:spPr>
          <a:xfrm rot="16200000" flipH="1">
            <a:off x="8030210" y="1848485"/>
            <a:ext cx="0" cy="909320"/>
          </a:xfrm>
          <a:prstGeom prst="line">
            <a:avLst/>
          </a:prstGeom>
          <a:solidFill>
            <a:srgbClr val="178AA1"/>
          </a:solidFill>
          <a:ln w="28575">
            <a:solidFill>
              <a:srgbClr val="178AA1"/>
            </a:solidFill>
            <a:prstDash val="sysDash"/>
            <a:headEnd type="oval" w="med" len="med"/>
            <a:tailEnd type="oval" w="med" len="med"/>
          </a:ln>
        </p:spPr>
        <p:style>
          <a:lnRef idx="1">
            <a:srgbClr val="4276AA"/>
          </a:lnRef>
          <a:fillRef idx="0">
            <a:srgbClr val="4276AA"/>
          </a:fillRef>
          <a:effectRef idx="0">
            <a:srgbClr val="4276AA"/>
          </a:effectRef>
          <a:fontRef idx="minor">
            <a:srgbClr val="000000"/>
          </a:fontRef>
        </p:style>
      </p:cxnSp>
    </p:spTree>
    <p:custDataLst>
      <p:tags r:id="rId20"/>
    </p:custData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34818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3210" y="-1440815"/>
            <a:ext cx="5635625" cy="6993890"/>
          </a:xfrm>
          <a:prstGeom prst="rect">
            <a:avLst/>
          </a:prstGeom>
        </p:spPr>
      </p:pic>
      <p:sp>
        <p:nvSpPr>
          <p:cNvPr id="7" name="标题 6"/>
          <p:cNvSpPr>
            <a:spLocks noGrp="1"/>
          </p:cNvSpPr>
          <p:nvPr>
            <p:ph type="title"/>
          </p:nvPr>
        </p:nvSpPr>
        <p:spPr>
          <a:xfrm>
            <a:off x="554625" y="560850"/>
            <a:ext cx="3960000" cy="882000"/>
          </a:xfrm>
        </p:spPr>
        <p:txBody>
          <a:bodyPr/>
          <a:p>
            <a:pPr algn="ctr"/>
            <a:r>
              <a:rPr lang="zh-CN" altLang="en-US" sz="3800"/>
              <a:t>思考与练习</a:t>
            </a:r>
            <a:endParaRPr lang="zh-CN" altLang="en-US" sz="3800"/>
          </a:p>
        </p:txBody>
      </p:sp>
      <p:sp>
        <p:nvSpPr>
          <p:cNvPr id="8" name="矩形 7"/>
          <p:cNvSpPr/>
          <p:nvPr>
            <p:custDataLst>
              <p:tags r:id="rId3"/>
            </p:custDataLst>
          </p:nvPr>
        </p:nvSpPr>
        <p:spPr>
          <a:xfrm>
            <a:off x="5116830" y="916305"/>
            <a:ext cx="516634" cy="503564"/>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9" name="矩形 8"/>
          <p:cNvSpPr/>
          <p:nvPr>
            <p:custDataLst>
              <p:tags r:id="rId4"/>
            </p:custDataLst>
          </p:nvPr>
        </p:nvSpPr>
        <p:spPr>
          <a:xfrm>
            <a:off x="5632450" y="916305"/>
            <a:ext cx="609981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1" name="文本框 50"/>
          <p:cNvSpPr txBox="1"/>
          <p:nvPr>
            <p:custDataLst>
              <p:tags r:id="rId5"/>
            </p:custDataLst>
          </p:nvPr>
        </p:nvSpPr>
        <p:spPr>
          <a:xfrm>
            <a:off x="5721985" y="984250"/>
            <a:ext cx="505650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dirty="0">
                <a:solidFill>
                  <a:schemeClr val="tx1"/>
                </a:solidFill>
                <a:latin typeface="+mj-ea"/>
                <a:ea typeface="+mj-ea"/>
                <a:cs typeface="+mn-ea"/>
                <a:sym typeface="+mn-ea"/>
              </a:rPr>
              <a:t>创业资金的来源渠道有哪些？</a:t>
            </a:r>
            <a:endParaRPr lang="zh-CN" altLang="en-US" sz="1800" spc="100" dirty="0">
              <a:solidFill>
                <a:schemeClr val="tx1"/>
              </a:solidFill>
              <a:latin typeface="+mj-ea"/>
              <a:ea typeface="+mj-ea"/>
              <a:cs typeface="+mn-ea"/>
              <a:sym typeface="+mn-ea"/>
            </a:endParaRPr>
          </a:p>
        </p:txBody>
      </p:sp>
      <p:sp>
        <p:nvSpPr>
          <p:cNvPr id="52" name="矩形 51"/>
          <p:cNvSpPr/>
          <p:nvPr>
            <p:custDataLst>
              <p:tags r:id="rId6"/>
            </p:custDataLst>
          </p:nvPr>
        </p:nvSpPr>
        <p:spPr>
          <a:xfrm>
            <a:off x="5116830" y="1759168"/>
            <a:ext cx="516634" cy="503564"/>
          </a:xfrm>
          <a:prstGeom prst="rect">
            <a:avLst/>
          </a:prstGeom>
          <a:solidFill>
            <a:srgbClr val="2888AF"/>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3" name="矩形 52"/>
          <p:cNvSpPr/>
          <p:nvPr>
            <p:custDataLst>
              <p:tags r:id="rId7"/>
            </p:custDataLst>
          </p:nvPr>
        </p:nvSpPr>
        <p:spPr>
          <a:xfrm>
            <a:off x="5632450" y="1758950"/>
            <a:ext cx="609917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4" name="文本框 53"/>
          <p:cNvSpPr txBox="1"/>
          <p:nvPr>
            <p:custDataLst>
              <p:tags r:id="rId8"/>
            </p:custDataLst>
          </p:nvPr>
        </p:nvSpPr>
        <p:spPr>
          <a:xfrm>
            <a:off x="5722620" y="1826895"/>
            <a:ext cx="569658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dirty="0">
                <a:solidFill>
                  <a:schemeClr val="tx1"/>
                </a:solidFill>
                <a:latin typeface="+mj-ea"/>
                <a:ea typeface="+mj-ea"/>
                <a:cs typeface="+mn-ea"/>
                <a:sym typeface="+mn-ea"/>
              </a:rPr>
              <a:t>大学生创业有哪些优惠政策？</a:t>
            </a:r>
            <a:endParaRPr lang="zh-CN" altLang="en-US" sz="1800" spc="100" dirty="0">
              <a:solidFill>
                <a:schemeClr val="tx1"/>
              </a:solidFill>
              <a:latin typeface="+mj-ea"/>
              <a:ea typeface="+mj-ea"/>
              <a:cs typeface="+mn-ea"/>
              <a:sym typeface="+mn-ea"/>
            </a:endParaRPr>
          </a:p>
        </p:txBody>
      </p:sp>
      <p:sp>
        <p:nvSpPr>
          <p:cNvPr id="55" name="矩形 54"/>
          <p:cNvSpPr/>
          <p:nvPr>
            <p:custDataLst>
              <p:tags r:id="rId9"/>
            </p:custDataLst>
          </p:nvPr>
        </p:nvSpPr>
        <p:spPr>
          <a:xfrm>
            <a:off x="5116830" y="2602799"/>
            <a:ext cx="516634" cy="503564"/>
          </a:xfrm>
          <a:prstGeom prst="rect">
            <a:avLst/>
          </a:prstGeom>
          <a:solidFill>
            <a:srgbClr val="2D98A7"/>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6" name="矩形 55"/>
          <p:cNvSpPr/>
          <p:nvPr>
            <p:custDataLst>
              <p:tags r:id="rId10"/>
            </p:custDataLst>
          </p:nvPr>
        </p:nvSpPr>
        <p:spPr>
          <a:xfrm>
            <a:off x="5632450" y="2602865"/>
            <a:ext cx="610044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7" name="文本框 56"/>
          <p:cNvSpPr txBox="1"/>
          <p:nvPr>
            <p:custDataLst>
              <p:tags r:id="rId11"/>
            </p:custDataLst>
          </p:nvPr>
        </p:nvSpPr>
        <p:spPr>
          <a:xfrm>
            <a:off x="5721985" y="2670175"/>
            <a:ext cx="5872480"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spc="100" dirty="0">
                <a:solidFill>
                  <a:schemeClr val="tx1"/>
                </a:solidFill>
                <a:latin typeface="+mj-ea"/>
                <a:ea typeface="+mj-ea"/>
                <a:sym typeface="微软雅黑" panose="020B0503020204020204" pitchFamily="34" charset="-122"/>
              </a:rPr>
              <a:t>大学生创业应该掌握哪些财务、法律相关的知识？</a:t>
            </a:r>
            <a:endParaRPr lang="zh-CN" altLang="en-US" sz="1800" spc="100" dirty="0">
              <a:solidFill>
                <a:schemeClr val="tx1"/>
              </a:solidFill>
              <a:latin typeface="+mj-ea"/>
              <a:ea typeface="+mj-ea"/>
              <a:sym typeface="微软雅黑" panose="020B0503020204020204" pitchFamily="34" charset="-122"/>
            </a:endParaRPr>
          </a:p>
        </p:txBody>
      </p:sp>
      <p:sp>
        <p:nvSpPr>
          <p:cNvPr id="67" name="文本框 66"/>
          <p:cNvSpPr txBox="1"/>
          <p:nvPr>
            <p:custDataLst>
              <p:tags r:id="rId12"/>
            </p:custDataLst>
          </p:nvPr>
        </p:nvSpPr>
        <p:spPr>
          <a:xfrm>
            <a:off x="5220618" y="2647390"/>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3</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8" name="文本框 67"/>
          <p:cNvSpPr txBox="1"/>
          <p:nvPr>
            <p:custDataLst>
              <p:tags r:id="rId13"/>
            </p:custDataLst>
          </p:nvPr>
        </p:nvSpPr>
        <p:spPr>
          <a:xfrm>
            <a:off x="5220618" y="1803758"/>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2</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9" name="文本框 68"/>
          <p:cNvSpPr txBox="1"/>
          <p:nvPr>
            <p:custDataLst>
              <p:tags r:id="rId14"/>
            </p:custDataLst>
          </p:nvPr>
        </p:nvSpPr>
        <p:spPr>
          <a:xfrm>
            <a:off x="5220618" y="960895"/>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1</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3" name="文本框 72"/>
          <p:cNvSpPr txBox="1"/>
          <p:nvPr>
            <p:custDataLst>
              <p:tags r:id="rId15"/>
            </p:custDataLst>
          </p:nvPr>
        </p:nvSpPr>
        <p:spPr>
          <a:xfrm>
            <a:off x="5043805" y="3930015"/>
            <a:ext cx="4939030" cy="46037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algn="just">
              <a:lnSpc>
                <a:spcPct val="120000"/>
              </a:lnSpc>
              <a:spcBef>
                <a:spcPts val="0"/>
              </a:spcBef>
              <a:spcAft>
                <a:spcPts val="0"/>
              </a:spcAft>
              <a:buSzPct val="100000"/>
              <a:buFontTx/>
            </a:pPr>
            <a:r>
              <a:rPr lang="zh-CN" altLang="en-US" sz="1800" b="1" spc="100" dirty="0">
                <a:solidFill>
                  <a:schemeClr val="tx1"/>
                </a:solidFill>
                <a:latin typeface="+mj-lt"/>
                <a:ea typeface="微软雅黑" panose="020B0503020204020204" pitchFamily="34" charset="-122"/>
                <a:sym typeface="微软雅黑" panose="020B0503020204020204" pitchFamily="34" charset="-122"/>
              </a:rPr>
              <a:t>创新实训：收集整理创业资源</a:t>
            </a:r>
            <a:endParaRPr lang="zh-CN" altLang="en-US" sz="1800" b="1" spc="100" dirty="0">
              <a:solidFill>
                <a:schemeClr val="tx1"/>
              </a:solidFill>
              <a:latin typeface="+mj-lt"/>
              <a:ea typeface="微软雅黑" panose="020B0503020204020204" pitchFamily="34" charset="-122"/>
              <a:sym typeface="微软雅黑" panose="020B0503020204020204" pitchFamily="34" charset="-122"/>
            </a:endParaRPr>
          </a:p>
        </p:txBody>
      </p:sp>
      <p:sp>
        <p:nvSpPr>
          <p:cNvPr id="74" name="文本框 73"/>
          <p:cNvSpPr txBox="1"/>
          <p:nvPr>
            <p:custDataLst>
              <p:tags r:id="rId16"/>
            </p:custDataLst>
          </p:nvPr>
        </p:nvSpPr>
        <p:spPr>
          <a:xfrm>
            <a:off x="5043170" y="4460875"/>
            <a:ext cx="6828790" cy="1365250"/>
          </a:xfrm>
          <a:prstGeom prst="rect">
            <a:avLst/>
          </a:prstGeom>
        </p:spPr>
        <p:txBody>
          <a:bodyPr wrap="square" lIns="90000" tIns="46800" rIns="90000" bIns="46800" anchor="t" anchorCtr="0"/>
          <a:lstStyle>
            <a:defPPr>
              <a:defRPr lang="zh-CN"/>
            </a:defPPr>
            <a:lvl1pPr>
              <a:defRPr sz="1400">
                <a:solidFill>
                  <a:prstClr val="white"/>
                </a:solidFill>
              </a:defRPr>
            </a:lvl1pPr>
          </a:lstStyle>
          <a:p>
            <a:pPr marL="0" lvl="0" indent="457200" algn="just" eaLnBrk="1" hangingPunct="1">
              <a:lnSpc>
                <a:spcPct val="120000"/>
              </a:lnSpc>
              <a:spcBef>
                <a:spcPts val="0"/>
              </a:spcBef>
              <a:spcAft>
                <a:spcPts val="0"/>
              </a:spcAft>
              <a:buClrTx/>
              <a:buNone/>
            </a:pPr>
            <a:r>
              <a:rPr lang="zh-CN" altLang="en-US" sz="1800" spc="100" dirty="0">
                <a:solidFill>
                  <a:schemeClr val="tx1"/>
                </a:solidFill>
                <a:latin typeface="+mn-ea"/>
                <a:ea typeface="+mn-ea"/>
                <a:cs typeface="+mn-ea"/>
                <a:sym typeface="+mn-ea"/>
              </a:rPr>
              <a:t>结合选定的创业机会，组建的创业团队，整合资金资源，收集国家及当地的鼓励支持政策。</a:t>
            </a:r>
            <a:endParaRPr lang="zh-CN" altLang="en-US" sz="1800" spc="100" dirty="0">
              <a:solidFill>
                <a:schemeClr val="tx1"/>
              </a:solidFill>
              <a:latin typeface="+mn-ea"/>
              <a:ea typeface="+mn-ea"/>
              <a:cs typeface="+mn-ea"/>
              <a:sym typeface="+mn-ea"/>
            </a:endParaRPr>
          </a:p>
        </p:txBody>
      </p:sp>
    </p:spTree>
    <p:custDataLst>
      <p:tags r:id="rId17"/>
    </p:custData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lstStyle/>
          <a:p>
            <a:r>
              <a:rPr lang="en-US" altLang="zh-CN" dirty="0"/>
              <a:t>Thanks.</a:t>
            </a:r>
            <a:endParaRPr lang="en-US" altLang="zh-CN" dirty="0"/>
          </a:p>
        </p:txBody>
      </p:sp>
    </p:spTree>
    <p:custDataLst>
      <p:tags r:id="rId2"/>
    </p:custData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56005" y="390525"/>
            <a:ext cx="2297430" cy="460375"/>
          </a:xfrm>
          <a:prstGeom prst="rect">
            <a:avLst/>
          </a:prstGeom>
          <a:noFill/>
        </p:spPr>
        <p:txBody>
          <a:bodyPr wrap="square" rtlCol="0">
            <a:spAutoFit/>
          </a:bodyPr>
          <a:p>
            <a:r>
              <a:rPr lang="zh-CN" altLang="en-US" sz="2400" b="1">
                <a:latin typeface="+mj-ea"/>
                <a:ea typeface="+mj-ea"/>
              </a:rPr>
              <a:t>一、小额贷款</a:t>
            </a:r>
            <a:endParaRPr lang="zh-CN" altLang="en-US" sz="2400" b="1">
              <a:latin typeface="+mj-ea"/>
              <a:ea typeface="+mj-ea"/>
            </a:endParaRPr>
          </a:p>
        </p:txBody>
      </p:sp>
      <p:sp>
        <p:nvSpPr>
          <p:cNvPr id="2" name="同心圆 1"/>
          <p:cNvSpPr/>
          <p:nvPr>
            <p:custDataLst>
              <p:tags r:id="rId1"/>
            </p:custDataLst>
          </p:nvPr>
        </p:nvSpPr>
        <p:spPr>
          <a:xfrm>
            <a:off x="3565525" y="2127885"/>
            <a:ext cx="2786380" cy="2785745"/>
          </a:xfrm>
          <a:prstGeom prst="donut">
            <a:avLst>
              <a:gd name="adj" fmla="val 9168"/>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dirty="0"/>
          </a:p>
        </p:txBody>
      </p:sp>
      <p:sp>
        <p:nvSpPr>
          <p:cNvPr id="3" name="椭圆 2"/>
          <p:cNvSpPr/>
          <p:nvPr>
            <p:custDataLst>
              <p:tags r:id="rId2"/>
            </p:custDataLst>
          </p:nvPr>
        </p:nvSpPr>
        <p:spPr>
          <a:xfrm>
            <a:off x="5865495" y="3185160"/>
            <a:ext cx="637540" cy="637540"/>
          </a:xfrm>
          <a:prstGeom prst="ellipse">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4" name="椭圆 3"/>
          <p:cNvSpPr/>
          <p:nvPr>
            <p:custDataLst>
              <p:tags r:id="rId3"/>
            </p:custDataLst>
          </p:nvPr>
        </p:nvSpPr>
        <p:spPr>
          <a:xfrm rot="1800000">
            <a:off x="3378200" y="3193415"/>
            <a:ext cx="637540" cy="637540"/>
          </a:xfrm>
          <a:prstGeom prst="ellipse">
            <a:avLst/>
          </a:prstGeom>
          <a:solidFill>
            <a:srgbClr val="4276AA"/>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5" name="任意多边形 4"/>
          <p:cNvSpPr/>
          <p:nvPr>
            <p:custDataLst>
              <p:tags r:id="rId4"/>
            </p:custDataLst>
          </p:nvPr>
        </p:nvSpPr>
        <p:spPr>
          <a:xfrm>
            <a:off x="5979160" y="3354070"/>
            <a:ext cx="408305" cy="302895"/>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rgbClr val="FFFFFF"/>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1" name="任意多边形 10"/>
          <p:cNvSpPr/>
          <p:nvPr>
            <p:custDataLst>
              <p:tags r:id="rId5"/>
            </p:custDataLst>
          </p:nvPr>
        </p:nvSpPr>
        <p:spPr>
          <a:xfrm>
            <a:off x="3491865" y="3362960"/>
            <a:ext cx="408305" cy="302895"/>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rgbClr val="FFFFFF"/>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2" name="文本框 11"/>
          <p:cNvSpPr txBox="1"/>
          <p:nvPr>
            <p:custDataLst>
              <p:tags r:id="rId6"/>
            </p:custDataLst>
          </p:nvPr>
        </p:nvSpPr>
        <p:spPr>
          <a:xfrm>
            <a:off x="628015" y="2087245"/>
            <a:ext cx="2611120" cy="4475480"/>
          </a:xfrm>
          <a:prstGeom prst="rect">
            <a:avLst/>
          </a:prstGeom>
          <a:noFill/>
        </p:spPr>
        <p:txBody>
          <a:bodyPr wrap="square" lIns="0" tIns="0" rIns="0" bIns="0">
            <a:normAutofit lnSpcReduction="10000"/>
          </a:bodyPr>
          <a:p>
            <a:pPr algn="just">
              <a:lnSpc>
                <a:spcPct val="130000"/>
              </a:lnSpc>
              <a:spcBef>
                <a:spcPts val="0"/>
              </a:spcBef>
              <a:spcAft>
                <a:spcPts val="0"/>
              </a:spcAft>
              <a:buClr>
                <a:srgbClr val="1486AF"/>
              </a:buClr>
              <a:buSzPct val="100000"/>
            </a:pPr>
            <a:r>
              <a:rPr lang="en-US" altLang="zh-CN" sz="1400" dirty="0">
                <a:latin typeface="+mn-ea"/>
                <a:ea typeface="+mn-ea"/>
                <a:cs typeface="+mn-ea"/>
                <a:sym typeface="+mn-ea"/>
              </a:rPr>
              <a:t>1.</a:t>
            </a:r>
            <a:r>
              <a:rPr lang="zh-CN" altLang="en-US" sz="1400" dirty="0">
                <a:latin typeface="+mn-ea"/>
                <a:ea typeface="+mn-ea"/>
                <a:cs typeface="+mn-ea"/>
                <a:sym typeface="+mn-ea"/>
              </a:rPr>
              <a:t>由借款者向开办小额贷款的银行网点提出申请。在申请时，借款者要携带身份证、住址证明、稳定的收入来源证明等相关资料，如果是商户还需要携带营业执照。</a:t>
            </a:r>
            <a:endParaRPr lang="zh-CN" altLang="en-US" sz="1400" dirty="0">
              <a:solidFill>
                <a:schemeClr val="tx1"/>
              </a:solidFill>
              <a:latin typeface="+mn-ea"/>
              <a:ea typeface="+mn-ea"/>
              <a:cs typeface="+mn-ea"/>
            </a:endParaRPr>
          </a:p>
          <a:p>
            <a:pPr algn="just">
              <a:lnSpc>
                <a:spcPct val="130000"/>
              </a:lnSpc>
              <a:spcBef>
                <a:spcPts val="0"/>
              </a:spcBef>
              <a:spcAft>
                <a:spcPts val="0"/>
              </a:spcAft>
              <a:buClr>
                <a:srgbClr val="1486AF"/>
              </a:buClr>
              <a:buSzPct val="100000"/>
            </a:pPr>
            <a:r>
              <a:rPr lang="en-US" altLang="zh-CN" sz="1400" dirty="0">
                <a:latin typeface="+mn-ea"/>
                <a:ea typeface="+mn-ea"/>
                <a:cs typeface="+mn-ea"/>
                <a:sym typeface="+mn-ea"/>
              </a:rPr>
              <a:t>2.</a:t>
            </a:r>
            <a:r>
              <a:rPr lang="zh-CN" altLang="en-US" sz="1400" dirty="0">
                <a:latin typeface="+mn-ea"/>
                <a:ea typeface="+mn-ea"/>
                <a:cs typeface="+mn-ea"/>
                <a:sym typeface="+mn-ea"/>
              </a:rPr>
              <a:t>银行收到贷款者的申请后，对贷款者进行审核。</a:t>
            </a:r>
            <a:endParaRPr lang="zh-CN" altLang="en-US" sz="1400" dirty="0">
              <a:solidFill>
                <a:schemeClr val="tx1"/>
              </a:solidFill>
              <a:latin typeface="+mn-ea"/>
              <a:ea typeface="+mn-ea"/>
              <a:cs typeface="+mn-ea"/>
            </a:endParaRPr>
          </a:p>
          <a:p>
            <a:pPr algn="just">
              <a:lnSpc>
                <a:spcPct val="130000"/>
              </a:lnSpc>
              <a:spcBef>
                <a:spcPts val="0"/>
              </a:spcBef>
              <a:spcAft>
                <a:spcPts val="0"/>
              </a:spcAft>
              <a:buClr>
                <a:srgbClr val="1486AF"/>
              </a:buClr>
              <a:buSzPct val="100000"/>
            </a:pPr>
            <a:r>
              <a:rPr lang="en-US" altLang="zh-CN" sz="1400" dirty="0">
                <a:latin typeface="+mn-ea"/>
                <a:ea typeface="+mn-ea"/>
                <a:cs typeface="+mn-ea"/>
                <a:sym typeface="+mn-ea"/>
              </a:rPr>
              <a:t>3.</a:t>
            </a:r>
            <a:r>
              <a:rPr lang="zh-CN" altLang="en-US" sz="1400" dirty="0">
                <a:latin typeface="+mn-ea"/>
                <a:ea typeface="+mn-ea"/>
                <a:cs typeface="+mn-ea"/>
                <a:sym typeface="+mn-ea"/>
              </a:rPr>
              <a:t>通过银行的审核、审批通过后，与银行签订贷款合同。</a:t>
            </a:r>
            <a:endParaRPr lang="zh-CN" altLang="en-US" sz="1400" dirty="0">
              <a:solidFill>
                <a:schemeClr val="tx1"/>
              </a:solidFill>
              <a:latin typeface="+mn-ea"/>
              <a:ea typeface="+mn-ea"/>
              <a:cs typeface="+mn-ea"/>
            </a:endParaRPr>
          </a:p>
          <a:p>
            <a:pPr algn="just">
              <a:lnSpc>
                <a:spcPct val="130000"/>
              </a:lnSpc>
              <a:spcBef>
                <a:spcPts val="0"/>
              </a:spcBef>
              <a:spcAft>
                <a:spcPts val="0"/>
              </a:spcAft>
              <a:buClr>
                <a:srgbClr val="1486AF"/>
              </a:buClr>
              <a:buSzPct val="100000"/>
            </a:pPr>
            <a:r>
              <a:rPr lang="en-US" altLang="zh-CN" sz="1400" dirty="0">
                <a:latin typeface="+mn-ea"/>
                <a:ea typeface="+mn-ea"/>
                <a:cs typeface="+mn-ea"/>
                <a:sym typeface="+mn-ea"/>
              </a:rPr>
              <a:t>4.</a:t>
            </a:r>
            <a:r>
              <a:rPr lang="zh-CN" altLang="en-US" sz="1400" dirty="0">
                <a:latin typeface="+mn-ea"/>
                <a:ea typeface="+mn-ea"/>
                <a:cs typeface="+mn-ea"/>
                <a:sym typeface="+mn-ea"/>
              </a:rPr>
              <a:t>银行放款，贷款者成功拿到贷款。</a:t>
            </a:r>
            <a:endParaRPr lang="zh-CN" altLang="en-US" sz="1200" dirty="0">
              <a:solidFill>
                <a:schemeClr val="tx1"/>
              </a:solidFill>
              <a:latin typeface="+mn-lt"/>
              <a:ea typeface="+mn-ea"/>
            </a:endParaRPr>
          </a:p>
          <a:p>
            <a:pPr algn="r">
              <a:lnSpc>
                <a:spcPct val="120000"/>
              </a:lnSpc>
            </a:pPr>
            <a:endParaRPr lang="zh-CN" altLang="en-US" sz="1200"/>
          </a:p>
        </p:txBody>
      </p:sp>
      <p:sp>
        <p:nvSpPr>
          <p:cNvPr id="13" name="矩形 12"/>
          <p:cNvSpPr/>
          <p:nvPr>
            <p:custDataLst>
              <p:tags r:id="rId7"/>
            </p:custDataLst>
          </p:nvPr>
        </p:nvSpPr>
        <p:spPr>
          <a:xfrm>
            <a:off x="755015" y="1701800"/>
            <a:ext cx="2611120" cy="307975"/>
          </a:xfrm>
          <a:prstGeom prst="rect">
            <a:avLst/>
          </a:prstGeom>
        </p:spPr>
        <p:txBody>
          <a:bodyPr wrap="square" lIns="0" tIns="0" rIns="0" bIns="0">
            <a:normAutofit/>
          </a:bodyPr>
          <a:p>
            <a:pPr algn="just"/>
            <a:r>
              <a:rPr lang="zh-CN" altLang="en-US" sz="1800" b="1">
                <a:solidFill>
                  <a:srgbClr val="178AA1"/>
                </a:solidFill>
                <a:latin typeface="Arial" panose="020B0604020202020204" pitchFamily="34" charset="0"/>
                <a:ea typeface="微软雅黑" panose="020B0503020204020204" pitchFamily="34" charset="-122"/>
                <a:cs typeface="+mn-ea"/>
              </a:rPr>
              <a:t>小额贷款实施</a:t>
            </a:r>
            <a:endParaRPr lang="zh-CN" altLang="en-US" sz="1800" b="1">
              <a:solidFill>
                <a:srgbClr val="178AA1"/>
              </a:solidFill>
              <a:latin typeface="Arial" panose="020B0604020202020204" pitchFamily="34" charset="0"/>
              <a:ea typeface="微软雅黑" panose="020B0503020204020204" pitchFamily="34" charset="-122"/>
              <a:cs typeface="+mn-ea"/>
            </a:endParaRPr>
          </a:p>
        </p:txBody>
      </p:sp>
      <p:sp>
        <p:nvSpPr>
          <p:cNvPr id="14" name="文本框 13"/>
          <p:cNvSpPr txBox="1"/>
          <p:nvPr>
            <p:custDataLst>
              <p:tags r:id="rId8"/>
            </p:custDataLst>
          </p:nvPr>
        </p:nvSpPr>
        <p:spPr>
          <a:xfrm>
            <a:off x="6696710" y="861695"/>
            <a:ext cx="4903470" cy="5502910"/>
          </a:xfrm>
          <a:prstGeom prst="rect">
            <a:avLst/>
          </a:prstGeom>
          <a:noFill/>
        </p:spPr>
        <p:txBody>
          <a:bodyPr wrap="square" lIns="0" tIns="0" rIns="0" bIns="0"/>
          <a:p>
            <a:pPr indent="457200" algn="just">
              <a:lnSpc>
                <a:spcPct val="120000"/>
              </a:lnSpc>
              <a:spcBef>
                <a:spcPts val="0"/>
              </a:spcBef>
              <a:spcAft>
                <a:spcPts val="0"/>
              </a:spcAft>
              <a:buClr>
                <a:srgbClr val="1486AF"/>
              </a:buClr>
              <a:buSzPct val="100000"/>
            </a:pPr>
            <a:r>
              <a:rPr lang="zh-CN" altLang="en-US" sz="1400" dirty="0">
                <a:latin typeface="+mn-ea"/>
                <a:ea typeface="+mn-ea"/>
                <a:cs typeface="+mn-ea"/>
                <a:sym typeface="+mn-ea"/>
              </a:rPr>
              <a:t>从国际流行观点定义，小额信贷指向低收入群体和微型企业提供的额度较小的持续信贷服务，其基本特征是额度较小、无担保、无抵押、服务于贫困人口。小额信贷可由正规金融机构及专门的小额信贷机构或组织提供。</a:t>
            </a:r>
            <a:endParaRPr lang="zh-CN" altLang="en-US" sz="1400" dirty="0">
              <a:solidFill>
                <a:schemeClr val="tx1"/>
              </a:solidFill>
              <a:latin typeface="+mn-ea"/>
              <a:ea typeface="+mn-ea"/>
              <a:cs typeface="+mn-ea"/>
            </a:endParaRPr>
          </a:p>
          <a:p>
            <a:pPr indent="457200" algn="just">
              <a:lnSpc>
                <a:spcPct val="120000"/>
              </a:lnSpc>
              <a:spcBef>
                <a:spcPts val="0"/>
              </a:spcBef>
              <a:spcAft>
                <a:spcPts val="0"/>
              </a:spcAft>
              <a:buClr>
                <a:srgbClr val="1486AF"/>
              </a:buClr>
              <a:buSzPct val="100000"/>
            </a:pPr>
            <a:r>
              <a:rPr lang="zh-CN" altLang="en-US" sz="1400" dirty="0">
                <a:latin typeface="+mn-ea"/>
                <a:ea typeface="+mn-ea"/>
                <a:cs typeface="+mn-ea"/>
                <a:sym typeface="+mn-ea"/>
              </a:rPr>
              <a:t>小额贷款（</a:t>
            </a:r>
            <a:r>
              <a:rPr lang="en-US" altLang="zh-CN" sz="1400" dirty="0">
                <a:latin typeface="+mn-ea"/>
                <a:ea typeface="+mn-ea"/>
                <a:cs typeface="+mn-ea"/>
                <a:sym typeface="+mn-ea"/>
              </a:rPr>
              <a:t>Micro Credit</a:t>
            </a:r>
            <a:r>
              <a:rPr lang="zh-CN" altLang="en-US" sz="1400" dirty="0">
                <a:latin typeface="+mn-ea"/>
                <a:ea typeface="+mn-ea"/>
                <a:cs typeface="+mn-ea"/>
                <a:sym typeface="+mn-ea"/>
              </a:rPr>
              <a:t>）是以个人或家庭为核心的经营类贷款，贷款的金额一般为</a:t>
            </a:r>
            <a:r>
              <a:rPr lang="en-US" altLang="zh-CN" sz="1400" dirty="0">
                <a:latin typeface="+mn-ea"/>
                <a:ea typeface="+mn-ea"/>
                <a:cs typeface="+mn-ea"/>
                <a:sym typeface="+mn-ea"/>
              </a:rPr>
              <a:t>1000</a:t>
            </a:r>
            <a:r>
              <a:rPr lang="zh-CN" altLang="en-US" sz="1400" dirty="0">
                <a:latin typeface="+mn-ea"/>
                <a:ea typeface="+mn-ea"/>
                <a:cs typeface="+mn-ea"/>
                <a:sym typeface="+mn-ea"/>
              </a:rPr>
              <a:t>元以上，</a:t>
            </a:r>
            <a:r>
              <a:rPr lang="en-US" altLang="zh-CN" sz="1400" dirty="0">
                <a:latin typeface="+mn-ea"/>
                <a:ea typeface="+mn-ea"/>
                <a:cs typeface="+mn-ea"/>
                <a:sym typeface="+mn-ea"/>
              </a:rPr>
              <a:t>20</a:t>
            </a:r>
            <a:r>
              <a:rPr lang="zh-CN" altLang="en-US" sz="1400" dirty="0">
                <a:latin typeface="+mn-ea"/>
                <a:ea typeface="+mn-ea"/>
                <a:cs typeface="+mn-ea"/>
                <a:sym typeface="+mn-ea"/>
              </a:rPr>
              <a:t>万元以下。小额贷款是微小贷款在技术和实际应用上的延伸。小额贷款在中国主要是服务于三农和中小企业。</a:t>
            </a:r>
            <a:endParaRPr lang="zh-CN" altLang="en-US" sz="1400" dirty="0">
              <a:latin typeface="+mn-ea"/>
              <a:ea typeface="+mn-ea"/>
              <a:cs typeface="+mn-ea"/>
              <a:sym typeface="+mn-ea"/>
            </a:endParaRPr>
          </a:p>
          <a:p>
            <a:pPr indent="457200" algn="just">
              <a:lnSpc>
                <a:spcPct val="120000"/>
              </a:lnSpc>
              <a:spcBef>
                <a:spcPts val="0"/>
              </a:spcBef>
              <a:spcAft>
                <a:spcPts val="0"/>
              </a:spcAft>
              <a:buClr>
                <a:srgbClr val="1486AF"/>
              </a:buClr>
              <a:buSzPct val="100000"/>
            </a:pPr>
            <a:r>
              <a:rPr lang="zh-CN" altLang="en-US" sz="1400" dirty="0">
                <a:latin typeface="+mn-ea"/>
                <a:ea typeface="+mn-ea"/>
                <a:cs typeface="+mn-ea"/>
                <a:sym typeface="+mn-ea"/>
              </a:rPr>
              <a:t>小额信贷组织按照业务经营的特点，分两类：</a:t>
            </a:r>
            <a:endParaRPr lang="en-US" altLang="zh-CN" sz="1400" dirty="0">
              <a:solidFill>
                <a:schemeClr val="tx1"/>
              </a:solidFill>
              <a:latin typeface="+mn-ea"/>
              <a:ea typeface="+mn-ea"/>
              <a:cs typeface="+mn-ea"/>
            </a:endParaRPr>
          </a:p>
          <a:p>
            <a:pPr indent="457200" algn="just">
              <a:lnSpc>
                <a:spcPct val="120000"/>
              </a:lnSpc>
              <a:spcBef>
                <a:spcPts val="0"/>
              </a:spcBef>
              <a:spcAft>
                <a:spcPts val="0"/>
              </a:spcAft>
              <a:buClr>
                <a:srgbClr val="1486AF"/>
              </a:buClr>
              <a:buSzPct val="100000"/>
            </a:pPr>
            <a:r>
              <a:rPr lang="zh-CN" altLang="en-US" sz="1400" dirty="0">
                <a:latin typeface="+mn-ea"/>
                <a:ea typeface="+mn-ea"/>
                <a:cs typeface="+mn-ea"/>
                <a:sym typeface="+mn-ea"/>
              </a:rPr>
              <a:t>商业性和福利性，也称制度主义和福利主义。前者更强调小额信贷管理和目标设计中的机构可持续性，以印尼的人民银行为代表；后者则更注重项目对改善贫困人口经济和社会福利的作用，以孟加拉乡村银行为代表。</a:t>
            </a:r>
            <a:endParaRPr lang="zh-CN" altLang="en-US" sz="1400" dirty="0">
              <a:latin typeface="+mn-ea"/>
              <a:ea typeface="+mn-ea"/>
              <a:cs typeface="+mn-ea"/>
              <a:sym typeface="+mn-ea"/>
            </a:endParaRPr>
          </a:p>
          <a:p>
            <a:pPr indent="457200" algn="just">
              <a:lnSpc>
                <a:spcPct val="120000"/>
              </a:lnSpc>
              <a:spcBef>
                <a:spcPts val="0"/>
              </a:spcBef>
              <a:spcAft>
                <a:spcPts val="0"/>
              </a:spcAft>
              <a:buClr>
                <a:srgbClr val="1486AF"/>
              </a:buClr>
              <a:buSzPct val="100000"/>
            </a:pPr>
            <a:r>
              <a:rPr lang="zh-CN" altLang="en-US" sz="1400" dirty="0">
                <a:latin typeface="+mn-ea"/>
                <a:ea typeface="+mn-ea"/>
                <a:cs typeface="+mn-ea"/>
                <a:sym typeface="+mn-ea"/>
              </a:rPr>
              <a:t>小额担保贷款最早起源于孟加拉国。上世纪</a:t>
            </a:r>
            <a:r>
              <a:rPr lang="en-US" altLang="zh-CN" sz="1400" dirty="0">
                <a:latin typeface="+mn-ea"/>
                <a:ea typeface="+mn-ea"/>
                <a:cs typeface="+mn-ea"/>
                <a:sym typeface="+mn-ea"/>
              </a:rPr>
              <a:t>70</a:t>
            </a:r>
            <a:r>
              <a:rPr lang="zh-CN" altLang="en-US" sz="1400" dirty="0">
                <a:latin typeface="+mn-ea"/>
                <a:ea typeface="+mn-ea"/>
                <a:cs typeface="+mn-ea"/>
                <a:sym typeface="+mn-ea"/>
              </a:rPr>
              <a:t>年代，穆罕穆德</a:t>
            </a:r>
            <a:r>
              <a:rPr lang="en-US" altLang="zh-CN" sz="1400" dirty="0">
                <a:latin typeface="+mn-ea"/>
                <a:ea typeface="+mn-ea"/>
                <a:cs typeface="+mn-ea"/>
                <a:sym typeface="+mn-ea"/>
              </a:rPr>
              <a:t>·</a:t>
            </a:r>
            <a:r>
              <a:rPr lang="zh-CN" altLang="en-US" sz="1400" dirty="0">
                <a:latin typeface="+mn-ea"/>
                <a:ea typeface="+mn-ea"/>
                <a:cs typeface="+mn-ea"/>
                <a:sym typeface="+mn-ea"/>
              </a:rPr>
              <a:t>尤努斯在孟加拉国创办了孟加拉农业银行格莱珉（</a:t>
            </a:r>
            <a:r>
              <a:rPr lang="en-US" altLang="zh-CN" sz="1400" dirty="0">
                <a:latin typeface="+mn-ea"/>
                <a:ea typeface="+mn-ea"/>
                <a:cs typeface="+mn-ea"/>
                <a:sym typeface="+mn-ea"/>
              </a:rPr>
              <a:t>Grameen</a:t>
            </a:r>
            <a:r>
              <a:rPr lang="zh-CN" altLang="en-US" sz="1400" dirty="0">
                <a:latin typeface="+mn-ea"/>
                <a:ea typeface="+mn-ea"/>
                <a:cs typeface="+mn-ea"/>
                <a:sym typeface="+mn-ea"/>
              </a:rPr>
              <a:t>，意为乡村）试验分行，格莱珉小额信贷模式开始逐步形成。尤努斯提出对资本主义进行改革，原始的资本主义提倡的是竞争和资本追逐利润的本性，尤努斯提出改变原有的资本模式理论。格莱珉模式在</a:t>
            </a:r>
            <a:r>
              <a:rPr lang="en-US" altLang="zh-CN" sz="1400" dirty="0">
                <a:latin typeface="+mn-ea"/>
                <a:ea typeface="+mn-ea"/>
                <a:cs typeface="+mn-ea"/>
                <a:sym typeface="+mn-ea"/>
              </a:rPr>
              <a:t>50</a:t>
            </a:r>
            <a:r>
              <a:rPr lang="zh-CN" altLang="en-US" sz="1400" dirty="0">
                <a:latin typeface="+mn-ea"/>
                <a:ea typeface="+mn-ea"/>
                <a:cs typeface="+mn-ea"/>
                <a:sym typeface="+mn-ea"/>
              </a:rPr>
              <a:t>个国家得到了成功复制，如菲律宾的</a:t>
            </a:r>
            <a:r>
              <a:rPr lang="en-US" altLang="zh-CN" sz="1400" dirty="0">
                <a:latin typeface="+mn-ea"/>
                <a:ea typeface="+mn-ea"/>
                <a:cs typeface="+mn-ea"/>
                <a:sym typeface="+mn-ea"/>
              </a:rPr>
              <a:t>ASHI</a:t>
            </a:r>
            <a:r>
              <a:rPr lang="zh-CN" altLang="en-US" sz="1400" dirty="0">
                <a:latin typeface="+mn-ea"/>
                <a:ea typeface="+mn-ea"/>
                <a:cs typeface="+mn-ea"/>
                <a:sym typeface="+mn-ea"/>
              </a:rPr>
              <a:t>、</a:t>
            </a:r>
            <a:r>
              <a:rPr lang="en-US" altLang="zh-CN" sz="1400" dirty="0" err="1">
                <a:latin typeface="+mn-ea"/>
                <a:ea typeface="+mn-ea"/>
                <a:cs typeface="+mn-ea"/>
                <a:sym typeface="+mn-ea"/>
              </a:rPr>
              <a:t>Dungganon</a:t>
            </a:r>
            <a:r>
              <a:rPr lang="zh-CN" altLang="en-US" sz="1400" dirty="0">
                <a:latin typeface="+mn-ea"/>
                <a:ea typeface="+mn-ea"/>
                <a:cs typeface="+mn-ea"/>
                <a:sym typeface="+mn-ea"/>
              </a:rPr>
              <a:t>和</a:t>
            </a:r>
            <a:r>
              <a:rPr lang="en-US" altLang="zh-CN" sz="1400" dirty="0">
                <a:latin typeface="+mn-ea"/>
                <a:ea typeface="+mn-ea"/>
                <a:cs typeface="+mn-ea"/>
                <a:sym typeface="+mn-ea"/>
              </a:rPr>
              <a:t>CARD</a:t>
            </a:r>
            <a:r>
              <a:rPr lang="zh-CN" altLang="en-US" sz="1400" dirty="0">
                <a:latin typeface="+mn-ea"/>
                <a:ea typeface="+mn-ea"/>
                <a:cs typeface="+mn-ea"/>
                <a:sym typeface="+mn-ea"/>
              </a:rPr>
              <a:t>项目、印度的</a:t>
            </a:r>
            <a:r>
              <a:rPr lang="en-US" altLang="zh-CN" sz="1400" dirty="0">
                <a:latin typeface="+mn-ea"/>
                <a:ea typeface="+mn-ea"/>
                <a:cs typeface="+mn-ea"/>
                <a:sym typeface="+mn-ea"/>
              </a:rPr>
              <a:t>SHARE</a:t>
            </a:r>
            <a:r>
              <a:rPr lang="zh-CN" altLang="en-US" sz="1400" dirty="0">
                <a:latin typeface="+mn-ea"/>
                <a:ea typeface="+mn-ea"/>
                <a:cs typeface="+mn-ea"/>
                <a:sym typeface="+mn-ea"/>
              </a:rPr>
              <a:t>和</a:t>
            </a:r>
            <a:r>
              <a:rPr lang="en-US" altLang="zh-CN" sz="1400" dirty="0">
                <a:latin typeface="+mn-ea"/>
                <a:ea typeface="+mn-ea"/>
                <a:cs typeface="+mn-ea"/>
                <a:sym typeface="+mn-ea"/>
              </a:rPr>
              <a:t>ASA</a:t>
            </a:r>
            <a:r>
              <a:rPr lang="zh-CN" altLang="en-US" sz="1400" dirty="0">
                <a:latin typeface="+mn-ea"/>
                <a:ea typeface="+mn-ea"/>
                <a:cs typeface="+mn-ea"/>
                <a:sym typeface="+mn-ea"/>
              </a:rPr>
              <a:t>项目，尼泊尔的</a:t>
            </a:r>
            <a:r>
              <a:rPr lang="en-US" altLang="zh-CN" sz="1400" dirty="0">
                <a:latin typeface="+mn-ea"/>
                <a:ea typeface="+mn-ea"/>
                <a:cs typeface="+mn-ea"/>
                <a:sym typeface="+mn-ea"/>
              </a:rPr>
              <a:t>SBP</a:t>
            </a:r>
            <a:r>
              <a:rPr lang="zh-CN" altLang="en-US" sz="1400" dirty="0">
                <a:latin typeface="+mn-ea"/>
                <a:ea typeface="+mn-ea"/>
                <a:cs typeface="+mn-ea"/>
                <a:sym typeface="+mn-ea"/>
              </a:rPr>
              <a:t>项目等，这些项目实施后借款者的生活和收入都得到了明显的改善</a:t>
            </a:r>
            <a:endParaRPr lang="zh-CN" altLang="en-US" sz="1400" dirty="0">
              <a:solidFill>
                <a:schemeClr val="tx1"/>
              </a:solidFill>
              <a:latin typeface="+mn-lt"/>
              <a:ea typeface="+mn-ea"/>
            </a:endParaRPr>
          </a:p>
          <a:p>
            <a:pPr algn="just">
              <a:lnSpc>
                <a:spcPct val="120000"/>
              </a:lnSpc>
              <a:spcBef>
                <a:spcPts val="0"/>
              </a:spcBef>
              <a:spcAft>
                <a:spcPts val="0"/>
              </a:spcAft>
              <a:buClr>
                <a:srgbClr val="1486AF"/>
              </a:buClr>
              <a:buSzPct val="100000"/>
            </a:pPr>
            <a:endParaRPr lang="zh-CN" altLang="en-US" sz="1400" dirty="0">
              <a:solidFill>
                <a:schemeClr val="tx1"/>
              </a:solidFill>
              <a:latin typeface="+mn-lt"/>
              <a:ea typeface="+mn-ea"/>
            </a:endParaRPr>
          </a:p>
          <a:p>
            <a:pPr>
              <a:lnSpc>
                <a:spcPct val="120000"/>
              </a:lnSpc>
              <a:spcBef>
                <a:spcPts val="0"/>
              </a:spcBef>
              <a:spcAft>
                <a:spcPts val="0"/>
              </a:spcAft>
              <a:buClr>
                <a:srgbClr val="1486AF"/>
              </a:buClr>
              <a:buSzPct val="100000"/>
            </a:pPr>
            <a:endParaRPr lang="zh-CN" altLang="en-US" sz="1400" dirty="0">
              <a:latin typeface="+mn-ea"/>
              <a:ea typeface="+mn-ea"/>
              <a:cs typeface="+mn-ea"/>
              <a:sym typeface="+mn-ea"/>
            </a:endParaRPr>
          </a:p>
        </p:txBody>
      </p:sp>
      <p:sp>
        <p:nvSpPr>
          <p:cNvPr id="15" name="矩形 14"/>
          <p:cNvSpPr/>
          <p:nvPr>
            <p:custDataLst>
              <p:tags r:id="rId9"/>
            </p:custDataLst>
          </p:nvPr>
        </p:nvSpPr>
        <p:spPr>
          <a:xfrm>
            <a:off x="8122285" y="553720"/>
            <a:ext cx="2611120" cy="307975"/>
          </a:xfrm>
          <a:prstGeom prst="rect">
            <a:avLst/>
          </a:prstGeom>
        </p:spPr>
        <p:txBody>
          <a:bodyPr wrap="square" lIns="0" tIns="0" rIns="0" bIns="0">
            <a:normAutofit/>
          </a:bodyPr>
          <a:p>
            <a:r>
              <a:rPr lang="zh-CN" altLang="en-US" sz="1800" b="1">
                <a:solidFill>
                  <a:srgbClr val="4276AA"/>
                </a:solidFill>
                <a:latin typeface="Arial" panose="020B0604020202020204" pitchFamily="34" charset="0"/>
                <a:ea typeface="微软雅黑" panose="020B0503020204020204" pitchFamily="34" charset="-122"/>
                <a:cs typeface="+mn-ea"/>
              </a:rPr>
              <a:t>小额贷款介绍</a:t>
            </a:r>
            <a:endParaRPr lang="zh-CN" altLang="en-US" sz="1800" b="1">
              <a:solidFill>
                <a:srgbClr val="4276AA"/>
              </a:solidFill>
              <a:latin typeface="Arial" panose="020B0604020202020204" pitchFamily="34" charset="0"/>
              <a:ea typeface="微软雅黑" panose="020B0503020204020204" pitchFamily="34" charset="-122"/>
              <a:cs typeface="+mn-ea"/>
            </a:endParaRPr>
          </a:p>
        </p:txBody>
      </p:sp>
      <p:sp>
        <p:nvSpPr>
          <p:cNvPr id="16" name="任意多边形 15"/>
          <p:cNvSpPr/>
          <p:nvPr>
            <p:custDataLst>
              <p:tags r:id="rId10"/>
            </p:custDataLst>
          </p:nvPr>
        </p:nvSpPr>
        <p:spPr>
          <a:xfrm>
            <a:off x="4338320" y="2675255"/>
            <a:ext cx="1231265" cy="1225550"/>
          </a:xfrm>
          <a:custGeom>
            <a:avLst/>
            <a:gdLst>
              <a:gd name="connsiteX0" fmla="*/ 196850 w 338138"/>
              <a:gd name="connsiteY0" fmla="*/ 301625 h 336550"/>
              <a:gd name="connsiteX1" fmla="*/ 184150 w 338138"/>
              <a:gd name="connsiteY1" fmla="*/ 314325 h 336550"/>
              <a:gd name="connsiteX2" fmla="*/ 196850 w 338138"/>
              <a:gd name="connsiteY2" fmla="*/ 327025 h 336550"/>
              <a:gd name="connsiteX3" fmla="*/ 209550 w 338138"/>
              <a:gd name="connsiteY3" fmla="*/ 314325 h 336550"/>
              <a:gd name="connsiteX4" fmla="*/ 196850 w 338138"/>
              <a:gd name="connsiteY4" fmla="*/ 301625 h 336550"/>
              <a:gd name="connsiteX5" fmla="*/ 140495 w 338138"/>
              <a:gd name="connsiteY5" fmla="*/ 301625 h 336550"/>
              <a:gd name="connsiteX6" fmla="*/ 128588 w 338138"/>
              <a:gd name="connsiteY6" fmla="*/ 314325 h 336550"/>
              <a:gd name="connsiteX7" fmla="*/ 140495 w 338138"/>
              <a:gd name="connsiteY7" fmla="*/ 327025 h 336550"/>
              <a:gd name="connsiteX8" fmla="*/ 152402 w 338138"/>
              <a:gd name="connsiteY8" fmla="*/ 314325 h 336550"/>
              <a:gd name="connsiteX9" fmla="*/ 140495 w 338138"/>
              <a:gd name="connsiteY9" fmla="*/ 301625 h 336550"/>
              <a:gd name="connsiteX10" fmla="*/ 295275 w 338138"/>
              <a:gd name="connsiteY10" fmla="*/ 266700 h 336550"/>
              <a:gd name="connsiteX11" fmla="*/ 282575 w 338138"/>
              <a:gd name="connsiteY11" fmla="*/ 278607 h 336550"/>
              <a:gd name="connsiteX12" fmla="*/ 295275 w 338138"/>
              <a:gd name="connsiteY12" fmla="*/ 290514 h 336550"/>
              <a:gd name="connsiteX13" fmla="*/ 307975 w 338138"/>
              <a:gd name="connsiteY13" fmla="*/ 278607 h 336550"/>
              <a:gd name="connsiteX14" fmla="*/ 295275 w 338138"/>
              <a:gd name="connsiteY14" fmla="*/ 266700 h 336550"/>
              <a:gd name="connsiteX15" fmla="*/ 42863 w 338138"/>
              <a:gd name="connsiteY15" fmla="*/ 266700 h 336550"/>
              <a:gd name="connsiteX16" fmla="*/ 30163 w 338138"/>
              <a:gd name="connsiteY16" fmla="*/ 278607 h 336550"/>
              <a:gd name="connsiteX17" fmla="*/ 42863 w 338138"/>
              <a:gd name="connsiteY17" fmla="*/ 290514 h 336550"/>
              <a:gd name="connsiteX18" fmla="*/ 55563 w 338138"/>
              <a:gd name="connsiteY18" fmla="*/ 278607 h 336550"/>
              <a:gd name="connsiteX19" fmla="*/ 42863 w 338138"/>
              <a:gd name="connsiteY19" fmla="*/ 266700 h 336550"/>
              <a:gd name="connsiteX20" fmla="*/ 219538 w 338138"/>
              <a:gd name="connsiteY20" fmla="*/ 200025 h 336550"/>
              <a:gd name="connsiteX21" fmla="*/ 254805 w 338138"/>
              <a:gd name="connsiteY21" fmla="*/ 200025 h 336550"/>
              <a:gd name="connsiteX22" fmla="*/ 260029 w 338138"/>
              <a:gd name="connsiteY22" fmla="*/ 205303 h 336550"/>
              <a:gd name="connsiteX23" fmla="*/ 260029 w 338138"/>
              <a:gd name="connsiteY23" fmla="*/ 272596 h 336550"/>
              <a:gd name="connsiteX24" fmla="*/ 271785 w 338138"/>
              <a:gd name="connsiteY24" fmla="*/ 272596 h 336550"/>
              <a:gd name="connsiteX25" fmla="*/ 293990 w 338138"/>
              <a:gd name="connsiteY25" fmla="*/ 254124 h 336550"/>
              <a:gd name="connsiteX26" fmla="*/ 317501 w 338138"/>
              <a:gd name="connsiteY26" fmla="*/ 277874 h 336550"/>
              <a:gd name="connsiteX27" fmla="*/ 293990 w 338138"/>
              <a:gd name="connsiteY27" fmla="*/ 301625 h 336550"/>
              <a:gd name="connsiteX28" fmla="*/ 271785 w 338138"/>
              <a:gd name="connsiteY28" fmla="*/ 283152 h 336550"/>
              <a:gd name="connsiteX29" fmla="*/ 254805 w 338138"/>
              <a:gd name="connsiteY29" fmla="*/ 283152 h 336550"/>
              <a:gd name="connsiteX30" fmla="*/ 249580 w 338138"/>
              <a:gd name="connsiteY30" fmla="*/ 277874 h 336550"/>
              <a:gd name="connsiteX31" fmla="*/ 249580 w 338138"/>
              <a:gd name="connsiteY31" fmla="*/ 210581 h 336550"/>
              <a:gd name="connsiteX32" fmla="*/ 219538 w 338138"/>
              <a:gd name="connsiteY32" fmla="*/ 210581 h 336550"/>
              <a:gd name="connsiteX33" fmla="*/ 214313 w 338138"/>
              <a:gd name="connsiteY33" fmla="*/ 205303 h 336550"/>
              <a:gd name="connsiteX34" fmla="*/ 219538 w 338138"/>
              <a:gd name="connsiteY34" fmla="*/ 200025 h 336550"/>
              <a:gd name="connsiteX35" fmla="*/ 162217 w 338138"/>
              <a:gd name="connsiteY35" fmla="*/ 200025 h 336550"/>
              <a:gd name="connsiteX36" fmla="*/ 198081 w 338138"/>
              <a:gd name="connsiteY36" fmla="*/ 200025 h 336550"/>
              <a:gd name="connsiteX37" fmla="*/ 203395 w 338138"/>
              <a:gd name="connsiteY37" fmla="*/ 205276 h 336550"/>
              <a:gd name="connsiteX38" fmla="*/ 203395 w 338138"/>
              <a:gd name="connsiteY38" fmla="*/ 290604 h 336550"/>
              <a:gd name="connsiteX39" fmla="*/ 220663 w 338138"/>
              <a:gd name="connsiteY39" fmla="*/ 312921 h 336550"/>
              <a:gd name="connsiteX40" fmla="*/ 198081 w 338138"/>
              <a:gd name="connsiteY40" fmla="*/ 336550 h 336550"/>
              <a:gd name="connsiteX41" fmla="*/ 174172 w 338138"/>
              <a:gd name="connsiteY41" fmla="*/ 312921 h 336550"/>
              <a:gd name="connsiteX42" fmla="*/ 192768 w 338138"/>
              <a:gd name="connsiteY42" fmla="*/ 290604 h 336550"/>
              <a:gd name="connsiteX43" fmla="*/ 192768 w 338138"/>
              <a:gd name="connsiteY43" fmla="*/ 210527 h 336550"/>
              <a:gd name="connsiteX44" fmla="*/ 162217 w 338138"/>
              <a:gd name="connsiteY44" fmla="*/ 210527 h 336550"/>
              <a:gd name="connsiteX45" fmla="*/ 155575 w 338138"/>
              <a:gd name="connsiteY45" fmla="*/ 205276 h 336550"/>
              <a:gd name="connsiteX46" fmla="*/ 162217 w 338138"/>
              <a:gd name="connsiteY46" fmla="*/ 200025 h 336550"/>
              <a:gd name="connsiteX47" fmla="*/ 103738 w 338138"/>
              <a:gd name="connsiteY47" fmla="*/ 200025 h 336550"/>
              <a:gd name="connsiteX48" fmla="*/ 139603 w 338138"/>
              <a:gd name="connsiteY48" fmla="*/ 200025 h 336550"/>
              <a:gd name="connsiteX49" fmla="*/ 144916 w 338138"/>
              <a:gd name="connsiteY49" fmla="*/ 205276 h 336550"/>
              <a:gd name="connsiteX50" fmla="*/ 144916 w 338138"/>
              <a:gd name="connsiteY50" fmla="*/ 290604 h 336550"/>
              <a:gd name="connsiteX51" fmla="*/ 163513 w 338138"/>
              <a:gd name="connsiteY51" fmla="*/ 312921 h 336550"/>
              <a:gd name="connsiteX52" fmla="*/ 139603 w 338138"/>
              <a:gd name="connsiteY52" fmla="*/ 336550 h 336550"/>
              <a:gd name="connsiteX53" fmla="*/ 117022 w 338138"/>
              <a:gd name="connsiteY53" fmla="*/ 312921 h 336550"/>
              <a:gd name="connsiteX54" fmla="*/ 134290 w 338138"/>
              <a:gd name="connsiteY54" fmla="*/ 290604 h 336550"/>
              <a:gd name="connsiteX55" fmla="*/ 134290 w 338138"/>
              <a:gd name="connsiteY55" fmla="*/ 210527 h 336550"/>
              <a:gd name="connsiteX56" fmla="*/ 103738 w 338138"/>
              <a:gd name="connsiteY56" fmla="*/ 210527 h 336550"/>
              <a:gd name="connsiteX57" fmla="*/ 98425 w 338138"/>
              <a:gd name="connsiteY57" fmla="*/ 205276 h 336550"/>
              <a:gd name="connsiteX58" fmla="*/ 103738 w 338138"/>
              <a:gd name="connsiteY58" fmla="*/ 200025 h 336550"/>
              <a:gd name="connsiteX59" fmla="*/ 256382 w 338138"/>
              <a:gd name="connsiteY59" fmla="*/ 72732 h 336550"/>
              <a:gd name="connsiteX60" fmla="*/ 262996 w 338138"/>
              <a:gd name="connsiteY60" fmla="*/ 75319 h 336550"/>
              <a:gd name="connsiteX61" fmla="*/ 268288 w 338138"/>
              <a:gd name="connsiteY61" fmla="*/ 101189 h 336550"/>
              <a:gd name="connsiteX62" fmla="*/ 262996 w 338138"/>
              <a:gd name="connsiteY62" fmla="*/ 106363 h 336550"/>
              <a:gd name="connsiteX63" fmla="*/ 257705 w 338138"/>
              <a:gd name="connsiteY63" fmla="*/ 101189 h 336550"/>
              <a:gd name="connsiteX64" fmla="*/ 253736 w 338138"/>
              <a:gd name="connsiteY64" fmla="*/ 79199 h 336550"/>
              <a:gd name="connsiteX65" fmla="*/ 256382 w 338138"/>
              <a:gd name="connsiteY65" fmla="*/ 72732 h 336550"/>
              <a:gd name="connsiteX66" fmla="*/ 195792 w 338138"/>
              <a:gd name="connsiteY66" fmla="*/ 28575 h 336550"/>
              <a:gd name="connsiteX67" fmla="*/ 252677 w 338138"/>
              <a:gd name="connsiteY67" fmla="*/ 55622 h 336550"/>
              <a:gd name="connsiteX68" fmla="*/ 251354 w 338138"/>
              <a:gd name="connsiteY68" fmla="*/ 63736 h 336550"/>
              <a:gd name="connsiteX69" fmla="*/ 247385 w 338138"/>
              <a:gd name="connsiteY69" fmla="*/ 65088 h 336550"/>
              <a:gd name="connsiteX70" fmla="*/ 243417 w 338138"/>
              <a:gd name="connsiteY70" fmla="*/ 62383 h 336550"/>
              <a:gd name="connsiteX71" fmla="*/ 195792 w 338138"/>
              <a:gd name="connsiteY71" fmla="*/ 39394 h 336550"/>
              <a:gd name="connsiteX72" fmla="*/ 190500 w 338138"/>
              <a:gd name="connsiteY72" fmla="*/ 33984 h 336550"/>
              <a:gd name="connsiteX73" fmla="*/ 195792 w 338138"/>
              <a:gd name="connsiteY73" fmla="*/ 28575 h 336550"/>
              <a:gd name="connsiteX74" fmla="*/ 195486 w 338138"/>
              <a:gd name="connsiteY74" fmla="*/ 0 h 336550"/>
              <a:gd name="connsiteX75" fmla="*/ 266812 w 338138"/>
              <a:gd name="connsiteY75" fmla="*/ 28977 h 336550"/>
              <a:gd name="connsiteX76" fmla="*/ 297192 w 338138"/>
              <a:gd name="connsiteY76" fmla="*/ 97468 h 336550"/>
              <a:gd name="connsiteX77" fmla="*/ 324930 w 338138"/>
              <a:gd name="connsiteY77" fmla="*/ 115908 h 336550"/>
              <a:gd name="connsiteX78" fmla="*/ 338138 w 338138"/>
              <a:gd name="connsiteY78" fmla="*/ 152788 h 336550"/>
              <a:gd name="connsiteX79" fmla="*/ 280021 w 338138"/>
              <a:gd name="connsiteY79" fmla="*/ 210742 h 336550"/>
              <a:gd name="connsiteX80" fmla="*/ 277379 w 338138"/>
              <a:gd name="connsiteY80" fmla="*/ 210742 h 336550"/>
              <a:gd name="connsiteX81" fmla="*/ 272095 w 338138"/>
              <a:gd name="connsiteY81" fmla="*/ 205474 h 336550"/>
              <a:gd name="connsiteX82" fmla="*/ 277379 w 338138"/>
              <a:gd name="connsiteY82" fmla="*/ 200205 h 336550"/>
              <a:gd name="connsiteX83" fmla="*/ 280021 w 338138"/>
              <a:gd name="connsiteY83" fmla="*/ 200205 h 336550"/>
              <a:gd name="connsiteX84" fmla="*/ 327571 w 338138"/>
              <a:gd name="connsiteY84" fmla="*/ 152788 h 336550"/>
              <a:gd name="connsiteX85" fmla="*/ 290587 w 338138"/>
              <a:gd name="connsiteY85" fmla="*/ 106688 h 336550"/>
              <a:gd name="connsiteX86" fmla="*/ 286625 w 338138"/>
              <a:gd name="connsiteY86" fmla="*/ 101420 h 336550"/>
              <a:gd name="connsiteX87" fmla="*/ 195486 w 338138"/>
              <a:gd name="connsiteY87" fmla="*/ 10537 h 336550"/>
              <a:gd name="connsiteX88" fmla="*/ 114914 w 338138"/>
              <a:gd name="connsiteY88" fmla="*/ 57954 h 336550"/>
              <a:gd name="connsiteX89" fmla="*/ 108310 w 338138"/>
              <a:gd name="connsiteY89" fmla="*/ 60588 h 336550"/>
              <a:gd name="connsiteX90" fmla="*/ 93781 w 338138"/>
              <a:gd name="connsiteY90" fmla="*/ 56637 h 336550"/>
              <a:gd name="connsiteX91" fmla="*/ 58118 w 338138"/>
              <a:gd name="connsiteY91" fmla="*/ 88248 h 336550"/>
              <a:gd name="connsiteX92" fmla="*/ 54155 w 338138"/>
              <a:gd name="connsiteY92" fmla="*/ 93517 h 336550"/>
              <a:gd name="connsiteX93" fmla="*/ 10567 w 338138"/>
              <a:gd name="connsiteY93" fmla="*/ 146203 h 336550"/>
              <a:gd name="connsiteX94" fmla="*/ 64722 w 338138"/>
              <a:gd name="connsiteY94" fmla="*/ 200205 h 336550"/>
              <a:gd name="connsiteX95" fmla="*/ 83214 w 338138"/>
              <a:gd name="connsiteY95" fmla="*/ 200205 h 336550"/>
              <a:gd name="connsiteX96" fmla="*/ 88497 w 338138"/>
              <a:gd name="connsiteY96" fmla="*/ 205474 h 336550"/>
              <a:gd name="connsiteX97" fmla="*/ 88497 w 338138"/>
              <a:gd name="connsiteY97" fmla="*/ 277917 h 336550"/>
              <a:gd name="connsiteX98" fmla="*/ 83214 w 338138"/>
              <a:gd name="connsiteY98" fmla="*/ 283185 h 336550"/>
              <a:gd name="connsiteX99" fmla="*/ 66043 w 338138"/>
              <a:gd name="connsiteY99" fmla="*/ 283185 h 336550"/>
              <a:gd name="connsiteX100" fmla="*/ 43588 w 338138"/>
              <a:gd name="connsiteY100" fmla="*/ 301625 h 336550"/>
              <a:gd name="connsiteX101" fmla="*/ 19813 w 338138"/>
              <a:gd name="connsiteY101" fmla="*/ 277917 h 336550"/>
              <a:gd name="connsiteX102" fmla="*/ 43588 w 338138"/>
              <a:gd name="connsiteY102" fmla="*/ 254208 h 336550"/>
              <a:gd name="connsiteX103" fmla="*/ 66043 w 338138"/>
              <a:gd name="connsiteY103" fmla="*/ 272648 h 336550"/>
              <a:gd name="connsiteX104" fmla="*/ 77930 w 338138"/>
              <a:gd name="connsiteY104" fmla="*/ 272648 h 336550"/>
              <a:gd name="connsiteX105" fmla="*/ 77930 w 338138"/>
              <a:gd name="connsiteY105" fmla="*/ 210742 h 336550"/>
              <a:gd name="connsiteX106" fmla="*/ 64722 w 338138"/>
              <a:gd name="connsiteY106" fmla="*/ 210742 h 336550"/>
              <a:gd name="connsiteX107" fmla="*/ 0 w 338138"/>
              <a:gd name="connsiteY107" fmla="*/ 146203 h 336550"/>
              <a:gd name="connsiteX108" fmla="*/ 48872 w 338138"/>
              <a:gd name="connsiteY108" fmla="*/ 82980 h 336550"/>
              <a:gd name="connsiteX109" fmla="*/ 93781 w 338138"/>
              <a:gd name="connsiteY109" fmla="*/ 46100 h 336550"/>
              <a:gd name="connsiteX110" fmla="*/ 108310 w 338138"/>
              <a:gd name="connsiteY110" fmla="*/ 48734 h 336550"/>
              <a:gd name="connsiteX111" fmla="*/ 195486 w 338138"/>
              <a:gd name="connsiteY111"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8138" h="336550">
                <a:moveTo>
                  <a:pt x="196850" y="301625"/>
                </a:moveTo>
                <a:cubicBezTo>
                  <a:pt x="189836" y="301625"/>
                  <a:pt x="184150" y="307311"/>
                  <a:pt x="184150" y="314325"/>
                </a:cubicBezTo>
                <a:cubicBezTo>
                  <a:pt x="184150" y="321339"/>
                  <a:pt x="189836" y="327025"/>
                  <a:pt x="196850" y="327025"/>
                </a:cubicBezTo>
                <a:cubicBezTo>
                  <a:pt x="203864" y="327025"/>
                  <a:pt x="209550" y="321339"/>
                  <a:pt x="209550" y="314325"/>
                </a:cubicBezTo>
                <a:cubicBezTo>
                  <a:pt x="209550" y="307311"/>
                  <a:pt x="203864" y="301625"/>
                  <a:pt x="196850" y="301625"/>
                </a:cubicBezTo>
                <a:close/>
                <a:moveTo>
                  <a:pt x="140495" y="301625"/>
                </a:moveTo>
                <a:cubicBezTo>
                  <a:pt x="133919" y="301625"/>
                  <a:pt x="128588" y="307311"/>
                  <a:pt x="128588" y="314325"/>
                </a:cubicBezTo>
                <a:cubicBezTo>
                  <a:pt x="128588" y="321339"/>
                  <a:pt x="133919" y="327025"/>
                  <a:pt x="140495" y="327025"/>
                </a:cubicBezTo>
                <a:cubicBezTo>
                  <a:pt x="147071" y="327025"/>
                  <a:pt x="152402" y="321339"/>
                  <a:pt x="152402" y="314325"/>
                </a:cubicBezTo>
                <a:cubicBezTo>
                  <a:pt x="152402" y="307311"/>
                  <a:pt x="147071" y="301625"/>
                  <a:pt x="140495" y="301625"/>
                </a:cubicBezTo>
                <a:close/>
                <a:moveTo>
                  <a:pt x="295275" y="266700"/>
                </a:moveTo>
                <a:cubicBezTo>
                  <a:pt x="288261" y="266700"/>
                  <a:pt x="282575" y="272031"/>
                  <a:pt x="282575" y="278607"/>
                </a:cubicBezTo>
                <a:cubicBezTo>
                  <a:pt x="282575" y="285183"/>
                  <a:pt x="288261" y="290514"/>
                  <a:pt x="295275" y="290514"/>
                </a:cubicBezTo>
                <a:cubicBezTo>
                  <a:pt x="302289" y="290514"/>
                  <a:pt x="307975" y="285183"/>
                  <a:pt x="307975" y="278607"/>
                </a:cubicBezTo>
                <a:cubicBezTo>
                  <a:pt x="307975" y="272031"/>
                  <a:pt x="302289" y="266700"/>
                  <a:pt x="295275" y="266700"/>
                </a:cubicBezTo>
                <a:close/>
                <a:moveTo>
                  <a:pt x="42863" y="266700"/>
                </a:moveTo>
                <a:cubicBezTo>
                  <a:pt x="35849" y="266700"/>
                  <a:pt x="30163" y="272031"/>
                  <a:pt x="30163" y="278607"/>
                </a:cubicBezTo>
                <a:cubicBezTo>
                  <a:pt x="30163" y="285183"/>
                  <a:pt x="35849" y="290514"/>
                  <a:pt x="42863" y="290514"/>
                </a:cubicBezTo>
                <a:cubicBezTo>
                  <a:pt x="49877" y="290514"/>
                  <a:pt x="55563" y="285183"/>
                  <a:pt x="55563" y="278607"/>
                </a:cubicBezTo>
                <a:cubicBezTo>
                  <a:pt x="55563" y="272031"/>
                  <a:pt x="49877" y="266700"/>
                  <a:pt x="42863" y="266700"/>
                </a:cubicBezTo>
                <a:close/>
                <a:moveTo>
                  <a:pt x="219538" y="200025"/>
                </a:moveTo>
                <a:cubicBezTo>
                  <a:pt x="219538" y="200025"/>
                  <a:pt x="219538" y="200025"/>
                  <a:pt x="254805" y="200025"/>
                </a:cubicBezTo>
                <a:cubicBezTo>
                  <a:pt x="258723" y="200025"/>
                  <a:pt x="260029" y="201344"/>
                  <a:pt x="260029" y="205303"/>
                </a:cubicBezTo>
                <a:cubicBezTo>
                  <a:pt x="260029" y="205303"/>
                  <a:pt x="260029" y="205303"/>
                  <a:pt x="260029" y="272596"/>
                </a:cubicBezTo>
                <a:cubicBezTo>
                  <a:pt x="260029" y="272596"/>
                  <a:pt x="260029" y="272596"/>
                  <a:pt x="271785" y="272596"/>
                </a:cubicBezTo>
                <a:cubicBezTo>
                  <a:pt x="274397" y="262041"/>
                  <a:pt x="283540" y="254124"/>
                  <a:pt x="293990" y="254124"/>
                </a:cubicBezTo>
                <a:cubicBezTo>
                  <a:pt x="307052" y="254124"/>
                  <a:pt x="317501" y="264680"/>
                  <a:pt x="317501" y="277874"/>
                </a:cubicBezTo>
                <a:cubicBezTo>
                  <a:pt x="317501" y="291069"/>
                  <a:pt x="307052" y="301625"/>
                  <a:pt x="293990" y="301625"/>
                </a:cubicBezTo>
                <a:cubicBezTo>
                  <a:pt x="283540" y="301625"/>
                  <a:pt x="274397" y="293708"/>
                  <a:pt x="271785" y="283152"/>
                </a:cubicBezTo>
                <a:cubicBezTo>
                  <a:pt x="271785" y="283152"/>
                  <a:pt x="271785" y="283152"/>
                  <a:pt x="254805" y="283152"/>
                </a:cubicBezTo>
                <a:cubicBezTo>
                  <a:pt x="252192" y="283152"/>
                  <a:pt x="249580" y="280513"/>
                  <a:pt x="249580" y="277874"/>
                </a:cubicBezTo>
                <a:cubicBezTo>
                  <a:pt x="249580" y="277874"/>
                  <a:pt x="249580" y="277874"/>
                  <a:pt x="249580" y="210581"/>
                </a:cubicBezTo>
                <a:cubicBezTo>
                  <a:pt x="249580" y="210581"/>
                  <a:pt x="249580" y="210581"/>
                  <a:pt x="219538" y="210581"/>
                </a:cubicBezTo>
                <a:cubicBezTo>
                  <a:pt x="216925" y="210581"/>
                  <a:pt x="214313" y="207942"/>
                  <a:pt x="214313" y="205303"/>
                </a:cubicBezTo>
                <a:cubicBezTo>
                  <a:pt x="214313" y="201344"/>
                  <a:pt x="216925" y="200025"/>
                  <a:pt x="219538" y="200025"/>
                </a:cubicBezTo>
                <a:close/>
                <a:moveTo>
                  <a:pt x="162217" y="200025"/>
                </a:moveTo>
                <a:cubicBezTo>
                  <a:pt x="162217" y="200025"/>
                  <a:pt x="162217" y="200025"/>
                  <a:pt x="198081" y="200025"/>
                </a:cubicBezTo>
                <a:cubicBezTo>
                  <a:pt x="200738" y="200025"/>
                  <a:pt x="203395" y="201338"/>
                  <a:pt x="203395" y="205276"/>
                </a:cubicBezTo>
                <a:cubicBezTo>
                  <a:pt x="203395" y="205276"/>
                  <a:pt x="203395" y="205276"/>
                  <a:pt x="203395" y="290604"/>
                </a:cubicBezTo>
                <a:cubicBezTo>
                  <a:pt x="214021" y="293230"/>
                  <a:pt x="220663" y="302419"/>
                  <a:pt x="220663" y="312921"/>
                </a:cubicBezTo>
                <a:cubicBezTo>
                  <a:pt x="220663" y="326048"/>
                  <a:pt x="211365" y="336550"/>
                  <a:pt x="198081" y="336550"/>
                </a:cubicBezTo>
                <a:cubicBezTo>
                  <a:pt x="184798" y="336550"/>
                  <a:pt x="174172" y="326048"/>
                  <a:pt x="174172" y="312921"/>
                </a:cubicBezTo>
                <a:cubicBezTo>
                  <a:pt x="174172" y="302419"/>
                  <a:pt x="182142" y="293230"/>
                  <a:pt x="192768" y="290604"/>
                </a:cubicBezTo>
                <a:cubicBezTo>
                  <a:pt x="192768" y="290604"/>
                  <a:pt x="192768" y="290604"/>
                  <a:pt x="192768" y="210527"/>
                </a:cubicBezTo>
                <a:cubicBezTo>
                  <a:pt x="192768" y="210527"/>
                  <a:pt x="192768" y="210527"/>
                  <a:pt x="162217" y="210527"/>
                </a:cubicBezTo>
                <a:cubicBezTo>
                  <a:pt x="158232" y="210527"/>
                  <a:pt x="155575" y="207901"/>
                  <a:pt x="155575" y="205276"/>
                </a:cubicBezTo>
                <a:cubicBezTo>
                  <a:pt x="155575" y="201338"/>
                  <a:pt x="158232" y="200025"/>
                  <a:pt x="162217" y="200025"/>
                </a:cubicBezTo>
                <a:close/>
                <a:moveTo>
                  <a:pt x="103738" y="200025"/>
                </a:moveTo>
                <a:cubicBezTo>
                  <a:pt x="103738" y="200025"/>
                  <a:pt x="103738" y="200025"/>
                  <a:pt x="139603" y="200025"/>
                </a:cubicBezTo>
                <a:cubicBezTo>
                  <a:pt x="142260" y="200025"/>
                  <a:pt x="144916" y="201338"/>
                  <a:pt x="144916" y="205276"/>
                </a:cubicBezTo>
                <a:cubicBezTo>
                  <a:pt x="144916" y="205276"/>
                  <a:pt x="144916" y="205276"/>
                  <a:pt x="144916" y="290604"/>
                </a:cubicBezTo>
                <a:cubicBezTo>
                  <a:pt x="155543" y="293230"/>
                  <a:pt x="163513" y="302419"/>
                  <a:pt x="163513" y="312921"/>
                </a:cubicBezTo>
                <a:cubicBezTo>
                  <a:pt x="163513" y="326048"/>
                  <a:pt x="152886" y="336550"/>
                  <a:pt x="139603" y="336550"/>
                </a:cubicBezTo>
                <a:cubicBezTo>
                  <a:pt x="126320" y="336550"/>
                  <a:pt x="117022" y="326048"/>
                  <a:pt x="117022" y="312921"/>
                </a:cubicBezTo>
                <a:cubicBezTo>
                  <a:pt x="117022" y="302419"/>
                  <a:pt x="123663" y="293230"/>
                  <a:pt x="134290" y="290604"/>
                </a:cubicBezTo>
                <a:cubicBezTo>
                  <a:pt x="134290" y="290604"/>
                  <a:pt x="134290" y="290604"/>
                  <a:pt x="134290" y="210527"/>
                </a:cubicBezTo>
                <a:cubicBezTo>
                  <a:pt x="134290" y="210527"/>
                  <a:pt x="134290" y="210527"/>
                  <a:pt x="103738" y="210527"/>
                </a:cubicBezTo>
                <a:cubicBezTo>
                  <a:pt x="101082" y="210527"/>
                  <a:pt x="98425" y="207901"/>
                  <a:pt x="98425" y="205276"/>
                </a:cubicBezTo>
                <a:cubicBezTo>
                  <a:pt x="98425" y="201338"/>
                  <a:pt x="101082" y="200025"/>
                  <a:pt x="103738" y="200025"/>
                </a:cubicBezTo>
                <a:close/>
                <a:moveTo>
                  <a:pt x="256382" y="72732"/>
                </a:moveTo>
                <a:cubicBezTo>
                  <a:pt x="259028" y="71438"/>
                  <a:pt x="262996" y="72732"/>
                  <a:pt x="262996" y="75319"/>
                </a:cubicBezTo>
                <a:cubicBezTo>
                  <a:pt x="266965" y="84373"/>
                  <a:pt x="268288" y="92134"/>
                  <a:pt x="268288" y="101189"/>
                </a:cubicBezTo>
                <a:cubicBezTo>
                  <a:pt x="268288" y="103776"/>
                  <a:pt x="265642" y="106363"/>
                  <a:pt x="262996" y="106363"/>
                </a:cubicBezTo>
                <a:cubicBezTo>
                  <a:pt x="260351" y="106363"/>
                  <a:pt x="257705" y="103776"/>
                  <a:pt x="257705" y="101189"/>
                </a:cubicBezTo>
                <a:cubicBezTo>
                  <a:pt x="257705" y="93428"/>
                  <a:pt x="256382" y="86960"/>
                  <a:pt x="253736" y="79199"/>
                </a:cubicBezTo>
                <a:cubicBezTo>
                  <a:pt x="252413" y="76612"/>
                  <a:pt x="253736" y="74025"/>
                  <a:pt x="256382" y="72732"/>
                </a:cubicBezTo>
                <a:close/>
                <a:moveTo>
                  <a:pt x="195792" y="28575"/>
                </a:moveTo>
                <a:cubicBezTo>
                  <a:pt x="216958" y="28575"/>
                  <a:pt x="238125" y="38041"/>
                  <a:pt x="252677" y="55622"/>
                </a:cubicBezTo>
                <a:cubicBezTo>
                  <a:pt x="254000" y="58326"/>
                  <a:pt x="254000" y="61031"/>
                  <a:pt x="251354" y="63736"/>
                </a:cubicBezTo>
                <a:cubicBezTo>
                  <a:pt x="250031" y="63736"/>
                  <a:pt x="248708" y="65088"/>
                  <a:pt x="247385" y="65088"/>
                </a:cubicBezTo>
                <a:cubicBezTo>
                  <a:pt x="246063" y="65088"/>
                  <a:pt x="244740" y="63736"/>
                  <a:pt x="243417" y="62383"/>
                </a:cubicBezTo>
                <a:cubicBezTo>
                  <a:pt x="231510" y="47508"/>
                  <a:pt x="214313" y="39394"/>
                  <a:pt x="195792" y="39394"/>
                </a:cubicBezTo>
                <a:cubicBezTo>
                  <a:pt x="191823" y="39394"/>
                  <a:pt x="190500" y="36689"/>
                  <a:pt x="190500" y="33984"/>
                </a:cubicBezTo>
                <a:cubicBezTo>
                  <a:pt x="190500" y="31280"/>
                  <a:pt x="191823" y="28575"/>
                  <a:pt x="195792" y="28575"/>
                </a:cubicBezTo>
                <a:close/>
                <a:moveTo>
                  <a:pt x="195486" y="0"/>
                </a:moveTo>
                <a:cubicBezTo>
                  <a:pt x="221903" y="0"/>
                  <a:pt x="248320" y="10537"/>
                  <a:pt x="266812" y="28977"/>
                </a:cubicBezTo>
                <a:cubicBezTo>
                  <a:pt x="285304" y="47417"/>
                  <a:pt x="295871" y="71126"/>
                  <a:pt x="297192" y="97468"/>
                </a:cubicBezTo>
                <a:cubicBezTo>
                  <a:pt x="307758" y="100103"/>
                  <a:pt x="318325" y="106688"/>
                  <a:pt x="324930" y="115908"/>
                </a:cubicBezTo>
                <a:cubicBezTo>
                  <a:pt x="334175" y="126445"/>
                  <a:pt x="338138" y="139617"/>
                  <a:pt x="338138" y="152788"/>
                </a:cubicBezTo>
                <a:cubicBezTo>
                  <a:pt x="338138" y="184400"/>
                  <a:pt x="311721" y="210742"/>
                  <a:pt x="280021" y="210742"/>
                </a:cubicBezTo>
                <a:cubicBezTo>
                  <a:pt x="280021" y="210742"/>
                  <a:pt x="280021" y="210742"/>
                  <a:pt x="277379" y="210742"/>
                </a:cubicBezTo>
                <a:cubicBezTo>
                  <a:pt x="273416" y="210742"/>
                  <a:pt x="272095" y="208108"/>
                  <a:pt x="272095" y="205474"/>
                </a:cubicBezTo>
                <a:cubicBezTo>
                  <a:pt x="272095" y="201522"/>
                  <a:pt x="273416" y="200205"/>
                  <a:pt x="277379" y="200205"/>
                </a:cubicBezTo>
                <a:cubicBezTo>
                  <a:pt x="277379" y="200205"/>
                  <a:pt x="277379" y="200205"/>
                  <a:pt x="280021" y="200205"/>
                </a:cubicBezTo>
                <a:cubicBezTo>
                  <a:pt x="306438" y="200205"/>
                  <a:pt x="327571" y="177814"/>
                  <a:pt x="327571" y="152788"/>
                </a:cubicBezTo>
                <a:cubicBezTo>
                  <a:pt x="327571" y="130397"/>
                  <a:pt x="311721" y="110640"/>
                  <a:pt x="290587" y="106688"/>
                </a:cubicBezTo>
                <a:cubicBezTo>
                  <a:pt x="287946" y="105371"/>
                  <a:pt x="286625" y="104054"/>
                  <a:pt x="286625" y="101420"/>
                </a:cubicBezTo>
                <a:cubicBezTo>
                  <a:pt x="286625" y="51368"/>
                  <a:pt x="245678" y="10537"/>
                  <a:pt x="195486" y="10537"/>
                </a:cubicBezTo>
                <a:cubicBezTo>
                  <a:pt x="162465" y="10537"/>
                  <a:pt x="130764" y="28977"/>
                  <a:pt x="114914" y="57954"/>
                </a:cubicBezTo>
                <a:cubicBezTo>
                  <a:pt x="113593" y="60588"/>
                  <a:pt x="110952" y="61906"/>
                  <a:pt x="108310" y="60588"/>
                </a:cubicBezTo>
                <a:cubicBezTo>
                  <a:pt x="104347" y="57954"/>
                  <a:pt x="99064" y="56637"/>
                  <a:pt x="93781" y="56637"/>
                </a:cubicBezTo>
                <a:cubicBezTo>
                  <a:pt x="76609" y="56637"/>
                  <a:pt x="60759" y="71126"/>
                  <a:pt x="58118" y="88248"/>
                </a:cubicBezTo>
                <a:cubicBezTo>
                  <a:pt x="58118" y="90883"/>
                  <a:pt x="56797" y="92200"/>
                  <a:pt x="54155" y="93517"/>
                </a:cubicBezTo>
                <a:cubicBezTo>
                  <a:pt x="29059" y="97468"/>
                  <a:pt x="10567" y="119860"/>
                  <a:pt x="10567" y="146203"/>
                </a:cubicBezTo>
                <a:cubicBezTo>
                  <a:pt x="10567" y="175180"/>
                  <a:pt x="35663" y="200205"/>
                  <a:pt x="64722" y="200205"/>
                </a:cubicBezTo>
                <a:cubicBezTo>
                  <a:pt x="64722" y="200205"/>
                  <a:pt x="64722" y="200205"/>
                  <a:pt x="83214" y="200205"/>
                </a:cubicBezTo>
                <a:cubicBezTo>
                  <a:pt x="85855" y="200205"/>
                  <a:pt x="88497" y="201522"/>
                  <a:pt x="88497" y="205474"/>
                </a:cubicBezTo>
                <a:cubicBezTo>
                  <a:pt x="88497" y="205474"/>
                  <a:pt x="88497" y="205474"/>
                  <a:pt x="88497" y="277917"/>
                </a:cubicBezTo>
                <a:cubicBezTo>
                  <a:pt x="88497" y="280551"/>
                  <a:pt x="85855" y="283185"/>
                  <a:pt x="83214" y="283185"/>
                </a:cubicBezTo>
                <a:cubicBezTo>
                  <a:pt x="83214" y="283185"/>
                  <a:pt x="83214" y="283185"/>
                  <a:pt x="66043" y="283185"/>
                </a:cubicBezTo>
                <a:cubicBezTo>
                  <a:pt x="63401" y="293722"/>
                  <a:pt x="54155" y="301625"/>
                  <a:pt x="43588" y="301625"/>
                </a:cubicBezTo>
                <a:cubicBezTo>
                  <a:pt x="30380" y="301625"/>
                  <a:pt x="19813" y="291088"/>
                  <a:pt x="19813" y="277917"/>
                </a:cubicBezTo>
                <a:cubicBezTo>
                  <a:pt x="19813" y="264745"/>
                  <a:pt x="30380" y="254208"/>
                  <a:pt x="43588" y="254208"/>
                </a:cubicBezTo>
                <a:cubicBezTo>
                  <a:pt x="54155" y="254208"/>
                  <a:pt x="63401" y="262111"/>
                  <a:pt x="66043" y="272648"/>
                </a:cubicBezTo>
                <a:cubicBezTo>
                  <a:pt x="66043" y="272648"/>
                  <a:pt x="66043" y="272648"/>
                  <a:pt x="77930" y="272648"/>
                </a:cubicBezTo>
                <a:cubicBezTo>
                  <a:pt x="77930" y="272648"/>
                  <a:pt x="77930" y="272648"/>
                  <a:pt x="77930" y="210742"/>
                </a:cubicBezTo>
                <a:cubicBezTo>
                  <a:pt x="77930" y="210742"/>
                  <a:pt x="77930" y="210742"/>
                  <a:pt x="64722" y="210742"/>
                </a:cubicBezTo>
                <a:cubicBezTo>
                  <a:pt x="29059" y="210742"/>
                  <a:pt x="0" y="181765"/>
                  <a:pt x="0" y="146203"/>
                </a:cubicBezTo>
                <a:cubicBezTo>
                  <a:pt x="0" y="115908"/>
                  <a:pt x="19813" y="90883"/>
                  <a:pt x="48872" y="82980"/>
                </a:cubicBezTo>
                <a:cubicBezTo>
                  <a:pt x="52834" y="61906"/>
                  <a:pt x="72647" y="46100"/>
                  <a:pt x="93781" y="46100"/>
                </a:cubicBezTo>
                <a:cubicBezTo>
                  <a:pt x="99064" y="46100"/>
                  <a:pt x="103026" y="47417"/>
                  <a:pt x="108310" y="48734"/>
                </a:cubicBezTo>
                <a:cubicBezTo>
                  <a:pt x="126802" y="18440"/>
                  <a:pt x="159823" y="0"/>
                  <a:pt x="195486" y="0"/>
                </a:cubicBezTo>
                <a:close/>
              </a:path>
            </a:pathLst>
          </a:custGeom>
          <a:solidFill>
            <a:srgbClr val="D8574A"/>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7" name="文本框 16"/>
          <p:cNvSpPr txBox="1"/>
          <p:nvPr>
            <p:custDataLst>
              <p:tags r:id="rId11"/>
            </p:custDataLst>
          </p:nvPr>
        </p:nvSpPr>
        <p:spPr>
          <a:xfrm>
            <a:off x="4288790" y="3989705"/>
            <a:ext cx="1431925" cy="460375"/>
          </a:xfrm>
          <a:prstGeom prst="rect">
            <a:avLst/>
          </a:prstGeom>
          <a:noFill/>
        </p:spPr>
        <p:txBody>
          <a:bodyPr wrap="square">
            <a:spAutoFit/>
          </a:bodyPr>
          <a:p>
            <a:pPr algn="ctr"/>
            <a:r>
              <a:rPr lang="zh-CN" altLang="en-US" sz="2400">
                <a:latin typeface="Arial" panose="020B0604020202020204" pitchFamily="34" charset="0"/>
                <a:ea typeface="微软雅黑" panose="020B0503020204020204" pitchFamily="34" charset="-122"/>
                <a:cs typeface="+mn-ea"/>
              </a:rPr>
              <a:t>小额贷款</a:t>
            </a:r>
            <a:endParaRPr lang="zh-CN" altLang="en-US" sz="2400">
              <a:latin typeface="Arial" panose="020B0604020202020204" pitchFamily="34" charset="0"/>
              <a:ea typeface="微软雅黑" panose="020B0503020204020204" pitchFamily="34" charset="-122"/>
              <a:cs typeface="+mn-ea"/>
            </a:endParaRPr>
          </a:p>
        </p:txBody>
      </p:sp>
    </p:spTree>
    <p:custDataLst>
      <p:tags r:id="rId12"/>
    </p:custData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56005" y="390525"/>
            <a:ext cx="2297430" cy="460375"/>
          </a:xfrm>
          <a:prstGeom prst="rect">
            <a:avLst/>
          </a:prstGeom>
          <a:noFill/>
        </p:spPr>
        <p:txBody>
          <a:bodyPr wrap="square" rtlCol="0">
            <a:spAutoFit/>
          </a:bodyPr>
          <a:p>
            <a:r>
              <a:rPr lang="zh-CN" altLang="zh-CN" sz="2400" b="1">
                <a:latin typeface="+mj-ea"/>
                <a:ea typeface="+mj-ea"/>
              </a:rPr>
              <a:t>二、专项资金</a:t>
            </a:r>
            <a:endParaRPr lang="zh-CN" altLang="zh-CN" sz="2400" b="1">
              <a:latin typeface="+mj-ea"/>
              <a:ea typeface="+mj-ea"/>
            </a:endParaRPr>
          </a:p>
        </p:txBody>
      </p:sp>
      <p:sp>
        <p:nvSpPr>
          <p:cNvPr id="64" name="Rectangle 20"/>
          <p:cNvSpPr/>
          <p:nvPr>
            <p:custDataLst>
              <p:tags r:id="rId1"/>
            </p:custDataLst>
          </p:nvPr>
        </p:nvSpPr>
        <p:spPr>
          <a:xfrm>
            <a:off x="8425815" y="1370330"/>
            <a:ext cx="3244850" cy="4652645"/>
          </a:xfrm>
          <a:prstGeom prst="rect">
            <a:avLst/>
          </a:prstGeom>
          <a:solidFill>
            <a:srgbClr val="FFFFFF">
              <a:lumMod val="95000"/>
            </a:srgbClr>
          </a:solidFill>
          <a:ln w="12700">
            <a:miter lim="400000"/>
          </a:ln>
        </p:spPr>
        <p:txBody>
          <a:bodyPr tIns="45720" bIns="45720" anchor="ctr"/>
          <a:p>
            <a:pPr algn="ctr">
              <a:defRPr>
                <a:solidFill>
                  <a:srgbClr val="FFFFFF"/>
                </a:solidFill>
              </a:defRPr>
            </a:pPr>
            <a:endParaRPr sz="90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65" name="Rectangle 2"/>
          <p:cNvSpPr/>
          <p:nvPr>
            <p:custDataLst>
              <p:tags r:id="rId2"/>
            </p:custDataLst>
          </p:nvPr>
        </p:nvSpPr>
        <p:spPr>
          <a:xfrm>
            <a:off x="634365" y="1370330"/>
            <a:ext cx="3520440" cy="4652010"/>
          </a:xfrm>
          <a:prstGeom prst="rect">
            <a:avLst/>
          </a:prstGeom>
          <a:solidFill>
            <a:srgbClr val="FFFFFF">
              <a:lumMod val="95000"/>
            </a:srgbClr>
          </a:solidFill>
          <a:ln w="12700">
            <a:miter lim="400000"/>
          </a:ln>
        </p:spPr>
        <p:txBody>
          <a:bodyPr tIns="45720" bIns="45720" anchor="ctr"/>
          <a:p>
            <a:pPr algn="ctr">
              <a:defRPr>
                <a:solidFill>
                  <a:srgbClr val="FFFFFF"/>
                </a:solidFill>
              </a:defRPr>
            </a:pPr>
            <a:endParaRPr sz="90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67" name="Freeform 19"/>
          <p:cNvSpPr/>
          <p:nvPr>
            <p:custDataLst>
              <p:tags r:id="rId3"/>
            </p:custDataLst>
          </p:nvPr>
        </p:nvSpPr>
        <p:spPr>
          <a:xfrm>
            <a:off x="6290310" y="2290658"/>
            <a:ext cx="2348480" cy="2876296"/>
          </a:xfrm>
          <a:custGeom>
            <a:avLst/>
            <a:gdLst/>
            <a:ahLst/>
            <a:cxnLst>
              <a:cxn ang="0">
                <a:pos x="wd2" y="hd2"/>
              </a:cxn>
              <a:cxn ang="5400000">
                <a:pos x="wd2" y="hd2"/>
              </a:cxn>
              <a:cxn ang="10800000">
                <a:pos x="wd2" y="hd2"/>
              </a:cxn>
              <a:cxn ang="16200000">
                <a:pos x="wd2" y="hd2"/>
              </a:cxn>
            </a:cxnLst>
            <a:rect l="0" t="0" r="r" b="b"/>
            <a:pathLst>
              <a:path w="21600" h="21600" extrusionOk="0">
                <a:moveTo>
                  <a:pt x="8373" y="0"/>
                </a:moveTo>
                <a:cubicBezTo>
                  <a:pt x="15678" y="0"/>
                  <a:pt x="21600" y="4835"/>
                  <a:pt x="21600" y="10800"/>
                </a:cubicBezTo>
                <a:cubicBezTo>
                  <a:pt x="21600" y="16765"/>
                  <a:pt x="15678" y="21600"/>
                  <a:pt x="8373" y="21600"/>
                </a:cubicBezTo>
                <a:cubicBezTo>
                  <a:pt x="5633" y="21600"/>
                  <a:pt x="3088" y="20920"/>
                  <a:pt x="977" y="19756"/>
                </a:cubicBezTo>
                <a:lnTo>
                  <a:pt x="0" y="19159"/>
                </a:lnTo>
                <a:lnTo>
                  <a:pt x="41" y="19134"/>
                </a:lnTo>
                <a:cubicBezTo>
                  <a:pt x="2981" y="17153"/>
                  <a:pt x="4855" y="14155"/>
                  <a:pt x="4855" y="10800"/>
                </a:cubicBezTo>
                <a:cubicBezTo>
                  <a:pt x="4855" y="7445"/>
                  <a:pt x="2981" y="4447"/>
                  <a:pt x="41" y="2466"/>
                </a:cubicBezTo>
                <a:lnTo>
                  <a:pt x="0" y="2441"/>
                </a:lnTo>
                <a:lnTo>
                  <a:pt x="977" y="1844"/>
                </a:lnTo>
                <a:cubicBezTo>
                  <a:pt x="3088" y="680"/>
                  <a:pt x="5633" y="0"/>
                  <a:pt x="8373" y="0"/>
                </a:cubicBezTo>
                <a:close/>
              </a:path>
            </a:pathLst>
          </a:custGeom>
          <a:solidFill>
            <a:srgbClr val="009587"/>
          </a:solidFill>
          <a:ln w="12700">
            <a:miter lim="400000"/>
          </a:ln>
          <a:effectLst>
            <a:outerShdw blurRad="76200" dist="38100" algn="l" rotWithShape="0">
              <a:srgbClr val="009587">
                <a:alpha val="70000"/>
              </a:srgbClr>
            </a:outerShdw>
          </a:effectLst>
        </p:spPr>
        <p:txBody>
          <a:bodyPr tIns="45720" bIns="45720" anchor="ctr"/>
          <a:p>
            <a:pPr algn="ctr">
              <a:defRPr>
                <a:solidFill>
                  <a:srgbClr val="FFFFFF"/>
                </a:solidFill>
              </a:defRPr>
            </a:pPr>
            <a:endParaRPr sz="90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68" name="Freeform 16"/>
          <p:cNvSpPr/>
          <p:nvPr>
            <p:custDataLst>
              <p:tags r:id="rId4"/>
            </p:custDataLst>
          </p:nvPr>
        </p:nvSpPr>
        <p:spPr>
          <a:xfrm>
            <a:off x="3941832" y="2290658"/>
            <a:ext cx="2348480" cy="2876296"/>
          </a:xfrm>
          <a:custGeom>
            <a:avLst/>
            <a:gdLst/>
            <a:ahLst/>
            <a:cxnLst>
              <a:cxn ang="0">
                <a:pos x="wd2" y="hd2"/>
              </a:cxn>
              <a:cxn ang="5400000">
                <a:pos x="wd2" y="hd2"/>
              </a:cxn>
              <a:cxn ang="10800000">
                <a:pos x="wd2" y="hd2"/>
              </a:cxn>
              <a:cxn ang="16200000">
                <a:pos x="wd2" y="hd2"/>
              </a:cxn>
            </a:cxnLst>
            <a:rect l="0" t="0" r="r" b="b"/>
            <a:pathLst>
              <a:path w="21600" h="21600" extrusionOk="0">
                <a:moveTo>
                  <a:pt x="13227" y="0"/>
                </a:moveTo>
                <a:cubicBezTo>
                  <a:pt x="15967" y="0"/>
                  <a:pt x="18512" y="680"/>
                  <a:pt x="20623" y="1844"/>
                </a:cubicBezTo>
                <a:lnTo>
                  <a:pt x="21600" y="2441"/>
                </a:lnTo>
                <a:lnTo>
                  <a:pt x="21559" y="2466"/>
                </a:lnTo>
                <a:cubicBezTo>
                  <a:pt x="18619" y="4447"/>
                  <a:pt x="16745" y="7445"/>
                  <a:pt x="16745" y="10800"/>
                </a:cubicBezTo>
                <a:cubicBezTo>
                  <a:pt x="16745" y="14155"/>
                  <a:pt x="18619" y="17153"/>
                  <a:pt x="21559" y="19134"/>
                </a:cubicBezTo>
                <a:lnTo>
                  <a:pt x="21600" y="19159"/>
                </a:lnTo>
                <a:lnTo>
                  <a:pt x="20623" y="19756"/>
                </a:lnTo>
                <a:cubicBezTo>
                  <a:pt x="18512" y="20920"/>
                  <a:pt x="15967" y="21600"/>
                  <a:pt x="13227" y="21600"/>
                </a:cubicBezTo>
                <a:cubicBezTo>
                  <a:pt x="5922" y="21600"/>
                  <a:pt x="0" y="16765"/>
                  <a:pt x="0" y="10800"/>
                </a:cubicBezTo>
                <a:cubicBezTo>
                  <a:pt x="0" y="4835"/>
                  <a:pt x="5922" y="0"/>
                  <a:pt x="13227" y="0"/>
                </a:cubicBezTo>
                <a:close/>
              </a:path>
            </a:pathLst>
          </a:custGeom>
          <a:solidFill>
            <a:srgbClr val="2196F3"/>
          </a:solidFill>
          <a:ln w="12700">
            <a:miter lim="400000"/>
          </a:ln>
          <a:effectLst>
            <a:outerShdw blurRad="76200" dist="38100" dir="10800000" algn="r" rotWithShape="0">
              <a:srgbClr val="2196F3">
                <a:alpha val="70000"/>
              </a:srgbClr>
            </a:outerShdw>
          </a:effectLst>
        </p:spPr>
        <p:txBody>
          <a:bodyPr tIns="45720" bIns="45720" anchor="ctr"/>
          <a:p>
            <a:pPr algn="ctr">
              <a:defRPr>
                <a:solidFill>
                  <a:srgbClr val="FFFFFF"/>
                </a:solidFill>
              </a:defRPr>
            </a:pPr>
            <a:endParaRPr sz="90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69" name="Rectangle 21"/>
          <p:cNvSpPr/>
          <p:nvPr>
            <p:custDataLst>
              <p:tags r:id="rId5"/>
            </p:custDataLst>
          </p:nvPr>
        </p:nvSpPr>
        <p:spPr>
          <a:xfrm>
            <a:off x="634365" y="1156970"/>
            <a:ext cx="3520440" cy="652780"/>
          </a:xfrm>
          <a:prstGeom prst="rect">
            <a:avLst/>
          </a:prstGeom>
          <a:solidFill>
            <a:srgbClr val="2196F3"/>
          </a:solidFill>
          <a:ln w="12700">
            <a:miter lim="400000"/>
          </a:ln>
        </p:spPr>
        <p:txBody>
          <a:bodyPr tIns="45720" bIns="45720" anchor="ctr"/>
          <a:p>
            <a:pPr algn="ctr">
              <a:defRPr>
                <a:solidFill>
                  <a:srgbClr val="FFFFFF"/>
                </a:solidFill>
              </a:defRPr>
            </a:pPr>
            <a:endParaRPr sz="90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72" name="Rectangle 24"/>
          <p:cNvSpPr/>
          <p:nvPr>
            <p:custDataLst>
              <p:tags r:id="rId6"/>
            </p:custDataLst>
          </p:nvPr>
        </p:nvSpPr>
        <p:spPr>
          <a:xfrm>
            <a:off x="8425815" y="1156970"/>
            <a:ext cx="3244850" cy="755015"/>
          </a:xfrm>
          <a:prstGeom prst="rect">
            <a:avLst/>
          </a:prstGeom>
          <a:solidFill>
            <a:srgbClr val="009587"/>
          </a:solidFill>
          <a:ln w="12700">
            <a:miter lim="400000"/>
          </a:ln>
        </p:spPr>
        <p:txBody>
          <a:bodyPr tIns="45720" bIns="45720" anchor="ctr"/>
          <a:p>
            <a:pPr algn="ctr">
              <a:defRPr>
                <a:solidFill>
                  <a:srgbClr val="FFFFFF"/>
                </a:solidFill>
              </a:defRPr>
            </a:pPr>
            <a:endParaRPr sz="90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6" name="任意形状 25"/>
          <p:cNvSpPr>
            <a:spLocks noChangeAspect="1"/>
          </p:cNvSpPr>
          <p:nvPr>
            <p:custDataLst>
              <p:tags r:id="rId7"/>
            </p:custDataLst>
          </p:nvPr>
        </p:nvSpPr>
        <p:spPr>
          <a:xfrm>
            <a:off x="4545851" y="3402717"/>
            <a:ext cx="652179" cy="652179"/>
          </a:xfrm>
          <a:custGeom>
            <a:avLst/>
            <a:gdLst>
              <a:gd name="connsiteX0" fmla="*/ 456750 w 504000"/>
              <a:gd name="connsiteY0" fmla="*/ 456750 h 504000"/>
              <a:gd name="connsiteX1" fmla="*/ 472500 w 504000"/>
              <a:gd name="connsiteY1" fmla="*/ 456750 h 504000"/>
              <a:gd name="connsiteX2" fmla="*/ 472500 w 504000"/>
              <a:gd name="connsiteY2" fmla="*/ 472500 h 504000"/>
              <a:gd name="connsiteX3" fmla="*/ 456750 w 504000"/>
              <a:gd name="connsiteY3" fmla="*/ 472500 h 504000"/>
              <a:gd name="connsiteX4" fmla="*/ 425250 w 504000"/>
              <a:gd name="connsiteY4" fmla="*/ 456750 h 504000"/>
              <a:gd name="connsiteX5" fmla="*/ 441000 w 504000"/>
              <a:gd name="connsiteY5" fmla="*/ 456750 h 504000"/>
              <a:gd name="connsiteX6" fmla="*/ 441000 w 504000"/>
              <a:gd name="connsiteY6" fmla="*/ 472500 h 504000"/>
              <a:gd name="connsiteX7" fmla="*/ 425250 w 504000"/>
              <a:gd name="connsiteY7" fmla="*/ 472500 h 504000"/>
              <a:gd name="connsiteX8" fmla="*/ 393750 w 504000"/>
              <a:gd name="connsiteY8" fmla="*/ 456750 h 504000"/>
              <a:gd name="connsiteX9" fmla="*/ 409500 w 504000"/>
              <a:gd name="connsiteY9" fmla="*/ 456750 h 504000"/>
              <a:gd name="connsiteX10" fmla="*/ 409500 w 504000"/>
              <a:gd name="connsiteY10" fmla="*/ 472500 h 504000"/>
              <a:gd name="connsiteX11" fmla="*/ 393750 w 504000"/>
              <a:gd name="connsiteY11" fmla="*/ 472500 h 504000"/>
              <a:gd name="connsiteX12" fmla="*/ 362250 w 504000"/>
              <a:gd name="connsiteY12" fmla="*/ 456750 h 504000"/>
              <a:gd name="connsiteX13" fmla="*/ 378000 w 504000"/>
              <a:gd name="connsiteY13" fmla="*/ 456750 h 504000"/>
              <a:gd name="connsiteX14" fmla="*/ 378000 w 504000"/>
              <a:gd name="connsiteY14" fmla="*/ 472500 h 504000"/>
              <a:gd name="connsiteX15" fmla="*/ 362250 w 504000"/>
              <a:gd name="connsiteY15" fmla="*/ 472500 h 504000"/>
              <a:gd name="connsiteX16" fmla="*/ 330750 w 504000"/>
              <a:gd name="connsiteY16" fmla="*/ 456750 h 504000"/>
              <a:gd name="connsiteX17" fmla="*/ 346500 w 504000"/>
              <a:gd name="connsiteY17" fmla="*/ 456750 h 504000"/>
              <a:gd name="connsiteX18" fmla="*/ 346500 w 504000"/>
              <a:gd name="connsiteY18" fmla="*/ 472500 h 504000"/>
              <a:gd name="connsiteX19" fmla="*/ 330750 w 504000"/>
              <a:gd name="connsiteY19" fmla="*/ 472500 h 504000"/>
              <a:gd name="connsiteX20" fmla="*/ 299250 w 504000"/>
              <a:gd name="connsiteY20" fmla="*/ 456750 h 504000"/>
              <a:gd name="connsiteX21" fmla="*/ 315000 w 504000"/>
              <a:gd name="connsiteY21" fmla="*/ 456750 h 504000"/>
              <a:gd name="connsiteX22" fmla="*/ 315000 w 504000"/>
              <a:gd name="connsiteY22" fmla="*/ 472500 h 504000"/>
              <a:gd name="connsiteX23" fmla="*/ 299250 w 504000"/>
              <a:gd name="connsiteY23" fmla="*/ 472500 h 504000"/>
              <a:gd name="connsiteX24" fmla="*/ 267750 w 504000"/>
              <a:gd name="connsiteY24" fmla="*/ 456750 h 504000"/>
              <a:gd name="connsiteX25" fmla="*/ 283500 w 504000"/>
              <a:gd name="connsiteY25" fmla="*/ 456750 h 504000"/>
              <a:gd name="connsiteX26" fmla="*/ 283500 w 504000"/>
              <a:gd name="connsiteY26" fmla="*/ 472500 h 504000"/>
              <a:gd name="connsiteX27" fmla="*/ 267750 w 504000"/>
              <a:gd name="connsiteY27" fmla="*/ 472500 h 504000"/>
              <a:gd name="connsiteX28" fmla="*/ 236250 w 504000"/>
              <a:gd name="connsiteY28" fmla="*/ 456750 h 504000"/>
              <a:gd name="connsiteX29" fmla="*/ 252000 w 504000"/>
              <a:gd name="connsiteY29" fmla="*/ 456750 h 504000"/>
              <a:gd name="connsiteX30" fmla="*/ 252000 w 504000"/>
              <a:gd name="connsiteY30" fmla="*/ 472500 h 504000"/>
              <a:gd name="connsiteX31" fmla="*/ 236250 w 504000"/>
              <a:gd name="connsiteY31" fmla="*/ 472500 h 504000"/>
              <a:gd name="connsiteX32" fmla="*/ 204750 w 504000"/>
              <a:gd name="connsiteY32" fmla="*/ 456750 h 504000"/>
              <a:gd name="connsiteX33" fmla="*/ 220500 w 504000"/>
              <a:gd name="connsiteY33" fmla="*/ 456750 h 504000"/>
              <a:gd name="connsiteX34" fmla="*/ 220500 w 504000"/>
              <a:gd name="connsiteY34" fmla="*/ 472500 h 504000"/>
              <a:gd name="connsiteX35" fmla="*/ 204750 w 504000"/>
              <a:gd name="connsiteY35" fmla="*/ 472500 h 504000"/>
              <a:gd name="connsiteX36" fmla="*/ 173250 w 504000"/>
              <a:gd name="connsiteY36" fmla="*/ 456750 h 504000"/>
              <a:gd name="connsiteX37" fmla="*/ 189000 w 504000"/>
              <a:gd name="connsiteY37" fmla="*/ 456750 h 504000"/>
              <a:gd name="connsiteX38" fmla="*/ 189000 w 504000"/>
              <a:gd name="connsiteY38" fmla="*/ 472500 h 504000"/>
              <a:gd name="connsiteX39" fmla="*/ 173250 w 504000"/>
              <a:gd name="connsiteY39" fmla="*/ 472500 h 504000"/>
              <a:gd name="connsiteX40" fmla="*/ 141750 w 504000"/>
              <a:gd name="connsiteY40" fmla="*/ 456750 h 504000"/>
              <a:gd name="connsiteX41" fmla="*/ 157500 w 504000"/>
              <a:gd name="connsiteY41" fmla="*/ 456750 h 504000"/>
              <a:gd name="connsiteX42" fmla="*/ 157500 w 504000"/>
              <a:gd name="connsiteY42" fmla="*/ 472500 h 504000"/>
              <a:gd name="connsiteX43" fmla="*/ 141750 w 504000"/>
              <a:gd name="connsiteY43" fmla="*/ 472500 h 504000"/>
              <a:gd name="connsiteX44" fmla="*/ 110250 w 504000"/>
              <a:gd name="connsiteY44" fmla="*/ 456750 h 504000"/>
              <a:gd name="connsiteX45" fmla="*/ 126000 w 504000"/>
              <a:gd name="connsiteY45" fmla="*/ 456750 h 504000"/>
              <a:gd name="connsiteX46" fmla="*/ 126000 w 504000"/>
              <a:gd name="connsiteY46" fmla="*/ 472500 h 504000"/>
              <a:gd name="connsiteX47" fmla="*/ 110250 w 504000"/>
              <a:gd name="connsiteY47" fmla="*/ 472500 h 504000"/>
              <a:gd name="connsiteX48" fmla="*/ 95815 w 504000"/>
              <a:gd name="connsiteY48" fmla="*/ 315000 h 504000"/>
              <a:gd name="connsiteX49" fmla="*/ 158154 w 504000"/>
              <a:gd name="connsiteY49" fmla="*/ 315000 h 504000"/>
              <a:gd name="connsiteX50" fmla="*/ 158154 w 504000"/>
              <a:gd name="connsiteY50" fmla="*/ 330750 h 504000"/>
              <a:gd name="connsiteX51" fmla="*/ 95815 w 504000"/>
              <a:gd name="connsiteY51" fmla="*/ 330750 h 504000"/>
              <a:gd name="connsiteX52" fmla="*/ 78750 w 504000"/>
              <a:gd name="connsiteY52" fmla="*/ 299250 h 504000"/>
              <a:gd name="connsiteX53" fmla="*/ 78750 w 504000"/>
              <a:gd name="connsiteY53" fmla="*/ 346500 h 504000"/>
              <a:gd name="connsiteX54" fmla="*/ 173250 w 504000"/>
              <a:gd name="connsiteY54" fmla="*/ 346500 h 504000"/>
              <a:gd name="connsiteX55" fmla="*/ 173250 w 504000"/>
              <a:gd name="connsiteY55" fmla="*/ 299250 h 504000"/>
              <a:gd name="connsiteX56" fmla="*/ 78750 w 504000"/>
              <a:gd name="connsiteY56" fmla="*/ 220500 h 504000"/>
              <a:gd name="connsiteX57" fmla="*/ 78750 w 504000"/>
              <a:gd name="connsiteY57" fmla="*/ 283500 h 504000"/>
              <a:gd name="connsiteX58" fmla="*/ 189000 w 504000"/>
              <a:gd name="connsiteY58" fmla="*/ 283500 h 504000"/>
              <a:gd name="connsiteX59" fmla="*/ 189000 w 504000"/>
              <a:gd name="connsiteY59" fmla="*/ 362250 h 504000"/>
              <a:gd name="connsiteX60" fmla="*/ 78750 w 504000"/>
              <a:gd name="connsiteY60" fmla="*/ 362250 h 504000"/>
              <a:gd name="connsiteX61" fmla="*/ 78750 w 504000"/>
              <a:gd name="connsiteY61" fmla="*/ 464625 h 504000"/>
              <a:gd name="connsiteX62" fmla="*/ 70859 w 504000"/>
              <a:gd name="connsiteY62" fmla="*/ 488250 h 504000"/>
              <a:gd name="connsiteX63" fmla="*/ 464625 w 504000"/>
              <a:gd name="connsiteY63" fmla="*/ 488250 h 504000"/>
              <a:gd name="connsiteX64" fmla="*/ 488250 w 504000"/>
              <a:gd name="connsiteY64" fmla="*/ 464625 h 504000"/>
              <a:gd name="connsiteX65" fmla="*/ 488250 w 504000"/>
              <a:gd name="connsiteY65" fmla="*/ 220500 h 504000"/>
              <a:gd name="connsiteX66" fmla="*/ 15750 w 504000"/>
              <a:gd name="connsiteY66" fmla="*/ 149625 h 504000"/>
              <a:gd name="connsiteX67" fmla="*/ 15750 w 504000"/>
              <a:gd name="connsiteY67" fmla="*/ 464625 h 504000"/>
              <a:gd name="connsiteX68" fmla="*/ 39375 w 504000"/>
              <a:gd name="connsiteY68" fmla="*/ 488250 h 504000"/>
              <a:gd name="connsiteX69" fmla="*/ 63000 w 504000"/>
              <a:gd name="connsiteY69" fmla="*/ 464625 h 504000"/>
              <a:gd name="connsiteX70" fmla="*/ 63000 w 504000"/>
              <a:gd name="connsiteY70" fmla="*/ 204750 h 504000"/>
              <a:gd name="connsiteX71" fmla="*/ 126000 w 504000"/>
              <a:gd name="connsiteY71" fmla="*/ 204750 h 504000"/>
              <a:gd name="connsiteX72" fmla="*/ 126000 w 504000"/>
              <a:gd name="connsiteY72" fmla="*/ 173250 h 504000"/>
              <a:gd name="connsiteX73" fmla="*/ 112726 w 504000"/>
              <a:gd name="connsiteY73" fmla="*/ 173250 h 504000"/>
              <a:gd name="connsiteX74" fmla="*/ 95138 w 504000"/>
              <a:gd name="connsiteY74" fmla="*/ 149625 h 504000"/>
              <a:gd name="connsiteX75" fmla="*/ 234365 w 504000"/>
              <a:gd name="connsiteY75" fmla="*/ 15750 h 504000"/>
              <a:gd name="connsiteX76" fmla="*/ 252000 w 504000"/>
              <a:gd name="connsiteY76" fmla="*/ 72394 h 504000"/>
              <a:gd name="connsiteX77" fmla="*/ 252000 w 504000"/>
              <a:gd name="connsiteY77" fmla="*/ 110058 h 504000"/>
              <a:gd name="connsiteX78" fmla="*/ 241326 w 504000"/>
              <a:gd name="connsiteY78" fmla="*/ 110058 h 504000"/>
              <a:gd name="connsiteX79" fmla="*/ 303803 w 504000"/>
              <a:gd name="connsiteY79" fmla="*/ 159534 h 504000"/>
              <a:gd name="connsiteX80" fmla="*/ 358966 w 504000"/>
              <a:gd name="connsiteY80" fmla="*/ 110058 h 504000"/>
              <a:gd name="connsiteX81" fmla="*/ 346500 w 504000"/>
              <a:gd name="connsiteY81" fmla="*/ 110058 h 504000"/>
              <a:gd name="connsiteX82" fmla="*/ 346500 w 504000"/>
              <a:gd name="connsiteY82" fmla="*/ 72382 h 504000"/>
              <a:gd name="connsiteX83" fmla="*/ 289868 w 504000"/>
              <a:gd name="connsiteY83" fmla="*/ 15750 h 504000"/>
              <a:gd name="connsiteX84" fmla="*/ 115203 w 504000"/>
              <a:gd name="connsiteY84" fmla="*/ 15750 h 504000"/>
              <a:gd name="connsiteX85" fmla="*/ 141750 w 504000"/>
              <a:gd name="connsiteY85" fmla="*/ 71140 h 504000"/>
              <a:gd name="connsiteX86" fmla="*/ 141750 w 504000"/>
              <a:gd name="connsiteY86" fmla="*/ 157500 h 504000"/>
              <a:gd name="connsiteX87" fmla="*/ 142404 w 504000"/>
              <a:gd name="connsiteY87" fmla="*/ 157500 h 504000"/>
              <a:gd name="connsiteX88" fmla="*/ 142404 w 504000"/>
              <a:gd name="connsiteY88" fmla="*/ 173250 h 504000"/>
              <a:gd name="connsiteX89" fmla="*/ 141750 w 504000"/>
              <a:gd name="connsiteY89" fmla="*/ 173250 h 504000"/>
              <a:gd name="connsiteX90" fmla="*/ 141750 w 504000"/>
              <a:gd name="connsiteY90" fmla="*/ 204750 h 504000"/>
              <a:gd name="connsiteX91" fmla="*/ 441000 w 504000"/>
              <a:gd name="connsiteY91" fmla="*/ 204750 h 504000"/>
              <a:gd name="connsiteX92" fmla="*/ 441000 w 504000"/>
              <a:gd name="connsiteY92" fmla="*/ 71140 h 504000"/>
              <a:gd name="connsiteX93" fmla="*/ 385614 w 504000"/>
              <a:gd name="connsiteY93" fmla="*/ 15750 h 504000"/>
              <a:gd name="connsiteX94" fmla="*/ 334816 w 504000"/>
              <a:gd name="connsiteY94" fmla="*/ 15750 h 504000"/>
              <a:gd name="connsiteX95" fmla="*/ 362250 w 504000"/>
              <a:gd name="connsiteY95" fmla="*/ 72382 h 504000"/>
              <a:gd name="connsiteX96" fmla="*/ 362250 w 504000"/>
              <a:gd name="connsiteY96" fmla="*/ 94308 h 504000"/>
              <a:gd name="connsiteX97" fmla="*/ 400125 w 504000"/>
              <a:gd name="connsiteY97" fmla="*/ 94308 h 504000"/>
              <a:gd name="connsiteX98" fmla="*/ 304433 w 504000"/>
              <a:gd name="connsiteY98" fmla="*/ 180122 h 504000"/>
              <a:gd name="connsiteX99" fmla="*/ 196075 w 504000"/>
              <a:gd name="connsiteY99" fmla="*/ 94308 h 504000"/>
              <a:gd name="connsiteX100" fmla="*/ 236250 w 504000"/>
              <a:gd name="connsiteY100" fmla="*/ 94308 h 504000"/>
              <a:gd name="connsiteX101" fmla="*/ 236250 w 504000"/>
              <a:gd name="connsiteY101" fmla="*/ 72394 h 504000"/>
              <a:gd name="connsiteX102" fmla="*/ 195368 w 504000"/>
              <a:gd name="connsiteY102" fmla="*/ 15761 h 504000"/>
              <a:gd name="connsiteX103" fmla="*/ 195368 w 504000"/>
              <a:gd name="connsiteY103" fmla="*/ 15750 h 504000"/>
              <a:gd name="connsiteX104" fmla="*/ 66561 w 504000"/>
              <a:gd name="connsiteY104" fmla="*/ 15750 h 504000"/>
              <a:gd name="connsiteX105" fmla="*/ 31215 w 504000"/>
              <a:gd name="connsiteY105" fmla="*/ 31631 h 504000"/>
              <a:gd name="connsiteX106" fmla="*/ 109362 w 504000"/>
              <a:gd name="connsiteY106" fmla="*/ 31631 h 504000"/>
              <a:gd name="connsiteX107" fmla="*/ 70614 w 504000"/>
              <a:gd name="connsiteY107" fmla="*/ 15750 h 504000"/>
              <a:gd name="connsiteX108" fmla="*/ 66561 w 504000"/>
              <a:gd name="connsiteY108" fmla="*/ 0 h 504000"/>
              <a:gd name="connsiteX109" fmla="*/ 385614 w 504000"/>
              <a:gd name="connsiteY109" fmla="*/ 0 h 504000"/>
              <a:gd name="connsiteX110" fmla="*/ 456750 w 504000"/>
              <a:gd name="connsiteY110" fmla="*/ 71140 h 504000"/>
              <a:gd name="connsiteX111" fmla="*/ 456750 w 504000"/>
              <a:gd name="connsiteY111" fmla="*/ 204750 h 504000"/>
              <a:gd name="connsiteX112" fmla="*/ 504000 w 504000"/>
              <a:gd name="connsiteY112" fmla="*/ 204750 h 504000"/>
              <a:gd name="connsiteX113" fmla="*/ 504000 w 504000"/>
              <a:gd name="connsiteY113" fmla="*/ 464625 h 504000"/>
              <a:gd name="connsiteX114" fmla="*/ 464625 w 504000"/>
              <a:gd name="connsiteY114" fmla="*/ 504000 h 504000"/>
              <a:gd name="connsiteX115" fmla="*/ 43966 w 504000"/>
              <a:gd name="connsiteY115" fmla="*/ 504000 h 504000"/>
              <a:gd name="connsiteX116" fmla="*/ 43966 w 504000"/>
              <a:gd name="connsiteY116" fmla="*/ 503735 h 504000"/>
              <a:gd name="connsiteX117" fmla="*/ 39375 w 504000"/>
              <a:gd name="connsiteY117" fmla="*/ 504000 h 504000"/>
              <a:gd name="connsiteX118" fmla="*/ 0 w 504000"/>
              <a:gd name="connsiteY118" fmla="*/ 464625 h 504000"/>
              <a:gd name="connsiteX119" fmla="*/ 0 w 504000"/>
              <a:gd name="connsiteY119" fmla="*/ 133875 h 504000"/>
              <a:gd name="connsiteX120" fmla="*/ 103044 w 504000"/>
              <a:gd name="connsiteY120" fmla="*/ 133875 h 504000"/>
              <a:gd name="connsiteX121" fmla="*/ 120632 w 504000"/>
              <a:gd name="connsiteY121" fmla="*/ 157500 h 504000"/>
              <a:gd name="connsiteX122" fmla="*/ 126000 w 504000"/>
              <a:gd name="connsiteY122" fmla="*/ 157500 h 504000"/>
              <a:gd name="connsiteX123" fmla="*/ 126000 w 504000"/>
              <a:gd name="connsiteY123" fmla="*/ 71140 h 504000"/>
              <a:gd name="connsiteX124" fmla="*/ 120570 w 504000"/>
              <a:gd name="connsiteY124" fmla="*/ 47381 h 504000"/>
              <a:gd name="connsiteX125" fmla="*/ 2223 w 504000"/>
              <a:gd name="connsiteY125" fmla="*/ 47381 h 504000"/>
              <a:gd name="connsiteX126" fmla="*/ 9075 w 504000"/>
              <a:gd name="connsiteY126" fmla="*/ 35557 h 504000"/>
              <a:gd name="connsiteX127" fmla="*/ 66561 w 504000"/>
              <a:gd name="connsiteY127" fmla="*/ 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04000" h="504000">
                <a:moveTo>
                  <a:pt x="456750" y="456750"/>
                </a:moveTo>
                <a:lnTo>
                  <a:pt x="472500" y="456750"/>
                </a:lnTo>
                <a:lnTo>
                  <a:pt x="472500" y="472500"/>
                </a:lnTo>
                <a:lnTo>
                  <a:pt x="456750" y="472500"/>
                </a:lnTo>
                <a:close/>
                <a:moveTo>
                  <a:pt x="425250" y="456750"/>
                </a:moveTo>
                <a:lnTo>
                  <a:pt x="441000" y="456750"/>
                </a:lnTo>
                <a:lnTo>
                  <a:pt x="441000" y="472500"/>
                </a:lnTo>
                <a:lnTo>
                  <a:pt x="425250" y="472500"/>
                </a:lnTo>
                <a:close/>
                <a:moveTo>
                  <a:pt x="393750" y="456750"/>
                </a:moveTo>
                <a:lnTo>
                  <a:pt x="409500" y="456750"/>
                </a:lnTo>
                <a:lnTo>
                  <a:pt x="409500" y="472500"/>
                </a:lnTo>
                <a:lnTo>
                  <a:pt x="393750" y="472500"/>
                </a:lnTo>
                <a:close/>
                <a:moveTo>
                  <a:pt x="362250" y="456750"/>
                </a:moveTo>
                <a:lnTo>
                  <a:pt x="378000" y="456750"/>
                </a:lnTo>
                <a:lnTo>
                  <a:pt x="378000" y="472500"/>
                </a:lnTo>
                <a:lnTo>
                  <a:pt x="362250" y="472500"/>
                </a:lnTo>
                <a:close/>
                <a:moveTo>
                  <a:pt x="330750" y="456750"/>
                </a:moveTo>
                <a:lnTo>
                  <a:pt x="346500" y="456750"/>
                </a:lnTo>
                <a:lnTo>
                  <a:pt x="346500" y="472500"/>
                </a:lnTo>
                <a:lnTo>
                  <a:pt x="330750" y="472500"/>
                </a:lnTo>
                <a:close/>
                <a:moveTo>
                  <a:pt x="299250" y="456750"/>
                </a:moveTo>
                <a:lnTo>
                  <a:pt x="315000" y="456750"/>
                </a:lnTo>
                <a:lnTo>
                  <a:pt x="315000" y="472500"/>
                </a:lnTo>
                <a:lnTo>
                  <a:pt x="299250" y="472500"/>
                </a:lnTo>
                <a:close/>
                <a:moveTo>
                  <a:pt x="267750" y="456750"/>
                </a:moveTo>
                <a:lnTo>
                  <a:pt x="283500" y="456750"/>
                </a:lnTo>
                <a:lnTo>
                  <a:pt x="283500" y="472500"/>
                </a:lnTo>
                <a:lnTo>
                  <a:pt x="267750" y="472500"/>
                </a:lnTo>
                <a:close/>
                <a:moveTo>
                  <a:pt x="236250" y="456750"/>
                </a:moveTo>
                <a:lnTo>
                  <a:pt x="252000" y="456750"/>
                </a:lnTo>
                <a:lnTo>
                  <a:pt x="252000" y="472500"/>
                </a:lnTo>
                <a:lnTo>
                  <a:pt x="236250" y="472500"/>
                </a:lnTo>
                <a:close/>
                <a:moveTo>
                  <a:pt x="204750" y="456750"/>
                </a:moveTo>
                <a:lnTo>
                  <a:pt x="220500" y="456750"/>
                </a:lnTo>
                <a:lnTo>
                  <a:pt x="220500" y="472500"/>
                </a:lnTo>
                <a:lnTo>
                  <a:pt x="204750" y="472500"/>
                </a:lnTo>
                <a:close/>
                <a:moveTo>
                  <a:pt x="173250" y="456750"/>
                </a:moveTo>
                <a:lnTo>
                  <a:pt x="189000" y="456750"/>
                </a:lnTo>
                <a:lnTo>
                  <a:pt x="189000" y="472500"/>
                </a:lnTo>
                <a:lnTo>
                  <a:pt x="173250" y="472500"/>
                </a:lnTo>
                <a:close/>
                <a:moveTo>
                  <a:pt x="141750" y="456750"/>
                </a:moveTo>
                <a:lnTo>
                  <a:pt x="157500" y="456750"/>
                </a:lnTo>
                <a:lnTo>
                  <a:pt x="157500" y="472500"/>
                </a:lnTo>
                <a:lnTo>
                  <a:pt x="141750" y="472500"/>
                </a:lnTo>
                <a:close/>
                <a:moveTo>
                  <a:pt x="110250" y="456750"/>
                </a:moveTo>
                <a:lnTo>
                  <a:pt x="126000" y="456750"/>
                </a:lnTo>
                <a:lnTo>
                  <a:pt x="126000" y="472500"/>
                </a:lnTo>
                <a:lnTo>
                  <a:pt x="110250" y="472500"/>
                </a:lnTo>
                <a:close/>
                <a:moveTo>
                  <a:pt x="95815" y="315000"/>
                </a:moveTo>
                <a:lnTo>
                  <a:pt x="158154" y="315000"/>
                </a:lnTo>
                <a:lnTo>
                  <a:pt x="158154" y="330750"/>
                </a:lnTo>
                <a:lnTo>
                  <a:pt x="95815" y="330750"/>
                </a:lnTo>
                <a:close/>
                <a:moveTo>
                  <a:pt x="78750" y="299250"/>
                </a:moveTo>
                <a:lnTo>
                  <a:pt x="78750" y="346500"/>
                </a:lnTo>
                <a:lnTo>
                  <a:pt x="173250" y="346500"/>
                </a:lnTo>
                <a:lnTo>
                  <a:pt x="173250" y="299250"/>
                </a:lnTo>
                <a:close/>
                <a:moveTo>
                  <a:pt x="78750" y="220500"/>
                </a:moveTo>
                <a:lnTo>
                  <a:pt x="78750" y="283500"/>
                </a:lnTo>
                <a:lnTo>
                  <a:pt x="189000" y="283500"/>
                </a:lnTo>
                <a:lnTo>
                  <a:pt x="189000" y="362250"/>
                </a:lnTo>
                <a:lnTo>
                  <a:pt x="78750" y="362250"/>
                </a:lnTo>
                <a:lnTo>
                  <a:pt x="78750" y="464625"/>
                </a:lnTo>
                <a:cubicBezTo>
                  <a:pt x="78759" y="473149"/>
                  <a:pt x="75989" y="481443"/>
                  <a:pt x="70859" y="488250"/>
                </a:cubicBezTo>
                <a:lnTo>
                  <a:pt x="464625" y="488250"/>
                </a:lnTo>
                <a:cubicBezTo>
                  <a:pt x="477667" y="488236"/>
                  <a:pt x="488236" y="477667"/>
                  <a:pt x="488250" y="464625"/>
                </a:cubicBezTo>
                <a:lnTo>
                  <a:pt x="488250" y="220500"/>
                </a:lnTo>
                <a:close/>
                <a:moveTo>
                  <a:pt x="15750" y="149625"/>
                </a:moveTo>
                <a:lnTo>
                  <a:pt x="15750" y="464625"/>
                </a:lnTo>
                <a:cubicBezTo>
                  <a:pt x="15750" y="477673"/>
                  <a:pt x="26327" y="488250"/>
                  <a:pt x="39375" y="488250"/>
                </a:cubicBezTo>
                <a:cubicBezTo>
                  <a:pt x="52423" y="488250"/>
                  <a:pt x="63000" y="477673"/>
                  <a:pt x="63000" y="464625"/>
                </a:cubicBezTo>
                <a:lnTo>
                  <a:pt x="63000" y="204750"/>
                </a:lnTo>
                <a:lnTo>
                  <a:pt x="126000" y="204750"/>
                </a:lnTo>
                <a:lnTo>
                  <a:pt x="126000" y="173250"/>
                </a:lnTo>
                <a:lnTo>
                  <a:pt x="112726" y="173250"/>
                </a:lnTo>
                <a:lnTo>
                  <a:pt x="95138" y="149625"/>
                </a:lnTo>
                <a:close/>
                <a:moveTo>
                  <a:pt x="234365" y="15750"/>
                </a:moveTo>
                <a:cubicBezTo>
                  <a:pt x="245807" y="28068"/>
                  <a:pt x="252000" y="47282"/>
                  <a:pt x="252000" y="72394"/>
                </a:cubicBezTo>
                <a:lnTo>
                  <a:pt x="252000" y="110058"/>
                </a:lnTo>
                <a:lnTo>
                  <a:pt x="241326" y="110058"/>
                </a:lnTo>
                <a:lnTo>
                  <a:pt x="303803" y="159534"/>
                </a:lnTo>
                <a:lnTo>
                  <a:pt x="358966" y="110058"/>
                </a:lnTo>
                <a:lnTo>
                  <a:pt x="346500" y="110058"/>
                </a:lnTo>
                <a:lnTo>
                  <a:pt x="346500" y="72382"/>
                </a:lnTo>
                <a:cubicBezTo>
                  <a:pt x="346466" y="41119"/>
                  <a:pt x="321131" y="15784"/>
                  <a:pt x="289868" y="15750"/>
                </a:cubicBezTo>
                <a:close/>
                <a:moveTo>
                  <a:pt x="115203" y="15750"/>
                </a:moveTo>
                <a:cubicBezTo>
                  <a:pt x="131989" y="29236"/>
                  <a:pt x="141753" y="49608"/>
                  <a:pt x="141750" y="71140"/>
                </a:cubicBezTo>
                <a:lnTo>
                  <a:pt x="141750" y="157500"/>
                </a:lnTo>
                <a:lnTo>
                  <a:pt x="142404" y="157500"/>
                </a:lnTo>
                <a:lnTo>
                  <a:pt x="142404" y="173250"/>
                </a:lnTo>
                <a:lnTo>
                  <a:pt x="141750" y="173250"/>
                </a:lnTo>
                <a:lnTo>
                  <a:pt x="141750" y="204750"/>
                </a:lnTo>
                <a:lnTo>
                  <a:pt x="441000" y="204750"/>
                </a:lnTo>
                <a:lnTo>
                  <a:pt x="441000" y="71140"/>
                </a:lnTo>
                <a:cubicBezTo>
                  <a:pt x="440966" y="40565"/>
                  <a:pt x="416189" y="15786"/>
                  <a:pt x="385614" y="15750"/>
                </a:cubicBezTo>
                <a:lnTo>
                  <a:pt x="334816" y="15750"/>
                </a:lnTo>
                <a:cubicBezTo>
                  <a:pt x="352135" y="29443"/>
                  <a:pt x="362240" y="50304"/>
                  <a:pt x="362250" y="72382"/>
                </a:cubicBezTo>
                <a:lnTo>
                  <a:pt x="362250" y="94308"/>
                </a:lnTo>
                <a:lnTo>
                  <a:pt x="400125" y="94308"/>
                </a:lnTo>
                <a:lnTo>
                  <a:pt x="304433" y="180122"/>
                </a:lnTo>
                <a:lnTo>
                  <a:pt x="196075" y="94308"/>
                </a:lnTo>
                <a:lnTo>
                  <a:pt x="236250" y="94308"/>
                </a:lnTo>
                <a:lnTo>
                  <a:pt x="236250" y="72394"/>
                </a:lnTo>
                <a:cubicBezTo>
                  <a:pt x="236250" y="46558"/>
                  <a:pt x="229159" y="15761"/>
                  <a:pt x="195368" y="15761"/>
                </a:cubicBezTo>
                <a:lnTo>
                  <a:pt x="195368" y="15750"/>
                </a:lnTo>
                <a:close/>
                <a:moveTo>
                  <a:pt x="66561" y="15750"/>
                </a:moveTo>
                <a:cubicBezTo>
                  <a:pt x="53013" y="15571"/>
                  <a:pt x="40078" y="21383"/>
                  <a:pt x="31215" y="31631"/>
                </a:cubicBezTo>
                <a:lnTo>
                  <a:pt x="109362" y="31631"/>
                </a:lnTo>
                <a:cubicBezTo>
                  <a:pt x="99034" y="21452"/>
                  <a:pt x="85115" y="15747"/>
                  <a:pt x="70614" y="15750"/>
                </a:cubicBezTo>
                <a:close/>
                <a:moveTo>
                  <a:pt x="66561" y="0"/>
                </a:moveTo>
                <a:lnTo>
                  <a:pt x="385614" y="0"/>
                </a:lnTo>
                <a:cubicBezTo>
                  <a:pt x="424883" y="47"/>
                  <a:pt x="456705" y="31871"/>
                  <a:pt x="456750" y="71140"/>
                </a:cubicBezTo>
                <a:lnTo>
                  <a:pt x="456750" y="204750"/>
                </a:lnTo>
                <a:lnTo>
                  <a:pt x="504000" y="204750"/>
                </a:lnTo>
                <a:lnTo>
                  <a:pt x="504000" y="464625"/>
                </a:lnTo>
                <a:cubicBezTo>
                  <a:pt x="503975" y="486361"/>
                  <a:pt x="486361" y="503975"/>
                  <a:pt x="464625" y="504000"/>
                </a:cubicBezTo>
                <a:lnTo>
                  <a:pt x="43966" y="504000"/>
                </a:lnTo>
                <a:lnTo>
                  <a:pt x="43966" y="503735"/>
                </a:lnTo>
                <a:cubicBezTo>
                  <a:pt x="42442" y="503913"/>
                  <a:pt x="40909" y="504001"/>
                  <a:pt x="39375" y="504000"/>
                </a:cubicBezTo>
                <a:cubicBezTo>
                  <a:pt x="17639" y="503975"/>
                  <a:pt x="26" y="486361"/>
                  <a:pt x="0" y="464625"/>
                </a:cubicBezTo>
                <a:lnTo>
                  <a:pt x="0" y="133875"/>
                </a:lnTo>
                <a:lnTo>
                  <a:pt x="103044" y="133875"/>
                </a:lnTo>
                <a:lnTo>
                  <a:pt x="120632" y="157500"/>
                </a:lnTo>
                <a:lnTo>
                  <a:pt x="126000" y="157500"/>
                </a:lnTo>
                <a:lnTo>
                  <a:pt x="126000" y="71140"/>
                </a:lnTo>
                <a:cubicBezTo>
                  <a:pt x="125991" y="62914"/>
                  <a:pt x="124135" y="54794"/>
                  <a:pt x="120570" y="47381"/>
                </a:cubicBezTo>
                <a:lnTo>
                  <a:pt x="2223" y="47381"/>
                </a:lnTo>
                <a:lnTo>
                  <a:pt x="9075" y="35557"/>
                </a:lnTo>
                <a:cubicBezTo>
                  <a:pt x="20027" y="13839"/>
                  <a:pt x="42238" y="101"/>
                  <a:pt x="66561" y="0"/>
                </a:cubicBezTo>
                <a:close/>
              </a:path>
            </a:pathLst>
          </a:custGeom>
          <a:solidFill>
            <a:srgbClr val="FFFFFF"/>
          </a:solidFill>
          <a:ln w="7739" cap="flat">
            <a:noFill/>
            <a:prstDash val="solid"/>
            <a:miter/>
          </a:ln>
        </p:spPr>
        <p:txBody>
          <a:bodyPr rtlCol="0" anchor="ctr"/>
          <a:p>
            <a:endParaRPr lang="zh-CN" alt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7" name="任意形状 26"/>
          <p:cNvSpPr>
            <a:spLocks noChangeAspect="1"/>
          </p:cNvSpPr>
          <p:nvPr>
            <p:custDataLst>
              <p:tags r:id="rId8"/>
            </p:custDataLst>
          </p:nvPr>
        </p:nvSpPr>
        <p:spPr>
          <a:xfrm>
            <a:off x="7333664" y="3422806"/>
            <a:ext cx="701106" cy="612000"/>
          </a:xfrm>
          <a:custGeom>
            <a:avLst/>
            <a:gdLst>
              <a:gd name="connsiteX0" fmla="*/ 283952 w 504000"/>
              <a:gd name="connsiteY0" fmla="*/ 393789 h 439946"/>
              <a:gd name="connsiteX1" fmla="*/ 283903 w 504000"/>
              <a:gd name="connsiteY1" fmla="*/ 424196 h 439946"/>
              <a:gd name="connsiteX2" fmla="*/ 346903 w 504000"/>
              <a:gd name="connsiteY2" fmla="*/ 424196 h 439946"/>
              <a:gd name="connsiteX3" fmla="*/ 346952 w 504000"/>
              <a:gd name="connsiteY3" fmla="*/ 393789 h 439946"/>
              <a:gd name="connsiteX4" fmla="*/ 141749 w 504000"/>
              <a:gd name="connsiteY4" fmla="*/ 346011 h 439946"/>
              <a:gd name="connsiteX5" fmla="*/ 141750 w 504000"/>
              <a:gd name="connsiteY5" fmla="*/ 378039 h 439946"/>
              <a:gd name="connsiteX6" fmla="*/ 488250 w 504000"/>
              <a:gd name="connsiteY6" fmla="*/ 378039 h 439946"/>
              <a:gd name="connsiteX7" fmla="*/ 488250 w 504000"/>
              <a:gd name="connsiteY7" fmla="*/ 346812 h 439946"/>
              <a:gd name="connsiteX8" fmla="*/ 252008 w 504000"/>
              <a:gd name="connsiteY8" fmla="*/ 165406 h 439946"/>
              <a:gd name="connsiteX9" fmla="*/ 252008 w 504000"/>
              <a:gd name="connsiteY9" fmla="*/ 259906 h 439946"/>
              <a:gd name="connsiteX10" fmla="*/ 315008 w 504000"/>
              <a:gd name="connsiteY10" fmla="*/ 259906 h 439946"/>
              <a:gd name="connsiteX11" fmla="*/ 315008 w 504000"/>
              <a:gd name="connsiteY11" fmla="*/ 165406 h 439946"/>
              <a:gd name="connsiteX12" fmla="*/ 212629 w 504000"/>
              <a:gd name="connsiteY12" fmla="*/ 126031 h 439946"/>
              <a:gd name="connsiteX13" fmla="*/ 212629 w 504000"/>
              <a:gd name="connsiteY13" fmla="*/ 220531 h 439946"/>
              <a:gd name="connsiteX14" fmla="*/ 236258 w 504000"/>
              <a:gd name="connsiteY14" fmla="*/ 220531 h 439946"/>
              <a:gd name="connsiteX15" fmla="*/ 236258 w 504000"/>
              <a:gd name="connsiteY15" fmla="*/ 149656 h 439946"/>
              <a:gd name="connsiteX16" fmla="*/ 275633 w 504000"/>
              <a:gd name="connsiteY16" fmla="*/ 149656 h 439946"/>
              <a:gd name="connsiteX17" fmla="*/ 275633 w 504000"/>
              <a:gd name="connsiteY17" fmla="*/ 126031 h 439946"/>
              <a:gd name="connsiteX18" fmla="*/ 309071 w 504000"/>
              <a:gd name="connsiteY18" fmla="*/ 110250 h 439946"/>
              <a:gd name="connsiteX19" fmla="*/ 488250 w 504000"/>
              <a:gd name="connsiteY19" fmla="*/ 110250 h 439946"/>
              <a:gd name="connsiteX20" fmla="*/ 504000 w 504000"/>
              <a:gd name="connsiteY20" fmla="*/ 126000 h 439946"/>
              <a:gd name="connsiteX21" fmla="*/ 504000 w 504000"/>
              <a:gd name="connsiteY21" fmla="*/ 378039 h 439946"/>
              <a:gd name="connsiteX22" fmla="*/ 488250 w 504000"/>
              <a:gd name="connsiteY22" fmla="*/ 393789 h 439946"/>
              <a:gd name="connsiteX23" fmla="*/ 362702 w 504000"/>
              <a:gd name="connsiteY23" fmla="*/ 393789 h 439946"/>
              <a:gd name="connsiteX24" fmla="*/ 362653 w 504000"/>
              <a:gd name="connsiteY24" fmla="*/ 424196 h 439946"/>
              <a:gd name="connsiteX25" fmla="*/ 393681 w 504000"/>
              <a:gd name="connsiteY25" fmla="*/ 424196 h 439946"/>
              <a:gd name="connsiteX26" fmla="*/ 393681 w 504000"/>
              <a:gd name="connsiteY26" fmla="*/ 439946 h 439946"/>
              <a:gd name="connsiteX27" fmla="*/ 236184 w 504000"/>
              <a:gd name="connsiteY27" fmla="*/ 439946 h 439946"/>
              <a:gd name="connsiteX28" fmla="*/ 236184 w 504000"/>
              <a:gd name="connsiteY28" fmla="*/ 424196 h 439946"/>
              <a:gd name="connsiteX29" fmla="*/ 268153 w 504000"/>
              <a:gd name="connsiteY29" fmla="*/ 424196 h 439946"/>
              <a:gd name="connsiteX30" fmla="*/ 268202 w 504000"/>
              <a:gd name="connsiteY30" fmla="*/ 393789 h 439946"/>
              <a:gd name="connsiteX31" fmla="*/ 141750 w 504000"/>
              <a:gd name="connsiteY31" fmla="*/ 393789 h 439946"/>
              <a:gd name="connsiteX32" fmla="*/ 126000 w 504000"/>
              <a:gd name="connsiteY32" fmla="*/ 378039 h 439946"/>
              <a:gd name="connsiteX33" fmla="*/ 125996 w 504000"/>
              <a:gd name="connsiteY33" fmla="*/ 126000 h 439946"/>
              <a:gd name="connsiteX34" fmla="*/ 141746 w 504000"/>
              <a:gd name="connsiteY34" fmla="*/ 126000 h 439946"/>
              <a:gd name="connsiteX35" fmla="*/ 141749 w 504000"/>
              <a:gd name="connsiteY35" fmla="*/ 330261 h 439946"/>
              <a:gd name="connsiteX36" fmla="*/ 488250 w 504000"/>
              <a:gd name="connsiteY36" fmla="*/ 331062 h 439946"/>
              <a:gd name="connsiteX37" fmla="*/ 488250 w 504000"/>
              <a:gd name="connsiteY37" fmla="*/ 126000 h 439946"/>
              <a:gd name="connsiteX38" fmla="*/ 309071 w 504000"/>
              <a:gd name="connsiteY38" fmla="*/ 126000 h 439946"/>
              <a:gd name="connsiteX39" fmla="*/ 173254 w 504000"/>
              <a:gd name="connsiteY39" fmla="*/ 86656 h 439946"/>
              <a:gd name="connsiteX40" fmla="*/ 173254 w 504000"/>
              <a:gd name="connsiteY40" fmla="*/ 181156 h 439946"/>
              <a:gd name="connsiteX41" fmla="*/ 196879 w 504000"/>
              <a:gd name="connsiteY41" fmla="*/ 181156 h 439946"/>
              <a:gd name="connsiteX42" fmla="*/ 196879 w 504000"/>
              <a:gd name="connsiteY42" fmla="*/ 110281 h 439946"/>
              <a:gd name="connsiteX43" fmla="*/ 236254 w 504000"/>
              <a:gd name="connsiteY43" fmla="*/ 110281 h 439946"/>
              <a:gd name="connsiteX44" fmla="*/ 236254 w 504000"/>
              <a:gd name="connsiteY44" fmla="*/ 86656 h 439946"/>
              <a:gd name="connsiteX45" fmla="*/ 157504 w 504000"/>
              <a:gd name="connsiteY45" fmla="*/ 70906 h 439946"/>
              <a:gd name="connsiteX46" fmla="*/ 252004 w 504000"/>
              <a:gd name="connsiteY46" fmla="*/ 70906 h 439946"/>
              <a:gd name="connsiteX47" fmla="*/ 252004 w 504000"/>
              <a:gd name="connsiteY47" fmla="*/ 110281 h 439946"/>
              <a:gd name="connsiteX48" fmla="*/ 291383 w 504000"/>
              <a:gd name="connsiteY48" fmla="*/ 110281 h 439946"/>
              <a:gd name="connsiteX49" fmla="*/ 291383 w 504000"/>
              <a:gd name="connsiteY49" fmla="*/ 149656 h 439946"/>
              <a:gd name="connsiteX50" fmla="*/ 330758 w 504000"/>
              <a:gd name="connsiteY50" fmla="*/ 149656 h 439946"/>
              <a:gd name="connsiteX51" fmla="*/ 330758 w 504000"/>
              <a:gd name="connsiteY51" fmla="*/ 275656 h 439946"/>
              <a:gd name="connsiteX52" fmla="*/ 236258 w 504000"/>
              <a:gd name="connsiteY52" fmla="*/ 275656 h 439946"/>
              <a:gd name="connsiteX53" fmla="*/ 236258 w 504000"/>
              <a:gd name="connsiteY53" fmla="*/ 236281 h 439946"/>
              <a:gd name="connsiteX54" fmla="*/ 196879 w 504000"/>
              <a:gd name="connsiteY54" fmla="*/ 236281 h 439946"/>
              <a:gd name="connsiteX55" fmla="*/ 196879 w 504000"/>
              <a:gd name="connsiteY55" fmla="*/ 196906 h 439946"/>
              <a:gd name="connsiteX56" fmla="*/ 157504 w 504000"/>
              <a:gd name="connsiteY56" fmla="*/ 196906 h 439946"/>
              <a:gd name="connsiteX57" fmla="*/ 15750 w 504000"/>
              <a:gd name="connsiteY57" fmla="*/ 0 h 439946"/>
              <a:gd name="connsiteX58" fmla="*/ 362250 w 504000"/>
              <a:gd name="connsiteY58" fmla="*/ 0 h 439946"/>
              <a:gd name="connsiteX59" fmla="*/ 378000 w 504000"/>
              <a:gd name="connsiteY59" fmla="*/ 15750 h 439946"/>
              <a:gd name="connsiteX60" fmla="*/ 378000 w 504000"/>
              <a:gd name="connsiteY60" fmla="*/ 92843 h 439946"/>
              <a:gd name="connsiteX61" fmla="*/ 362250 w 504000"/>
              <a:gd name="connsiteY61" fmla="*/ 92843 h 439946"/>
              <a:gd name="connsiteX62" fmla="*/ 362250 w 504000"/>
              <a:gd name="connsiteY62" fmla="*/ 15750 h 439946"/>
              <a:gd name="connsiteX63" fmla="*/ 15750 w 504000"/>
              <a:gd name="connsiteY63" fmla="*/ 15750 h 439946"/>
              <a:gd name="connsiteX64" fmla="*/ 15750 w 504000"/>
              <a:gd name="connsiteY64" fmla="*/ 220604 h 439946"/>
              <a:gd name="connsiteX65" fmla="*/ 110250 w 504000"/>
              <a:gd name="connsiteY65" fmla="*/ 220604 h 439946"/>
              <a:gd name="connsiteX66" fmla="*/ 110250 w 504000"/>
              <a:gd name="connsiteY66" fmla="*/ 236354 h 439946"/>
              <a:gd name="connsiteX67" fmla="*/ 15750 w 504000"/>
              <a:gd name="connsiteY67" fmla="*/ 236354 h 439946"/>
              <a:gd name="connsiteX68" fmla="*/ 15750 w 504000"/>
              <a:gd name="connsiteY68" fmla="*/ 267789 h 439946"/>
              <a:gd name="connsiteX69" fmla="*/ 110250 w 504000"/>
              <a:gd name="connsiteY69" fmla="*/ 267789 h 439946"/>
              <a:gd name="connsiteX70" fmla="*/ 110250 w 504000"/>
              <a:gd name="connsiteY70" fmla="*/ 283539 h 439946"/>
              <a:gd name="connsiteX71" fmla="*/ 15750 w 504000"/>
              <a:gd name="connsiteY71" fmla="*/ 283539 h 439946"/>
              <a:gd name="connsiteX72" fmla="*/ 0 w 504000"/>
              <a:gd name="connsiteY72" fmla="*/ 267789 h 439946"/>
              <a:gd name="connsiteX73" fmla="*/ 0 w 504000"/>
              <a:gd name="connsiteY73" fmla="*/ 15750 h 439946"/>
              <a:gd name="connsiteX74" fmla="*/ 15750 w 504000"/>
              <a:gd name="connsiteY74" fmla="*/ 0 h 43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4000" h="439946">
                <a:moveTo>
                  <a:pt x="283952" y="393789"/>
                </a:moveTo>
                <a:lnTo>
                  <a:pt x="283903" y="424196"/>
                </a:lnTo>
                <a:lnTo>
                  <a:pt x="346903" y="424196"/>
                </a:lnTo>
                <a:lnTo>
                  <a:pt x="346952" y="393789"/>
                </a:lnTo>
                <a:close/>
                <a:moveTo>
                  <a:pt x="141749" y="346011"/>
                </a:moveTo>
                <a:lnTo>
                  <a:pt x="141750" y="378039"/>
                </a:lnTo>
                <a:lnTo>
                  <a:pt x="488250" y="378039"/>
                </a:lnTo>
                <a:lnTo>
                  <a:pt x="488250" y="346812"/>
                </a:lnTo>
                <a:close/>
                <a:moveTo>
                  <a:pt x="252008" y="165406"/>
                </a:moveTo>
                <a:lnTo>
                  <a:pt x="252008" y="259906"/>
                </a:lnTo>
                <a:lnTo>
                  <a:pt x="315008" y="259906"/>
                </a:lnTo>
                <a:lnTo>
                  <a:pt x="315008" y="165406"/>
                </a:lnTo>
                <a:close/>
                <a:moveTo>
                  <a:pt x="212629" y="126031"/>
                </a:moveTo>
                <a:lnTo>
                  <a:pt x="212629" y="220531"/>
                </a:lnTo>
                <a:lnTo>
                  <a:pt x="236258" y="220531"/>
                </a:lnTo>
                <a:lnTo>
                  <a:pt x="236258" y="149656"/>
                </a:lnTo>
                <a:lnTo>
                  <a:pt x="275633" y="149656"/>
                </a:lnTo>
                <a:lnTo>
                  <a:pt x="275633" y="126031"/>
                </a:lnTo>
                <a:close/>
                <a:moveTo>
                  <a:pt x="309071" y="110250"/>
                </a:moveTo>
                <a:lnTo>
                  <a:pt x="488250" y="110250"/>
                </a:lnTo>
                <a:cubicBezTo>
                  <a:pt x="496944" y="110260"/>
                  <a:pt x="503990" y="117306"/>
                  <a:pt x="504000" y="126000"/>
                </a:cubicBezTo>
                <a:lnTo>
                  <a:pt x="504000" y="378039"/>
                </a:lnTo>
                <a:cubicBezTo>
                  <a:pt x="503990" y="386733"/>
                  <a:pt x="496944" y="393779"/>
                  <a:pt x="488250" y="393789"/>
                </a:cubicBezTo>
                <a:lnTo>
                  <a:pt x="362702" y="393789"/>
                </a:lnTo>
                <a:lnTo>
                  <a:pt x="362653" y="424196"/>
                </a:lnTo>
                <a:lnTo>
                  <a:pt x="393681" y="424196"/>
                </a:lnTo>
                <a:lnTo>
                  <a:pt x="393681" y="439946"/>
                </a:lnTo>
                <a:lnTo>
                  <a:pt x="236184" y="439946"/>
                </a:lnTo>
                <a:lnTo>
                  <a:pt x="236184" y="424196"/>
                </a:lnTo>
                <a:lnTo>
                  <a:pt x="268153" y="424196"/>
                </a:lnTo>
                <a:lnTo>
                  <a:pt x="268202" y="393789"/>
                </a:lnTo>
                <a:lnTo>
                  <a:pt x="141750" y="393789"/>
                </a:lnTo>
                <a:cubicBezTo>
                  <a:pt x="133055" y="393780"/>
                  <a:pt x="126009" y="386733"/>
                  <a:pt x="126000" y="378039"/>
                </a:cubicBezTo>
                <a:lnTo>
                  <a:pt x="125996" y="126000"/>
                </a:lnTo>
                <a:lnTo>
                  <a:pt x="141746" y="126000"/>
                </a:lnTo>
                <a:lnTo>
                  <a:pt x="141749" y="330261"/>
                </a:lnTo>
                <a:lnTo>
                  <a:pt x="488250" y="331062"/>
                </a:lnTo>
                <a:lnTo>
                  <a:pt x="488250" y="126000"/>
                </a:lnTo>
                <a:lnTo>
                  <a:pt x="309071" y="126000"/>
                </a:lnTo>
                <a:close/>
                <a:moveTo>
                  <a:pt x="173254" y="86656"/>
                </a:moveTo>
                <a:lnTo>
                  <a:pt x="173254" y="181156"/>
                </a:lnTo>
                <a:lnTo>
                  <a:pt x="196879" y="181156"/>
                </a:lnTo>
                <a:lnTo>
                  <a:pt x="196879" y="110281"/>
                </a:lnTo>
                <a:lnTo>
                  <a:pt x="236254" y="110281"/>
                </a:lnTo>
                <a:lnTo>
                  <a:pt x="236254" y="86656"/>
                </a:lnTo>
                <a:close/>
                <a:moveTo>
                  <a:pt x="157504" y="70906"/>
                </a:moveTo>
                <a:lnTo>
                  <a:pt x="252004" y="70906"/>
                </a:lnTo>
                <a:lnTo>
                  <a:pt x="252004" y="110281"/>
                </a:lnTo>
                <a:lnTo>
                  <a:pt x="291383" y="110281"/>
                </a:lnTo>
                <a:lnTo>
                  <a:pt x="291383" y="149656"/>
                </a:lnTo>
                <a:lnTo>
                  <a:pt x="330758" y="149656"/>
                </a:lnTo>
                <a:lnTo>
                  <a:pt x="330758" y="275656"/>
                </a:lnTo>
                <a:lnTo>
                  <a:pt x="236258" y="275656"/>
                </a:lnTo>
                <a:lnTo>
                  <a:pt x="236258" y="236281"/>
                </a:lnTo>
                <a:lnTo>
                  <a:pt x="196879" y="236281"/>
                </a:lnTo>
                <a:lnTo>
                  <a:pt x="196879" y="196906"/>
                </a:lnTo>
                <a:lnTo>
                  <a:pt x="157504" y="196906"/>
                </a:lnTo>
                <a:close/>
                <a:moveTo>
                  <a:pt x="15750" y="0"/>
                </a:moveTo>
                <a:lnTo>
                  <a:pt x="362250" y="0"/>
                </a:lnTo>
                <a:cubicBezTo>
                  <a:pt x="370944" y="10"/>
                  <a:pt x="377990" y="7056"/>
                  <a:pt x="378000" y="15750"/>
                </a:cubicBezTo>
                <a:lnTo>
                  <a:pt x="378000" y="92843"/>
                </a:lnTo>
                <a:lnTo>
                  <a:pt x="362250" y="92843"/>
                </a:lnTo>
                <a:lnTo>
                  <a:pt x="362250" y="15750"/>
                </a:lnTo>
                <a:lnTo>
                  <a:pt x="15750" y="15750"/>
                </a:lnTo>
                <a:lnTo>
                  <a:pt x="15750" y="220604"/>
                </a:lnTo>
                <a:lnTo>
                  <a:pt x="110250" y="220604"/>
                </a:lnTo>
                <a:lnTo>
                  <a:pt x="110250" y="236354"/>
                </a:lnTo>
                <a:lnTo>
                  <a:pt x="15750" y="236354"/>
                </a:lnTo>
                <a:lnTo>
                  <a:pt x="15750" y="267789"/>
                </a:lnTo>
                <a:lnTo>
                  <a:pt x="110250" y="267789"/>
                </a:lnTo>
                <a:lnTo>
                  <a:pt x="110250" y="283539"/>
                </a:lnTo>
                <a:lnTo>
                  <a:pt x="15750" y="283539"/>
                </a:lnTo>
                <a:cubicBezTo>
                  <a:pt x="7055" y="283530"/>
                  <a:pt x="9" y="276483"/>
                  <a:pt x="0" y="267789"/>
                </a:cubicBezTo>
                <a:lnTo>
                  <a:pt x="0" y="15750"/>
                </a:lnTo>
                <a:cubicBezTo>
                  <a:pt x="9" y="7055"/>
                  <a:pt x="7055" y="9"/>
                  <a:pt x="15750" y="0"/>
                </a:cubicBezTo>
                <a:close/>
              </a:path>
            </a:pathLst>
          </a:custGeom>
          <a:solidFill>
            <a:srgbClr val="FFFFFF"/>
          </a:solidFill>
          <a:ln w="7739" cap="flat">
            <a:noFill/>
            <a:prstDash val="solid"/>
            <a:miter/>
          </a:ln>
        </p:spPr>
        <p:txBody>
          <a:bodyPr rtlCol="0" anchor="ctr"/>
          <a:p>
            <a:endParaRPr lang="zh-CN" altLang="en-US">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7" name="文本框 6"/>
          <p:cNvSpPr txBox="1"/>
          <p:nvPr>
            <p:custDataLst>
              <p:tags r:id="rId9"/>
            </p:custDataLst>
          </p:nvPr>
        </p:nvSpPr>
        <p:spPr>
          <a:xfrm>
            <a:off x="716280" y="1271905"/>
            <a:ext cx="3225800" cy="423545"/>
          </a:xfrm>
          <a:prstGeom prst="rect">
            <a:avLst/>
          </a:prstGeom>
          <a:noFill/>
        </p:spPr>
        <p:txBody>
          <a:bodyPr wrap="square" rtlCol="0">
            <a:spAutoFit/>
          </a:bodyPr>
          <a:p>
            <a:pPr algn="ctr">
              <a:lnSpc>
                <a:spcPct val="120000"/>
              </a:lnSpc>
            </a:pPr>
            <a:r>
              <a:rPr kumimoji="1" lang="zh-CN" altLang="en-US" sz="1800" spc="300">
                <a:solidFill>
                  <a:srgbClr val="FFFFFF"/>
                </a:solidFill>
                <a:latin typeface="+mj-ea"/>
                <a:ea typeface="+mj-ea"/>
                <a:cs typeface="微软雅黑" panose="020B0503020204020204" pitchFamily="34" charset="-122"/>
                <a:sym typeface="Arial" panose="020B0604020202020204" pitchFamily="34" charset="0"/>
              </a:rPr>
              <a:t>专项资金介绍</a:t>
            </a:r>
            <a:endParaRPr kumimoji="1" lang="zh-CN" altLang="en-US" sz="1800" spc="300">
              <a:solidFill>
                <a:srgbClr val="FFFFFF"/>
              </a:solidFill>
              <a:latin typeface="+mj-ea"/>
              <a:ea typeface="+mj-ea"/>
              <a:cs typeface="微软雅黑" panose="020B0503020204020204" pitchFamily="34" charset="-122"/>
              <a:sym typeface="Arial" panose="020B0604020202020204" pitchFamily="34" charset="0"/>
            </a:endParaRPr>
          </a:p>
        </p:txBody>
      </p:sp>
      <p:sp>
        <p:nvSpPr>
          <p:cNvPr id="30" name="文本框 29"/>
          <p:cNvSpPr txBox="1"/>
          <p:nvPr>
            <p:custDataLst>
              <p:tags r:id="rId10"/>
            </p:custDataLst>
          </p:nvPr>
        </p:nvSpPr>
        <p:spPr>
          <a:xfrm>
            <a:off x="8528050" y="1156970"/>
            <a:ext cx="3142615" cy="755650"/>
          </a:xfrm>
          <a:prstGeom prst="rect">
            <a:avLst/>
          </a:prstGeom>
          <a:noFill/>
        </p:spPr>
        <p:txBody>
          <a:bodyPr wrap="square" rtlCol="0" anchor="t" anchorCtr="0">
            <a:spAutoFit/>
          </a:bodyPr>
          <a:p>
            <a:pPr algn="ctr">
              <a:lnSpc>
                <a:spcPct val="120000"/>
              </a:lnSpc>
            </a:pPr>
            <a:r>
              <a:rPr kumimoji="1" lang="zh-CN" altLang="en-US" sz="1800" spc="300">
                <a:solidFill>
                  <a:srgbClr val="FFFFFF"/>
                </a:solidFill>
                <a:latin typeface="+mj-ea"/>
                <a:ea typeface="+mj-ea"/>
                <a:cs typeface="微软雅黑" panose="020B0503020204020204" pitchFamily="34" charset="-122"/>
                <a:sym typeface="Arial" panose="020B0604020202020204" pitchFamily="34" charset="0"/>
              </a:rPr>
              <a:t>广东省民营经济及中小微企业专项资金</a:t>
            </a:r>
            <a:endParaRPr kumimoji="1" lang="zh-CN" altLang="en-US" sz="1800" spc="300">
              <a:solidFill>
                <a:srgbClr val="FFFFFF"/>
              </a:solidFill>
              <a:latin typeface="+mj-ea"/>
              <a:ea typeface="+mj-ea"/>
              <a:cs typeface="微软雅黑" panose="020B0503020204020204" pitchFamily="34" charset="-122"/>
              <a:sym typeface="Arial" panose="020B0604020202020204" pitchFamily="34" charset="0"/>
            </a:endParaRPr>
          </a:p>
        </p:txBody>
      </p:sp>
      <p:sp>
        <p:nvSpPr>
          <p:cNvPr id="8" name="矩形 7"/>
          <p:cNvSpPr/>
          <p:nvPr>
            <p:custDataLst>
              <p:tags r:id="rId11"/>
            </p:custDataLst>
          </p:nvPr>
        </p:nvSpPr>
        <p:spPr>
          <a:xfrm>
            <a:off x="715010" y="1821180"/>
            <a:ext cx="3197225" cy="4201160"/>
          </a:xfrm>
          <a:prstGeom prst="rect">
            <a:avLst/>
          </a:prstGeom>
          <a:noFill/>
        </p:spPr>
        <p:txBody>
          <a:bodyPr wrap="square" rtlCol="0"/>
          <a:p>
            <a:pPr algn="just">
              <a:lnSpc>
                <a:spcPct val="120000"/>
              </a:lnSpc>
              <a:spcBef>
                <a:spcPts val="0"/>
              </a:spcBef>
              <a:spcAft>
                <a:spcPts val="0"/>
              </a:spcAft>
            </a:pPr>
            <a:r>
              <a:rPr lang="zh-CN" altLang="zh-CN" sz="1400" dirty="0">
                <a:latin typeface="+mn-lt"/>
                <a:ea typeface="+mn-ea"/>
                <a:sym typeface="+mn-ea"/>
              </a:rPr>
              <a:t>所谓专项资金，是国家或有关部门或上级部门下拨行政事业单位具有专门指定用途或特殊用途的资金。这种资金都会要求进行单独核算，专款专用，不能挪作他用，并需要单独报帐结算的资金。在当前各种制度和规定中，专项资金有着不同的名称，如专项支出、项目支出、专款等，并且在包括的具体内容上也有一定的差别。但从总体看，其含义又是基本一致的。</a:t>
            </a:r>
            <a:endParaRPr lang="zh-CN" altLang="zh-CN" sz="1400" dirty="0">
              <a:latin typeface="+mn-lt"/>
              <a:ea typeface="+mn-ea"/>
              <a:sym typeface="+mn-ea"/>
            </a:endParaRPr>
          </a:p>
          <a:p>
            <a:pPr algn="just">
              <a:lnSpc>
                <a:spcPct val="120000"/>
              </a:lnSpc>
              <a:spcBef>
                <a:spcPts val="0"/>
              </a:spcBef>
              <a:spcAft>
                <a:spcPts val="0"/>
              </a:spcAft>
              <a:buClr>
                <a:srgbClr val="1486AF"/>
              </a:buClr>
              <a:buSzPct val="100000"/>
            </a:pPr>
            <a:r>
              <a:rPr lang="zh-CN" altLang="zh-CN" sz="1400" b="1" kern="0" spc="150" dirty="0">
                <a:solidFill>
                  <a:schemeClr val="tx1"/>
                </a:solidFill>
                <a:latin typeface="+mn-lt"/>
                <a:ea typeface="+mn-ea"/>
                <a:cs typeface="微软雅黑" panose="020B0503020204020204" pitchFamily="34" charset="-122"/>
                <a:sym typeface="+mn-ea"/>
              </a:rPr>
              <a:t>专项资金有三个特点：</a:t>
            </a:r>
            <a:endParaRPr lang="zh-CN" altLang="zh-CN" sz="1400" b="1" kern="0" spc="150" dirty="0">
              <a:solidFill>
                <a:schemeClr val="tx1"/>
              </a:solidFill>
              <a:latin typeface="+mn-lt"/>
              <a:ea typeface="+mn-ea"/>
              <a:cs typeface="微软雅黑" panose="020B0503020204020204" pitchFamily="34" charset="-122"/>
              <a:sym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一是来源于财政或上级单位；</a:t>
            </a:r>
            <a:endParaRPr lang="zh-CN" altLang="zh-CN" sz="1400" dirty="0">
              <a:latin typeface="+mn-ea"/>
              <a:ea typeface="+mn-ea"/>
              <a:sym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二是用于特定事项；</a:t>
            </a:r>
            <a:endParaRPr lang="en-US"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三是需要单独核算。</a:t>
            </a:r>
            <a:endParaRPr lang="zh-CN" altLang="zh-CN" sz="1400" dirty="0">
              <a:latin typeface="+mn-ea"/>
              <a:ea typeface="+mn-ea"/>
              <a:sym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专项资金按其形成来源主要可分为专用基金、专用拨款和专项借款三类。</a:t>
            </a:r>
            <a:endParaRPr lang="zh-CN" altLang="zh-CN" sz="1400" dirty="0">
              <a:solidFill>
                <a:schemeClr val="tx1"/>
              </a:solidFill>
              <a:latin typeface="+mn-ea"/>
              <a:ea typeface="+mn-ea"/>
            </a:endParaRPr>
          </a:p>
          <a:p>
            <a:pPr algn="just">
              <a:lnSpc>
                <a:spcPct val="120000"/>
              </a:lnSpc>
              <a:spcBef>
                <a:spcPts val="0"/>
              </a:spcBef>
              <a:spcAft>
                <a:spcPts val="0"/>
              </a:spcAft>
            </a:pPr>
            <a:endParaRPr lang="zh-CN" altLang="zh-CN" sz="1400" kern="0" spc="150" dirty="0">
              <a:solidFill>
                <a:srgbClr val="222222">
                  <a:lumMod val="75000"/>
                  <a:lumOff val="25000"/>
                </a:srgbClr>
              </a:solidFill>
              <a:latin typeface="+mn-ea"/>
              <a:ea typeface="+mn-ea"/>
              <a:cs typeface="微软雅黑" panose="020B0503020204020204" pitchFamily="34" charset="-122"/>
              <a:sym typeface="+mn-ea"/>
            </a:endParaRPr>
          </a:p>
        </p:txBody>
      </p:sp>
      <p:sp>
        <p:nvSpPr>
          <p:cNvPr id="32" name="矩形 31"/>
          <p:cNvSpPr/>
          <p:nvPr>
            <p:custDataLst>
              <p:tags r:id="rId12"/>
            </p:custDataLst>
          </p:nvPr>
        </p:nvSpPr>
        <p:spPr>
          <a:xfrm>
            <a:off x="8837295" y="1912620"/>
            <a:ext cx="2524760" cy="3908425"/>
          </a:xfrm>
          <a:prstGeom prst="rect">
            <a:avLst/>
          </a:prstGeom>
          <a:noFill/>
        </p:spPr>
        <p:txBody>
          <a:bodyPr wrap="square" rtlCol="0">
            <a:normAutofit/>
          </a:bodyPr>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广东省</a:t>
            </a:r>
            <a:r>
              <a:rPr lang="en-US" altLang="zh-CN" sz="1400" dirty="0">
                <a:latin typeface="+mn-ea"/>
                <a:ea typeface="+mn-ea"/>
                <a:cs typeface="+mn-ea"/>
                <a:sym typeface="+mn-ea"/>
              </a:rPr>
              <a:t>2018</a:t>
            </a:r>
            <a:r>
              <a:rPr lang="zh-CN" altLang="zh-CN" sz="1400" dirty="0">
                <a:latin typeface="+mn-ea"/>
                <a:ea typeface="+mn-ea"/>
                <a:cs typeface="+mn-ea"/>
                <a:sym typeface="+mn-ea"/>
              </a:rPr>
              <a:t>年民营经济及中小微企业发展项目专项资金安排计划，涉及资金</a:t>
            </a:r>
            <a:r>
              <a:rPr lang="en-US" altLang="zh-CN" sz="1400" dirty="0">
                <a:latin typeface="+mn-ea"/>
                <a:ea typeface="+mn-ea"/>
                <a:cs typeface="+mn-ea"/>
                <a:sym typeface="+mn-ea"/>
              </a:rPr>
              <a:t>6.8</a:t>
            </a:r>
            <a:r>
              <a:rPr lang="zh-CN" altLang="zh-CN" sz="1400" dirty="0">
                <a:latin typeface="+mn-ea"/>
                <a:ea typeface="+mn-ea"/>
                <a:cs typeface="+mn-ea"/>
                <a:sym typeface="+mn-ea"/>
              </a:rPr>
              <a:t>亿元人民币。</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为加大对民营经济及中小微企业的支持力度，广东编制了</a:t>
            </a:r>
            <a:r>
              <a:rPr lang="en-US" altLang="zh-CN" sz="1400" dirty="0">
                <a:latin typeface="+mn-ea"/>
                <a:ea typeface="+mn-ea"/>
                <a:cs typeface="+mn-ea"/>
                <a:sym typeface="+mn-ea"/>
              </a:rPr>
              <a:t>2018</a:t>
            </a:r>
            <a:r>
              <a:rPr lang="zh-CN" altLang="zh-CN" sz="1400" dirty="0">
                <a:latin typeface="+mn-ea"/>
                <a:ea typeface="+mn-ea"/>
                <a:cs typeface="+mn-ea"/>
                <a:sym typeface="+mn-ea"/>
              </a:rPr>
              <a:t>年促进民营经济及中小微企业发展用途的专项资金安排计划，共涉及中小微企业信贷风险补偿资金、小额票据贴现中心、企业服务体系建设及上市融资等</a:t>
            </a:r>
            <a:r>
              <a:rPr lang="en-US" altLang="zh-CN" sz="1400" dirty="0">
                <a:latin typeface="+mn-ea"/>
                <a:ea typeface="+mn-ea"/>
                <a:cs typeface="+mn-ea"/>
                <a:sym typeface="+mn-ea"/>
              </a:rPr>
              <a:t>9</a:t>
            </a:r>
            <a:r>
              <a:rPr lang="zh-CN" altLang="zh-CN" sz="1400" dirty="0">
                <a:latin typeface="+mn-ea"/>
                <a:ea typeface="+mn-ea"/>
                <a:cs typeface="+mn-ea"/>
                <a:sym typeface="+mn-ea"/>
              </a:rPr>
              <a:t>个方面内容。</a:t>
            </a:r>
            <a:endParaRPr lang="zh-CN" altLang="en-US" sz="1400" kern="0" spc="15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1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blinds(horizontal)">
                                      <p:cBhvr>
                                        <p:cTn id="7" dur="500"/>
                                        <p:tgtEl>
                                          <p:spTgt spid="6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blinds(horizontal)">
                                      <p:cBhvr>
                                        <p:cTn id="10" dur="500"/>
                                        <p:tgtEl>
                                          <p:spTgt spid="6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linds(horizontal)">
                                      <p:cBhvr>
                                        <p:cTn id="13" dur="500"/>
                                        <p:tgtEl>
                                          <p:spTgt spid="2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linds(horizontal)">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wipe(up)">
                                      <p:cBhvr>
                                        <p:cTn id="21" dur="500"/>
                                        <p:tgtEl>
                                          <p:spTgt spid="69"/>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1000"/>
                            </p:stCondLst>
                            <p:childTnLst>
                              <p:par>
                                <p:cTn id="27" presetID="22" presetClass="entr" presetSubtype="4"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wipe(down)">
                                      <p:cBhvr>
                                        <p:cTn id="29" dur="500"/>
                                        <p:tgtEl>
                                          <p:spTgt spid="65"/>
                                        </p:tgtEl>
                                      </p:cBhvr>
                                    </p:animEffect>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ipe(up)">
                                      <p:cBhvr>
                                        <p:cTn id="38" dur="500"/>
                                        <p:tgtEl>
                                          <p:spTgt spid="72"/>
                                        </p:tgtEl>
                                      </p:cBhvr>
                                    </p:animEffect>
                                  </p:childTnLst>
                                </p:cTn>
                              </p:par>
                            </p:childTnLst>
                          </p:cTn>
                        </p:par>
                        <p:par>
                          <p:cTn id="39" fill="hold">
                            <p:stCondLst>
                              <p:cond delay="50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1000"/>
                            </p:stCondLst>
                            <p:childTnLst>
                              <p:par>
                                <p:cTn id="44" presetID="22" presetClass="entr" presetSubtype="4"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down)">
                                      <p:cBhvr>
                                        <p:cTn id="46" dur="500"/>
                                        <p:tgtEl>
                                          <p:spTgt spid="64"/>
                                        </p:tgtEl>
                                      </p:cBhvr>
                                    </p:animEffect>
                                  </p:childTnLst>
                                </p:cTn>
                              </p:par>
                            </p:childTnLst>
                          </p:cTn>
                        </p:par>
                        <p:par>
                          <p:cTn id="47" fill="hold">
                            <p:stCondLst>
                              <p:cond delay="1500"/>
                            </p:stCondLst>
                            <p:childTnLst>
                              <p:par>
                                <p:cTn id="48" presetID="22" presetClass="entr" presetSubtype="1"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up)">
                                      <p:cBhvr>
                                        <p:cTn id="5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26" grpId="0" animBg="1"/>
      <p:bldP spid="27" grpId="0" animBg="1"/>
      <p:bldP spid="65" grpId="0" animBg="1"/>
      <p:bldP spid="69" grpId="0" animBg="1"/>
      <p:bldP spid="7" grpId="0"/>
      <p:bldP spid="8" grpId="0"/>
      <p:bldP spid="64" grpId="0" animBg="1"/>
      <p:bldP spid="72" grpId="0" animBg="1"/>
      <p:bldP spid="30"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56005" y="390525"/>
            <a:ext cx="2297430" cy="460375"/>
          </a:xfrm>
          <a:prstGeom prst="rect">
            <a:avLst/>
          </a:prstGeom>
          <a:noFill/>
        </p:spPr>
        <p:txBody>
          <a:bodyPr wrap="square" rtlCol="0">
            <a:spAutoFit/>
          </a:bodyPr>
          <a:p>
            <a:r>
              <a:rPr lang="zh-CN" altLang="zh-CN" sz="2400" b="1">
                <a:latin typeface="+mj-ea"/>
                <a:ea typeface="+mj-ea"/>
              </a:rPr>
              <a:t>三、融资担保</a:t>
            </a:r>
            <a:endParaRPr lang="zh-CN" altLang="zh-CN" sz="2400" b="1">
              <a:latin typeface="+mj-ea"/>
              <a:ea typeface="+mj-ea"/>
            </a:endParaRPr>
          </a:p>
        </p:txBody>
      </p:sp>
      <p:sp>
        <p:nvSpPr>
          <p:cNvPr id="23" name="任意多边形: 形状 22"/>
          <p:cNvSpPr>
            <a:spLocks noChangeArrowheads="1"/>
          </p:cNvSpPr>
          <p:nvPr>
            <p:custDataLst>
              <p:tags r:id="rId1"/>
            </p:custDataLst>
          </p:nvPr>
        </p:nvSpPr>
        <p:spPr bwMode="auto">
          <a:xfrm>
            <a:off x="5394440" y="1295978"/>
            <a:ext cx="1685721" cy="1940509"/>
          </a:xfrm>
          <a:custGeom>
            <a:avLst/>
            <a:gdLst>
              <a:gd name="connsiteX0" fmla="*/ 745173 w 1490345"/>
              <a:gd name="connsiteY0" fmla="*/ 165 h 1715603"/>
              <a:gd name="connsiteX1" fmla="*/ 810539 w 1490345"/>
              <a:gd name="connsiteY1" fmla="*/ 52314 h 1715603"/>
              <a:gd name="connsiteX2" fmla="*/ 1490345 w 1490345"/>
              <a:gd name="connsiteY2" fmla="*/ 1369076 h 1715603"/>
              <a:gd name="connsiteX3" fmla="*/ 1294295 w 1490345"/>
              <a:gd name="connsiteY3" fmla="*/ 1654823 h 1715603"/>
              <a:gd name="connsiteX4" fmla="*/ 1252595 w 1490345"/>
              <a:gd name="connsiteY4" fmla="*/ 1715603 h 1715603"/>
              <a:gd name="connsiteX5" fmla="*/ 1237259 w 1490345"/>
              <a:gd name="connsiteY5" fmla="*/ 1687402 h 1715603"/>
              <a:gd name="connsiteX6" fmla="*/ 741045 w 1490345"/>
              <a:gd name="connsiteY6" fmla="*/ 1424053 h 1715603"/>
              <a:gd name="connsiteX7" fmla="*/ 317902 w 1490345"/>
              <a:gd name="connsiteY7" fmla="*/ 1599002 h 1715603"/>
              <a:gd name="connsiteX8" fmla="*/ 303276 w 1490345"/>
              <a:gd name="connsiteY8" fmla="*/ 1616696 h 1715603"/>
              <a:gd name="connsiteX9" fmla="*/ 222245 w 1490345"/>
              <a:gd name="connsiteY9" fmla="*/ 1708045 h 1715603"/>
              <a:gd name="connsiteX10" fmla="*/ 211786 w 1490345"/>
              <a:gd name="connsiteY10" fmla="*/ 1710652 h 1715603"/>
              <a:gd name="connsiteX11" fmla="*/ 0 w 1490345"/>
              <a:gd name="connsiteY11" fmla="*/ 1402973 h 1715603"/>
              <a:gd name="connsiteX12" fmla="*/ 674577 w 1490345"/>
              <a:gd name="connsiteY12" fmla="*/ 44491 h 1715603"/>
              <a:gd name="connsiteX13" fmla="*/ 745173 w 1490345"/>
              <a:gd name="connsiteY13" fmla="*/ 165 h 1715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0345" h="1715603">
                <a:moveTo>
                  <a:pt x="745173" y="165"/>
                </a:moveTo>
                <a:cubicBezTo>
                  <a:pt x="771319" y="-2443"/>
                  <a:pt x="794851" y="26239"/>
                  <a:pt x="810539" y="52314"/>
                </a:cubicBezTo>
                <a:cubicBezTo>
                  <a:pt x="1100764" y="550337"/>
                  <a:pt x="1338696" y="1056182"/>
                  <a:pt x="1490345" y="1369076"/>
                </a:cubicBezTo>
                <a:cubicBezTo>
                  <a:pt x="1490345" y="1369076"/>
                  <a:pt x="1490345" y="1369076"/>
                  <a:pt x="1294295" y="1654823"/>
                </a:cubicBezTo>
                <a:lnTo>
                  <a:pt x="1252595" y="1715603"/>
                </a:lnTo>
                <a:lnTo>
                  <a:pt x="1237259" y="1687402"/>
                </a:lnTo>
                <a:cubicBezTo>
                  <a:pt x="1129720" y="1528516"/>
                  <a:pt x="947605" y="1424053"/>
                  <a:pt x="741045" y="1424053"/>
                </a:cubicBezTo>
                <a:cubicBezTo>
                  <a:pt x="575798" y="1424053"/>
                  <a:pt x="426194" y="1490910"/>
                  <a:pt x="317902" y="1599002"/>
                </a:cubicBezTo>
                <a:lnTo>
                  <a:pt x="303276" y="1616696"/>
                </a:lnTo>
                <a:lnTo>
                  <a:pt x="222245" y="1708045"/>
                </a:lnTo>
                <a:cubicBezTo>
                  <a:pt x="219630" y="1708045"/>
                  <a:pt x="214401" y="1710652"/>
                  <a:pt x="211786" y="1710652"/>
                </a:cubicBezTo>
                <a:cubicBezTo>
                  <a:pt x="211786" y="1710652"/>
                  <a:pt x="211786" y="1710652"/>
                  <a:pt x="0" y="1402973"/>
                </a:cubicBezTo>
                <a:cubicBezTo>
                  <a:pt x="201328" y="1037930"/>
                  <a:pt x="444489" y="453861"/>
                  <a:pt x="674577" y="44491"/>
                </a:cubicBezTo>
                <a:cubicBezTo>
                  <a:pt x="695495" y="15809"/>
                  <a:pt x="719026" y="165"/>
                  <a:pt x="745173" y="165"/>
                </a:cubicBezTo>
                <a:close/>
              </a:path>
            </a:pathLst>
          </a:custGeom>
          <a:solidFill>
            <a:srgbClr val="1F74AD"/>
          </a:solidFill>
          <a:ln>
            <a:noFill/>
          </a:ln>
        </p:spPr>
        <p:txBody>
          <a:bodyPr vert="horz" wrap="square" lIns="90000" tIns="46800" rIns="90000" bIns="46800" numCol="1" anchor="t" anchorCtr="0" compatLnSpc="1">
            <a:noAutofit/>
          </a:bodyPr>
          <a:lstStyle/>
          <a:p>
            <a:pPr>
              <a:lnSpc>
                <a:spcPct val="120000"/>
              </a:lnSpc>
            </a:pPr>
            <a:endParaRPr lang="zh-CN" altLang="en-US" sz="2000">
              <a:latin typeface="微软雅黑" panose="020B0503020204020204" pitchFamily="34" charset="-122"/>
              <a:ea typeface="微软雅黑" panose="020B0503020204020204" pitchFamily="34" charset="-122"/>
            </a:endParaRPr>
          </a:p>
        </p:txBody>
      </p:sp>
      <p:sp>
        <p:nvSpPr>
          <p:cNvPr id="16" name="任意多边形: 形状 15"/>
          <p:cNvSpPr>
            <a:spLocks noChangeArrowheads="1"/>
          </p:cNvSpPr>
          <p:nvPr>
            <p:custDataLst>
              <p:tags r:id="rId2"/>
            </p:custDataLst>
          </p:nvPr>
        </p:nvSpPr>
        <p:spPr bwMode="auto">
          <a:xfrm>
            <a:off x="5407368" y="3938511"/>
            <a:ext cx="1685721" cy="1941417"/>
          </a:xfrm>
          <a:custGeom>
            <a:avLst/>
            <a:gdLst>
              <a:gd name="connsiteX0" fmla="*/ 1252413 w 1490345"/>
              <a:gd name="connsiteY0" fmla="*/ 0 h 1716405"/>
              <a:gd name="connsiteX1" fmla="*/ 1490345 w 1490345"/>
              <a:gd name="connsiteY1" fmla="*/ 346933 h 1716405"/>
              <a:gd name="connsiteX2" fmla="*/ 810539 w 1490345"/>
              <a:gd name="connsiteY2" fmla="*/ 1661626 h 1716405"/>
              <a:gd name="connsiteX3" fmla="*/ 745173 w 1490345"/>
              <a:gd name="connsiteY3" fmla="*/ 1716405 h 1716405"/>
              <a:gd name="connsiteX4" fmla="*/ 674577 w 1490345"/>
              <a:gd name="connsiteY4" fmla="*/ 1672060 h 1716405"/>
              <a:gd name="connsiteX5" fmla="*/ 0 w 1490345"/>
              <a:gd name="connsiteY5" fmla="*/ 310414 h 1716405"/>
              <a:gd name="connsiteX6" fmla="*/ 211786 w 1490345"/>
              <a:gd name="connsiteY6" fmla="*/ 2609 h 1716405"/>
              <a:gd name="connsiteX7" fmla="*/ 222245 w 1490345"/>
              <a:gd name="connsiteY7" fmla="*/ 7826 h 1716405"/>
              <a:gd name="connsiteX8" fmla="*/ 249764 w 1490345"/>
              <a:gd name="connsiteY8" fmla="*/ 38862 h 1716405"/>
              <a:gd name="connsiteX9" fmla="*/ 306472 w 1490345"/>
              <a:gd name="connsiteY9" fmla="*/ 107466 h 1716405"/>
              <a:gd name="connsiteX10" fmla="*/ 729615 w 1490345"/>
              <a:gd name="connsiteY10" fmla="*/ 282415 h 1716405"/>
              <a:gd name="connsiteX11" fmla="*/ 962545 w 1490345"/>
              <a:gd name="connsiteY11" fmla="*/ 235475 h 1716405"/>
              <a:gd name="connsiteX12" fmla="*/ 985292 w 1490345"/>
              <a:gd name="connsiteY12" fmla="*/ 223151 h 1716405"/>
              <a:gd name="connsiteX13" fmla="*/ 1032783 w 1490345"/>
              <a:gd name="connsiteY13" fmla="*/ 200856 h 1716405"/>
              <a:gd name="connsiteX14" fmla="*/ 1252413 w 1490345"/>
              <a:gd name="connsiteY14" fmla="*/ 0 h 1716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0345" h="1716405">
                <a:moveTo>
                  <a:pt x="1252413" y="0"/>
                </a:moveTo>
                <a:cubicBezTo>
                  <a:pt x="1490345" y="346933"/>
                  <a:pt x="1490345" y="346933"/>
                  <a:pt x="1490345" y="346933"/>
                </a:cubicBezTo>
                <a:cubicBezTo>
                  <a:pt x="1338696" y="657347"/>
                  <a:pt x="1100764" y="1163399"/>
                  <a:pt x="810539" y="1661626"/>
                </a:cubicBezTo>
                <a:cubicBezTo>
                  <a:pt x="794851" y="1690320"/>
                  <a:pt x="771319" y="1716405"/>
                  <a:pt x="745173" y="1716405"/>
                </a:cubicBezTo>
                <a:cubicBezTo>
                  <a:pt x="719026" y="1716405"/>
                  <a:pt x="695495" y="1698146"/>
                  <a:pt x="674577" y="1672060"/>
                </a:cubicBezTo>
                <a:cubicBezTo>
                  <a:pt x="444489" y="1259914"/>
                  <a:pt x="201328" y="678215"/>
                  <a:pt x="0" y="310414"/>
                </a:cubicBezTo>
                <a:cubicBezTo>
                  <a:pt x="211786" y="2609"/>
                  <a:pt x="211786" y="2609"/>
                  <a:pt x="211786" y="2609"/>
                </a:cubicBezTo>
                <a:cubicBezTo>
                  <a:pt x="214401" y="5217"/>
                  <a:pt x="219630" y="5217"/>
                  <a:pt x="222245" y="7826"/>
                </a:cubicBezTo>
                <a:lnTo>
                  <a:pt x="249764" y="38862"/>
                </a:lnTo>
                <a:lnTo>
                  <a:pt x="306472" y="107466"/>
                </a:lnTo>
                <a:cubicBezTo>
                  <a:pt x="414764" y="215559"/>
                  <a:pt x="564368" y="282415"/>
                  <a:pt x="729615" y="282415"/>
                </a:cubicBezTo>
                <a:cubicBezTo>
                  <a:pt x="812239" y="282415"/>
                  <a:pt x="890952" y="265701"/>
                  <a:pt x="962545" y="235475"/>
                </a:cubicBezTo>
                <a:lnTo>
                  <a:pt x="985292" y="223151"/>
                </a:lnTo>
                <a:lnTo>
                  <a:pt x="1032783" y="200856"/>
                </a:lnTo>
                <a:cubicBezTo>
                  <a:pt x="1121027" y="152598"/>
                  <a:pt x="1196198" y="83473"/>
                  <a:pt x="1252413" y="0"/>
                </a:cubicBezTo>
                <a:close/>
              </a:path>
            </a:pathLst>
          </a:custGeom>
          <a:solidFill>
            <a:srgbClr val="1AA3AA"/>
          </a:solidFill>
          <a:ln>
            <a:noFill/>
          </a:ln>
        </p:spPr>
        <p:txBody>
          <a:bodyPr vert="horz" wrap="square" lIns="90000" tIns="46800" rIns="90000" bIns="46800" numCol="1" anchor="t" anchorCtr="0" compatLnSpc="1">
            <a:noAutofit/>
          </a:bodyPr>
          <a:lstStyle/>
          <a:p>
            <a:pPr>
              <a:lnSpc>
                <a:spcPct val="120000"/>
              </a:lnSpc>
            </a:pPr>
            <a:endParaRPr lang="zh-CN" altLang="en-US" sz="2000">
              <a:latin typeface="微软雅黑" panose="020B0503020204020204" pitchFamily="34" charset="-122"/>
              <a:ea typeface="微软雅黑" panose="020B0503020204020204" pitchFamily="34" charset="-122"/>
            </a:endParaRPr>
          </a:p>
        </p:txBody>
      </p:sp>
      <p:sp>
        <p:nvSpPr>
          <p:cNvPr id="2" name="文本框 1"/>
          <p:cNvSpPr txBox="1"/>
          <p:nvPr>
            <p:custDataLst>
              <p:tags r:id="rId3"/>
            </p:custDataLst>
          </p:nvPr>
        </p:nvSpPr>
        <p:spPr>
          <a:xfrm>
            <a:off x="1622425" y="1788541"/>
            <a:ext cx="3360668" cy="490562"/>
          </a:xfrm>
          <a:prstGeom prst="rect">
            <a:avLst/>
          </a:prstGeom>
          <a:noFill/>
        </p:spPr>
        <p:txBody>
          <a:bodyPr wrap="square" lIns="90000" tIns="46800" rIns="90000" bIns="0">
            <a:normAutofit/>
          </a:bodyPr>
          <a:lstStyle/>
          <a:p>
            <a:pPr algn="ctr">
              <a:lnSpc>
                <a:spcPct val="120000"/>
              </a:lnSpc>
            </a:pPr>
            <a:r>
              <a:rPr lang="zh-CN" altLang="en-US" b="1" spc="300">
                <a:solidFill>
                  <a:srgbClr val="000000"/>
                </a:solidFill>
                <a:uFillTx/>
                <a:latin typeface="微软雅黑" panose="020B0503020204020204" pitchFamily="34" charset="-122"/>
                <a:ea typeface="微软雅黑" panose="020B0503020204020204" pitchFamily="34" charset="-122"/>
                <a:cs typeface="+mj-cs"/>
              </a:rPr>
              <a:t>融资担保介绍</a:t>
            </a:r>
            <a:endParaRPr lang="zh-CN" altLang="en-US" b="1" spc="300">
              <a:solidFill>
                <a:srgbClr val="000000"/>
              </a:solidFill>
              <a:uFillTx/>
              <a:latin typeface="微软雅黑" panose="020B0503020204020204" pitchFamily="34" charset="-122"/>
              <a:ea typeface="微软雅黑" panose="020B0503020204020204" pitchFamily="34" charset="-122"/>
              <a:cs typeface="+mj-cs"/>
            </a:endParaRPr>
          </a:p>
        </p:txBody>
      </p:sp>
      <p:sp>
        <p:nvSpPr>
          <p:cNvPr id="9" name="矩形 8"/>
          <p:cNvSpPr/>
          <p:nvPr>
            <p:custDataLst>
              <p:tags r:id="rId4"/>
            </p:custDataLst>
          </p:nvPr>
        </p:nvSpPr>
        <p:spPr>
          <a:xfrm>
            <a:off x="1622425" y="2333625"/>
            <a:ext cx="3368040" cy="3496945"/>
          </a:xfrm>
          <a:prstGeom prst="rect">
            <a:avLst/>
          </a:prstGeom>
        </p:spPr>
        <p:txBody>
          <a:bodyPr wrap="square" lIns="90000" tIns="0" rIns="90000" bIns="46800">
            <a:normAutofit/>
          </a:bodyPr>
          <a:lstStyle/>
          <a:p>
            <a:pPr algn="just">
              <a:lnSpc>
                <a:spcPct val="120000"/>
              </a:lnSpc>
              <a:spcBef>
                <a:spcPts val="0"/>
              </a:spcBef>
              <a:spcAft>
                <a:spcPts val="0"/>
              </a:spcAft>
            </a:pPr>
            <a:r>
              <a:rPr lang="zh-CN" altLang="zh-CN" sz="1400" dirty="0">
                <a:latin typeface="+mn-ea"/>
                <a:ea typeface="+mn-ea"/>
                <a:cs typeface="+mn-ea"/>
                <a:sym typeface="+mn-ea"/>
              </a:rPr>
              <a:t>融资担保是担保业务中最主要的品种之一，是随着商业信用、金融信用的发展需要和担保对象的融资需求而产生的一种信用中介行为。信用担保机构通过介入包括银行在内的金融机构、企业或个人这些资金出借方与主要为企业和个人的资金需求方之间，作为第三方保证人为债务方向债权方提供信用担保——担保债务方履行合同或其他类资金约定的责任和义务。可参考国务院关于促进融资担保行业加快发展的意见（国发〔</a:t>
            </a:r>
            <a:r>
              <a:rPr lang="en-US" altLang="zh-CN" sz="1400" dirty="0">
                <a:latin typeface="+mn-ea"/>
                <a:ea typeface="+mn-ea"/>
                <a:cs typeface="+mn-ea"/>
                <a:sym typeface="+mn-ea"/>
              </a:rPr>
              <a:t>2015</a:t>
            </a:r>
            <a:r>
              <a:rPr lang="zh-CN" altLang="zh-CN" sz="1400" dirty="0">
                <a:latin typeface="+mn-ea"/>
                <a:ea typeface="+mn-ea"/>
                <a:cs typeface="+mn-ea"/>
                <a:sym typeface="+mn-ea"/>
              </a:rPr>
              <a:t>〕</a:t>
            </a:r>
            <a:r>
              <a:rPr lang="en-US" altLang="zh-CN" sz="1400" dirty="0">
                <a:latin typeface="+mn-ea"/>
                <a:ea typeface="+mn-ea"/>
                <a:cs typeface="+mn-ea"/>
                <a:sym typeface="+mn-ea"/>
              </a:rPr>
              <a:t>43</a:t>
            </a:r>
            <a:r>
              <a:rPr lang="zh-CN" altLang="zh-CN" sz="1400" dirty="0">
                <a:latin typeface="+mn-ea"/>
                <a:ea typeface="+mn-ea"/>
                <a:cs typeface="+mn-ea"/>
                <a:sym typeface="+mn-ea"/>
              </a:rPr>
              <a:t>号）。</a:t>
            </a:r>
            <a:endParaRPr lang="zh-CN" altLang="zh-CN" sz="1200" dirty="0">
              <a:solidFill>
                <a:schemeClr val="tx1"/>
              </a:solidFill>
              <a:latin typeface="+mn-lt"/>
              <a:ea typeface="+mn-ea"/>
            </a:endParaRPr>
          </a:p>
          <a:p>
            <a:pPr algn="r">
              <a:lnSpc>
                <a:spcPct val="120000"/>
              </a:lnSpc>
            </a:pPr>
            <a:endParaRPr lang="zh-CN" altLang="en-US" sz="1200" spc="150">
              <a:solidFill>
                <a:srgbClr val="000000"/>
              </a:solidFill>
              <a:uFillTx/>
              <a:latin typeface="微软雅黑" panose="020B0503020204020204" pitchFamily="34" charset="-122"/>
              <a:ea typeface="微软雅黑" panose="020B0503020204020204" pitchFamily="34" charset="-122"/>
            </a:endParaRPr>
          </a:p>
        </p:txBody>
      </p:sp>
      <p:sp>
        <p:nvSpPr>
          <p:cNvPr id="10" name="文本框 9"/>
          <p:cNvSpPr txBox="1"/>
          <p:nvPr>
            <p:custDataLst>
              <p:tags r:id="rId5"/>
            </p:custDataLst>
          </p:nvPr>
        </p:nvSpPr>
        <p:spPr>
          <a:xfrm>
            <a:off x="7297113" y="1788518"/>
            <a:ext cx="3360668" cy="490562"/>
          </a:xfrm>
          <a:prstGeom prst="rect">
            <a:avLst/>
          </a:prstGeom>
          <a:noFill/>
        </p:spPr>
        <p:txBody>
          <a:bodyPr wrap="square" lIns="90000" tIns="46800" rIns="90000" bIns="0">
            <a:normAutofit/>
          </a:bodyPr>
          <a:lstStyle/>
          <a:p>
            <a:pPr algn="ctr">
              <a:lnSpc>
                <a:spcPct val="120000"/>
              </a:lnSpc>
            </a:pPr>
            <a:r>
              <a:rPr lang="zh-CN" altLang="en-US" b="1" spc="300">
                <a:solidFill>
                  <a:srgbClr val="000000"/>
                </a:solidFill>
                <a:uFillTx/>
                <a:latin typeface="微软雅黑" panose="020B0503020204020204" pitchFamily="34" charset="-122"/>
                <a:ea typeface="微软雅黑" panose="020B0503020204020204" pitchFamily="34" charset="-122"/>
                <a:cs typeface="+mj-cs"/>
              </a:rPr>
              <a:t>融资担保实施</a:t>
            </a:r>
            <a:endParaRPr lang="zh-CN" altLang="en-US" b="1" spc="300">
              <a:solidFill>
                <a:srgbClr val="000000"/>
              </a:solidFill>
              <a:uFillTx/>
              <a:latin typeface="微软雅黑" panose="020B0503020204020204" pitchFamily="34" charset="-122"/>
              <a:ea typeface="微软雅黑" panose="020B0503020204020204" pitchFamily="34" charset="-122"/>
              <a:cs typeface="+mj-cs"/>
            </a:endParaRPr>
          </a:p>
        </p:txBody>
      </p:sp>
      <p:sp>
        <p:nvSpPr>
          <p:cNvPr id="11" name="矩形 10"/>
          <p:cNvSpPr/>
          <p:nvPr>
            <p:custDataLst>
              <p:tags r:id="rId6"/>
            </p:custDataLst>
          </p:nvPr>
        </p:nvSpPr>
        <p:spPr>
          <a:xfrm>
            <a:off x="7414895" y="2418715"/>
            <a:ext cx="3368040" cy="2952115"/>
          </a:xfrm>
          <a:prstGeom prst="rect">
            <a:avLst/>
          </a:prstGeom>
        </p:spPr>
        <p:txBody>
          <a:bodyPr wrap="square" lIns="90000" tIns="0" rIns="90000" bIns="46800">
            <a:normAutofit/>
          </a:bodyPr>
          <a:lstStyle/>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1.</a:t>
            </a:r>
            <a:r>
              <a:rPr lang="zh-CN" altLang="zh-CN" sz="1400" dirty="0">
                <a:latin typeface="+mn-ea"/>
                <a:ea typeface="+mn-ea"/>
                <a:cs typeface="+mn-ea"/>
                <a:sym typeface="+mn-ea"/>
              </a:rPr>
              <a:t>中小企业应尽量选择社会信誉度高、资信好、实力强、手续齐全、风险控制制度优良、操作规划的担保公司。</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2.</a:t>
            </a:r>
            <a:r>
              <a:rPr lang="zh-CN" altLang="zh-CN" sz="1400" dirty="0">
                <a:latin typeface="+mn-ea"/>
                <a:ea typeface="+mn-ea"/>
                <a:cs typeface="+mn-ea"/>
                <a:sym typeface="+mn-ea"/>
              </a:rPr>
              <a:t>中小企业不可轻信声称无须抵押贷款的担保公司。</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3.</a:t>
            </a:r>
            <a:r>
              <a:rPr lang="zh-CN" altLang="zh-CN" sz="1400" dirty="0">
                <a:latin typeface="+mn-ea"/>
                <a:ea typeface="+mn-ea"/>
                <a:cs typeface="+mn-ea"/>
                <a:sym typeface="+mn-ea"/>
              </a:rPr>
              <a:t>中小企业不要觉得能够获得越多贷款就越好。  </a:t>
            </a:r>
            <a:r>
              <a:rPr lang="zh-CN" altLang="zh-CN" sz="1200" dirty="0">
                <a:latin typeface="+mn-lt"/>
                <a:ea typeface="+mn-ea"/>
                <a:sym typeface="+mn-ea"/>
              </a:rPr>
              <a:t>              </a:t>
            </a:r>
            <a:endParaRPr lang="zh-CN" altLang="en-US" sz="1200" spc="150">
              <a:solidFill>
                <a:srgbClr val="000000"/>
              </a:solidFill>
              <a:uFillTx/>
              <a:latin typeface="微软雅黑" panose="020B0503020204020204" pitchFamily="34" charset="-122"/>
              <a:ea typeface="微软雅黑" panose="020B0503020204020204" pitchFamily="34" charset="-122"/>
            </a:endParaRPr>
          </a:p>
        </p:txBody>
      </p:sp>
      <p:sp>
        <p:nvSpPr>
          <p:cNvPr id="15" name="任意多边形 21"/>
          <p:cNvSpPr/>
          <p:nvPr>
            <p:custDataLst>
              <p:tags r:id="rId7"/>
            </p:custDataLst>
          </p:nvPr>
        </p:nvSpPr>
        <p:spPr bwMode="auto">
          <a:xfrm>
            <a:off x="5951079" y="2191810"/>
            <a:ext cx="523600" cy="495589"/>
          </a:xfrm>
          <a:custGeom>
            <a:avLst/>
            <a:gdLst>
              <a:gd name="T0" fmla="*/ 576551976 w 5778"/>
              <a:gd name="T1" fmla="*/ 0 h 5471"/>
              <a:gd name="T2" fmla="*/ 587313346 w 5778"/>
              <a:gd name="T3" fmla="*/ 1630345 h 5471"/>
              <a:gd name="T4" fmla="*/ 597313772 w 5778"/>
              <a:gd name="T5" fmla="*/ 5326145 h 5471"/>
              <a:gd name="T6" fmla="*/ 606227510 w 5778"/>
              <a:gd name="T7" fmla="*/ 10761067 h 5471"/>
              <a:gd name="T8" fmla="*/ 613836301 w 5778"/>
              <a:gd name="T9" fmla="*/ 17717886 h 5471"/>
              <a:gd name="T10" fmla="*/ 620141132 w 5778"/>
              <a:gd name="T11" fmla="*/ 26087495 h 5471"/>
              <a:gd name="T12" fmla="*/ 624815273 w 5778"/>
              <a:gd name="T13" fmla="*/ 35544220 h 5471"/>
              <a:gd name="T14" fmla="*/ 627424180 w 5778"/>
              <a:gd name="T15" fmla="*/ 45979283 h 5471"/>
              <a:gd name="T16" fmla="*/ 628076324 w 5778"/>
              <a:gd name="T17" fmla="*/ 382291463 h 5471"/>
              <a:gd name="T18" fmla="*/ 627424180 w 5778"/>
              <a:gd name="T19" fmla="*/ 390552294 h 5471"/>
              <a:gd name="T20" fmla="*/ 624815273 w 5778"/>
              <a:gd name="T21" fmla="*/ 400987358 h 5471"/>
              <a:gd name="T22" fmla="*/ 620141132 w 5778"/>
              <a:gd name="T23" fmla="*/ 410444083 h 5471"/>
              <a:gd name="T24" fmla="*/ 613836301 w 5778"/>
              <a:gd name="T25" fmla="*/ 418814021 h 5471"/>
              <a:gd name="T26" fmla="*/ 606227510 w 5778"/>
              <a:gd name="T27" fmla="*/ 425770511 h 5471"/>
              <a:gd name="T28" fmla="*/ 597313772 w 5778"/>
              <a:gd name="T29" fmla="*/ 431205433 h 5471"/>
              <a:gd name="T30" fmla="*/ 587313346 w 5778"/>
              <a:gd name="T31" fmla="*/ 434901233 h 5471"/>
              <a:gd name="T32" fmla="*/ 576551976 w 5778"/>
              <a:gd name="T33" fmla="*/ 436531907 h 5471"/>
              <a:gd name="T34" fmla="*/ 51633149 w 5778"/>
              <a:gd name="T35" fmla="*/ 436531907 h 5471"/>
              <a:gd name="T36" fmla="*/ 40871778 w 5778"/>
              <a:gd name="T37" fmla="*/ 434901233 h 5471"/>
              <a:gd name="T38" fmla="*/ 30871023 w 5778"/>
              <a:gd name="T39" fmla="*/ 431205433 h 5471"/>
              <a:gd name="T40" fmla="*/ 21957614 w 5778"/>
              <a:gd name="T41" fmla="*/ 425770511 h 5471"/>
              <a:gd name="T42" fmla="*/ 14131223 w 5778"/>
              <a:gd name="T43" fmla="*/ 418814021 h 5471"/>
              <a:gd name="T44" fmla="*/ 7826391 w 5778"/>
              <a:gd name="T45" fmla="*/ 410444083 h 5471"/>
              <a:gd name="T46" fmla="*/ 3369852 w 5778"/>
              <a:gd name="T47" fmla="*/ 400987358 h 5471"/>
              <a:gd name="T48" fmla="*/ 652144 w 5778"/>
              <a:gd name="T49" fmla="*/ 390552294 h 5471"/>
              <a:gd name="T50" fmla="*/ 0 w 5778"/>
              <a:gd name="T51" fmla="*/ 54240444 h 5471"/>
              <a:gd name="T52" fmla="*/ 652144 w 5778"/>
              <a:gd name="T53" fmla="*/ 45979283 h 5471"/>
              <a:gd name="T54" fmla="*/ 3369852 w 5778"/>
              <a:gd name="T55" fmla="*/ 35544220 h 5471"/>
              <a:gd name="T56" fmla="*/ 7826391 w 5778"/>
              <a:gd name="T57" fmla="*/ 26087495 h 5471"/>
              <a:gd name="T58" fmla="*/ 14131223 w 5778"/>
              <a:gd name="T59" fmla="*/ 17717886 h 5471"/>
              <a:gd name="T60" fmla="*/ 21957614 w 5778"/>
              <a:gd name="T61" fmla="*/ 10761067 h 5471"/>
              <a:gd name="T62" fmla="*/ 30871023 w 5778"/>
              <a:gd name="T63" fmla="*/ 5326145 h 5471"/>
              <a:gd name="T64" fmla="*/ 40871778 w 5778"/>
              <a:gd name="T65" fmla="*/ 1630345 h 5471"/>
              <a:gd name="T66" fmla="*/ 51633149 w 5778"/>
              <a:gd name="T67" fmla="*/ 0 h 5471"/>
              <a:gd name="T68" fmla="*/ 154355774 w 5778"/>
              <a:gd name="T69" fmla="*/ 556643094 h 5471"/>
              <a:gd name="T70" fmla="*/ 206749868 w 5778"/>
              <a:gd name="T71" fmla="*/ 548382263 h 5471"/>
              <a:gd name="T72" fmla="*/ 259143962 w 5778"/>
              <a:gd name="T73" fmla="*/ 543273344 h 5471"/>
              <a:gd name="T74" fmla="*/ 384150602 w 5778"/>
              <a:gd name="T75" fmla="*/ 543925679 h 5471"/>
              <a:gd name="T76" fmla="*/ 434370662 w 5778"/>
              <a:gd name="T77" fmla="*/ 549034269 h 5471"/>
              <a:gd name="T78" fmla="*/ 484699193 w 5778"/>
              <a:gd name="T79" fmla="*/ 556643094 h 5471"/>
              <a:gd name="T80" fmla="*/ 154355774 w 5778"/>
              <a:gd name="T81" fmla="*/ 556643094 h 5471"/>
              <a:gd name="T82" fmla="*/ 577856264 w 5778"/>
              <a:gd name="T83" fmla="*/ 339681647 h 5471"/>
              <a:gd name="T84" fmla="*/ 524049081 w 5778"/>
              <a:gd name="T85" fmla="*/ 365117135 h 5471"/>
              <a:gd name="T86" fmla="*/ 517309707 w 5778"/>
              <a:gd name="T87" fmla="*/ 366203922 h 5471"/>
              <a:gd name="T88" fmla="*/ 509700587 w 5778"/>
              <a:gd name="T89" fmla="*/ 370334502 h 5471"/>
              <a:gd name="T90" fmla="*/ 504156700 w 5778"/>
              <a:gd name="T91" fmla="*/ 376965318 h 5471"/>
              <a:gd name="T92" fmla="*/ 501548123 w 5778"/>
              <a:gd name="T93" fmla="*/ 385334927 h 5471"/>
              <a:gd name="T94" fmla="*/ 501874195 w 5778"/>
              <a:gd name="T95" fmla="*/ 392182969 h 5471"/>
              <a:gd name="T96" fmla="*/ 505243718 w 5778"/>
              <a:gd name="T97" fmla="*/ 400226574 h 5471"/>
              <a:gd name="T98" fmla="*/ 511439748 w 5778"/>
              <a:gd name="T99" fmla="*/ 406422280 h 5471"/>
              <a:gd name="T100" fmla="*/ 519483741 w 5778"/>
              <a:gd name="T101" fmla="*/ 409792077 h 5471"/>
              <a:gd name="T102" fmla="*/ 526331916 w 5778"/>
              <a:gd name="T103" fmla="*/ 410009302 h 5471"/>
              <a:gd name="T104" fmla="*/ 534701981 w 5778"/>
              <a:gd name="T105" fmla="*/ 407509396 h 5471"/>
              <a:gd name="T106" fmla="*/ 541441355 w 5778"/>
              <a:gd name="T107" fmla="*/ 402074474 h 5471"/>
              <a:gd name="T108" fmla="*/ 545572152 w 5778"/>
              <a:gd name="T109" fmla="*/ 394465649 h 5471"/>
              <a:gd name="T110" fmla="*/ 546659169 w 5778"/>
              <a:gd name="T111" fmla="*/ 387617608 h 5471"/>
              <a:gd name="T112" fmla="*/ 544811207 w 5778"/>
              <a:gd name="T113" fmla="*/ 378921666 h 5471"/>
              <a:gd name="T114" fmla="*/ 539919465 w 5778"/>
              <a:gd name="T115" fmla="*/ 371747622 h 5471"/>
              <a:gd name="T116" fmla="*/ 532854019 w 5778"/>
              <a:gd name="T117" fmla="*/ 366965035 h 5471"/>
              <a:gd name="T118" fmla="*/ 524049081 w 5778"/>
              <a:gd name="T119" fmla="*/ 365117135 h 54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778" h="5471">
                <a:moveTo>
                  <a:pt x="500" y="0"/>
                </a:moveTo>
                <a:lnTo>
                  <a:pt x="5278" y="0"/>
                </a:lnTo>
                <a:lnTo>
                  <a:pt x="5304" y="0"/>
                </a:lnTo>
                <a:lnTo>
                  <a:pt x="5328" y="2"/>
                </a:lnTo>
                <a:lnTo>
                  <a:pt x="5354" y="5"/>
                </a:lnTo>
                <a:lnTo>
                  <a:pt x="5379" y="10"/>
                </a:lnTo>
                <a:lnTo>
                  <a:pt x="5403" y="15"/>
                </a:lnTo>
                <a:lnTo>
                  <a:pt x="5427" y="22"/>
                </a:lnTo>
                <a:lnTo>
                  <a:pt x="5450" y="30"/>
                </a:lnTo>
                <a:lnTo>
                  <a:pt x="5472" y="39"/>
                </a:lnTo>
                <a:lnTo>
                  <a:pt x="5495" y="49"/>
                </a:lnTo>
                <a:lnTo>
                  <a:pt x="5516" y="60"/>
                </a:lnTo>
                <a:lnTo>
                  <a:pt x="5537" y="72"/>
                </a:lnTo>
                <a:lnTo>
                  <a:pt x="5557" y="85"/>
                </a:lnTo>
                <a:lnTo>
                  <a:pt x="5577" y="99"/>
                </a:lnTo>
                <a:lnTo>
                  <a:pt x="5596" y="113"/>
                </a:lnTo>
                <a:lnTo>
                  <a:pt x="5614" y="130"/>
                </a:lnTo>
                <a:lnTo>
                  <a:pt x="5631" y="146"/>
                </a:lnTo>
                <a:lnTo>
                  <a:pt x="5647" y="163"/>
                </a:lnTo>
                <a:lnTo>
                  <a:pt x="5663" y="181"/>
                </a:lnTo>
                <a:lnTo>
                  <a:pt x="5679" y="200"/>
                </a:lnTo>
                <a:lnTo>
                  <a:pt x="5692" y="220"/>
                </a:lnTo>
                <a:lnTo>
                  <a:pt x="5705" y="240"/>
                </a:lnTo>
                <a:lnTo>
                  <a:pt x="5718" y="261"/>
                </a:lnTo>
                <a:lnTo>
                  <a:pt x="5729" y="283"/>
                </a:lnTo>
                <a:lnTo>
                  <a:pt x="5739" y="305"/>
                </a:lnTo>
                <a:lnTo>
                  <a:pt x="5748" y="327"/>
                </a:lnTo>
                <a:lnTo>
                  <a:pt x="5755" y="351"/>
                </a:lnTo>
                <a:lnTo>
                  <a:pt x="5762" y="374"/>
                </a:lnTo>
                <a:lnTo>
                  <a:pt x="5768" y="399"/>
                </a:lnTo>
                <a:lnTo>
                  <a:pt x="5772" y="423"/>
                </a:lnTo>
                <a:lnTo>
                  <a:pt x="5775" y="448"/>
                </a:lnTo>
                <a:lnTo>
                  <a:pt x="5778" y="473"/>
                </a:lnTo>
                <a:lnTo>
                  <a:pt x="5778" y="499"/>
                </a:lnTo>
                <a:lnTo>
                  <a:pt x="5778" y="3517"/>
                </a:lnTo>
                <a:lnTo>
                  <a:pt x="5778" y="3543"/>
                </a:lnTo>
                <a:lnTo>
                  <a:pt x="5775" y="3568"/>
                </a:lnTo>
                <a:lnTo>
                  <a:pt x="5772" y="3593"/>
                </a:lnTo>
                <a:lnTo>
                  <a:pt x="5768" y="3617"/>
                </a:lnTo>
                <a:lnTo>
                  <a:pt x="5762" y="3642"/>
                </a:lnTo>
                <a:lnTo>
                  <a:pt x="5755" y="3665"/>
                </a:lnTo>
                <a:lnTo>
                  <a:pt x="5748" y="3689"/>
                </a:lnTo>
                <a:lnTo>
                  <a:pt x="5739" y="3711"/>
                </a:lnTo>
                <a:lnTo>
                  <a:pt x="5729" y="3733"/>
                </a:lnTo>
                <a:lnTo>
                  <a:pt x="5718" y="3754"/>
                </a:lnTo>
                <a:lnTo>
                  <a:pt x="5705" y="3776"/>
                </a:lnTo>
                <a:lnTo>
                  <a:pt x="5692" y="3796"/>
                </a:lnTo>
                <a:lnTo>
                  <a:pt x="5679" y="3816"/>
                </a:lnTo>
                <a:lnTo>
                  <a:pt x="5663" y="3835"/>
                </a:lnTo>
                <a:lnTo>
                  <a:pt x="5647" y="3853"/>
                </a:lnTo>
                <a:lnTo>
                  <a:pt x="5631" y="3870"/>
                </a:lnTo>
                <a:lnTo>
                  <a:pt x="5614" y="3887"/>
                </a:lnTo>
                <a:lnTo>
                  <a:pt x="5596" y="3903"/>
                </a:lnTo>
                <a:lnTo>
                  <a:pt x="5577" y="3917"/>
                </a:lnTo>
                <a:lnTo>
                  <a:pt x="5557" y="3932"/>
                </a:lnTo>
                <a:lnTo>
                  <a:pt x="5537" y="3944"/>
                </a:lnTo>
                <a:lnTo>
                  <a:pt x="5516" y="3956"/>
                </a:lnTo>
                <a:lnTo>
                  <a:pt x="5495" y="3967"/>
                </a:lnTo>
                <a:lnTo>
                  <a:pt x="5472" y="3977"/>
                </a:lnTo>
                <a:lnTo>
                  <a:pt x="5450" y="3986"/>
                </a:lnTo>
                <a:lnTo>
                  <a:pt x="5427" y="3994"/>
                </a:lnTo>
                <a:lnTo>
                  <a:pt x="5403" y="4001"/>
                </a:lnTo>
                <a:lnTo>
                  <a:pt x="5379" y="4006"/>
                </a:lnTo>
                <a:lnTo>
                  <a:pt x="5354" y="4011"/>
                </a:lnTo>
                <a:lnTo>
                  <a:pt x="5328" y="4014"/>
                </a:lnTo>
                <a:lnTo>
                  <a:pt x="5304" y="4016"/>
                </a:lnTo>
                <a:lnTo>
                  <a:pt x="5278" y="4016"/>
                </a:lnTo>
                <a:lnTo>
                  <a:pt x="500" y="4016"/>
                </a:lnTo>
                <a:lnTo>
                  <a:pt x="475" y="4016"/>
                </a:lnTo>
                <a:lnTo>
                  <a:pt x="449" y="4014"/>
                </a:lnTo>
                <a:lnTo>
                  <a:pt x="425" y="4011"/>
                </a:lnTo>
                <a:lnTo>
                  <a:pt x="400" y="4006"/>
                </a:lnTo>
                <a:lnTo>
                  <a:pt x="376" y="4001"/>
                </a:lnTo>
                <a:lnTo>
                  <a:pt x="352" y="3994"/>
                </a:lnTo>
                <a:lnTo>
                  <a:pt x="329" y="3986"/>
                </a:lnTo>
                <a:lnTo>
                  <a:pt x="305" y="3977"/>
                </a:lnTo>
                <a:lnTo>
                  <a:pt x="284" y="3967"/>
                </a:lnTo>
                <a:lnTo>
                  <a:pt x="262" y="3956"/>
                </a:lnTo>
                <a:lnTo>
                  <a:pt x="242" y="3944"/>
                </a:lnTo>
                <a:lnTo>
                  <a:pt x="221" y="3932"/>
                </a:lnTo>
                <a:lnTo>
                  <a:pt x="202" y="3917"/>
                </a:lnTo>
                <a:lnTo>
                  <a:pt x="183" y="3903"/>
                </a:lnTo>
                <a:lnTo>
                  <a:pt x="165" y="3887"/>
                </a:lnTo>
                <a:lnTo>
                  <a:pt x="147" y="3870"/>
                </a:lnTo>
                <a:lnTo>
                  <a:pt x="130" y="3853"/>
                </a:lnTo>
                <a:lnTo>
                  <a:pt x="115" y="3835"/>
                </a:lnTo>
                <a:lnTo>
                  <a:pt x="100" y="3816"/>
                </a:lnTo>
                <a:lnTo>
                  <a:pt x="86" y="3796"/>
                </a:lnTo>
                <a:lnTo>
                  <a:pt x="72" y="3776"/>
                </a:lnTo>
                <a:lnTo>
                  <a:pt x="61" y="3754"/>
                </a:lnTo>
                <a:lnTo>
                  <a:pt x="50" y="3733"/>
                </a:lnTo>
                <a:lnTo>
                  <a:pt x="40" y="3711"/>
                </a:lnTo>
                <a:lnTo>
                  <a:pt x="31" y="3689"/>
                </a:lnTo>
                <a:lnTo>
                  <a:pt x="22" y="3665"/>
                </a:lnTo>
                <a:lnTo>
                  <a:pt x="16" y="3642"/>
                </a:lnTo>
                <a:lnTo>
                  <a:pt x="10" y="3617"/>
                </a:lnTo>
                <a:lnTo>
                  <a:pt x="6" y="3593"/>
                </a:lnTo>
                <a:lnTo>
                  <a:pt x="3" y="3568"/>
                </a:lnTo>
                <a:lnTo>
                  <a:pt x="1" y="3543"/>
                </a:lnTo>
                <a:lnTo>
                  <a:pt x="0" y="3517"/>
                </a:lnTo>
                <a:lnTo>
                  <a:pt x="0" y="499"/>
                </a:lnTo>
                <a:lnTo>
                  <a:pt x="1" y="473"/>
                </a:lnTo>
                <a:lnTo>
                  <a:pt x="3" y="448"/>
                </a:lnTo>
                <a:lnTo>
                  <a:pt x="6" y="423"/>
                </a:lnTo>
                <a:lnTo>
                  <a:pt x="10" y="399"/>
                </a:lnTo>
                <a:lnTo>
                  <a:pt x="16" y="374"/>
                </a:lnTo>
                <a:lnTo>
                  <a:pt x="22" y="351"/>
                </a:lnTo>
                <a:lnTo>
                  <a:pt x="31" y="327"/>
                </a:lnTo>
                <a:lnTo>
                  <a:pt x="40" y="305"/>
                </a:lnTo>
                <a:lnTo>
                  <a:pt x="50" y="283"/>
                </a:lnTo>
                <a:lnTo>
                  <a:pt x="61" y="261"/>
                </a:lnTo>
                <a:lnTo>
                  <a:pt x="72" y="240"/>
                </a:lnTo>
                <a:lnTo>
                  <a:pt x="86" y="220"/>
                </a:lnTo>
                <a:lnTo>
                  <a:pt x="100" y="200"/>
                </a:lnTo>
                <a:lnTo>
                  <a:pt x="115" y="181"/>
                </a:lnTo>
                <a:lnTo>
                  <a:pt x="130" y="163"/>
                </a:lnTo>
                <a:lnTo>
                  <a:pt x="147" y="146"/>
                </a:lnTo>
                <a:lnTo>
                  <a:pt x="165" y="130"/>
                </a:lnTo>
                <a:lnTo>
                  <a:pt x="183" y="113"/>
                </a:lnTo>
                <a:lnTo>
                  <a:pt x="202" y="99"/>
                </a:lnTo>
                <a:lnTo>
                  <a:pt x="221" y="85"/>
                </a:lnTo>
                <a:lnTo>
                  <a:pt x="242" y="72"/>
                </a:lnTo>
                <a:lnTo>
                  <a:pt x="262" y="60"/>
                </a:lnTo>
                <a:lnTo>
                  <a:pt x="284" y="49"/>
                </a:lnTo>
                <a:lnTo>
                  <a:pt x="305" y="39"/>
                </a:lnTo>
                <a:lnTo>
                  <a:pt x="329" y="30"/>
                </a:lnTo>
                <a:lnTo>
                  <a:pt x="352" y="22"/>
                </a:lnTo>
                <a:lnTo>
                  <a:pt x="376" y="15"/>
                </a:lnTo>
                <a:lnTo>
                  <a:pt x="400" y="10"/>
                </a:lnTo>
                <a:lnTo>
                  <a:pt x="425" y="5"/>
                </a:lnTo>
                <a:lnTo>
                  <a:pt x="449" y="2"/>
                </a:lnTo>
                <a:lnTo>
                  <a:pt x="475" y="0"/>
                </a:lnTo>
                <a:lnTo>
                  <a:pt x="500" y="0"/>
                </a:lnTo>
                <a:close/>
                <a:moveTo>
                  <a:pt x="1420" y="5121"/>
                </a:moveTo>
                <a:lnTo>
                  <a:pt x="1420" y="5121"/>
                </a:lnTo>
                <a:lnTo>
                  <a:pt x="1541" y="5100"/>
                </a:lnTo>
                <a:lnTo>
                  <a:pt x="1661" y="5080"/>
                </a:lnTo>
                <a:lnTo>
                  <a:pt x="1781" y="5061"/>
                </a:lnTo>
                <a:lnTo>
                  <a:pt x="1902" y="5045"/>
                </a:lnTo>
                <a:lnTo>
                  <a:pt x="2022" y="5031"/>
                </a:lnTo>
                <a:lnTo>
                  <a:pt x="2144" y="5018"/>
                </a:lnTo>
                <a:lnTo>
                  <a:pt x="2264" y="5007"/>
                </a:lnTo>
                <a:lnTo>
                  <a:pt x="2384" y="4998"/>
                </a:lnTo>
                <a:lnTo>
                  <a:pt x="2384" y="4304"/>
                </a:lnTo>
                <a:lnTo>
                  <a:pt x="3534" y="4304"/>
                </a:lnTo>
                <a:lnTo>
                  <a:pt x="3534" y="5004"/>
                </a:lnTo>
                <a:lnTo>
                  <a:pt x="3650" y="5014"/>
                </a:lnTo>
                <a:lnTo>
                  <a:pt x="3766" y="5025"/>
                </a:lnTo>
                <a:lnTo>
                  <a:pt x="3880" y="5037"/>
                </a:lnTo>
                <a:lnTo>
                  <a:pt x="3996" y="5051"/>
                </a:lnTo>
                <a:lnTo>
                  <a:pt x="4112" y="5066"/>
                </a:lnTo>
                <a:lnTo>
                  <a:pt x="4227" y="5083"/>
                </a:lnTo>
                <a:lnTo>
                  <a:pt x="4343" y="5102"/>
                </a:lnTo>
                <a:lnTo>
                  <a:pt x="4459" y="5121"/>
                </a:lnTo>
                <a:lnTo>
                  <a:pt x="4459" y="5471"/>
                </a:lnTo>
                <a:lnTo>
                  <a:pt x="1420" y="5471"/>
                </a:lnTo>
                <a:lnTo>
                  <a:pt x="1420" y="5121"/>
                </a:lnTo>
                <a:close/>
                <a:moveTo>
                  <a:pt x="443" y="467"/>
                </a:moveTo>
                <a:lnTo>
                  <a:pt x="443" y="3125"/>
                </a:lnTo>
                <a:lnTo>
                  <a:pt x="5316" y="3125"/>
                </a:lnTo>
                <a:lnTo>
                  <a:pt x="5316" y="467"/>
                </a:lnTo>
                <a:lnTo>
                  <a:pt x="443" y="467"/>
                </a:lnTo>
                <a:close/>
                <a:moveTo>
                  <a:pt x="4821" y="3359"/>
                </a:moveTo>
                <a:lnTo>
                  <a:pt x="4821" y="3359"/>
                </a:lnTo>
                <a:lnTo>
                  <a:pt x="4800" y="3360"/>
                </a:lnTo>
                <a:lnTo>
                  <a:pt x="4779" y="3363"/>
                </a:lnTo>
                <a:lnTo>
                  <a:pt x="4759" y="3369"/>
                </a:lnTo>
                <a:lnTo>
                  <a:pt x="4740" y="3376"/>
                </a:lnTo>
                <a:lnTo>
                  <a:pt x="4722" y="3384"/>
                </a:lnTo>
                <a:lnTo>
                  <a:pt x="4705" y="3394"/>
                </a:lnTo>
                <a:lnTo>
                  <a:pt x="4689" y="3407"/>
                </a:lnTo>
                <a:lnTo>
                  <a:pt x="4674" y="3420"/>
                </a:lnTo>
                <a:lnTo>
                  <a:pt x="4661" y="3435"/>
                </a:lnTo>
                <a:lnTo>
                  <a:pt x="4648" y="3450"/>
                </a:lnTo>
                <a:lnTo>
                  <a:pt x="4638" y="3468"/>
                </a:lnTo>
                <a:lnTo>
                  <a:pt x="4630" y="3486"/>
                </a:lnTo>
                <a:lnTo>
                  <a:pt x="4623" y="3505"/>
                </a:lnTo>
                <a:lnTo>
                  <a:pt x="4617" y="3525"/>
                </a:lnTo>
                <a:lnTo>
                  <a:pt x="4614" y="3545"/>
                </a:lnTo>
                <a:lnTo>
                  <a:pt x="4613" y="3566"/>
                </a:lnTo>
                <a:lnTo>
                  <a:pt x="4614" y="3587"/>
                </a:lnTo>
                <a:lnTo>
                  <a:pt x="4617" y="3608"/>
                </a:lnTo>
                <a:lnTo>
                  <a:pt x="4623" y="3629"/>
                </a:lnTo>
                <a:lnTo>
                  <a:pt x="4630" y="3647"/>
                </a:lnTo>
                <a:lnTo>
                  <a:pt x="4638" y="3665"/>
                </a:lnTo>
                <a:lnTo>
                  <a:pt x="4648" y="3682"/>
                </a:lnTo>
                <a:lnTo>
                  <a:pt x="4661" y="3699"/>
                </a:lnTo>
                <a:lnTo>
                  <a:pt x="4674" y="3713"/>
                </a:lnTo>
                <a:lnTo>
                  <a:pt x="4689" y="3727"/>
                </a:lnTo>
                <a:lnTo>
                  <a:pt x="4705" y="3739"/>
                </a:lnTo>
                <a:lnTo>
                  <a:pt x="4722" y="3749"/>
                </a:lnTo>
                <a:lnTo>
                  <a:pt x="4740" y="3758"/>
                </a:lnTo>
                <a:lnTo>
                  <a:pt x="4759" y="3765"/>
                </a:lnTo>
                <a:lnTo>
                  <a:pt x="4779" y="3770"/>
                </a:lnTo>
                <a:lnTo>
                  <a:pt x="4800" y="3772"/>
                </a:lnTo>
                <a:lnTo>
                  <a:pt x="4821" y="3773"/>
                </a:lnTo>
                <a:lnTo>
                  <a:pt x="4842" y="3772"/>
                </a:lnTo>
                <a:lnTo>
                  <a:pt x="4863" y="3770"/>
                </a:lnTo>
                <a:lnTo>
                  <a:pt x="4883" y="3765"/>
                </a:lnTo>
                <a:lnTo>
                  <a:pt x="4902" y="3758"/>
                </a:lnTo>
                <a:lnTo>
                  <a:pt x="4919" y="3749"/>
                </a:lnTo>
                <a:lnTo>
                  <a:pt x="4937" y="3739"/>
                </a:lnTo>
                <a:lnTo>
                  <a:pt x="4953" y="3727"/>
                </a:lnTo>
                <a:lnTo>
                  <a:pt x="4967" y="3713"/>
                </a:lnTo>
                <a:lnTo>
                  <a:pt x="4981" y="3699"/>
                </a:lnTo>
                <a:lnTo>
                  <a:pt x="4993" y="3682"/>
                </a:lnTo>
                <a:lnTo>
                  <a:pt x="5003" y="3665"/>
                </a:lnTo>
                <a:lnTo>
                  <a:pt x="5012" y="3647"/>
                </a:lnTo>
                <a:lnTo>
                  <a:pt x="5019" y="3629"/>
                </a:lnTo>
                <a:lnTo>
                  <a:pt x="5024" y="3608"/>
                </a:lnTo>
                <a:lnTo>
                  <a:pt x="5027" y="3587"/>
                </a:lnTo>
                <a:lnTo>
                  <a:pt x="5029" y="3566"/>
                </a:lnTo>
                <a:lnTo>
                  <a:pt x="5027" y="3545"/>
                </a:lnTo>
                <a:lnTo>
                  <a:pt x="5024" y="3525"/>
                </a:lnTo>
                <a:lnTo>
                  <a:pt x="5019" y="3505"/>
                </a:lnTo>
                <a:lnTo>
                  <a:pt x="5012" y="3486"/>
                </a:lnTo>
                <a:lnTo>
                  <a:pt x="5003" y="3468"/>
                </a:lnTo>
                <a:lnTo>
                  <a:pt x="4993" y="3450"/>
                </a:lnTo>
                <a:lnTo>
                  <a:pt x="4981" y="3435"/>
                </a:lnTo>
                <a:lnTo>
                  <a:pt x="4967" y="3420"/>
                </a:lnTo>
                <a:lnTo>
                  <a:pt x="4953" y="3407"/>
                </a:lnTo>
                <a:lnTo>
                  <a:pt x="4937" y="3394"/>
                </a:lnTo>
                <a:lnTo>
                  <a:pt x="4919" y="3384"/>
                </a:lnTo>
                <a:lnTo>
                  <a:pt x="4902" y="3376"/>
                </a:lnTo>
                <a:lnTo>
                  <a:pt x="4883" y="3369"/>
                </a:lnTo>
                <a:lnTo>
                  <a:pt x="4863" y="3363"/>
                </a:lnTo>
                <a:lnTo>
                  <a:pt x="4842" y="3360"/>
                </a:lnTo>
                <a:lnTo>
                  <a:pt x="4821" y="3359"/>
                </a:lnTo>
                <a:close/>
              </a:path>
            </a:pathLst>
          </a:custGeom>
          <a:solidFill>
            <a:sysClr val="window" lastClr="FFFFFF"/>
          </a:solidFill>
          <a:ln>
            <a:noFill/>
          </a:ln>
        </p:spPr>
        <p:txBody>
          <a:bodyPr lIns="90000" tIns="46800" rIns="90000" bIns="46800" anchor="ct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ctr">
              <a:lnSpc>
                <a:spcPct val="120000"/>
              </a:lnSpc>
            </a:pPr>
            <a:endParaRPr dirty="0">
              <a:latin typeface="微软雅黑" panose="020B0503020204020204" pitchFamily="34" charset="-122"/>
              <a:ea typeface="微软雅黑" panose="020B0503020204020204" pitchFamily="34" charset="-122"/>
            </a:endParaRPr>
          </a:p>
        </p:txBody>
      </p:sp>
      <p:sp>
        <p:nvSpPr>
          <p:cNvPr id="18" name="Oval 5"/>
          <p:cNvSpPr>
            <a:spLocks noChangeArrowheads="1"/>
          </p:cNvSpPr>
          <p:nvPr>
            <p:custDataLst>
              <p:tags r:id="rId8"/>
            </p:custDataLst>
          </p:nvPr>
        </p:nvSpPr>
        <p:spPr bwMode="auto">
          <a:xfrm>
            <a:off x="5656599" y="3004864"/>
            <a:ext cx="1170739" cy="1168585"/>
          </a:xfrm>
          <a:prstGeom prst="ellipse">
            <a:avLst/>
          </a:pr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22" name="任意多边形 17"/>
          <p:cNvSpPr/>
          <p:nvPr>
            <p:custDataLst>
              <p:tags r:id="rId9"/>
            </p:custDataLst>
          </p:nvPr>
        </p:nvSpPr>
        <p:spPr bwMode="auto">
          <a:xfrm>
            <a:off x="5951079" y="4513825"/>
            <a:ext cx="600452" cy="467577"/>
          </a:xfrm>
          <a:custGeom>
            <a:avLst/>
            <a:gdLst>
              <a:gd name="T0" fmla="*/ 1055979 w 1565275"/>
              <a:gd name="T1" fmla="*/ 493267 h 1217613"/>
              <a:gd name="T2" fmla="*/ 1161228 w 1565275"/>
              <a:gd name="T3" fmla="*/ 547049 h 1217613"/>
              <a:gd name="T4" fmla="*/ 1242015 w 1565275"/>
              <a:gd name="T5" fmla="*/ 632068 h 1217613"/>
              <a:gd name="T6" fmla="*/ 1291260 w 1565275"/>
              <a:gd name="T7" fmla="*/ 740597 h 1217613"/>
              <a:gd name="T8" fmla="*/ 1300271 w 1565275"/>
              <a:gd name="T9" fmla="*/ 863940 h 1217613"/>
              <a:gd name="T10" fmla="*/ 1267763 w 1565275"/>
              <a:gd name="T11" fmla="*/ 980198 h 1217613"/>
              <a:gd name="T12" fmla="*/ 1199529 w 1565275"/>
              <a:gd name="T13" fmla="*/ 1076166 h 1217613"/>
              <a:gd name="T14" fmla="*/ 1103937 w 1565275"/>
              <a:gd name="T15" fmla="*/ 1144439 h 1217613"/>
              <a:gd name="T16" fmla="*/ 987422 w 1565275"/>
              <a:gd name="T17" fmla="*/ 1177288 h 1217613"/>
              <a:gd name="T18" fmla="*/ 864150 w 1565275"/>
              <a:gd name="T19" fmla="*/ 1167949 h 1217613"/>
              <a:gd name="T20" fmla="*/ 756005 w 1565275"/>
              <a:gd name="T21" fmla="*/ 1118999 h 1217613"/>
              <a:gd name="T22" fmla="*/ 670712 w 1565275"/>
              <a:gd name="T23" fmla="*/ 1037843 h 1217613"/>
              <a:gd name="T24" fmla="*/ 616639 w 1565275"/>
              <a:gd name="T25" fmla="*/ 932213 h 1217613"/>
              <a:gd name="T26" fmla="*/ 601512 w 1565275"/>
              <a:gd name="T27" fmla="*/ 810159 h 1217613"/>
              <a:gd name="T28" fmla="*/ 628869 w 1565275"/>
              <a:gd name="T29" fmla="*/ 691646 h 1217613"/>
              <a:gd name="T30" fmla="*/ 692276 w 1565275"/>
              <a:gd name="T31" fmla="*/ 592135 h 1217613"/>
              <a:gd name="T32" fmla="*/ 784650 w 1565275"/>
              <a:gd name="T33" fmla="*/ 519675 h 1217613"/>
              <a:gd name="T34" fmla="*/ 898589 w 1565275"/>
              <a:gd name="T35" fmla="*/ 481673 h 1217613"/>
              <a:gd name="T36" fmla="*/ 912431 w 1565275"/>
              <a:gd name="T37" fmla="*/ 317221 h 1217613"/>
              <a:gd name="T38" fmla="*/ 823602 w 1565275"/>
              <a:gd name="T39" fmla="*/ 331714 h 1217613"/>
              <a:gd name="T40" fmla="*/ 740887 w 1565275"/>
              <a:gd name="T41" fmla="*/ 361019 h 1217613"/>
              <a:gd name="T42" fmla="*/ 665254 w 1565275"/>
              <a:gd name="T43" fmla="*/ 403530 h 1217613"/>
              <a:gd name="T44" fmla="*/ 598310 w 1565275"/>
              <a:gd name="T45" fmla="*/ 457313 h 1217613"/>
              <a:gd name="T46" fmla="*/ 541344 w 1565275"/>
              <a:gd name="T47" fmla="*/ 521723 h 1217613"/>
              <a:gd name="T48" fmla="*/ 495320 w 1565275"/>
              <a:gd name="T49" fmla="*/ 595151 h 1217613"/>
              <a:gd name="T50" fmla="*/ 462813 w 1565275"/>
              <a:gd name="T51" fmla="*/ 675987 h 1217613"/>
              <a:gd name="T52" fmla="*/ 443825 w 1565275"/>
              <a:gd name="T53" fmla="*/ 763263 h 1217613"/>
              <a:gd name="T54" fmla="*/ 440284 w 1565275"/>
              <a:gd name="T55" fmla="*/ 854725 h 1217613"/>
              <a:gd name="T56" fmla="*/ 452514 w 1565275"/>
              <a:gd name="T57" fmla="*/ 943933 h 1217613"/>
              <a:gd name="T58" fmla="*/ 479550 w 1565275"/>
              <a:gd name="T59" fmla="*/ 1027666 h 1217613"/>
              <a:gd name="T60" fmla="*/ 520101 w 1565275"/>
              <a:gd name="T61" fmla="*/ 1104315 h 1217613"/>
              <a:gd name="T62" fmla="*/ 572562 w 1565275"/>
              <a:gd name="T63" fmla="*/ 1172911 h 1217613"/>
              <a:gd name="T64" fmla="*/ 635322 w 1565275"/>
              <a:gd name="T65" fmla="*/ 1231525 h 1217613"/>
              <a:gd name="T66" fmla="*/ 707737 w 1565275"/>
              <a:gd name="T67" fmla="*/ 1279189 h 1217613"/>
              <a:gd name="T68" fmla="*/ 787554 w 1565275"/>
              <a:gd name="T69" fmla="*/ 1313648 h 1217613"/>
              <a:gd name="T70" fmla="*/ 873809 w 1565275"/>
              <a:gd name="T71" fmla="*/ 1334903 h 1217613"/>
              <a:gd name="T72" fmla="*/ 965213 w 1565275"/>
              <a:gd name="T73" fmla="*/ 1340701 h 1217613"/>
              <a:gd name="T74" fmla="*/ 1055008 w 1565275"/>
              <a:gd name="T75" fmla="*/ 1330395 h 1217613"/>
              <a:gd name="T76" fmla="*/ 1139653 w 1565275"/>
              <a:gd name="T77" fmla="*/ 1305275 h 1217613"/>
              <a:gd name="T78" fmla="*/ 1217540 w 1565275"/>
              <a:gd name="T79" fmla="*/ 1266629 h 1217613"/>
              <a:gd name="T80" fmla="*/ 1286736 w 1565275"/>
              <a:gd name="T81" fmla="*/ 1215745 h 1217613"/>
              <a:gd name="T82" fmla="*/ 1346921 w 1565275"/>
              <a:gd name="T83" fmla="*/ 1154232 h 1217613"/>
              <a:gd name="T84" fmla="*/ 1395841 w 1565275"/>
              <a:gd name="T85" fmla="*/ 1083060 h 1217613"/>
              <a:gd name="T86" fmla="*/ 1432854 w 1565275"/>
              <a:gd name="T87" fmla="*/ 1004478 h 1217613"/>
              <a:gd name="T88" fmla="*/ 1456026 w 1565275"/>
              <a:gd name="T89" fmla="*/ 918813 h 1217613"/>
              <a:gd name="T90" fmla="*/ 1464072 w 1565275"/>
              <a:gd name="T91" fmla="*/ 828316 h 1217613"/>
              <a:gd name="T92" fmla="*/ 1456026 w 1565275"/>
              <a:gd name="T93" fmla="*/ 737821 h 1217613"/>
              <a:gd name="T94" fmla="*/ 1432854 w 1565275"/>
              <a:gd name="T95" fmla="*/ 652155 h 1217613"/>
              <a:gd name="T96" fmla="*/ 1395841 w 1565275"/>
              <a:gd name="T97" fmla="*/ 573252 h 1217613"/>
              <a:gd name="T98" fmla="*/ 1346921 w 1565275"/>
              <a:gd name="T99" fmla="*/ 502079 h 1217613"/>
              <a:gd name="T100" fmla="*/ 1286736 w 1565275"/>
              <a:gd name="T101" fmla="*/ 440889 h 1217613"/>
              <a:gd name="T102" fmla="*/ 1217540 w 1565275"/>
              <a:gd name="T103" fmla="*/ 390005 h 1217613"/>
              <a:gd name="T104" fmla="*/ 1139653 w 1565275"/>
              <a:gd name="T105" fmla="*/ 351358 h 1217613"/>
              <a:gd name="T106" fmla="*/ 1055008 w 1565275"/>
              <a:gd name="T107" fmla="*/ 325916 h 1217613"/>
              <a:gd name="T108" fmla="*/ 965213 w 1565275"/>
              <a:gd name="T109" fmla="*/ 315933 h 1217613"/>
              <a:gd name="T110" fmla="*/ 79215 w 1565275"/>
              <a:gd name="T111" fmla="*/ 78563 h 1217613"/>
              <a:gd name="T112" fmla="*/ 1903712 w 1565275"/>
              <a:gd name="T113" fmla="*/ 246370 h 1217613"/>
              <a:gd name="T114" fmla="*/ 1903712 w 1565275"/>
              <a:gd name="T115" fmla="*/ 1482725 h 1217613"/>
              <a:gd name="T116" fmla="*/ 323 w 1565275"/>
              <a:gd name="T117" fmla="*/ 415447 h 1217613"/>
              <a:gd name="T118" fmla="*/ 454446 w 1565275"/>
              <a:gd name="T119" fmla="*/ 170044 h 1217613"/>
              <a:gd name="T120" fmla="*/ 533942 w 1565275"/>
              <a:gd name="T121" fmla="*/ 159416 h 121761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565275" h="1217613">
                <a:moveTo>
                  <a:pt x="781977" y="392112"/>
                </a:moveTo>
                <a:lnTo>
                  <a:pt x="796787" y="392377"/>
                </a:lnTo>
                <a:lnTo>
                  <a:pt x="811332" y="393699"/>
                </a:lnTo>
                <a:lnTo>
                  <a:pt x="825878" y="395550"/>
                </a:lnTo>
                <a:lnTo>
                  <a:pt x="840159" y="397930"/>
                </a:lnTo>
                <a:lnTo>
                  <a:pt x="854175" y="401104"/>
                </a:lnTo>
                <a:lnTo>
                  <a:pt x="867663" y="405071"/>
                </a:lnTo>
                <a:lnTo>
                  <a:pt x="881150" y="409302"/>
                </a:lnTo>
                <a:lnTo>
                  <a:pt x="894109" y="414856"/>
                </a:lnTo>
                <a:lnTo>
                  <a:pt x="907068" y="420410"/>
                </a:lnTo>
                <a:lnTo>
                  <a:pt x="919233" y="426757"/>
                </a:lnTo>
                <a:lnTo>
                  <a:pt x="931398" y="433897"/>
                </a:lnTo>
                <a:lnTo>
                  <a:pt x="943034" y="441302"/>
                </a:lnTo>
                <a:lnTo>
                  <a:pt x="954142" y="449236"/>
                </a:lnTo>
                <a:lnTo>
                  <a:pt x="965249" y="457963"/>
                </a:lnTo>
                <a:lnTo>
                  <a:pt x="975563" y="466955"/>
                </a:lnTo>
                <a:lnTo>
                  <a:pt x="985613" y="476476"/>
                </a:lnTo>
                <a:lnTo>
                  <a:pt x="995398" y="486261"/>
                </a:lnTo>
                <a:lnTo>
                  <a:pt x="1004125" y="496839"/>
                </a:lnTo>
                <a:lnTo>
                  <a:pt x="1012852" y="507947"/>
                </a:lnTo>
                <a:lnTo>
                  <a:pt x="1020522" y="519054"/>
                </a:lnTo>
                <a:lnTo>
                  <a:pt x="1028191" y="530690"/>
                </a:lnTo>
                <a:lnTo>
                  <a:pt x="1035332" y="542591"/>
                </a:lnTo>
                <a:lnTo>
                  <a:pt x="1041679" y="555021"/>
                </a:lnTo>
                <a:lnTo>
                  <a:pt x="1047232" y="567979"/>
                </a:lnTo>
                <a:lnTo>
                  <a:pt x="1052522" y="580938"/>
                </a:lnTo>
                <a:lnTo>
                  <a:pt x="1057018" y="594426"/>
                </a:lnTo>
                <a:lnTo>
                  <a:pt x="1060985" y="608178"/>
                </a:lnTo>
                <a:lnTo>
                  <a:pt x="1064158" y="622194"/>
                </a:lnTo>
                <a:lnTo>
                  <a:pt x="1066538" y="636211"/>
                </a:lnTo>
                <a:lnTo>
                  <a:pt x="1068389" y="650756"/>
                </a:lnTo>
                <a:lnTo>
                  <a:pt x="1069712" y="665302"/>
                </a:lnTo>
                <a:lnTo>
                  <a:pt x="1069976" y="680111"/>
                </a:lnTo>
                <a:lnTo>
                  <a:pt x="1069712" y="694921"/>
                </a:lnTo>
                <a:lnTo>
                  <a:pt x="1068389" y="709467"/>
                </a:lnTo>
                <a:lnTo>
                  <a:pt x="1066538" y="723748"/>
                </a:lnTo>
                <a:lnTo>
                  <a:pt x="1064158" y="738029"/>
                </a:lnTo>
                <a:lnTo>
                  <a:pt x="1060985" y="752045"/>
                </a:lnTo>
                <a:lnTo>
                  <a:pt x="1057018" y="765533"/>
                </a:lnTo>
                <a:lnTo>
                  <a:pt x="1052522" y="779285"/>
                </a:lnTo>
                <a:lnTo>
                  <a:pt x="1047232" y="792243"/>
                </a:lnTo>
                <a:lnTo>
                  <a:pt x="1041679" y="804938"/>
                </a:lnTo>
                <a:lnTo>
                  <a:pt x="1035332" y="817632"/>
                </a:lnTo>
                <a:lnTo>
                  <a:pt x="1028191" y="829533"/>
                </a:lnTo>
                <a:lnTo>
                  <a:pt x="1020522" y="841169"/>
                </a:lnTo>
                <a:lnTo>
                  <a:pt x="1012852" y="852276"/>
                </a:lnTo>
                <a:lnTo>
                  <a:pt x="1004125" y="863384"/>
                </a:lnTo>
                <a:lnTo>
                  <a:pt x="995398" y="873962"/>
                </a:lnTo>
                <a:lnTo>
                  <a:pt x="985613" y="883747"/>
                </a:lnTo>
                <a:lnTo>
                  <a:pt x="975563" y="893268"/>
                </a:lnTo>
                <a:lnTo>
                  <a:pt x="965249" y="902524"/>
                </a:lnTo>
                <a:lnTo>
                  <a:pt x="954142" y="910987"/>
                </a:lnTo>
                <a:lnTo>
                  <a:pt x="943034" y="918921"/>
                </a:lnTo>
                <a:lnTo>
                  <a:pt x="931398" y="926590"/>
                </a:lnTo>
                <a:lnTo>
                  <a:pt x="919233" y="933466"/>
                </a:lnTo>
                <a:lnTo>
                  <a:pt x="907068" y="939813"/>
                </a:lnTo>
                <a:lnTo>
                  <a:pt x="894109" y="945367"/>
                </a:lnTo>
                <a:lnTo>
                  <a:pt x="881150" y="950921"/>
                </a:lnTo>
                <a:lnTo>
                  <a:pt x="867663" y="955152"/>
                </a:lnTo>
                <a:lnTo>
                  <a:pt x="854175" y="959119"/>
                </a:lnTo>
                <a:lnTo>
                  <a:pt x="840159" y="962293"/>
                </a:lnTo>
                <a:lnTo>
                  <a:pt x="825878" y="964673"/>
                </a:lnTo>
                <a:lnTo>
                  <a:pt x="811332" y="966788"/>
                </a:lnTo>
                <a:lnTo>
                  <a:pt x="796787" y="967846"/>
                </a:lnTo>
                <a:lnTo>
                  <a:pt x="781977" y="968375"/>
                </a:lnTo>
                <a:lnTo>
                  <a:pt x="767432" y="967846"/>
                </a:lnTo>
                <a:lnTo>
                  <a:pt x="752357" y="966788"/>
                </a:lnTo>
                <a:lnTo>
                  <a:pt x="738341" y="964673"/>
                </a:lnTo>
                <a:lnTo>
                  <a:pt x="724060" y="962293"/>
                </a:lnTo>
                <a:lnTo>
                  <a:pt x="710043" y="959119"/>
                </a:lnTo>
                <a:lnTo>
                  <a:pt x="696556" y="955152"/>
                </a:lnTo>
                <a:lnTo>
                  <a:pt x="682804" y="950921"/>
                </a:lnTo>
                <a:lnTo>
                  <a:pt x="669845" y="945367"/>
                </a:lnTo>
                <a:lnTo>
                  <a:pt x="657151" y="939813"/>
                </a:lnTo>
                <a:lnTo>
                  <a:pt x="644721" y="933466"/>
                </a:lnTo>
                <a:lnTo>
                  <a:pt x="632556" y="926590"/>
                </a:lnTo>
                <a:lnTo>
                  <a:pt x="621184" y="918921"/>
                </a:lnTo>
                <a:lnTo>
                  <a:pt x="609812" y="910987"/>
                </a:lnTo>
                <a:lnTo>
                  <a:pt x="598969" y="902524"/>
                </a:lnTo>
                <a:lnTo>
                  <a:pt x="588126" y="893268"/>
                </a:lnTo>
                <a:lnTo>
                  <a:pt x="578341" y="883747"/>
                </a:lnTo>
                <a:lnTo>
                  <a:pt x="568820" y="873962"/>
                </a:lnTo>
                <a:lnTo>
                  <a:pt x="559564" y="863384"/>
                </a:lnTo>
                <a:lnTo>
                  <a:pt x="551102" y="852276"/>
                </a:lnTo>
                <a:lnTo>
                  <a:pt x="543168" y="841169"/>
                </a:lnTo>
                <a:lnTo>
                  <a:pt x="535498" y="829533"/>
                </a:lnTo>
                <a:lnTo>
                  <a:pt x="528622" y="817632"/>
                </a:lnTo>
                <a:lnTo>
                  <a:pt x="522275" y="804938"/>
                </a:lnTo>
                <a:lnTo>
                  <a:pt x="516721" y="792243"/>
                </a:lnTo>
                <a:lnTo>
                  <a:pt x="511432" y="779285"/>
                </a:lnTo>
                <a:lnTo>
                  <a:pt x="506672" y="765533"/>
                </a:lnTo>
                <a:lnTo>
                  <a:pt x="502969" y="752045"/>
                </a:lnTo>
                <a:lnTo>
                  <a:pt x="499796" y="738029"/>
                </a:lnTo>
                <a:lnTo>
                  <a:pt x="497416" y="723748"/>
                </a:lnTo>
                <a:lnTo>
                  <a:pt x="495300" y="709467"/>
                </a:lnTo>
                <a:lnTo>
                  <a:pt x="494242" y="694921"/>
                </a:lnTo>
                <a:lnTo>
                  <a:pt x="493713" y="680111"/>
                </a:lnTo>
                <a:lnTo>
                  <a:pt x="494242" y="665302"/>
                </a:lnTo>
                <a:lnTo>
                  <a:pt x="495300" y="650756"/>
                </a:lnTo>
                <a:lnTo>
                  <a:pt x="497416" y="636211"/>
                </a:lnTo>
                <a:lnTo>
                  <a:pt x="499796" y="622194"/>
                </a:lnTo>
                <a:lnTo>
                  <a:pt x="502969" y="608178"/>
                </a:lnTo>
                <a:lnTo>
                  <a:pt x="506672" y="594426"/>
                </a:lnTo>
                <a:lnTo>
                  <a:pt x="511432" y="580938"/>
                </a:lnTo>
                <a:lnTo>
                  <a:pt x="516721" y="567979"/>
                </a:lnTo>
                <a:lnTo>
                  <a:pt x="522275" y="555021"/>
                </a:lnTo>
                <a:lnTo>
                  <a:pt x="528622" y="542591"/>
                </a:lnTo>
                <a:lnTo>
                  <a:pt x="535498" y="530690"/>
                </a:lnTo>
                <a:lnTo>
                  <a:pt x="543168" y="519054"/>
                </a:lnTo>
                <a:lnTo>
                  <a:pt x="551102" y="507947"/>
                </a:lnTo>
                <a:lnTo>
                  <a:pt x="559564" y="496839"/>
                </a:lnTo>
                <a:lnTo>
                  <a:pt x="568820" y="486261"/>
                </a:lnTo>
                <a:lnTo>
                  <a:pt x="578341" y="476476"/>
                </a:lnTo>
                <a:lnTo>
                  <a:pt x="588126" y="466955"/>
                </a:lnTo>
                <a:lnTo>
                  <a:pt x="598969" y="457963"/>
                </a:lnTo>
                <a:lnTo>
                  <a:pt x="609812" y="449236"/>
                </a:lnTo>
                <a:lnTo>
                  <a:pt x="621184" y="441302"/>
                </a:lnTo>
                <a:lnTo>
                  <a:pt x="632556" y="433897"/>
                </a:lnTo>
                <a:lnTo>
                  <a:pt x="644721" y="426757"/>
                </a:lnTo>
                <a:lnTo>
                  <a:pt x="657151" y="420410"/>
                </a:lnTo>
                <a:lnTo>
                  <a:pt x="669845" y="414856"/>
                </a:lnTo>
                <a:lnTo>
                  <a:pt x="682804" y="409302"/>
                </a:lnTo>
                <a:lnTo>
                  <a:pt x="696556" y="405071"/>
                </a:lnTo>
                <a:lnTo>
                  <a:pt x="710043" y="401104"/>
                </a:lnTo>
                <a:lnTo>
                  <a:pt x="724060" y="397930"/>
                </a:lnTo>
                <a:lnTo>
                  <a:pt x="738341" y="395550"/>
                </a:lnTo>
                <a:lnTo>
                  <a:pt x="752357" y="393699"/>
                </a:lnTo>
                <a:lnTo>
                  <a:pt x="767432" y="392377"/>
                </a:lnTo>
                <a:lnTo>
                  <a:pt x="781977" y="392112"/>
                </a:lnTo>
                <a:close/>
                <a:moveTo>
                  <a:pt x="781977" y="259179"/>
                </a:moveTo>
                <a:lnTo>
                  <a:pt x="771134" y="259444"/>
                </a:lnTo>
                <a:lnTo>
                  <a:pt x="760292" y="259708"/>
                </a:lnTo>
                <a:lnTo>
                  <a:pt x="749714" y="260502"/>
                </a:lnTo>
                <a:lnTo>
                  <a:pt x="738871" y="261295"/>
                </a:lnTo>
                <a:lnTo>
                  <a:pt x="728293" y="262617"/>
                </a:lnTo>
                <a:lnTo>
                  <a:pt x="717980" y="264204"/>
                </a:lnTo>
                <a:lnTo>
                  <a:pt x="707402" y="265791"/>
                </a:lnTo>
                <a:lnTo>
                  <a:pt x="697088" y="267642"/>
                </a:lnTo>
                <a:lnTo>
                  <a:pt x="687039" y="270287"/>
                </a:lnTo>
                <a:lnTo>
                  <a:pt x="676726" y="272403"/>
                </a:lnTo>
                <a:lnTo>
                  <a:pt x="666677" y="275312"/>
                </a:lnTo>
                <a:lnTo>
                  <a:pt x="656892" y="278221"/>
                </a:lnTo>
                <a:lnTo>
                  <a:pt x="647107" y="281395"/>
                </a:lnTo>
                <a:lnTo>
                  <a:pt x="637323" y="284833"/>
                </a:lnTo>
                <a:lnTo>
                  <a:pt x="627803" y="288535"/>
                </a:lnTo>
                <a:lnTo>
                  <a:pt x="618283" y="292238"/>
                </a:lnTo>
                <a:lnTo>
                  <a:pt x="608762" y="296469"/>
                </a:lnTo>
                <a:lnTo>
                  <a:pt x="599507" y="300965"/>
                </a:lnTo>
                <a:lnTo>
                  <a:pt x="590515" y="305461"/>
                </a:lnTo>
                <a:lnTo>
                  <a:pt x="581524" y="310222"/>
                </a:lnTo>
                <a:lnTo>
                  <a:pt x="572268" y="315247"/>
                </a:lnTo>
                <a:lnTo>
                  <a:pt x="563806" y="320272"/>
                </a:lnTo>
                <a:lnTo>
                  <a:pt x="555344" y="325561"/>
                </a:lnTo>
                <a:lnTo>
                  <a:pt x="546617" y="331379"/>
                </a:lnTo>
                <a:lnTo>
                  <a:pt x="538419" y="336933"/>
                </a:lnTo>
                <a:lnTo>
                  <a:pt x="530221" y="343016"/>
                </a:lnTo>
                <a:lnTo>
                  <a:pt x="522023" y="349099"/>
                </a:lnTo>
                <a:lnTo>
                  <a:pt x="514354" y="355446"/>
                </a:lnTo>
                <a:lnTo>
                  <a:pt x="506421" y="362058"/>
                </a:lnTo>
                <a:lnTo>
                  <a:pt x="499016" y="368669"/>
                </a:lnTo>
                <a:lnTo>
                  <a:pt x="491611" y="375545"/>
                </a:lnTo>
                <a:lnTo>
                  <a:pt x="484207" y="382686"/>
                </a:lnTo>
                <a:lnTo>
                  <a:pt x="477331" y="389827"/>
                </a:lnTo>
                <a:lnTo>
                  <a:pt x="470455" y="397232"/>
                </a:lnTo>
                <a:lnTo>
                  <a:pt x="463844" y="404901"/>
                </a:lnTo>
                <a:lnTo>
                  <a:pt x="457233" y="412307"/>
                </a:lnTo>
                <a:lnTo>
                  <a:pt x="450886" y="420241"/>
                </a:lnTo>
                <a:lnTo>
                  <a:pt x="444804" y="428439"/>
                </a:lnTo>
                <a:lnTo>
                  <a:pt x="438722" y="436373"/>
                </a:lnTo>
                <a:lnTo>
                  <a:pt x="433168" y="445101"/>
                </a:lnTo>
                <a:lnTo>
                  <a:pt x="427350" y="453299"/>
                </a:lnTo>
                <a:lnTo>
                  <a:pt x="422061" y="462027"/>
                </a:lnTo>
                <a:lnTo>
                  <a:pt x="416772" y="470754"/>
                </a:lnTo>
                <a:lnTo>
                  <a:pt x="411748" y="479482"/>
                </a:lnTo>
                <a:lnTo>
                  <a:pt x="406988" y="488738"/>
                </a:lnTo>
                <a:lnTo>
                  <a:pt x="402756" y="497730"/>
                </a:lnTo>
                <a:lnTo>
                  <a:pt x="398261" y="506986"/>
                </a:lnTo>
                <a:lnTo>
                  <a:pt x="394030" y="516243"/>
                </a:lnTo>
                <a:lnTo>
                  <a:pt x="390327" y="525764"/>
                </a:lnTo>
                <a:lnTo>
                  <a:pt x="386889" y="535549"/>
                </a:lnTo>
                <a:lnTo>
                  <a:pt x="383452" y="545334"/>
                </a:lnTo>
                <a:lnTo>
                  <a:pt x="380278" y="555120"/>
                </a:lnTo>
                <a:lnTo>
                  <a:pt x="377105" y="564905"/>
                </a:lnTo>
                <a:lnTo>
                  <a:pt x="374460" y="575219"/>
                </a:lnTo>
                <a:lnTo>
                  <a:pt x="371816" y="585269"/>
                </a:lnTo>
                <a:lnTo>
                  <a:pt x="369700" y="595319"/>
                </a:lnTo>
                <a:lnTo>
                  <a:pt x="367849" y="605898"/>
                </a:lnTo>
                <a:lnTo>
                  <a:pt x="365998" y="615947"/>
                </a:lnTo>
                <a:lnTo>
                  <a:pt x="364676" y="626791"/>
                </a:lnTo>
                <a:lnTo>
                  <a:pt x="363353" y="637105"/>
                </a:lnTo>
                <a:lnTo>
                  <a:pt x="362560" y="647948"/>
                </a:lnTo>
                <a:lnTo>
                  <a:pt x="361767" y="658791"/>
                </a:lnTo>
                <a:lnTo>
                  <a:pt x="361238" y="669370"/>
                </a:lnTo>
                <a:lnTo>
                  <a:pt x="361238" y="680213"/>
                </a:lnTo>
                <a:lnTo>
                  <a:pt x="361238" y="691056"/>
                </a:lnTo>
                <a:lnTo>
                  <a:pt x="361767" y="701900"/>
                </a:lnTo>
                <a:lnTo>
                  <a:pt x="362560" y="712478"/>
                </a:lnTo>
                <a:lnTo>
                  <a:pt x="363353" y="723322"/>
                </a:lnTo>
                <a:lnTo>
                  <a:pt x="364676" y="733636"/>
                </a:lnTo>
                <a:lnTo>
                  <a:pt x="365998" y="744215"/>
                </a:lnTo>
                <a:lnTo>
                  <a:pt x="367849" y="754529"/>
                </a:lnTo>
                <a:lnTo>
                  <a:pt x="369700" y="765108"/>
                </a:lnTo>
                <a:lnTo>
                  <a:pt x="371816" y="775157"/>
                </a:lnTo>
                <a:lnTo>
                  <a:pt x="374460" y="785472"/>
                </a:lnTo>
                <a:lnTo>
                  <a:pt x="377105" y="795521"/>
                </a:lnTo>
                <a:lnTo>
                  <a:pt x="380278" y="805307"/>
                </a:lnTo>
                <a:lnTo>
                  <a:pt x="383452" y="815092"/>
                </a:lnTo>
                <a:lnTo>
                  <a:pt x="386889" y="824877"/>
                </a:lnTo>
                <a:lnTo>
                  <a:pt x="390327" y="834398"/>
                </a:lnTo>
                <a:lnTo>
                  <a:pt x="394030" y="843919"/>
                </a:lnTo>
                <a:lnTo>
                  <a:pt x="398261" y="853440"/>
                </a:lnTo>
                <a:lnTo>
                  <a:pt x="402756" y="862696"/>
                </a:lnTo>
                <a:lnTo>
                  <a:pt x="406988" y="871688"/>
                </a:lnTo>
                <a:lnTo>
                  <a:pt x="411748" y="880680"/>
                </a:lnTo>
                <a:lnTo>
                  <a:pt x="416772" y="889408"/>
                </a:lnTo>
                <a:lnTo>
                  <a:pt x="422061" y="898400"/>
                </a:lnTo>
                <a:lnTo>
                  <a:pt x="427350" y="906863"/>
                </a:lnTo>
                <a:lnTo>
                  <a:pt x="433168" y="915590"/>
                </a:lnTo>
                <a:lnTo>
                  <a:pt x="438722" y="923789"/>
                </a:lnTo>
                <a:lnTo>
                  <a:pt x="444804" y="931987"/>
                </a:lnTo>
                <a:lnTo>
                  <a:pt x="450886" y="940186"/>
                </a:lnTo>
                <a:lnTo>
                  <a:pt x="457233" y="947855"/>
                </a:lnTo>
                <a:lnTo>
                  <a:pt x="463844" y="955789"/>
                </a:lnTo>
                <a:lnTo>
                  <a:pt x="470455" y="963194"/>
                </a:lnTo>
                <a:lnTo>
                  <a:pt x="477331" y="970600"/>
                </a:lnTo>
                <a:lnTo>
                  <a:pt x="484207" y="977740"/>
                </a:lnTo>
                <a:lnTo>
                  <a:pt x="491611" y="984881"/>
                </a:lnTo>
                <a:lnTo>
                  <a:pt x="499016" y="991757"/>
                </a:lnTo>
                <a:lnTo>
                  <a:pt x="506421" y="998369"/>
                </a:lnTo>
                <a:lnTo>
                  <a:pt x="514354" y="1004980"/>
                </a:lnTo>
                <a:lnTo>
                  <a:pt x="522023" y="1011328"/>
                </a:lnTo>
                <a:lnTo>
                  <a:pt x="530221" y="1017410"/>
                </a:lnTo>
                <a:lnTo>
                  <a:pt x="538419" y="1023493"/>
                </a:lnTo>
                <a:lnTo>
                  <a:pt x="546617" y="1029047"/>
                </a:lnTo>
                <a:lnTo>
                  <a:pt x="555344" y="1034865"/>
                </a:lnTo>
                <a:lnTo>
                  <a:pt x="563806" y="1040155"/>
                </a:lnTo>
                <a:lnTo>
                  <a:pt x="572268" y="1045180"/>
                </a:lnTo>
                <a:lnTo>
                  <a:pt x="581524" y="1050469"/>
                </a:lnTo>
                <a:lnTo>
                  <a:pt x="590515" y="1055230"/>
                </a:lnTo>
                <a:lnTo>
                  <a:pt x="599507" y="1059461"/>
                </a:lnTo>
                <a:lnTo>
                  <a:pt x="608762" y="1063957"/>
                </a:lnTo>
                <a:lnTo>
                  <a:pt x="618283" y="1068188"/>
                </a:lnTo>
                <a:lnTo>
                  <a:pt x="627803" y="1071891"/>
                </a:lnTo>
                <a:lnTo>
                  <a:pt x="637323" y="1075329"/>
                </a:lnTo>
                <a:lnTo>
                  <a:pt x="647107" y="1078767"/>
                </a:lnTo>
                <a:lnTo>
                  <a:pt x="656892" y="1081941"/>
                </a:lnTo>
                <a:lnTo>
                  <a:pt x="666677" y="1085114"/>
                </a:lnTo>
                <a:lnTo>
                  <a:pt x="676726" y="1087759"/>
                </a:lnTo>
                <a:lnTo>
                  <a:pt x="687039" y="1090404"/>
                </a:lnTo>
                <a:lnTo>
                  <a:pt x="697088" y="1092520"/>
                </a:lnTo>
                <a:lnTo>
                  <a:pt x="707402" y="1094371"/>
                </a:lnTo>
                <a:lnTo>
                  <a:pt x="717980" y="1096222"/>
                </a:lnTo>
                <a:lnTo>
                  <a:pt x="728293" y="1097544"/>
                </a:lnTo>
                <a:lnTo>
                  <a:pt x="738871" y="1098867"/>
                </a:lnTo>
                <a:lnTo>
                  <a:pt x="749714" y="1099660"/>
                </a:lnTo>
                <a:lnTo>
                  <a:pt x="760292" y="1100454"/>
                </a:lnTo>
                <a:lnTo>
                  <a:pt x="771134" y="1100983"/>
                </a:lnTo>
                <a:lnTo>
                  <a:pt x="781977" y="1100983"/>
                </a:lnTo>
                <a:lnTo>
                  <a:pt x="793083" y="1100983"/>
                </a:lnTo>
                <a:lnTo>
                  <a:pt x="803661" y="1100454"/>
                </a:lnTo>
                <a:lnTo>
                  <a:pt x="814504" y="1099660"/>
                </a:lnTo>
                <a:lnTo>
                  <a:pt x="825082" y="1098867"/>
                </a:lnTo>
                <a:lnTo>
                  <a:pt x="835660" y="1097544"/>
                </a:lnTo>
                <a:lnTo>
                  <a:pt x="846238" y="1096222"/>
                </a:lnTo>
                <a:lnTo>
                  <a:pt x="856551" y="1094371"/>
                </a:lnTo>
                <a:lnTo>
                  <a:pt x="866865" y="1092520"/>
                </a:lnTo>
                <a:lnTo>
                  <a:pt x="876914" y="1090404"/>
                </a:lnTo>
                <a:lnTo>
                  <a:pt x="886963" y="1087759"/>
                </a:lnTo>
                <a:lnTo>
                  <a:pt x="897276" y="1085114"/>
                </a:lnTo>
                <a:lnTo>
                  <a:pt x="907326" y="1081941"/>
                </a:lnTo>
                <a:lnTo>
                  <a:pt x="917110" y="1078767"/>
                </a:lnTo>
                <a:lnTo>
                  <a:pt x="926630" y="1075329"/>
                </a:lnTo>
                <a:lnTo>
                  <a:pt x="936415" y="1071891"/>
                </a:lnTo>
                <a:lnTo>
                  <a:pt x="945935" y="1068188"/>
                </a:lnTo>
                <a:lnTo>
                  <a:pt x="955191" y="1063957"/>
                </a:lnTo>
                <a:lnTo>
                  <a:pt x="964711" y="1059461"/>
                </a:lnTo>
                <a:lnTo>
                  <a:pt x="973438" y="1055230"/>
                </a:lnTo>
                <a:lnTo>
                  <a:pt x="982694" y="1050469"/>
                </a:lnTo>
                <a:lnTo>
                  <a:pt x="991420" y="1045180"/>
                </a:lnTo>
                <a:lnTo>
                  <a:pt x="1000412" y="1040155"/>
                </a:lnTo>
                <a:lnTo>
                  <a:pt x="1008874" y="1034865"/>
                </a:lnTo>
                <a:lnTo>
                  <a:pt x="1017072" y="1029047"/>
                </a:lnTo>
                <a:lnTo>
                  <a:pt x="1025799" y="1023493"/>
                </a:lnTo>
                <a:lnTo>
                  <a:pt x="1033997" y="1017410"/>
                </a:lnTo>
                <a:lnTo>
                  <a:pt x="1041930" y="1011328"/>
                </a:lnTo>
                <a:lnTo>
                  <a:pt x="1049864" y="1004980"/>
                </a:lnTo>
                <a:lnTo>
                  <a:pt x="1057268" y="998369"/>
                </a:lnTo>
                <a:lnTo>
                  <a:pt x="1064937" y="991757"/>
                </a:lnTo>
                <a:lnTo>
                  <a:pt x="1072342" y="984881"/>
                </a:lnTo>
                <a:lnTo>
                  <a:pt x="1079482" y="977740"/>
                </a:lnTo>
                <a:lnTo>
                  <a:pt x="1086622" y="970600"/>
                </a:lnTo>
                <a:lnTo>
                  <a:pt x="1093498" y="963194"/>
                </a:lnTo>
                <a:lnTo>
                  <a:pt x="1100109" y="955789"/>
                </a:lnTo>
                <a:lnTo>
                  <a:pt x="1106720" y="947855"/>
                </a:lnTo>
                <a:lnTo>
                  <a:pt x="1113067" y="940186"/>
                </a:lnTo>
                <a:lnTo>
                  <a:pt x="1119149" y="931987"/>
                </a:lnTo>
                <a:lnTo>
                  <a:pt x="1125231" y="923789"/>
                </a:lnTo>
                <a:lnTo>
                  <a:pt x="1131049" y="915590"/>
                </a:lnTo>
                <a:lnTo>
                  <a:pt x="1136603" y="906863"/>
                </a:lnTo>
                <a:lnTo>
                  <a:pt x="1141892" y="898400"/>
                </a:lnTo>
                <a:lnTo>
                  <a:pt x="1146916" y="889408"/>
                </a:lnTo>
                <a:lnTo>
                  <a:pt x="1151941" y="880680"/>
                </a:lnTo>
                <a:lnTo>
                  <a:pt x="1156701" y="871688"/>
                </a:lnTo>
                <a:lnTo>
                  <a:pt x="1161197" y="862696"/>
                </a:lnTo>
                <a:lnTo>
                  <a:pt x="1165692" y="853440"/>
                </a:lnTo>
                <a:lnTo>
                  <a:pt x="1169659" y="843919"/>
                </a:lnTo>
                <a:lnTo>
                  <a:pt x="1173626" y="834398"/>
                </a:lnTo>
                <a:lnTo>
                  <a:pt x="1177328" y="824877"/>
                </a:lnTo>
                <a:lnTo>
                  <a:pt x="1180766" y="815092"/>
                </a:lnTo>
                <a:lnTo>
                  <a:pt x="1183939" y="805307"/>
                </a:lnTo>
                <a:lnTo>
                  <a:pt x="1186848" y="795521"/>
                </a:lnTo>
                <a:lnTo>
                  <a:pt x="1189757" y="785472"/>
                </a:lnTo>
                <a:lnTo>
                  <a:pt x="1192137" y="775157"/>
                </a:lnTo>
                <a:lnTo>
                  <a:pt x="1194517" y="765108"/>
                </a:lnTo>
                <a:lnTo>
                  <a:pt x="1196368" y="754529"/>
                </a:lnTo>
                <a:lnTo>
                  <a:pt x="1197955" y="744215"/>
                </a:lnTo>
                <a:lnTo>
                  <a:pt x="1199542" y="733636"/>
                </a:lnTo>
                <a:lnTo>
                  <a:pt x="1200864" y="723322"/>
                </a:lnTo>
                <a:lnTo>
                  <a:pt x="1201657" y="712478"/>
                </a:lnTo>
                <a:lnTo>
                  <a:pt x="1202451" y="701900"/>
                </a:lnTo>
                <a:lnTo>
                  <a:pt x="1202715" y="691056"/>
                </a:lnTo>
                <a:lnTo>
                  <a:pt x="1202979" y="680213"/>
                </a:lnTo>
                <a:lnTo>
                  <a:pt x="1202715" y="669370"/>
                </a:lnTo>
                <a:lnTo>
                  <a:pt x="1202451" y="658791"/>
                </a:lnTo>
                <a:lnTo>
                  <a:pt x="1201657" y="647948"/>
                </a:lnTo>
                <a:lnTo>
                  <a:pt x="1200864" y="637105"/>
                </a:lnTo>
                <a:lnTo>
                  <a:pt x="1199542" y="626791"/>
                </a:lnTo>
                <a:lnTo>
                  <a:pt x="1197955" y="615947"/>
                </a:lnTo>
                <a:lnTo>
                  <a:pt x="1196368" y="605898"/>
                </a:lnTo>
                <a:lnTo>
                  <a:pt x="1194517" y="595319"/>
                </a:lnTo>
                <a:lnTo>
                  <a:pt x="1192137" y="585269"/>
                </a:lnTo>
                <a:lnTo>
                  <a:pt x="1189757" y="575219"/>
                </a:lnTo>
                <a:lnTo>
                  <a:pt x="1186848" y="564905"/>
                </a:lnTo>
                <a:lnTo>
                  <a:pt x="1183939" y="555120"/>
                </a:lnTo>
                <a:lnTo>
                  <a:pt x="1180766" y="545334"/>
                </a:lnTo>
                <a:lnTo>
                  <a:pt x="1177328" y="535549"/>
                </a:lnTo>
                <a:lnTo>
                  <a:pt x="1173626" y="525764"/>
                </a:lnTo>
                <a:lnTo>
                  <a:pt x="1169659" y="516243"/>
                </a:lnTo>
                <a:lnTo>
                  <a:pt x="1165692" y="506986"/>
                </a:lnTo>
                <a:lnTo>
                  <a:pt x="1161197" y="497730"/>
                </a:lnTo>
                <a:lnTo>
                  <a:pt x="1156701" y="488738"/>
                </a:lnTo>
                <a:lnTo>
                  <a:pt x="1151941" y="479482"/>
                </a:lnTo>
                <a:lnTo>
                  <a:pt x="1146916" y="470754"/>
                </a:lnTo>
                <a:lnTo>
                  <a:pt x="1141892" y="462027"/>
                </a:lnTo>
                <a:lnTo>
                  <a:pt x="1136603" y="453299"/>
                </a:lnTo>
                <a:lnTo>
                  <a:pt x="1131049" y="445101"/>
                </a:lnTo>
                <a:lnTo>
                  <a:pt x="1125231" y="436373"/>
                </a:lnTo>
                <a:lnTo>
                  <a:pt x="1119149" y="428439"/>
                </a:lnTo>
                <a:lnTo>
                  <a:pt x="1113067" y="420241"/>
                </a:lnTo>
                <a:lnTo>
                  <a:pt x="1106720" y="412307"/>
                </a:lnTo>
                <a:lnTo>
                  <a:pt x="1100109" y="404901"/>
                </a:lnTo>
                <a:lnTo>
                  <a:pt x="1093498" y="397232"/>
                </a:lnTo>
                <a:lnTo>
                  <a:pt x="1086622" y="389827"/>
                </a:lnTo>
                <a:lnTo>
                  <a:pt x="1079482" y="382686"/>
                </a:lnTo>
                <a:lnTo>
                  <a:pt x="1072342" y="375545"/>
                </a:lnTo>
                <a:lnTo>
                  <a:pt x="1064937" y="368669"/>
                </a:lnTo>
                <a:lnTo>
                  <a:pt x="1057268" y="362058"/>
                </a:lnTo>
                <a:lnTo>
                  <a:pt x="1049864" y="355446"/>
                </a:lnTo>
                <a:lnTo>
                  <a:pt x="1041930" y="349099"/>
                </a:lnTo>
                <a:lnTo>
                  <a:pt x="1033997" y="343016"/>
                </a:lnTo>
                <a:lnTo>
                  <a:pt x="1025799" y="336933"/>
                </a:lnTo>
                <a:lnTo>
                  <a:pt x="1017072" y="331379"/>
                </a:lnTo>
                <a:lnTo>
                  <a:pt x="1008874" y="325561"/>
                </a:lnTo>
                <a:lnTo>
                  <a:pt x="1000412" y="320272"/>
                </a:lnTo>
                <a:lnTo>
                  <a:pt x="991420" y="315247"/>
                </a:lnTo>
                <a:lnTo>
                  <a:pt x="982694" y="310222"/>
                </a:lnTo>
                <a:lnTo>
                  <a:pt x="973438" y="305461"/>
                </a:lnTo>
                <a:lnTo>
                  <a:pt x="964711" y="300965"/>
                </a:lnTo>
                <a:lnTo>
                  <a:pt x="955191" y="296469"/>
                </a:lnTo>
                <a:lnTo>
                  <a:pt x="945935" y="292238"/>
                </a:lnTo>
                <a:lnTo>
                  <a:pt x="936415" y="288535"/>
                </a:lnTo>
                <a:lnTo>
                  <a:pt x="926630" y="284833"/>
                </a:lnTo>
                <a:lnTo>
                  <a:pt x="917110" y="281395"/>
                </a:lnTo>
                <a:lnTo>
                  <a:pt x="907326" y="278221"/>
                </a:lnTo>
                <a:lnTo>
                  <a:pt x="897276" y="275312"/>
                </a:lnTo>
                <a:lnTo>
                  <a:pt x="886963" y="272403"/>
                </a:lnTo>
                <a:lnTo>
                  <a:pt x="876914" y="270287"/>
                </a:lnTo>
                <a:lnTo>
                  <a:pt x="866865" y="267642"/>
                </a:lnTo>
                <a:lnTo>
                  <a:pt x="856551" y="265791"/>
                </a:lnTo>
                <a:lnTo>
                  <a:pt x="846238" y="264204"/>
                </a:lnTo>
                <a:lnTo>
                  <a:pt x="835660" y="262617"/>
                </a:lnTo>
                <a:lnTo>
                  <a:pt x="825082" y="261295"/>
                </a:lnTo>
                <a:lnTo>
                  <a:pt x="814504" y="260502"/>
                </a:lnTo>
                <a:lnTo>
                  <a:pt x="803661" y="259708"/>
                </a:lnTo>
                <a:lnTo>
                  <a:pt x="793083" y="259444"/>
                </a:lnTo>
                <a:lnTo>
                  <a:pt x="781977" y="259179"/>
                </a:lnTo>
                <a:close/>
                <a:moveTo>
                  <a:pt x="65088" y="42862"/>
                </a:moveTo>
                <a:lnTo>
                  <a:pt x="315913" y="42862"/>
                </a:lnTo>
                <a:lnTo>
                  <a:pt x="315913" y="64516"/>
                </a:lnTo>
                <a:lnTo>
                  <a:pt x="315913" y="94620"/>
                </a:lnTo>
                <a:lnTo>
                  <a:pt x="65088" y="179387"/>
                </a:lnTo>
                <a:lnTo>
                  <a:pt x="65088" y="64516"/>
                </a:lnTo>
                <a:lnTo>
                  <a:pt x="65088" y="42862"/>
                </a:lnTo>
                <a:close/>
                <a:moveTo>
                  <a:pt x="537097" y="0"/>
                </a:moveTo>
                <a:lnTo>
                  <a:pt x="1032939" y="0"/>
                </a:lnTo>
                <a:lnTo>
                  <a:pt x="1032939" y="71142"/>
                </a:lnTo>
                <a:lnTo>
                  <a:pt x="1032939" y="130912"/>
                </a:lnTo>
                <a:lnTo>
                  <a:pt x="1564217" y="130912"/>
                </a:lnTo>
                <a:lnTo>
                  <a:pt x="1564217" y="202319"/>
                </a:lnTo>
                <a:lnTo>
                  <a:pt x="1564217" y="1145942"/>
                </a:lnTo>
                <a:lnTo>
                  <a:pt x="1564482" y="1173976"/>
                </a:lnTo>
                <a:lnTo>
                  <a:pt x="1565275" y="1196720"/>
                </a:lnTo>
                <a:lnTo>
                  <a:pt x="1565275" y="1212059"/>
                </a:lnTo>
                <a:lnTo>
                  <a:pt x="1564746" y="1216291"/>
                </a:lnTo>
                <a:lnTo>
                  <a:pt x="1564482" y="1217349"/>
                </a:lnTo>
                <a:lnTo>
                  <a:pt x="1564217" y="1217613"/>
                </a:lnTo>
                <a:lnTo>
                  <a:pt x="781712" y="1217613"/>
                </a:lnTo>
                <a:lnTo>
                  <a:pt x="265" y="1217613"/>
                </a:lnTo>
                <a:lnTo>
                  <a:pt x="265" y="1145942"/>
                </a:lnTo>
                <a:lnTo>
                  <a:pt x="0" y="756645"/>
                </a:lnTo>
                <a:lnTo>
                  <a:pt x="0" y="481333"/>
                </a:lnTo>
                <a:lnTo>
                  <a:pt x="265" y="385860"/>
                </a:lnTo>
                <a:lnTo>
                  <a:pt x="265" y="341165"/>
                </a:lnTo>
                <a:lnTo>
                  <a:pt x="794" y="313924"/>
                </a:lnTo>
                <a:lnTo>
                  <a:pt x="529" y="287213"/>
                </a:lnTo>
                <a:lnTo>
                  <a:pt x="265" y="258915"/>
                </a:lnTo>
                <a:lnTo>
                  <a:pt x="342462" y="148367"/>
                </a:lnTo>
                <a:lnTo>
                  <a:pt x="350924" y="145722"/>
                </a:lnTo>
                <a:lnTo>
                  <a:pt x="361238" y="142813"/>
                </a:lnTo>
                <a:lnTo>
                  <a:pt x="373403" y="139640"/>
                </a:lnTo>
                <a:lnTo>
                  <a:pt x="388476" y="136466"/>
                </a:lnTo>
                <a:lnTo>
                  <a:pt x="396410" y="135408"/>
                </a:lnTo>
                <a:lnTo>
                  <a:pt x="404608" y="133821"/>
                </a:lnTo>
                <a:lnTo>
                  <a:pt x="413070" y="132763"/>
                </a:lnTo>
                <a:lnTo>
                  <a:pt x="421532" y="131705"/>
                </a:lnTo>
                <a:lnTo>
                  <a:pt x="430259" y="131177"/>
                </a:lnTo>
                <a:lnTo>
                  <a:pt x="438722" y="130912"/>
                </a:lnTo>
                <a:lnTo>
                  <a:pt x="473364" y="130383"/>
                </a:lnTo>
                <a:lnTo>
                  <a:pt x="504834" y="130383"/>
                </a:lnTo>
                <a:lnTo>
                  <a:pt x="537097" y="130912"/>
                </a:lnTo>
                <a:lnTo>
                  <a:pt x="537097" y="71142"/>
                </a:lnTo>
                <a:lnTo>
                  <a:pt x="537097" y="0"/>
                </a:lnTo>
                <a:close/>
              </a:path>
            </a:pathLst>
          </a:custGeom>
          <a:solidFill>
            <a:sysClr val="window" lastClr="FFFFFF"/>
          </a:solidFill>
          <a:ln>
            <a:noFill/>
          </a:ln>
        </p:spPr>
        <p:txBody>
          <a:bodyPr lIns="90000" tIns="46800" rIns="90000" bIns="46800" anchor="ct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13" name="文本框 12"/>
          <p:cNvSpPr txBox="1"/>
          <p:nvPr>
            <p:custDataLst>
              <p:tags r:id="rId10"/>
            </p:custDataLst>
          </p:nvPr>
        </p:nvSpPr>
        <p:spPr>
          <a:xfrm>
            <a:off x="5820995" y="3168783"/>
            <a:ext cx="859186" cy="895834"/>
          </a:xfrm>
          <a:prstGeom prst="rect">
            <a:avLst/>
          </a:prstGeom>
          <a:noFill/>
        </p:spPr>
        <p:txBody>
          <a:bodyPr wrap="square" lIns="90000" tIns="46800" rIns="90000" bIns="46800" rtlCol="0" anchor="ctr" anchorCtr="0">
            <a:normAutofit/>
          </a:bodyPr>
          <a:lstStyle/>
          <a:p>
            <a:pPr algn="ctr">
              <a:lnSpc>
                <a:spcPct val="130000"/>
              </a:lnSpc>
            </a:pPr>
            <a:r>
              <a:rPr lang="zh-CN" altLang="en-US" b="1" spc="300">
                <a:solidFill>
                  <a:sysClr val="window" lastClr="FFFFFF"/>
                </a:solidFill>
                <a:uFillTx/>
                <a:latin typeface="微软雅黑" panose="020B0503020204020204" pitchFamily="34" charset="-122"/>
                <a:ea typeface="微软雅黑" panose="020B0503020204020204" pitchFamily="34" charset="-122"/>
              </a:rPr>
              <a:t>融资担保</a:t>
            </a:r>
            <a:endParaRPr lang="zh-CN" altLang="en-US" b="1" spc="300">
              <a:solidFill>
                <a:sysClr val="window" lastClr="FFFFFF"/>
              </a:solidFill>
              <a:uFillTx/>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56005" y="390525"/>
            <a:ext cx="6358890" cy="460375"/>
          </a:xfrm>
          <a:prstGeom prst="rect">
            <a:avLst/>
          </a:prstGeom>
          <a:noFill/>
        </p:spPr>
        <p:txBody>
          <a:bodyPr wrap="square" rtlCol="0">
            <a:spAutoFit/>
          </a:bodyPr>
          <a:p>
            <a:r>
              <a:rPr lang="zh-CN" altLang="zh-CN" sz="2400" b="1">
                <a:latin typeface="+mj-ea"/>
                <a:ea typeface="+mj-ea"/>
              </a:rPr>
              <a:t>四、广东支持大学生就业创业的资金扶持</a:t>
            </a:r>
            <a:endParaRPr lang="zh-CN" altLang="zh-CN" sz="2400" b="1">
              <a:latin typeface="+mj-ea"/>
              <a:ea typeface="+mj-ea"/>
            </a:endParaRPr>
          </a:p>
        </p:txBody>
      </p:sp>
      <p:sp>
        <p:nvSpPr>
          <p:cNvPr id="3" name="文本框 2"/>
          <p:cNvSpPr txBox="1"/>
          <p:nvPr/>
        </p:nvSpPr>
        <p:spPr>
          <a:xfrm>
            <a:off x="1091565" y="1009015"/>
            <a:ext cx="10080000" cy="1087755"/>
          </a:xfrm>
          <a:prstGeom prst="rect">
            <a:avLst/>
          </a:prstGeom>
          <a:noFill/>
        </p:spPr>
        <p:txBody>
          <a:bodyPr wrap="square" rtlCol="0">
            <a:spAutoFit/>
          </a:bodyPr>
          <a:p>
            <a:pPr indent="457200" algn="just">
              <a:lnSpc>
                <a:spcPct val="120000"/>
              </a:lnSpc>
              <a:spcBef>
                <a:spcPts val="0"/>
              </a:spcBef>
              <a:spcAft>
                <a:spcPts val="0"/>
              </a:spcAft>
            </a:pPr>
            <a:r>
              <a:rPr lang="zh-CN" altLang="zh-CN" dirty="0">
                <a:latin typeface="+mn-ea"/>
                <a:ea typeface="+mn-ea"/>
                <a:cs typeface="+mn-ea"/>
                <a:sym typeface="+mn-ea"/>
              </a:rPr>
              <a:t>为引导和鼓励大学生创业，广东省加大财政资金投入カ度，鼓励大学生实践创新、创业带动就业。落实税费减免政策，优化创业环境，采取多项措施大力支持大学生就业创业。</a:t>
            </a:r>
            <a:r>
              <a:rPr lang="en-US" altLang="zh-CN" dirty="0">
                <a:latin typeface="+mn-ea"/>
                <a:ea typeface="+mn-ea"/>
                <a:cs typeface="+mn-ea"/>
                <a:sym typeface="+mn-ea"/>
              </a:rPr>
              <a:t>2015</a:t>
            </a:r>
            <a:r>
              <a:rPr lang="zh-CN" altLang="zh-CN" dirty="0">
                <a:latin typeface="+mn-ea"/>
                <a:ea typeface="+mn-ea"/>
                <a:cs typeface="+mn-ea"/>
                <a:sym typeface="+mn-ea"/>
              </a:rPr>
              <a:t>－</a:t>
            </a:r>
            <a:r>
              <a:rPr lang="en-US" altLang="zh-CN" dirty="0">
                <a:latin typeface="+mn-ea"/>
                <a:ea typeface="+mn-ea"/>
                <a:cs typeface="+mn-ea"/>
                <a:sym typeface="+mn-ea"/>
              </a:rPr>
              <a:t>2018</a:t>
            </a:r>
            <a:r>
              <a:rPr lang="zh-CN" altLang="zh-CN" dirty="0">
                <a:latin typeface="+mn-ea"/>
                <a:ea typeface="+mn-ea"/>
                <a:cs typeface="+mn-ea"/>
                <a:sym typeface="+mn-ea"/>
              </a:rPr>
              <a:t>年，省财政共安排专项资金</a:t>
            </a:r>
            <a:r>
              <a:rPr lang="en-US" altLang="zh-CN" dirty="0">
                <a:latin typeface="+mn-ea"/>
                <a:ea typeface="+mn-ea"/>
                <a:cs typeface="+mn-ea"/>
                <a:sym typeface="+mn-ea"/>
              </a:rPr>
              <a:t>25</a:t>
            </a:r>
            <a:r>
              <a:rPr lang="zh-CN" altLang="zh-CN" dirty="0">
                <a:latin typeface="+mn-ea"/>
                <a:ea typeface="+mn-ea"/>
                <a:cs typeface="+mn-ea"/>
                <a:sym typeface="+mn-ea"/>
              </a:rPr>
              <a:t>亿元，统筹用于扶持大学生等城乡劳动者创业。</a:t>
            </a:r>
            <a:endParaRPr lang="zh-CN" altLang="en-US">
              <a:latin typeface="+mn-ea"/>
              <a:ea typeface="+mn-ea"/>
              <a:cs typeface="+mn-ea"/>
            </a:endParaRPr>
          </a:p>
        </p:txBody>
      </p:sp>
      <p:grpSp>
        <p:nvGrpSpPr>
          <p:cNvPr id="2190" name="组合 2189"/>
          <p:cNvGrpSpPr/>
          <p:nvPr>
            <p:custDataLst>
              <p:tags r:id="rId1"/>
            </p:custDataLst>
          </p:nvPr>
        </p:nvGrpSpPr>
        <p:grpSpPr>
          <a:xfrm>
            <a:off x="1544320" y="2196465"/>
            <a:ext cx="9365615" cy="4326890"/>
            <a:chOff x="1446902" y="758952"/>
            <a:chExt cx="9275792" cy="4791456"/>
          </a:xfrm>
        </p:grpSpPr>
        <p:grpSp>
          <p:nvGrpSpPr>
            <p:cNvPr id="2191" name="组合 2190"/>
            <p:cNvGrpSpPr/>
            <p:nvPr>
              <p:custDataLst>
                <p:tags r:id="rId2"/>
              </p:custDataLst>
            </p:nvPr>
          </p:nvGrpSpPr>
          <p:grpSpPr>
            <a:xfrm>
              <a:off x="5160497" y="3309159"/>
              <a:ext cx="1882650" cy="2241249"/>
              <a:chOff x="3787689" y="3595699"/>
              <a:chExt cx="1578383" cy="1879026"/>
            </a:xfrm>
          </p:grpSpPr>
          <p:sp>
            <p:nvSpPr>
              <p:cNvPr id="2192" name="六边形 2191"/>
              <p:cNvSpPr/>
              <p:nvPr>
                <p:custDataLst>
                  <p:tags r:id="rId3"/>
                </p:custDataLst>
              </p:nvPr>
            </p:nvSpPr>
            <p:spPr>
              <a:xfrm>
                <a:off x="4591604" y="5150580"/>
                <a:ext cx="235890" cy="203354"/>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sp>
            <p:nvSpPr>
              <p:cNvPr id="2193" name="六边形 2192"/>
              <p:cNvSpPr/>
              <p:nvPr>
                <p:custDataLst>
                  <p:tags r:id="rId4"/>
                </p:custDataLst>
              </p:nvPr>
            </p:nvSpPr>
            <p:spPr>
              <a:xfrm>
                <a:off x="3787689" y="3595699"/>
                <a:ext cx="1578383" cy="136067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20000"/>
              </a:bodyPr>
              <a:p>
                <a:pPr marL="0" lvl="0" indent="0" algn="ctr">
                  <a:lnSpc>
                    <a:spcPct val="120000"/>
                  </a:lnSpc>
                  <a:spcBef>
                    <a:spcPts val="0"/>
                  </a:spcBef>
                  <a:spcAft>
                    <a:spcPts val="0"/>
                  </a:spcAft>
                  <a:buSzPct val="100000"/>
                </a:pPr>
                <a:r>
                  <a:rPr lang="zh-CN" altLang="zh-CN" sz="1790" dirty="0">
                    <a:solidFill>
                      <a:schemeClr val="bg1"/>
                    </a:solidFill>
                    <a:sym typeface="+mn-ea"/>
                  </a:rPr>
                  <a:t>创业带动就业补贴</a:t>
                </a:r>
                <a:endParaRPr lang="zh-CN" altLang="zh-CN" sz="1790" dirty="0">
                  <a:solidFill>
                    <a:schemeClr val="bg1"/>
                  </a:solidFill>
                  <a:sym typeface="+mn-ea"/>
                </a:endParaRPr>
              </a:p>
            </p:txBody>
          </p:sp>
          <p:sp>
            <p:nvSpPr>
              <p:cNvPr id="2194" name="六边形 2193"/>
              <p:cNvSpPr/>
              <p:nvPr>
                <p:custDataLst>
                  <p:tags r:id="rId5"/>
                </p:custDataLst>
              </p:nvPr>
            </p:nvSpPr>
            <p:spPr>
              <a:xfrm>
                <a:off x="4398708" y="5329334"/>
                <a:ext cx="168653" cy="145391"/>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sp>
            <p:nvSpPr>
              <p:cNvPr id="2195" name="六边形 2194"/>
              <p:cNvSpPr/>
              <p:nvPr>
                <p:custDataLst>
                  <p:tags r:id="rId6"/>
                </p:custDataLst>
              </p:nvPr>
            </p:nvSpPr>
            <p:spPr>
              <a:xfrm>
                <a:off x="4062278" y="5029713"/>
                <a:ext cx="348266" cy="300229"/>
              </a:xfrm>
              <a:prstGeom prst="hexag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2500" lnSpcReduction="20000"/>
              </a:bodyPr>
              <a:p>
                <a:pPr algn="ctr"/>
                <a:endParaRPr lang="zh-CN" altLang="en-US" sz="1790">
                  <a:sym typeface="Arial" panose="020B0604020202020204" pitchFamily="34" charset="0"/>
                </a:endParaRPr>
              </a:p>
            </p:txBody>
          </p:sp>
        </p:grpSp>
        <p:grpSp>
          <p:nvGrpSpPr>
            <p:cNvPr id="2196" name="组合 2195"/>
            <p:cNvGrpSpPr/>
            <p:nvPr>
              <p:custDataLst>
                <p:tags r:id="rId7"/>
              </p:custDataLst>
            </p:nvPr>
          </p:nvGrpSpPr>
          <p:grpSpPr>
            <a:xfrm>
              <a:off x="3090880" y="2152948"/>
              <a:ext cx="2124361" cy="1622973"/>
              <a:chOff x="2167549" y="2764342"/>
              <a:chExt cx="1781029" cy="1360674"/>
            </a:xfrm>
          </p:grpSpPr>
          <p:sp>
            <p:nvSpPr>
              <p:cNvPr id="2197" name="六边形 2196"/>
              <p:cNvSpPr/>
              <p:nvPr>
                <p:custDataLst>
                  <p:tags r:id="rId8"/>
                </p:custDataLst>
              </p:nvPr>
            </p:nvSpPr>
            <p:spPr>
              <a:xfrm>
                <a:off x="2370195" y="2764342"/>
                <a:ext cx="1578383" cy="136067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20000"/>
                  </a:lnSpc>
                  <a:spcBef>
                    <a:spcPts val="0"/>
                  </a:spcBef>
                  <a:spcAft>
                    <a:spcPts val="0"/>
                  </a:spcAft>
                  <a:buSzPct val="100000"/>
                </a:pPr>
                <a:r>
                  <a:rPr lang="zh-CN" altLang="zh-CN" sz="1790" dirty="0">
                    <a:solidFill>
                      <a:schemeClr val="bg1"/>
                    </a:solidFill>
                    <a:sym typeface="+mn-ea"/>
                  </a:rPr>
                  <a:t>租金补贴</a:t>
                </a:r>
                <a:endParaRPr lang="zh-CN" altLang="zh-CN" sz="1790" dirty="0">
                  <a:solidFill>
                    <a:schemeClr val="bg1"/>
                  </a:solidFill>
                  <a:sym typeface="+mn-ea"/>
                </a:endParaRPr>
              </a:p>
            </p:txBody>
          </p:sp>
          <p:sp>
            <p:nvSpPr>
              <p:cNvPr id="2198" name="六边形 2197"/>
              <p:cNvSpPr/>
              <p:nvPr>
                <p:custDataLst>
                  <p:tags r:id="rId9"/>
                </p:custDataLst>
              </p:nvPr>
            </p:nvSpPr>
            <p:spPr>
              <a:xfrm>
                <a:off x="2412367" y="2871842"/>
                <a:ext cx="142989" cy="123266"/>
              </a:xfrm>
              <a:prstGeom prst="hexag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sp>
            <p:nvSpPr>
              <p:cNvPr id="2199" name="六边形 2198"/>
              <p:cNvSpPr/>
              <p:nvPr>
                <p:custDataLst>
                  <p:tags r:id="rId10"/>
                </p:custDataLst>
              </p:nvPr>
            </p:nvSpPr>
            <p:spPr>
              <a:xfrm>
                <a:off x="2167549" y="3016042"/>
                <a:ext cx="281421" cy="242604"/>
              </a:xfrm>
              <a:prstGeom prst="hexag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0000" lnSpcReduction="20000"/>
              </a:bodyPr>
              <a:p>
                <a:pPr algn="ctr"/>
                <a:endParaRPr lang="zh-CN" altLang="en-US" sz="1790">
                  <a:sym typeface="Arial" panose="020B0604020202020204" pitchFamily="34" charset="0"/>
                </a:endParaRPr>
              </a:p>
            </p:txBody>
          </p:sp>
        </p:grpSp>
        <p:grpSp>
          <p:nvGrpSpPr>
            <p:cNvPr id="2200" name="组合 2199"/>
            <p:cNvGrpSpPr/>
            <p:nvPr>
              <p:custDataLst>
                <p:tags r:id="rId11"/>
              </p:custDataLst>
            </p:nvPr>
          </p:nvGrpSpPr>
          <p:grpSpPr>
            <a:xfrm>
              <a:off x="1446902" y="2674328"/>
              <a:ext cx="2378759" cy="2104367"/>
              <a:chOff x="988587" y="3020662"/>
              <a:chExt cx="1994312" cy="1764266"/>
            </a:xfrm>
          </p:grpSpPr>
          <p:sp>
            <p:nvSpPr>
              <p:cNvPr id="2201" name="六边形 2200"/>
              <p:cNvSpPr/>
              <p:nvPr>
                <p:custDataLst>
                  <p:tags r:id="rId12"/>
                </p:custDataLst>
              </p:nvPr>
            </p:nvSpPr>
            <p:spPr>
              <a:xfrm>
                <a:off x="988587" y="3424254"/>
                <a:ext cx="1578383" cy="136067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20000"/>
              </a:bodyPr>
              <a:p>
                <a:pPr marL="0" lvl="0" indent="0" algn="ctr">
                  <a:lnSpc>
                    <a:spcPct val="120000"/>
                  </a:lnSpc>
                  <a:spcBef>
                    <a:spcPts val="0"/>
                  </a:spcBef>
                  <a:spcAft>
                    <a:spcPts val="0"/>
                  </a:spcAft>
                  <a:buSzPct val="100000"/>
                </a:pPr>
                <a:r>
                  <a:rPr lang="zh-CN" altLang="zh-CN" sz="1790" dirty="0">
                    <a:solidFill>
                      <a:schemeClr val="bg1"/>
                    </a:solidFill>
                    <a:sym typeface="+mn-ea"/>
                  </a:rPr>
                  <a:t>一次性创业资助</a:t>
                </a:r>
                <a:endParaRPr lang="zh-CN" altLang="zh-CN" sz="1790" dirty="0">
                  <a:solidFill>
                    <a:schemeClr val="bg1"/>
                  </a:solidFill>
                  <a:sym typeface="+mn-ea"/>
                </a:endParaRPr>
              </a:p>
            </p:txBody>
          </p:sp>
          <p:sp>
            <p:nvSpPr>
              <p:cNvPr id="2202" name="六边形 2201"/>
              <p:cNvSpPr/>
              <p:nvPr>
                <p:custDataLst>
                  <p:tags r:id="rId13"/>
                </p:custDataLst>
              </p:nvPr>
            </p:nvSpPr>
            <p:spPr>
              <a:xfrm>
                <a:off x="1505571" y="3020662"/>
                <a:ext cx="365861" cy="315397"/>
              </a:xfrm>
              <a:prstGeom prst="hexag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0000" lnSpcReduction="20000"/>
              </a:bodyPr>
              <a:p>
                <a:pPr algn="ctr"/>
                <a:endParaRPr lang="zh-CN" altLang="en-US" sz="1790">
                  <a:sym typeface="Arial" panose="020B0604020202020204" pitchFamily="34" charset="0"/>
                </a:endParaRPr>
              </a:p>
            </p:txBody>
          </p:sp>
          <p:sp>
            <p:nvSpPr>
              <p:cNvPr id="2203" name="六边形 2202"/>
              <p:cNvSpPr/>
              <p:nvPr>
                <p:custDataLst>
                  <p:tags r:id="rId14"/>
                </p:custDataLst>
              </p:nvPr>
            </p:nvSpPr>
            <p:spPr>
              <a:xfrm>
                <a:off x="2617038" y="4082287"/>
                <a:ext cx="365861" cy="315397"/>
              </a:xfrm>
              <a:prstGeom prst="hexag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0000" lnSpcReduction="20000"/>
              </a:bodyPr>
              <a:p>
                <a:pPr algn="ctr"/>
                <a:endParaRPr lang="zh-CN" altLang="en-US" sz="1790">
                  <a:sym typeface="Arial" panose="020B0604020202020204" pitchFamily="34" charset="0"/>
                </a:endParaRPr>
              </a:p>
            </p:txBody>
          </p:sp>
          <p:sp>
            <p:nvSpPr>
              <p:cNvPr id="2204" name="六边形 2203"/>
              <p:cNvSpPr/>
              <p:nvPr>
                <p:custDataLst>
                  <p:tags r:id="rId15"/>
                </p:custDataLst>
              </p:nvPr>
            </p:nvSpPr>
            <p:spPr>
              <a:xfrm>
                <a:off x="1925244" y="3061781"/>
                <a:ext cx="235890" cy="203354"/>
              </a:xfrm>
              <a:prstGeom prst="hexag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grpSp>
        <p:grpSp>
          <p:nvGrpSpPr>
            <p:cNvPr id="2205" name="组合 2204"/>
            <p:cNvGrpSpPr/>
            <p:nvPr>
              <p:custDataLst>
                <p:tags r:id="rId16"/>
              </p:custDataLst>
            </p:nvPr>
          </p:nvGrpSpPr>
          <p:grpSpPr>
            <a:xfrm>
              <a:off x="6998453" y="2145815"/>
              <a:ext cx="2290246" cy="2168424"/>
              <a:chOff x="5175278" y="2592897"/>
              <a:chExt cx="1920104" cy="1817971"/>
            </a:xfrm>
          </p:grpSpPr>
          <p:sp>
            <p:nvSpPr>
              <p:cNvPr id="2206" name="六边形 2205"/>
              <p:cNvSpPr/>
              <p:nvPr>
                <p:custDataLst>
                  <p:tags r:id="rId17"/>
                </p:custDataLst>
              </p:nvPr>
            </p:nvSpPr>
            <p:spPr>
              <a:xfrm>
                <a:off x="5175278" y="2592897"/>
                <a:ext cx="1578383" cy="136067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20000"/>
              </a:bodyPr>
              <a:p>
                <a:pPr marL="0" lvl="0" indent="0" algn="ctr">
                  <a:lnSpc>
                    <a:spcPct val="120000"/>
                  </a:lnSpc>
                  <a:spcBef>
                    <a:spcPts val="0"/>
                  </a:spcBef>
                  <a:spcAft>
                    <a:spcPts val="0"/>
                  </a:spcAft>
                  <a:buSzPct val="100000"/>
                </a:pPr>
                <a:r>
                  <a:rPr lang="zh-CN" altLang="zh-CN" sz="1790" dirty="0">
                    <a:solidFill>
                      <a:schemeClr val="bg1"/>
                    </a:solidFill>
                    <a:sym typeface="+mn-ea"/>
                  </a:rPr>
                  <a:t>优秀项目资助</a:t>
                </a:r>
                <a:endParaRPr lang="zh-CN" altLang="zh-CN" sz="1790" dirty="0">
                  <a:solidFill>
                    <a:schemeClr val="bg1"/>
                  </a:solidFill>
                  <a:sym typeface="+mn-ea"/>
                </a:endParaRPr>
              </a:p>
            </p:txBody>
          </p:sp>
          <p:sp>
            <p:nvSpPr>
              <p:cNvPr id="2207" name="六边形 2206"/>
              <p:cNvSpPr/>
              <p:nvPr>
                <p:custDataLst>
                  <p:tags r:id="rId18"/>
                </p:custDataLst>
              </p:nvPr>
            </p:nvSpPr>
            <p:spPr>
              <a:xfrm>
                <a:off x="5405174" y="4037428"/>
                <a:ext cx="348266" cy="300229"/>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2500" lnSpcReduction="20000"/>
              </a:bodyPr>
              <a:p>
                <a:pPr algn="ctr"/>
                <a:endParaRPr lang="zh-CN" altLang="en-US" sz="1790">
                  <a:sym typeface="Arial" panose="020B0604020202020204" pitchFamily="34" charset="0"/>
                </a:endParaRPr>
              </a:p>
            </p:txBody>
          </p:sp>
          <p:sp>
            <p:nvSpPr>
              <p:cNvPr id="2208" name="六边形 2207"/>
              <p:cNvSpPr/>
              <p:nvPr>
                <p:custDataLst>
                  <p:tags r:id="rId19"/>
                </p:custDataLst>
              </p:nvPr>
            </p:nvSpPr>
            <p:spPr>
              <a:xfrm>
                <a:off x="5832684" y="4003538"/>
                <a:ext cx="251355" cy="216686"/>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sp>
            <p:nvSpPr>
              <p:cNvPr id="2209" name="六边形 2208"/>
              <p:cNvSpPr/>
              <p:nvPr>
                <p:custDataLst>
                  <p:tags r:id="rId20"/>
                </p:custDataLst>
              </p:nvPr>
            </p:nvSpPr>
            <p:spPr>
              <a:xfrm>
                <a:off x="5758316" y="4266027"/>
                <a:ext cx="168015" cy="144841"/>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sp>
            <p:nvSpPr>
              <p:cNvPr id="2210" name="六边形 2209"/>
              <p:cNvSpPr/>
              <p:nvPr>
                <p:custDataLst>
                  <p:tags r:id="rId21"/>
                </p:custDataLst>
              </p:nvPr>
            </p:nvSpPr>
            <p:spPr>
              <a:xfrm>
                <a:off x="6747116" y="2930946"/>
                <a:ext cx="348266" cy="300229"/>
              </a:xfrm>
              <a:prstGeom prst="hexag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2500" lnSpcReduction="20000"/>
              </a:bodyPr>
              <a:p>
                <a:pPr algn="ctr"/>
                <a:endParaRPr lang="zh-CN" altLang="en-US" sz="1790">
                  <a:sym typeface="Arial" panose="020B0604020202020204" pitchFamily="34" charset="0"/>
                </a:endParaRPr>
              </a:p>
            </p:txBody>
          </p:sp>
        </p:grpSp>
        <p:grpSp>
          <p:nvGrpSpPr>
            <p:cNvPr id="2211" name="组合 2210"/>
            <p:cNvGrpSpPr/>
            <p:nvPr>
              <p:custDataLst>
                <p:tags r:id="rId22"/>
              </p:custDataLst>
            </p:nvPr>
          </p:nvGrpSpPr>
          <p:grpSpPr>
            <a:xfrm>
              <a:off x="8840044" y="2713494"/>
              <a:ext cx="1882650" cy="2074345"/>
              <a:chOff x="6577030" y="3051813"/>
              <a:chExt cx="1578383" cy="1739096"/>
            </a:xfrm>
          </p:grpSpPr>
          <p:sp>
            <p:nvSpPr>
              <p:cNvPr id="2212" name="六边形 2211"/>
              <p:cNvSpPr/>
              <p:nvPr>
                <p:custDataLst>
                  <p:tags r:id="rId23"/>
                </p:custDataLst>
              </p:nvPr>
            </p:nvSpPr>
            <p:spPr>
              <a:xfrm>
                <a:off x="6577030" y="3430235"/>
                <a:ext cx="1578383" cy="136067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lvl="0" indent="0" algn="ctr">
                  <a:lnSpc>
                    <a:spcPct val="120000"/>
                  </a:lnSpc>
                  <a:spcBef>
                    <a:spcPts val="0"/>
                  </a:spcBef>
                  <a:spcAft>
                    <a:spcPts val="0"/>
                  </a:spcAft>
                  <a:buSzPct val="100000"/>
                </a:pPr>
                <a:r>
                  <a:rPr lang="zh-CN" altLang="zh-CN" sz="1800" dirty="0">
                    <a:solidFill>
                      <a:schemeClr val="bg1"/>
                    </a:solidFill>
                    <a:sym typeface="+mn-ea"/>
                  </a:rPr>
                  <a:t>减免有关行政事业性收费和规费、服务收费</a:t>
                </a:r>
                <a:endParaRPr lang="zh-CN" altLang="zh-CN" sz="1800" dirty="0">
                  <a:solidFill>
                    <a:schemeClr val="bg1"/>
                  </a:solidFill>
                  <a:sym typeface="+mn-ea"/>
                </a:endParaRPr>
              </a:p>
            </p:txBody>
          </p:sp>
          <p:sp>
            <p:nvSpPr>
              <p:cNvPr id="2213" name="六边形 2212"/>
              <p:cNvSpPr/>
              <p:nvPr>
                <p:custDataLst>
                  <p:tags r:id="rId24"/>
                </p:custDataLst>
              </p:nvPr>
            </p:nvSpPr>
            <p:spPr>
              <a:xfrm>
                <a:off x="7276442" y="3051813"/>
                <a:ext cx="235890" cy="203354"/>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sp>
            <p:nvSpPr>
              <p:cNvPr id="2214" name="六边形 2213"/>
              <p:cNvSpPr/>
              <p:nvPr>
                <p:custDataLst>
                  <p:tags r:id="rId25"/>
                </p:custDataLst>
              </p:nvPr>
            </p:nvSpPr>
            <p:spPr>
              <a:xfrm>
                <a:off x="7083546" y="3230567"/>
                <a:ext cx="168653" cy="145391"/>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grpSp>
        <p:grpSp>
          <p:nvGrpSpPr>
            <p:cNvPr id="2215" name="组合 2214"/>
            <p:cNvGrpSpPr/>
            <p:nvPr>
              <p:custDataLst>
                <p:tags r:id="rId26"/>
              </p:custDataLst>
            </p:nvPr>
          </p:nvGrpSpPr>
          <p:grpSpPr>
            <a:xfrm>
              <a:off x="4748855" y="758952"/>
              <a:ext cx="2294292" cy="2098328"/>
              <a:chOff x="3442576" y="1595638"/>
              <a:chExt cx="1923496" cy="1759203"/>
            </a:xfrm>
          </p:grpSpPr>
          <p:sp>
            <p:nvSpPr>
              <p:cNvPr id="2216" name="六边形 2215"/>
              <p:cNvSpPr/>
              <p:nvPr>
                <p:custDataLst>
                  <p:tags r:id="rId27"/>
                </p:custDataLst>
              </p:nvPr>
            </p:nvSpPr>
            <p:spPr>
              <a:xfrm>
                <a:off x="3442576" y="2326210"/>
                <a:ext cx="365861" cy="315397"/>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0000" lnSpcReduction="20000"/>
              </a:bodyPr>
              <a:p>
                <a:pPr algn="ctr"/>
                <a:endParaRPr lang="zh-CN" altLang="en-US" sz="1790">
                  <a:sym typeface="Arial" panose="020B0604020202020204" pitchFamily="34" charset="0"/>
                </a:endParaRPr>
              </a:p>
            </p:txBody>
          </p:sp>
          <p:sp>
            <p:nvSpPr>
              <p:cNvPr id="2217" name="六边形 2216"/>
              <p:cNvSpPr/>
              <p:nvPr>
                <p:custDataLst>
                  <p:tags r:id="rId28"/>
                </p:custDataLst>
              </p:nvPr>
            </p:nvSpPr>
            <p:spPr>
              <a:xfrm>
                <a:off x="4598760" y="1595638"/>
                <a:ext cx="161307" cy="139058"/>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sz="1790">
                  <a:sym typeface="Arial" panose="020B0604020202020204" pitchFamily="34" charset="0"/>
                </a:endParaRPr>
              </a:p>
            </p:txBody>
          </p:sp>
          <p:sp>
            <p:nvSpPr>
              <p:cNvPr id="2218" name="六边形 2217"/>
              <p:cNvSpPr/>
              <p:nvPr>
                <p:custDataLst>
                  <p:tags r:id="rId29"/>
                </p:custDataLst>
              </p:nvPr>
            </p:nvSpPr>
            <p:spPr>
              <a:xfrm>
                <a:off x="3787689" y="1994167"/>
                <a:ext cx="1578383" cy="136067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20000"/>
              </a:bodyPr>
              <a:p>
                <a:pPr marL="0" lvl="0" indent="0" algn="ctr">
                  <a:lnSpc>
                    <a:spcPct val="120000"/>
                  </a:lnSpc>
                  <a:spcBef>
                    <a:spcPts val="0"/>
                  </a:spcBef>
                  <a:spcAft>
                    <a:spcPts val="0"/>
                  </a:spcAft>
                  <a:buSzPct val="100000"/>
                </a:pPr>
                <a:r>
                  <a:rPr lang="zh-CN" altLang="zh-CN" sz="1790" dirty="0">
                    <a:solidFill>
                      <a:schemeClr val="bg1"/>
                    </a:solidFill>
                    <a:sym typeface="+mn-ea"/>
                  </a:rPr>
                  <a:t>额担保贷款贴息</a:t>
                </a:r>
                <a:endParaRPr lang="zh-CN" altLang="zh-CN" sz="1790" dirty="0">
                  <a:solidFill>
                    <a:schemeClr val="bg1"/>
                  </a:solidFill>
                  <a:sym typeface="+mn-ea"/>
                </a:endParaRPr>
              </a:p>
            </p:txBody>
          </p:sp>
          <p:sp>
            <p:nvSpPr>
              <p:cNvPr id="2219" name="六边形 2218"/>
              <p:cNvSpPr/>
              <p:nvPr>
                <p:custDataLst>
                  <p:tags r:id="rId30"/>
                </p:custDataLst>
              </p:nvPr>
            </p:nvSpPr>
            <p:spPr>
              <a:xfrm>
                <a:off x="4741890" y="1649845"/>
                <a:ext cx="348266" cy="300229"/>
              </a:xfrm>
              <a:prstGeom prst="hexagon">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2500" lnSpcReduction="20000"/>
              </a:bodyPr>
              <a:p>
                <a:pPr algn="ctr"/>
                <a:endParaRPr lang="zh-CN" altLang="en-US" sz="1790">
                  <a:sym typeface="Arial" panose="020B0604020202020204" pitchFamily="34" charset="0"/>
                </a:endParaRPr>
              </a:p>
            </p:txBody>
          </p:sp>
        </p:grpSp>
      </p:grpSp>
    </p:spTree>
    <p:custDataLst>
      <p:tags r:id="rId3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nodeType="clickEffect">
                                  <p:stCondLst>
                                    <p:cond delay="0"/>
                                  </p:stCondLst>
                                  <p:childTnLst>
                                    <p:set>
                                      <p:cBhvr>
                                        <p:cTn id="11" dur="1" fill="hold">
                                          <p:stCondLst>
                                            <p:cond delay="0"/>
                                          </p:stCondLst>
                                        </p:cTn>
                                        <p:tgtEl>
                                          <p:spTgt spid="2190"/>
                                        </p:tgtEl>
                                        <p:attrNameLst>
                                          <p:attrName>style.visibility</p:attrName>
                                        </p:attrNameLst>
                                      </p:cBhvr>
                                      <p:to>
                                        <p:strVal val="visible"/>
                                      </p:to>
                                    </p:set>
                                    <p:animEffect transition="in" filter="blinds(vertical)">
                                      <p:cBhvr>
                                        <p:cTn id="12" dur="500"/>
                                        <p:tgtEl>
                                          <p:spTgt spid="2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56005" y="390525"/>
            <a:ext cx="5097145" cy="460375"/>
          </a:xfrm>
          <a:prstGeom prst="rect">
            <a:avLst/>
          </a:prstGeom>
          <a:noFill/>
        </p:spPr>
        <p:txBody>
          <a:bodyPr wrap="square" rtlCol="0">
            <a:spAutoFit/>
          </a:bodyPr>
          <a:p>
            <a:r>
              <a:rPr lang="zh-CN" altLang="zh-CN" sz="2400" b="1">
                <a:latin typeface="+mj-ea"/>
                <a:ea typeface="+mj-ea"/>
              </a:rPr>
              <a:t>五、大学生创业融资的其他技巧</a:t>
            </a:r>
            <a:endParaRPr lang="zh-CN" altLang="zh-CN" sz="2400" b="1">
              <a:latin typeface="+mj-ea"/>
              <a:ea typeface="+mj-ea"/>
            </a:endParaRPr>
          </a:p>
        </p:txBody>
      </p:sp>
      <p:sp>
        <p:nvSpPr>
          <p:cNvPr id="14" name="文本框 13"/>
          <p:cNvSpPr txBox="1"/>
          <p:nvPr>
            <p:custDataLst>
              <p:tags r:id="rId1"/>
            </p:custDataLst>
          </p:nvPr>
        </p:nvSpPr>
        <p:spPr>
          <a:xfrm>
            <a:off x="4463415" y="1571625"/>
            <a:ext cx="2881630" cy="440690"/>
          </a:xfrm>
          <a:prstGeom prst="rect">
            <a:avLst/>
          </a:prstGeom>
          <a:noFill/>
        </p:spPr>
        <p:txBody>
          <a:bodyPr wrap="square" lIns="90000" tIns="46800" rIns="90000" bIns="0">
            <a:normAutofit/>
          </a:bodyPr>
          <a:lstStyle/>
          <a:p>
            <a:pPr marL="0" indent="0" algn="ctr">
              <a:lnSpc>
                <a:spcPct val="120000"/>
              </a:lnSpc>
              <a:spcBef>
                <a:spcPts val="0"/>
              </a:spcBef>
              <a:spcAft>
                <a:spcPts val="0"/>
              </a:spcAft>
              <a:buSzPct val="100000"/>
            </a:pPr>
            <a:r>
              <a:rPr lang="zh-CN" altLang="en-US" sz="1800" b="1" spc="300">
                <a:solidFill>
                  <a:srgbClr val="000000"/>
                </a:solidFill>
                <a:uFillTx/>
                <a:latin typeface="+mj-ea"/>
                <a:ea typeface="+mj-ea"/>
                <a:cs typeface="+mj-cs"/>
              </a:rPr>
              <a:t>融</a:t>
            </a:r>
            <a:r>
              <a:rPr lang="zh-CN" altLang="zh-CN" sz="1800" b="1" dirty="0">
                <a:latin typeface="+mj-ea"/>
                <a:ea typeface="+mj-ea"/>
                <a:sym typeface="+mn-ea"/>
              </a:rPr>
              <a:t>银行也要比一比</a:t>
            </a:r>
            <a:endParaRPr lang="zh-CN" altLang="en-US" sz="1800" b="1" spc="300">
              <a:solidFill>
                <a:srgbClr val="000000"/>
              </a:solidFill>
              <a:uFillTx/>
              <a:latin typeface="+mj-ea"/>
              <a:ea typeface="+mj-ea"/>
              <a:cs typeface="+mj-cs"/>
            </a:endParaRPr>
          </a:p>
        </p:txBody>
      </p:sp>
      <p:sp>
        <p:nvSpPr>
          <p:cNvPr id="21" name="文本框 20"/>
          <p:cNvSpPr txBox="1"/>
          <p:nvPr>
            <p:custDataLst>
              <p:tags r:id="rId2"/>
            </p:custDataLst>
          </p:nvPr>
        </p:nvSpPr>
        <p:spPr>
          <a:xfrm>
            <a:off x="1617980" y="5426075"/>
            <a:ext cx="2887980" cy="440690"/>
          </a:xfrm>
          <a:prstGeom prst="rect">
            <a:avLst/>
          </a:prstGeom>
          <a:noFill/>
        </p:spPr>
        <p:txBody>
          <a:bodyPr wrap="square" lIns="90000" tIns="46800" rIns="90000" bIns="0">
            <a:normAutofit/>
          </a:bodyPr>
          <a:lstStyle/>
          <a:p>
            <a:pPr algn="ctr">
              <a:lnSpc>
                <a:spcPct val="120000"/>
              </a:lnSpc>
            </a:pPr>
            <a:r>
              <a:rPr lang="zh-CN" altLang="zh-CN" sz="1800" b="1" dirty="0">
                <a:latin typeface="+mn-lt"/>
                <a:ea typeface="+mn-ea"/>
                <a:sym typeface="+mn-ea"/>
              </a:rPr>
              <a:t>合理运用住房贷款</a:t>
            </a:r>
            <a:endParaRPr lang="zh-CN" altLang="en-US" sz="1800" b="1" spc="300">
              <a:solidFill>
                <a:srgbClr val="000000"/>
              </a:solidFill>
              <a:uFillTx/>
              <a:latin typeface="微软雅黑" panose="020B0503020204020204" pitchFamily="34" charset="-122"/>
              <a:ea typeface="微软雅黑" panose="020B0503020204020204" pitchFamily="34" charset="-122"/>
              <a:cs typeface="+mj-cs"/>
            </a:endParaRPr>
          </a:p>
        </p:txBody>
      </p:sp>
      <p:sp>
        <p:nvSpPr>
          <p:cNvPr id="5" name="文本框 4"/>
          <p:cNvSpPr txBox="1"/>
          <p:nvPr>
            <p:custDataLst>
              <p:tags r:id="rId3"/>
            </p:custDataLst>
          </p:nvPr>
        </p:nvSpPr>
        <p:spPr>
          <a:xfrm>
            <a:off x="1131570" y="3265805"/>
            <a:ext cx="2996565" cy="440690"/>
          </a:xfrm>
          <a:prstGeom prst="rect">
            <a:avLst/>
          </a:prstGeom>
          <a:noFill/>
        </p:spPr>
        <p:txBody>
          <a:bodyPr wrap="square" lIns="90000" tIns="46800" rIns="90000" bIns="0">
            <a:normAutofit/>
          </a:bodyPr>
          <a:lstStyle/>
          <a:p>
            <a:pPr algn="ctr">
              <a:lnSpc>
                <a:spcPct val="120000"/>
              </a:lnSpc>
            </a:pPr>
            <a:r>
              <a:rPr lang="zh-CN" altLang="zh-CN" sz="1800" b="1" dirty="0">
                <a:latin typeface="+mn-lt"/>
                <a:ea typeface="+mn-ea"/>
                <a:sym typeface="+mn-ea"/>
              </a:rPr>
              <a:t>建立并保持良好的信用记录</a:t>
            </a:r>
            <a:endParaRPr lang="zh-CN" altLang="en-US" sz="1800" b="1" spc="300">
              <a:solidFill>
                <a:srgbClr val="000000"/>
              </a:solidFill>
              <a:uFillTx/>
              <a:latin typeface="微软雅黑" panose="020B0503020204020204" pitchFamily="34" charset="-122"/>
              <a:ea typeface="微软雅黑" panose="020B0503020204020204" pitchFamily="34" charset="-122"/>
              <a:cs typeface="+mj-cs"/>
            </a:endParaRPr>
          </a:p>
        </p:txBody>
      </p:sp>
      <p:sp>
        <p:nvSpPr>
          <p:cNvPr id="28" name="文本框 27"/>
          <p:cNvSpPr txBox="1"/>
          <p:nvPr>
            <p:custDataLst>
              <p:tags r:id="rId4"/>
            </p:custDataLst>
          </p:nvPr>
        </p:nvSpPr>
        <p:spPr>
          <a:xfrm>
            <a:off x="7342505" y="5426075"/>
            <a:ext cx="2474595" cy="440690"/>
          </a:xfrm>
          <a:prstGeom prst="rect">
            <a:avLst/>
          </a:prstGeom>
          <a:noFill/>
        </p:spPr>
        <p:txBody>
          <a:bodyPr wrap="square" lIns="90000" tIns="46800" rIns="90000" bIns="0">
            <a:normAutofit/>
          </a:bodyPr>
          <a:lstStyle/>
          <a:p>
            <a:pPr algn="ctr">
              <a:lnSpc>
                <a:spcPct val="120000"/>
              </a:lnSpc>
            </a:pPr>
            <a:r>
              <a:rPr lang="zh-CN" altLang="zh-CN" sz="1800" b="1" dirty="0">
                <a:latin typeface="+mn-lt"/>
                <a:ea typeface="+mn-ea"/>
                <a:sym typeface="+mn-ea"/>
              </a:rPr>
              <a:t>合理选择贷款期限</a:t>
            </a:r>
            <a:endParaRPr lang="zh-CN" altLang="en-US" sz="1800" b="1" spc="300">
              <a:solidFill>
                <a:srgbClr val="000000"/>
              </a:solidFill>
              <a:uFillTx/>
              <a:latin typeface="微软雅黑" panose="020B0503020204020204" pitchFamily="34" charset="-122"/>
              <a:ea typeface="微软雅黑" panose="020B0503020204020204" pitchFamily="34" charset="-122"/>
              <a:cs typeface="+mj-cs"/>
            </a:endParaRPr>
          </a:p>
        </p:txBody>
      </p:sp>
      <p:sp>
        <p:nvSpPr>
          <p:cNvPr id="30" name="文本框 29"/>
          <p:cNvSpPr txBox="1"/>
          <p:nvPr>
            <p:custDataLst>
              <p:tags r:id="rId5"/>
            </p:custDataLst>
          </p:nvPr>
        </p:nvSpPr>
        <p:spPr>
          <a:xfrm>
            <a:off x="7992110" y="3265805"/>
            <a:ext cx="3036570" cy="440690"/>
          </a:xfrm>
          <a:prstGeom prst="rect">
            <a:avLst/>
          </a:prstGeom>
          <a:noFill/>
        </p:spPr>
        <p:txBody>
          <a:bodyPr wrap="square" lIns="90000" tIns="46800" rIns="90000" bIns="0"/>
          <a:lstStyle/>
          <a:p>
            <a:pPr marL="0" indent="0" algn="ctr">
              <a:lnSpc>
                <a:spcPct val="120000"/>
              </a:lnSpc>
              <a:spcBef>
                <a:spcPts val="0"/>
              </a:spcBef>
              <a:spcAft>
                <a:spcPts val="0"/>
              </a:spcAft>
              <a:buSzPct val="100000"/>
            </a:pPr>
            <a:r>
              <a:rPr lang="zh-CN" altLang="zh-CN" sz="1800" b="1" dirty="0">
                <a:latin typeface="+mn-lt"/>
                <a:ea typeface="+mn-ea"/>
                <a:sym typeface="+mn-ea"/>
              </a:rPr>
              <a:t>用好政策享受政府低息待遇</a:t>
            </a:r>
            <a:endParaRPr lang="zh-CN" altLang="zh-CN" sz="1800" b="1" spc="300" dirty="0">
              <a:solidFill>
                <a:srgbClr val="000000"/>
              </a:solidFill>
              <a:uFillTx/>
              <a:latin typeface="+mn-lt"/>
              <a:ea typeface="+mn-ea"/>
              <a:cs typeface="+mj-cs"/>
              <a:sym typeface="+mn-ea"/>
            </a:endParaRPr>
          </a:p>
        </p:txBody>
      </p:sp>
      <p:sp>
        <p:nvSpPr>
          <p:cNvPr id="45" name="任意多边形: 形状 44"/>
          <p:cNvSpPr>
            <a:spLocks noChangeArrowheads="1"/>
          </p:cNvSpPr>
          <p:nvPr>
            <p:custDataLst>
              <p:tags r:id="rId6"/>
            </p:custDataLst>
          </p:nvPr>
        </p:nvSpPr>
        <p:spPr bwMode="auto">
          <a:xfrm>
            <a:off x="4274185" y="3360420"/>
            <a:ext cx="1336040" cy="1033145"/>
          </a:xfrm>
          <a:custGeom>
            <a:avLst/>
            <a:gdLst>
              <a:gd name="connsiteX0" fmla="*/ 1076760 w 1353119"/>
              <a:gd name="connsiteY0" fmla="*/ 0 h 1046163"/>
              <a:gd name="connsiteX1" fmla="*/ 1336519 w 1353119"/>
              <a:gd name="connsiteY1" fmla="*/ 368570 h 1046163"/>
              <a:gd name="connsiteX2" fmla="*/ 1353119 w 1353119"/>
              <a:gd name="connsiteY2" fmla="*/ 392124 h 1046163"/>
              <a:gd name="connsiteX3" fmla="*/ 1341976 w 1353119"/>
              <a:gd name="connsiteY3" fmla="*/ 401301 h 1046163"/>
              <a:gd name="connsiteX4" fmla="*/ 1166705 w 1353119"/>
              <a:gd name="connsiteY4" fmla="*/ 823664 h 1046163"/>
              <a:gd name="connsiteX5" fmla="*/ 1175019 w 1353119"/>
              <a:gd name="connsiteY5" fmla="*/ 905982 h 1046163"/>
              <a:gd name="connsiteX6" fmla="*/ 1146032 w 1353119"/>
              <a:gd name="connsiteY6" fmla="*/ 916835 h 1046163"/>
              <a:gd name="connsiteX7" fmla="*/ 800610 w 1353119"/>
              <a:gd name="connsiteY7" fmla="*/ 1046163 h 1046163"/>
              <a:gd name="connsiteX8" fmla="*/ 21036 w 1353119"/>
              <a:gd name="connsiteY8" fmla="*/ 293317 h 1046163"/>
              <a:gd name="connsiteX9" fmla="*/ 1486 w 1353119"/>
              <a:gd name="connsiteY9" fmla="*/ 215099 h 1046163"/>
              <a:gd name="connsiteX10" fmla="*/ 69912 w 1353119"/>
              <a:gd name="connsiteY10" fmla="*/ 173546 h 1046163"/>
              <a:gd name="connsiteX11" fmla="*/ 1076760 w 1353119"/>
              <a:gd name="connsiteY11" fmla="*/ 0 h 104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53119" h="1046163">
                <a:moveTo>
                  <a:pt x="1076760" y="0"/>
                </a:moveTo>
                <a:cubicBezTo>
                  <a:pt x="1076760" y="0"/>
                  <a:pt x="1076760" y="0"/>
                  <a:pt x="1336519" y="368570"/>
                </a:cubicBezTo>
                <a:lnTo>
                  <a:pt x="1353119" y="392124"/>
                </a:lnTo>
                <a:lnTo>
                  <a:pt x="1341976" y="401301"/>
                </a:lnTo>
                <a:cubicBezTo>
                  <a:pt x="1233685" y="509393"/>
                  <a:pt x="1166705" y="658721"/>
                  <a:pt x="1166705" y="823664"/>
                </a:cubicBezTo>
                <a:lnTo>
                  <a:pt x="1175019" y="905982"/>
                </a:lnTo>
                <a:lnTo>
                  <a:pt x="1146032" y="916835"/>
                </a:lnTo>
                <a:cubicBezTo>
                  <a:pt x="1079089" y="941898"/>
                  <a:pt x="971982" y="982000"/>
                  <a:pt x="800610" y="1046163"/>
                </a:cubicBezTo>
                <a:cubicBezTo>
                  <a:pt x="548898" y="804177"/>
                  <a:pt x="243423" y="532859"/>
                  <a:pt x="21036" y="293317"/>
                </a:cubicBezTo>
                <a:cubicBezTo>
                  <a:pt x="3930" y="266430"/>
                  <a:pt x="-3402" y="239542"/>
                  <a:pt x="1486" y="215099"/>
                </a:cubicBezTo>
                <a:cubicBezTo>
                  <a:pt x="8817" y="193100"/>
                  <a:pt x="40587" y="180879"/>
                  <a:pt x="69912" y="173546"/>
                </a:cubicBezTo>
                <a:cubicBezTo>
                  <a:pt x="429152" y="95328"/>
                  <a:pt x="783504" y="41553"/>
                  <a:pt x="1076760" y="0"/>
                </a:cubicBezTo>
                <a:close/>
              </a:path>
            </a:pathLst>
          </a:custGeom>
          <a:solidFill>
            <a:srgbClr val="9BBB59"/>
          </a:solidFill>
          <a:ln>
            <a:noFill/>
          </a:ln>
        </p:spPr>
        <p:txBody>
          <a:bodyPr vert="horz" wrap="square" lIns="90000" tIns="46800" rIns="90000" bIns="46800" numCol="1" anchor="t" anchorCtr="0" compatLnSpc="1">
            <a:noAutofit/>
          </a:bodyPr>
          <a:lstStyle/>
          <a:p>
            <a:pPr>
              <a:lnSpc>
                <a:spcPct val="120000"/>
              </a:lnSpc>
            </a:pPr>
            <a:endParaRPr lang="zh-CN" altLang="en-US" sz="1800">
              <a:latin typeface="微软雅黑" panose="020B0503020204020204" pitchFamily="34" charset="-122"/>
              <a:ea typeface="微软雅黑" panose="020B0503020204020204" pitchFamily="34" charset="-122"/>
            </a:endParaRPr>
          </a:p>
        </p:txBody>
      </p:sp>
      <p:sp>
        <p:nvSpPr>
          <p:cNvPr id="44" name="任意多边形: 形状 43"/>
          <p:cNvSpPr>
            <a:spLocks noChangeArrowheads="1"/>
          </p:cNvSpPr>
          <p:nvPr>
            <p:custDataLst>
              <p:tags r:id="rId7"/>
            </p:custDataLst>
          </p:nvPr>
        </p:nvSpPr>
        <p:spPr bwMode="auto">
          <a:xfrm>
            <a:off x="6450965" y="3395980"/>
            <a:ext cx="1362075" cy="1014730"/>
          </a:xfrm>
          <a:custGeom>
            <a:avLst/>
            <a:gdLst>
              <a:gd name="connsiteX0" fmla="*/ 272219 w 1379029"/>
              <a:gd name="connsiteY0" fmla="*/ 0 h 1027113"/>
              <a:gd name="connsiteX1" fmla="*/ 1316174 w 1379029"/>
              <a:gd name="connsiteY1" fmla="*/ 146731 h 1027113"/>
              <a:gd name="connsiteX2" fmla="*/ 1377296 w 1379029"/>
              <a:gd name="connsiteY2" fmla="*/ 198086 h 1027113"/>
              <a:gd name="connsiteX3" fmla="*/ 1347957 w 1379029"/>
              <a:gd name="connsiteY3" fmla="*/ 271451 h 1027113"/>
              <a:gd name="connsiteX4" fmla="*/ 612054 w 1379029"/>
              <a:gd name="connsiteY4" fmla="*/ 1027113 h 1027113"/>
              <a:gd name="connsiteX5" fmla="*/ 203110 w 1379029"/>
              <a:gd name="connsiteY5" fmla="*/ 873971 h 1027113"/>
              <a:gd name="connsiteX6" fmla="*/ 152209 w 1379029"/>
              <a:gd name="connsiteY6" fmla="*/ 854909 h 1027113"/>
              <a:gd name="connsiteX7" fmla="*/ 159052 w 1379029"/>
              <a:gd name="connsiteY7" fmla="*/ 787151 h 1027113"/>
              <a:gd name="connsiteX8" fmla="*/ 56852 w 1379029"/>
              <a:gd name="connsiteY8" fmla="*/ 453188 h 1027113"/>
              <a:gd name="connsiteX9" fmla="*/ 0 w 1379029"/>
              <a:gd name="connsiteY9" fmla="*/ 384409 h 1027113"/>
              <a:gd name="connsiteX10" fmla="*/ 17647 w 1379029"/>
              <a:gd name="connsiteY10" fmla="*/ 359489 h 1027113"/>
              <a:gd name="connsiteX11" fmla="*/ 272219 w 1379029"/>
              <a:gd name="connsiteY11" fmla="*/ 0 h 102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79029" h="1027113">
                <a:moveTo>
                  <a:pt x="272219" y="0"/>
                </a:moveTo>
                <a:cubicBezTo>
                  <a:pt x="612054" y="44019"/>
                  <a:pt x="1005677" y="85593"/>
                  <a:pt x="1316174" y="146731"/>
                </a:cubicBezTo>
                <a:cubicBezTo>
                  <a:pt x="1347957" y="158958"/>
                  <a:pt x="1369961" y="176077"/>
                  <a:pt x="1377296" y="198086"/>
                </a:cubicBezTo>
                <a:cubicBezTo>
                  <a:pt x="1384630" y="220096"/>
                  <a:pt x="1367516" y="249442"/>
                  <a:pt x="1347957" y="271451"/>
                </a:cubicBezTo>
                <a:cubicBezTo>
                  <a:pt x="1093692" y="555130"/>
                  <a:pt x="827202" y="816800"/>
                  <a:pt x="612054" y="1027113"/>
                </a:cubicBezTo>
                <a:cubicBezTo>
                  <a:pt x="612054" y="1027113"/>
                  <a:pt x="612054" y="1027113"/>
                  <a:pt x="203110" y="873971"/>
                </a:cubicBezTo>
                <a:lnTo>
                  <a:pt x="152209" y="854909"/>
                </a:lnTo>
                <a:lnTo>
                  <a:pt x="159052" y="787151"/>
                </a:lnTo>
                <a:cubicBezTo>
                  <a:pt x="159052" y="663444"/>
                  <a:pt x="121376" y="548520"/>
                  <a:pt x="56852" y="453188"/>
                </a:cubicBezTo>
                <a:lnTo>
                  <a:pt x="0" y="384409"/>
                </a:lnTo>
                <a:lnTo>
                  <a:pt x="17647" y="359489"/>
                </a:lnTo>
                <a:cubicBezTo>
                  <a:pt x="54015" y="308134"/>
                  <a:pt x="126750" y="205423"/>
                  <a:pt x="272219" y="0"/>
                </a:cubicBezTo>
                <a:close/>
              </a:path>
            </a:pathLst>
          </a:custGeom>
          <a:solidFill>
            <a:srgbClr val="1AA3AA"/>
          </a:solidFill>
          <a:ln>
            <a:noFill/>
          </a:ln>
        </p:spPr>
        <p:txBody>
          <a:bodyPr vert="horz" wrap="square" lIns="90000" tIns="46800" rIns="90000" bIns="46800" numCol="1" anchor="t" anchorCtr="0" compatLnSpc="1">
            <a:noAutofit/>
          </a:bodyPr>
          <a:lstStyle/>
          <a:p>
            <a:pPr>
              <a:lnSpc>
                <a:spcPct val="120000"/>
              </a:lnSpc>
            </a:pPr>
            <a:endParaRPr lang="zh-CN" altLang="en-US" sz="1800">
              <a:latin typeface="微软雅黑" panose="020B0503020204020204" pitchFamily="34" charset="-122"/>
              <a:ea typeface="微软雅黑" panose="020B0503020204020204" pitchFamily="34" charset="-122"/>
            </a:endParaRPr>
          </a:p>
        </p:txBody>
      </p:sp>
      <p:sp>
        <p:nvSpPr>
          <p:cNvPr id="41" name="任意多边形: 形状 40"/>
          <p:cNvSpPr>
            <a:spLocks noChangeArrowheads="1"/>
          </p:cNvSpPr>
          <p:nvPr>
            <p:custDataLst>
              <p:tags r:id="rId8"/>
            </p:custDataLst>
          </p:nvPr>
        </p:nvSpPr>
        <p:spPr bwMode="auto">
          <a:xfrm>
            <a:off x="6158230" y="4464050"/>
            <a:ext cx="995680" cy="1211580"/>
          </a:xfrm>
          <a:custGeom>
            <a:avLst/>
            <a:gdLst>
              <a:gd name="connsiteX0" fmla="*/ 374949 w 1008063"/>
              <a:gd name="connsiteY0" fmla="*/ 0 h 1226575"/>
              <a:gd name="connsiteX1" fmla="*/ 839646 w 1008063"/>
              <a:gd name="connsiteY1" fmla="*/ 173112 h 1226575"/>
              <a:gd name="connsiteX2" fmla="*/ 1008063 w 1008063"/>
              <a:gd name="connsiteY2" fmla="*/ 1144986 h 1226575"/>
              <a:gd name="connsiteX3" fmla="*/ 978773 w 1008063"/>
              <a:gd name="connsiteY3" fmla="*/ 1218427 h 1226575"/>
              <a:gd name="connsiteX4" fmla="*/ 900667 w 1008063"/>
              <a:gd name="connsiteY4" fmla="*/ 1213531 h 1226575"/>
              <a:gd name="connsiteX5" fmla="*/ 0 w 1008063"/>
              <a:gd name="connsiteY5" fmla="*/ 770435 h 1226575"/>
              <a:gd name="connsiteX6" fmla="*/ 0 w 1008063"/>
              <a:gd name="connsiteY6" fmla="*/ 310530 h 1226575"/>
              <a:gd name="connsiteX7" fmla="*/ 0 w 1008063"/>
              <a:gd name="connsiteY7" fmla="*/ 283981 h 1226575"/>
              <a:gd name="connsiteX8" fmla="*/ 90101 w 1008063"/>
              <a:gd name="connsiteY8" fmla="*/ 256063 h 1226575"/>
              <a:gd name="connsiteX9" fmla="*/ 353385 w 1008063"/>
              <a:gd name="connsiteY9" fmla="*/ 39654 h 1226575"/>
              <a:gd name="connsiteX10" fmla="*/ 374949 w 1008063"/>
              <a:gd name="connsiteY10" fmla="*/ 0 h 122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8063" h="1226575">
                <a:moveTo>
                  <a:pt x="374949" y="0"/>
                </a:moveTo>
                <a:lnTo>
                  <a:pt x="839646" y="173112"/>
                </a:lnTo>
                <a:cubicBezTo>
                  <a:pt x="898226" y="493806"/>
                  <a:pt x="971451" y="851221"/>
                  <a:pt x="1008063" y="1144986"/>
                </a:cubicBezTo>
                <a:cubicBezTo>
                  <a:pt x="1005622" y="1176810"/>
                  <a:pt x="998300" y="1203739"/>
                  <a:pt x="978773" y="1218427"/>
                </a:cubicBezTo>
                <a:cubicBezTo>
                  <a:pt x="959247" y="1233115"/>
                  <a:pt x="927516" y="1225771"/>
                  <a:pt x="900667" y="1213531"/>
                </a:cubicBezTo>
                <a:cubicBezTo>
                  <a:pt x="571155" y="1069096"/>
                  <a:pt x="256287" y="905077"/>
                  <a:pt x="0" y="770435"/>
                </a:cubicBezTo>
                <a:cubicBezTo>
                  <a:pt x="0" y="770435"/>
                  <a:pt x="0" y="770435"/>
                  <a:pt x="0" y="310530"/>
                </a:cubicBezTo>
                <a:lnTo>
                  <a:pt x="0" y="283981"/>
                </a:lnTo>
                <a:lnTo>
                  <a:pt x="90101" y="256063"/>
                </a:lnTo>
                <a:cubicBezTo>
                  <a:pt x="197491" y="210725"/>
                  <a:pt x="288862" y="134985"/>
                  <a:pt x="353385" y="39654"/>
                </a:cubicBezTo>
                <a:lnTo>
                  <a:pt x="374949" y="0"/>
                </a:lnTo>
                <a:close/>
              </a:path>
            </a:pathLst>
          </a:custGeom>
          <a:solidFill>
            <a:srgbClr val="3498DB"/>
          </a:solidFill>
          <a:ln>
            <a:noFill/>
          </a:ln>
        </p:spPr>
        <p:txBody>
          <a:bodyPr vert="horz" wrap="square" lIns="90000" tIns="46800" rIns="90000" bIns="46800" numCol="1" anchor="t" anchorCtr="0" compatLnSpc="1">
            <a:noAutofit/>
          </a:bodyPr>
          <a:lstStyle/>
          <a:p>
            <a:pPr>
              <a:lnSpc>
                <a:spcPct val="120000"/>
              </a:lnSpc>
            </a:pPr>
            <a:endParaRPr lang="zh-CN" altLang="en-US" sz="1800">
              <a:latin typeface="微软雅黑" panose="020B0503020204020204" pitchFamily="34" charset="-122"/>
              <a:ea typeface="微软雅黑" panose="020B0503020204020204" pitchFamily="34" charset="-122"/>
            </a:endParaRPr>
          </a:p>
        </p:txBody>
      </p:sp>
      <p:sp>
        <p:nvSpPr>
          <p:cNvPr id="38" name="任意多边形: 形状 37"/>
          <p:cNvSpPr>
            <a:spLocks noChangeArrowheads="1"/>
          </p:cNvSpPr>
          <p:nvPr>
            <p:custDataLst>
              <p:tags r:id="rId9"/>
            </p:custDataLst>
          </p:nvPr>
        </p:nvSpPr>
        <p:spPr bwMode="auto">
          <a:xfrm>
            <a:off x="4921250" y="4476750"/>
            <a:ext cx="995045" cy="1189990"/>
          </a:xfrm>
          <a:custGeom>
            <a:avLst/>
            <a:gdLst>
              <a:gd name="connsiteX0" fmla="*/ 598848 w 1007987"/>
              <a:gd name="connsiteY0" fmla="*/ 0 h 1205226"/>
              <a:gd name="connsiteX1" fmla="*/ 613419 w 1007987"/>
              <a:gd name="connsiteY1" fmla="*/ 26795 h 1205226"/>
              <a:gd name="connsiteX2" fmla="*/ 989032 w 1007987"/>
              <a:gd name="connsiteY2" fmla="*/ 278009 h 1205226"/>
              <a:gd name="connsiteX3" fmla="*/ 1007987 w 1007987"/>
              <a:gd name="connsiteY3" fmla="*/ 279916 h 1205226"/>
              <a:gd name="connsiteX4" fmla="*/ 1007987 w 1007987"/>
              <a:gd name="connsiteY4" fmla="*/ 718468 h 1205226"/>
              <a:gd name="connsiteX5" fmla="*/ 98569 w 1007987"/>
              <a:gd name="connsiteY5" fmla="*/ 1200220 h 1205226"/>
              <a:gd name="connsiteX6" fmla="*/ 20339 w 1007987"/>
              <a:gd name="connsiteY6" fmla="*/ 1195329 h 1205226"/>
              <a:gd name="connsiteX7" fmla="*/ 782 w 1007987"/>
              <a:gd name="connsiteY7" fmla="*/ 1117075 h 1205226"/>
              <a:gd name="connsiteX8" fmla="*/ 135239 w 1007987"/>
              <a:gd name="connsiteY8" fmla="*/ 173135 h 1205226"/>
              <a:gd name="connsiteX9" fmla="*/ 588467 w 1007987"/>
              <a:gd name="connsiteY9" fmla="*/ 3877 h 1205226"/>
              <a:gd name="connsiteX10" fmla="*/ 598848 w 1007987"/>
              <a:gd name="connsiteY10" fmla="*/ 0 h 120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987" h="1205226">
                <a:moveTo>
                  <a:pt x="598848" y="0"/>
                </a:moveTo>
                <a:lnTo>
                  <a:pt x="613419" y="26795"/>
                </a:lnTo>
                <a:cubicBezTo>
                  <a:pt x="699450" y="153904"/>
                  <a:pt x="833211" y="246182"/>
                  <a:pt x="989032" y="278009"/>
                </a:cubicBezTo>
                <a:lnTo>
                  <a:pt x="1007987" y="279916"/>
                </a:lnTo>
                <a:lnTo>
                  <a:pt x="1007987" y="718468"/>
                </a:lnTo>
                <a:cubicBezTo>
                  <a:pt x="712182" y="877422"/>
                  <a:pt x="379706" y="1068166"/>
                  <a:pt x="98569" y="1200220"/>
                </a:cubicBezTo>
                <a:cubicBezTo>
                  <a:pt x="66788" y="1207556"/>
                  <a:pt x="39897" y="1207556"/>
                  <a:pt x="20339" y="1195329"/>
                </a:cubicBezTo>
                <a:cubicBezTo>
                  <a:pt x="782" y="1180656"/>
                  <a:pt x="-1663" y="1148866"/>
                  <a:pt x="782" y="1117075"/>
                </a:cubicBezTo>
                <a:cubicBezTo>
                  <a:pt x="35007" y="779604"/>
                  <a:pt x="86345" y="449470"/>
                  <a:pt x="135239" y="173135"/>
                </a:cubicBezTo>
                <a:cubicBezTo>
                  <a:pt x="135239" y="173135"/>
                  <a:pt x="135239" y="173135"/>
                  <a:pt x="588467" y="3877"/>
                </a:cubicBezTo>
                <a:lnTo>
                  <a:pt x="598848" y="0"/>
                </a:lnTo>
                <a:close/>
              </a:path>
            </a:pathLst>
          </a:custGeom>
          <a:solidFill>
            <a:srgbClr val="69A35B"/>
          </a:solidFill>
          <a:ln>
            <a:noFill/>
          </a:ln>
        </p:spPr>
        <p:txBody>
          <a:bodyPr vert="horz" wrap="square" lIns="90000" tIns="46800" rIns="90000" bIns="46800" numCol="1" anchor="t" anchorCtr="0" compatLnSpc="1">
            <a:noAutofit/>
          </a:bodyPr>
          <a:lstStyle/>
          <a:p>
            <a:pPr>
              <a:lnSpc>
                <a:spcPct val="120000"/>
              </a:lnSpc>
            </a:pPr>
            <a:endParaRPr lang="zh-CN" altLang="en-US" sz="1800">
              <a:latin typeface="微软雅黑" panose="020B0503020204020204" pitchFamily="34" charset="-122"/>
              <a:ea typeface="微软雅黑" panose="020B0503020204020204" pitchFamily="34" charset="-122"/>
            </a:endParaRPr>
          </a:p>
        </p:txBody>
      </p:sp>
      <p:sp>
        <p:nvSpPr>
          <p:cNvPr id="47" name="任意多边形: 形状 46"/>
          <p:cNvSpPr>
            <a:spLocks noChangeArrowheads="1"/>
          </p:cNvSpPr>
          <p:nvPr>
            <p:custDataLst>
              <p:tags r:id="rId10"/>
            </p:custDataLst>
          </p:nvPr>
        </p:nvSpPr>
        <p:spPr bwMode="auto">
          <a:xfrm>
            <a:off x="5537200" y="2297430"/>
            <a:ext cx="1024890" cy="1338580"/>
          </a:xfrm>
          <a:custGeom>
            <a:avLst/>
            <a:gdLst>
              <a:gd name="connsiteX0" fmla="*/ 517891 w 1038225"/>
              <a:gd name="connsiteY0" fmla="*/ 0 h 1356009"/>
              <a:gd name="connsiteX1" fmla="*/ 578963 w 1038225"/>
              <a:gd name="connsiteY1" fmla="*/ 51383 h 1356009"/>
              <a:gd name="connsiteX2" fmla="*/ 1038225 w 1038225"/>
              <a:gd name="connsiteY2" fmla="*/ 920003 h 1356009"/>
              <a:gd name="connsiteX3" fmla="*/ 766487 w 1038225"/>
              <a:gd name="connsiteY3" fmla="*/ 1305081 h 1356009"/>
              <a:gd name="connsiteX4" fmla="*/ 730549 w 1038225"/>
              <a:gd name="connsiteY4" fmla="*/ 1356009 h 1356009"/>
              <a:gd name="connsiteX5" fmla="*/ 718751 w 1038225"/>
              <a:gd name="connsiteY5" fmla="*/ 1349617 h 1356009"/>
              <a:gd name="connsiteX6" fmla="*/ 485821 w 1038225"/>
              <a:gd name="connsiteY6" fmla="*/ 1302677 h 1356009"/>
              <a:gd name="connsiteX7" fmla="*/ 365220 w 1038225"/>
              <a:gd name="connsiteY7" fmla="*/ 1314812 h 1356009"/>
              <a:gd name="connsiteX8" fmla="*/ 265314 w 1038225"/>
              <a:gd name="connsiteY8" fmla="*/ 1345768 h 1356009"/>
              <a:gd name="connsiteX9" fmla="*/ 260778 w 1038225"/>
              <a:gd name="connsiteY9" fmla="*/ 1339326 h 1356009"/>
              <a:gd name="connsiteX10" fmla="*/ 0 w 1038225"/>
              <a:gd name="connsiteY10" fmla="*/ 968939 h 1356009"/>
              <a:gd name="connsiteX11" fmla="*/ 451933 w 1038225"/>
              <a:gd name="connsiteY11" fmla="*/ 41596 h 1356009"/>
              <a:gd name="connsiteX12" fmla="*/ 517891 w 1038225"/>
              <a:gd name="connsiteY12" fmla="*/ 0 h 1356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8225" h="1356009">
                <a:moveTo>
                  <a:pt x="517891" y="0"/>
                </a:moveTo>
                <a:cubicBezTo>
                  <a:pt x="542320" y="0"/>
                  <a:pt x="564306" y="24468"/>
                  <a:pt x="578963" y="51383"/>
                </a:cubicBezTo>
                <a:cubicBezTo>
                  <a:pt x="757294" y="354788"/>
                  <a:pt x="911195" y="660640"/>
                  <a:pt x="1038225" y="920003"/>
                </a:cubicBezTo>
                <a:cubicBezTo>
                  <a:pt x="1038225" y="920003"/>
                  <a:pt x="1038225" y="920003"/>
                  <a:pt x="766487" y="1305081"/>
                </a:cubicBezTo>
                <a:lnTo>
                  <a:pt x="730549" y="1356009"/>
                </a:lnTo>
                <a:lnTo>
                  <a:pt x="718751" y="1349617"/>
                </a:lnTo>
                <a:cubicBezTo>
                  <a:pt x="647158" y="1319391"/>
                  <a:pt x="568445" y="1302677"/>
                  <a:pt x="485821" y="1302677"/>
                </a:cubicBezTo>
                <a:cubicBezTo>
                  <a:pt x="444509" y="1302677"/>
                  <a:pt x="404175" y="1306856"/>
                  <a:pt x="365220" y="1314812"/>
                </a:cubicBezTo>
                <a:lnTo>
                  <a:pt x="265314" y="1345768"/>
                </a:lnTo>
                <a:lnTo>
                  <a:pt x="260778" y="1339326"/>
                </a:lnTo>
                <a:cubicBezTo>
                  <a:pt x="223524" y="1286413"/>
                  <a:pt x="149016" y="1180588"/>
                  <a:pt x="0" y="968939"/>
                </a:cubicBezTo>
                <a:cubicBezTo>
                  <a:pt x="144130" y="665534"/>
                  <a:pt x="300475" y="313192"/>
                  <a:pt x="451933" y="41596"/>
                </a:cubicBezTo>
                <a:cubicBezTo>
                  <a:pt x="471477" y="17128"/>
                  <a:pt x="495905" y="0"/>
                  <a:pt x="517891" y="0"/>
                </a:cubicBezTo>
                <a:close/>
              </a:path>
            </a:pathLst>
          </a:custGeom>
          <a:solidFill>
            <a:srgbClr val="1F74AD"/>
          </a:solidFill>
          <a:ln>
            <a:noFill/>
          </a:ln>
        </p:spPr>
        <p:txBody>
          <a:bodyPr vert="horz" wrap="square" lIns="90000" tIns="46800" rIns="90000" bIns="46800" numCol="1" anchor="t" anchorCtr="0" compatLnSpc="1">
            <a:noAutofit/>
          </a:bodyPr>
          <a:lstStyle/>
          <a:p>
            <a:pPr>
              <a:lnSpc>
                <a:spcPct val="120000"/>
              </a:lnSpc>
            </a:pPr>
            <a:endParaRPr lang="zh-CN" altLang="en-US" sz="1800" dirty="0">
              <a:latin typeface="微软雅黑" panose="020B0503020204020204" pitchFamily="34" charset="-122"/>
              <a:ea typeface="微软雅黑" panose="020B0503020204020204" pitchFamily="34" charset="-122"/>
            </a:endParaRPr>
          </a:p>
        </p:txBody>
      </p:sp>
      <p:sp>
        <p:nvSpPr>
          <p:cNvPr id="35" name="任意多边形 21"/>
          <p:cNvSpPr/>
          <p:nvPr>
            <p:custDataLst>
              <p:tags r:id="rId11"/>
            </p:custDataLst>
          </p:nvPr>
        </p:nvSpPr>
        <p:spPr bwMode="auto">
          <a:xfrm>
            <a:off x="5828030" y="3089910"/>
            <a:ext cx="385445" cy="365125"/>
          </a:xfrm>
          <a:custGeom>
            <a:avLst/>
            <a:gdLst>
              <a:gd name="T0" fmla="*/ 576551976 w 5778"/>
              <a:gd name="T1" fmla="*/ 0 h 5471"/>
              <a:gd name="T2" fmla="*/ 587313346 w 5778"/>
              <a:gd name="T3" fmla="*/ 1630345 h 5471"/>
              <a:gd name="T4" fmla="*/ 597313772 w 5778"/>
              <a:gd name="T5" fmla="*/ 5326145 h 5471"/>
              <a:gd name="T6" fmla="*/ 606227510 w 5778"/>
              <a:gd name="T7" fmla="*/ 10761067 h 5471"/>
              <a:gd name="T8" fmla="*/ 613836301 w 5778"/>
              <a:gd name="T9" fmla="*/ 17717886 h 5471"/>
              <a:gd name="T10" fmla="*/ 620141132 w 5778"/>
              <a:gd name="T11" fmla="*/ 26087495 h 5471"/>
              <a:gd name="T12" fmla="*/ 624815273 w 5778"/>
              <a:gd name="T13" fmla="*/ 35544220 h 5471"/>
              <a:gd name="T14" fmla="*/ 627424180 w 5778"/>
              <a:gd name="T15" fmla="*/ 45979283 h 5471"/>
              <a:gd name="T16" fmla="*/ 628076324 w 5778"/>
              <a:gd name="T17" fmla="*/ 382291463 h 5471"/>
              <a:gd name="T18" fmla="*/ 627424180 w 5778"/>
              <a:gd name="T19" fmla="*/ 390552294 h 5471"/>
              <a:gd name="T20" fmla="*/ 624815273 w 5778"/>
              <a:gd name="T21" fmla="*/ 400987358 h 5471"/>
              <a:gd name="T22" fmla="*/ 620141132 w 5778"/>
              <a:gd name="T23" fmla="*/ 410444083 h 5471"/>
              <a:gd name="T24" fmla="*/ 613836301 w 5778"/>
              <a:gd name="T25" fmla="*/ 418814021 h 5471"/>
              <a:gd name="T26" fmla="*/ 606227510 w 5778"/>
              <a:gd name="T27" fmla="*/ 425770511 h 5471"/>
              <a:gd name="T28" fmla="*/ 597313772 w 5778"/>
              <a:gd name="T29" fmla="*/ 431205433 h 5471"/>
              <a:gd name="T30" fmla="*/ 587313346 w 5778"/>
              <a:gd name="T31" fmla="*/ 434901233 h 5471"/>
              <a:gd name="T32" fmla="*/ 576551976 w 5778"/>
              <a:gd name="T33" fmla="*/ 436531907 h 5471"/>
              <a:gd name="T34" fmla="*/ 51633149 w 5778"/>
              <a:gd name="T35" fmla="*/ 436531907 h 5471"/>
              <a:gd name="T36" fmla="*/ 40871778 w 5778"/>
              <a:gd name="T37" fmla="*/ 434901233 h 5471"/>
              <a:gd name="T38" fmla="*/ 30871023 w 5778"/>
              <a:gd name="T39" fmla="*/ 431205433 h 5471"/>
              <a:gd name="T40" fmla="*/ 21957614 w 5778"/>
              <a:gd name="T41" fmla="*/ 425770511 h 5471"/>
              <a:gd name="T42" fmla="*/ 14131223 w 5778"/>
              <a:gd name="T43" fmla="*/ 418814021 h 5471"/>
              <a:gd name="T44" fmla="*/ 7826391 w 5778"/>
              <a:gd name="T45" fmla="*/ 410444083 h 5471"/>
              <a:gd name="T46" fmla="*/ 3369852 w 5778"/>
              <a:gd name="T47" fmla="*/ 400987358 h 5471"/>
              <a:gd name="T48" fmla="*/ 652144 w 5778"/>
              <a:gd name="T49" fmla="*/ 390552294 h 5471"/>
              <a:gd name="T50" fmla="*/ 0 w 5778"/>
              <a:gd name="T51" fmla="*/ 54240444 h 5471"/>
              <a:gd name="T52" fmla="*/ 652144 w 5778"/>
              <a:gd name="T53" fmla="*/ 45979283 h 5471"/>
              <a:gd name="T54" fmla="*/ 3369852 w 5778"/>
              <a:gd name="T55" fmla="*/ 35544220 h 5471"/>
              <a:gd name="T56" fmla="*/ 7826391 w 5778"/>
              <a:gd name="T57" fmla="*/ 26087495 h 5471"/>
              <a:gd name="T58" fmla="*/ 14131223 w 5778"/>
              <a:gd name="T59" fmla="*/ 17717886 h 5471"/>
              <a:gd name="T60" fmla="*/ 21957614 w 5778"/>
              <a:gd name="T61" fmla="*/ 10761067 h 5471"/>
              <a:gd name="T62" fmla="*/ 30871023 w 5778"/>
              <a:gd name="T63" fmla="*/ 5326145 h 5471"/>
              <a:gd name="T64" fmla="*/ 40871778 w 5778"/>
              <a:gd name="T65" fmla="*/ 1630345 h 5471"/>
              <a:gd name="T66" fmla="*/ 51633149 w 5778"/>
              <a:gd name="T67" fmla="*/ 0 h 5471"/>
              <a:gd name="T68" fmla="*/ 154355774 w 5778"/>
              <a:gd name="T69" fmla="*/ 556643094 h 5471"/>
              <a:gd name="T70" fmla="*/ 206749868 w 5778"/>
              <a:gd name="T71" fmla="*/ 548382263 h 5471"/>
              <a:gd name="T72" fmla="*/ 259143962 w 5778"/>
              <a:gd name="T73" fmla="*/ 543273344 h 5471"/>
              <a:gd name="T74" fmla="*/ 384150602 w 5778"/>
              <a:gd name="T75" fmla="*/ 543925679 h 5471"/>
              <a:gd name="T76" fmla="*/ 434370662 w 5778"/>
              <a:gd name="T77" fmla="*/ 549034269 h 5471"/>
              <a:gd name="T78" fmla="*/ 484699193 w 5778"/>
              <a:gd name="T79" fmla="*/ 556643094 h 5471"/>
              <a:gd name="T80" fmla="*/ 154355774 w 5778"/>
              <a:gd name="T81" fmla="*/ 556643094 h 5471"/>
              <a:gd name="T82" fmla="*/ 577856264 w 5778"/>
              <a:gd name="T83" fmla="*/ 339681647 h 5471"/>
              <a:gd name="T84" fmla="*/ 524049081 w 5778"/>
              <a:gd name="T85" fmla="*/ 365117135 h 5471"/>
              <a:gd name="T86" fmla="*/ 517309707 w 5778"/>
              <a:gd name="T87" fmla="*/ 366203922 h 5471"/>
              <a:gd name="T88" fmla="*/ 509700587 w 5778"/>
              <a:gd name="T89" fmla="*/ 370334502 h 5471"/>
              <a:gd name="T90" fmla="*/ 504156700 w 5778"/>
              <a:gd name="T91" fmla="*/ 376965318 h 5471"/>
              <a:gd name="T92" fmla="*/ 501548123 w 5778"/>
              <a:gd name="T93" fmla="*/ 385334927 h 5471"/>
              <a:gd name="T94" fmla="*/ 501874195 w 5778"/>
              <a:gd name="T95" fmla="*/ 392182969 h 5471"/>
              <a:gd name="T96" fmla="*/ 505243718 w 5778"/>
              <a:gd name="T97" fmla="*/ 400226574 h 5471"/>
              <a:gd name="T98" fmla="*/ 511439748 w 5778"/>
              <a:gd name="T99" fmla="*/ 406422280 h 5471"/>
              <a:gd name="T100" fmla="*/ 519483741 w 5778"/>
              <a:gd name="T101" fmla="*/ 409792077 h 5471"/>
              <a:gd name="T102" fmla="*/ 526331916 w 5778"/>
              <a:gd name="T103" fmla="*/ 410009302 h 5471"/>
              <a:gd name="T104" fmla="*/ 534701981 w 5778"/>
              <a:gd name="T105" fmla="*/ 407509396 h 5471"/>
              <a:gd name="T106" fmla="*/ 541441355 w 5778"/>
              <a:gd name="T107" fmla="*/ 402074474 h 5471"/>
              <a:gd name="T108" fmla="*/ 545572152 w 5778"/>
              <a:gd name="T109" fmla="*/ 394465649 h 5471"/>
              <a:gd name="T110" fmla="*/ 546659169 w 5778"/>
              <a:gd name="T111" fmla="*/ 387617608 h 5471"/>
              <a:gd name="T112" fmla="*/ 544811207 w 5778"/>
              <a:gd name="T113" fmla="*/ 378921666 h 5471"/>
              <a:gd name="T114" fmla="*/ 539919465 w 5778"/>
              <a:gd name="T115" fmla="*/ 371747622 h 5471"/>
              <a:gd name="T116" fmla="*/ 532854019 w 5778"/>
              <a:gd name="T117" fmla="*/ 366965035 h 5471"/>
              <a:gd name="T118" fmla="*/ 524049081 w 5778"/>
              <a:gd name="T119" fmla="*/ 365117135 h 54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778" h="5471">
                <a:moveTo>
                  <a:pt x="500" y="0"/>
                </a:moveTo>
                <a:lnTo>
                  <a:pt x="5278" y="0"/>
                </a:lnTo>
                <a:lnTo>
                  <a:pt x="5304" y="0"/>
                </a:lnTo>
                <a:lnTo>
                  <a:pt x="5328" y="2"/>
                </a:lnTo>
                <a:lnTo>
                  <a:pt x="5354" y="5"/>
                </a:lnTo>
                <a:lnTo>
                  <a:pt x="5379" y="10"/>
                </a:lnTo>
                <a:lnTo>
                  <a:pt x="5403" y="15"/>
                </a:lnTo>
                <a:lnTo>
                  <a:pt x="5427" y="22"/>
                </a:lnTo>
                <a:lnTo>
                  <a:pt x="5450" y="30"/>
                </a:lnTo>
                <a:lnTo>
                  <a:pt x="5472" y="39"/>
                </a:lnTo>
                <a:lnTo>
                  <a:pt x="5495" y="49"/>
                </a:lnTo>
                <a:lnTo>
                  <a:pt x="5516" y="60"/>
                </a:lnTo>
                <a:lnTo>
                  <a:pt x="5537" y="72"/>
                </a:lnTo>
                <a:lnTo>
                  <a:pt x="5557" y="85"/>
                </a:lnTo>
                <a:lnTo>
                  <a:pt x="5577" y="99"/>
                </a:lnTo>
                <a:lnTo>
                  <a:pt x="5596" y="113"/>
                </a:lnTo>
                <a:lnTo>
                  <a:pt x="5614" y="130"/>
                </a:lnTo>
                <a:lnTo>
                  <a:pt x="5631" y="146"/>
                </a:lnTo>
                <a:lnTo>
                  <a:pt x="5647" y="163"/>
                </a:lnTo>
                <a:lnTo>
                  <a:pt x="5663" y="181"/>
                </a:lnTo>
                <a:lnTo>
                  <a:pt x="5679" y="200"/>
                </a:lnTo>
                <a:lnTo>
                  <a:pt x="5692" y="220"/>
                </a:lnTo>
                <a:lnTo>
                  <a:pt x="5705" y="240"/>
                </a:lnTo>
                <a:lnTo>
                  <a:pt x="5718" y="261"/>
                </a:lnTo>
                <a:lnTo>
                  <a:pt x="5729" y="283"/>
                </a:lnTo>
                <a:lnTo>
                  <a:pt x="5739" y="305"/>
                </a:lnTo>
                <a:lnTo>
                  <a:pt x="5748" y="327"/>
                </a:lnTo>
                <a:lnTo>
                  <a:pt x="5755" y="351"/>
                </a:lnTo>
                <a:lnTo>
                  <a:pt x="5762" y="374"/>
                </a:lnTo>
                <a:lnTo>
                  <a:pt x="5768" y="399"/>
                </a:lnTo>
                <a:lnTo>
                  <a:pt x="5772" y="423"/>
                </a:lnTo>
                <a:lnTo>
                  <a:pt x="5775" y="448"/>
                </a:lnTo>
                <a:lnTo>
                  <a:pt x="5778" y="473"/>
                </a:lnTo>
                <a:lnTo>
                  <a:pt x="5778" y="499"/>
                </a:lnTo>
                <a:lnTo>
                  <a:pt x="5778" y="3517"/>
                </a:lnTo>
                <a:lnTo>
                  <a:pt x="5778" y="3543"/>
                </a:lnTo>
                <a:lnTo>
                  <a:pt x="5775" y="3568"/>
                </a:lnTo>
                <a:lnTo>
                  <a:pt x="5772" y="3593"/>
                </a:lnTo>
                <a:lnTo>
                  <a:pt x="5768" y="3617"/>
                </a:lnTo>
                <a:lnTo>
                  <a:pt x="5762" y="3642"/>
                </a:lnTo>
                <a:lnTo>
                  <a:pt x="5755" y="3665"/>
                </a:lnTo>
                <a:lnTo>
                  <a:pt x="5748" y="3689"/>
                </a:lnTo>
                <a:lnTo>
                  <a:pt x="5739" y="3711"/>
                </a:lnTo>
                <a:lnTo>
                  <a:pt x="5729" y="3733"/>
                </a:lnTo>
                <a:lnTo>
                  <a:pt x="5718" y="3754"/>
                </a:lnTo>
                <a:lnTo>
                  <a:pt x="5705" y="3776"/>
                </a:lnTo>
                <a:lnTo>
                  <a:pt x="5692" y="3796"/>
                </a:lnTo>
                <a:lnTo>
                  <a:pt x="5679" y="3816"/>
                </a:lnTo>
                <a:lnTo>
                  <a:pt x="5663" y="3835"/>
                </a:lnTo>
                <a:lnTo>
                  <a:pt x="5647" y="3853"/>
                </a:lnTo>
                <a:lnTo>
                  <a:pt x="5631" y="3870"/>
                </a:lnTo>
                <a:lnTo>
                  <a:pt x="5614" y="3887"/>
                </a:lnTo>
                <a:lnTo>
                  <a:pt x="5596" y="3903"/>
                </a:lnTo>
                <a:lnTo>
                  <a:pt x="5577" y="3917"/>
                </a:lnTo>
                <a:lnTo>
                  <a:pt x="5557" y="3932"/>
                </a:lnTo>
                <a:lnTo>
                  <a:pt x="5537" y="3944"/>
                </a:lnTo>
                <a:lnTo>
                  <a:pt x="5516" y="3956"/>
                </a:lnTo>
                <a:lnTo>
                  <a:pt x="5495" y="3967"/>
                </a:lnTo>
                <a:lnTo>
                  <a:pt x="5472" y="3977"/>
                </a:lnTo>
                <a:lnTo>
                  <a:pt x="5450" y="3986"/>
                </a:lnTo>
                <a:lnTo>
                  <a:pt x="5427" y="3994"/>
                </a:lnTo>
                <a:lnTo>
                  <a:pt x="5403" y="4001"/>
                </a:lnTo>
                <a:lnTo>
                  <a:pt x="5379" y="4006"/>
                </a:lnTo>
                <a:lnTo>
                  <a:pt x="5354" y="4011"/>
                </a:lnTo>
                <a:lnTo>
                  <a:pt x="5328" y="4014"/>
                </a:lnTo>
                <a:lnTo>
                  <a:pt x="5304" y="4016"/>
                </a:lnTo>
                <a:lnTo>
                  <a:pt x="5278" y="4016"/>
                </a:lnTo>
                <a:lnTo>
                  <a:pt x="500" y="4016"/>
                </a:lnTo>
                <a:lnTo>
                  <a:pt x="475" y="4016"/>
                </a:lnTo>
                <a:lnTo>
                  <a:pt x="449" y="4014"/>
                </a:lnTo>
                <a:lnTo>
                  <a:pt x="425" y="4011"/>
                </a:lnTo>
                <a:lnTo>
                  <a:pt x="400" y="4006"/>
                </a:lnTo>
                <a:lnTo>
                  <a:pt x="376" y="4001"/>
                </a:lnTo>
                <a:lnTo>
                  <a:pt x="352" y="3994"/>
                </a:lnTo>
                <a:lnTo>
                  <a:pt x="329" y="3986"/>
                </a:lnTo>
                <a:lnTo>
                  <a:pt x="305" y="3977"/>
                </a:lnTo>
                <a:lnTo>
                  <a:pt x="284" y="3967"/>
                </a:lnTo>
                <a:lnTo>
                  <a:pt x="262" y="3956"/>
                </a:lnTo>
                <a:lnTo>
                  <a:pt x="242" y="3944"/>
                </a:lnTo>
                <a:lnTo>
                  <a:pt x="221" y="3932"/>
                </a:lnTo>
                <a:lnTo>
                  <a:pt x="202" y="3917"/>
                </a:lnTo>
                <a:lnTo>
                  <a:pt x="183" y="3903"/>
                </a:lnTo>
                <a:lnTo>
                  <a:pt x="165" y="3887"/>
                </a:lnTo>
                <a:lnTo>
                  <a:pt x="147" y="3870"/>
                </a:lnTo>
                <a:lnTo>
                  <a:pt x="130" y="3853"/>
                </a:lnTo>
                <a:lnTo>
                  <a:pt x="115" y="3835"/>
                </a:lnTo>
                <a:lnTo>
                  <a:pt x="100" y="3816"/>
                </a:lnTo>
                <a:lnTo>
                  <a:pt x="86" y="3796"/>
                </a:lnTo>
                <a:lnTo>
                  <a:pt x="72" y="3776"/>
                </a:lnTo>
                <a:lnTo>
                  <a:pt x="61" y="3754"/>
                </a:lnTo>
                <a:lnTo>
                  <a:pt x="50" y="3733"/>
                </a:lnTo>
                <a:lnTo>
                  <a:pt x="40" y="3711"/>
                </a:lnTo>
                <a:lnTo>
                  <a:pt x="31" y="3689"/>
                </a:lnTo>
                <a:lnTo>
                  <a:pt x="22" y="3665"/>
                </a:lnTo>
                <a:lnTo>
                  <a:pt x="16" y="3642"/>
                </a:lnTo>
                <a:lnTo>
                  <a:pt x="10" y="3617"/>
                </a:lnTo>
                <a:lnTo>
                  <a:pt x="6" y="3593"/>
                </a:lnTo>
                <a:lnTo>
                  <a:pt x="3" y="3568"/>
                </a:lnTo>
                <a:lnTo>
                  <a:pt x="1" y="3543"/>
                </a:lnTo>
                <a:lnTo>
                  <a:pt x="0" y="3517"/>
                </a:lnTo>
                <a:lnTo>
                  <a:pt x="0" y="499"/>
                </a:lnTo>
                <a:lnTo>
                  <a:pt x="1" y="473"/>
                </a:lnTo>
                <a:lnTo>
                  <a:pt x="3" y="448"/>
                </a:lnTo>
                <a:lnTo>
                  <a:pt x="6" y="423"/>
                </a:lnTo>
                <a:lnTo>
                  <a:pt x="10" y="399"/>
                </a:lnTo>
                <a:lnTo>
                  <a:pt x="16" y="374"/>
                </a:lnTo>
                <a:lnTo>
                  <a:pt x="22" y="351"/>
                </a:lnTo>
                <a:lnTo>
                  <a:pt x="31" y="327"/>
                </a:lnTo>
                <a:lnTo>
                  <a:pt x="40" y="305"/>
                </a:lnTo>
                <a:lnTo>
                  <a:pt x="50" y="283"/>
                </a:lnTo>
                <a:lnTo>
                  <a:pt x="61" y="261"/>
                </a:lnTo>
                <a:lnTo>
                  <a:pt x="72" y="240"/>
                </a:lnTo>
                <a:lnTo>
                  <a:pt x="86" y="220"/>
                </a:lnTo>
                <a:lnTo>
                  <a:pt x="100" y="200"/>
                </a:lnTo>
                <a:lnTo>
                  <a:pt x="115" y="181"/>
                </a:lnTo>
                <a:lnTo>
                  <a:pt x="130" y="163"/>
                </a:lnTo>
                <a:lnTo>
                  <a:pt x="147" y="146"/>
                </a:lnTo>
                <a:lnTo>
                  <a:pt x="165" y="130"/>
                </a:lnTo>
                <a:lnTo>
                  <a:pt x="183" y="113"/>
                </a:lnTo>
                <a:lnTo>
                  <a:pt x="202" y="99"/>
                </a:lnTo>
                <a:lnTo>
                  <a:pt x="221" y="85"/>
                </a:lnTo>
                <a:lnTo>
                  <a:pt x="242" y="72"/>
                </a:lnTo>
                <a:lnTo>
                  <a:pt x="262" y="60"/>
                </a:lnTo>
                <a:lnTo>
                  <a:pt x="284" y="49"/>
                </a:lnTo>
                <a:lnTo>
                  <a:pt x="305" y="39"/>
                </a:lnTo>
                <a:lnTo>
                  <a:pt x="329" y="30"/>
                </a:lnTo>
                <a:lnTo>
                  <a:pt x="352" y="22"/>
                </a:lnTo>
                <a:lnTo>
                  <a:pt x="376" y="15"/>
                </a:lnTo>
                <a:lnTo>
                  <a:pt x="400" y="10"/>
                </a:lnTo>
                <a:lnTo>
                  <a:pt x="425" y="5"/>
                </a:lnTo>
                <a:lnTo>
                  <a:pt x="449" y="2"/>
                </a:lnTo>
                <a:lnTo>
                  <a:pt x="475" y="0"/>
                </a:lnTo>
                <a:lnTo>
                  <a:pt x="500" y="0"/>
                </a:lnTo>
                <a:close/>
                <a:moveTo>
                  <a:pt x="1420" y="5121"/>
                </a:moveTo>
                <a:lnTo>
                  <a:pt x="1420" y="5121"/>
                </a:lnTo>
                <a:lnTo>
                  <a:pt x="1541" y="5100"/>
                </a:lnTo>
                <a:lnTo>
                  <a:pt x="1661" y="5080"/>
                </a:lnTo>
                <a:lnTo>
                  <a:pt x="1781" y="5061"/>
                </a:lnTo>
                <a:lnTo>
                  <a:pt x="1902" y="5045"/>
                </a:lnTo>
                <a:lnTo>
                  <a:pt x="2022" y="5031"/>
                </a:lnTo>
                <a:lnTo>
                  <a:pt x="2144" y="5018"/>
                </a:lnTo>
                <a:lnTo>
                  <a:pt x="2264" y="5007"/>
                </a:lnTo>
                <a:lnTo>
                  <a:pt x="2384" y="4998"/>
                </a:lnTo>
                <a:lnTo>
                  <a:pt x="2384" y="4304"/>
                </a:lnTo>
                <a:lnTo>
                  <a:pt x="3534" y="4304"/>
                </a:lnTo>
                <a:lnTo>
                  <a:pt x="3534" y="5004"/>
                </a:lnTo>
                <a:lnTo>
                  <a:pt x="3650" y="5014"/>
                </a:lnTo>
                <a:lnTo>
                  <a:pt x="3766" y="5025"/>
                </a:lnTo>
                <a:lnTo>
                  <a:pt x="3880" y="5037"/>
                </a:lnTo>
                <a:lnTo>
                  <a:pt x="3996" y="5051"/>
                </a:lnTo>
                <a:lnTo>
                  <a:pt x="4112" y="5066"/>
                </a:lnTo>
                <a:lnTo>
                  <a:pt x="4227" y="5083"/>
                </a:lnTo>
                <a:lnTo>
                  <a:pt x="4343" y="5102"/>
                </a:lnTo>
                <a:lnTo>
                  <a:pt x="4459" y="5121"/>
                </a:lnTo>
                <a:lnTo>
                  <a:pt x="4459" y="5471"/>
                </a:lnTo>
                <a:lnTo>
                  <a:pt x="1420" y="5471"/>
                </a:lnTo>
                <a:lnTo>
                  <a:pt x="1420" y="5121"/>
                </a:lnTo>
                <a:close/>
                <a:moveTo>
                  <a:pt x="443" y="467"/>
                </a:moveTo>
                <a:lnTo>
                  <a:pt x="443" y="3125"/>
                </a:lnTo>
                <a:lnTo>
                  <a:pt x="5316" y="3125"/>
                </a:lnTo>
                <a:lnTo>
                  <a:pt x="5316" y="467"/>
                </a:lnTo>
                <a:lnTo>
                  <a:pt x="443" y="467"/>
                </a:lnTo>
                <a:close/>
                <a:moveTo>
                  <a:pt x="4821" y="3359"/>
                </a:moveTo>
                <a:lnTo>
                  <a:pt x="4821" y="3359"/>
                </a:lnTo>
                <a:lnTo>
                  <a:pt x="4800" y="3360"/>
                </a:lnTo>
                <a:lnTo>
                  <a:pt x="4779" y="3363"/>
                </a:lnTo>
                <a:lnTo>
                  <a:pt x="4759" y="3369"/>
                </a:lnTo>
                <a:lnTo>
                  <a:pt x="4740" y="3376"/>
                </a:lnTo>
                <a:lnTo>
                  <a:pt x="4722" y="3384"/>
                </a:lnTo>
                <a:lnTo>
                  <a:pt x="4705" y="3394"/>
                </a:lnTo>
                <a:lnTo>
                  <a:pt x="4689" y="3407"/>
                </a:lnTo>
                <a:lnTo>
                  <a:pt x="4674" y="3420"/>
                </a:lnTo>
                <a:lnTo>
                  <a:pt x="4661" y="3435"/>
                </a:lnTo>
                <a:lnTo>
                  <a:pt x="4648" y="3450"/>
                </a:lnTo>
                <a:lnTo>
                  <a:pt x="4638" y="3468"/>
                </a:lnTo>
                <a:lnTo>
                  <a:pt x="4630" y="3486"/>
                </a:lnTo>
                <a:lnTo>
                  <a:pt x="4623" y="3505"/>
                </a:lnTo>
                <a:lnTo>
                  <a:pt x="4617" y="3525"/>
                </a:lnTo>
                <a:lnTo>
                  <a:pt x="4614" y="3545"/>
                </a:lnTo>
                <a:lnTo>
                  <a:pt x="4613" y="3566"/>
                </a:lnTo>
                <a:lnTo>
                  <a:pt x="4614" y="3587"/>
                </a:lnTo>
                <a:lnTo>
                  <a:pt x="4617" y="3608"/>
                </a:lnTo>
                <a:lnTo>
                  <a:pt x="4623" y="3629"/>
                </a:lnTo>
                <a:lnTo>
                  <a:pt x="4630" y="3647"/>
                </a:lnTo>
                <a:lnTo>
                  <a:pt x="4638" y="3665"/>
                </a:lnTo>
                <a:lnTo>
                  <a:pt x="4648" y="3682"/>
                </a:lnTo>
                <a:lnTo>
                  <a:pt x="4661" y="3699"/>
                </a:lnTo>
                <a:lnTo>
                  <a:pt x="4674" y="3713"/>
                </a:lnTo>
                <a:lnTo>
                  <a:pt x="4689" y="3727"/>
                </a:lnTo>
                <a:lnTo>
                  <a:pt x="4705" y="3739"/>
                </a:lnTo>
                <a:lnTo>
                  <a:pt x="4722" y="3749"/>
                </a:lnTo>
                <a:lnTo>
                  <a:pt x="4740" y="3758"/>
                </a:lnTo>
                <a:lnTo>
                  <a:pt x="4759" y="3765"/>
                </a:lnTo>
                <a:lnTo>
                  <a:pt x="4779" y="3770"/>
                </a:lnTo>
                <a:lnTo>
                  <a:pt x="4800" y="3772"/>
                </a:lnTo>
                <a:lnTo>
                  <a:pt x="4821" y="3773"/>
                </a:lnTo>
                <a:lnTo>
                  <a:pt x="4842" y="3772"/>
                </a:lnTo>
                <a:lnTo>
                  <a:pt x="4863" y="3770"/>
                </a:lnTo>
                <a:lnTo>
                  <a:pt x="4883" y="3765"/>
                </a:lnTo>
                <a:lnTo>
                  <a:pt x="4902" y="3758"/>
                </a:lnTo>
                <a:lnTo>
                  <a:pt x="4919" y="3749"/>
                </a:lnTo>
                <a:lnTo>
                  <a:pt x="4937" y="3739"/>
                </a:lnTo>
                <a:lnTo>
                  <a:pt x="4953" y="3727"/>
                </a:lnTo>
                <a:lnTo>
                  <a:pt x="4967" y="3713"/>
                </a:lnTo>
                <a:lnTo>
                  <a:pt x="4981" y="3699"/>
                </a:lnTo>
                <a:lnTo>
                  <a:pt x="4993" y="3682"/>
                </a:lnTo>
                <a:lnTo>
                  <a:pt x="5003" y="3665"/>
                </a:lnTo>
                <a:lnTo>
                  <a:pt x="5012" y="3647"/>
                </a:lnTo>
                <a:lnTo>
                  <a:pt x="5019" y="3629"/>
                </a:lnTo>
                <a:lnTo>
                  <a:pt x="5024" y="3608"/>
                </a:lnTo>
                <a:lnTo>
                  <a:pt x="5027" y="3587"/>
                </a:lnTo>
                <a:lnTo>
                  <a:pt x="5029" y="3566"/>
                </a:lnTo>
                <a:lnTo>
                  <a:pt x="5027" y="3545"/>
                </a:lnTo>
                <a:lnTo>
                  <a:pt x="5024" y="3525"/>
                </a:lnTo>
                <a:lnTo>
                  <a:pt x="5019" y="3505"/>
                </a:lnTo>
                <a:lnTo>
                  <a:pt x="5012" y="3486"/>
                </a:lnTo>
                <a:lnTo>
                  <a:pt x="5003" y="3468"/>
                </a:lnTo>
                <a:lnTo>
                  <a:pt x="4993" y="3450"/>
                </a:lnTo>
                <a:lnTo>
                  <a:pt x="4981" y="3435"/>
                </a:lnTo>
                <a:lnTo>
                  <a:pt x="4967" y="3420"/>
                </a:lnTo>
                <a:lnTo>
                  <a:pt x="4953" y="3407"/>
                </a:lnTo>
                <a:lnTo>
                  <a:pt x="4937" y="3394"/>
                </a:lnTo>
                <a:lnTo>
                  <a:pt x="4919" y="3384"/>
                </a:lnTo>
                <a:lnTo>
                  <a:pt x="4902" y="3376"/>
                </a:lnTo>
                <a:lnTo>
                  <a:pt x="4883" y="3369"/>
                </a:lnTo>
                <a:lnTo>
                  <a:pt x="4863" y="3363"/>
                </a:lnTo>
                <a:lnTo>
                  <a:pt x="4842" y="3360"/>
                </a:lnTo>
                <a:lnTo>
                  <a:pt x="4821" y="3359"/>
                </a:lnTo>
                <a:close/>
              </a:path>
            </a:pathLst>
          </a:custGeom>
          <a:solidFill>
            <a:sysClr val="window" lastClr="FFFFFF"/>
          </a:solidFill>
          <a:ln>
            <a:noFill/>
          </a:ln>
        </p:spPr>
        <p:txBody>
          <a:bodyPr lIns="90000" tIns="46800" rIns="90000" bIns="46800" anchor="ct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ctr">
              <a:lnSpc>
                <a:spcPct val="120000"/>
              </a:lnSpc>
            </a:pPr>
            <a:endParaRPr dirty="0">
              <a:latin typeface="微软雅黑" panose="020B0503020204020204" pitchFamily="34" charset="-122"/>
              <a:ea typeface="微软雅黑" panose="020B0503020204020204" pitchFamily="34" charset="-122"/>
            </a:endParaRPr>
          </a:p>
        </p:txBody>
      </p:sp>
      <p:sp>
        <p:nvSpPr>
          <p:cNvPr id="36" name="任意多边形 17"/>
          <p:cNvSpPr/>
          <p:nvPr>
            <p:custDataLst>
              <p:tags r:id="rId12"/>
            </p:custDataLst>
          </p:nvPr>
        </p:nvSpPr>
        <p:spPr bwMode="auto">
          <a:xfrm>
            <a:off x="6701155" y="3731260"/>
            <a:ext cx="441960" cy="344170"/>
          </a:xfrm>
          <a:custGeom>
            <a:avLst/>
            <a:gdLst>
              <a:gd name="T0" fmla="*/ 1055979 w 1565275"/>
              <a:gd name="T1" fmla="*/ 493267 h 1217613"/>
              <a:gd name="T2" fmla="*/ 1161228 w 1565275"/>
              <a:gd name="T3" fmla="*/ 547049 h 1217613"/>
              <a:gd name="T4" fmla="*/ 1242015 w 1565275"/>
              <a:gd name="T5" fmla="*/ 632068 h 1217613"/>
              <a:gd name="T6" fmla="*/ 1291260 w 1565275"/>
              <a:gd name="T7" fmla="*/ 740597 h 1217613"/>
              <a:gd name="T8" fmla="*/ 1300271 w 1565275"/>
              <a:gd name="T9" fmla="*/ 863940 h 1217613"/>
              <a:gd name="T10" fmla="*/ 1267763 w 1565275"/>
              <a:gd name="T11" fmla="*/ 980198 h 1217613"/>
              <a:gd name="T12" fmla="*/ 1199529 w 1565275"/>
              <a:gd name="T13" fmla="*/ 1076166 h 1217613"/>
              <a:gd name="T14" fmla="*/ 1103937 w 1565275"/>
              <a:gd name="T15" fmla="*/ 1144439 h 1217613"/>
              <a:gd name="T16" fmla="*/ 987422 w 1565275"/>
              <a:gd name="T17" fmla="*/ 1177288 h 1217613"/>
              <a:gd name="T18" fmla="*/ 864150 w 1565275"/>
              <a:gd name="T19" fmla="*/ 1167949 h 1217613"/>
              <a:gd name="T20" fmla="*/ 756005 w 1565275"/>
              <a:gd name="T21" fmla="*/ 1118999 h 1217613"/>
              <a:gd name="T22" fmla="*/ 670712 w 1565275"/>
              <a:gd name="T23" fmla="*/ 1037843 h 1217613"/>
              <a:gd name="T24" fmla="*/ 616639 w 1565275"/>
              <a:gd name="T25" fmla="*/ 932213 h 1217613"/>
              <a:gd name="T26" fmla="*/ 601512 w 1565275"/>
              <a:gd name="T27" fmla="*/ 810159 h 1217613"/>
              <a:gd name="T28" fmla="*/ 628869 w 1565275"/>
              <a:gd name="T29" fmla="*/ 691646 h 1217613"/>
              <a:gd name="T30" fmla="*/ 692276 w 1565275"/>
              <a:gd name="T31" fmla="*/ 592135 h 1217613"/>
              <a:gd name="T32" fmla="*/ 784650 w 1565275"/>
              <a:gd name="T33" fmla="*/ 519675 h 1217613"/>
              <a:gd name="T34" fmla="*/ 898589 w 1565275"/>
              <a:gd name="T35" fmla="*/ 481673 h 1217613"/>
              <a:gd name="T36" fmla="*/ 912431 w 1565275"/>
              <a:gd name="T37" fmla="*/ 317221 h 1217613"/>
              <a:gd name="T38" fmla="*/ 823602 w 1565275"/>
              <a:gd name="T39" fmla="*/ 331714 h 1217613"/>
              <a:gd name="T40" fmla="*/ 740887 w 1565275"/>
              <a:gd name="T41" fmla="*/ 361019 h 1217613"/>
              <a:gd name="T42" fmla="*/ 665254 w 1565275"/>
              <a:gd name="T43" fmla="*/ 403530 h 1217613"/>
              <a:gd name="T44" fmla="*/ 598310 w 1565275"/>
              <a:gd name="T45" fmla="*/ 457313 h 1217613"/>
              <a:gd name="T46" fmla="*/ 541344 w 1565275"/>
              <a:gd name="T47" fmla="*/ 521723 h 1217613"/>
              <a:gd name="T48" fmla="*/ 495320 w 1565275"/>
              <a:gd name="T49" fmla="*/ 595151 h 1217613"/>
              <a:gd name="T50" fmla="*/ 462813 w 1565275"/>
              <a:gd name="T51" fmla="*/ 675987 h 1217613"/>
              <a:gd name="T52" fmla="*/ 443825 w 1565275"/>
              <a:gd name="T53" fmla="*/ 763263 h 1217613"/>
              <a:gd name="T54" fmla="*/ 440284 w 1565275"/>
              <a:gd name="T55" fmla="*/ 854725 h 1217613"/>
              <a:gd name="T56" fmla="*/ 452514 w 1565275"/>
              <a:gd name="T57" fmla="*/ 943933 h 1217613"/>
              <a:gd name="T58" fmla="*/ 479550 w 1565275"/>
              <a:gd name="T59" fmla="*/ 1027666 h 1217613"/>
              <a:gd name="T60" fmla="*/ 520101 w 1565275"/>
              <a:gd name="T61" fmla="*/ 1104315 h 1217613"/>
              <a:gd name="T62" fmla="*/ 572562 w 1565275"/>
              <a:gd name="T63" fmla="*/ 1172911 h 1217613"/>
              <a:gd name="T64" fmla="*/ 635322 w 1565275"/>
              <a:gd name="T65" fmla="*/ 1231525 h 1217613"/>
              <a:gd name="T66" fmla="*/ 707737 w 1565275"/>
              <a:gd name="T67" fmla="*/ 1279189 h 1217613"/>
              <a:gd name="T68" fmla="*/ 787554 w 1565275"/>
              <a:gd name="T69" fmla="*/ 1313648 h 1217613"/>
              <a:gd name="T70" fmla="*/ 873809 w 1565275"/>
              <a:gd name="T71" fmla="*/ 1334903 h 1217613"/>
              <a:gd name="T72" fmla="*/ 965213 w 1565275"/>
              <a:gd name="T73" fmla="*/ 1340701 h 1217613"/>
              <a:gd name="T74" fmla="*/ 1055008 w 1565275"/>
              <a:gd name="T75" fmla="*/ 1330395 h 1217613"/>
              <a:gd name="T76" fmla="*/ 1139653 w 1565275"/>
              <a:gd name="T77" fmla="*/ 1305275 h 1217613"/>
              <a:gd name="T78" fmla="*/ 1217540 w 1565275"/>
              <a:gd name="T79" fmla="*/ 1266629 h 1217613"/>
              <a:gd name="T80" fmla="*/ 1286736 w 1565275"/>
              <a:gd name="T81" fmla="*/ 1215745 h 1217613"/>
              <a:gd name="T82" fmla="*/ 1346921 w 1565275"/>
              <a:gd name="T83" fmla="*/ 1154232 h 1217613"/>
              <a:gd name="T84" fmla="*/ 1395841 w 1565275"/>
              <a:gd name="T85" fmla="*/ 1083060 h 1217613"/>
              <a:gd name="T86" fmla="*/ 1432854 w 1565275"/>
              <a:gd name="T87" fmla="*/ 1004478 h 1217613"/>
              <a:gd name="T88" fmla="*/ 1456026 w 1565275"/>
              <a:gd name="T89" fmla="*/ 918813 h 1217613"/>
              <a:gd name="T90" fmla="*/ 1464072 w 1565275"/>
              <a:gd name="T91" fmla="*/ 828316 h 1217613"/>
              <a:gd name="T92" fmla="*/ 1456026 w 1565275"/>
              <a:gd name="T93" fmla="*/ 737821 h 1217613"/>
              <a:gd name="T94" fmla="*/ 1432854 w 1565275"/>
              <a:gd name="T95" fmla="*/ 652155 h 1217613"/>
              <a:gd name="T96" fmla="*/ 1395841 w 1565275"/>
              <a:gd name="T97" fmla="*/ 573252 h 1217613"/>
              <a:gd name="T98" fmla="*/ 1346921 w 1565275"/>
              <a:gd name="T99" fmla="*/ 502079 h 1217613"/>
              <a:gd name="T100" fmla="*/ 1286736 w 1565275"/>
              <a:gd name="T101" fmla="*/ 440889 h 1217613"/>
              <a:gd name="T102" fmla="*/ 1217540 w 1565275"/>
              <a:gd name="T103" fmla="*/ 390005 h 1217613"/>
              <a:gd name="T104" fmla="*/ 1139653 w 1565275"/>
              <a:gd name="T105" fmla="*/ 351358 h 1217613"/>
              <a:gd name="T106" fmla="*/ 1055008 w 1565275"/>
              <a:gd name="T107" fmla="*/ 325916 h 1217613"/>
              <a:gd name="T108" fmla="*/ 965213 w 1565275"/>
              <a:gd name="T109" fmla="*/ 315933 h 1217613"/>
              <a:gd name="T110" fmla="*/ 79215 w 1565275"/>
              <a:gd name="T111" fmla="*/ 78563 h 1217613"/>
              <a:gd name="T112" fmla="*/ 1903712 w 1565275"/>
              <a:gd name="T113" fmla="*/ 246370 h 1217613"/>
              <a:gd name="T114" fmla="*/ 1903712 w 1565275"/>
              <a:gd name="T115" fmla="*/ 1482725 h 1217613"/>
              <a:gd name="T116" fmla="*/ 323 w 1565275"/>
              <a:gd name="T117" fmla="*/ 415447 h 1217613"/>
              <a:gd name="T118" fmla="*/ 454446 w 1565275"/>
              <a:gd name="T119" fmla="*/ 170044 h 1217613"/>
              <a:gd name="T120" fmla="*/ 533942 w 1565275"/>
              <a:gd name="T121" fmla="*/ 159416 h 121761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565275" h="1217613">
                <a:moveTo>
                  <a:pt x="781977" y="392112"/>
                </a:moveTo>
                <a:lnTo>
                  <a:pt x="796787" y="392377"/>
                </a:lnTo>
                <a:lnTo>
                  <a:pt x="811332" y="393699"/>
                </a:lnTo>
                <a:lnTo>
                  <a:pt x="825878" y="395550"/>
                </a:lnTo>
                <a:lnTo>
                  <a:pt x="840159" y="397930"/>
                </a:lnTo>
                <a:lnTo>
                  <a:pt x="854175" y="401104"/>
                </a:lnTo>
                <a:lnTo>
                  <a:pt x="867663" y="405071"/>
                </a:lnTo>
                <a:lnTo>
                  <a:pt x="881150" y="409302"/>
                </a:lnTo>
                <a:lnTo>
                  <a:pt x="894109" y="414856"/>
                </a:lnTo>
                <a:lnTo>
                  <a:pt x="907068" y="420410"/>
                </a:lnTo>
                <a:lnTo>
                  <a:pt x="919233" y="426757"/>
                </a:lnTo>
                <a:lnTo>
                  <a:pt x="931398" y="433897"/>
                </a:lnTo>
                <a:lnTo>
                  <a:pt x="943034" y="441302"/>
                </a:lnTo>
                <a:lnTo>
                  <a:pt x="954142" y="449236"/>
                </a:lnTo>
                <a:lnTo>
                  <a:pt x="965249" y="457963"/>
                </a:lnTo>
                <a:lnTo>
                  <a:pt x="975563" y="466955"/>
                </a:lnTo>
                <a:lnTo>
                  <a:pt x="985613" y="476476"/>
                </a:lnTo>
                <a:lnTo>
                  <a:pt x="995398" y="486261"/>
                </a:lnTo>
                <a:lnTo>
                  <a:pt x="1004125" y="496839"/>
                </a:lnTo>
                <a:lnTo>
                  <a:pt x="1012852" y="507947"/>
                </a:lnTo>
                <a:lnTo>
                  <a:pt x="1020522" y="519054"/>
                </a:lnTo>
                <a:lnTo>
                  <a:pt x="1028191" y="530690"/>
                </a:lnTo>
                <a:lnTo>
                  <a:pt x="1035332" y="542591"/>
                </a:lnTo>
                <a:lnTo>
                  <a:pt x="1041679" y="555021"/>
                </a:lnTo>
                <a:lnTo>
                  <a:pt x="1047232" y="567979"/>
                </a:lnTo>
                <a:lnTo>
                  <a:pt x="1052522" y="580938"/>
                </a:lnTo>
                <a:lnTo>
                  <a:pt x="1057018" y="594426"/>
                </a:lnTo>
                <a:lnTo>
                  <a:pt x="1060985" y="608178"/>
                </a:lnTo>
                <a:lnTo>
                  <a:pt x="1064158" y="622194"/>
                </a:lnTo>
                <a:lnTo>
                  <a:pt x="1066538" y="636211"/>
                </a:lnTo>
                <a:lnTo>
                  <a:pt x="1068389" y="650756"/>
                </a:lnTo>
                <a:lnTo>
                  <a:pt x="1069712" y="665302"/>
                </a:lnTo>
                <a:lnTo>
                  <a:pt x="1069976" y="680111"/>
                </a:lnTo>
                <a:lnTo>
                  <a:pt x="1069712" y="694921"/>
                </a:lnTo>
                <a:lnTo>
                  <a:pt x="1068389" y="709467"/>
                </a:lnTo>
                <a:lnTo>
                  <a:pt x="1066538" y="723748"/>
                </a:lnTo>
                <a:lnTo>
                  <a:pt x="1064158" y="738029"/>
                </a:lnTo>
                <a:lnTo>
                  <a:pt x="1060985" y="752045"/>
                </a:lnTo>
                <a:lnTo>
                  <a:pt x="1057018" y="765533"/>
                </a:lnTo>
                <a:lnTo>
                  <a:pt x="1052522" y="779285"/>
                </a:lnTo>
                <a:lnTo>
                  <a:pt x="1047232" y="792243"/>
                </a:lnTo>
                <a:lnTo>
                  <a:pt x="1041679" y="804938"/>
                </a:lnTo>
                <a:lnTo>
                  <a:pt x="1035332" y="817632"/>
                </a:lnTo>
                <a:lnTo>
                  <a:pt x="1028191" y="829533"/>
                </a:lnTo>
                <a:lnTo>
                  <a:pt x="1020522" y="841169"/>
                </a:lnTo>
                <a:lnTo>
                  <a:pt x="1012852" y="852276"/>
                </a:lnTo>
                <a:lnTo>
                  <a:pt x="1004125" y="863384"/>
                </a:lnTo>
                <a:lnTo>
                  <a:pt x="995398" y="873962"/>
                </a:lnTo>
                <a:lnTo>
                  <a:pt x="985613" y="883747"/>
                </a:lnTo>
                <a:lnTo>
                  <a:pt x="975563" y="893268"/>
                </a:lnTo>
                <a:lnTo>
                  <a:pt x="965249" y="902524"/>
                </a:lnTo>
                <a:lnTo>
                  <a:pt x="954142" y="910987"/>
                </a:lnTo>
                <a:lnTo>
                  <a:pt x="943034" y="918921"/>
                </a:lnTo>
                <a:lnTo>
                  <a:pt x="931398" y="926590"/>
                </a:lnTo>
                <a:lnTo>
                  <a:pt x="919233" y="933466"/>
                </a:lnTo>
                <a:lnTo>
                  <a:pt x="907068" y="939813"/>
                </a:lnTo>
                <a:lnTo>
                  <a:pt x="894109" y="945367"/>
                </a:lnTo>
                <a:lnTo>
                  <a:pt x="881150" y="950921"/>
                </a:lnTo>
                <a:lnTo>
                  <a:pt x="867663" y="955152"/>
                </a:lnTo>
                <a:lnTo>
                  <a:pt x="854175" y="959119"/>
                </a:lnTo>
                <a:lnTo>
                  <a:pt x="840159" y="962293"/>
                </a:lnTo>
                <a:lnTo>
                  <a:pt x="825878" y="964673"/>
                </a:lnTo>
                <a:lnTo>
                  <a:pt x="811332" y="966788"/>
                </a:lnTo>
                <a:lnTo>
                  <a:pt x="796787" y="967846"/>
                </a:lnTo>
                <a:lnTo>
                  <a:pt x="781977" y="968375"/>
                </a:lnTo>
                <a:lnTo>
                  <a:pt x="767432" y="967846"/>
                </a:lnTo>
                <a:lnTo>
                  <a:pt x="752357" y="966788"/>
                </a:lnTo>
                <a:lnTo>
                  <a:pt x="738341" y="964673"/>
                </a:lnTo>
                <a:lnTo>
                  <a:pt x="724060" y="962293"/>
                </a:lnTo>
                <a:lnTo>
                  <a:pt x="710043" y="959119"/>
                </a:lnTo>
                <a:lnTo>
                  <a:pt x="696556" y="955152"/>
                </a:lnTo>
                <a:lnTo>
                  <a:pt x="682804" y="950921"/>
                </a:lnTo>
                <a:lnTo>
                  <a:pt x="669845" y="945367"/>
                </a:lnTo>
                <a:lnTo>
                  <a:pt x="657151" y="939813"/>
                </a:lnTo>
                <a:lnTo>
                  <a:pt x="644721" y="933466"/>
                </a:lnTo>
                <a:lnTo>
                  <a:pt x="632556" y="926590"/>
                </a:lnTo>
                <a:lnTo>
                  <a:pt x="621184" y="918921"/>
                </a:lnTo>
                <a:lnTo>
                  <a:pt x="609812" y="910987"/>
                </a:lnTo>
                <a:lnTo>
                  <a:pt x="598969" y="902524"/>
                </a:lnTo>
                <a:lnTo>
                  <a:pt x="588126" y="893268"/>
                </a:lnTo>
                <a:lnTo>
                  <a:pt x="578341" y="883747"/>
                </a:lnTo>
                <a:lnTo>
                  <a:pt x="568820" y="873962"/>
                </a:lnTo>
                <a:lnTo>
                  <a:pt x="559564" y="863384"/>
                </a:lnTo>
                <a:lnTo>
                  <a:pt x="551102" y="852276"/>
                </a:lnTo>
                <a:lnTo>
                  <a:pt x="543168" y="841169"/>
                </a:lnTo>
                <a:lnTo>
                  <a:pt x="535498" y="829533"/>
                </a:lnTo>
                <a:lnTo>
                  <a:pt x="528622" y="817632"/>
                </a:lnTo>
                <a:lnTo>
                  <a:pt x="522275" y="804938"/>
                </a:lnTo>
                <a:lnTo>
                  <a:pt x="516721" y="792243"/>
                </a:lnTo>
                <a:lnTo>
                  <a:pt x="511432" y="779285"/>
                </a:lnTo>
                <a:lnTo>
                  <a:pt x="506672" y="765533"/>
                </a:lnTo>
                <a:lnTo>
                  <a:pt x="502969" y="752045"/>
                </a:lnTo>
                <a:lnTo>
                  <a:pt x="499796" y="738029"/>
                </a:lnTo>
                <a:lnTo>
                  <a:pt x="497416" y="723748"/>
                </a:lnTo>
                <a:lnTo>
                  <a:pt x="495300" y="709467"/>
                </a:lnTo>
                <a:lnTo>
                  <a:pt x="494242" y="694921"/>
                </a:lnTo>
                <a:lnTo>
                  <a:pt x="493713" y="680111"/>
                </a:lnTo>
                <a:lnTo>
                  <a:pt x="494242" y="665302"/>
                </a:lnTo>
                <a:lnTo>
                  <a:pt x="495300" y="650756"/>
                </a:lnTo>
                <a:lnTo>
                  <a:pt x="497416" y="636211"/>
                </a:lnTo>
                <a:lnTo>
                  <a:pt x="499796" y="622194"/>
                </a:lnTo>
                <a:lnTo>
                  <a:pt x="502969" y="608178"/>
                </a:lnTo>
                <a:lnTo>
                  <a:pt x="506672" y="594426"/>
                </a:lnTo>
                <a:lnTo>
                  <a:pt x="511432" y="580938"/>
                </a:lnTo>
                <a:lnTo>
                  <a:pt x="516721" y="567979"/>
                </a:lnTo>
                <a:lnTo>
                  <a:pt x="522275" y="555021"/>
                </a:lnTo>
                <a:lnTo>
                  <a:pt x="528622" y="542591"/>
                </a:lnTo>
                <a:lnTo>
                  <a:pt x="535498" y="530690"/>
                </a:lnTo>
                <a:lnTo>
                  <a:pt x="543168" y="519054"/>
                </a:lnTo>
                <a:lnTo>
                  <a:pt x="551102" y="507947"/>
                </a:lnTo>
                <a:lnTo>
                  <a:pt x="559564" y="496839"/>
                </a:lnTo>
                <a:lnTo>
                  <a:pt x="568820" y="486261"/>
                </a:lnTo>
                <a:lnTo>
                  <a:pt x="578341" y="476476"/>
                </a:lnTo>
                <a:lnTo>
                  <a:pt x="588126" y="466955"/>
                </a:lnTo>
                <a:lnTo>
                  <a:pt x="598969" y="457963"/>
                </a:lnTo>
                <a:lnTo>
                  <a:pt x="609812" y="449236"/>
                </a:lnTo>
                <a:lnTo>
                  <a:pt x="621184" y="441302"/>
                </a:lnTo>
                <a:lnTo>
                  <a:pt x="632556" y="433897"/>
                </a:lnTo>
                <a:lnTo>
                  <a:pt x="644721" y="426757"/>
                </a:lnTo>
                <a:lnTo>
                  <a:pt x="657151" y="420410"/>
                </a:lnTo>
                <a:lnTo>
                  <a:pt x="669845" y="414856"/>
                </a:lnTo>
                <a:lnTo>
                  <a:pt x="682804" y="409302"/>
                </a:lnTo>
                <a:lnTo>
                  <a:pt x="696556" y="405071"/>
                </a:lnTo>
                <a:lnTo>
                  <a:pt x="710043" y="401104"/>
                </a:lnTo>
                <a:lnTo>
                  <a:pt x="724060" y="397930"/>
                </a:lnTo>
                <a:lnTo>
                  <a:pt x="738341" y="395550"/>
                </a:lnTo>
                <a:lnTo>
                  <a:pt x="752357" y="393699"/>
                </a:lnTo>
                <a:lnTo>
                  <a:pt x="767432" y="392377"/>
                </a:lnTo>
                <a:lnTo>
                  <a:pt x="781977" y="392112"/>
                </a:lnTo>
                <a:close/>
                <a:moveTo>
                  <a:pt x="781977" y="259179"/>
                </a:moveTo>
                <a:lnTo>
                  <a:pt x="771134" y="259444"/>
                </a:lnTo>
                <a:lnTo>
                  <a:pt x="760292" y="259708"/>
                </a:lnTo>
                <a:lnTo>
                  <a:pt x="749714" y="260502"/>
                </a:lnTo>
                <a:lnTo>
                  <a:pt x="738871" y="261295"/>
                </a:lnTo>
                <a:lnTo>
                  <a:pt x="728293" y="262617"/>
                </a:lnTo>
                <a:lnTo>
                  <a:pt x="717980" y="264204"/>
                </a:lnTo>
                <a:lnTo>
                  <a:pt x="707402" y="265791"/>
                </a:lnTo>
                <a:lnTo>
                  <a:pt x="697088" y="267642"/>
                </a:lnTo>
                <a:lnTo>
                  <a:pt x="687039" y="270287"/>
                </a:lnTo>
                <a:lnTo>
                  <a:pt x="676726" y="272403"/>
                </a:lnTo>
                <a:lnTo>
                  <a:pt x="666677" y="275312"/>
                </a:lnTo>
                <a:lnTo>
                  <a:pt x="656892" y="278221"/>
                </a:lnTo>
                <a:lnTo>
                  <a:pt x="647107" y="281395"/>
                </a:lnTo>
                <a:lnTo>
                  <a:pt x="637323" y="284833"/>
                </a:lnTo>
                <a:lnTo>
                  <a:pt x="627803" y="288535"/>
                </a:lnTo>
                <a:lnTo>
                  <a:pt x="618283" y="292238"/>
                </a:lnTo>
                <a:lnTo>
                  <a:pt x="608762" y="296469"/>
                </a:lnTo>
                <a:lnTo>
                  <a:pt x="599507" y="300965"/>
                </a:lnTo>
                <a:lnTo>
                  <a:pt x="590515" y="305461"/>
                </a:lnTo>
                <a:lnTo>
                  <a:pt x="581524" y="310222"/>
                </a:lnTo>
                <a:lnTo>
                  <a:pt x="572268" y="315247"/>
                </a:lnTo>
                <a:lnTo>
                  <a:pt x="563806" y="320272"/>
                </a:lnTo>
                <a:lnTo>
                  <a:pt x="555344" y="325561"/>
                </a:lnTo>
                <a:lnTo>
                  <a:pt x="546617" y="331379"/>
                </a:lnTo>
                <a:lnTo>
                  <a:pt x="538419" y="336933"/>
                </a:lnTo>
                <a:lnTo>
                  <a:pt x="530221" y="343016"/>
                </a:lnTo>
                <a:lnTo>
                  <a:pt x="522023" y="349099"/>
                </a:lnTo>
                <a:lnTo>
                  <a:pt x="514354" y="355446"/>
                </a:lnTo>
                <a:lnTo>
                  <a:pt x="506421" y="362058"/>
                </a:lnTo>
                <a:lnTo>
                  <a:pt x="499016" y="368669"/>
                </a:lnTo>
                <a:lnTo>
                  <a:pt x="491611" y="375545"/>
                </a:lnTo>
                <a:lnTo>
                  <a:pt x="484207" y="382686"/>
                </a:lnTo>
                <a:lnTo>
                  <a:pt x="477331" y="389827"/>
                </a:lnTo>
                <a:lnTo>
                  <a:pt x="470455" y="397232"/>
                </a:lnTo>
                <a:lnTo>
                  <a:pt x="463844" y="404901"/>
                </a:lnTo>
                <a:lnTo>
                  <a:pt x="457233" y="412307"/>
                </a:lnTo>
                <a:lnTo>
                  <a:pt x="450886" y="420241"/>
                </a:lnTo>
                <a:lnTo>
                  <a:pt x="444804" y="428439"/>
                </a:lnTo>
                <a:lnTo>
                  <a:pt x="438722" y="436373"/>
                </a:lnTo>
                <a:lnTo>
                  <a:pt x="433168" y="445101"/>
                </a:lnTo>
                <a:lnTo>
                  <a:pt x="427350" y="453299"/>
                </a:lnTo>
                <a:lnTo>
                  <a:pt x="422061" y="462027"/>
                </a:lnTo>
                <a:lnTo>
                  <a:pt x="416772" y="470754"/>
                </a:lnTo>
                <a:lnTo>
                  <a:pt x="411748" y="479482"/>
                </a:lnTo>
                <a:lnTo>
                  <a:pt x="406988" y="488738"/>
                </a:lnTo>
                <a:lnTo>
                  <a:pt x="402756" y="497730"/>
                </a:lnTo>
                <a:lnTo>
                  <a:pt x="398261" y="506986"/>
                </a:lnTo>
                <a:lnTo>
                  <a:pt x="394030" y="516243"/>
                </a:lnTo>
                <a:lnTo>
                  <a:pt x="390327" y="525764"/>
                </a:lnTo>
                <a:lnTo>
                  <a:pt x="386889" y="535549"/>
                </a:lnTo>
                <a:lnTo>
                  <a:pt x="383452" y="545334"/>
                </a:lnTo>
                <a:lnTo>
                  <a:pt x="380278" y="555120"/>
                </a:lnTo>
                <a:lnTo>
                  <a:pt x="377105" y="564905"/>
                </a:lnTo>
                <a:lnTo>
                  <a:pt x="374460" y="575219"/>
                </a:lnTo>
                <a:lnTo>
                  <a:pt x="371816" y="585269"/>
                </a:lnTo>
                <a:lnTo>
                  <a:pt x="369700" y="595319"/>
                </a:lnTo>
                <a:lnTo>
                  <a:pt x="367849" y="605898"/>
                </a:lnTo>
                <a:lnTo>
                  <a:pt x="365998" y="615947"/>
                </a:lnTo>
                <a:lnTo>
                  <a:pt x="364676" y="626791"/>
                </a:lnTo>
                <a:lnTo>
                  <a:pt x="363353" y="637105"/>
                </a:lnTo>
                <a:lnTo>
                  <a:pt x="362560" y="647948"/>
                </a:lnTo>
                <a:lnTo>
                  <a:pt x="361767" y="658791"/>
                </a:lnTo>
                <a:lnTo>
                  <a:pt x="361238" y="669370"/>
                </a:lnTo>
                <a:lnTo>
                  <a:pt x="361238" y="680213"/>
                </a:lnTo>
                <a:lnTo>
                  <a:pt x="361238" y="691056"/>
                </a:lnTo>
                <a:lnTo>
                  <a:pt x="361767" y="701900"/>
                </a:lnTo>
                <a:lnTo>
                  <a:pt x="362560" y="712478"/>
                </a:lnTo>
                <a:lnTo>
                  <a:pt x="363353" y="723322"/>
                </a:lnTo>
                <a:lnTo>
                  <a:pt x="364676" y="733636"/>
                </a:lnTo>
                <a:lnTo>
                  <a:pt x="365998" y="744215"/>
                </a:lnTo>
                <a:lnTo>
                  <a:pt x="367849" y="754529"/>
                </a:lnTo>
                <a:lnTo>
                  <a:pt x="369700" y="765108"/>
                </a:lnTo>
                <a:lnTo>
                  <a:pt x="371816" y="775157"/>
                </a:lnTo>
                <a:lnTo>
                  <a:pt x="374460" y="785472"/>
                </a:lnTo>
                <a:lnTo>
                  <a:pt x="377105" y="795521"/>
                </a:lnTo>
                <a:lnTo>
                  <a:pt x="380278" y="805307"/>
                </a:lnTo>
                <a:lnTo>
                  <a:pt x="383452" y="815092"/>
                </a:lnTo>
                <a:lnTo>
                  <a:pt x="386889" y="824877"/>
                </a:lnTo>
                <a:lnTo>
                  <a:pt x="390327" y="834398"/>
                </a:lnTo>
                <a:lnTo>
                  <a:pt x="394030" y="843919"/>
                </a:lnTo>
                <a:lnTo>
                  <a:pt x="398261" y="853440"/>
                </a:lnTo>
                <a:lnTo>
                  <a:pt x="402756" y="862696"/>
                </a:lnTo>
                <a:lnTo>
                  <a:pt x="406988" y="871688"/>
                </a:lnTo>
                <a:lnTo>
                  <a:pt x="411748" y="880680"/>
                </a:lnTo>
                <a:lnTo>
                  <a:pt x="416772" y="889408"/>
                </a:lnTo>
                <a:lnTo>
                  <a:pt x="422061" y="898400"/>
                </a:lnTo>
                <a:lnTo>
                  <a:pt x="427350" y="906863"/>
                </a:lnTo>
                <a:lnTo>
                  <a:pt x="433168" y="915590"/>
                </a:lnTo>
                <a:lnTo>
                  <a:pt x="438722" y="923789"/>
                </a:lnTo>
                <a:lnTo>
                  <a:pt x="444804" y="931987"/>
                </a:lnTo>
                <a:lnTo>
                  <a:pt x="450886" y="940186"/>
                </a:lnTo>
                <a:lnTo>
                  <a:pt x="457233" y="947855"/>
                </a:lnTo>
                <a:lnTo>
                  <a:pt x="463844" y="955789"/>
                </a:lnTo>
                <a:lnTo>
                  <a:pt x="470455" y="963194"/>
                </a:lnTo>
                <a:lnTo>
                  <a:pt x="477331" y="970600"/>
                </a:lnTo>
                <a:lnTo>
                  <a:pt x="484207" y="977740"/>
                </a:lnTo>
                <a:lnTo>
                  <a:pt x="491611" y="984881"/>
                </a:lnTo>
                <a:lnTo>
                  <a:pt x="499016" y="991757"/>
                </a:lnTo>
                <a:lnTo>
                  <a:pt x="506421" y="998369"/>
                </a:lnTo>
                <a:lnTo>
                  <a:pt x="514354" y="1004980"/>
                </a:lnTo>
                <a:lnTo>
                  <a:pt x="522023" y="1011328"/>
                </a:lnTo>
                <a:lnTo>
                  <a:pt x="530221" y="1017410"/>
                </a:lnTo>
                <a:lnTo>
                  <a:pt x="538419" y="1023493"/>
                </a:lnTo>
                <a:lnTo>
                  <a:pt x="546617" y="1029047"/>
                </a:lnTo>
                <a:lnTo>
                  <a:pt x="555344" y="1034865"/>
                </a:lnTo>
                <a:lnTo>
                  <a:pt x="563806" y="1040155"/>
                </a:lnTo>
                <a:lnTo>
                  <a:pt x="572268" y="1045180"/>
                </a:lnTo>
                <a:lnTo>
                  <a:pt x="581524" y="1050469"/>
                </a:lnTo>
                <a:lnTo>
                  <a:pt x="590515" y="1055230"/>
                </a:lnTo>
                <a:lnTo>
                  <a:pt x="599507" y="1059461"/>
                </a:lnTo>
                <a:lnTo>
                  <a:pt x="608762" y="1063957"/>
                </a:lnTo>
                <a:lnTo>
                  <a:pt x="618283" y="1068188"/>
                </a:lnTo>
                <a:lnTo>
                  <a:pt x="627803" y="1071891"/>
                </a:lnTo>
                <a:lnTo>
                  <a:pt x="637323" y="1075329"/>
                </a:lnTo>
                <a:lnTo>
                  <a:pt x="647107" y="1078767"/>
                </a:lnTo>
                <a:lnTo>
                  <a:pt x="656892" y="1081941"/>
                </a:lnTo>
                <a:lnTo>
                  <a:pt x="666677" y="1085114"/>
                </a:lnTo>
                <a:lnTo>
                  <a:pt x="676726" y="1087759"/>
                </a:lnTo>
                <a:lnTo>
                  <a:pt x="687039" y="1090404"/>
                </a:lnTo>
                <a:lnTo>
                  <a:pt x="697088" y="1092520"/>
                </a:lnTo>
                <a:lnTo>
                  <a:pt x="707402" y="1094371"/>
                </a:lnTo>
                <a:lnTo>
                  <a:pt x="717980" y="1096222"/>
                </a:lnTo>
                <a:lnTo>
                  <a:pt x="728293" y="1097544"/>
                </a:lnTo>
                <a:lnTo>
                  <a:pt x="738871" y="1098867"/>
                </a:lnTo>
                <a:lnTo>
                  <a:pt x="749714" y="1099660"/>
                </a:lnTo>
                <a:lnTo>
                  <a:pt x="760292" y="1100454"/>
                </a:lnTo>
                <a:lnTo>
                  <a:pt x="771134" y="1100983"/>
                </a:lnTo>
                <a:lnTo>
                  <a:pt x="781977" y="1100983"/>
                </a:lnTo>
                <a:lnTo>
                  <a:pt x="793083" y="1100983"/>
                </a:lnTo>
                <a:lnTo>
                  <a:pt x="803661" y="1100454"/>
                </a:lnTo>
                <a:lnTo>
                  <a:pt x="814504" y="1099660"/>
                </a:lnTo>
                <a:lnTo>
                  <a:pt x="825082" y="1098867"/>
                </a:lnTo>
                <a:lnTo>
                  <a:pt x="835660" y="1097544"/>
                </a:lnTo>
                <a:lnTo>
                  <a:pt x="846238" y="1096222"/>
                </a:lnTo>
                <a:lnTo>
                  <a:pt x="856551" y="1094371"/>
                </a:lnTo>
                <a:lnTo>
                  <a:pt x="866865" y="1092520"/>
                </a:lnTo>
                <a:lnTo>
                  <a:pt x="876914" y="1090404"/>
                </a:lnTo>
                <a:lnTo>
                  <a:pt x="886963" y="1087759"/>
                </a:lnTo>
                <a:lnTo>
                  <a:pt x="897276" y="1085114"/>
                </a:lnTo>
                <a:lnTo>
                  <a:pt x="907326" y="1081941"/>
                </a:lnTo>
                <a:lnTo>
                  <a:pt x="917110" y="1078767"/>
                </a:lnTo>
                <a:lnTo>
                  <a:pt x="926630" y="1075329"/>
                </a:lnTo>
                <a:lnTo>
                  <a:pt x="936415" y="1071891"/>
                </a:lnTo>
                <a:lnTo>
                  <a:pt x="945935" y="1068188"/>
                </a:lnTo>
                <a:lnTo>
                  <a:pt x="955191" y="1063957"/>
                </a:lnTo>
                <a:lnTo>
                  <a:pt x="964711" y="1059461"/>
                </a:lnTo>
                <a:lnTo>
                  <a:pt x="973438" y="1055230"/>
                </a:lnTo>
                <a:lnTo>
                  <a:pt x="982694" y="1050469"/>
                </a:lnTo>
                <a:lnTo>
                  <a:pt x="991420" y="1045180"/>
                </a:lnTo>
                <a:lnTo>
                  <a:pt x="1000412" y="1040155"/>
                </a:lnTo>
                <a:lnTo>
                  <a:pt x="1008874" y="1034865"/>
                </a:lnTo>
                <a:lnTo>
                  <a:pt x="1017072" y="1029047"/>
                </a:lnTo>
                <a:lnTo>
                  <a:pt x="1025799" y="1023493"/>
                </a:lnTo>
                <a:lnTo>
                  <a:pt x="1033997" y="1017410"/>
                </a:lnTo>
                <a:lnTo>
                  <a:pt x="1041930" y="1011328"/>
                </a:lnTo>
                <a:lnTo>
                  <a:pt x="1049864" y="1004980"/>
                </a:lnTo>
                <a:lnTo>
                  <a:pt x="1057268" y="998369"/>
                </a:lnTo>
                <a:lnTo>
                  <a:pt x="1064937" y="991757"/>
                </a:lnTo>
                <a:lnTo>
                  <a:pt x="1072342" y="984881"/>
                </a:lnTo>
                <a:lnTo>
                  <a:pt x="1079482" y="977740"/>
                </a:lnTo>
                <a:lnTo>
                  <a:pt x="1086622" y="970600"/>
                </a:lnTo>
                <a:lnTo>
                  <a:pt x="1093498" y="963194"/>
                </a:lnTo>
                <a:lnTo>
                  <a:pt x="1100109" y="955789"/>
                </a:lnTo>
                <a:lnTo>
                  <a:pt x="1106720" y="947855"/>
                </a:lnTo>
                <a:lnTo>
                  <a:pt x="1113067" y="940186"/>
                </a:lnTo>
                <a:lnTo>
                  <a:pt x="1119149" y="931987"/>
                </a:lnTo>
                <a:lnTo>
                  <a:pt x="1125231" y="923789"/>
                </a:lnTo>
                <a:lnTo>
                  <a:pt x="1131049" y="915590"/>
                </a:lnTo>
                <a:lnTo>
                  <a:pt x="1136603" y="906863"/>
                </a:lnTo>
                <a:lnTo>
                  <a:pt x="1141892" y="898400"/>
                </a:lnTo>
                <a:lnTo>
                  <a:pt x="1146916" y="889408"/>
                </a:lnTo>
                <a:lnTo>
                  <a:pt x="1151941" y="880680"/>
                </a:lnTo>
                <a:lnTo>
                  <a:pt x="1156701" y="871688"/>
                </a:lnTo>
                <a:lnTo>
                  <a:pt x="1161197" y="862696"/>
                </a:lnTo>
                <a:lnTo>
                  <a:pt x="1165692" y="853440"/>
                </a:lnTo>
                <a:lnTo>
                  <a:pt x="1169659" y="843919"/>
                </a:lnTo>
                <a:lnTo>
                  <a:pt x="1173626" y="834398"/>
                </a:lnTo>
                <a:lnTo>
                  <a:pt x="1177328" y="824877"/>
                </a:lnTo>
                <a:lnTo>
                  <a:pt x="1180766" y="815092"/>
                </a:lnTo>
                <a:lnTo>
                  <a:pt x="1183939" y="805307"/>
                </a:lnTo>
                <a:lnTo>
                  <a:pt x="1186848" y="795521"/>
                </a:lnTo>
                <a:lnTo>
                  <a:pt x="1189757" y="785472"/>
                </a:lnTo>
                <a:lnTo>
                  <a:pt x="1192137" y="775157"/>
                </a:lnTo>
                <a:lnTo>
                  <a:pt x="1194517" y="765108"/>
                </a:lnTo>
                <a:lnTo>
                  <a:pt x="1196368" y="754529"/>
                </a:lnTo>
                <a:lnTo>
                  <a:pt x="1197955" y="744215"/>
                </a:lnTo>
                <a:lnTo>
                  <a:pt x="1199542" y="733636"/>
                </a:lnTo>
                <a:lnTo>
                  <a:pt x="1200864" y="723322"/>
                </a:lnTo>
                <a:lnTo>
                  <a:pt x="1201657" y="712478"/>
                </a:lnTo>
                <a:lnTo>
                  <a:pt x="1202451" y="701900"/>
                </a:lnTo>
                <a:lnTo>
                  <a:pt x="1202715" y="691056"/>
                </a:lnTo>
                <a:lnTo>
                  <a:pt x="1202979" y="680213"/>
                </a:lnTo>
                <a:lnTo>
                  <a:pt x="1202715" y="669370"/>
                </a:lnTo>
                <a:lnTo>
                  <a:pt x="1202451" y="658791"/>
                </a:lnTo>
                <a:lnTo>
                  <a:pt x="1201657" y="647948"/>
                </a:lnTo>
                <a:lnTo>
                  <a:pt x="1200864" y="637105"/>
                </a:lnTo>
                <a:lnTo>
                  <a:pt x="1199542" y="626791"/>
                </a:lnTo>
                <a:lnTo>
                  <a:pt x="1197955" y="615947"/>
                </a:lnTo>
                <a:lnTo>
                  <a:pt x="1196368" y="605898"/>
                </a:lnTo>
                <a:lnTo>
                  <a:pt x="1194517" y="595319"/>
                </a:lnTo>
                <a:lnTo>
                  <a:pt x="1192137" y="585269"/>
                </a:lnTo>
                <a:lnTo>
                  <a:pt x="1189757" y="575219"/>
                </a:lnTo>
                <a:lnTo>
                  <a:pt x="1186848" y="564905"/>
                </a:lnTo>
                <a:lnTo>
                  <a:pt x="1183939" y="555120"/>
                </a:lnTo>
                <a:lnTo>
                  <a:pt x="1180766" y="545334"/>
                </a:lnTo>
                <a:lnTo>
                  <a:pt x="1177328" y="535549"/>
                </a:lnTo>
                <a:lnTo>
                  <a:pt x="1173626" y="525764"/>
                </a:lnTo>
                <a:lnTo>
                  <a:pt x="1169659" y="516243"/>
                </a:lnTo>
                <a:lnTo>
                  <a:pt x="1165692" y="506986"/>
                </a:lnTo>
                <a:lnTo>
                  <a:pt x="1161197" y="497730"/>
                </a:lnTo>
                <a:lnTo>
                  <a:pt x="1156701" y="488738"/>
                </a:lnTo>
                <a:lnTo>
                  <a:pt x="1151941" y="479482"/>
                </a:lnTo>
                <a:lnTo>
                  <a:pt x="1146916" y="470754"/>
                </a:lnTo>
                <a:lnTo>
                  <a:pt x="1141892" y="462027"/>
                </a:lnTo>
                <a:lnTo>
                  <a:pt x="1136603" y="453299"/>
                </a:lnTo>
                <a:lnTo>
                  <a:pt x="1131049" y="445101"/>
                </a:lnTo>
                <a:lnTo>
                  <a:pt x="1125231" y="436373"/>
                </a:lnTo>
                <a:lnTo>
                  <a:pt x="1119149" y="428439"/>
                </a:lnTo>
                <a:lnTo>
                  <a:pt x="1113067" y="420241"/>
                </a:lnTo>
                <a:lnTo>
                  <a:pt x="1106720" y="412307"/>
                </a:lnTo>
                <a:lnTo>
                  <a:pt x="1100109" y="404901"/>
                </a:lnTo>
                <a:lnTo>
                  <a:pt x="1093498" y="397232"/>
                </a:lnTo>
                <a:lnTo>
                  <a:pt x="1086622" y="389827"/>
                </a:lnTo>
                <a:lnTo>
                  <a:pt x="1079482" y="382686"/>
                </a:lnTo>
                <a:lnTo>
                  <a:pt x="1072342" y="375545"/>
                </a:lnTo>
                <a:lnTo>
                  <a:pt x="1064937" y="368669"/>
                </a:lnTo>
                <a:lnTo>
                  <a:pt x="1057268" y="362058"/>
                </a:lnTo>
                <a:lnTo>
                  <a:pt x="1049864" y="355446"/>
                </a:lnTo>
                <a:lnTo>
                  <a:pt x="1041930" y="349099"/>
                </a:lnTo>
                <a:lnTo>
                  <a:pt x="1033997" y="343016"/>
                </a:lnTo>
                <a:lnTo>
                  <a:pt x="1025799" y="336933"/>
                </a:lnTo>
                <a:lnTo>
                  <a:pt x="1017072" y="331379"/>
                </a:lnTo>
                <a:lnTo>
                  <a:pt x="1008874" y="325561"/>
                </a:lnTo>
                <a:lnTo>
                  <a:pt x="1000412" y="320272"/>
                </a:lnTo>
                <a:lnTo>
                  <a:pt x="991420" y="315247"/>
                </a:lnTo>
                <a:lnTo>
                  <a:pt x="982694" y="310222"/>
                </a:lnTo>
                <a:lnTo>
                  <a:pt x="973438" y="305461"/>
                </a:lnTo>
                <a:lnTo>
                  <a:pt x="964711" y="300965"/>
                </a:lnTo>
                <a:lnTo>
                  <a:pt x="955191" y="296469"/>
                </a:lnTo>
                <a:lnTo>
                  <a:pt x="945935" y="292238"/>
                </a:lnTo>
                <a:lnTo>
                  <a:pt x="936415" y="288535"/>
                </a:lnTo>
                <a:lnTo>
                  <a:pt x="926630" y="284833"/>
                </a:lnTo>
                <a:lnTo>
                  <a:pt x="917110" y="281395"/>
                </a:lnTo>
                <a:lnTo>
                  <a:pt x="907326" y="278221"/>
                </a:lnTo>
                <a:lnTo>
                  <a:pt x="897276" y="275312"/>
                </a:lnTo>
                <a:lnTo>
                  <a:pt x="886963" y="272403"/>
                </a:lnTo>
                <a:lnTo>
                  <a:pt x="876914" y="270287"/>
                </a:lnTo>
                <a:lnTo>
                  <a:pt x="866865" y="267642"/>
                </a:lnTo>
                <a:lnTo>
                  <a:pt x="856551" y="265791"/>
                </a:lnTo>
                <a:lnTo>
                  <a:pt x="846238" y="264204"/>
                </a:lnTo>
                <a:lnTo>
                  <a:pt x="835660" y="262617"/>
                </a:lnTo>
                <a:lnTo>
                  <a:pt x="825082" y="261295"/>
                </a:lnTo>
                <a:lnTo>
                  <a:pt x="814504" y="260502"/>
                </a:lnTo>
                <a:lnTo>
                  <a:pt x="803661" y="259708"/>
                </a:lnTo>
                <a:lnTo>
                  <a:pt x="793083" y="259444"/>
                </a:lnTo>
                <a:lnTo>
                  <a:pt x="781977" y="259179"/>
                </a:lnTo>
                <a:close/>
                <a:moveTo>
                  <a:pt x="65088" y="42862"/>
                </a:moveTo>
                <a:lnTo>
                  <a:pt x="315913" y="42862"/>
                </a:lnTo>
                <a:lnTo>
                  <a:pt x="315913" y="64516"/>
                </a:lnTo>
                <a:lnTo>
                  <a:pt x="315913" y="94620"/>
                </a:lnTo>
                <a:lnTo>
                  <a:pt x="65088" y="179387"/>
                </a:lnTo>
                <a:lnTo>
                  <a:pt x="65088" y="64516"/>
                </a:lnTo>
                <a:lnTo>
                  <a:pt x="65088" y="42862"/>
                </a:lnTo>
                <a:close/>
                <a:moveTo>
                  <a:pt x="537097" y="0"/>
                </a:moveTo>
                <a:lnTo>
                  <a:pt x="1032939" y="0"/>
                </a:lnTo>
                <a:lnTo>
                  <a:pt x="1032939" y="71142"/>
                </a:lnTo>
                <a:lnTo>
                  <a:pt x="1032939" y="130912"/>
                </a:lnTo>
                <a:lnTo>
                  <a:pt x="1564217" y="130912"/>
                </a:lnTo>
                <a:lnTo>
                  <a:pt x="1564217" y="202319"/>
                </a:lnTo>
                <a:lnTo>
                  <a:pt x="1564217" y="1145942"/>
                </a:lnTo>
                <a:lnTo>
                  <a:pt x="1564482" y="1173976"/>
                </a:lnTo>
                <a:lnTo>
                  <a:pt x="1565275" y="1196720"/>
                </a:lnTo>
                <a:lnTo>
                  <a:pt x="1565275" y="1212059"/>
                </a:lnTo>
                <a:lnTo>
                  <a:pt x="1564746" y="1216291"/>
                </a:lnTo>
                <a:lnTo>
                  <a:pt x="1564482" y="1217349"/>
                </a:lnTo>
                <a:lnTo>
                  <a:pt x="1564217" y="1217613"/>
                </a:lnTo>
                <a:lnTo>
                  <a:pt x="781712" y="1217613"/>
                </a:lnTo>
                <a:lnTo>
                  <a:pt x="265" y="1217613"/>
                </a:lnTo>
                <a:lnTo>
                  <a:pt x="265" y="1145942"/>
                </a:lnTo>
                <a:lnTo>
                  <a:pt x="0" y="756645"/>
                </a:lnTo>
                <a:lnTo>
                  <a:pt x="0" y="481333"/>
                </a:lnTo>
                <a:lnTo>
                  <a:pt x="265" y="385860"/>
                </a:lnTo>
                <a:lnTo>
                  <a:pt x="265" y="341165"/>
                </a:lnTo>
                <a:lnTo>
                  <a:pt x="794" y="313924"/>
                </a:lnTo>
                <a:lnTo>
                  <a:pt x="529" y="287213"/>
                </a:lnTo>
                <a:lnTo>
                  <a:pt x="265" y="258915"/>
                </a:lnTo>
                <a:lnTo>
                  <a:pt x="342462" y="148367"/>
                </a:lnTo>
                <a:lnTo>
                  <a:pt x="350924" y="145722"/>
                </a:lnTo>
                <a:lnTo>
                  <a:pt x="361238" y="142813"/>
                </a:lnTo>
                <a:lnTo>
                  <a:pt x="373403" y="139640"/>
                </a:lnTo>
                <a:lnTo>
                  <a:pt x="388476" y="136466"/>
                </a:lnTo>
                <a:lnTo>
                  <a:pt x="396410" y="135408"/>
                </a:lnTo>
                <a:lnTo>
                  <a:pt x="404608" y="133821"/>
                </a:lnTo>
                <a:lnTo>
                  <a:pt x="413070" y="132763"/>
                </a:lnTo>
                <a:lnTo>
                  <a:pt x="421532" y="131705"/>
                </a:lnTo>
                <a:lnTo>
                  <a:pt x="430259" y="131177"/>
                </a:lnTo>
                <a:lnTo>
                  <a:pt x="438722" y="130912"/>
                </a:lnTo>
                <a:lnTo>
                  <a:pt x="473364" y="130383"/>
                </a:lnTo>
                <a:lnTo>
                  <a:pt x="504834" y="130383"/>
                </a:lnTo>
                <a:lnTo>
                  <a:pt x="537097" y="130912"/>
                </a:lnTo>
                <a:lnTo>
                  <a:pt x="537097" y="71142"/>
                </a:lnTo>
                <a:lnTo>
                  <a:pt x="537097" y="0"/>
                </a:lnTo>
                <a:close/>
              </a:path>
            </a:pathLst>
          </a:custGeom>
          <a:solidFill>
            <a:sysClr val="window" lastClr="FFFFFF"/>
          </a:solidFill>
          <a:ln>
            <a:noFill/>
          </a:ln>
        </p:spPr>
        <p:txBody>
          <a:bodyPr lIns="90000" tIns="46800" rIns="90000" bIns="46800" anchor="ct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37" name="任意多边形 19"/>
          <p:cNvSpPr/>
          <p:nvPr>
            <p:custDataLst>
              <p:tags r:id="rId13"/>
            </p:custDataLst>
          </p:nvPr>
        </p:nvSpPr>
        <p:spPr bwMode="auto">
          <a:xfrm>
            <a:off x="6368415" y="4929505"/>
            <a:ext cx="448310" cy="255270"/>
          </a:xfrm>
          <a:custGeom>
            <a:avLst/>
            <a:gdLst>
              <a:gd name="T0" fmla="*/ 1905000 w 1425575"/>
              <a:gd name="T1" fmla="*/ 91194 h 812800"/>
              <a:gd name="T2" fmla="*/ 1812508 w 1425575"/>
              <a:gd name="T3" fmla="*/ 984052 h 812800"/>
              <a:gd name="T4" fmla="*/ 1442539 w 1425575"/>
              <a:gd name="T5" fmla="*/ 310517 h 812800"/>
              <a:gd name="T6" fmla="*/ 180270 w 1425575"/>
              <a:gd name="T7" fmla="*/ 0 h 812800"/>
              <a:gd name="T8" fmla="*/ 1351320 w 1425575"/>
              <a:gd name="T9" fmla="*/ 1085850 h 812800"/>
              <a:gd name="T10" fmla="*/ 170726 w 1425575"/>
              <a:gd name="T11" fmla="*/ 1085497 h 812800"/>
              <a:gd name="T12" fmla="*/ 152699 w 1425575"/>
              <a:gd name="T13" fmla="*/ 1084084 h 812800"/>
              <a:gd name="T14" fmla="*/ 135025 w 1425575"/>
              <a:gd name="T15" fmla="*/ 1080199 h 812800"/>
              <a:gd name="T16" fmla="*/ 118060 w 1425575"/>
              <a:gd name="T17" fmla="*/ 1074899 h 812800"/>
              <a:gd name="T18" fmla="*/ 101800 w 1425575"/>
              <a:gd name="T19" fmla="*/ 1068189 h 812800"/>
              <a:gd name="T20" fmla="*/ 86600 w 1425575"/>
              <a:gd name="T21" fmla="*/ 1059711 h 812800"/>
              <a:gd name="T22" fmla="*/ 72108 w 1425575"/>
              <a:gd name="T23" fmla="*/ 1050174 h 812800"/>
              <a:gd name="T24" fmla="*/ 58676 w 1425575"/>
              <a:gd name="T25" fmla="*/ 1039223 h 812800"/>
              <a:gd name="T26" fmla="*/ 46304 w 1425575"/>
              <a:gd name="T27" fmla="*/ 1026860 h 812800"/>
              <a:gd name="T28" fmla="*/ 35347 w 1425575"/>
              <a:gd name="T29" fmla="*/ 1013437 h 812800"/>
              <a:gd name="T30" fmla="*/ 25803 w 1425575"/>
              <a:gd name="T31" fmla="*/ 998954 h 812800"/>
              <a:gd name="T32" fmla="*/ 17673 w 1425575"/>
              <a:gd name="T33" fmla="*/ 983764 h 812800"/>
              <a:gd name="T34" fmla="*/ 10604 w 1425575"/>
              <a:gd name="T35" fmla="*/ 967515 h 812800"/>
              <a:gd name="T36" fmla="*/ 5301 w 1425575"/>
              <a:gd name="T37" fmla="*/ 950561 h 812800"/>
              <a:gd name="T38" fmla="*/ 1414 w 1425575"/>
              <a:gd name="T39" fmla="*/ 932899 h 812800"/>
              <a:gd name="T40" fmla="*/ 0 w 1425575"/>
              <a:gd name="T41" fmla="*/ 914883 h 812800"/>
              <a:gd name="T42" fmla="*/ 0 w 1425575"/>
              <a:gd name="T43" fmla="*/ 180151 h 812800"/>
              <a:gd name="T44" fmla="*/ 707 w 1425575"/>
              <a:gd name="T45" fmla="*/ 161429 h 812800"/>
              <a:gd name="T46" fmla="*/ 3180 w 1425575"/>
              <a:gd name="T47" fmla="*/ 143768 h 812800"/>
              <a:gd name="T48" fmla="*/ 7776 w 1425575"/>
              <a:gd name="T49" fmla="*/ 126459 h 812800"/>
              <a:gd name="T50" fmla="*/ 13785 w 1425575"/>
              <a:gd name="T51" fmla="*/ 109857 h 812800"/>
              <a:gd name="T52" fmla="*/ 21561 w 1425575"/>
              <a:gd name="T53" fmla="*/ 94315 h 812800"/>
              <a:gd name="T54" fmla="*/ 30398 w 1425575"/>
              <a:gd name="T55" fmla="*/ 79478 h 812800"/>
              <a:gd name="T56" fmla="*/ 41002 w 1425575"/>
              <a:gd name="T57" fmla="*/ 65701 h 812800"/>
              <a:gd name="T58" fmla="*/ 52314 w 1425575"/>
              <a:gd name="T59" fmla="*/ 52985 h 812800"/>
              <a:gd name="T60" fmla="*/ 65392 w 1425575"/>
              <a:gd name="T61" fmla="*/ 40975 h 812800"/>
              <a:gd name="T62" fmla="*/ 78823 w 1425575"/>
              <a:gd name="T63" fmla="*/ 30732 h 812800"/>
              <a:gd name="T64" fmla="*/ 94376 w 1425575"/>
              <a:gd name="T65" fmla="*/ 21547 h 812800"/>
              <a:gd name="T66" fmla="*/ 109930 w 1425575"/>
              <a:gd name="T67" fmla="*/ 14129 h 812800"/>
              <a:gd name="T68" fmla="*/ 126543 w 1425575"/>
              <a:gd name="T69" fmla="*/ 8124 h 812800"/>
              <a:gd name="T70" fmla="*/ 143862 w 1425575"/>
              <a:gd name="T71" fmla="*/ 3885 h 812800"/>
              <a:gd name="T72" fmla="*/ 161536 w 1425575"/>
              <a:gd name="T73" fmla="*/ 707 h 812800"/>
              <a:gd name="T74" fmla="*/ 180270 w 1425575"/>
              <a:gd name="T75" fmla="*/ 0 h 8128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25575" h="812800">
                <a:moveTo>
                  <a:pt x="1356360" y="68262"/>
                </a:moveTo>
                <a:lnTo>
                  <a:pt x="1425575" y="68262"/>
                </a:lnTo>
                <a:lnTo>
                  <a:pt x="1425575" y="736600"/>
                </a:lnTo>
                <a:lnTo>
                  <a:pt x="1356360" y="736600"/>
                </a:lnTo>
                <a:lnTo>
                  <a:pt x="1079500" y="571369"/>
                </a:lnTo>
                <a:lnTo>
                  <a:pt x="1079500" y="232434"/>
                </a:lnTo>
                <a:lnTo>
                  <a:pt x="1356360" y="68262"/>
                </a:lnTo>
                <a:close/>
                <a:moveTo>
                  <a:pt x="134902" y="0"/>
                </a:moveTo>
                <a:lnTo>
                  <a:pt x="1011238" y="0"/>
                </a:lnTo>
                <a:lnTo>
                  <a:pt x="1011238" y="812800"/>
                </a:lnTo>
                <a:lnTo>
                  <a:pt x="134902" y="812800"/>
                </a:lnTo>
                <a:lnTo>
                  <a:pt x="127760" y="812536"/>
                </a:lnTo>
                <a:lnTo>
                  <a:pt x="120883" y="812007"/>
                </a:lnTo>
                <a:lnTo>
                  <a:pt x="114270" y="811478"/>
                </a:lnTo>
                <a:lnTo>
                  <a:pt x="107657" y="810156"/>
                </a:lnTo>
                <a:lnTo>
                  <a:pt x="101044" y="808570"/>
                </a:lnTo>
                <a:lnTo>
                  <a:pt x="94696" y="806719"/>
                </a:lnTo>
                <a:lnTo>
                  <a:pt x="88348" y="804603"/>
                </a:lnTo>
                <a:lnTo>
                  <a:pt x="82264" y="802224"/>
                </a:lnTo>
                <a:lnTo>
                  <a:pt x="76180" y="799580"/>
                </a:lnTo>
                <a:lnTo>
                  <a:pt x="70625" y="796407"/>
                </a:lnTo>
                <a:lnTo>
                  <a:pt x="64806" y="793234"/>
                </a:lnTo>
                <a:lnTo>
                  <a:pt x="58986" y="789796"/>
                </a:lnTo>
                <a:lnTo>
                  <a:pt x="53961" y="786095"/>
                </a:lnTo>
                <a:lnTo>
                  <a:pt x="48935" y="781864"/>
                </a:lnTo>
                <a:lnTo>
                  <a:pt x="43909" y="777898"/>
                </a:lnTo>
                <a:lnTo>
                  <a:pt x="39148" y="773403"/>
                </a:lnTo>
                <a:lnTo>
                  <a:pt x="34651" y="768644"/>
                </a:lnTo>
                <a:lnTo>
                  <a:pt x="30683" y="763620"/>
                </a:lnTo>
                <a:lnTo>
                  <a:pt x="26451" y="758596"/>
                </a:lnTo>
                <a:lnTo>
                  <a:pt x="22748" y="753308"/>
                </a:lnTo>
                <a:lnTo>
                  <a:pt x="19309" y="747755"/>
                </a:lnTo>
                <a:lnTo>
                  <a:pt x="16135" y="741938"/>
                </a:lnTo>
                <a:lnTo>
                  <a:pt x="13225" y="736385"/>
                </a:lnTo>
                <a:lnTo>
                  <a:pt x="10316" y="730304"/>
                </a:lnTo>
                <a:lnTo>
                  <a:pt x="7935" y="724222"/>
                </a:lnTo>
                <a:lnTo>
                  <a:pt x="5819" y="717877"/>
                </a:lnTo>
                <a:lnTo>
                  <a:pt x="3967" y="711531"/>
                </a:lnTo>
                <a:lnTo>
                  <a:pt x="2380" y="704920"/>
                </a:lnTo>
                <a:lnTo>
                  <a:pt x="1058" y="698310"/>
                </a:lnTo>
                <a:lnTo>
                  <a:pt x="529" y="691700"/>
                </a:lnTo>
                <a:lnTo>
                  <a:pt x="0" y="684825"/>
                </a:lnTo>
                <a:lnTo>
                  <a:pt x="0" y="677686"/>
                </a:lnTo>
                <a:lnTo>
                  <a:pt x="0" y="134850"/>
                </a:lnTo>
                <a:lnTo>
                  <a:pt x="0" y="127975"/>
                </a:lnTo>
                <a:lnTo>
                  <a:pt x="529" y="120836"/>
                </a:lnTo>
                <a:lnTo>
                  <a:pt x="1058" y="114226"/>
                </a:lnTo>
                <a:lnTo>
                  <a:pt x="2380" y="107616"/>
                </a:lnTo>
                <a:lnTo>
                  <a:pt x="3967" y="101005"/>
                </a:lnTo>
                <a:lnTo>
                  <a:pt x="5819" y="94659"/>
                </a:lnTo>
                <a:lnTo>
                  <a:pt x="7935" y="88314"/>
                </a:lnTo>
                <a:lnTo>
                  <a:pt x="10316" y="82232"/>
                </a:lnTo>
                <a:lnTo>
                  <a:pt x="13225" y="76415"/>
                </a:lnTo>
                <a:lnTo>
                  <a:pt x="16135" y="70598"/>
                </a:lnTo>
                <a:lnTo>
                  <a:pt x="19309" y="64780"/>
                </a:lnTo>
                <a:lnTo>
                  <a:pt x="22748" y="59492"/>
                </a:lnTo>
                <a:lnTo>
                  <a:pt x="26451" y="54204"/>
                </a:lnTo>
                <a:lnTo>
                  <a:pt x="30683" y="49180"/>
                </a:lnTo>
                <a:lnTo>
                  <a:pt x="34651" y="43892"/>
                </a:lnTo>
                <a:lnTo>
                  <a:pt x="39148" y="39661"/>
                </a:lnTo>
                <a:lnTo>
                  <a:pt x="43909" y="35166"/>
                </a:lnTo>
                <a:lnTo>
                  <a:pt x="48935" y="30671"/>
                </a:lnTo>
                <a:lnTo>
                  <a:pt x="53961" y="26705"/>
                </a:lnTo>
                <a:lnTo>
                  <a:pt x="58986" y="23004"/>
                </a:lnTo>
                <a:lnTo>
                  <a:pt x="64806" y="19566"/>
                </a:lnTo>
                <a:lnTo>
                  <a:pt x="70625" y="16129"/>
                </a:lnTo>
                <a:lnTo>
                  <a:pt x="76180" y="13220"/>
                </a:lnTo>
                <a:lnTo>
                  <a:pt x="82264" y="10576"/>
                </a:lnTo>
                <a:lnTo>
                  <a:pt x="88348" y="8196"/>
                </a:lnTo>
                <a:lnTo>
                  <a:pt x="94696" y="6081"/>
                </a:lnTo>
                <a:lnTo>
                  <a:pt x="101044" y="4230"/>
                </a:lnTo>
                <a:lnTo>
                  <a:pt x="107657" y="2908"/>
                </a:lnTo>
                <a:lnTo>
                  <a:pt x="114270" y="1586"/>
                </a:lnTo>
                <a:lnTo>
                  <a:pt x="120883" y="529"/>
                </a:lnTo>
                <a:lnTo>
                  <a:pt x="127760" y="264"/>
                </a:lnTo>
                <a:lnTo>
                  <a:pt x="134902" y="0"/>
                </a:lnTo>
                <a:close/>
              </a:path>
            </a:pathLst>
          </a:custGeom>
          <a:solidFill>
            <a:sysClr val="window" lastClr="FFFFFF"/>
          </a:solidFill>
          <a:ln>
            <a:noFill/>
          </a:ln>
        </p:spPr>
        <p:txBody>
          <a:bodyPr lIns="90000" tIns="46800" rIns="90000" bIns="46800" anchor="ct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ctr">
              <a:lnSpc>
                <a:spcPct val="120000"/>
              </a:lnSpc>
            </a:pPr>
            <a:endParaRPr>
              <a:latin typeface="微软雅黑" panose="020B0503020204020204" pitchFamily="34" charset="-122"/>
              <a:ea typeface="微软雅黑" panose="020B0503020204020204" pitchFamily="34" charset="-122"/>
            </a:endParaRPr>
          </a:p>
        </p:txBody>
      </p:sp>
      <p:pic>
        <p:nvPicPr>
          <p:cNvPr id="39" name="图形 38"/>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tretch>
            <a:fillRect/>
          </a:stretch>
        </p:blipFill>
        <p:spPr>
          <a:xfrm>
            <a:off x="5248275" y="4780915"/>
            <a:ext cx="448310" cy="448310"/>
          </a:xfrm>
          <a:prstGeom prst="rect">
            <a:avLst/>
          </a:prstGeom>
        </p:spPr>
      </p:pic>
      <p:sp>
        <p:nvSpPr>
          <p:cNvPr id="40" name="PA_ImportSvg_636701191449744043"/>
          <p:cNvSpPr/>
          <p:nvPr>
            <p:custDataLst>
              <p:tags r:id="rId16"/>
            </p:custDataLst>
          </p:nvPr>
        </p:nvSpPr>
        <p:spPr>
          <a:xfrm>
            <a:off x="5024120" y="3623310"/>
            <a:ext cx="261620" cy="559435"/>
          </a:xfrm>
          <a:custGeom>
            <a:avLst/>
            <a:gdLst/>
            <a:ahLst/>
            <a:cxnLst/>
            <a:rect l="l" t="t" r="r" b="b"/>
            <a:pathLst>
              <a:path w="5300981" h="11353802">
                <a:moveTo>
                  <a:pt x="5233671" y="1322070"/>
                </a:moveTo>
                <a:lnTo>
                  <a:pt x="4745991" y="349250"/>
                </a:lnTo>
                <a:cubicBezTo>
                  <a:pt x="4638041" y="133350"/>
                  <a:pt x="4420871" y="0"/>
                  <a:pt x="4179571" y="0"/>
                </a:cubicBezTo>
                <a:lnTo>
                  <a:pt x="1121411" y="0"/>
                </a:lnTo>
                <a:cubicBezTo>
                  <a:pt x="880111" y="0"/>
                  <a:pt x="662941" y="133350"/>
                  <a:pt x="554991" y="349250"/>
                </a:cubicBezTo>
                <a:lnTo>
                  <a:pt x="67311" y="1322070"/>
                </a:lnTo>
                <a:cubicBezTo>
                  <a:pt x="22861" y="1409700"/>
                  <a:pt x="1" y="1507490"/>
                  <a:pt x="1" y="1605280"/>
                </a:cubicBezTo>
                <a:lnTo>
                  <a:pt x="1" y="10720070"/>
                </a:lnTo>
                <a:cubicBezTo>
                  <a:pt x="1" y="11069320"/>
                  <a:pt x="284481" y="11353801"/>
                  <a:pt x="633731" y="11353801"/>
                </a:cubicBezTo>
                <a:lnTo>
                  <a:pt x="4667252" y="11353801"/>
                </a:lnTo>
                <a:cubicBezTo>
                  <a:pt x="5016502" y="11353801"/>
                  <a:pt x="5300982" y="11069320"/>
                  <a:pt x="5300982" y="10720070"/>
                </a:cubicBezTo>
                <a:lnTo>
                  <a:pt x="5300982" y="1605280"/>
                </a:lnTo>
                <a:cubicBezTo>
                  <a:pt x="5300982" y="1507490"/>
                  <a:pt x="5278122" y="1409700"/>
                  <a:pt x="5233672" y="1322070"/>
                </a:cubicBezTo>
                <a:moveTo>
                  <a:pt x="1121411" y="508000"/>
                </a:moveTo>
                <a:lnTo>
                  <a:pt x="4180841" y="508000"/>
                </a:lnTo>
                <a:cubicBezTo>
                  <a:pt x="4229101" y="508000"/>
                  <a:pt x="4271011" y="534670"/>
                  <a:pt x="4292601" y="577850"/>
                </a:cubicBezTo>
                <a:lnTo>
                  <a:pt x="4594861" y="1182370"/>
                </a:lnTo>
                <a:lnTo>
                  <a:pt x="706121" y="1182370"/>
                </a:lnTo>
                <a:lnTo>
                  <a:pt x="1009651" y="577850"/>
                </a:lnTo>
                <a:cubicBezTo>
                  <a:pt x="1029971" y="534670"/>
                  <a:pt x="1073151" y="508000"/>
                  <a:pt x="1121411" y="508000"/>
                </a:cubicBezTo>
                <a:close/>
                <a:moveTo>
                  <a:pt x="4667252" y="10845800"/>
                </a:moveTo>
                <a:lnTo>
                  <a:pt x="633731" y="10845800"/>
                </a:lnTo>
                <a:cubicBezTo>
                  <a:pt x="565151" y="10845800"/>
                  <a:pt x="508001" y="10789920"/>
                  <a:pt x="508001" y="10720070"/>
                </a:cubicBezTo>
                <a:lnTo>
                  <a:pt x="508001" y="1689100"/>
                </a:lnTo>
                <a:lnTo>
                  <a:pt x="4792981" y="1689100"/>
                </a:lnTo>
                <a:lnTo>
                  <a:pt x="4792981" y="10720070"/>
                </a:lnTo>
                <a:cubicBezTo>
                  <a:pt x="4792981" y="10789920"/>
                  <a:pt x="4737101" y="10845800"/>
                  <a:pt x="4667251" y="10845800"/>
                </a:cubicBezTo>
              </a:path>
            </a:pathLst>
          </a:custGeom>
          <a:solidFill>
            <a:sysClr val="window" lastClr="FFFFFF"/>
          </a:solidFill>
          <a:ln w="12700" cap="flat" cmpd="sng" algn="ctr">
            <a:noFill/>
            <a:prstDash val="solid"/>
            <a:miter lim="800000"/>
          </a:ln>
          <a:effectLst/>
          <a:extLst>
            <a:ext uri="{91240B29-F687-4F45-9708-019B960494DF}">
              <a14:hiddenLine xmlns:a14="http://schemas.microsoft.com/office/drawing/2010/main" w="12700">
                <a:solidFill>
                  <a:srgbClr val="1F74AD">
                    <a:shade val="50000"/>
                  </a:srgbClr>
                </a:solidFill>
                <a:prstDash val="solid"/>
                <a:miter lim="800000"/>
                <a:headEnd/>
                <a:tailEnd/>
              </a14:hiddenLine>
            </a:ext>
          </a:ex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46" name="PA_ImportSvg_636701191450094043"/>
          <p:cNvSpPr/>
          <p:nvPr>
            <p:custDataLst>
              <p:tags r:id="rId17"/>
            </p:custDataLst>
          </p:nvPr>
        </p:nvSpPr>
        <p:spPr>
          <a:xfrm>
            <a:off x="5091430" y="3763645"/>
            <a:ext cx="111125" cy="346710"/>
          </a:xfrm>
          <a:custGeom>
            <a:avLst/>
            <a:gdLst/>
            <a:ahLst/>
            <a:cxnLst/>
            <a:rect l="l" t="t" r="r" b="b"/>
            <a:pathLst>
              <a:path w="2255522" h="7039610">
                <a:moveTo>
                  <a:pt x="0" y="5436870"/>
                </a:moveTo>
                <a:lnTo>
                  <a:pt x="2255521" y="5436870"/>
                </a:lnTo>
                <a:lnTo>
                  <a:pt x="2255521" y="5817870"/>
                </a:lnTo>
                <a:lnTo>
                  <a:pt x="0" y="5817870"/>
                </a:lnTo>
                <a:moveTo>
                  <a:pt x="0" y="6047740"/>
                </a:moveTo>
                <a:lnTo>
                  <a:pt x="2255521" y="6047740"/>
                </a:lnTo>
                <a:lnTo>
                  <a:pt x="2255521" y="6428740"/>
                </a:lnTo>
                <a:lnTo>
                  <a:pt x="0" y="6428740"/>
                </a:lnTo>
                <a:moveTo>
                  <a:pt x="0" y="6658610"/>
                </a:moveTo>
                <a:lnTo>
                  <a:pt x="2255521" y="6658610"/>
                </a:lnTo>
                <a:lnTo>
                  <a:pt x="2255521" y="7039610"/>
                </a:lnTo>
                <a:lnTo>
                  <a:pt x="0" y="7039610"/>
                </a:lnTo>
                <a:moveTo>
                  <a:pt x="730250" y="304800"/>
                </a:moveTo>
                <a:lnTo>
                  <a:pt x="1525270" y="304800"/>
                </a:lnTo>
                <a:cubicBezTo>
                  <a:pt x="1550670" y="304800"/>
                  <a:pt x="1570990" y="284480"/>
                  <a:pt x="1570990" y="259080"/>
                </a:cubicBezTo>
                <a:lnTo>
                  <a:pt x="1570990" y="45720"/>
                </a:lnTo>
                <a:cubicBezTo>
                  <a:pt x="1570990" y="20320"/>
                  <a:pt x="1550670" y="0"/>
                  <a:pt x="1525270" y="0"/>
                </a:cubicBezTo>
                <a:lnTo>
                  <a:pt x="730250" y="0"/>
                </a:lnTo>
                <a:cubicBezTo>
                  <a:pt x="704850" y="0"/>
                  <a:pt x="684530" y="20320"/>
                  <a:pt x="684530" y="45720"/>
                </a:cubicBezTo>
                <a:lnTo>
                  <a:pt x="684530" y="259080"/>
                </a:lnTo>
                <a:cubicBezTo>
                  <a:pt x="684530" y="284480"/>
                  <a:pt x="704850" y="304800"/>
                  <a:pt x="730250" y="304800"/>
                </a:cubicBezTo>
                <a:close/>
              </a:path>
            </a:pathLst>
          </a:custGeom>
          <a:solidFill>
            <a:sysClr val="window" lastClr="FFFFFF"/>
          </a:solidFill>
          <a:ln w="12700" cap="flat" cmpd="sng" algn="ctr">
            <a:noFill/>
            <a:prstDash val="solid"/>
            <a:miter lim="800000"/>
          </a:ln>
          <a:effectLst/>
          <a:extLst>
            <a:ext uri="{91240B29-F687-4F45-9708-019B960494DF}">
              <a14:hiddenLine xmlns:a14="http://schemas.microsoft.com/office/drawing/2010/main" w="12700">
                <a:solidFill>
                  <a:srgbClr val="1F74AD">
                    <a:shade val="50000"/>
                  </a:srgbClr>
                </a:solidFill>
                <a:prstDash val="solid"/>
                <a:miter lim="800000"/>
                <a:headEnd/>
                <a:tailEnd/>
              </a14:hiddenLine>
            </a:ext>
          </a:ex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50" name="PA_ImportSvg_636701191450374043"/>
          <p:cNvSpPr/>
          <p:nvPr>
            <p:custDataLst>
              <p:tags r:id="rId18"/>
            </p:custDataLst>
          </p:nvPr>
        </p:nvSpPr>
        <p:spPr>
          <a:xfrm>
            <a:off x="5125085" y="3804920"/>
            <a:ext cx="43815" cy="44450"/>
          </a:xfrm>
          <a:custGeom>
            <a:avLst/>
            <a:gdLst/>
            <a:ahLst/>
            <a:cxnLst/>
            <a:rect l="l" t="t" r="r" b="b"/>
            <a:pathLst>
              <a:path w="886669" h="906564">
                <a:moveTo>
                  <a:pt x="443335" y="463333"/>
                </a:moveTo>
                <a:close/>
                <a:moveTo>
                  <a:pt x="105" y="463333"/>
                </a:moveTo>
                <a:cubicBezTo>
                  <a:pt x="105" y="708122"/>
                  <a:pt x="198546" y="906563"/>
                  <a:pt x="443335" y="906563"/>
                </a:cubicBezTo>
                <a:cubicBezTo>
                  <a:pt x="688124" y="906563"/>
                  <a:pt x="886565" y="708122"/>
                  <a:pt x="886565" y="463333"/>
                </a:cubicBezTo>
                <a:cubicBezTo>
                  <a:pt x="886670" y="304912"/>
                  <a:pt x="802214" y="158481"/>
                  <a:pt x="665035" y="79240"/>
                </a:cubicBezTo>
                <a:cubicBezTo>
                  <a:pt x="527855" y="0"/>
                  <a:pt x="358815" y="0"/>
                  <a:pt x="221636" y="79240"/>
                </a:cubicBezTo>
                <a:cubicBezTo>
                  <a:pt x="84457" y="158481"/>
                  <a:pt x="1" y="304912"/>
                  <a:pt x="105" y="463333"/>
                </a:cubicBezTo>
                <a:close/>
              </a:path>
            </a:pathLst>
          </a:custGeom>
          <a:solidFill>
            <a:sysClr val="window" lastClr="FFFFFF"/>
          </a:solidFill>
          <a:ln w="12700" cap="flat" cmpd="sng" algn="ctr">
            <a:noFill/>
            <a:prstDash val="solid"/>
            <a:miter lim="800000"/>
          </a:ln>
          <a:effectLst/>
          <a:extLst>
            <a:ext uri="{91240B29-F687-4F45-9708-019B960494DF}">
              <a14:hiddenLine xmlns:a14="http://schemas.microsoft.com/office/drawing/2010/main" w="12700">
                <a:solidFill>
                  <a:srgbClr val="1F74AD">
                    <a:shade val="50000"/>
                  </a:srgbClr>
                </a:solidFill>
                <a:prstDash val="solid"/>
                <a:miter lim="800000"/>
                <a:headEnd/>
                <a:tailEnd/>
              </a14:hiddenLine>
            </a:ext>
          </a:ex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51" name="任意多边形: 形状 50"/>
          <p:cNvSpPr/>
          <p:nvPr>
            <p:custDataLst>
              <p:tags r:id="rId19"/>
            </p:custDataLst>
          </p:nvPr>
        </p:nvSpPr>
        <p:spPr>
          <a:xfrm>
            <a:off x="5135245" y="3820160"/>
            <a:ext cx="22860" cy="20320"/>
          </a:xfrm>
          <a:custGeom>
            <a:avLst/>
            <a:gdLst/>
            <a:ahLst/>
            <a:cxnLst/>
            <a:rect l="0" t="0" r="0" b="0"/>
            <a:pathLst>
              <a:path w="462281" h="408941">
                <a:moveTo>
                  <a:pt x="229870" y="408940"/>
                </a:moveTo>
                <a:cubicBezTo>
                  <a:pt x="102870" y="408940"/>
                  <a:pt x="0" y="306070"/>
                  <a:pt x="0" y="179070"/>
                </a:cubicBezTo>
                <a:cubicBezTo>
                  <a:pt x="0" y="109220"/>
                  <a:pt x="31750" y="43180"/>
                  <a:pt x="86360" y="0"/>
                </a:cubicBezTo>
                <a:lnTo>
                  <a:pt x="110490" y="29210"/>
                </a:lnTo>
                <a:cubicBezTo>
                  <a:pt x="64770" y="66040"/>
                  <a:pt x="39370" y="120650"/>
                  <a:pt x="39370" y="179070"/>
                </a:cubicBezTo>
                <a:cubicBezTo>
                  <a:pt x="39370" y="284480"/>
                  <a:pt x="125729" y="370840"/>
                  <a:pt x="231140" y="370840"/>
                </a:cubicBezTo>
                <a:cubicBezTo>
                  <a:pt x="336550" y="370840"/>
                  <a:pt x="422909" y="284480"/>
                  <a:pt x="422909" y="179070"/>
                </a:cubicBezTo>
                <a:cubicBezTo>
                  <a:pt x="422909" y="120650"/>
                  <a:pt x="396240" y="66040"/>
                  <a:pt x="351790" y="29210"/>
                </a:cubicBezTo>
                <a:lnTo>
                  <a:pt x="375920" y="0"/>
                </a:lnTo>
                <a:cubicBezTo>
                  <a:pt x="430530" y="44450"/>
                  <a:pt x="462280" y="109220"/>
                  <a:pt x="462280" y="179070"/>
                </a:cubicBezTo>
                <a:cubicBezTo>
                  <a:pt x="459740" y="306070"/>
                  <a:pt x="356870" y="408940"/>
                  <a:pt x="229870" y="408940"/>
                </a:cubicBezTo>
                <a:close/>
              </a:path>
            </a:pathLst>
          </a:custGeom>
          <a:solidFill>
            <a:sysClr val="window" lastClr="FFFFFF"/>
          </a:solidFill>
          <a:ln w="12700" cap="flat" cmpd="sng" algn="ctr">
            <a:noFill/>
            <a:prstDash val="solid"/>
            <a:miter lim="800000"/>
          </a:ln>
          <a:effectLst/>
          <a:extLst>
            <a:ext uri="{91240B29-F687-4F45-9708-019B960494DF}">
              <a14:hiddenLine xmlns:a14="http://schemas.microsoft.com/office/drawing/2010/main" w="12700">
                <a:solidFill>
                  <a:srgbClr val="1F74AD">
                    <a:shade val="50000"/>
                  </a:srgbClr>
                </a:solidFill>
                <a:prstDash val="solid"/>
                <a:miter lim="800000"/>
                <a:headEnd/>
                <a:tailEnd/>
              </a14:hiddenLine>
            </a:ext>
          </a:ex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zh-CN" altLang="en-US" sz="1800">
              <a:latin typeface="微软雅黑" panose="020B0503020204020204" pitchFamily="34" charset="-122"/>
              <a:ea typeface="微软雅黑" panose="020B0503020204020204" pitchFamily="34" charset="-122"/>
            </a:endParaRPr>
          </a:p>
        </p:txBody>
      </p:sp>
      <p:sp>
        <p:nvSpPr>
          <p:cNvPr id="52" name="任意多边形: 形状 51"/>
          <p:cNvSpPr/>
          <p:nvPr>
            <p:custDataLst>
              <p:tags r:id="rId20"/>
            </p:custDataLst>
          </p:nvPr>
        </p:nvSpPr>
        <p:spPr>
          <a:xfrm>
            <a:off x="5146040" y="3816350"/>
            <a:ext cx="1905" cy="12700"/>
          </a:xfrm>
          <a:custGeom>
            <a:avLst/>
            <a:gdLst/>
            <a:ahLst/>
            <a:cxnLst/>
            <a:rect l="0" t="0" r="0" b="0"/>
            <a:pathLst>
              <a:path w="38101" h="260351">
                <a:moveTo>
                  <a:pt x="0" y="0"/>
                </a:moveTo>
                <a:lnTo>
                  <a:pt x="38100" y="0"/>
                </a:lnTo>
                <a:lnTo>
                  <a:pt x="38100" y="260350"/>
                </a:lnTo>
                <a:lnTo>
                  <a:pt x="0" y="260350"/>
                </a:lnTo>
              </a:path>
            </a:pathLst>
          </a:custGeom>
          <a:solidFill>
            <a:sysClr val="window" lastClr="FFFFFF"/>
          </a:solidFill>
          <a:ln w="6350" cap="flat" cmpd="sng" algn="ctr">
            <a:noFill/>
            <a:prstDash val="solid"/>
            <a:miter lim="800000"/>
          </a:ln>
          <a:effectLst/>
          <a:extLst>
            <a:ext uri="{91240B29-F687-4F45-9708-019B960494DF}">
              <a14:hiddenLine xmlns:a14="http://schemas.microsoft.com/office/drawing/2010/main" w="6350">
                <a:solidFill>
                  <a:srgbClr val="1F74AD"/>
                </a:solidFill>
                <a:prstDash val="solid"/>
                <a:miter lim="800000"/>
                <a:headEnd/>
                <a:tailEnd/>
              </a14:hiddenLine>
            </a:ext>
          </a:extLst>
        </p:spPr>
        <p:style>
          <a:lnRef idx="1">
            <a:srgbClr val="1F74AD"/>
          </a:lnRef>
          <a:fillRef idx="0">
            <a:srgbClr val="1F74AD"/>
          </a:fillRef>
          <a:effectRef idx="0">
            <a:srgbClr val="1F74AD"/>
          </a:effectRef>
          <a:fontRef idx="minor">
            <a:srgbClr val="000000"/>
          </a:fontRef>
        </p:style>
        <p:txBody>
          <a:bodyPr rtlCol="0" anchor="ctr"/>
          <a:lstStyle/>
          <a:p>
            <a:pPr algn="ctr">
              <a:lnSpc>
                <a:spcPct val="120000"/>
              </a:lnSpc>
            </a:pPr>
            <a:endParaRPr lang="zh-CN" altLang="en-US" sz="1800">
              <a:latin typeface="微软雅黑" panose="020B0503020204020204" pitchFamily="34" charset="-122"/>
              <a:ea typeface="微软雅黑" panose="020B0503020204020204" pitchFamily="34" charset="-122"/>
            </a:endParaRPr>
          </a:p>
        </p:txBody>
      </p:sp>
      <p:sp>
        <p:nvSpPr>
          <p:cNvPr id="56" name="Oval 5"/>
          <p:cNvSpPr>
            <a:spLocks noChangeArrowheads="1"/>
          </p:cNvSpPr>
          <p:nvPr>
            <p:custDataLst>
              <p:tags r:id="rId21"/>
            </p:custDataLst>
          </p:nvPr>
        </p:nvSpPr>
        <p:spPr bwMode="auto">
          <a:xfrm>
            <a:off x="5506085" y="3663950"/>
            <a:ext cx="1021715" cy="1019810"/>
          </a:xfrm>
          <a:prstGeom prst="ellipse">
            <a:avLst/>
          </a:pr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lstStyle/>
          <a:p>
            <a:pPr>
              <a:lnSpc>
                <a:spcPct val="120000"/>
              </a:lnSpc>
            </a:pPr>
            <a:endParaRPr lang="zh-CN" altLang="en-US" sz="1800">
              <a:latin typeface="微软雅黑" panose="020B0503020204020204" pitchFamily="34" charset="-122"/>
              <a:ea typeface="微软雅黑" panose="020B0503020204020204" pitchFamily="34" charset="-122"/>
            </a:endParaRPr>
          </a:p>
        </p:txBody>
      </p:sp>
    </p:spTree>
    <p:custDataLst>
      <p:tags r:id="rId22"/>
    </p:custData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27470" y="910590"/>
            <a:ext cx="5765800" cy="5946775"/>
          </a:xfrm>
          <a:prstGeom prst="rect">
            <a:avLst/>
          </a:prstGeom>
        </p:spPr>
      </p:pic>
      <p:sp>
        <p:nvSpPr>
          <p:cNvPr id="309" name="文本框 44"/>
          <p:cNvSpPr txBox="1"/>
          <p:nvPr>
            <p:custDataLst>
              <p:tags r:id="rId3"/>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5</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创业政策环境</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9" name="文本框 8"/>
          <p:cNvSpPr txBox="1"/>
          <p:nvPr/>
        </p:nvSpPr>
        <p:spPr>
          <a:xfrm>
            <a:off x="1077595" y="1092835"/>
            <a:ext cx="3696970" cy="460375"/>
          </a:xfrm>
          <a:prstGeom prst="rect">
            <a:avLst/>
          </a:prstGeom>
          <a:noFill/>
        </p:spPr>
        <p:txBody>
          <a:bodyPr wrap="square" rtlCol="0">
            <a:spAutoFit/>
          </a:bodyPr>
          <a:p>
            <a:r>
              <a:rPr lang="zh-CN" altLang="en-US" sz="2400" b="1">
                <a:latin typeface="+mj-ea"/>
                <a:ea typeface="+mj-ea"/>
              </a:rPr>
              <a:t>一、国家创业政策概况</a:t>
            </a:r>
            <a:endParaRPr lang="zh-CN" altLang="en-US" sz="2400" b="1">
              <a:latin typeface="+mj-ea"/>
              <a:ea typeface="+mj-ea"/>
            </a:endParaRPr>
          </a:p>
        </p:txBody>
      </p:sp>
      <p:sp>
        <p:nvSpPr>
          <p:cNvPr id="10" name="文本框 9"/>
          <p:cNvSpPr txBox="1"/>
          <p:nvPr/>
        </p:nvSpPr>
        <p:spPr>
          <a:xfrm>
            <a:off x="1160780" y="1845945"/>
            <a:ext cx="4667885" cy="4076700"/>
          </a:xfrm>
          <a:prstGeom prst="rect">
            <a:avLst/>
          </a:prstGeom>
          <a:noFill/>
        </p:spPr>
        <p:txBody>
          <a:bodyPr wrap="square" rtlCol="0">
            <a:spAutoFit/>
          </a:bodyPr>
          <a:p>
            <a:pPr indent="457200">
              <a:lnSpc>
                <a:spcPct val="120000"/>
              </a:lnSpc>
              <a:spcBef>
                <a:spcPts val="0"/>
              </a:spcBef>
              <a:spcAft>
                <a:spcPts val="0"/>
              </a:spcAft>
            </a:pPr>
            <a:r>
              <a:rPr lang="zh-CN" altLang="en-US" dirty="0">
                <a:latin typeface="+mn-lt"/>
                <a:ea typeface="+mn-ea"/>
                <a:sym typeface="+mn-ea"/>
              </a:rPr>
              <a:t>普通高等学校毕业生（以下简称高校毕业生）是我国宝贵的人力资源。当前，受国际金融危机影响，我国就业形势十分严峻，高校毕业生就业压力加大。各地区、各有关部门要把高校毕业生就业摆在当前就业工作的首位，采取切实有效措施，拓宽就业门路，鼓励高校毕业生到城乡基层、中西部地区和中小企业就业，鼓励自主创业，鼓励骨干企业和科研项目单位吸纳和稳定高校毕业生就业。为支持大学生创业，国家和各级政府出台了许多优惠政策，涉及融资、开业、税收、创业培训、创业指导等诸多方面。</a:t>
            </a:r>
            <a:endParaRPr lang="zh-CN" altLang="en-US"/>
          </a:p>
        </p:txBody>
      </p:sp>
    </p:spTree>
    <p:custDataLst>
      <p:tags r:id="rId4"/>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000"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ppt_x"/>
                                          </p:val>
                                        </p:tav>
                                        <p:tav tm="100000">
                                          <p:val>
                                            <p:strVal val="#ppt_x"/>
                                          </p:val>
                                        </p:tav>
                                      </p:tavLst>
                                    </p:anim>
                                    <p:anim calcmode="lin" valueType="num">
                                      <p:cBhvr additive="base">
                                        <p:cTn id="8" dur="10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500" fill="hold">
                                          <p:stCondLst>
                                            <p:cond delay="0"/>
                                          </p:stCondLst>
                                        </p:cTn>
                                        <p:tgtEl>
                                          <p:spTgt spid="10"/>
                                        </p:tgtEl>
                                        <p:attrNameLst>
                                          <p:attrName>style.visibility</p:attrName>
                                        </p:attrNameLst>
                                      </p:cBhvr>
                                      <p:to>
                                        <p:strVal val="visible"/>
                                      </p:to>
                                    </p:set>
                                    <p:animEffect transition="in" filter="diamond(in)">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a:off x="1927878" y="5961626"/>
            <a:ext cx="566057" cy="566057"/>
          </a:xfrm>
          <a:prstGeom prst="ellipse">
            <a:avLst/>
          </a:prstGeom>
          <a:solidFill>
            <a:srgbClr val="FFFFFF"/>
          </a:solidFill>
          <a:ln w="12700" cap="flat" cmpd="sng" algn="ctr">
            <a:noFill/>
            <a:prstDash val="solid"/>
            <a:miter lim="800000"/>
          </a:ln>
          <a:effectLst/>
        </p:spPr>
        <p:txBody>
          <a:bodyPr rtlCol="0" anchor="ctr"/>
          <a:lstStyle/>
          <a:p>
            <a:pPr algn="ctr"/>
            <a:endParaRPr kumimoji="1" lang="zh-CN" altLang="en-US" sz="1600" b="1">
              <a:solidFill>
                <a:srgbClr val="FFFFFF"/>
              </a:solidFill>
              <a:latin typeface="微软雅黑" panose="020B0503020204020204" pitchFamily="34" charset="-122"/>
            </a:endParaRPr>
          </a:p>
        </p:txBody>
      </p:sp>
      <p:sp>
        <p:nvSpPr>
          <p:cNvPr id="120" name="文本框 119"/>
          <p:cNvSpPr txBox="1"/>
          <p:nvPr>
            <p:custDataLst>
              <p:tags r:id="rId2"/>
            </p:custDataLst>
          </p:nvPr>
        </p:nvSpPr>
        <p:spPr>
          <a:xfrm>
            <a:off x="3406140" y="1590675"/>
            <a:ext cx="6423025" cy="1597025"/>
          </a:xfrm>
          <a:prstGeom prst="rect">
            <a:avLst/>
          </a:prstGeom>
          <a:noFill/>
        </p:spPr>
        <p:txBody>
          <a:bodyPr wrap="square" lIns="90000" tIns="46800" rIns="90000" bIns="46800" rtlCol="0"/>
          <a:lstStyle/>
          <a:p>
            <a:pPr marL="285750" lvl="0" indent="-285750" algn="just" fontAlgn="ctr">
              <a:lnSpc>
                <a:spcPct val="120000"/>
              </a:lnSpc>
              <a:spcBef>
                <a:spcPts val="1000"/>
              </a:spcBef>
              <a:spcAft>
                <a:spcPts val="0"/>
              </a:spcAft>
              <a:buSzPct val="100000"/>
              <a:buFont typeface="Wingdings" panose="05000000000000000000" charset="0"/>
              <a:buChar char="l"/>
            </a:pPr>
            <a:r>
              <a:rPr lang="zh-CN" altLang="en-US" sz="1400" dirty="0">
                <a:solidFill>
                  <a:srgbClr val="000000"/>
                </a:solidFill>
                <a:latin typeface="+mn-ea"/>
                <a:ea typeface="+mn-ea"/>
              </a:rPr>
              <a:t>完善创业政策，强化创业激励</a:t>
            </a:r>
            <a:endParaRPr lang="zh-CN" altLang="en-US" sz="1400" dirty="0">
              <a:solidFill>
                <a:srgbClr val="000000"/>
              </a:solidFill>
              <a:latin typeface="+mn-ea"/>
              <a:ea typeface="+mn-ea"/>
            </a:endParaRPr>
          </a:p>
          <a:p>
            <a:pPr marL="285750" lvl="0" indent="-285750" algn="just" fontAlgn="ctr">
              <a:lnSpc>
                <a:spcPct val="120000"/>
              </a:lnSpc>
              <a:spcBef>
                <a:spcPts val="1000"/>
              </a:spcBef>
              <a:spcAft>
                <a:spcPts val="0"/>
              </a:spcAft>
              <a:buSzPct val="100000"/>
              <a:buFont typeface="Wingdings" panose="05000000000000000000" charset="0"/>
              <a:buChar char="l"/>
            </a:pPr>
            <a:r>
              <a:rPr lang="zh-CN" altLang="en-US" sz="1400" dirty="0">
                <a:solidFill>
                  <a:srgbClr val="000000"/>
                </a:solidFill>
                <a:latin typeface="+mn-ea"/>
                <a:ea typeface="+mn-ea"/>
              </a:rPr>
              <a:t>加强创业教育，提升创业能力</a:t>
            </a:r>
            <a:endParaRPr lang="zh-CN" altLang="en-US" sz="1400" dirty="0">
              <a:solidFill>
                <a:srgbClr val="000000"/>
              </a:solidFill>
              <a:latin typeface="+mn-ea"/>
              <a:ea typeface="+mn-ea"/>
            </a:endParaRPr>
          </a:p>
          <a:p>
            <a:pPr marL="285750" lvl="0" indent="-285750" algn="just" fontAlgn="ctr">
              <a:lnSpc>
                <a:spcPct val="120000"/>
              </a:lnSpc>
              <a:spcBef>
                <a:spcPts val="1000"/>
              </a:spcBef>
              <a:spcAft>
                <a:spcPts val="0"/>
              </a:spcAft>
              <a:buSzPct val="100000"/>
              <a:buFont typeface="Wingdings" panose="05000000000000000000" charset="0"/>
              <a:buChar char="l"/>
            </a:pPr>
            <a:r>
              <a:rPr lang="zh-CN" altLang="en-US" sz="1400" dirty="0">
                <a:solidFill>
                  <a:srgbClr val="000000"/>
                </a:solidFill>
                <a:latin typeface="+mn-ea"/>
                <a:ea typeface="+mn-ea"/>
              </a:rPr>
              <a:t>建设创业基地，加强创业扶持</a:t>
            </a:r>
            <a:endParaRPr lang="zh-CN" altLang="en-US" sz="1400" dirty="0">
              <a:solidFill>
                <a:srgbClr val="000000"/>
              </a:solidFill>
              <a:latin typeface="+mn-ea"/>
              <a:ea typeface="+mn-ea"/>
            </a:endParaRPr>
          </a:p>
          <a:p>
            <a:pPr marL="285750" lvl="0" indent="-285750" algn="just" fontAlgn="ctr">
              <a:lnSpc>
                <a:spcPct val="120000"/>
              </a:lnSpc>
              <a:spcBef>
                <a:spcPts val="1000"/>
              </a:spcBef>
              <a:spcAft>
                <a:spcPts val="0"/>
              </a:spcAft>
              <a:buSzPct val="100000"/>
              <a:buFont typeface="Wingdings" panose="05000000000000000000" charset="0"/>
              <a:buChar char="l"/>
            </a:pPr>
            <a:r>
              <a:rPr lang="zh-CN" altLang="en-US" sz="1400" dirty="0">
                <a:solidFill>
                  <a:srgbClr val="000000"/>
                </a:solidFill>
                <a:latin typeface="+mn-ea"/>
                <a:ea typeface="+mn-ea"/>
              </a:rPr>
              <a:t>规范执法行为，营造创业环境</a:t>
            </a:r>
            <a:endParaRPr lang="zh-CN" altLang="en-US" sz="1400" dirty="0">
              <a:solidFill>
                <a:srgbClr val="000000"/>
              </a:solidFill>
              <a:latin typeface="+mn-ea"/>
              <a:ea typeface="+mn-ea"/>
            </a:endParaRPr>
          </a:p>
        </p:txBody>
      </p:sp>
      <p:sp>
        <p:nvSpPr>
          <p:cNvPr id="121" name="文本框 120"/>
          <p:cNvSpPr txBox="1"/>
          <p:nvPr>
            <p:custDataLst>
              <p:tags r:id="rId3"/>
            </p:custDataLst>
          </p:nvPr>
        </p:nvSpPr>
        <p:spPr>
          <a:xfrm>
            <a:off x="3405505" y="818515"/>
            <a:ext cx="6830695" cy="435610"/>
          </a:xfrm>
          <a:prstGeom prst="rect">
            <a:avLst/>
          </a:prstGeom>
          <a:noFill/>
        </p:spPr>
        <p:txBody>
          <a:bodyPr wrap="square" rtlCol="0" anchor="ctr" anchorCtr="0">
            <a:normAutofit/>
          </a:bodyPr>
          <a:lstStyle/>
          <a:p>
            <a:pPr marL="0" indent="0" algn="just">
              <a:lnSpc>
                <a:spcPct val="100000"/>
              </a:lnSpc>
              <a:spcBef>
                <a:spcPts val="0"/>
              </a:spcBef>
              <a:spcAft>
                <a:spcPts val="0"/>
              </a:spcAft>
              <a:buSzPct val="100000"/>
            </a:pPr>
            <a:r>
              <a:rPr lang="zh-CN" altLang="en-US" sz="1800" b="1" dirty="0">
                <a:solidFill>
                  <a:srgbClr val="4276AA"/>
                </a:solidFill>
                <a:latin typeface="+mj-ea"/>
                <a:ea typeface="+mj-ea"/>
                <a:cs typeface="+mn-ea"/>
              </a:rPr>
              <a:t>（一）构建大学生自主创业绿色通道</a:t>
            </a:r>
            <a:endParaRPr lang="zh-CN" altLang="en-US" sz="1800" b="1" dirty="0">
              <a:solidFill>
                <a:srgbClr val="4276AA"/>
              </a:solidFill>
              <a:latin typeface="+mj-ea"/>
              <a:ea typeface="+mj-ea"/>
              <a:cs typeface="+mn-ea"/>
            </a:endParaRPr>
          </a:p>
        </p:txBody>
      </p:sp>
      <p:sp>
        <p:nvSpPr>
          <p:cNvPr id="122" name="任意多边形 121"/>
          <p:cNvSpPr/>
          <p:nvPr>
            <p:custDataLst>
              <p:tags r:id="rId4"/>
            </p:custDataLst>
          </p:nvPr>
        </p:nvSpPr>
        <p:spPr bwMode="auto">
          <a:xfrm>
            <a:off x="2075180" y="1255024"/>
            <a:ext cx="1173797" cy="930568"/>
          </a:xfrm>
          <a:custGeom>
            <a:avLst/>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rgbClr val="4276AA"/>
          </a:solidFill>
          <a:ln>
            <a:noFill/>
          </a:ln>
        </p:spPr>
        <p:txBody>
          <a:bodyPr anchor="ctr"/>
          <a:lstStyle/>
          <a:p>
            <a:pPr algn="ctr"/>
            <a:endParaRPr sz="1800"/>
          </a:p>
        </p:txBody>
      </p:sp>
      <p:sp>
        <p:nvSpPr>
          <p:cNvPr id="123" name="任意多边形 122"/>
          <p:cNvSpPr/>
          <p:nvPr>
            <p:custDataLst>
              <p:tags r:id="rId5"/>
            </p:custDataLst>
          </p:nvPr>
        </p:nvSpPr>
        <p:spPr bwMode="auto">
          <a:xfrm>
            <a:off x="2075180" y="3572764"/>
            <a:ext cx="1173797" cy="801352"/>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4276AA"/>
          </a:solidFill>
          <a:ln>
            <a:noFill/>
          </a:ln>
        </p:spPr>
        <p:txBody>
          <a:bodyPr anchor="ct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p>
        </p:txBody>
      </p:sp>
      <p:cxnSp>
        <p:nvCxnSpPr>
          <p:cNvPr id="124" name="直接连接符 123"/>
          <p:cNvCxnSpPr/>
          <p:nvPr>
            <p:custDataLst>
              <p:tags r:id="rId6"/>
            </p:custDataLst>
          </p:nvPr>
        </p:nvCxnSpPr>
        <p:spPr>
          <a:xfrm>
            <a:off x="2075180" y="3305810"/>
            <a:ext cx="7670800" cy="0"/>
          </a:xfrm>
          <a:prstGeom prst="line">
            <a:avLst/>
          </a:prstGeom>
          <a:noFill/>
          <a:ln w="3175" cap="rnd" cmpd="sng" algn="ctr">
            <a:solidFill>
              <a:srgbClr val="FFFFFF">
                <a:lumMod val="85000"/>
              </a:srgbClr>
            </a:solidFill>
            <a:prstDash val="solid"/>
            <a:round/>
            <a:headEnd type="none"/>
            <a:tailEnd type="none" w="med" len="med"/>
          </a:ln>
          <a:effectLst/>
        </p:spPr>
      </p:cxnSp>
      <p:sp>
        <p:nvSpPr>
          <p:cNvPr id="125" name="文本框 124"/>
          <p:cNvSpPr txBox="1"/>
          <p:nvPr>
            <p:custDataLst>
              <p:tags r:id="rId7"/>
            </p:custDataLst>
          </p:nvPr>
        </p:nvSpPr>
        <p:spPr>
          <a:xfrm>
            <a:off x="3405505" y="4167505"/>
            <a:ext cx="6423025" cy="2140585"/>
          </a:xfrm>
          <a:prstGeom prst="rect">
            <a:avLst/>
          </a:prstGeom>
          <a:noFill/>
        </p:spPr>
        <p:txBody>
          <a:bodyPr wrap="square" lIns="90000" tIns="46800" rIns="90000" bIns="46800" rtlCol="0">
            <a:noAutofit/>
          </a:bodyPr>
          <a:lstStyle/>
          <a:p>
            <a:pPr indent="457200" algn="just">
              <a:lnSpc>
                <a:spcPct val="120000"/>
              </a:lnSpc>
              <a:spcBef>
                <a:spcPts val="0"/>
              </a:spcBef>
              <a:spcAft>
                <a:spcPts val="0"/>
              </a:spcAft>
              <a:buClr>
                <a:srgbClr val="1486AF"/>
              </a:buClr>
              <a:buSzPct val="100000"/>
            </a:pPr>
            <a:r>
              <a:rPr lang="zh-CN" altLang="en-US" sz="1400" dirty="0">
                <a:latin typeface="+mn-ea"/>
                <a:ea typeface="+mn-ea"/>
                <a:cs typeface="+mn-ea"/>
                <a:sym typeface="+mn-ea"/>
              </a:rPr>
              <a:t>国务院办公厅</a:t>
            </a:r>
            <a:r>
              <a:rPr lang="en-US" altLang="zh-CN" sz="1400" dirty="0">
                <a:latin typeface="+mn-ea"/>
                <a:ea typeface="+mn-ea"/>
                <a:cs typeface="+mn-ea"/>
                <a:sym typeface="+mn-ea"/>
              </a:rPr>
              <a:t>2008</a:t>
            </a:r>
            <a:r>
              <a:rPr lang="zh-CN" altLang="en-US" sz="1400" dirty="0">
                <a:latin typeface="+mn-ea"/>
                <a:ea typeface="+mn-ea"/>
                <a:cs typeface="+mn-ea"/>
                <a:sym typeface="+mn-ea"/>
              </a:rPr>
              <a:t>年</a:t>
            </a:r>
            <a:r>
              <a:rPr lang="en-US" altLang="zh-CN" sz="1400" dirty="0">
                <a:latin typeface="+mn-ea"/>
                <a:ea typeface="+mn-ea"/>
                <a:cs typeface="+mn-ea"/>
                <a:sym typeface="+mn-ea"/>
              </a:rPr>
              <a:t>10</a:t>
            </a:r>
            <a:r>
              <a:rPr lang="zh-CN" altLang="en-US" sz="1400" dirty="0">
                <a:latin typeface="+mn-ea"/>
                <a:ea typeface="+mn-ea"/>
                <a:cs typeface="+mn-ea"/>
                <a:sym typeface="+mn-ea"/>
              </a:rPr>
              <a:t>月批转了人力资源社会保障部等</a:t>
            </a:r>
            <a:r>
              <a:rPr lang="en-US" altLang="zh-CN" sz="1400" dirty="0">
                <a:latin typeface="+mn-ea"/>
                <a:ea typeface="+mn-ea"/>
                <a:cs typeface="+mn-ea"/>
                <a:sym typeface="+mn-ea"/>
              </a:rPr>
              <a:t>11</a:t>
            </a:r>
            <a:r>
              <a:rPr lang="zh-CN" altLang="en-US" sz="1400" dirty="0">
                <a:latin typeface="+mn-ea"/>
                <a:ea typeface="+mn-ea"/>
                <a:cs typeface="+mn-ea"/>
                <a:sym typeface="+mn-ea"/>
              </a:rPr>
              <a:t>部门联合发出的</a:t>
            </a:r>
            <a:r>
              <a:rPr lang="en-US" altLang="zh-CN" sz="1400" dirty="0">
                <a:latin typeface="+mn-ea"/>
                <a:ea typeface="+mn-ea"/>
                <a:cs typeface="+mn-ea"/>
                <a:sym typeface="+mn-ea"/>
              </a:rPr>
              <a:t>《</a:t>
            </a:r>
            <a:r>
              <a:rPr lang="zh-CN" altLang="en-US" sz="1400" dirty="0">
                <a:latin typeface="+mn-ea"/>
                <a:ea typeface="+mn-ea"/>
                <a:cs typeface="+mn-ea"/>
                <a:sym typeface="+mn-ea"/>
              </a:rPr>
              <a:t>关于促进创业带动就业工作的指导意见</a:t>
            </a:r>
            <a:r>
              <a:rPr lang="en-US" altLang="zh-CN" sz="1400" dirty="0">
                <a:latin typeface="+mn-ea"/>
                <a:ea typeface="+mn-ea"/>
                <a:cs typeface="+mn-ea"/>
                <a:sym typeface="+mn-ea"/>
              </a:rPr>
              <a:t>》</a:t>
            </a:r>
            <a:r>
              <a:rPr lang="zh-CN" altLang="en-US" sz="1400" dirty="0">
                <a:latin typeface="+mn-ea"/>
                <a:ea typeface="+mn-ea"/>
                <a:cs typeface="+mn-ea"/>
                <a:sym typeface="+mn-ea"/>
              </a:rPr>
              <a:t>。这份指导意见将给劳动者创业带来五大利好。</a:t>
            </a:r>
            <a:endParaRPr lang="zh-CN" altLang="en-US"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1.</a:t>
            </a:r>
            <a:r>
              <a:rPr lang="zh-CN" altLang="en-US" sz="1400" dirty="0">
                <a:latin typeface="+mn-ea"/>
                <a:ea typeface="+mn-ea"/>
                <a:cs typeface="+mn-ea"/>
                <a:sym typeface="+mn-ea"/>
              </a:rPr>
              <a:t>创业者市场准入门槛降低</a:t>
            </a:r>
            <a:endParaRPr lang="zh-CN" altLang="en-US"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2.</a:t>
            </a:r>
            <a:r>
              <a:rPr lang="zh-CN" altLang="en-US" sz="1400" dirty="0">
                <a:latin typeface="+mn-ea"/>
                <a:ea typeface="+mn-ea"/>
                <a:cs typeface="+mn-ea"/>
                <a:sym typeface="+mn-ea"/>
              </a:rPr>
              <a:t>创业者将获更多能力培训</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3.</a:t>
            </a:r>
            <a:r>
              <a:rPr lang="zh-CN" altLang="en-US" sz="1400" dirty="0">
                <a:latin typeface="+mn-ea"/>
                <a:ea typeface="+mn-ea"/>
                <a:cs typeface="+mn-ea"/>
                <a:sym typeface="+mn-ea"/>
              </a:rPr>
              <a:t>创业者将有更多融资渠道</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4.</a:t>
            </a:r>
            <a:r>
              <a:rPr lang="zh-CN" altLang="en-US" sz="1400" dirty="0">
                <a:latin typeface="+mn-ea"/>
                <a:ea typeface="+mn-ea"/>
                <a:cs typeface="+mn-ea"/>
                <a:sym typeface="+mn-ea"/>
              </a:rPr>
              <a:t>创业者将有更好市场环境</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5.</a:t>
            </a:r>
            <a:r>
              <a:rPr lang="zh-CN" altLang="en-US" sz="1400" dirty="0">
                <a:latin typeface="+mn-ea"/>
                <a:ea typeface="+mn-ea"/>
                <a:cs typeface="+mn-ea"/>
                <a:sym typeface="+mn-ea"/>
              </a:rPr>
              <a:t>创业者将获更多公共服务</a:t>
            </a:r>
            <a:endParaRPr lang="zh-CN" altLang="en-US" sz="1400" dirty="0">
              <a:solidFill>
                <a:srgbClr val="000000"/>
              </a:solidFill>
              <a:latin typeface="+mn-ea"/>
              <a:ea typeface="+mn-ea"/>
              <a:cs typeface="+mn-ea"/>
              <a:sym typeface="+mn-ea"/>
            </a:endParaRPr>
          </a:p>
        </p:txBody>
      </p:sp>
      <p:sp>
        <p:nvSpPr>
          <p:cNvPr id="126" name="文本框 125"/>
          <p:cNvSpPr txBox="1"/>
          <p:nvPr>
            <p:custDataLst>
              <p:tags r:id="rId8"/>
            </p:custDataLst>
          </p:nvPr>
        </p:nvSpPr>
        <p:spPr>
          <a:xfrm>
            <a:off x="3406140" y="3524885"/>
            <a:ext cx="6422390" cy="368300"/>
          </a:xfrm>
          <a:prstGeom prst="rect">
            <a:avLst/>
          </a:prstGeom>
          <a:noFill/>
        </p:spPr>
        <p:txBody>
          <a:bodyPr wrap="square" rtlCol="0" anchor="ctr" anchorCtr="0">
            <a:spAutoFit/>
          </a:bodyPr>
          <a:lstStyle>
            <a:defPPr>
              <a:defRPr lang="zh-CN"/>
            </a:defPPr>
            <a:lvl1pPr>
              <a:defRPr sz="1400" b="1">
                <a:solidFill>
                  <a:srgbClr val="4276AA"/>
                </a:solidFill>
              </a:defRPr>
            </a:lvl1pPr>
          </a:lstStyle>
          <a:p>
            <a:pPr algn="just"/>
            <a:r>
              <a:rPr lang="zh-CN" altLang="en-US" sz="1800" dirty="0">
                <a:solidFill>
                  <a:schemeClr val="accent6"/>
                </a:solidFill>
                <a:latin typeface="+mj-ea"/>
                <a:ea typeface="+mj-ea"/>
                <a:sym typeface="+mn-ea"/>
              </a:rPr>
              <a:t>（二）</a:t>
            </a:r>
            <a:r>
              <a:rPr lang="en-US" altLang="zh-CN" sz="1800" dirty="0">
                <a:solidFill>
                  <a:schemeClr val="accent6"/>
                </a:solidFill>
                <a:latin typeface="+mj-ea"/>
                <a:ea typeface="+mj-ea"/>
                <a:sym typeface="+mn-ea"/>
              </a:rPr>
              <a:t>《</a:t>
            </a:r>
            <a:r>
              <a:rPr lang="zh-CN" altLang="en-US" sz="1800" dirty="0">
                <a:solidFill>
                  <a:schemeClr val="accent6"/>
                </a:solidFill>
                <a:latin typeface="+mj-ea"/>
                <a:ea typeface="+mj-ea"/>
                <a:sym typeface="+mn-ea"/>
              </a:rPr>
              <a:t>关于促进创业带动就业工作的指导意见</a:t>
            </a:r>
            <a:r>
              <a:rPr lang="en-US" altLang="zh-CN" sz="1800" dirty="0">
                <a:solidFill>
                  <a:schemeClr val="accent6"/>
                </a:solidFill>
                <a:latin typeface="+mj-ea"/>
                <a:ea typeface="+mj-ea"/>
                <a:sym typeface="+mn-ea"/>
              </a:rPr>
              <a:t>》</a:t>
            </a:r>
            <a:r>
              <a:rPr lang="zh-CN" altLang="en-US" sz="1800" dirty="0">
                <a:solidFill>
                  <a:schemeClr val="accent6"/>
                </a:solidFill>
                <a:latin typeface="+mj-ea"/>
                <a:ea typeface="+mj-ea"/>
                <a:sym typeface="+mn-ea"/>
              </a:rPr>
              <a:t>的创业利好</a:t>
            </a:r>
            <a:endParaRPr lang="zh-CN" altLang="en-US" sz="1800" dirty="0">
              <a:solidFill>
                <a:schemeClr val="accent6"/>
              </a:solidFill>
              <a:latin typeface="+mj-ea"/>
              <a:ea typeface="+mj-ea"/>
              <a:cs typeface="+mn-ea"/>
              <a:sym typeface="+mn-ea"/>
            </a:endParaRPr>
          </a:p>
        </p:txBody>
      </p:sp>
    </p:spTree>
    <p:custDataLst>
      <p:tags r:id="rId9"/>
    </p:custDataLst>
  </p:cSld>
  <p:clrMapOvr>
    <a:masterClrMapping/>
  </p:clrMapOvr>
  <p:transition>
    <p:random/>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231.xml><?xml version="1.0" encoding="utf-8"?>
<p:tagLst xmlns:p="http://schemas.openxmlformats.org/presentationml/2006/main">
  <p:tag name="KSO_WM_TAG_VERSION" val="1.0"/>
  <p:tag name="KSO_WM_TEMPLATE_CATEGORY" val="diagram"/>
  <p:tag name="KSO_WM_TEMPLATE_INDEX" val="20185969"/>
</p:tagLst>
</file>

<file path=ppt/tags/tag232.xml><?xml version="1.0" encoding="utf-8"?>
<p:tagLst xmlns:p="http://schemas.openxmlformats.org/presentationml/2006/main">
  <p:tag name="KSO_WM_TAG_VERSION" val="1.0"/>
  <p:tag name="KSO_WM_TEMPLATE_CATEGORY" val="diagram"/>
  <p:tag name="KSO_WM_TEMPLATE_INDEX" val="20185969"/>
</p:tagLst>
</file>

<file path=ppt/tags/tag233.xml><?xml version="1.0" encoding="utf-8"?>
<p:tagLst xmlns:p="http://schemas.openxmlformats.org/presentationml/2006/main">
  <p:tag name="KSO_WM_TEMPLATE_CATEGORY" val="diagram"/>
  <p:tag name="KSO_WM_TEMPLATE_INDEX" val="20185969"/>
  <p:tag name="KSO_WM_TAG_VERSION" val="1.0"/>
  <p:tag name="KSO_WM_BEAUTIFY_FLAG" val="#wm#"/>
</p:tagLst>
</file>

<file path=ppt/tags/tag234.xml><?xml version="1.0" encoding="utf-8"?>
<p:tagLst xmlns:p="http://schemas.openxmlformats.org/presentationml/2006/main">
  <p:tag name="KSO_WM_TAG_VERSION" val="1.0"/>
  <p:tag name="KSO_WM_TEMPLATE_CATEGORY" val="diagram"/>
  <p:tag name="KSO_WM_TEMPLATE_INDEX" val="20186005"/>
</p:tagLst>
</file>

<file path=ppt/tags/tag235.xml><?xml version="1.0" encoding="utf-8"?>
<p:tagLst xmlns:p="http://schemas.openxmlformats.org/presentationml/2006/main">
  <p:tag name="KSO_WM_TAG_VERSION" val="1.0"/>
  <p:tag name="KSO_WM_TEMPLATE_CATEGORY" val="diagram"/>
  <p:tag name="KSO_WM_TEMPLATE_INDEX" val="20186005"/>
</p:tagLst>
</file>

<file path=ppt/tags/tag236.xml><?xml version="1.0" encoding="utf-8"?>
<p:tagLst xmlns:p="http://schemas.openxmlformats.org/presentationml/2006/main">
  <p:tag name="KSO_WM_TEMPLATE_INDEX" val="20186005"/>
  <p:tag name="KSO_WM_TAG_VERSION" val="1.0"/>
  <p:tag name="KSO_WM_BEAUTIFY_FLAG" val="#wm#"/>
  <p:tag name="KSO_WM_TEMPLATE_CATEGORY" val="diagram"/>
</p:tagLst>
</file>

<file path=ppt/tags/tag237.xml><?xml version="1.0" encoding="utf-8"?>
<p:tagLst xmlns:p="http://schemas.openxmlformats.org/presentationml/2006/main">
  <p:tag name="KSO_WM_TAG_VERSION" val="1.0"/>
  <p:tag name="KSO_WM_TEMPLATE_CATEGORY" val="diagram"/>
  <p:tag name="KSO_WM_TEMPLATE_INDEX" val="20160820"/>
</p:tagLst>
</file>

<file path=ppt/tags/tag238.xml><?xml version="1.0" encoding="utf-8"?>
<p:tagLst xmlns:p="http://schemas.openxmlformats.org/presentationml/2006/main">
  <p:tag name="KSO_WM_TAG_VERSION" val="1.0"/>
  <p:tag name="KSO_WM_TEMPLATE_CATEGORY" val="diagram"/>
  <p:tag name="KSO_WM_TEMPLATE_INDEX" val="20160820"/>
</p:tagLst>
</file>

<file path=ppt/tags/tag239.xml><?xml version="1.0" encoding="utf-8"?>
<p:tagLst xmlns:p="http://schemas.openxmlformats.org/presentationml/2006/main">
  <p:tag name="KSO_WM_TAG_VERSION" val="1.0"/>
  <p:tag name="KSO_WM_TEMPLATE_CATEGORY" val="diagram"/>
  <p:tag name="KSO_WM_TEMPLATE_INDEX" val="2018596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TAG_VERSION" val="1.0"/>
  <p:tag name="KSO_WM_TEMPLATE_CATEGORY" val="diagram"/>
  <p:tag name="KSO_WM_TEMPLATE_INDEX" val="20185962"/>
</p:tagLst>
</file>

<file path=ppt/tags/tag241.xml><?xml version="1.0" encoding="utf-8"?>
<p:tagLst xmlns:p="http://schemas.openxmlformats.org/presentationml/2006/main">
  <p:tag name="KSO_WM_TEMPLATE_CATEGORY" val="diagram"/>
  <p:tag name="KSO_WM_TEMPLATE_INDEX" val="20185962"/>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67.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1.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47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327_7*a*1"/>
  <p:tag name="KSO_WM_TEMPLATE_CATEGORY" val="custom"/>
  <p:tag name="KSO_WM_TEMPLATE_INDEX" val="20193327"/>
  <p:tag name="KSO_WM_UNIT_LAYERLEVEL" val="1"/>
  <p:tag name="KSO_WM_TAG_VERSION" val="1.0"/>
  <p:tag name="KSO_WM_BEAUTIFY_FLAG" val="#wm#"/>
</p:tagLst>
</file>

<file path=ppt/tags/tag473.xml><?xml version="1.0" encoding="utf-8"?>
<p:tagLst xmlns:p="http://schemas.openxmlformats.org/presentationml/2006/main">
  <p:tag name="KSO_WM_UNIT_ISCONTENTSTITLE" val="0"/>
  <p:tag name="KSO_WM_UNIT_PRESET_TEXT" val="单击此处添加文本具体内容"/>
  <p:tag name="KSO_WM_UNIT_NOCLEAR" val="0"/>
  <p:tag name="KSO_WM_UNIT_VALUE" val="66"/>
  <p:tag name="KSO_WM_UNIT_HIGHLIGHT" val="0"/>
  <p:tag name="KSO_WM_UNIT_COMPATIBLE" val="0"/>
  <p:tag name="KSO_WM_UNIT_DIAGRAM_ISNUMVISUAL" val="0"/>
  <p:tag name="KSO_WM_UNIT_DIAGRAM_ISREFERUNIT" val="0"/>
  <p:tag name="KSO_WM_UNIT_TYPE" val="b"/>
  <p:tag name="KSO_WM_UNIT_INDEX" val="1"/>
  <p:tag name="KSO_WM_UNIT_ID" val="custom20193327_7*b*1"/>
  <p:tag name="KSO_WM_TEMPLATE_CATEGORY" val="custom"/>
  <p:tag name="KSO_WM_TEMPLATE_INDEX" val="20193327"/>
  <p:tag name="KSO_WM_UNIT_LAYERLEVEL" val="1"/>
  <p:tag name="KSO_WM_TAG_VERSION" val="1.0"/>
  <p:tag name="KSO_WM_BEAUTIFY_FLAG" val="#wm#"/>
</p:tagLst>
</file>

<file path=ppt/tags/tag474.xml><?xml version="1.0" encoding="utf-8"?>
<p:tagLst xmlns:p="http://schemas.openxmlformats.org/presentationml/2006/main">
  <p:tag name="KSO_WM_UNIT_ISCONTENTSTITLE" val="0"/>
  <p:tag name="KSO_WM_UNIT_PRESET_TEXT" val="01"/>
  <p:tag name="KSO_WM_UNIT_NOCLEAR" val="0"/>
  <p:tag name="KSO_WM_UNIT_VALUE" val="9"/>
  <p:tag name="KSO_WM_UNIT_HIGHLIGHT" val="0"/>
  <p:tag name="KSO_WM_UNIT_COMPATIBLE" val="0"/>
  <p:tag name="KSO_WM_UNIT_DIAGRAM_ISNUMVISUAL" val="0"/>
  <p:tag name="KSO_WM_UNIT_DIAGRAM_ISREFERUNIT" val="0"/>
  <p:tag name="KSO_WM_UNIT_TYPE" val="e"/>
  <p:tag name="KSO_WM_UNIT_INDEX" val="1"/>
  <p:tag name="KSO_WM_UNIT_ID" val="custom20193327_7*e*1"/>
  <p:tag name="KSO_WM_TEMPLATE_CATEGORY" val="custom"/>
  <p:tag name="KSO_WM_TEMPLATE_INDEX" val="20193327"/>
  <p:tag name="KSO_WM_UNIT_LAYERLEVEL" val="1"/>
  <p:tag name="KSO_WM_TAG_VERSION" val="1.0"/>
  <p:tag name="KSO_WM_BEAUTIFY_FLAG" val="#wm#"/>
</p:tagLst>
</file>

<file path=ppt/tags/tag475.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76.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477.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h_f"/>
  <p:tag name="KSO_WM_UNIT_INDEX" val="1_1_1"/>
  <p:tag name="KSO_WM_UNIT_ID" val="diagram160568_5*l_h_f*1_1_1"/>
  <p:tag name="KSO_WM_UNIT_CLEAR" val="1"/>
  <p:tag name="KSO_WM_UNIT_LAYERLEVEL" val="1_1_1"/>
  <p:tag name="KSO_WM_UNIT_VALUE" val="136"/>
  <p:tag name="KSO_WM_UNIT_HIGHLIGHT" val="0"/>
  <p:tag name="KSO_WM_UNIT_COMPATIBLE" val="0"/>
  <p:tag name="KSO_WM_UNIT_PRESET_TEXT_INDEX" val="4"/>
  <p:tag name="KSO_WM_UNIT_PRESET_TEXT_LEN" val="100"/>
  <p:tag name="KSO_WM_DIAGRAM_GROUP_CODE" val="l1-1"/>
  <p:tag name="KSO_WM_UNIT_TEXT_FILL_FORE_SCHEMECOLOR_INDEX" val="13"/>
  <p:tag name="KSO_WM_UNIT_TEXT_FILL_TYPE" val="1"/>
  <p:tag name="KSO_WM_UNIT_USESOURCEFORMAT_APPLY" val="0"/>
</p:tagLst>
</file>

<file path=ppt/tags/tag478.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h_f"/>
  <p:tag name="KSO_WM_UNIT_INDEX" val="1_2_1"/>
  <p:tag name="KSO_WM_UNIT_ID" val="diagram160568_5*l_h_f*1_2_1"/>
  <p:tag name="KSO_WM_UNIT_CLEAR" val="1"/>
  <p:tag name="KSO_WM_UNIT_LAYERLEVEL" val="1_1_1"/>
  <p:tag name="KSO_WM_UNIT_VALUE" val="136"/>
  <p:tag name="KSO_WM_UNIT_HIGHLIGHT" val="0"/>
  <p:tag name="KSO_WM_UNIT_COMPATIBLE" val="0"/>
  <p:tag name="KSO_WM_UNIT_PRESET_TEXT_INDEX" val="4"/>
  <p:tag name="KSO_WM_UNIT_PRESET_TEXT_LEN" val="100"/>
  <p:tag name="KSO_WM_DIAGRAM_GROUP_CODE" val="l1-1"/>
  <p:tag name="KSO_WM_UNIT_TEXT_FILL_FORE_SCHEMECOLOR_INDEX" val="13"/>
  <p:tag name="KSO_WM_UNIT_TEXT_FILL_TYPE" val="1"/>
  <p:tag name="KSO_WM_UNIT_USESOURCEFORMAT_APPLY" val="0"/>
</p:tagLst>
</file>

<file path=ppt/tags/tag479.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1"/>
  <p:tag name="KSO_WM_UNIT_ID" val="diagram160568_5*l_i*1_1"/>
  <p:tag name="KSO_WM_UNIT_CLEAR" val="1"/>
  <p:tag name="KSO_WM_UNIT_LAYERLEVEL" val="1_1"/>
  <p:tag name="KSO_WM_DIAGRAM_GROUP_CODE" val="l1-1"/>
  <p:tag name="KSO_WM_UNIT_FILL_FORE_SCHEMECOLOR_INDEX" val="5"/>
  <p:tag name="KSO_WM_UNIT_FILL_TYPE" val="1"/>
  <p:tag name="KSO_WM_UNIT_TEXT_FILL_FORE_SCHEMECOLOR_INDEX" val="5"/>
  <p:tag name="KSO_WM_UNIT_TEXT_FILL_TYPE" val="1"/>
  <p:tag name="KSO_WM_UNIT_USESOURCEFORMAT_APPLY" val="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2"/>
  <p:tag name="KSO_WM_UNIT_ID" val="diagram160568_5*l_i*1_2"/>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0"/>
</p:tagLst>
</file>

<file path=ppt/tags/tag481.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3"/>
  <p:tag name="KSO_WM_UNIT_ID" val="diagram160568_5*l_i*1_3"/>
  <p:tag name="KSO_WM_UNIT_CLEAR" val="1"/>
  <p:tag name="KSO_WM_UNIT_LAYERLEVEL" val="1_1"/>
  <p:tag name="KSO_WM_DIAGRAM_GROUP_CODE" val="l1-1"/>
  <p:tag name="KSO_WM_UNIT_FILL_FORE_SCHEMECOLOR_INDEX" val="14"/>
  <p:tag name="KSO_WM_UNIT_FILL_TYPE" val="1"/>
  <p:tag name="KSO_WM_UNIT_TEXT_FILL_FORE_SCHEMECOLOR_INDEX" val="14"/>
  <p:tag name="KSO_WM_UNIT_TEXT_FILL_TYPE" val="1"/>
  <p:tag name="KSO_WM_UNIT_USESOURCEFORMAT_APPLY" val="0"/>
</p:tagLst>
</file>

<file path=ppt/tags/tag482.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4"/>
  <p:tag name="KSO_WM_UNIT_ID" val="diagram160568_5*l_i*1_4"/>
  <p:tag name="KSO_WM_UNIT_CLEAR" val="1"/>
  <p:tag name="KSO_WM_UNIT_LAYERLEVEL" val="1_1"/>
  <p:tag name="KSO_WM_DIAGRAM_GROUP_CODE" val="l1-1"/>
  <p:tag name="KSO_WM_UNIT_FILL_FORE_SCHEMECOLOR_INDEX" val="14"/>
  <p:tag name="KSO_WM_UNIT_FILL_TYPE" val="1"/>
  <p:tag name="KSO_WM_UNIT_TEXT_FILL_FORE_SCHEMECOLOR_INDEX" val="14"/>
  <p:tag name="KSO_WM_UNIT_TEXT_FILL_TYPE" val="1"/>
  <p:tag name="KSO_WM_UNIT_USESOURCEFORMAT_APPLY" val="0"/>
</p:tagLst>
</file>

<file path=ppt/tags/tag483.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2"/>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84.xml><?xml version="1.0" encoding="utf-8"?>
<p:tagLst xmlns:p="http://schemas.openxmlformats.org/presentationml/2006/main">
  <p:tag name="KSO_WM_TEMPLATE_CATEGORY" val="diagram"/>
  <p:tag name="KSO_WM_TEMPLATE_INDEX" val="20185827"/>
  <p:tag name="KSO_WM_UNIT_TYPE" val="n_h_i"/>
  <p:tag name="KSO_WM_UNIT_INDEX" val="1_1_1"/>
  <p:tag name="KSO_WM_UNIT_ID" val="diagram20185827_5*n_h_i*1_1_1"/>
  <p:tag name="KSO_WM_UNIT_LAYERLEVEL" val="1_1_1"/>
  <p:tag name="KSO_WM_BEAUTIFY_FLAG" val="#wm#"/>
  <p:tag name="KSO_WM_TAG_VERSION" val="1.0"/>
  <p:tag name="KSO_WM_DIAGRAM_GROUP_CODE" val="n1-1"/>
  <p:tag name="KSO_WM_UNIT_FILL_FORE_SCHEMECOLOR_INDEX" val="14"/>
  <p:tag name="KSO_WM_UNIT_FILL_TYPE" val="1"/>
  <p:tag name="KSO_WM_UNIT_TEXT_FILL_FORE_SCHEMECOLOR_INDEX" val="2"/>
  <p:tag name="KSO_WM_UNIT_TEXT_FILL_TYPE" val="1"/>
  <p:tag name="KSO_WM_UNIT_USESOURCEFORMAT_APPLY" val="1"/>
</p:tagLst>
</file>

<file path=ppt/tags/tag485.xml><?xml version="1.0" encoding="utf-8"?>
<p:tagLst xmlns:p="http://schemas.openxmlformats.org/presentationml/2006/main">
  <p:tag name="KSO_WM_TEMPLATE_CATEGORY" val="diagram"/>
  <p:tag name="KSO_WM_TEMPLATE_INDEX" val="20185827"/>
  <p:tag name="KSO_WM_UNIT_TYPE" val="n_h_h_i"/>
  <p:tag name="KSO_WM_UNIT_INDEX" val="1_2_2_1"/>
  <p:tag name="KSO_WM_UNIT_ID" val="diagram20185827_5*n_h_h_i*1_2_2_1"/>
  <p:tag name="KSO_WM_UNIT_LAYERLEVEL" val="1_1_1_1"/>
  <p:tag name="KSO_WM_BEAUTIFY_FLAG" val="#wm#"/>
  <p:tag name="KSO_WM_TAG_VERSION" val="1.0"/>
  <p:tag name="KSO_WM_DIAGRAM_GROUP_CODE" val="n1-1"/>
  <p:tag name="KSO_WM_UNIT_FILL_FORE_SCHEMECOLOR_INDEX" val="6"/>
  <p:tag name="KSO_WM_UNIT_FILL_TYPE" val="1"/>
  <p:tag name="KSO_WM_UNIT_TEXT_FILL_FORE_SCHEMECOLOR_INDEX" val="2"/>
  <p:tag name="KSO_WM_UNIT_TEXT_FILL_TYPE" val="1"/>
  <p:tag name="KSO_WM_UNIT_USESOURCEFORMAT_APPLY" val="1"/>
</p:tagLst>
</file>

<file path=ppt/tags/tag486.xml><?xml version="1.0" encoding="utf-8"?>
<p:tagLst xmlns:p="http://schemas.openxmlformats.org/presentationml/2006/main">
  <p:tag name="KSO_WM_TEMPLATE_CATEGORY" val="diagram"/>
  <p:tag name="KSO_WM_TEMPLATE_INDEX" val="20185827"/>
  <p:tag name="KSO_WM_UNIT_TYPE" val="n_h_h_i"/>
  <p:tag name="KSO_WM_UNIT_INDEX" val="1_2_1_1"/>
  <p:tag name="KSO_WM_UNIT_ID" val="diagram20185827_5*n_h_h_i*1_2_1_1"/>
  <p:tag name="KSO_WM_UNIT_LAYERLEVEL" val="1_1_1_1"/>
  <p:tag name="KSO_WM_BEAUTIFY_FLAG" val="#wm#"/>
  <p:tag name="KSO_WM_TAG_VERSION" val="1.0"/>
  <p:tag name="KSO_WM_DIAGRAM_GROUP_CODE" val="n1-1"/>
  <p:tag name="KSO_WM_UNIT_FILL_FORE_SCHEMECOLOR_INDEX" val="5"/>
  <p:tag name="KSO_WM_UNIT_FILL_TYPE" val="1"/>
  <p:tag name="KSO_WM_UNIT_TEXT_FILL_FORE_SCHEMECOLOR_INDEX" val="2"/>
  <p:tag name="KSO_WM_UNIT_TEXT_FILL_TYPE" val="1"/>
  <p:tag name="KSO_WM_UNIT_USESOURCEFORMAT_APPLY" val="1"/>
</p:tagLst>
</file>

<file path=ppt/tags/tag487.xml><?xml version="1.0" encoding="utf-8"?>
<p:tagLst xmlns:p="http://schemas.openxmlformats.org/presentationml/2006/main">
  <p:tag name="KSO_WM_TEMPLATE_CATEGORY" val="diagram"/>
  <p:tag name="KSO_WM_TEMPLATE_INDEX" val="20185827"/>
  <p:tag name="KSO_WM_UNIT_TYPE" val="n_h_h_i"/>
  <p:tag name="KSO_WM_UNIT_INDEX" val="1_2_2_2"/>
  <p:tag name="KSO_WM_UNIT_ID" val="diagram20185827_5*n_h_h_i*1_2_2_2"/>
  <p:tag name="KSO_WM_UNIT_LAYERLEVEL" val="1_1_1_1"/>
  <p:tag name="KSO_WM_BEAUTIFY_FLAG" val="#wm#"/>
  <p:tag name="KSO_WM_TAG_VERSION" val="1.0"/>
  <p:tag name="KSO_WM_DIAGRAM_GROUP_CODE" val="n1-1"/>
  <p:tag name="KSO_WM_UNIT_FILL_FORE_SCHEMECOLOR_INDEX" val="14"/>
  <p:tag name="KSO_WM_UNIT_FILL_TYPE" val="1"/>
  <p:tag name="KSO_WM_UNIT_TEXT_FILL_FORE_SCHEMECOLOR_INDEX" val="2"/>
  <p:tag name="KSO_WM_UNIT_TEXT_FILL_TYPE" val="1"/>
  <p:tag name="KSO_WM_UNIT_USESOURCEFORMAT_APPLY" val="1"/>
</p:tagLst>
</file>

<file path=ppt/tags/tag488.xml><?xml version="1.0" encoding="utf-8"?>
<p:tagLst xmlns:p="http://schemas.openxmlformats.org/presentationml/2006/main">
  <p:tag name="KSO_WM_TEMPLATE_CATEGORY" val="diagram"/>
  <p:tag name="KSO_WM_TEMPLATE_INDEX" val="20185827"/>
  <p:tag name="KSO_WM_UNIT_TYPE" val="n_h_h_i"/>
  <p:tag name="KSO_WM_UNIT_INDEX" val="1_2_1_2"/>
  <p:tag name="KSO_WM_UNIT_ID" val="diagram20185827_5*n_h_h_i*1_2_1_2"/>
  <p:tag name="KSO_WM_UNIT_LAYERLEVEL" val="1_1_1_1"/>
  <p:tag name="KSO_WM_BEAUTIFY_FLAG" val="#wm#"/>
  <p:tag name="KSO_WM_TAG_VERSION" val="1.0"/>
  <p:tag name="KSO_WM_DIAGRAM_GROUP_CODE" val="n1-1"/>
  <p:tag name="KSO_WM_UNIT_FILL_FORE_SCHEMECOLOR_INDEX" val="14"/>
  <p:tag name="KSO_WM_UNIT_FILL_TYPE" val="1"/>
  <p:tag name="KSO_WM_UNIT_TEXT_FILL_FORE_SCHEMECOLOR_INDEX" val="2"/>
  <p:tag name="KSO_WM_UNIT_TEXT_FILL_TYPE" val="1"/>
  <p:tag name="KSO_WM_UNIT_USESOURCEFORMAT_APPLY" val="1"/>
</p:tagLst>
</file>

<file path=ppt/tags/tag489.xml><?xml version="1.0" encoding="utf-8"?>
<p:tagLst xmlns:p="http://schemas.openxmlformats.org/presentationml/2006/main">
  <p:tag name="KSO_WM_TEMPLATE_CATEGORY" val="diagram"/>
  <p:tag name="KSO_WM_TEMPLATE_INDEX" val="20185827"/>
  <p:tag name="KSO_WM_UNIT_TYPE" val="n_h_h_f"/>
  <p:tag name="KSO_WM_UNIT_INDEX" val="1_2_2_1"/>
  <p:tag name="KSO_WM_UNIT_ID" val="diagram20185827_5*n_h_h_f*1_2_2_1"/>
  <p:tag name="KSO_WM_UNIT_LAYERLEVEL" val="1_1_1_1"/>
  <p:tag name="KSO_WM_UNIT_VALUE" val="34"/>
  <p:tag name="KSO_WM_UNIT_HIGHLIGHT" val="0"/>
  <p:tag name="KSO_WM_UNIT_COMPATIBLE" val="0"/>
  <p:tag name="KSO_WM_UNIT_CLEAR" val="0"/>
  <p:tag name="KSO_WM_BEAUTIFY_FLAG" val="#wm#"/>
  <p:tag name="KSO_WM_TAG_VERSION" val="1.0"/>
  <p:tag name="KSO_WM_DIAGRAM_GROUP_CODE" val="n1-1"/>
  <p:tag name="KSO_WM_UNIT_PRESET_TEXT" val="此部分内容作为文字排版占位显示&#13;（建议使用主题字体）"/>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0.xml><?xml version="1.0" encoding="utf-8"?>
<p:tagLst xmlns:p="http://schemas.openxmlformats.org/presentationml/2006/main">
  <p:tag name="KSO_WM_TEMPLATE_CATEGORY" val="diagram"/>
  <p:tag name="KSO_WM_TEMPLATE_INDEX" val="20185827"/>
  <p:tag name="KSO_WM_UNIT_TYPE" val="n_h_h_a"/>
  <p:tag name="KSO_WM_UNIT_INDEX" val="1_2_2_1"/>
  <p:tag name="KSO_WM_UNIT_ID" val="diagram20185827_5*n_h_h_a*1_2_2_1"/>
  <p:tag name="KSO_WM_UNIT_LAYERLEVEL" val="1_1_1_1"/>
  <p:tag name="KSO_WM_UNIT_VALUE" val="12"/>
  <p:tag name="KSO_WM_UNIT_HIGHLIGHT" val="0"/>
  <p:tag name="KSO_WM_UNIT_COMPATIBLE" val="0"/>
  <p:tag name="KSO_WM_UNIT_CLEAR" val="0"/>
  <p:tag name="KSO_WM_BEAUTIFY_FLAG" val="#wm#"/>
  <p:tag name="KSO_WM_TAG_VERSION" val="1.0"/>
  <p:tag name="KSO_WM_DIAGRAM_GROUP_CODE" val="n1-1"/>
  <p:tag name="KSO_WM_UNIT_PRESET_TEXT" val="标题文本预设"/>
  <p:tag name="KSO_WM_UNIT_TEXT_FILL_FORE_SCHEMECOLOR_INDEX" val="6"/>
  <p:tag name="KSO_WM_UNIT_TEXT_FILL_TYPE" val="1"/>
  <p:tag name="KSO_WM_UNIT_USESOURCEFORMAT_APPLY" val="1"/>
</p:tagLst>
</file>

<file path=ppt/tags/tag491.xml><?xml version="1.0" encoding="utf-8"?>
<p:tagLst xmlns:p="http://schemas.openxmlformats.org/presentationml/2006/main">
  <p:tag name="KSO_WM_TEMPLATE_CATEGORY" val="diagram"/>
  <p:tag name="KSO_WM_TEMPLATE_INDEX" val="20185827"/>
  <p:tag name="KSO_WM_UNIT_TYPE" val="n_h_h_f"/>
  <p:tag name="KSO_WM_UNIT_INDEX" val="1_2_1_1"/>
  <p:tag name="KSO_WM_UNIT_ID" val="diagram20185827_5*n_h_h_f*1_2_1_1"/>
  <p:tag name="KSO_WM_UNIT_LAYERLEVEL" val="1_1_1_1"/>
  <p:tag name="KSO_WM_UNIT_VALUE" val="34"/>
  <p:tag name="KSO_WM_UNIT_HIGHLIGHT" val="0"/>
  <p:tag name="KSO_WM_UNIT_COMPATIBLE" val="0"/>
  <p:tag name="KSO_WM_UNIT_CLEAR" val="0"/>
  <p:tag name="KSO_WM_BEAUTIFY_FLAG" val="#wm#"/>
  <p:tag name="KSO_WM_TAG_VERSION" val="1.0"/>
  <p:tag name="KSO_WM_DIAGRAM_GROUP_CODE" val="n1-1"/>
  <p:tag name="KSO_WM_UNIT_PRESET_TEXT" val="此部分内容作为文字排版占位显示&#13;（建议使用主题字体）"/>
  <p:tag name="KSO_WM_UNIT_TEXT_FILL_FORE_SCHEMECOLOR_INDEX" val="13"/>
  <p:tag name="KSO_WM_UNIT_TEXT_FILL_TYPE" val="1"/>
  <p:tag name="KSO_WM_UNIT_USESOURCEFORMAT_APPLY" val="1"/>
</p:tagLst>
</file>

<file path=ppt/tags/tag492.xml><?xml version="1.0" encoding="utf-8"?>
<p:tagLst xmlns:p="http://schemas.openxmlformats.org/presentationml/2006/main">
  <p:tag name="KSO_WM_TEMPLATE_CATEGORY" val="diagram"/>
  <p:tag name="KSO_WM_TEMPLATE_INDEX" val="20185827"/>
  <p:tag name="KSO_WM_UNIT_TYPE" val="n_h_h_a"/>
  <p:tag name="KSO_WM_UNIT_INDEX" val="1_2_1_1"/>
  <p:tag name="KSO_WM_UNIT_ID" val="diagram20185827_5*n_h_h_a*1_2_1_1"/>
  <p:tag name="KSO_WM_UNIT_LAYERLEVEL" val="1_1_1_1"/>
  <p:tag name="KSO_WM_UNIT_VALUE" val="12"/>
  <p:tag name="KSO_WM_UNIT_HIGHLIGHT" val="0"/>
  <p:tag name="KSO_WM_UNIT_COMPATIBLE" val="0"/>
  <p:tag name="KSO_WM_UNIT_CLEAR" val="0"/>
  <p:tag name="KSO_WM_BEAUTIFY_FLAG" val="#wm#"/>
  <p:tag name="KSO_WM_TAG_VERSION" val="1.0"/>
  <p:tag name="KSO_WM_DIAGRAM_GROUP_CODE" val="n1-1"/>
  <p:tag name="KSO_WM_UNIT_PRESET_TEXT" val="标题文本预设"/>
  <p:tag name="KSO_WM_UNIT_TEXT_FILL_FORE_SCHEMECOLOR_INDEX" val="5"/>
  <p:tag name="KSO_WM_UNIT_TEXT_FILL_TYPE" val="1"/>
  <p:tag name="KSO_WM_UNIT_USESOURCEFORMAT_APPLY" val="1"/>
</p:tagLst>
</file>

<file path=ppt/tags/tag493.xml><?xml version="1.0" encoding="utf-8"?>
<p:tagLst xmlns:p="http://schemas.openxmlformats.org/presentationml/2006/main">
  <p:tag name="KSO_WM_TEMPLATE_CATEGORY" val="diagram"/>
  <p:tag name="KSO_WM_TEMPLATE_INDEX" val="20185827"/>
  <p:tag name="KSO_WM_UNIT_TYPE" val="n_h_i"/>
  <p:tag name="KSO_WM_UNIT_INDEX" val="1_1_2"/>
  <p:tag name="KSO_WM_UNIT_ID" val="diagram20185827_5*n_h_i*1_1_2"/>
  <p:tag name="KSO_WM_UNIT_LAYERLEVEL" val="1_1_1"/>
  <p:tag name="KSO_WM_BEAUTIFY_FLAG" val="#wm#"/>
  <p:tag name="KSO_WM_TAG_VERSION" val="1.0"/>
  <p:tag name="KSO_WM_DIAGRAM_GROUP_CODE" val="n1-1"/>
  <p:tag name="KSO_WM_UNIT_TEXT_FILL_FORE_SCHEMECOLOR_INDEX" val="2"/>
  <p:tag name="KSO_WM_UNIT_TEXT_FILL_TYPE" val="1"/>
  <p:tag name="KSO_WM_UNIT_USESOURCEFORMAT_APPLY" val="1"/>
</p:tagLst>
</file>

<file path=ppt/tags/tag494.xml><?xml version="1.0" encoding="utf-8"?>
<p:tagLst xmlns:p="http://schemas.openxmlformats.org/presentationml/2006/main">
  <p:tag name="KSO_WM_TEMPLATE_CATEGORY" val="diagram"/>
  <p:tag name="KSO_WM_TEMPLATE_INDEX" val="20185827"/>
  <p:tag name="KSO_WM_UNIT_TYPE" val="n_h_a"/>
  <p:tag name="KSO_WM_UNIT_INDEX" val="1_1_1"/>
  <p:tag name="KSO_WM_UNIT_ID" val="diagram20185827_5*n_h_a*1_1_1"/>
  <p:tag name="KSO_WM_UNIT_LAYERLEVEL" val="1_1_1"/>
  <p:tag name="KSO_WM_UNIT_VALUE" val="6"/>
  <p:tag name="KSO_WM_UNIT_HIGHLIGHT" val="0"/>
  <p:tag name="KSO_WM_UNIT_COMPATIBLE" val="0"/>
  <p:tag name="KSO_WM_UNIT_CLEAR" val="0"/>
  <p:tag name="KSO_WM_BEAUTIFY_FLAG" val="#wm#"/>
  <p:tag name="KSO_WM_TAG_VERSION" val="1.0"/>
  <p:tag name="KSO_WM_DIAGRAM_GROUP_CODE" val="n1-1"/>
  <p:tag name="KSO_WM_UNIT_PRESET_TEXT" val="关键词"/>
  <p:tag name="KSO_WM_UNIT_TEXT_FILL_FORE_SCHEMECOLOR_INDEX" val="13"/>
  <p:tag name="KSO_WM_UNIT_TEXT_FILL_TYPE" val="1"/>
  <p:tag name="KSO_WM_UNIT_USESOURCEFORMAT_APPLY" val="1"/>
</p:tagLst>
</file>

<file path=ppt/tags/tag495.xml><?xml version="1.0" encoding="utf-8"?>
<p:tagLst xmlns:p="http://schemas.openxmlformats.org/presentationml/2006/main">
  <p:tag name="KSO_WM_BEAUTIFY_FLAG" val="#wm#"/>
  <p:tag name="KSO_WM_TEMPLATE_CATEGORY" val="custom"/>
  <p:tag name="KSO_WM_TEMPLATE_INDEX" val="20193327"/>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499_1*l_h_i*1_2_1"/>
  <p:tag name="KSO_WM_TEMPLATE_CATEGORY" val="diagram"/>
  <p:tag name="KSO_WM_TEMPLATE_INDEX" val="20201499"/>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499_1*l_h_i*1_1_1"/>
  <p:tag name="KSO_WM_TEMPLATE_CATEGORY" val="diagram"/>
  <p:tag name="KSO_WM_TEMPLATE_INDEX" val="20201499"/>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499_1*l_h_i*1_2_2"/>
  <p:tag name="KSO_WM_TEMPLATE_CATEGORY" val="diagram"/>
  <p:tag name="KSO_WM_TEMPLATE_INDEX" val="20201499"/>
  <p:tag name="KSO_WM_UNIT_LAYERLEVEL" val="1_1_1"/>
  <p:tag name="KSO_WM_TAG_VERSION" val="1.0"/>
  <p:tag name="KSO_WM_BEAUTIFY_FLAG" val="#wm#"/>
  <p:tag name="KSO_WM_UNIT_FILL_FORE_SCHEMECOLOR_INDEX" val="6"/>
  <p:tag name="KSO_WM_UNIT_FILL_TYPE" val="1"/>
  <p:tag name="KSO_WM_UNIT_SHADOW_SCHEMECOLOR_INDEX" val="6"/>
  <p:tag name="KSO_WM_UNIT_USESOURCEFORMAT_APPLY"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499_1*l_h_i*1_1_2"/>
  <p:tag name="KSO_WM_TEMPLATE_CATEGORY" val="diagram"/>
  <p:tag name="KSO_WM_TEMPLATE_INDEX" val="20201499"/>
  <p:tag name="KSO_WM_UNIT_LAYERLEVEL" val="1_1_1"/>
  <p:tag name="KSO_WM_TAG_VERSION" val="1.0"/>
  <p:tag name="KSO_WM_BEAUTIFY_FLAG" val="#wm#"/>
  <p:tag name="KSO_WM_UNIT_FILL_FORE_SCHEMECOLOR_INDEX" val="5"/>
  <p:tag name="KSO_WM_UNIT_FILL_TYPE" val="1"/>
  <p:tag name="KSO_WM_UNIT_SHADOW_SCHEMECOLOR_INDEX" val="5"/>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1499_1*l_h_i*1_1_4"/>
  <p:tag name="KSO_WM_TEMPLATE_CATEGORY" val="diagram"/>
  <p:tag name="KSO_WM_TEMPLATE_INDEX" val="20201499"/>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1499_1*l_h_i*1_2_4"/>
  <p:tag name="KSO_WM_TEMPLATE_CATEGORY" val="diagram"/>
  <p:tag name="KSO_WM_TEMPLATE_INDEX" val="2020149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499_1*l_h_i*1_1_3"/>
  <p:tag name="KSO_WM_TEMPLATE_CATEGORY" val="diagram"/>
  <p:tag name="KSO_WM_TEMPLATE_INDEX" val="20201499"/>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499_1*l_h_i*1_2_3"/>
  <p:tag name="KSO_WM_TEMPLATE_CATEGORY" val="diagram"/>
  <p:tag name="KSO_WM_TEMPLATE_INDEX" val="20201499"/>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504.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499_1*l_h_a*1_1_1"/>
  <p:tag name="KSO_WM_TEMPLATE_CATEGORY" val="diagram"/>
  <p:tag name="KSO_WM_TEMPLATE_INDEX" val="2020149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05.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499_1*l_h_a*1_2_1"/>
  <p:tag name="KSO_WM_TEMPLATE_CATEGORY" val="diagram"/>
  <p:tag name="KSO_WM_TEMPLATE_INDEX" val="2020149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06.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
  <p:tag name="KSO_WM_UNIT_NOCLEAR" val="0"/>
  <p:tag name="KSO_WM_UNIT_VALUE" val="10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499_1*l_h_f*1_1_1"/>
  <p:tag name="KSO_WM_TEMPLATE_CATEGORY" val="diagram"/>
  <p:tag name="KSO_WM_TEMPLATE_INDEX" val="2020149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07.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
  <p:tag name="KSO_WM_UNIT_NOCLEAR" val="0"/>
  <p:tag name="KSO_WM_UNIT_VALUE" val="10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499_1*l_h_f*1_2_1"/>
  <p:tag name="KSO_WM_TEMPLATE_CATEGORY" val="diagram"/>
  <p:tag name="KSO_WM_TEMPLATE_INDEX" val="2020149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08.xml><?xml version="1.0" encoding="utf-8"?>
<p:tagLst xmlns:p="http://schemas.openxmlformats.org/presentationml/2006/main">
  <p:tag name="KSO_WM_BEAUTIFY_FLAG" val="#wm#"/>
  <p:tag name="KSO_WM_TEMPLATE_CATEGORY" val="custom"/>
  <p:tag name="KSO_WM_TEMPLATE_INDEX" val="20193327"/>
</p:tagLst>
</file>

<file path=ppt/tags/tag509.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2"/>
  <p:tag name="KSO_WM_UNIT_ID" val="diagram20187453_1*n_h_h_i*1_2_1_2"/>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2"/>
  <p:tag name="KSO_WM_UNIT_ID" val="diagram20187453_1*n_h_h_i*1_2_2_2"/>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511.xml><?xml version="1.0" encoding="utf-8"?>
<p:tagLst xmlns:p="http://schemas.openxmlformats.org/presentationml/2006/main">
  <p:tag name="KSO_WM_UNIT_ISCONTENTSTITLE" val="0"/>
  <p:tag name="KSO_WM_UNIT_VALUE" val="21"/>
  <p:tag name="KSO_WM_UNIT_HIGHLIGHT" val="0"/>
  <p:tag name="KSO_WM_UNIT_COMPATIBLE" val="0"/>
  <p:tag name="KSO_WM_DIAGRAM_GROUP_CODE" val="n1-1"/>
  <p:tag name="KSO_WM_UNIT_TYPE" val="n_h_h_a"/>
  <p:tag name="KSO_WM_UNIT_INDEX" val="1_2_1_1"/>
  <p:tag name="KSO_WM_UNIT_ID" val="diagram20187453_1*n_h_h_a*1_2_1_1"/>
  <p:tag name="KSO_WM_TEMPLATE_CATEGORY" val="diagram"/>
  <p:tag name="KSO_WM_TEMPLATE_INDEX" val="20187453"/>
  <p:tag name="KSO_WM_UNIT_LAYERLEVEL" val="1_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512.xml><?xml version="1.0" encoding="utf-8"?>
<p:tagLst xmlns:p="http://schemas.openxmlformats.org/presentationml/2006/main">
  <p:tag name="KSO_WM_UNIT_VALUE" val="135"/>
  <p:tag name="KSO_WM_UNIT_HIGHLIGHT" val="0"/>
  <p:tag name="KSO_WM_UNIT_COMPATIBLE" val="0"/>
  <p:tag name="KSO_WM_DIAGRAM_GROUP_CODE" val="n1-1"/>
  <p:tag name="KSO_WM_UNIT_TYPE" val="n_h_h_f"/>
  <p:tag name="KSO_WM_UNIT_INDEX" val="1_2_1_1"/>
  <p:tag name="KSO_WM_UNIT_ID" val="diagram20187453_1*n_h_h_f*1_2_1_1"/>
  <p:tag name="KSO_WM_TEMPLATE_CATEGORY" val="diagram"/>
  <p:tag name="KSO_WM_TEMPLATE_INDEX" val="20187453"/>
  <p:tag name="KSO_WM_UNIT_LAYERLEVEL" val="1_1_1_1"/>
  <p:tag name="KSO_WM_TAG_VERSION" val="1.0"/>
  <p:tag name="KSO_WM_BEAUTIFY_FLAG" val="#wm#"/>
  <p:tag name="KSO_WM_UNIT_PRESET_TEXT" val="单击此处添加文本具体内容"/>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513.xml><?xml version="1.0" encoding="utf-8"?>
<p:tagLst xmlns:p="http://schemas.openxmlformats.org/presentationml/2006/main">
  <p:tag name="KSO_WM_UNIT_ISCONTENTSTITLE" val="0"/>
  <p:tag name="KSO_WM_UNIT_VALUE" val="21"/>
  <p:tag name="KSO_WM_UNIT_HIGHLIGHT" val="0"/>
  <p:tag name="KSO_WM_UNIT_COMPATIBLE" val="0"/>
  <p:tag name="KSO_WM_DIAGRAM_GROUP_CODE" val="n1-1"/>
  <p:tag name="KSO_WM_UNIT_TYPE" val="n_h_h_a"/>
  <p:tag name="KSO_WM_UNIT_INDEX" val="1_2_2_1"/>
  <p:tag name="KSO_WM_UNIT_ID" val="diagram20187453_1*n_h_h_a*1_2_2_1"/>
  <p:tag name="KSO_WM_TEMPLATE_CATEGORY" val="diagram"/>
  <p:tag name="KSO_WM_TEMPLATE_INDEX" val="20187453"/>
  <p:tag name="KSO_WM_UNIT_LAYERLEVEL" val="1_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514.xml><?xml version="1.0" encoding="utf-8"?>
<p:tagLst xmlns:p="http://schemas.openxmlformats.org/presentationml/2006/main">
  <p:tag name="KSO_WM_UNIT_VALUE" val="135"/>
  <p:tag name="KSO_WM_UNIT_HIGHLIGHT" val="0"/>
  <p:tag name="KSO_WM_UNIT_COMPATIBLE" val="0"/>
  <p:tag name="KSO_WM_DIAGRAM_GROUP_CODE" val="n1-1"/>
  <p:tag name="KSO_WM_UNIT_TYPE" val="n_h_h_f"/>
  <p:tag name="KSO_WM_UNIT_INDEX" val="1_2_2_1"/>
  <p:tag name="KSO_WM_UNIT_ID" val="diagram20187453_1*n_h_h_f*1_2_2_1"/>
  <p:tag name="KSO_WM_TEMPLATE_CATEGORY" val="diagram"/>
  <p:tag name="KSO_WM_TEMPLATE_INDEX" val="20187453"/>
  <p:tag name="KSO_WM_UNIT_LAYERLEVEL" val="1_1_1_1"/>
  <p:tag name="KSO_WM_TAG_VERSION" val="1.0"/>
  <p:tag name="KSO_WM_BEAUTIFY_FLAG" val="#wm#"/>
  <p:tag name="KSO_WM_UNIT_PRESET_TEXT" val="单击此处添加文本具体内容"/>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515.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453_1*n_h_h_i*1_2_1_1"/>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16.xml><?xml version="1.0" encoding="utf-8"?>
<p:tagLst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453_1*n_h_i*1_1_1"/>
  <p:tag name="KSO_WM_TEMPLATE_CATEGORY" val="diagram"/>
  <p:tag name="KSO_WM_TEMPLATE_INDEX" val="20187453"/>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17.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453_1*n_h_h_i*1_2_2_1"/>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18.xml><?xml version="1.0" encoding="utf-8"?>
<p:tagLst xmlns:p="http://schemas.openxmlformats.org/presentationml/2006/main">
  <p:tag name="KSO_WM_UNIT_VALUE" val="10"/>
  <p:tag name="KSO_WM_UNIT_HIGHLIGHT" val="0"/>
  <p:tag name="KSO_WM_UNIT_COMPATIBLE" val="0"/>
  <p:tag name="KSO_WM_DIAGRAM_GROUP_CODE" val="n1-1"/>
  <p:tag name="KSO_WM_UNIT_TYPE" val="n_h_f"/>
  <p:tag name="KSO_WM_UNIT_INDEX" val="1_1_1"/>
  <p:tag name="KSO_WM_UNIT_ID" val="diagram20187453_1*n_h_f*1_1_1"/>
  <p:tag name="KSO_WM_TEMPLATE_CATEGORY" val="diagram"/>
  <p:tag name="KSO_WM_TEMPLATE_INDEX" val="20187453"/>
  <p:tag name="KSO_WM_UNIT_LAYERLEVEL" val="1_1_1"/>
  <p:tag name="KSO_WM_TAG_VERSION" val="1.0"/>
  <p:tag name="KSO_WM_BEAUTIFY_FLAG" val="#wm#"/>
  <p:tag name="KSO_WM_UNIT_PRESET_TEXT" val="添加标题"/>
  <p:tag name="KSO_WM_UNIT_DIAGRAM_ISNUMVISUAL" val="0"/>
  <p:tag name="KSO_WM_UNIT_DIAGRAM_ISREFERUNIT" val="0"/>
  <p:tag name="KSO_WM_UNIT_NOCLEAR" val="0"/>
  <p:tag name="KSO_WM_UNIT_TEXT_FILL_FORE_SCHEMECOLOR_INDEX" val="14"/>
  <p:tag name="KSO_WM_UNIT_TEXT_FILL_TYPE" val="1"/>
  <p:tag name="KSO_WM_UNIT_USESOURCEFORMAT_APPLY" val="1"/>
</p:tagLst>
</file>

<file path=ppt/tags/tag519.xml><?xml version="1.0" encoding="utf-8"?>
<p:tagLst xmlns:p="http://schemas.openxmlformats.org/presentationml/2006/main">
  <p:tag name="KSO_WM_BEAUTIFY_FLAG" val="#wm#"/>
  <p:tag name="KSO_WM_TEMPLATE_CATEGORY" val="custom"/>
  <p:tag name="KSO_WM_TEMPLATE_INDEX" val="20193327"/>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TAG_VERSION" val="1.0"/>
  <p:tag name="KSO_WM_BEAUTIFY_FLAG" val="#wm#"/>
  <p:tag name="KSO_WM_UNIT_TYPE" val="i"/>
  <p:tag name="KSO_WM_UNIT_ID" val="diagram160008_6*i*0"/>
  <p:tag name="KSO_WM_TEMPLATE_CATEGORY" val="diagram"/>
  <p:tag name="KSO_WM_TEMPLATE_INDEX" val="160008"/>
  <p:tag name="KSO_WM_UNIT_INDEX" val="0"/>
</p:tagLst>
</file>

<file path=ppt/tags/tag521.xml><?xml version="1.0" encoding="utf-8"?>
<p:tagLst xmlns:p="http://schemas.openxmlformats.org/presentationml/2006/main">
  <p:tag name="KSO_WM_BEAUTIFY_FLAG" val="#wm#"/>
  <p:tag name="KSO_WM_UNIT_TYPE" val="i"/>
  <p:tag name="KSO_WM_UNIT_ID" val="261*i*0"/>
  <p:tag name="KSO_WM_TEMPLATE_CATEGORY" val="diagram"/>
  <p:tag name="KSO_WM_TEMPLATE_INDEX" val="8"/>
</p:tagLst>
</file>

<file path=ppt/tags/tag522.xml><?xml version="1.0" encoding="utf-8"?>
<p:tagLst xmlns:p="http://schemas.openxmlformats.org/presentationml/2006/main">
  <p:tag name="KSO_WM_TEMPLATE_CATEGORY" val="diagram"/>
  <p:tag name="KSO_WM_TEMPLATE_INDEX" val="160008"/>
  <p:tag name="KSO_WM_UNIT_TYPE" val="l_i"/>
  <p:tag name="KSO_WM_UNIT_INDEX" val="1_1"/>
  <p:tag name="KSO_WM_UNIT_ID" val="diagram160008_6*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23.xml><?xml version="1.0" encoding="utf-8"?>
<p:tagLst xmlns:p="http://schemas.openxmlformats.org/presentationml/2006/main">
  <p:tag name="KSO_WM_TEMPLATE_CATEGORY" val="diagram"/>
  <p:tag name="KSO_WM_TEMPLATE_INDEX" val="160008"/>
  <p:tag name="KSO_WM_UNIT_TYPE" val="l_h_f"/>
  <p:tag name="KSO_WM_UNIT_INDEX" val="1_4_1"/>
  <p:tag name="KSO_WM_UNIT_ID" val="diagram160008_6*l_h_f*1_4_1"/>
  <p:tag name="KSO_WM_UNIT_CLEAR" val="1"/>
  <p:tag name="KSO_WM_UNIT_LAYERLEVEL" val="1_1_1"/>
  <p:tag name="KSO_WM_UNIT_VALUE" val="28"/>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5"/>
  <p:tag name="KSO_WM_UNIT_FILL_TYPE" val="1"/>
  <p:tag name="KSO_WM_UNIT_TEXT_FILL_FORE_SCHEMECOLOR_INDEX" val="14"/>
  <p:tag name="KSO_WM_UNIT_TEXT_FILL_TYPE" val="1"/>
  <p:tag name="KSO_WM_UNIT_USESOURCEFORMAT_APPLY" val="0"/>
</p:tagLst>
</file>

<file path=ppt/tags/tag524.xml><?xml version="1.0" encoding="utf-8"?>
<p:tagLst xmlns:p="http://schemas.openxmlformats.org/presentationml/2006/main">
  <p:tag name="KSO_WM_TEMPLATE_CATEGORY" val="diagram"/>
  <p:tag name="KSO_WM_TEMPLATE_INDEX" val="160008"/>
  <p:tag name="KSO_WM_UNIT_TYPE" val="l_i"/>
  <p:tag name="KSO_WM_UNIT_INDEX" val="1_2"/>
  <p:tag name="KSO_WM_UNIT_ID" val="diagram160008_6*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25.xml><?xml version="1.0" encoding="utf-8"?>
<p:tagLst xmlns:p="http://schemas.openxmlformats.org/presentationml/2006/main">
  <p:tag name="KSO_WM_TEMPLATE_CATEGORY" val="diagram"/>
  <p:tag name="KSO_WM_TEMPLATE_INDEX" val="160008"/>
  <p:tag name="KSO_WM_UNIT_TYPE" val="l_i"/>
  <p:tag name="KSO_WM_UNIT_INDEX" val="1_3"/>
  <p:tag name="KSO_WM_UNIT_ID" val="diagram160008_6*l_i*1_3"/>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26.xml><?xml version="1.0" encoding="utf-8"?>
<p:tagLst xmlns:p="http://schemas.openxmlformats.org/presentationml/2006/main">
  <p:tag name="KSO_WM_BEAUTIFY_FLAG" val="#wm#"/>
  <p:tag name="KSO_WM_UNIT_TYPE" val="i"/>
  <p:tag name="KSO_WM_UNIT_ID" val="261*i*9"/>
  <p:tag name="KSO_WM_TEMPLATE_CATEGORY" val="diagram"/>
  <p:tag name="KSO_WM_TEMPLATE_INDEX" val="8"/>
</p:tagLst>
</file>

<file path=ppt/tags/tag527.xml><?xml version="1.0" encoding="utf-8"?>
<p:tagLst xmlns:p="http://schemas.openxmlformats.org/presentationml/2006/main">
  <p:tag name="KSO_WM_TEMPLATE_CATEGORY" val="diagram"/>
  <p:tag name="KSO_WM_TEMPLATE_INDEX" val="160008"/>
  <p:tag name="KSO_WM_UNIT_TYPE" val="l_h_f"/>
  <p:tag name="KSO_WM_UNIT_INDEX" val="1_2_1"/>
  <p:tag name="KSO_WM_UNIT_ID" val="diagram160008_6*l_h_f*1_2_1"/>
  <p:tag name="KSO_WM_UNIT_CLEAR" val="1"/>
  <p:tag name="KSO_WM_UNIT_LAYERLEVEL" val="1_1_1"/>
  <p:tag name="KSO_WM_UNIT_VALUE" val="28"/>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6"/>
  <p:tag name="KSO_WM_UNIT_FILL_TYPE" val="1"/>
  <p:tag name="KSO_WM_UNIT_TEXT_FILL_FORE_SCHEMECOLOR_INDEX" val="14"/>
  <p:tag name="KSO_WM_UNIT_TEXT_FILL_TYPE" val="1"/>
  <p:tag name="KSO_WM_UNIT_USESOURCEFORMAT_APPLY" val="0"/>
</p:tagLst>
</file>

<file path=ppt/tags/tag528.xml><?xml version="1.0" encoding="utf-8"?>
<p:tagLst xmlns:p="http://schemas.openxmlformats.org/presentationml/2006/main">
  <p:tag name="KSO_WM_TEMPLATE_CATEGORY" val="diagram"/>
  <p:tag name="KSO_WM_TEMPLATE_INDEX" val="160008"/>
  <p:tag name="KSO_WM_UNIT_TYPE" val="l_i"/>
  <p:tag name="KSO_WM_UNIT_INDEX" val="1_4"/>
  <p:tag name="KSO_WM_UNIT_ID" val="diagram160008_6*l_i*1_4"/>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529.xml><?xml version="1.0" encoding="utf-8"?>
<p:tagLst xmlns:p="http://schemas.openxmlformats.org/presentationml/2006/main">
  <p:tag name="KSO_WM_TEMPLATE_CATEGORY" val="diagram"/>
  <p:tag name="KSO_WM_TEMPLATE_INDEX" val="160008"/>
  <p:tag name="KSO_WM_UNIT_TYPE" val="l_i"/>
  <p:tag name="KSO_WM_UNIT_INDEX" val="1_5"/>
  <p:tag name="KSO_WM_UNIT_ID" val="diagram160008_6*l_i*1_5"/>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30.xml><?xml version="1.0" encoding="utf-8"?>
<p:tagLst xmlns:p="http://schemas.openxmlformats.org/presentationml/2006/main">
  <p:tag name="KSO_WM_BEAUTIFY_FLAG" val="#wm#"/>
  <p:tag name="KSO_WM_UNIT_TYPE" val="i"/>
  <p:tag name="KSO_WM_UNIT_ID" val="261*i*16"/>
  <p:tag name="KSO_WM_TEMPLATE_CATEGORY" val="diagram"/>
  <p:tag name="KSO_WM_TEMPLATE_INDEX" val="8"/>
</p:tagLst>
</file>

<file path=ppt/tags/tag531.xml><?xml version="1.0" encoding="utf-8"?>
<p:tagLst xmlns:p="http://schemas.openxmlformats.org/presentationml/2006/main">
  <p:tag name="KSO_WM_TEMPLATE_CATEGORY" val="diagram"/>
  <p:tag name="KSO_WM_TEMPLATE_INDEX" val="160008"/>
  <p:tag name="KSO_WM_UNIT_TYPE" val="l_h_f"/>
  <p:tag name="KSO_WM_UNIT_INDEX" val="1_1_1"/>
  <p:tag name="KSO_WM_UNIT_ID" val="diagram160008_6*l_h_f*1_1_1"/>
  <p:tag name="KSO_WM_UNIT_CLEAR" val="1"/>
  <p:tag name="KSO_WM_UNIT_LAYERLEVEL" val="1_1_1"/>
  <p:tag name="KSO_WM_UNIT_VALUE" val="28"/>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5"/>
  <p:tag name="KSO_WM_UNIT_FILL_TYPE" val="1"/>
  <p:tag name="KSO_WM_UNIT_TEXT_FILL_FORE_SCHEMECOLOR_INDEX" val="14"/>
  <p:tag name="KSO_WM_UNIT_TEXT_FILL_TYPE" val="1"/>
  <p:tag name="KSO_WM_UNIT_USESOURCEFORMAT_APPLY" val="0"/>
</p:tagLst>
</file>

<file path=ppt/tags/tag532.xml><?xml version="1.0" encoding="utf-8"?>
<p:tagLst xmlns:p="http://schemas.openxmlformats.org/presentationml/2006/main">
  <p:tag name="KSO_WM_TEMPLATE_CATEGORY" val="diagram"/>
  <p:tag name="KSO_WM_TEMPLATE_INDEX" val="160008"/>
  <p:tag name="KSO_WM_UNIT_TYPE" val="l_i"/>
  <p:tag name="KSO_WM_UNIT_INDEX" val="1_6"/>
  <p:tag name="KSO_WM_UNIT_ID" val="diagram160008_6*l_i*1_6"/>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33.xml><?xml version="1.0" encoding="utf-8"?>
<p:tagLst xmlns:p="http://schemas.openxmlformats.org/presentationml/2006/main">
  <p:tag name="KSO_WM_TEMPLATE_CATEGORY" val="diagram"/>
  <p:tag name="KSO_WM_TEMPLATE_INDEX" val="160008"/>
  <p:tag name="KSO_WM_UNIT_TYPE" val="l_i"/>
  <p:tag name="KSO_WM_UNIT_INDEX" val="1_7"/>
  <p:tag name="KSO_WM_UNIT_ID" val="diagram160008_6*l_i*1_7"/>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34.xml><?xml version="1.0" encoding="utf-8"?>
<p:tagLst xmlns:p="http://schemas.openxmlformats.org/presentationml/2006/main">
  <p:tag name="KSO_WM_TEMPLATE_CATEGORY" val="diagram"/>
  <p:tag name="KSO_WM_TEMPLATE_INDEX" val="160008"/>
  <p:tag name="KSO_WM_UNIT_TYPE" val="l_i"/>
  <p:tag name="KSO_WM_UNIT_INDEX" val="1_8"/>
  <p:tag name="KSO_WM_UNIT_ID" val="diagram160008_6*l_i*1_8"/>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35.xml><?xml version="1.0" encoding="utf-8"?>
<p:tagLst xmlns:p="http://schemas.openxmlformats.org/presentationml/2006/main">
  <p:tag name="KSO_WM_BEAUTIFY_FLAG" val="#wm#"/>
  <p:tag name="KSO_WM_UNIT_TYPE" val="i"/>
  <p:tag name="KSO_WM_UNIT_ID" val="261*i*25"/>
  <p:tag name="KSO_WM_TEMPLATE_CATEGORY" val="diagram"/>
  <p:tag name="KSO_WM_TEMPLATE_INDEX" val="8"/>
</p:tagLst>
</file>

<file path=ppt/tags/tag536.xml><?xml version="1.0" encoding="utf-8"?>
<p:tagLst xmlns:p="http://schemas.openxmlformats.org/presentationml/2006/main">
  <p:tag name="KSO_WM_TEMPLATE_CATEGORY" val="diagram"/>
  <p:tag name="KSO_WM_TEMPLATE_INDEX" val="160008"/>
  <p:tag name="KSO_WM_UNIT_TYPE" val="l_h_f"/>
  <p:tag name="KSO_WM_UNIT_INDEX" val="1_5_1"/>
  <p:tag name="KSO_WM_UNIT_ID" val="diagram160008_6*l_h_f*1_5_1"/>
  <p:tag name="KSO_WM_UNIT_CLEAR" val="1"/>
  <p:tag name="KSO_WM_UNIT_LAYERLEVEL" val="1_1_1"/>
  <p:tag name="KSO_WM_UNIT_VALUE" val="28"/>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6"/>
  <p:tag name="KSO_WM_UNIT_FILL_TYPE" val="1"/>
  <p:tag name="KSO_WM_UNIT_TEXT_FILL_FORE_SCHEMECOLOR_INDEX" val="14"/>
  <p:tag name="KSO_WM_UNIT_TEXT_FILL_TYPE" val="1"/>
  <p:tag name="KSO_WM_UNIT_USESOURCEFORMAT_APPLY" val="0"/>
</p:tagLst>
</file>

<file path=ppt/tags/tag537.xml><?xml version="1.0" encoding="utf-8"?>
<p:tagLst xmlns:p="http://schemas.openxmlformats.org/presentationml/2006/main">
  <p:tag name="KSO_WM_TEMPLATE_CATEGORY" val="diagram"/>
  <p:tag name="KSO_WM_TEMPLATE_INDEX" val="160008"/>
  <p:tag name="KSO_WM_UNIT_TYPE" val="l_i"/>
  <p:tag name="KSO_WM_UNIT_INDEX" val="1_9"/>
  <p:tag name="KSO_WM_UNIT_ID" val="diagram160008_6*l_i*1_9"/>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538.xml><?xml version="1.0" encoding="utf-8"?>
<p:tagLst xmlns:p="http://schemas.openxmlformats.org/presentationml/2006/main">
  <p:tag name="KSO_WM_TEMPLATE_CATEGORY" val="diagram"/>
  <p:tag name="KSO_WM_TEMPLATE_INDEX" val="160008"/>
  <p:tag name="KSO_WM_UNIT_TYPE" val="l_i"/>
  <p:tag name="KSO_WM_UNIT_INDEX" val="1_10"/>
  <p:tag name="KSO_WM_UNIT_ID" val="diagram160008_6*l_i*1_10"/>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539.xml><?xml version="1.0" encoding="utf-8"?>
<p:tagLst xmlns:p="http://schemas.openxmlformats.org/presentationml/2006/main">
  <p:tag name="KSO_WM_TEMPLATE_CATEGORY" val="diagram"/>
  <p:tag name="KSO_WM_TEMPLATE_INDEX" val="160008"/>
  <p:tag name="KSO_WM_UNIT_TYPE" val="l_i"/>
  <p:tag name="KSO_WM_UNIT_INDEX" val="1_11"/>
  <p:tag name="KSO_WM_UNIT_ID" val="diagram160008_6*l_i*1_11"/>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40.xml><?xml version="1.0" encoding="utf-8"?>
<p:tagLst xmlns:p="http://schemas.openxmlformats.org/presentationml/2006/main">
  <p:tag name="KSO_WM_TEMPLATE_CATEGORY" val="diagram"/>
  <p:tag name="KSO_WM_TEMPLATE_INDEX" val="160008"/>
  <p:tag name="KSO_WM_UNIT_TYPE" val="l_i"/>
  <p:tag name="KSO_WM_UNIT_INDEX" val="1_12"/>
  <p:tag name="KSO_WM_UNIT_ID" val="diagram160008_6*l_i*1_12"/>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541.xml><?xml version="1.0" encoding="utf-8"?>
<p:tagLst xmlns:p="http://schemas.openxmlformats.org/presentationml/2006/main">
  <p:tag name="KSO_WM_BEAUTIFY_FLAG" val="#wm#"/>
  <p:tag name="KSO_WM_UNIT_TYPE" val="i"/>
  <p:tag name="KSO_WM_UNIT_ID" val="261*i*36"/>
  <p:tag name="KSO_WM_TEMPLATE_CATEGORY" val="diagram"/>
  <p:tag name="KSO_WM_TEMPLATE_INDEX" val="8"/>
</p:tagLst>
</file>

<file path=ppt/tags/tag542.xml><?xml version="1.0" encoding="utf-8"?>
<p:tagLst xmlns:p="http://schemas.openxmlformats.org/presentationml/2006/main">
  <p:tag name="KSO_WM_TEMPLATE_CATEGORY" val="diagram"/>
  <p:tag name="KSO_WM_TEMPLATE_INDEX" val="160008"/>
  <p:tag name="KSO_WM_UNIT_TYPE" val="l_h_f"/>
  <p:tag name="KSO_WM_UNIT_INDEX" val="1_6_1"/>
  <p:tag name="KSO_WM_UNIT_ID" val="diagram160008_6*l_h_f*1_6_1"/>
  <p:tag name="KSO_WM_UNIT_CLEAR" val="1"/>
  <p:tag name="KSO_WM_UNIT_LAYERLEVEL" val="1_1_1"/>
  <p:tag name="KSO_WM_UNIT_VALUE" val="28"/>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5"/>
  <p:tag name="KSO_WM_UNIT_FILL_TYPE" val="1"/>
  <p:tag name="KSO_WM_UNIT_TEXT_FILL_FORE_SCHEMECOLOR_INDEX" val="14"/>
  <p:tag name="KSO_WM_UNIT_TEXT_FILL_TYPE" val="1"/>
  <p:tag name="KSO_WM_UNIT_USESOURCEFORMAT_APPLY" val="0"/>
</p:tagLst>
</file>

<file path=ppt/tags/tag543.xml><?xml version="1.0" encoding="utf-8"?>
<p:tagLst xmlns:p="http://schemas.openxmlformats.org/presentationml/2006/main">
  <p:tag name="KSO_WM_TEMPLATE_CATEGORY" val="diagram"/>
  <p:tag name="KSO_WM_TEMPLATE_INDEX" val="160008"/>
  <p:tag name="KSO_WM_UNIT_TYPE" val="l_i"/>
  <p:tag name="KSO_WM_UNIT_INDEX" val="1_13"/>
  <p:tag name="KSO_WM_UNIT_ID" val="diagram160008_6*l_i*1_13"/>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44.xml><?xml version="1.0" encoding="utf-8"?>
<p:tagLst xmlns:p="http://schemas.openxmlformats.org/presentationml/2006/main">
  <p:tag name="KSO_WM_TEMPLATE_CATEGORY" val="diagram"/>
  <p:tag name="KSO_WM_TEMPLATE_INDEX" val="160008"/>
  <p:tag name="KSO_WM_UNIT_TYPE" val="l_i"/>
  <p:tag name="KSO_WM_UNIT_INDEX" val="1_14"/>
  <p:tag name="KSO_WM_UNIT_ID" val="diagram160008_6*l_i*1_14"/>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45.xml><?xml version="1.0" encoding="utf-8"?>
<p:tagLst xmlns:p="http://schemas.openxmlformats.org/presentationml/2006/main">
  <p:tag name="KSO_WM_BEAUTIFY_FLAG" val="#wm#"/>
  <p:tag name="KSO_WM_UNIT_TYPE" val="i"/>
  <p:tag name="KSO_WM_UNIT_ID" val="261*i*43"/>
  <p:tag name="KSO_WM_TEMPLATE_CATEGORY" val="diagram"/>
  <p:tag name="KSO_WM_TEMPLATE_INDEX" val="8"/>
</p:tagLst>
</file>

<file path=ppt/tags/tag546.xml><?xml version="1.0" encoding="utf-8"?>
<p:tagLst xmlns:p="http://schemas.openxmlformats.org/presentationml/2006/main">
  <p:tag name="KSO_WM_TEMPLATE_CATEGORY" val="diagram"/>
  <p:tag name="KSO_WM_TEMPLATE_INDEX" val="160008"/>
  <p:tag name="KSO_WM_UNIT_TYPE" val="l_i"/>
  <p:tag name="KSO_WM_UNIT_INDEX" val="1_15"/>
  <p:tag name="KSO_WM_UNIT_ID" val="diagram160008_6*l_i*1_15"/>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47.xml><?xml version="1.0" encoding="utf-8"?>
<p:tagLst xmlns:p="http://schemas.openxmlformats.org/presentationml/2006/main">
  <p:tag name="KSO_WM_TEMPLATE_CATEGORY" val="diagram"/>
  <p:tag name="KSO_WM_TEMPLATE_INDEX" val="160008"/>
  <p:tag name="KSO_WM_UNIT_TYPE" val="l_i"/>
  <p:tag name="KSO_WM_UNIT_INDEX" val="1_16"/>
  <p:tag name="KSO_WM_UNIT_ID" val="diagram160008_6*l_i*1_16"/>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48.xml><?xml version="1.0" encoding="utf-8"?>
<p:tagLst xmlns:p="http://schemas.openxmlformats.org/presentationml/2006/main">
  <p:tag name="KSO_WM_TEMPLATE_CATEGORY" val="diagram"/>
  <p:tag name="KSO_WM_TEMPLATE_INDEX" val="160008"/>
  <p:tag name="KSO_WM_UNIT_TYPE" val="l_h_f"/>
  <p:tag name="KSO_WM_UNIT_INDEX" val="1_3_1"/>
  <p:tag name="KSO_WM_UNIT_ID" val="diagram160008_6*l_h_f*1_3_1"/>
  <p:tag name="KSO_WM_UNIT_CLEAR" val="1"/>
  <p:tag name="KSO_WM_UNIT_LAYERLEVEL" val="1_1_1"/>
  <p:tag name="KSO_WM_UNIT_VALUE" val="28"/>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5"/>
  <p:tag name="KSO_WM_UNIT_FILL_TYPE" val="1"/>
  <p:tag name="KSO_WM_UNIT_TEXT_FILL_FORE_SCHEMECOLOR_INDEX" val="14"/>
  <p:tag name="KSO_WM_UNIT_TEXT_FILL_TYPE" val="1"/>
  <p:tag name="KSO_WM_UNIT_USESOURCEFORMAT_APPLY" val="0"/>
</p:tagLst>
</file>

<file path=ppt/tags/tag549.xml><?xml version="1.0" encoding="utf-8"?>
<p:tagLst xmlns:p="http://schemas.openxmlformats.org/presentationml/2006/main">
  <p:tag name="KSO_WM_TEMPLATE_CATEGORY" val="diagram"/>
  <p:tag name="KSO_WM_TEMPLATE_INDEX" val="160008"/>
  <p:tag name="KSO_WM_UNIT_TYPE" val="l_i"/>
  <p:tag name="KSO_WM_UNIT_INDEX" val="1_17"/>
  <p:tag name="KSO_WM_UNIT_ID" val="diagram160008_6*l_i*1_17"/>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50.xml><?xml version="1.0" encoding="utf-8"?>
<p:tagLst xmlns:p="http://schemas.openxmlformats.org/presentationml/2006/main">
  <p:tag name="KSO_WM_BEAUTIFY_FLAG" val="#wm#"/>
  <p:tag name="KSO_WM_TEMPLATE_CATEGORY" val="custom"/>
  <p:tag name="KSO_WM_TEMPLATE_INDEX" val="20193327"/>
  <p:tag name="KSO_WM_SLIDE_ITEM_CNT" val="6"/>
</p:tagLst>
</file>

<file path=ppt/tags/tag551.xml><?xml version="1.0" encoding="utf-8"?>
<p:tagLst xmlns:p="http://schemas.openxmlformats.org/presentationml/2006/main">
  <p:tag name="KSO_WM_UNIT_ISCONTENTSTITLE" val="0"/>
  <p:tag name="KSO_WM_UNIT_VALUE" val="21"/>
  <p:tag name="KSO_WM_UNIT_HIGHLIGHT" val="0"/>
  <p:tag name="KSO_WM_UNIT_COMPATIBLE" val="0"/>
  <p:tag name="KSO_WM_DIAGRAM_GROUP_CODE" val="n1-1"/>
  <p:tag name="KSO_WM_UNIT_TYPE" val="n_h_h_a"/>
  <p:tag name="KSO_WM_UNIT_INDEX" val="1_2_1_1"/>
  <p:tag name="KSO_WM_UNIT_ID" val="diagram20187453_4*n_h_h_a*1_2_1_1"/>
  <p:tag name="KSO_WM_TEMPLATE_CATEGORY" val="diagram"/>
  <p:tag name="KSO_WM_TEMPLATE_INDEX" val="20187453"/>
  <p:tag name="KSO_WM_UNIT_LAYERLEVEL" val="1_1_1_1"/>
  <p:tag name="KSO_WM_TAG_VERSION" val="1.0"/>
  <p:tag name="KSO_WM_BEAUTIFY_FLAG" val="#wm#"/>
  <p:tag name="KSO_WM_UNIT_PRESET_TEXT" val="单击此处添加文本"/>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552.xml><?xml version="1.0" encoding="utf-8"?>
<p:tagLst xmlns:p="http://schemas.openxmlformats.org/presentationml/2006/main">
  <p:tag name="KSO_WM_UNIT_ISCONTENTSTITLE" val="0"/>
  <p:tag name="KSO_WM_UNIT_VALUE" val="21"/>
  <p:tag name="KSO_WM_UNIT_HIGHLIGHT" val="0"/>
  <p:tag name="KSO_WM_UNIT_COMPATIBLE" val="0"/>
  <p:tag name="KSO_WM_DIAGRAM_GROUP_CODE" val="n1-1"/>
  <p:tag name="KSO_WM_UNIT_TYPE" val="n_h_h_a"/>
  <p:tag name="KSO_WM_UNIT_INDEX" val="1_2_4_1"/>
  <p:tag name="KSO_WM_UNIT_ID" val="diagram20187453_4*n_h_h_a*1_2_4_1"/>
  <p:tag name="KSO_WM_TEMPLATE_CATEGORY" val="diagram"/>
  <p:tag name="KSO_WM_TEMPLATE_INDEX" val="20187453"/>
  <p:tag name="KSO_WM_UNIT_LAYERLEVEL" val="1_1_1_1"/>
  <p:tag name="KSO_WM_TAG_VERSION" val="1.0"/>
  <p:tag name="KSO_WM_BEAUTIFY_FLAG" val="#wm#"/>
  <p:tag name="KSO_WM_UNIT_PRESET_TEXT" val="单击此处添加文本"/>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553.xml><?xml version="1.0" encoding="utf-8"?>
<p:tagLst xmlns:p="http://schemas.openxmlformats.org/presentationml/2006/main">
  <p:tag name="KSO_WM_UNIT_ISCONTENTSTITLE" val="0"/>
  <p:tag name="KSO_WM_UNIT_VALUE" val="21"/>
  <p:tag name="KSO_WM_UNIT_HIGHLIGHT" val="0"/>
  <p:tag name="KSO_WM_UNIT_COMPATIBLE" val="0"/>
  <p:tag name="KSO_WM_DIAGRAM_GROUP_CODE" val="n1-1"/>
  <p:tag name="KSO_WM_UNIT_TYPE" val="n_h_h_a"/>
  <p:tag name="KSO_WM_UNIT_INDEX" val="1_2_5_1"/>
  <p:tag name="KSO_WM_UNIT_ID" val="diagram20187453_4*n_h_h_a*1_2_5_1"/>
  <p:tag name="KSO_WM_TEMPLATE_CATEGORY" val="diagram"/>
  <p:tag name="KSO_WM_TEMPLATE_INDEX" val="20187453"/>
  <p:tag name="KSO_WM_UNIT_LAYERLEVEL" val="1_1_1_1"/>
  <p:tag name="KSO_WM_TAG_VERSION" val="1.0"/>
  <p:tag name="KSO_WM_BEAUTIFY_FLAG" val="#wm#"/>
  <p:tag name="KSO_WM_UNIT_PRESET_TEXT" val="单击此处添加文本"/>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554.xml><?xml version="1.0" encoding="utf-8"?>
<p:tagLst xmlns:p="http://schemas.openxmlformats.org/presentationml/2006/main">
  <p:tag name="KSO_WM_UNIT_ISCONTENTSTITLE" val="0"/>
  <p:tag name="KSO_WM_UNIT_VALUE" val="21"/>
  <p:tag name="KSO_WM_UNIT_HIGHLIGHT" val="0"/>
  <p:tag name="KSO_WM_UNIT_COMPATIBLE" val="0"/>
  <p:tag name="KSO_WM_DIAGRAM_GROUP_CODE" val="n1-1"/>
  <p:tag name="KSO_WM_UNIT_TYPE" val="n_h_h_a"/>
  <p:tag name="KSO_WM_UNIT_INDEX" val="1_2_3_1"/>
  <p:tag name="KSO_WM_UNIT_ID" val="diagram20187453_4*n_h_h_a*1_2_3_1"/>
  <p:tag name="KSO_WM_TEMPLATE_CATEGORY" val="diagram"/>
  <p:tag name="KSO_WM_TEMPLATE_INDEX" val="20187453"/>
  <p:tag name="KSO_WM_UNIT_LAYERLEVEL" val="1_1_1_1"/>
  <p:tag name="KSO_WM_TAG_VERSION" val="1.0"/>
  <p:tag name="KSO_WM_BEAUTIFY_FLAG" val="#wm#"/>
  <p:tag name="KSO_WM_UNIT_PRESET_TEXT" val="单击此处添加文本"/>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555.xml><?xml version="1.0" encoding="utf-8"?>
<p:tagLst xmlns:p="http://schemas.openxmlformats.org/presentationml/2006/main">
  <p:tag name="KSO_WM_UNIT_ISCONTENTSTITLE" val="0"/>
  <p:tag name="KSO_WM_UNIT_VALUE" val="21"/>
  <p:tag name="KSO_WM_UNIT_HIGHLIGHT" val="0"/>
  <p:tag name="KSO_WM_UNIT_COMPATIBLE" val="0"/>
  <p:tag name="KSO_WM_DIAGRAM_GROUP_CODE" val="n1-1"/>
  <p:tag name="KSO_WM_UNIT_TYPE" val="n_h_h_a"/>
  <p:tag name="KSO_WM_UNIT_INDEX" val="1_2_2_1"/>
  <p:tag name="KSO_WM_UNIT_ID" val="diagram20187453_4*n_h_h_a*1_2_2_1"/>
  <p:tag name="KSO_WM_TEMPLATE_CATEGORY" val="diagram"/>
  <p:tag name="KSO_WM_TEMPLATE_INDEX" val="20187453"/>
  <p:tag name="KSO_WM_UNIT_LAYERLEVEL" val="1_1_1_1"/>
  <p:tag name="KSO_WM_TAG_VERSION" val="1.0"/>
  <p:tag name="KSO_WM_BEAUTIFY_FLAG" val="#wm#"/>
  <p:tag name="KSO_WM_UNIT_PRESET_TEXT" val="单击此处添加文本"/>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556.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5_6"/>
  <p:tag name="KSO_WM_UNIT_ID" val="diagram20187453_4*n_h_h_i*1_2_5_6"/>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Lst>
</file>

<file path=ppt/tags/tag557.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2"/>
  <p:tag name="KSO_WM_UNIT_ID" val="diagram20187453_4*n_h_h_i*1_2_2_2"/>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558.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3_2"/>
  <p:tag name="KSO_WM_UNIT_ID" val="diagram20187453_4*n_h_h_i*1_2_3_2"/>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559.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4_2"/>
  <p:tag name="KSO_WM_UNIT_ID" val="diagram20187453_4*n_h_h_i*1_2_4_2"/>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60.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3"/>
  <p:tag name="KSO_WM_UNIT_ID" val="diagram20187453_4*n_h_h_i*1_2_1_3"/>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561.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2"/>
  <p:tag name="KSO_WM_UNIT_ID" val="diagram20187453_4*n_h_h_i*1_2_1_2"/>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62.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453_4*n_h_h_i*1_2_2_1"/>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63.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3_1"/>
  <p:tag name="KSO_WM_UNIT_ID" val="diagram20187453_4*n_h_h_i*1_2_3_1"/>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4_1"/>
  <p:tag name="KSO_WM_UNIT_ID" val="diagram20187453_4*n_h_h_i*1_2_4_1"/>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USESOURCEFORMAT_APPLY" val="1"/>
</p:tagLst>
</file>

<file path=ppt/tags/tag565.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5_1"/>
  <p:tag name="KSO_WM_UNIT_ID" val="diagram20187453_4*n_h_h_i*1_2_5_1"/>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566.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5_2"/>
  <p:tag name="KSO_WM_UNIT_ID" val="diagram20187453_4*n_h_h_i*1_2_5_2"/>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567.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5_3"/>
  <p:tag name="KSO_WM_UNIT_ID" val="diagram20187453_4*n_h_h_i*1_2_5_3"/>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568.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5_4"/>
  <p:tag name="KSO_WM_UNIT_ID" val="diagram20187453_4*n_h_h_i*1_2_5_4"/>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569.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5_5"/>
  <p:tag name="KSO_WM_UNIT_ID" val="diagram20187453_4*n_h_h_i*1_2_5_5"/>
  <p:tag name="KSO_WM_TEMPLATE_CATEGORY" val="diagram"/>
  <p:tag name="KSO_WM_TEMPLATE_INDEX" val="20187453"/>
  <p:tag name="KSO_WM_UNIT_LAYERLEVEL" val="1_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70.xml><?xml version="1.0" encoding="utf-8"?>
<p:tagLst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453_4*n_h_i*1_1_1"/>
  <p:tag name="KSO_WM_TEMPLATE_CATEGORY" val="diagram"/>
  <p:tag name="KSO_WM_TEMPLATE_INDEX" val="20187453"/>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71.xml><?xml version="1.0" encoding="utf-8"?>
<p:tagLst xmlns:p="http://schemas.openxmlformats.org/presentationml/2006/main">
  <p:tag name="KSO_WM_BEAUTIFY_FLAG" val="#wm#"/>
  <p:tag name="KSO_WM_TEMPLATE_CATEGORY" val="custom"/>
  <p:tag name="KSO_WM_TEMPLATE_INDEX" val="20193327"/>
  <p:tag name="KSO_WM_SLIDE_ITEM_CNT" val="5"/>
</p:tagLst>
</file>

<file path=ppt/tags/tag572.xml><?xml version="1.0" encoding="utf-8"?>
<p:tagLst xmlns:p="http://schemas.openxmlformats.org/presentationml/2006/main">
  <p:tag name="KSO_WM_UNIT_VALUE" val="1904*169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1373_1*d*1"/>
  <p:tag name="KSO_WM_TEMPLATE_CATEGORY" val="diagram"/>
  <p:tag name="KSO_WM_TEMPLATE_INDEX" val="20201373"/>
  <p:tag name="KSO_WM_UNIT_LAYERLEVEL" val="1"/>
  <p:tag name="KSO_WM_TAG_VERSION" val="1.0"/>
  <p:tag name="KSO_WM_BEAUTIFY_FLAG" val="#wm#"/>
  <p:tag name="KSO_WM_UNIT_USESOURCEFORMAT_APPLY" val="1"/>
</p:tagLst>
</file>

<file path=ppt/tags/tag573.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74.xml><?xml version="1.0" encoding="utf-8"?>
<p:tagLst xmlns:p="http://schemas.openxmlformats.org/presentationml/2006/main">
  <p:tag name="KSO_WM_BEAUTIFY_FLAG" val="#wm#"/>
  <p:tag name="KSO_WM_TEMPLATE_CATEGORY" val="custom"/>
  <p:tag name="KSO_WM_TEMPLATE_INDEX" val="20193327"/>
  <p:tag name="KSO_WM_SLIDE_ITEM_CNT" val="5"/>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576.xml><?xml version="1.0" encoding="utf-8"?>
<p:tagLst xmlns:p="http://schemas.openxmlformats.org/presentationml/2006/main">
  <p:tag name="KSO_WM_TEMPLATE_CATEGORY" val="diagram"/>
  <p:tag name="KSO_WM_TEMPLATE_INDEX" val="20186005"/>
  <p:tag name="KSO_WM_TAG_VERSION" val="1.0"/>
  <p:tag name="KSO_WM_UNIT_TYPE" val="l_h_f"/>
  <p:tag name="KSO_WM_UNIT_INDEX" val="1_1_1"/>
  <p:tag name="KSO_WM_UNIT_ID" val="diagram20186005_1*l_h_f*1_1_1"/>
  <p:tag name="KSO_WM_UNIT_LAYERLEVEL" val="1_1_1"/>
  <p:tag name="KSO_WM_UNIT_VALUE" val="152"/>
  <p:tag name="KSO_WM_UNIT_HIGHLIGHT" val="0"/>
  <p:tag name="KSO_WM_UNIT_COMPATIBLE" val="0"/>
  <p:tag name="KSO_WM_UNIT_CLEAR" val="0"/>
  <p:tag name="KSO_WM_BEAUTIFY_FLAG" val="#wm#"/>
  <p:tag name="KSO_WM_DIAGRAM_GROUP_CODE" val="l1-1"/>
  <p:tag name="KSO_WM_UNIT_PRESET_TEXT" val="1.单击要填充的形状；2.在“格式”选项卡上的“形状样式”组中，单击“形状填充”旁边的箭头，然后单击「图片或纹理填充」； 3.找到包含需要使用的图片的文件夹，单击该图片，然后单击“插入”；4.使用图片工具“裁剪”下拉菜单中的「填充」可对图片进行调整"/>
  <p:tag name="KSO_WM_UNIT_TEXT_FILL_FORE_SCHEMECOLOR_INDEX" val="13"/>
  <p:tag name="KSO_WM_UNIT_TEXT_FILL_TYPE" val="1"/>
  <p:tag name="KSO_WM_UNIT_USESOURCEFORMAT_APPLY" val="1"/>
</p:tagLst>
</file>

<file path=ppt/tags/tag577.xml><?xml version="1.0" encoding="utf-8"?>
<p:tagLst xmlns:p="http://schemas.openxmlformats.org/presentationml/2006/main">
  <p:tag name="KSO_WM_TEMPLATE_CATEGORY" val="diagram"/>
  <p:tag name="KSO_WM_TEMPLATE_INDEX" val="20186005"/>
  <p:tag name="KSO_WM_TAG_VERSION" val="1.0"/>
  <p:tag name="KSO_WM_UNIT_TYPE" val="l_h_a"/>
  <p:tag name="KSO_WM_UNIT_INDEX" val="1_1_1"/>
  <p:tag name="KSO_WM_UNIT_ID" val="diagram20186005_1*l_h_a*1_1_1"/>
  <p:tag name="KSO_WM_UNIT_LAYERLEVEL" val="1_1_1"/>
  <p:tag name="KSO_WM_UNIT_VALUE" val="27"/>
  <p:tag name="KSO_WM_UNIT_HIGHLIGHT" val="0"/>
  <p:tag name="KSO_WM_UNIT_COMPATIBLE" val="0"/>
  <p:tag name="KSO_WM_UNIT_CLEAR" val="0"/>
  <p:tag name="KSO_WM_BEAUTIFY_FLAG" val="#wm#"/>
  <p:tag name="KSO_WM_DIAGRAM_GROUP_CODE" val="l1-1"/>
  <p:tag name="KSO_WM_UNIT_PRESET_TEXT" val="请在形状中填充图片"/>
  <p:tag name="KSO_WM_UNIT_TEXT_FILL_FORE_SCHEMECOLOR_INDEX" val="5"/>
  <p:tag name="KSO_WM_UNIT_TEXT_FILL_TYPE" val="1"/>
  <p:tag name="KSO_WM_UNIT_USESOURCEFORMAT_APPLY" val="1"/>
</p:tagLst>
</file>

<file path=ppt/tags/tag578.xml><?xml version="1.0" encoding="utf-8"?>
<p:tagLst xmlns:p="http://schemas.openxmlformats.org/presentationml/2006/main">
  <p:tag name="KSO_WM_TEMPLATE_CATEGORY" val="diagram"/>
  <p:tag name="KSO_WM_TEMPLATE_INDEX" val="20186005"/>
  <p:tag name="KSO_WM_TAG_VERSION" val="1.0"/>
  <p:tag name="KSO_WM_UNIT_TYPE" val="l_h_i"/>
  <p:tag name="KSO_WM_UNIT_INDEX" val="1_1_1"/>
  <p:tag name="KSO_WM_UNIT_ID" val="diagram20186005_1*l_h_i*1_1_1"/>
  <p:tag name="KSO_WM_UNIT_LAYERLEVEL" val="1_1_1"/>
  <p:tag name="KSO_WM_BEAUTIFY_FLAG" val="#wm#"/>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579.xml><?xml version="1.0" encoding="utf-8"?>
<p:tagLst xmlns:p="http://schemas.openxmlformats.org/presentationml/2006/main">
  <p:tag name="KSO_WM_TEMPLATE_CATEGORY" val="diagram"/>
  <p:tag name="KSO_WM_TEMPLATE_INDEX" val="20186005"/>
  <p:tag name="KSO_WM_TAG_VERSION" val="1.0"/>
  <p:tag name="KSO_WM_UNIT_TYPE" val="l_h_i"/>
  <p:tag name="KSO_WM_UNIT_INDEX" val="1_2_1"/>
  <p:tag name="KSO_WM_UNIT_ID" val="diagram20186005_1*l_h_i*1_2_1"/>
  <p:tag name="KSO_WM_UNIT_LAYERLEVEL" val="1_1_1"/>
  <p:tag name="KSO_WM_BEAUTIFY_FLAG" val="#wm#"/>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80.xml><?xml version="1.0" encoding="utf-8"?>
<p:tagLst xmlns:p="http://schemas.openxmlformats.org/presentationml/2006/main">
  <p:tag name="KSO_WM_TEMPLATE_CATEGORY" val="diagram"/>
  <p:tag name="KSO_WM_TEMPLATE_INDEX" val="20186005"/>
  <p:tag name="KSO_WM_TAG_VERSION" val="1.0"/>
  <p:tag name="KSO_WM_UNIT_TYPE" val="l_i"/>
  <p:tag name="KSO_WM_UNIT_INDEX" val="1_3"/>
  <p:tag name="KSO_WM_UNIT_ID" val="diagram20186005_1*l_i*1_3"/>
  <p:tag name="KSO_WM_UNIT_LAYERLEVEL" val="1_1"/>
  <p:tag name="KSO_WM_BEAUTIFY_FLAG" val="#wm#"/>
  <p:tag name="KSO_WM_DIAGRAM_GROUP_CODE" val="l1-1"/>
  <p:tag name="KSO_WM_UNIT_LINE_FORE_SCHEMECOLOR_INDEX" val="14"/>
  <p:tag name="KSO_WM_UNIT_LINE_FILL_TYPE" val="2"/>
  <p:tag name="KSO_WM_UNIT_USESOURCEFORMAT_APPLY" val="1"/>
</p:tagLst>
</file>

<file path=ppt/tags/tag581.xml><?xml version="1.0" encoding="utf-8"?>
<p:tagLst xmlns:p="http://schemas.openxmlformats.org/presentationml/2006/main">
  <p:tag name="KSO_WM_TEMPLATE_CATEGORY" val="diagram"/>
  <p:tag name="KSO_WM_TEMPLATE_INDEX" val="20186005"/>
  <p:tag name="KSO_WM_TAG_VERSION" val="1.0"/>
  <p:tag name="KSO_WM_UNIT_TYPE" val="l_h_f"/>
  <p:tag name="KSO_WM_UNIT_INDEX" val="1_2_1"/>
  <p:tag name="KSO_WM_UNIT_ID" val="diagram20186005_1*l_h_f*1_2_1"/>
  <p:tag name="KSO_WM_UNIT_LAYERLEVEL" val="1_1_1"/>
  <p:tag name="KSO_WM_UNIT_VALUE" val="102"/>
  <p:tag name="KSO_WM_UNIT_HIGHLIGHT" val="0"/>
  <p:tag name="KSO_WM_UNIT_COMPATIBLE" val="0"/>
  <p:tag name="KSO_WM_UNIT_CLEAR" val="0"/>
  <p:tag name="KSO_WM_BEAUTIFY_FLAG" val="#wm#"/>
  <p:tag name="KSO_WM_DIAGRAM_GROUP_CODE" val="l1-1"/>
  <p:tag name="KSO_WM_UNIT_PRESET_TEXT" val="1.选中PPT页面中图示里的图标（可按住shift键多选）；2.在iSlide菜单面板打开“图标库”，单击左键即可进行替换操作；可以将PPT中绘制的任何形状替换为iSlide图标库中的图标；所有使用iSlide插入的图标均为矢量格式；所有单独的图标或图形（非组合）均可以使用iSlide图标库功能一键替换为图标"/>
  <p:tag name="KSO_WM_UNIT_TEXT_FILL_FORE_SCHEMECOLOR_INDEX" val="13"/>
  <p:tag name="KSO_WM_UNIT_TEXT_FILL_TYPE" val="1"/>
  <p:tag name="KSO_WM_UNIT_USESOURCEFORMAT_APPLY" val="1"/>
</p:tagLst>
</file>

<file path=ppt/tags/tag582.xml><?xml version="1.0" encoding="utf-8"?>
<p:tagLst xmlns:p="http://schemas.openxmlformats.org/presentationml/2006/main">
  <p:tag name="KSO_WM_TEMPLATE_CATEGORY" val="diagram"/>
  <p:tag name="KSO_WM_TEMPLATE_INDEX" val="20186005"/>
  <p:tag name="KSO_WM_TAG_VERSION" val="1.0"/>
  <p:tag name="KSO_WM_UNIT_TYPE" val="l_h_a"/>
  <p:tag name="KSO_WM_UNIT_INDEX" val="1_2_1"/>
  <p:tag name="KSO_WM_UNIT_ID" val="diagram20186005_1*l_h_a*1_2_1"/>
  <p:tag name="KSO_WM_UNIT_LAYERLEVEL" val="1_1_1"/>
  <p:tag name="KSO_WM_UNIT_VALUE" val="27"/>
  <p:tag name="KSO_WM_UNIT_HIGHLIGHT" val="0"/>
  <p:tag name="KSO_WM_UNIT_COMPATIBLE" val="0"/>
  <p:tag name="KSO_WM_UNIT_CLEAR" val="0"/>
  <p:tag name="KSO_WM_BEAUTIFY_FLAG" val="#wm#"/>
  <p:tag name="KSO_WM_DIAGRAM_GROUP_CODE" val="l1-1"/>
  <p:tag name="KSO_WM_UNIT_PRESET_TEXT" val="替换图示中的图标"/>
  <p:tag name="KSO_WM_UNIT_TEXT_FILL_FORE_SCHEMECOLOR_INDEX" val="5"/>
  <p:tag name="KSO_WM_UNIT_TEXT_FILL_TYPE" val="1"/>
  <p:tag name="KSO_WM_UNIT_USESOURCEFORMAT_APPLY" val="1"/>
</p:tagLst>
</file>

<file path=ppt/tags/tag583.xml><?xml version="1.0" encoding="utf-8"?>
<p:tagLst xmlns:p="http://schemas.openxmlformats.org/presentationml/2006/main">
  <p:tag name="KSO_WM_BEAUTIFY_FLAG" val="#wm#"/>
  <p:tag name="KSO_WM_TEMPLATE_CATEGORY" val="custom"/>
  <p:tag name="KSO_WM_TEMPLATE_INDEX" val="20193327"/>
</p:tagLst>
</file>

<file path=ppt/tags/tag584.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h_f"/>
  <p:tag name="KSO_WM_UNIT_INDEX" val="1_1_1"/>
  <p:tag name="KSO_WM_UNIT_LAYERLEVEL" val="1_1_1"/>
  <p:tag name="KSO_WM_UNIT_VALUE" val="130"/>
  <p:tag name="KSO_WM_UNIT_HIGHLIGHT" val="0"/>
  <p:tag name="KSO_WM_UNIT_COMPATIBLE" val="0"/>
  <p:tag name="KSO_WM_UNIT_CLEAR" val="0"/>
  <p:tag name="KSO_WM_UNIT_PRESET_TEXT_INDEX" val="4"/>
  <p:tag name="KSO_WM_UNIT_PRESET_TEXT_LEN" val="26"/>
  <p:tag name="KSO_WM_DIAGRAM_GROUP_CODE" val="l1-1"/>
  <p:tag name="KSO_WM_UNIT_ID" val="diagram20168801_2*l_h_f*1_1_1"/>
  <p:tag name="KSO_WM_UNIT_FILL_FORE_SCHEMECOLOR_INDEX" val="13"/>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0"/>
</p:tagLst>
</file>

<file path=ppt/tags/tag585.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h_a"/>
  <p:tag name="KSO_WM_UNIT_INDEX" val="1_1_1"/>
  <p:tag name="KSO_WM_UNIT_LAYERLEVEL" val="1_1_1"/>
  <p:tag name="KSO_WM_UNIT_VALUE" val="19"/>
  <p:tag name="KSO_WM_UNIT_HIGHLIGHT" val="0"/>
  <p:tag name="KSO_WM_UNIT_COMPATIBLE" val="0"/>
  <p:tag name="KSO_WM_UNIT_CLEAR" val="0"/>
  <p:tag name="KSO_WM_UNIT_PRESET_TEXT_INDEX" val="3"/>
  <p:tag name="KSO_WM_UNIT_PRESET_TEXT_LEN" val="5"/>
  <p:tag name="KSO_WM_DIAGRAM_GROUP_CODE" val="l1-1"/>
  <p:tag name="KSO_WM_UNIT_ID" val="diagram20168801_2*l_h_a*1_1_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586.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h_f"/>
  <p:tag name="KSO_WM_UNIT_INDEX" val="1_2_1"/>
  <p:tag name="KSO_WM_UNIT_LAYERLEVEL" val="1_1_1"/>
  <p:tag name="KSO_WM_UNIT_VALUE" val="130"/>
  <p:tag name="KSO_WM_UNIT_HIGHLIGHT" val="0"/>
  <p:tag name="KSO_WM_UNIT_COMPATIBLE" val="0"/>
  <p:tag name="KSO_WM_UNIT_CLEAR" val="0"/>
  <p:tag name="KSO_WM_UNIT_PRESET_TEXT_INDEX" val="4"/>
  <p:tag name="KSO_WM_UNIT_PRESET_TEXT_LEN" val="26"/>
  <p:tag name="KSO_WM_DIAGRAM_GROUP_CODE" val="l1-1"/>
  <p:tag name="KSO_WM_UNIT_ID" val="diagram20168801_2*l_h_f*1_2_1"/>
  <p:tag name="KSO_WM_UNIT_FILL_FORE_SCHEMECOLOR_INDEX" val="13"/>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0"/>
</p:tagLst>
</file>

<file path=ppt/tags/tag587.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h_a"/>
  <p:tag name="KSO_WM_UNIT_INDEX" val="1_2_1"/>
  <p:tag name="KSO_WM_UNIT_LAYERLEVEL" val="1_1_1"/>
  <p:tag name="KSO_WM_UNIT_VALUE" val="19"/>
  <p:tag name="KSO_WM_UNIT_HIGHLIGHT" val="0"/>
  <p:tag name="KSO_WM_UNIT_COMPATIBLE" val="0"/>
  <p:tag name="KSO_WM_UNIT_CLEAR" val="0"/>
  <p:tag name="KSO_WM_UNIT_PRESET_TEXT_INDEX" val="3"/>
  <p:tag name="KSO_WM_UNIT_PRESET_TEXT_LEN" val="5"/>
  <p:tag name="KSO_WM_DIAGRAM_GROUP_CODE" val="l1-1"/>
  <p:tag name="KSO_WM_UNIT_ID" val="diagram20168801_2*l_h_a*1_2_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588.xml><?xml version="1.0" encoding="utf-8"?>
<p:tagLst xmlns:p="http://schemas.openxmlformats.org/presentationml/2006/main">
  <p:tag name="KSO_WM_TAG_VERSION" val="1.0"/>
  <p:tag name="KSO_WM_BEAUTIFY_FLAG" val="#wm#"/>
  <p:tag name="KSO_WM_UNIT_TYPE" val="i"/>
  <p:tag name="KSO_WM_UNIT_ID" val="diagram20168801_2*i*5"/>
  <p:tag name="KSO_WM_TEMPLATE_CATEGORY" val="diagram"/>
  <p:tag name="KSO_WM_TEMPLATE_INDEX" val="20168801"/>
  <p:tag name="KSO_WM_UNIT_INDEX" val="5"/>
</p:tagLst>
</file>

<file path=ppt/tags/tag589.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i"/>
  <p:tag name="KSO_WM_UNIT_INDEX" val="1_1"/>
  <p:tag name="KSO_WM_UNIT_ID" val="diagram20168801_2*l_i*1_1"/>
  <p:tag name="KSO_WM_UNIT_LAYERLEVEL" val="1_1"/>
  <p:tag name="KSO_WM_DIAGRAM_GROUP_CODE" val="l1-1"/>
  <p:tag name="KSO_WM_UNIT_FILL_FORE_SCHEMECOLOR_INDEX" val="7"/>
  <p:tag name="KSO_WM_UNIT_FILL_TYPE" val="1"/>
  <p:tag name="KSO_WM_UNIT_USESOURCEFORMAT_APPLY" val="1"/>
  <p:tag name="KSO_WM_UNIT_DIAGRAM_SCHEMECOLOR_ID" val="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0.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i"/>
  <p:tag name="KSO_WM_UNIT_INDEX" val="1_2"/>
  <p:tag name="KSO_WM_UNIT_ID" val="diagram20168801_2*l_i*1_2"/>
  <p:tag name="KSO_WM_UNIT_LAYERLEVEL" val="1_1"/>
  <p:tag name="KSO_WM_DIAGRAM_GROUP_CODE" val="l1-1"/>
  <p:tag name="KSO_WM_UNIT_FILL_FORE_SCHEMECOLOR_INDEX" val="6"/>
  <p:tag name="KSO_WM_UNIT_FILL_TYPE" val="1"/>
  <p:tag name="KSO_WM_UNIT_USESOURCEFORMAT_APPLY" val="1"/>
  <p:tag name="KSO_WM_UNIT_DIAGRAM_SCHEMECOLOR_ID" val="0"/>
</p:tagLst>
</file>

<file path=ppt/tags/tag591.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i"/>
  <p:tag name="KSO_WM_UNIT_INDEX" val="1_3"/>
  <p:tag name="KSO_WM_UNIT_ID" val="diagram20168801_2*l_i*1_3"/>
  <p:tag name="KSO_WM_UNIT_LAYERLEVEL" val="1_1"/>
  <p:tag name="KSO_WM_DIAGRAM_GROUP_CODE" val="l1-1"/>
  <p:tag name="KSO_WM_UNIT_FILL_FORE_SCHEMECOLOR_INDEX" val="7"/>
  <p:tag name="KSO_WM_UNIT_FILL_TYPE" val="1"/>
  <p:tag name="KSO_WM_UNIT_USESOURCEFORMAT_APPLY" val="1"/>
  <p:tag name="KSO_WM_UNIT_DIAGRAM_SCHEMECOLOR_ID" val="0"/>
</p:tagLst>
</file>

<file path=ppt/tags/tag592.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i"/>
  <p:tag name="KSO_WM_UNIT_INDEX" val="1_4"/>
  <p:tag name="KSO_WM_UNIT_ID" val="diagram20168801_2*l_i*1_4"/>
  <p:tag name="KSO_WM_UNIT_LAYERLEVEL" val="1_1"/>
  <p:tag name="KSO_WM_DIAGRAM_GROUP_CODE" val="l1-1"/>
  <p:tag name="KSO_WM_UNIT_FILL_FORE_SCHEMECOLOR_INDEX" val="7"/>
  <p:tag name="KSO_WM_UNIT_FILL_TYPE" val="1"/>
  <p:tag name="KSO_WM_UNIT_USESOURCEFORMAT_APPLY" val="1"/>
  <p:tag name="KSO_WM_UNIT_DIAGRAM_SCHEMECOLOR_ID" val="0"/>
</p:tagLst>
</file>

<file path=ppt/tags/tag593.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i"/>
  <p:tag name="KSO_WM_UNIT_INDEX" val="1_5"/>
  <p:tag name="KSO_WM_UNIT_ID" val="diagram20168801_2*l_i*1_5"/>
  <p:tag name="KSO_WM_UNIT_LAYERLEVEL" val="1_1"/>
  <p:tag name="KSO_WM_DIAGRAM_GROUP_CODE" val="l1-1"/>
  <p:tag name="KSO_WM_UNIT_FILL_FORE_SCHEMECOLOR_INDEX" val="5"/>
  <p:tag name="KSO_WM_UNIT_FILL_TYPE" val="1"/>
  <p:tag name="KSO_WM_UNIT_USESOURCEFORMAT_APPLY" val="1"/>
  <p:tag name="KSO_WM_UNIT_DIAGRAM_SCHEMECOLOR_ID" val="0"/>
</p:tagLst>
</file>

<file path=ppt/tags/tag594.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i"/>
  <p:tag name="KSO_WM_UNIT_INDEX" val="1_6"/>
  <p:tag name="KSO_WM_UNIT_ID" val="diagram20168801_2*l_i*1_6"/>
  <p:tag name="KSO_WM_UNIT_LAYERLEVEL" val="1_1"/>
  <p:tag name="KSO_WM_DIAGRAM_GROUP_CODE" val="l1-1"/>
  <p:tag name="KSO_WM_UNIT_FILL_FORE_SCHEMECOLOR_INDEX" val="5"/>
  <p:tag name="KSO_WM_UNIT_FILL_TYPE" val="1"/>
  <p:tag name="KSO_WM_UNIT_USESOURCEFORMAT_APPLY" val="1"/>
  <p:tag name="KSO_WM_UNIT_DIAGRAM_SCHEMECOLOR_ID" val="0"/>
</p:tagLst>
</file>

<file path=ppt/tags/tag595.xml><?xml version="1.0" encoding="utf-8"?>
<p:tagLst xmlns:p="http://schemas.openxmlformats.org/presentationml/2006/main">
  <p:tag name="KSO_WM_TAG_VERSION" val="1.0"/>
  <p:tag name="KSO_WM_BEAUTIFY_FLAG" val="#wm#"/>
  <p:tag name="KSO_WM_TEMPLATE_CATEGORY" val="diagram"/>
  <p:tag name="KSO_WM_TEMPLATE_INDEX" val="20168801"/>
  <p:tag name="KSO_WM_UNIT_TYPE" val="l_i"/>
  <p:tag name="KSO_WM_UNIT_INDEX" val="1_7"/>
  <p:tag name="KSO_WM_UNIT_ID" val="diagram20168801_2*l_i*1_7"/>
  <p:tag name="KSO_WM_UNIT_LAYERLEVEL" val="1_1"/>
  <p:tag name="KSO_WM_DIAGRAM_GROUP_CODE" val="l1-1"/>
  <p:tag name="KSO_WM_UNIT_FILL_FORE_SCHEMECOLOR_INDEX" val="5"/>
  <p:tag name="KSO_WM_UNIT_FILL_TYPE" val="1"/>
  <p:tag name="KSO_WM_UNIT_USESOURCEFORMAT_APPLY" val="1"/>
  <p:tag name="KSO_WM_UNIT_DIAGRAM_SCHEMECOLOR_ID" val="0"/>
</p:tagLst>
</file>

<file path=ppt/tags/tag596.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597.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98.xml><?xml version="1.0" encoding="utf-8"?>
<p:tagLst xmlns:p="http://schemas.openxmlformats.org/presentationml/2006/main">
  <p:tag name="KSO_WM_TAG_VERSION" val="1.0"/>
  <p:tag name="KSO_WM_TEMPLATE_CATEGORY" val="diagram"/>
  <p:tag name="KSO_WM_TEMPLATE_INDEX" val="29"/>
  <p:tag name="KSO_WM_UNIT_TYPE" val="l_h_i"/>
  <p:tag name="KSO_WM_UNIT_INDEX" val="1_1_1"/>
  <p:tag name="KSO_WM_UNIT_ID" val="diagram29_2*l_h_i*1_1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5"/>
  <p:tag name="KSO_WM_UNIT_FILL_TYPE" val="1"/>
  <p:tag name="KSO_WM_UNIT_SHADOW_SCHEMECOLOR_INDEX" val="13"/>
  <p:tag name="KSO_WM_UNIT_TEXT_FILL_FORE_SCHEMECOLOR_INDEX" val="14"/>
  <p:tag name="KSO_WM_UNIT_TEXT_FILL_TYPE" val="1"/>
  <p:tag name="KSO_WM_UNIT_USESOURCEFORMAT_APPLY" val="0"/>
</p:tagLst>
</file>

<file path=ppt/tags/tag599.xml><?xml version="1.0" encoding="utf-8"?>
<p:tagLst xmlns:p="http://schemas.openxmlformats.org/presentationml/2006/main">
  <p:tag name="KSO_WM_TAG_VERSION" val="1.0"/>
  <p:tag name="KSO_WM_TEMPLATE_CATEGORY" val="diagram"/>
  <p:tag name="KSO_WM_TEMPLATE_INDEX" val="29"/>
  <p:tag name="KSO_WM_UNIT_TYPE" val="l_h_f"/>
  <p:tag name="KSO_WM_UNIT_INDEX" val="1_1_1"/>
  <p:tag name="KSO_WM_UNIT_ID" val="diagram29_2*l_h_f*1_1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0.xml><?xml version="1.0" encoding="utf-8"?>
<p:tagLst xmlns:p="http://schemas.openxmlformats.org/presentationml/2006/main">
  <p:tag name="KSO_WM_TAG_VERSION" val="1.0"/>
  <p:tag name="KSO_WM_TEMPLATE_CATEGORY" val="diagram"/>
  <p:tag name="KSO_WM_TEMPLATE_INDEX" val="29"/>
  <p:tag name="KSO_WM_UNIT_TYPE" val="l_h_i"/>
  <p:tag name="KSO_WM_UNIT_INDEX" val="1_2_1"/>
  <p:tag name="KSO_WM_UNIT_ID" val="diagram29_2*l_h_i*1_2_1"/>
  <p:tag name="KSO_WM_UNIT_LAYERLEVEL" val="1_1_1"/>
  <p:tag name="KSO_WM_UNIT_HIGHLIGHT" val="0"/>
  <p:tag name="KSO_WM_UNIT_COMPATIBLE" val="0"/>
  <p:tag name="KSO_WM_BEAUTIFY_FLAG" val="#wm#"/>
  <p:tag name="KSO_WM_DIAGRAM_GROUP_CODE" val="l1-1"/>
  <p:tag name="KSO_WM_UNIT_DIAGRAM_ISNUMVISUAL" val="0"/>
  <p:tag name="KSO_WM_UNIT_DIAGRAM_ISREFERUNIT" val="0"/>
  <p:tag name="KSO_WM_UNIT_FILL_FORE_SCHEMECOLOR_INDEX" val="6"/>
  <p:tag name="KSO_WM_UNIT_FILL_TYPE" val="1"/>
  <p:tag name="KSO_WM_UNIT_SHADOW_SCHEMECOLOR_INDEX" val="13"/>
  <p:tag name="KSO_WM_UNIT_TEXT_FILL_FORE_SCHEMECOLOR_INDEX" val="14"/>
  <p:tag name="KSO_WM_UNIT_TEXT_FILL_TYPE" val="1"/>
  <p:tag name="KSO_WM_UNIT_USESOURCEFORMAT_APPLY" val="0"/>
</p:tagLst>
</file>

<file path=ppt/tags/tag601.xml><?xml version="1.0" encoding="utf-8"?>
<p:tagLst xmlns:p="http://schemas.openxmlformats.org/presentationml/2006/main">
  <p:tag name="KSO_WM_TAG_VERSION" val="1.0"/>
  <p:tag name="KSO_WM_TEMPLATE_CATEGORY" val="diagram"/>
  <p:tag name="KSO_WM_TEMPLATE_INDEX" val="29"/>
  <p:tag name="KSO_WM_UNIT_TYPE" val="l_h_f"/>
  <p:tag name="KSO_WM_UNIT_INDEX" val="1_2_1"/>
  <p:tag name="KSO_WM_UNIT_ID" val="diagram29_2*l_h_f*1_2_1"/>
  <p:tag name="KSO_WM_UNIT_LAYERLEVEL" val="1_1_1"/>
  <p:tag name="KSO_WM_UNIT_HIGHLIGHT" val="0"/>
  <p:tag name="KSO_WM_UNIT_COMPATIBLE" val="0"/>
  <p:tag name="KSO_WM_BEAUTIFY_FLAG" val="#wm#"/>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 name="KSO_WM_UNIT_USESOURCEFORMAT_APPLY" val="0"/>
</p:tagLst>
</file>

<file path=ppt/tags/tag60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9_2*l_h_a*1_1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0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9_2*l_h_a*1_2_1"/>
  <p:tag name="KSO_WM_TEMPLATE_CATEGORY" val="diagram"/>
  <p:tag name="KSO_WM_TEMPLATE_INDEX" val="2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04.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2"/>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2"/>
  <p:tag name="KSO_WM_UNIT_ID" val="diagram20200127_5*q_h_i*1_6_2"/>
  <p:tag name="KSO_WM_TEMPLATE_CATEGORY" val="diagram"/>
  <p:tag name="KSO_WM_TEMPLATE_INDEX" val="2020012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00127_5*q_h_i*1_5_2"/>
  <p:tag name="KSO_WM_TEMPLATE_CATEGORY" val="diagram"/>
  <p:tag name="KSO_WM_TEMPLATE_INDEX" val="2020012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00127_5*q_h_i*1_4_2"/>
  <p:tag name="KSO_WM_TEMPLATE_CATEGORY" val="diagram"/>
  <p:tag name="KSO_WM_TEMPLATE_INDEX" val="2020012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00127_5*q_h_i*1_3_2"/>
  <p:tag name="KSO_WM_TEMPLATE_CATEGORY" val="diagram"/>
  <p:tag name="KSO_WM_TEMPLATE_INDEX" val="2020012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0127_5*q_h_i*1_2_2"/>
  <p:tag name="KSO_WM_TEMPLATE_CATEGORY" val="diagram"/>
  <p:tag name="KSO_WM_TEMPLATE_INDEX" val="2020012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0127_5*q_h_i*1_1_2"/>
  <p:tag name="KSO_WM_TEMPLATE_CATEGORY" val="diagram"/>
  <p:tag name="KSO_WM_TEMPLATE_INDEX" val="202001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1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27_5*q_h_a*1_1_1"/>
  <p:tag name="KSO_WM_TEMPLATE_CATEGORY" val="diagram"/>
  <p:tag name="KSO_WM_TEMPLATE_INDEX" val="20200127"/>
  <p:tag name="KSO_WM_UNIT_LAYERLEVEL" val="1_1_1"/>
  <p:tag name="KSO_WM_TAG_VERSION" val="1.0"/>
  <p:tag name="KSO_WM_BEAUTIFY_FLAG" val="#wm#"/>
  <p:tag name="KSO_WM_UNIT_PRESET_TEXT" val="添加标题"/>
  <p:tag name="KSO_WM_UNIT_VALUE" val="6"/>
  <p:tag name="KSO_WM_UNIT_TEXT_FILL_FORE_SCHEMECOLOR_INDEX" val="14"/>
  <p:tag name="KSO_WM_UNIT_TEXT_FILL_TYPE" val="1"/>
  <p:tag name="KSO_WM_UNIT_USESOURCEFORMAT_APPLY" val="1"/>
</p:tagLst>
</file>

<file path=ppt/tags/tag61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27_5*q_h_f*1_1_1"/>
  <p:tag name="KSO_WM_TEMPLATE_CATEGORY" val="diagram"/>
  <p:tag name="KSO_WM_TEMPLATE_INDEX" val="20200127"/>
  <p:tag name="KSO_WM_UNIT_LAYERLEVEL" val="1_1_1"/>
  <p:tag name="KSO_WM_TAG_VERSION" val="1.0"/>
  <p:tag name="KSO_WM_BEAUTIFY_FLAG" val="#wm#"/>
  <p:tag name="KSO_WM_UNIT_PRESET_TEXT" val="单击此处添加文本具体内容"/>
  <p:tag name="KSO_WM_UNIT_VALUE" val="18"/>
  <p:tag name="KSO_WM_UNIT_TEXT_FILL_FORE_SCHEMECOLOR_INDEX" val="14"/>
  <p:tag name="KSO_WM_UNIT_TEXT_FILL_TYPE" val="1"/>
  <p:tag name="KSO_WM_UNIT_USESOURCEFORMAT_APPLY" val="1"/>
</p:tagLst>
</file>

<file path=ppt/tags/tag61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00127_5*q_h_a*1_3_1"/>
  <p:tag name="KSO_WM_TEMPLATE_CATEGORY" val="diagram"/>
  <p:tag name="KSO_WM_TEMPLATE_INDEX" val="20200127"/>
  <p:tag name="KSO_WM_UNIT_LAYERLEVEL" val="1_1_1"/>
  <p:tag name="KSO_WM_TAG_VERSION" val="1.0"/>
  <p:tag name="KSO_WM_BEAUTIFY_FLAG" val="#wm#"/>
  <p:tag name="KSO_WM_UNIT_VALUE" val="6"/>
  <p:tag name="KSO_WM_UNIT_PRESET_TEXT" val="添加标题"/>
  <p:tag name="KSO_WM_UNIT_TEXT_FILL_FORE_SCHEMECOLOR_INDEX" val="14"/>
  <p:tag name="KSO_WM_UNIT_TEXT_FILL_TYPE" val="1"/>
  <p:tag name="KSO_WM_UNIT_USESOURCEFORMAT_APPLY" val="1"/>
</p:tagLst>
</file>

<file path=ppt/tags/tag61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0127_5*q_h_f*1_3_1"/>
  <p:tag name="KSO_WM_TEMPLATE_CATEGORY" val="diagram"/>
  <p:tag name="KSO_WM_TEMPLATE_INDEX" val="20200127"/>
  <p:tag name="KSO_WM_UNIT_LAYERLEVEL" val="1_1_1"/>
  <p:tag name="KSO_WM_TAG_VERSION" val="1.0"/>
  <p:tag name="KSO_WM_BEAUTIFY_FLAG" val="#wm#"/>
  <p:tag name="KSO_WM_UNIT_VALUE" val="18"/>
  <p:tag name="KSO_WM_UNIT_PRESET_TEXT" val="单击此处添加文本具体内容"/>
  <p:tag name="KSO_WM_UNIT_TEXT_FILL_FORE_SCHEMECOLOR_INDEX" val="14"/>
  <p:tag name="KSO_WM_UNIT_TEXT_FILL_TYPE" val="1"/>
  <p:tag name="KSO_WM_UNIT_USESOURCEFORMAT_APPLY" val="1"/>
</p:tagLst>
</file>

<file path=ppt/tags/tag61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00127_5*q_h_a*1_4_1"/>
  <p:tag name="KSO_WM_TEMPLATE_CATEGORY" val="diagram"/>
  <p:tag name="KSO_WM_TEMPLATE_INDEX" val="20200127"/>
  <p:tag name="KSO_WM_UNIT_LAYERLEVEL" val="1_1_1"/>
  <p:tag name="KSO_WM_TAG_VERSION" val="1.0"/>
  <p:tag name="KSO_WM_BEAUTIFY_FLAG" val="#wm#"/>
  <p:tag name="KSO_WM_UNIT_PRESET_TEXT" val="添加标题"/>
  <p:tag name="KSO_WM_UNIT_VALUE" val="6"/>
  <p:tag name="KSO_WM_UNIT_TEXT_FILL_FORE_SCHEMECOLOR_INDEX" val="14"/>
  <p:tag name="KSO_WM_UNIT_TEXT_FILL_TYPE" val="1"/>
  <p:tag name="KSO_WM_UNIT_USESOURCEFORMAT_APPLY" val="1"/>
</p:tagLst>
</file>

<file path=ppt/tags/tag61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00127_5*q_h_f*1_4_1"/>
  <p:tag name="KSO_WM_TEMPLATE_CATEGORY" val="diagram"/>
  <p:tag name="KSO_WM_TEMPLATE_INDEX" val="20200127"/>
  <p:tag name="KSO_WM_UNIT_LAYERLEVEL" val="1_1_1"/>
  <p:tag name="KSO_WM_TAG_VERSION" val="1.0"/>
  <p:tag name="KSO_WM_BEAUTIFY_FLAG" val="#wm#"/>
  <p:tag name="KSO_WM_UNIT_PRESET_TEXT" val="单击此处添加文本具体内容"/>
  <p:tag name="KSO_WM_UNIT_VALUE" val="18"/>
  <p:tag name="KSO_WM_UNIT_TEXT_FILL_FORE_SCHEMECOLOR_INDEX" val="14"/>
  <p:tag name="KSO_WM_UNIT_TEXT_FILL_TYPE" val="1"/>
  <p:tag name="KSO_WM_UNIT_USESOURCEFORMAT_APPLY" val="1"/>
</p:tagLst>
</file>

<file path=ppt/tags/tag61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00127_5*q_h_a*1_6_1"/>
  <p:tag name="KSO_WM_TEMPLATE_CATEGORY" val="diagram"/>
  <p:tag name="KSO_WM_TEMPLATE_INDEX" val="20200127"/>
  <p:tag name="KSO_WM_UNIT_LAYERLEVEL" val="1_1_1"/>
  <p:tag name="KSO_WM_TAG_VERSION" val="1.0"/>
  <p:tag name="KSO_WM_BEAUTIFY_FLAG" val="#wm#"/>
  <p:tag name="KSO_WM_UNIT_PRESET_TEXT" val="添加标题"/>
  <p:tag name="KSO_WM_UNIT_VALUE" val="6"/>
  <p:tag name="KSO_WM_UNIT_TEXT_FILL_FORE_SCHEMECOLOR_INDEX" val="14"/>
  <p:tag name="KSO_WM_UNIT_TEXT_FILL_TYPE" val="1"/>
  <p:tag name="KSO_WM_UNIT_USESOURCEFORMAT_APPLY" val="1"/>
</p:tagLst>
</file>

<file path=ppt/tags/tag61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6_1"/>
  <p:tag name="KSO_WM_UNIT_ID" val="diagram20200127_5*q_h_f*1_6_1"/>
  <p:tag name="KSO_WM_TEMPLATE_CATEGORY" val="diagram"/>
  <p:tag name="KSO_WM_TEMPLATE_INDEX" val="20200127"/>
  <p:tag name="KSO_WM_UNIT_LAYERLEVEL" val="1_1_1"/>
  <p:tag name="KSO_WM_TAG_VERSION" val="1.0"/>
  <p:tag name="KSO_WM_BEAUTIFY_FLAG" val="#wm#"/>
  <p:tag name="KSO_WM_UNIT_PRESET_TEXT" val="单击此处添加文本具体内容"/>
  <p:tag name="KSO_WM_UNIT_VALUE" val="18"/>
  <p:tag name="KSO_WM_UNIT_TEXT_FILL_FORE_SCHEMECOLOR_INDEX" val="14"/>
  <p:tag name="KSO_WM_UNIT_TEXT_FILL_TYPE" val="1"/>
  <p:tag name="KSO_WM_UNIT_USESOURCEFORMAT_APPLY" val="1"/>
</p:tagLst>
</file>

<file path=ppt/tags/tag61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00127_5*q_h_a*1_5_1"/>
  <p:tag name="KSO_WM_TEMPLATE_CATEGORY" val="diagram"/>
  <p:tag name="KSO_WM_TEMPLATE_INDEX" val="20200127"/>
  <p:tag name="KSO_WM_UNIT_LAYERLEVEL" val="1_1_1"/>
  <p:tag name="KSO_WM_TAG_VERSION" val="1.0"/>
  <p:tag name="KSO_WM_BEAUTIFY_FLAG" val="#wm#"/>
  <p:tag name="KSO_WM_UNIT_PRESET_TEXT" val="添加标题"/>
  <p:tag name="KSO_WM_UNIT_VALUE" val="6"/>
  <p:tag name="KSO_WM_UNIT_TEXT_FILL_FORE_SCHEMECOLOR_INDEX" val="14"/>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00127_5*q_h_f*1_5_1"/>
  <p:tag name="KSO_WM_TEMPLATE_CATEGORY" val="diagram"/>
  <p:tag name="KSO_WM_TEMPLATE_INDEX" val="20200127"/>
  <p:tag name="KSO_WM_UNIT_LAYERLEVEL" val="1_1_1"/>
  <p:tag name="KSO_WM_TAG_VERSION" val="1.0"/>
  <p:tag name="KSO_WM_BEAUTIFY_FLAG" val="#wm#"/>
  <p:tag name="KSO_WM_UNIT_PRESET_TEXT" val="单击此处添加文本具体内容"/>
  <p:tag name="KSO_WM_UNIT_VALUE" val="18"/>
  <p:tag name="KSO_WM_UNIT_TEXT_FILL_FORE_SCHEMECOLOR_INDEX" val="14"/>
  <p:tag name="KSO_WM_UNIT_TEXT_FILL_TYPE" val="1"/>
  <p:tag name="KSO_WM_UNIT_USESOURCEFORMAT_APPLY"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200127_5*i*1"/>
  <p:tag name="KSO_WM_TEMPLATE_CATEGORY" val="diagram"/>
  <p:tag name="KSO_WM_TEMPLATE_INDEX" val="2020012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22.xml><?xml version="1.0" encoding="utf-8"?>
<p:tagLst xmlns:p="http://schemas.openxmlformats.org/presentationml/2006/main">
  <p:tag name="KSO_WM_UNIT_RELATE_UNITID" val="layout_q1"/>
  <p:tag name="KSO_WM_UNIT_PRESET_TEXT" val="添加&#13;标题"/>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g"/>
  <p:tag name="KSO_WM_UNIT_INDEX" val="1_1"/>
  <p:tag name="KSO_WM_UNIT_ID" val="diagram20200127_5*q_g*1_1"/>
  <p:tag name="KSO_WM_TEMPLATE_CATEGORY" val="diagram"/>
  <p:tag name="KSO_WM_TEMPLATE_INDEX" val="20200127"/>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62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27_5*q_h_a*1_2_1"/>
  <p:tag name="KSO_WM_TEMPLATE_CATEGORY" val="diagram"/>
  <p:tag name="KSO_WM_TEMPLATE_INDEX" val="20200127"/>
  <p:tag name="KSO_WM_UNIT_LAYERLEVEL" val="1_1_1"/>
  <p:tag name="KSO_WM_TAG_VERSION" val="1.0"/>
  <p:tag name="KSO_WM_BEAUTIFY_FLAG" val="#wm#"/>
  <p:tag name="KSO_WM_UNIT_VALUE" val="6"/>
  <p:tag name="KSO_WM_UNIT_PRESET_TEXT" val="添加标题"/>
  <p:tag name="KSO_WM_UNIT_TEXT_FILL_FORE_SCHEMECOLOR_INDEX" val="14"/>
  <p:tag name="KSO_WM_UNIT_TEXT_FILL_TYPE" val="1"/>
  <p:tag name="KSO_WM_UNIT_USESOURCEFORMAT_APPLY" val="1"/>
</p:tagLst>
</file>

<file path=ppt/tags/tag62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27_5*q_h_f*1_2_1"/>
  <p:tag name="KSO_WM_TEMPLATE_CATEGORY" val="diagram"/>
  <p:tag name="KSO_WM_TEMPLATE_INDEX" val="20200127"/>
  <p:tag name="KSO_WM_UNIT_LAYERLEVEL" val="1_1_1"/>
  <p:tag name="KSO_WM_TAG_VERSION" val="1.0"/>
  <p:tag name="KSO_WM_BEAUTIFY_FLAG" val="#wm#"/>
  <p:tag name="KSO_WM_UNIT_VALUE" val="18"/>
  <p:tag name="KSO_WM_UNIT_PRESET_TEXT" val="单击此处添加文本具体内容"/>
  <p:tag name="KSO_WM_UNIT_TEXT_FILL_FORE_SCHEMECOLOR_INDEX" val="14"/>
  <p:tag name="KSO_WM_UNIT_TEXT_FILL_TYPE" val="1"/>
  <p:tag name="KSO_WM_UNIT_USESOURCEFORMAT_APPLY" val="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00127_5*q_h_i*1_6_1"/>
  <p:tag name="KSO_WM_TEMPLATE_CATEGORY" val="diagram"/>
  <p:tag name="KSO_WM_TEMPLATE_INDEX" val="20200127"/>
  <p:tag name="KSO_WM_UNIT_LAYERLEVEL" val="1_1_1"/>
  <p:tag name="KSO_WM_TAG_VERSION" val="1.0"/>
  <p:tag name="KSO_WM_BEAUTIFY_FLAG" val="#wm#"/>
  <p:tag name="KSO_WM_UNIT_FILL_FORE_SCHEMECOLOR_INDEX" val="10"/>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27_5*q_h_i*1_1_1"/>
  <p:tag name="KSO_WM_TEMPLATE_CATEGORY" val="diagram"/>
  <p:tag name="KSO_WM_TEMPLATE_INDEX" val="20200127"/>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27_5*q_h_i*1_2_1"/>
  <p:tag name="KSO_WM_TEMPLATE_CATEGORY" val="diagram"/>
  <p:tag name="KSO_WM_TEMPLATE_INDEX" val="20200127"/>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0127_5*q_h_i*1_3_1"/>
  <p:tag name="KSO_WM_TEMPLATE_CATEGORY" val="diagram"/>
  <p:tag name="KSO_WM_TEMPLATE_INDEX" val="20200127"/>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00127_5*q_h_i*1_4_1"/>
  <p:tag name="KSO_WM_TEMPLATE_CATEGORY" val="diagram"/>
  <p:tag name="KSO_WM_TEMPLATE_INDEX" val="20200127"/>
  <p:tag name="KSO_WM_UNIT_LAYERLEVEL" val="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00127_5*q_h_i*1_5_1"/>
  <p:tag name="KSO_WM_TEMPLATE_CATEGORY" val="diagram"/>
  <p:tag name="KSO_WM_TEMPLATE_INDEX" val="20200127"/>
  <p:tag name="KSO_WM_UNIT_LAYERLEVEL" val="1_1_1"/>
  <p:tag name="KSO_WM_TAG_VERSION" val="1.0"/>
  <p:tag name="KSO_WM_BEAUTIFY_FLAG" val="#wm#"/>
  <p:tag name="KSO_WM_UNIT_FILL_FORE_SCHEMECOLOR_INDEX" val="9"/>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631.xml><?xml version="1.0" encoding="utf-8"?>
<p:tagLst xmlns:p="http://schemas.openxmlformats.org/presentationml/2006/main">
  <p:tag name="KSO_WM_UNIT_VALUE" val="97*111"/>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00127_5*q_h_x*1_2_1"/>
  <p:tag name="KSO_WM_TEMPLATE_CATEGORY" val="diagram"/>
  <p:tag name="KSO_WM_TEMPLATE_INDEX" val="2020012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32.xml><?xml version="1.0" encoding="utf-8"?>
<p:tagLst xmlns:p="http://schemas.openxmlformats.org/presentationml/2006/main">
  <p:tag name="KSO_WM_UNIT_VALUE" val="101*101"/>
  <p:tag name="KSO_WM_UNIT_HIGHLIGHT" val="0"/>
  <p:tag name="KSO_WM_UNIT_COMPATIBLE" val="0"/>
  <p:tag name="KSO_WM_UNIT_DIAGRAM_ISNUMVISUAL" val="0"/>
  <p:tag name="KSO_WM_UNIT_DIAGRAM_ISREFERUNIT" val="0"/>
  <p:tag name="KSO_WM_DIAGRAM_GROUP_CODE" val="q1-1"/>
  <p:tag name="KSO_WM_UNIT_TYPE" val="q_h_x"/>
  <p:tag name="KSO_WM_UNIT_INDEX" val="1_6_1"/>
  <p:tag name="KSO_WM_UNIT_ID" val="diagram20200127_5*q_h_x*1_6_1"/>
  <p:tag name="KSO_WM_TEMPLATE_CATEGORY" val="diagram"/>
  <p:tag name="KSO_WM_TEMPLATE_INDEX" val="2020012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33.xml><?xml version="1.0" encoding="utf-8"?>
<p:tagLst xmlns:p="http://schemas.openxmlformats.org/presentationml/2006/main">
  <p:tag name="KSO_WM_UNIT_VALUE" val="94*86"/>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00127_5*q_h_x*1_3_1"/>
  <p:tag name="KSO_WM_TEMPLATE_CATEGORY" val="diagram"/>
  <p:tag name="KSO_WM_TEMPLATE_INDEX" val="2020012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34.xml><?xml version="1.0" encoding="utf-8"?>
<p:tagLst xmlns:p="http://schemas.openxmlformats.org/presentationml/2006/main">
  <p:tag name="KSO_WM_UNIT_VALUE" val="101*11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00127_5*q_h_x*1_1_1"/>
  <p:tag name="KSO_WM_TEMPLATE_CATEGORY" val="diagram"/>
  <p:tag name="KSO_WM_TEMPLATE_INDEX" val="2020012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35.xml><?xml version="1.0" encoding="utf-8"?>
<p:tagLst xmlns:p="http://schemas.openxmlformats.org/presentationml/2006/main">
  <p:tag name="KSO_WM_UNIT_VALUE" val="100*111"/>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00127_5*q_h_x*1_4_1"/>
  <p:tag name="KSO_WM_TEMPLATE_CATEGORY" val="diagram"/>
  <p:tag name="KSO_WM_TEMPLATE_INDEX" val="2020012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36.xml><?xml version="1.0" encoding="utf-8"?>
<p:tagLst xmlns:p="http://schemas.openxmlformats.org/presentationml/2006/main">
  <p:tag name="KSO_WM_UNIT_VALUE" val="105*111"/>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00127_5*q_h_x*1_5_1"/>
  <p:tag name="KSO_WM_TEMPLATE_CATEGORY" val="diagram"/>
  <p:tag name="KSO_WM_TEMPLATE_INDEX" val="2020012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37.xml><?xml version="1.0" encoding="utf-8"?>
<p:tagLst xmlns:p="http://schemas.openxmlformats.org/presentationml/2006/main">
  <p:tag name="KSO_WM_BEAUTIFY_FLAG" val="#wm#"/>
  <p:tag name="KSO_WM_TEMPLATE_CATEGORY" val="custom"/>
  <p:tag name="KSO_WM_TEMPLATE_INDEX" val="20193327"/>
</p:tagLst>
</file>

<file path=ppt/tags/tag63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6_7*l_h_i*1_3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6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6_7*l_h_i*1_3_2"/>
  <p:tag name="KSO_WM_TEMPLATE_CATEGORY" val="diagram"/>
  <p:tag name="KSO_WM_TEMPLATE_INDEX" val="20198936"/>
  <p:tag name="KSO_WM_UNIT_LAYERLEVEL" val="1_1_1"/>
  <p:tag name="KSO_WM_TAG_VERSION" val="1.0"/>
  <p:tag name="KSO_WM_BEAUTIFY_FLAG" val="#wm#"/>
  <p:tag name="PA" val="v5.2.8"/>
  <p:tag name="KSO_WM_UNIT_FILL_FORE_SCHEMECOLOR_INDEX" val="7"/>
  <p:tag name="KSO_WM_UNIT_FILL_TYPE" val="1"/>
  <p:tag name="KSO_WM_UNIT_USESOURCEFORMAT_APPLY" val="0"/>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6_7*l_h_i*1_5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6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6_7*l_h_i*1_5_2"/>
  <p:tag name="KSO_WM_TEMPLATE_CATEGORY" val="diagram"/>
  <p:tag name="KSO_WM_TEMPLATE_INDEX" val="20198936"/>
  <p:tag name="KSO_WM_UNIT_LAYERLEVEL" val="1_1_1"/>
  <p:tag name="KSO_WM_TAG_VERSION" val="1.0"/>
  <p:tag name="KSO_WM_BEAUTIFY_FLAG" val="#wm#"/>
  <p:tag name="PA" val="v5.2.8"/>
  <p:tag name="KSO_WM_UNIT_FILL_FORE_SCHEMECOLOR_INDEX" val="9"/>
  <p:tag name="KSO_WM_UNIT_FILL_TYPE" val="1"/>
  <p:tag name="KSO_WM_UNIT_USESOURCEFORMAT_APPLY" val="0"/>
</p:tagLst>
</file>

<file path=ppt/tags/tag6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36_7*l_h_i*1_7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64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198936_7*l_h_i*1_7_2"/>
  <p:tag name="KSO_WM_TEMPLATE_CATEGORY" val="diagram"/>
  <p:tag name="KSO_WM_TEMPLATE_INDEX" val="20198936"/>
  <p:tag name="KSO_WM_UNIT_LAYERLEVEL" val="1_1_1"/>
  <p:tag name="KSO_WM_TAG_VERSION" val="1.0"/>
  <p:tag name="KSO_WM_BEAUTIFY_FLAG" val="#wm#"/>
  <p:tag name="PA" val="v5.2.8"/>
  <p:tag name="KSO_WM_UNIT_FILL_FORE_SCHEMECOLOR_INDEX" val="9"/>
  <p:tag name="KSO_WM_UNIT_FILL_TYPE" val="1"/>
  <p:tag name="KSO_WM_UNIT_USESOURCEFORMAT_APPLY" val="0"/>
</p:tagLst>
</file>

<file path=ppt/tags/tag64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6_7*l_h_i*1_4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6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36_7*l_h_i*1_4_2"/>
  <p:tag name="KSO_WM_TEMPLATE_CATEGORY" val="diagram"/>
  <p:tag name="KSO_WM_TEMPLATE_INDEX" val="20198936"/>
  <p:tag name="KSO_WM_UNIT_LAYERLEVEL" val="1_1_1"/>
  <p:tag name="KSO_WM_TAG_VERSION" val="1.0"/>
  <p:tag name="KSO_WM_BEAUTIFY_FLAG" val="#wm#"/>
  <p:tag name="PA" val="v5.2.8"/>
  <p:tag name="KSO_WM_UNIT_FILL_FORE_SCHEMECOLOR_INDEX" val="8"/>
  <p:tag name="KSO_WM_UNIT_FILL_TYPE" val="1"/>
  <p:tag name="KSO_WM_UNIT_USESOURCEFORMAT_APPLY" val="0"/>
</p:tagLst>
</file>

<file path=ppt/tags/tag6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36_7*l_h_i*1_6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64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98936_7*l_h_i*1_6_2"/>
  <p:tag name="KSO_WM_TEMPLATE_CATEGORY" val="diagram"/>
  <p:tag name="KSO_WM_TEMPLATE_INDEX" val="20198936"/>
  <p:tag name="KSO_WM_UNIT_LAYERLEVEL" val="1_1_1"/>
  <p:tag name="KSO_WM_TAG_VERSION" val="1.0"/>
  <p:tag name="KSO_WM_BEAUTIFY_FLAG" val="#wm#"/>
  <p:tag name="PA" val="v5.2.8"/>
  <p:tag name="KSO_WM_UNIT_FILL_FORE_SCHEMECOLOR_INDEX" val="10"/>
  <p:tag name="KSO_WM_UNIT_FILL_TYPE" val="1"/>
  <p:tag name="KSO_WM_UNIT_USESOURCEFORMAT_APPLY" val="0"/>
</p:tagLst>
</file>

<file path=ppt/tags/tag64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8_1"/>
  <p:tag name="KSO_WM_UNIT_ID" val="diagram20198936_7*l_h_i*1_8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6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8_2"/>
  <p:tag name="KSO_WM_UNIT_ID" val="diagram20198936_7*l_h_i*1_8_2"/>
  <p:tag name="KSO_WM_TEMPLATE_CATEGORY" val="diagram"/>
  <p:tag name="KSO_WM_TEMPLATE_INDEX" val="20198936"/>
  <p:tag name="KSO_WM_UNIT_LAYERLEVEL" val="1_1_1"/>
  <p:tag name="KSO_WM_TAG_VERSION" val="1.0"/>
  <p:tag name="KSO_WM_BEAUTIFY_FLAG" val="#wm#"/>
  <p:tag name="PA" val="v5.2.8"/>
  <p:tag name="KSO_WM_UNIT_FILL_FORE_SCHEMECOLOR_INDEX" val="10"/>
  <p:tag name="KSO_WM_UNIT_FILL_TYPE" val="1"/>
  <p:tag name="KSO_WM_UNIT_USESOURCEFORMAT_APPLY" val="0"/>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65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6_7*l_h_i*1_1_2"/>
  <p:tag name="KSO_WM_TEMPLATE_CATEGORY" val="diagram"/>
  <p:tag name="KSO_WM_TEMPLATE_INDEX" val="20198936"/>
  <p:tag name="KSO_WM_UNIT_LAYERLEVEL" val="1_1_1"/>
  <p:tag name="KSO_WM_TAG_VERSION" val="1.0"/>
  <p:tag name="KSO_WM_BEAUTIFY_FLAG" val="#wm#"/>
  <p:tag name="PA" val="v5.2.8"/>
  <p:tag name="KSO_WM_UNIT_FILL_FORE_SCHEMECOLOR_INDEX" val="5"/>
  <p:tag name="KSO_WM_UNIT_FILL_TYPE" val="1"/>
  <p:tag name="KSO_WM_UNIT_USESOURCEFORMAT_APPLY" val="0"/>
</p:tagLst>
</file>

<file path=ppt/tags/tag65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6_7*l_h_i*1_2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6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6_7*l_h_i*1_2_2"/>
  <p:tag name="KSO_WM_TEMPLATE_CATEGORY" val="diagram"/>
  <p:tag name="KSO_WM_TEMPLATE_INDEX" val="20198936"/>
  <p:tag name="KSO_WM_UNIT_LAYERLEVEL" val="1_1_1"/>
  <p:tag name="KSO_WM_TAG_VERSION" val="1.0"/>
  <p:tag name="KSO_WM_BEAUTIFY_FLAG" val="#wm#"/>
  <p:tag name="PA" val="v5.2.8"/>
  <p:tag name="KSO_WM_UNIT_FILL_FORE_SCHEMECOLOR_INDEX" val="6"/>
  <p:tag name="KSO_WM_UNIT_FILL_TYPE" val="1"/>
  <p:tag name="KSO_WM_UNIT_USESOURCEFORMAT_APPLY" val="0"/>
</p:tagLst>
</file>

<file path=ppt/tags/tag654.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7*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655.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6_7*l_h_f*1_3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656.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6_7*l_h_f*1_5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657.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36_7*l_h_f*1_7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658.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6_7*l_h_f*1_2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659.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6_7*l_h_f*1_4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60.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36_7*l_h_f*1_6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661.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198936_7*l_h_f*1_8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66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36_7*l_h_x*1_1_1"/>
  <p:tag name="KSO_WM_TEMPLATE_CATEGORY" val="diagram"/>
  <p:tag name="KSO_WM_TEMPLATE_INDEX" val="20198936"/>
  <p:tag name="KSO_WM_UNIT_LAYERLEVEL" val="1_1_1"/>
  <p:tag name="KSO_WM_TAG_VERSION" val="1.0"/>
  <p:tag name="KSO_WM_BEAUTIFY_FLAG" val="#wm#"/>
  <p:tag name="PA" val="v5.2.8"/>
  <p:tag name="KSO_WM_UNIT_VALUE" val="116*100"/>
  <p:tag name="KSO_WM_UNIT_FILL_FORE_SCHEMECOLOR_INDEX" val="14"/>
  <p:tag name="KSO_WM_UNIT_FILL_TYPE" val="1"/>
  <p:tag name="KSO_WM_UNIT_TEXT_FILL_FORE_SCHEMECOLOR_INDEX" val="13"/>
  <p:tag name="KSO_WM_UNIT_TEXT_FILL_TYPE" val="1"/>
  <p:tag name="KSO_WM_UNIT_USESOURCEFORMAT_APPLY" val="0"/>
</p:tagLst>
</file>

<file path=ppt/tags/tag66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98936_7*l_h_x*1_5_1"/>
  <p:tag name="KSO_WM_TEMPLATE_CATEGORY" val="diagram"/>
  <p:tag name="KSO_WM_TEMPLATE_INDEX" val="20198936"/>
  <p:tag name="KSO_WM_UNIT_LAYERLEVEL" val="1_1_1"/>
  <p:tag name="KSO_WM_TAG_VERSION" val="1.0"/>
  <p:tag name="KSO_WM_BEAUTIFY_FLAG" val="#wm#"/>
  <p:tag name="PA" val="v5.2.8"/>
  <p:tag name="KSO_WM_UNIT_VALUE" val="116*116"/>
  <p:tag name="KSO_WM_UNIT_FILL_FORE_SCHEMECOLOR_INDEX" val="14"/>
  <p:tag name="KSO_WM_UNIT_FILL_TYPE" val="1"/>
  <p:tag name="KSO_WM_UNIT_USESOURCEFORMAT_APPLY" val="0"/>
</p:tagLst>
</file>

<file path=ppt/tags/tag66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7_1"/>
  <p:tag name="KSO_WM_UNIT_ID" val="diagram20198936_7*l_h_x*1_7_1"/>
  <p:tag name="KSO_WM_TEMPLATE_CATEGORY" val="diagram"/>
  <p:tag name="KSO_WM_TEMPLATE_INDEX" val="20198936"/>
  <p:tag name="KSO_WM_UNIT_LAYERLEVEL" val="1_1_1"/>
  <p:tag name="KSO_WM_TAG_VERSION" val="1.0"/>
  <p:tag name="KSO_WM_BEAUTIFY_FLAG" val="#wm#"/>
  <p:tag name="PA" val="v5.2.8"/>
  <p:tag name="KSO_WM_UNIT_VALUE" val="116*116"/>
  <p:tag name="KSO_WM_UNIT_FILL_FORE_SCHEMECOLOR_INDEX" val="14"/>
  <p:tag name="KSO_WM_UNIT_FILL_TYPE" val="1"/>
  <p:tag name="KSO_WM_UNIT_TEXT_FILL_FORE_SCHEMECOLOR_INDEX" val="13"/>
  <p:tag name="KSO_WM_UNIT_TEXT_FILL_TYPE" val="1"/>
  <p:tag name="KSO_WM_UNIT_USESOURCEFORMAT_APPLY" val="0"/>
</p:tagLst>
</file>

<file path=ppt/tags/tag66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36_7*l_h_x*1_2_1"/>
  <p:tag name="KSO_WM_TEMPLATE_CATEGORY" val="diagram"/>
  <p:tag name="KSO_WM_TEMPLATE_INDEX" val="20198936"/>
  <p:tag name="KSO_WM_UNIT_LAYERLEVEL" val="1_1_1"/>
  <p:tag name="KSO_WM_TAG_VERSION" val="1.0"/>
  <p:tag name="KSO_WM_BEAUTIFY_FLAG" val="#wm#"/>
  <p:tag name="PA" val="v5.2.8"/>
  <p:tag name="KSO_WM_UNIT_VALUE" val="116*114"/>
  <p:tag name="KSO_WM_UNIT_FILL_FORE_SCHEMECOLOR_INDEX" val="14"/>
  <p:tag name="KSO_WM_UNIT_FILL_TYPE" val="1"/>
  <p:tag name="KSO_WM_UNIT_TEXT_FILL_FORE_SCHEMECOLOR_INDEX" val="13"/>
  <p:tag name="KSO_WM_UNIT_TEXT_FILL_TYPE" val="1"/>
  <p:tag name="KSO_WM_UNIT_USESOURCEFORMAT_APPLY" val="0"/>
</p:tagLst>
</file>

<file path=ppt/tags/tag66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936_7*l_h_x*1_4_1"/>
  <p:tag name="KSO_WM_TEMPLATE_CATEGORY" val="diagram"/>
  <p:tag name="KSO_WM_TEMPLATE_INDEX" val="20198936"/>
  <p:tag name="KSO_WM_UNIT_LAYERLEVEL" val="1_1_1"/>
  <p:tag name="KSO_WM_TAG_VERSION" val="1.0"/>
  <p:tag name="KSO_WM_BEAUTIFY_FLAG" val="#wm#"/>
  <p:tag name="PA" val="v5.2.8"/>
  <p:tag name="KSO_WM_UNIT_VALUE" val="112*116"/>
  <p:tag name="KSO_WM_UNIT_FILL_FORE_SCHEMECOLOR_INDEX" val="14"/>
  <p:tag name="KSO_WM_UNIT_FILL_TYPE" val="1"/>
  <p:tag name="KSO_WM_UNIT_TEXT_FILL_FORE_SCHEMECOLOR_INDEX" val="13"/>
  <p:tag name="KSO_WM_UNIT_TEXT_FILL_TYPE" val="1"/>
  <p:tag name="KSO_WM_UNIT_USESOURCEFORMAT_APPLY" val="0"/>
</p:tagLst>
</file>

<file path=ppt/tags/tag66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98936_7*l_h_x*1_6_1"/>
  <p:tag name="KSO_WM_TEMPLATE_CATEGORY" val="diagram"/>
  <p:tag name="KSO_WM_TEMPLATE_INDEX" val="20198936"/>
  <p:tag name="KSO_WM_UNIT_LAYERLEVEL" val="1_1_1"/>
  <p:tag name="KSO_WM_TAG_VERSION" val="1.0"/>
  <p:tag name="KSO_WM_BEAUTIFY_FLAG" val="#wm#"/>
  <p:tag name="PA" val="v5.2.8"/>
  <p:tag name="KSO_WM_UNIT_VALUE" val="116*107"/>
  <p:tag name="KSO_WM_UNIT_FILL_FORE_SCHEMECOLOR_INDEX" val="14"/>
  <p:tag name="KSO_WM_UNIT_FILL_TYPE" val="1"/>
  <p:tag name="KSO_WM_UNIT_TEXT_FILL_FORE_SCHEMECOLOR_INDEX" val="13"/>
  <p:tag name="KSO_WM_UNIT_TEXT_FILL_TYPE" val="1"/>
  <p:tag name="KSO_WM_UNIT_USESOURCEFORMAT_APPLY" val="0"/>
</p:tagLst>
</file>

<file path=ppt/tags/tag66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36_7*l_h_x*1_3_1"/>
  <p:tag name="KSO_WM_TEMPLATE_CATEGORY" val="diagram"/>
  <p:tag name="KSO_WM_TEMPLATE_INDEX" val="20198936"/>
  <p:tag name="KSO_WM_UNIT_LAYERLEVEL" val="1_1_1"/>
  <p:tag name="KSO_WM_TAG_VERSION" val="1.0"/>
  <p:tag name="KSO_WM_BEAUTIFY_FLAG" val="#wm#"/>
  <p:tag name="PA" val="v5.2.8"/>
  <p:tag name="KSO_WM_UNIT_VALUE" val="116*84"/>
  <p:tag name="KSO_WM_UNIT_FILL_FORE_SCHEMECOLOR_INDEX" val="14"/>
  <p:tag name="KSO_WM_UNIT_FILL_TYPE" val="1"/>
  <p:tag name="KSO_WM_UNIT_TEXT_FILL_FORE_SCHEMECOLOR_INDEX" val="13"/>
  <p:tag name="KSO_WM_UNIT_TEXT_FILL_TYPE" val="1"/>
  <p:tag name="KSO_WM_UNIT_USESOURCEFORMAT_APPLY" val="0"/>
</p:tagLst>
</file>

<file path=ppt/tags/tag66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8_1"/>
  <p:tag name="KSO_WM_UNIT_ID" val="diagram20198936_7*l_h_x*1_8_1"/>
  <p:tag name="KSO_WM_TEMPLATE_CATEGORY" val="diagram"/>
  <p:tag name="KSO_WM_TEMPLATE_INDEX" val="20198936"/>
  <p:tag name="KSO_WM_UNIT_LAYERLEVEL" val="1_1_1"/>
  <p:tag name="KSO_WM_TAG_VERSION" val="1.0"/>
  <p:tag name="KSO_WM_BEAUTIFY_FLAG" val="#wm#"/>
  <p:tag name="PA" val="v5.2.8"/>
  <p:tag name="KSO_WM_UNIT_VALUE" val="116*116"/>
  <p:tag name="KSO_WM_UNIT_FILL_FORE_SCHEMECOLOR_INDEX" val="14"/>
  <p:tag name="KSO_WM_UNIT_FILL_TYPE" val="1"/>
  <p:tag name="KSO_WM_UNIT_TEXT_FILL_FORE_SCHEMECOLOR_INDEX" val="13"/>
  <p:tag name="KSO_WM_UNIT_TEXT_FILL_TYPE" val="1"/>
  <p:tag name="KSO_WM_UNIT_USESOURCEFORMAT_APPLY" val="0"/>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0.xml><?xml version="1.0" encoding="utf-8"?>
<p:tagLst xmlns:p="http://schemas.openxmlformats.org/presentationml/2006/main">
  <p:tag name="KSO_WM_BEAUTIFY_FLAG" val="#wm#"/>
  <p:tag name="KSO_WM_TEMPLATE_CATEGORY" val="custom"/>
  <p:tag name="KSO_WM_TEMPLATE_INDEX" val="20193327"/>
  <p:tag name="KSO_WM_SLIDE_ITEM_CNT" val="8"/>
</p:tagLst>
</file>

<file path=ppt/tags/tag671.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72.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73.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675.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1"/>
  <p:tag name="KSO_WM_UNIT_ID" val="diagram160053_6*l_i*1_1"/>
  <p:tag name="KSO_WM_UNIT_CLEAR" val="1"/>
  <p:tag name="KSO_WM_UNIT_LAYERLEVEL" val="1_1"/>
  <p:tag name="KSO_WM_DIAGRAM_GROUP_CODE" val="l1-1"/>
  <p:tag name="KSO_WM_UNIT_FILL_FORE_SCHEMECOLOR_INDEX" val="5"/>
  <p:tag name="KSO_WM_UNIT_FILL_TYPE" val="1"/>
  <p:tag name="KSO_WM_UNIT_USESOURCEFORMAT_APPLY" val="0"/>
</p:tagLst>
</file>

<file path=ppt/tags/tag676.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h_f"/>
  <p:tag name="KSO_WM_UNIT_INDEX" val="1_1_1"/>
  <p:tag name="KSO_WM_UNIT_ID" val="diagram160053_6*l_h_f*1_1_1"/>
  <p:tag name="KSO_WM_UNIT_CLEAR" val="1"/>
  <p:tag name="KSO_WM_UNIT_LAYERLEVEL" val="1_1_1"/>
  <p:tag name="KSO_WM_UNIT_VALUE" val="168"/>
  <p:tag name="KSO_WM_UNIT_HIGHLIGHT" val="0"/>
  <p:tag name="KSO_WM_UNIT_COMPATIBLE" val="0"/>
  <p:tag name="KSO_WM_UNIT_PRESET_TEXT_INDEX" val="5"/>
  <p:tag name="KSO_WM_UNIT_PRESET_TEXT_LEN" val="232"/>
  <p:tag name="KSO_WM_DIAGRAM_GROUP_CODE" val="l1-1"/>
  <p:tag name="KSO_WM_UNIT_TEXT_FILL_FORE_SCHEMECOLOR_INDEX" val="13"/>
  <p:tag name="KSO_WM_UNIT_TEXT_FILL_TYPE" val="1"/>
  <p:tag name="KSO_WM_UNIT_USESOURCEFORMAT_APPLY" val="0"/>
</p:tagLst>
</file>

<file path=ppt/tags/tag677.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78.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79.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6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681.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5"/>
  <p:tag name="KSO_WM_UNIT_ID" val="diagram160053_4*l_i*1_5"/>
  <p:tag name="KSO_WM_UNIT_CLEAR" val="1"/>
  <p:tag name="KSO_WM_UNIT_LAYERLEVEL" val="1_1"/>
  <p:tag name="KSO_WM_DIAGRAM_GROUP_CODE" val="l1-1"/>
  <p:tag name="KSO_WM_UNIT_FILL_FORE_SCHEMECOLOR_INDEX" val="6"/>
  <p:tag name="KSO_WM_UNIT_FILL_TYPE" val="1"/>
  <p:tag name="KSO_WM_UNIT_USESOURCEFORMAT_APPLY" val="0"/>
</p:tagLst>
</file>

<file path=ppt/tags/tag682.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h_f"/>
  <p:tag name="KSO_WM_UNIT_INDEX" val="1_2_1"/>
  <p:tag name="KSO_WM_UNIT_ID" val="diagram160053_4*l_h_f*1_2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1"/>
  <p:tag name="KSO_WM_UNIT_TEXT_FILL_FORE_SCHEMECOLOR_INDEX" val="13"/>
  <p:tag name="KSO_WM_UNIT_TEXT_FILL_TYPE" val="1"/>
  <p:tag name="KSO_WM_UNIT_USESOURCEFORMAT_APPLY" val="0"/>
</p:tagLst>
</file>

<file path=ppt/tags/tag683.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684.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85.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86.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6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688.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i"/>
  <p:tag name="KSO_WM_UNIT_INDEX" val="1_6"/>
  <p:tag name="KSO_WM_UNIT_ID" val="diagram160053_4*l_i*1_6"/>
  <p:tag name="KSO_WM_UNIT_CLEAR" val="1"/>
  <p:tag name="KSO_WM_UNIT_LAYERLEVEL" val="1_1"/>
  <p:tag name="KSO_WM_DIAGRAM_GROUP_CODE" val="l1-1"/>
  <p:tag name="KSO_WM_UNIT_FILL_FORE_SCHEMECOLOR_INDEX" val="7"/>
  <p:tag name="KSO_WM_UNIT_FILL_TYPE" val="1"/>
  <p:tag name="KSO_WM_UNIT_USESOURCEFORMAT_APPLY" val="0"/>
</p:tagLst>
</file>

<file path=ppt/tags/tag689.xml><?xml version="1.0" encoding="utf-8"?>
<p:tagLst xmlns:p="http://schemas.openxmlformats.org/presentationml/2006/main">
  <p:tag name="KSO_WM_TEMPLATE_CATEGORY" val="diagram"/>
  <p:tag name="KSO_WM_TEMPLATE_INDEX" val="160053"/>
  <p:tag name="KSO_WM_TAG_VERSION" val="1.0"/>
  <p:tag name="KSO_WM_BEAUTIFY_FLAG" val="#wm#"/>
  <p:tag name="KSO_WM_UNIT_TYPE" val="l_h_f"/>
  <p:tag name="KSO_WM_UNIT_INDEX" val="1_3_1"/>
  <p:tag name="KSO_WM_UNIT_ID" val="diagram160053_4*l_h_f*1_3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l1-1"/>
  <p:tag name="KSO_WM_UNIT_TEXT_FILL_FORE_SCHEMECOLOR_INDEX" val="13"/>
  <p:tag name="KSO_WM_UNIT_TEXT_FILL_TYPE" val="1"/>
  <p:tag name="KSO_WM_UNIT_USESOURCEFORMAT_APPLY" val="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690.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691.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78_1*l_h_f*1_1_1"/>
  <p:tag name="KSO_WM_TEMPLATE_CATEGORY" val="diagram"/>
  <p:tag name="KSO_WM_TEMPLATE_INDEX" val="27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78_1*l_h_i*1_1_1"/>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78_1*l_h_i*1_1_2"/>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78_1*l_h_i*1_1_3"/>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78_1*l_h_i*1_1_4"/>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78_1*l_h_i*1_1_1"/>
  <p:tag name="KSO_WM_TEMPLATE_CATEGORY" val="diagram"/>
  <p:tag name="KSO_WM_TEMPLATE_INDEX" val="278"/>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697.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78_1*l_h_f*1_1_1"/>
  <p:tag name="KSO_WM_TEMPLATE_CATEGORY" val="diagram"/>
  <p:tag name="KSO_WM_TEMPLATE_INDEX" val="27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78_1*l_h_i*1_1_1"/>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78_1*l_h_i*1_1_2"/>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78_1*l_h_i*1_1_3"/>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78_1*l_h_i*1_1_4"/>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78_1*l_h_i*1_1_1"/>
  <p:tag name="KSO_WM_TEMPLATE_CATEGORY" val="diagram"/>
  <p:tag name="KSO_WM_TEMPLATE_INDEX" val="278"/>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703.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704.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78_1*l_h_f*1_1_1"/>
  <p:tag name="KSO_WM_TEMPLATE_CATEGORY" val="diagram"/>
  <p:tag name="KSO_WM_TEMPLATE_INDEX" val="27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78_1*l_h_i*1_1_1"/>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78_1*l_h_i*1_1_2"/>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78_1*l_h_i*1_1_3"/>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78_1*l_h_i*1_1_4"/>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78_1*l_h_i*1_1_1"/>
  <p:tag name="KSO_WM_TEMPLATE_CATEGORY" val="diagram"/>
  <p:tag name="KSO_WM_TEMPLATE_INDEX" val="278"/>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710.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78_1*l_h_f*1_1_1"/>
  <p:tag name="KSO_WM_TEMPLATE_CATEGORY" val="diagram"/>
  <p:tag name="KSO_WM_TEMPLATE_INDEX" val="27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78_1*l_h_i*1_1_1"/>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78_1*l_h_i*1_1_2"/>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78_1*l_h_i*1_1_3"/>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78_1*l_h_i*1_1_4"/>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78_1*l_h_i*1_1_1"/>
  <p:tag name="KSO_WM_TEMPLATE_CATEGORY" val="diagram"/>
  <p:tag name="KSO_WM_TEMPLATE_INDEX" val="278"/>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716.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78_1*l_h_f*1_1_1"/>
  <p:tag name="KSO_WM_TEMPLATE_CATEGORY" val="diagram"/>
  <p:tag name="KSO_WM_TEMPLATE_INDEX" val="27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78_1*l_h_i*1_1_1"/>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78_1*l_h_i*1_1_2"/>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78_1*l_h_i*1_1_3"/>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78_1*l_h_i*1_1_4"/>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78_1*l_h_i*1_1_1"/>
  <p:tag name="KSO_WM_TEMPLATE_CATEGORY" val="diagram"/>
  <p:tag name="KSO_WM_TEMPLATE_INDEX" val="278"/>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722.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78_1*l_h_f*1_1_1"/>
  <p:tag name="KSO_WM_TEMPLATE_CATEGORY" val="diagram"/>
  <p:tag name="KSO_WM_TEMPLATE_INDEX" val="27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78_1*l_h_i*1_1_1"/>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78_1*l_h_i*1_1_2"/>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78_1*l_h_i*1_1_3"/>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78_1*l_h_i*1_1_4"/>
  <p:tag name="KSO_WM_TEMPLATE_CATEGORY" val="diagram"/>
  <p:tag name="KSO_WM_TEMPLATE_INDEX" val="27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78_1*l_h_i*1_1_1"/>
  <p:tag name="KSO_WM_TEMPLATE_CATEGORY" val="diagram"/>
  <p:tag name="KSO_WM_TEMPLATE_INDEX" val="278"/>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728.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729.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30.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
  <p:tag name="KSO_WM_UNIT_ID" val="diagram20160808_1*l_i*1_1"/>
  <p:tag name="KSO_WM_UNIT_LAYERLEVEL" val="1_1"/>
  <p:tag name="KSO_WM_DIAGRAM_GROUP_CODE" val="l1-1"/>
  <p:tag name="KSO_WM_UNIT_FILL_FORE_SCHEMECOLOR_INDEX" val="6"/>
  <p:tag name="KSO_WM_UNIT_FILL_TYPE" val="1"/>
  <p:tag name="KSO_WM_UNIT_USESOURCEFORMAT_APPLY" val="0"/>
</p:tagLst>
</file>

<file path=ppt/tags/tag731.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
  <p:tag name="KSO_WM_UNIT_ID" val="diagram20160808_1*l_i*1_2"/>
  <p:tag name="KSO_WM_UNIT_LAYERLEVEL" val="1_1"/>
  <p:tag name="KSO_WM_DIAGRAM_GROUP_CODE" val="l1-1"/>
  <p:tag name="KSO_WM_UNIT_FILL_FORE_SCHEMECOLOR_INDEX" val="6"/>
  <p:tag name="KSO_WM_UNIT_FILL_TYPE" val="1"/>
  <p:tag name="KSO_WM_UNIT_USESOURCEFORMAT_APPLY" val="0"/>
</p:tagLst>
</file>

<file path=ppt/tags/tag732.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3"/>
  <p:tag name="KSO_WM_UNIT_ID" val="diagram20160808_1*l_i*1_3"/>
  <p:tag name="KSO_WM_UNIT_LAYERLEVEL" val="1_1"/>
  <p:tag name="KSO_WM_DIAGRAM_GROUP_CODE" val="l1-1"/>
  <p:tag name="KSO_WM_UNIT_FILL_FORE_SCHEMECOLOR_INDEX" val="6"/>
  <p:tag name="KSO_WM_UNIT_FILL_TYPE" val="1"/>
  <p:tag name="KSO_WM_UNIT_USESOURCEFORMAT_APPLY" val="0"/>
</p:tagLst>
</file>

<file path=ppt/tags/tag733.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4"/>
  <p:tag name="KSO_WM_UNIT_ID" val="diagram20160808_1*l_i*1_4"/>
  <p:tag name="KSO_WM_UNIT_LAYERLEVEL" val="1_1"/>
  <p:tag name="KSO_WM_DIAGRAM_GROUP_CODE" val="l1-1"/>
  <p:tag name="KSO_WM_UNIT_FILL_FORE_SCHEMECOLOR_INDEX" val="6"/>
  <p:tag name="KSO_WM_UNIT_FILL_TYPE" val="1"/>
  <p:tag name="KSO_WM_UNIT_USESOURCEFORMAT_APPLY" val="0"/>
</p:tagLst>
</file>

<file path=ppt/tags/tag734.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5"/>
  <p:tag name="KSO_WM_UNIT_ID" val="diagram20160808_1*l_i*1_5"/>
  <p:tag name="KSO_WM_UNIT_LAYERLEVEL" val="1_1"/>
  <p:tag name="KSO_WM_DIAGRAM_GROUP_CODE" val="l1-1"/>
  <p:tag name="KSO_WM_UNIT_USESOURCEFORMAT_APPLY" val="0"/>
</p:tagLst>
</file>

<file path=ppt/tags/tag735.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6"/>
  <p:tag name="KSO_WM_UNIT_ID" val="diagram20160808_1*l_i*1_6"/>
  <p:tag name="KSO_WM_UNIT_LAYERLEVEL" val="1_1"/>
  <p:tag name="KSO_WM_DIAGRAM_GROUP_CODE" val="l1-1"/>
  <p:tag name="KSO_WM_UNIT_USESOURCEFORMAT_APPLY" val="0"/>
</p:tagLst>
</file>

<file path=ppt/tags/tag736.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7"/>
  <p:tag name="KSO_WM_UNIT_ID" val="diagram20160808_1*l_i*1_7"/>
  <p:tag name="KSO_WM_UNIT_LAYERLEVEL" val="1_1"/>
  <p:tag name="KSO_WM_DIAGRAM_GROUP_CODE" val="l1-1"/>
  <p:tag name="KSO_WM_UNIT_USESOURCEFORMAT_APPLY" val="0"/>
</p:tagLst>
</file>

<file path=ppt/tags/tag737.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8"/>
  <p:tag name="KSO_WM_UNIT_ID" val="diagram20160808_1*l_i*1_8"/>
  <p:tag name="KSO_WM_UNIT_LAYERLEVEL" val="1_1"/>
  <p:tag name="KSO_WM_DIAGRAM_GROUP_CODE" val="l1-1"/>
  <p:tag name="KSO_WM_UNIT_USESOURCEFORMAT_APPLY" val="0"/>
</p:tagLst>
</file>

<file path=ppt/tags/tag738.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9"/>
  <p:tag name="KSO_WM_UNIT_ID" val="diagram20160808_1*l_i*1_9"/>
  <p:tag name="KSO_WM_UNIT_LAYERLEVEL" val="1_1"/>
  <p:tag name="KSO_WM_DIAGRAM_GROUP_CODE" val="l1-1"/>
  <p:tag name="KSO_WM_UNIT_USESOURCEFORMAT_APPLY" val="0"/>
</p:tagLst>
</file>

<file path=ppt/tags/tag739.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0"/>
  <p:tag name="KSO_WM_UNIT_ID" val="diagram20160808_1*l_i*1_10"/>
  <p:tag name="KSO_WM_UNIT_LAYERLEVEL" val="1_1"/>
  <p:tag name="KSO_WM_DIAGRAM_GROUP_CODE" val="l1-1"/>
  <p:tag name="KSO_WM_UNIT_USESOURCEFORMAT_APPLY" val="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0.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1"/>
  <p:tag name="KSO_WM_UNIT_ID" val="diagram20160808_1*l_i*1_11"/>
  <p:tag name="KSO_WM_UNIT_LAYERLEVEL" val="1_1"/>
  <p:tag name="KSO_WM_DIAGRAM_GROUP_CODE" val="l1-1"/>
  <p:tag name="KSO_WM_UNIT_USESOURCEFORMAT_APPLY" val="0"/>
</p:tagLst>
</file>

<file path=ppt/tags/tag741.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2"/>
  <p:tag name="KSO_WM_UNIT_ID" val="diagram20160808_1*l_i*1_12"/>
  <p:tag name="KSO_WM_UNIT_LAYERLEVEL" val="1_1"/>
  <p:tag name="KSO_WM_DIAGRAM_GROUP_CODE" val="l1-1"/>
  <p:tag name="KSO_WM_UNIT_USESOURCEFORMAT_APPLY" val="0"/>
</p:tagLst>
</file>

<file path=ppt/tags/tag742.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3"/>
  <p:tag name="KSO_WM_UNIT_ID" val="diagram20160808_1*l_i*1_13"/>
  <p:tag name="KSO_WM_UNIT_LAYERLEVEL" val="1_1"/>
  <p:tag name="KSO_WM_DIAGRAM_GROUP_CODE" val="l1-1"/>
  <p:tag name="KSO_WM_UNIT_USESOURCEFORMAT_APPLY" val="0"/>
</p:tagLst>
</file>

<file path=ppt/tags/tag743.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4"/>
  <p:tag name="KSO_WM_UNIT_ID" val="diagram20160808_1*l_i*1_14"/>
  <p:tag name="KSO_WM_UNIT_LAYERLEVEL" val="1_1"/>
  <p:tag name="KSO_WM_DIAGRAM_GROUP_CODE" val="l1-1"/>
  <p:tag name="KSO_WM_UNIT_USESOURCEFORMAT_APPLY" val="0"/>
</p:tagLst>
</file>

<file path=ppt/tags/tag744.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5"/>
  <p:tag name="KSO_WM_UNIT_ID" val="diagram20160808_1*l_i*1_15"/>
  <p:tag name="KSO_WM_UNIT_LAYERLEVEL" val="1_1"/>
  <p:tag name="KSO_WM_DIAGRAM_GROUP_CODE" val="l1-1"/>
  <p:tag name="KSO_WM_UNIT_FILL_FORE_SCHEMECOLOR_INDEX" val="5"/>
  <p:tag name="KSO_WM_UNIT_FILL_TYPE" val="1"/>
  <p:tag name="KSO_WM_UNIT_USESOURCEFORMAT_APPLY" val="0"/>
</p:tagLst>
</file>

<file path=ppt/tags/tag745.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6"/>
  <p:tag name="KSO_WM_UNIT_ID" val="diagram20160808_1*l_i*1_16"/>
  <p:tag name="KSO_WM_UNIT_LAYERLEVEL" val="1_1"/>
  <p:tag name="KSO_WM_DIAGRAM_GROUP_CODE" val="l1-1"/>
  <p:tag name="KSO_WM_UNIT_USESOURCEFORMAT_APPLY" val="0"/>
</p:tagLst>
</file>

<file path=ppt/tags/tag746.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7"/>
  <p:tag name="KSO_WM_UNIT_ID" val="diagram20160808_1*l_i*1_17"/>
  <p:tag name="KSO_WM_UNIT_LAYERLEVEL" val="1_1"/>
  <p:tag name="KSO_WM_DIAGRAM_GROUP_CODE" val="l1-1"/>
  <p:tag name="KSO_WM_UNIT_USESOURCEFORMAT_APPLY" val="0"/>
</p:tagLst>
</file>

<file path=ppt/tags/tag747.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8"/>
  <p:tag name="KSO_WM_UNIT_ID" val="diagram20160808_1*l_i*1_18"/>
  <p:tag name="KSO_WM_UNIT_LAYERLEVEL" val="1_1"/>
  <p:tag name="KSO_WM_DIAGRAM_GROUP_CODE" val="l1-1"/>
  <p:tag name="KSO_WM_UNIT_USESOURCEFORMAT_APPLY" val="0"/>
</p:tagLst>
</file>

<file path=ppt/tags/tag748.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9"/>
  <p:tag name="KSO_WM_UNIT_ID" val="diagram20160808_1*l_i*1_19"/>
  <p:tag name="KSO_WM_UNIT_LAYERLEVEL" val="1_1"/>
  <p:tag name="KSO_WM_DIAGRAM_GROUP_CODE" val="l1-1"/>
  <p:tag name="KSO_WM_UNIT_USESOURCEFORMAT_APPLY" val="0"/>
</p:tagLst>
</file>

<file path=ppt/tags/tag749.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0"/>
  <p:tag name="KSO_WM_UNIT_ID" val="diagram20160808_1*l_i*1_20"/>
  <p:tag name="KSO_WM_UNIT_LAYERLEVEL" val="1_1"/>
  <p:tag name="KSO_WM_DIAGRAM_GROUP_CODE" val="l1-1"/>
  <p:tag name="KSO_WM_UNIT_USESOURCEFORMAT_APPLY" val="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0.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1"/>
  <p:tag name="KSO_WM_UNIT_ID" val="diagram20160808_1*l_i*1_21"/>
  <p:tag name="KSO_WM_UNIT_LAYERLEVEL" val="1_1"/>
  <p:tag name="KSO_WM_DIAGRAM_GROUP_CODE" val="l1-1"/>
  <p:tag name="KSO_WM_UNIT_USESOURCEFORMAT_APPLY" val="0"/>
</p:tagLst>
</file>

<file path=ppt/tags/tag751.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2"/>
  <p:tag name="KSO_WM_UNIT_ID" val="diagram20160808_1*l_i*1_22"/>
  <p:tag name="KSO_WM_UNIT_LAYERLEVEL" val="1_1"/>
  <p:tag name="KSO_WM_DIAGRAM_GROUP_CODE" val="l1-1"/>
  <p:tag name="KSO_WM_UNIT_USESOURCEFORMAT_APPLY" val="0"/>
</p:tagLst>
</file>

<file path=ppt/tags/tag752.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3"/>
  <p:tag name="KSO_WM_UNIT_ID" val="diagram20160808_1*l_i*1_23"/>
  <p:tag name="KSO_WM_UNIT_LAYERLEVEL" val="1_1"/>
  <p:tag name="KSO_WM_DIAGRAM_GROUP_CODE" val="l1-1"/>
  <p:tag name="KSO_WM_UNIT_USESOURCEFORMAT_APPLY" val="0"/>
</p:tagLst>
</file>

<file path=ppt/tags/tag753.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4"/>
  <p:tag name="KSO_WM_UNIT_ID" val="diagram20160808_1*l_i*1_24"/>
  <p:tag name="KSO_WM_UNIT_LAYERLEVEL" val="1_1"/>
  <p:tag name="KSO_WM_DIAGRAM_GROUP_CODE" val="l1-1"/>
  <p:tag name="KSO_WM_UNIT_USESOURCEFORMAT_APPLY" val="0"/>
</p:tagLst>
</file>

<file path=ppt/tags/tag754.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5"/>
  <p:tag name="KSO_WM_UNIT_ID" val="diagram20160808_1*l_i*1_25"/>
  <p:tag name="KSO_WM_UNIT_LAYERLEVEL" val="1_1"/>
  <p:tag name="KSO_WM_DIAGRAM_GROUP_CODE" val="l1-1"/>
  <p:tag name="KSO_WM_UNIT_USESOURCEFORMAT_APPLY" val="0"/>
</p:tagLst>
</file>

<file path=ppt/tags/tag755.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h_f"/>
  <p:tag name="KSO_WM_UNIT_INDEX" val="1_1_1"/>
  <p:tag name="KSO_WM_UNIT_ID" val="diagram20160808_1*l_h_f*1_1_1"/>
  <p:tag name="KSO_WM_UNIT_LAYERLEVEL" val="1_1_1"/>
  <p:tag name="KSO_WM_UNIT_VALUE" val="10"/>
  <p:tag name="KSO_WM_UNIT_HIGHLIGHT" val="0"/>
  <p:tag name="KSO_WM_UNIT_COMPATIBLE" val="0"/>
  <p:tag name="KSO_WM_UNIT_CLEAR" val="0"/>
  <p:tag name="KSO_WM_DIAGRAM_GROUP_CODE" val="l1-1"/>
  <p:tag name="KSO_WM_UNIT_PRESET_TEXT_INDEX" val="3"/>
  <p:tag name="KSO_WM_UNIT_PRESET_TEXT_LEN" val="5"/>
  <p:tag name="KSO_WM_UNIT_USESOURCEFORMAT_APPLY" val="0"/>
</p:tagLst>
</file>

<file path=ppt/tags/tag756.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h_f"/>
  <p:tag name="KSO_WM_UNIT_INDEX" val="1_2_1"/>
  <p:tag name="KSO_WM_UNIT_ID" val="diagram20160808_1*l_h_f*1_2_1"/>
  <p:tag name="KSO_WM_UNIT_LAYERLEVEL" val="1_1_1"/>
  <p:tag name="KSO_WM_UNIT_VALUE" val="10"/>
  <p:tag name="KSO_WM_UNIT_HIGHLIGHT" val="0"/>
  <p:tag name="KSO_WM_UNIT_COMPATIBLE" val="0"/>
  <p:tag name="KSO_WM_UNIT_CLEAR" val="0"/>
  <p:tag name="KSO_WM_DIAGRAM_GROUP_CODE" val="l1-1"/>
  <p:tag name="KSO_WM_UNIT_PRESET_TEXT_INDEX" val="3"/>
  <p:tag name="KSO_WM_UNIT_PRESET_TEXT_LEN" val="5"/>
  <p:tag name="KSO_WM_UNIT_USESOURCEFORMAT_APPLY" val="0"/>
</p:tagLst>
</file>

<file path=ppt/tags/tag757.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h_f"/>
  <p:tag name="KSO_WM_UNIT_INDEX" val="1_3_1"/>
  <p:tag name="KSO_WM_UNIT_ID" val="diagram20160808_1*l_h_f*1_3_1"/>
  <p:tag name="KSO_WM_UNIT_LAYERLEVEL" val="1_1_1"/>
  <p:tag name="KSO_WM_UNIT_VALUE" val="10"/>
  <p:tag name="KSO_WM_UNIT_HIGHLIGHT" val="0"/>
  <p:tag name="KSO_WM_UNIT_COMPATIBLE" val="0"/>
  <p:tag name="KSO_WM_UNIT_CLEAR" val="0"/>
  <p:tag name="KSO_WM_DIAGRAM_GROUP_CODE" val="l1-1"/>
  <p:tag name="KSO_WM_UNIT_PRESET_TEXT_INDEX" val="3"/>
  <p:tag name="KSO_WM_UNIT_PRESET_TEXT_LEN" val="5"/>
  <p:tag name="KSO_WM_UNIT_USESOURCEFORMAT_APPLY" val="0"/>
</p:tagLst>
</file>

<file path=ppt/tags/tag758.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6"/>
  <p:tag name="KSO_WM_UNIT_ID" val="diagram20160808_1*l_i*1_26"/>
  <p:tag name="KSO_WM_UNIT_LAYERLEVEL" val="1_1"/>
  <p:tag name="KSO_WM_DIAGRAM_GROUP_CODE" val="l1-1"/>
  <p:tag name="KSO_WM_UNIT_USESOURCEFORMAT_APPLY" val="0"/>
</p:tagLst>
</file>

<file path=ppt/tags/tag759.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0.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1"/>
  <p:tag name="KSO_WM_UNIT_ID" val="diagram20160820_2*l_i*1_1"/>
  <p:tag name="KSO_WM_UNIT_LAYERLEVEL" val="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761.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2"/>
  <p:tag name="KSO_WM_UNIT_ID" val="diagram20160820_2*l_i*1_2"/>
  <p:tag name="KSO_WM_UNIT_LAYERLEVEL" val="1_1"/>
  <p:tag name="KSO_WM_DIAGRAM_GROUP_CODE" val="l1-1"/>
  <p:tag name="KSO_WM_UNIT_LINE_FORE_SCHEMECOLOR_INDEX" val="14"/>
  <p:tag name="KSO_WM_UNIT_LINE_FILL_TYPE" val="2"/>
  <p:tag name="KSO_WM_UNIT_USESOURCEFORMAT_APPLY" val="1"/>
  <p:tag name="KSO_WM_UNIT_DIAGRAM_SCHEMECOLOR_ID" val="0"/>
</p:tagLst>
</file>

<file path=ppt/tags/tag762.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3"/>
  <p:tag name="KSO_WM_UNIT_ID" val="diagram20160820_2*l_i*1_3"/>
  <p:tag name="KSO_WM_UNIT_LAYERLEVEL" val="1_1"/>
  <p:tag name="KSO_WM_DIAGRAM_GROUP_CODE" val="l1-1"/>
  <p:tag name="KSO_WM_UNIT_LINE_FORE_SCHEMECOLOR_INDEX" val="14"/>
  <p:tag name="KSO_WM_UNIT_LINE_FILL_TYPE" val="2"/>
  <p:tag name="KSO_WM_UNIT_USESOURCEFORMAT_APPLY" val="1"/>
  <p:tag name="KSO_WM_UNIT_DIAGRAM_SCHEMECOLOR_ID" val="0"/>
</p:tagLst>
</file>

<file path=ppt/tags/tag763.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4"/>
  <p:tag name="KSO_WM_UNIT_ID" val="diagram20160820_2*l_i*1_4"/>
  <p:tag name="KSO_WM_UNIT_LAYERLEVEL" val="1_1"/>
  <p:tag name="KSO_WM_DIAGRAM_GROUP_CODE" val="l1-1"/>
  <p:tag name="KSO_WM_UNIT_LINE_FORE_SCHEMECOLOR_INDEX" val="14"/>
  <p:tag name="KSO_WM_UNIT_LINE_FILL_TYPE" val="2"/>
  <p:tag name="KSO_WM_UNIT_USESOURCEFORMAT_APPLY" val="1"/>
  <p:tag name="KSO_WM_UNIT_DIAGRAM_SCHEMECOLOR_ID" val="0"/>
</p:tagLst>
</file>

<file path=ppt/tags/tag764.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5"/>
  <p:tag name="KSO_WM_UNIT_ID" val="diagram20160820_2*l_i*1_5"/>
  <p:tag name="KSO_WM_UNIT_LAYERLEVEL" val="1_1"/>
  <p:tag name="KSO_WM_DIAGRAM_GROUP_CODE" val="l1-1"/>
  <p:tag name="KSO_WM_UNIT_LINE_FORE_SCHEMECOLOR_INDEX" val="14"/>
  <p:tag name="KSO_WM_UNIT_LINE_FILL_TYPE" val="2"/>
  <p:tag name="KSO_WM_UNIT_USESOURCEFORMAT_APPLY" val="1"/>
  <p:tag name="KSO_WM_UNIT_DIAGRAM_SCHEMECOLOR_ID" val="0"/>
</p:tagLst>
</file>

<file path=ppt/tags/tag765.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6"/>
  <p:tag name="KSO_WM_UNIT_ID" val="diagram20160820_2*l_i*1_6"/>
  <p:tag name="KSO_WM_UNIT_LAYERLEVEL" val="1_1"/>
  <p:tag name="KSO_WM_DIAGRAM_GROUP_CODE" val="l1-1"/>
  <p:tag name="KSO_WM_UNIT_LINE_FORE_SCHEMECOLOR_INDEX" val="14"/>
  <p:tag name="KSO_WM_UNIT_LINE_FILL_TYPE" val="2"/>
  <p:tag name="KSO_WM_UNIT_USESOURCEFORMAT_APPLY" val="1"/>
  <p:tag name="KSO_WM_UNIT_DIAGRAM_SCHEMECOLOR_ID" val="0"/>
</p:tagLst>
</file>

<file path=ppt/tags/tag766.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7"/>
  <p:tag name="KSO_WM_UNIT_ID" val="diagram20160820_2*l_i*1_7"/>
  <p:tag name="KSO_WM_UNIT_LAYERLEVEL" val="1_1"/>
  <p:tag name="KSO_WM_DIAGRAM_GROUP_CODE" val="l1-1"/>
  <p:tag name="KSO_WM_UNIT_LINE_FORE_SCHEMECOLOR_INDEX" val="14"/>
  <p:tag name="KSO_WM_UNIT_LINE_FILL_TYPE" val="2"/>
  <p:tag name="KSO_WM_UNIT_USESOURCEFORMAT_APPLY" val="1"/>
  <p:tag name="KSO_WM_UNIT_DIAGRAM_SCHEMECOLOR_ID" val="0"/>
</p:tagLst>
</file>

<file path=ppt/tags/tag767.xml><?xml version="1.0" encoding="utf-8"?>
<p:tagLst xmlns:p="http://schemas.openxmlformats.org/presentationml/2006/main">
  <p:tag name="KSO_WM_TAG_VERSION" val="1.0"/>
  <p:tag name="KSO_WM_BEAUTIFY_FLAG" val="#wm#"/>
  <p:tag name="KSO_WM_UNIT_TYPE" val="i"/>
  <p:tag name="KSO_WM_UNIT_ID" val="diagram20160820_2*i*9"/>
  <p:tag name="KSO_WM_TEMPLATE_CATEGORY" val="diagram"/>
  <p:tag name="KSO_WM_TEMPLATE_INDEX" val="20160820"/>
  <p:tag name="KSO_WM_UNIT_INDEX" val="9"/>
</p:tagLst>
</file>

<file path=ppt/tags/tag768.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8"/>
  <p:tag name="KSO_WM_UNIT_ID" val="diagram20160820_2*l_i*1_8"/>
  <p:tag name="KSO_WM_UNIT_LAYERLEVEL" val="1_1"/>
  <p:tag name="KSO_WM_DIAGRAM_GROUP_CODE" val="l1-1"/>
  <p:tag name="KSO_WM_UNIT_FILL_FORE_SCHEMECOLOR_INDEX" val="13"/>
  <p:tag name="KSO_WM_UNIT_FILL_TYPE" val="1"/>
  <p:tag name="KSO_WM_UNIT_LINE_FORE_SCHEMECOLOR_INDEX" val="6"/>
  <p:tag name="KSO_WM_UNIT_LINE_FILL_TYPE" val="2"/>
  <p:tag name="KSO_WM_UNIT_USESOURCEFORMAT_APPLY" val="1"/>
  <p:tag name="KSO_WM_UNIT_DIAGRAM_SCHEMECOLOR_ID" val="0"/>
</p:tagLst>
</file>

<file path=ppt/tags/tag769.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9"/>
  <p:tag name="KSO_WM_UNIT_ID" val="diagram20160820_2*l_i*1_9"/>
  <p:tag name="KSO_WM_UNIT_LAYERLEVEL" val="1_1"/>
  <p:tag name="KSO_WM_DIAGRAM_GROUP_CODE" val="l1-1"/>
  <p:tag name="KSO_WM_UNIT_FILL_FORE_SCHEMECOLOR_INDEX" val="13"/>
  <p:tag name="KSO_WM_UNIT_FILL_TYPE" val="1"/>
  <p:tag name="KSO_WM_UNIT_LINE_FORE_SCHEMECOLOR_INDEX" val="6"/>
  <p:tag name="KSO_WM_UNIT_LINE_FILL_TYPE" val="2"/>
  <p:tag name="KSO_WM_UNIT_USESOURCEFORMAT_APPLY" val="1"/>
  <p:tag name="KSO_WM_UNIT_DIAGRAM_SCHEMECOLOR_ID" val="0"/>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0.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10"/>
  <p:tag name="KSO_WM_UNIT_ID" val="diagram20160820_2*l_i*1_10"/>
  <p:tag name="KSO_WM_UNIT_LAYERLEVEL" val="1_1"/>
  <p:tag name="KSO_WM_DIAGRAM_GROUP_CODE" val="l1-1"/>
  <p:tag name="KSO_WM_UNIT_FILL_FORE_SCHEMECOLOR_INDEX" val="13"/>
  <p:tag name="KSO_WM_UNIT_FILL_TYPE" val="1"/>
  <p:tag name="KSO_WM_UNIT_LINE_FORE_SCHEMECOLOR_INDEX" val="6"/>
  <p:tag name="KSO_WM_UNIT_LINE_FILL_TYPE" val="2"/>
  <p:tag name="KSO_WM_UNIT_USESOURCEFORMAT_APPLY" val="1"/>
  <p:tag name="KSO_WM_UNIT_DIAGRAM_SCHEMECOLOR_ID" val="0"/>
</p:tagLst>
</file>

<file path=ppt/tags/tag771.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11"/>
  <p:tag name="KSO_WM_UNIT_ID" val="diagram20160820_2*l_i*1_11"/>
  <p:tag name="KSO_WM_UNIT_LAYERLEVEL" val="1_1"/>
  <p:tag name="KSO_WM_DIAGRAM_GROUP_CODE" val="l1-1"/>
  <p:tag name="KSO_WM_UNIT_FILL_FORE_SCHEMECOLOR_INDEX" val="13"/>
  <p:tag name="KSO_WM_UNIT_FILL_TYPE" val="1"/>
  <p:tag name="KSO_WM_UNIT_LINE_FORE_SCHEMECOLOR_INDEX" val="6"/>
  <p:tag name="KSO_WM_UNIT_LINE_FILL_TYPE" val="2"/>
  <p:tag name="KSO_WM_UNIT_USESOURCEFORMAT_APPLY" val="1"/>
  <p:tag name="KSO_WM_UNIT_DIAGRAM_SCHEMECOLOR_ID" val="0"/>
</p:tagLst>
</file>

<file path=ppt/tags/tag772.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12"/>
  <p:tag name="KSO_WM_UNIT_ID" val="diagram20160820_2*l_i*1_12"/>
  <p:tag name="KSO_WM_UNIT_LAYERLEVEL" val="1_1"/>
  <p:tag name="KSO_WM_DIAGRAM_GROUP_CODE" val="l1-1"/>
  <p:tag name="KSO_WM_UNIT_FILL_FORE_SCHEMECOLOR_INDEX" val="13"/>
  <p:tag name="KSO_WM_UNIT_FILL_TYPE" val="1"/>
  <p:tag name="KSO_WM_UNIT_LINE_FORE_SCHEMECOLOR_INDEX" val="6"/>
  <p:tag name="KSO_WM_UNIT_LINE_FILL_TYPE" val="2"/>
  <p:tag name="KSO_WM_UNIT_USESOURCEFORMAT_APPLY" val="1"/>
  <p:tag name="KSO_WM_UNIT_DIAGRAM_SCHEMECOLOR_ID" val="0"/>
</p:tagLst>
</file>

<file path=ppt/tags/tag773.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13"/>
  <p:tag name="KSO_WM_UNIT_ID" val="diagram20160820_2*l_i*1_13"/>
  <p:tag name="KSO_WM_UNIT_LAYERLEVEL" val="1_1"/>
  <p:tag name="KSO_WM_DIAGRAM_GROUP_CODE" val="l1-1"/>
  <p:tag name="KSO_WM_UNIT_FILL_FORE_SCHEMECOLOR_INDEX" val="13"/>
  <p:tag name="KSO_WM_UNIT_FILL_TYPE" val="1"/>
  <p:tag name="KSO_WM_UNIT_LINE_FORE_SCHEMECOLOR_INDEX" val="6"/>
  <p:tag name="KSO_WM_UNIT_LINE_FILL_TYPE" val="2"/>
  <p:tag name="KSO_WM_UNIT_USESOURCEFORMAT_APPLY" val="1"/>
  <p:tag name="KSO_WM_UNIT_DIAGRAM_SCHEMECOLOR_ID" val="0"/>
</p:tagLst>
</file>

<file path=ppt/tags/tag774.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14"/>
  <p:tag name="KSO_WM_UNIT_ID" val="diagram20160820_2*l_i*1_14"/>
  <p:tag name="KSO_WM_UNIT_LAYERLEVEL" val="1_1"/>
  <p:tag name="KSO_WM_DIAGRAM_GROUP_CODE" val="l1-1"/>
  <p:tag name="KSO_WM_UNIT_FILL_FORE_SCHEMECOLOR_INDEX" val="13"/>
  <p:tag name="KSO_WM_UNIT_FILL_TYPE" val="1"/>
  <p:tag name="KSO_WM_UNIT_LINE_FORE_SCHEMECOLOR_INDEX" val="6"/>
  <p:tag name="KSO_WM_UNIT_LINE_FILL_TYPE" val="2"/>
  <p:tag name="KSO_WM_UNIT_USESOURCEFORMAT_APPLY" val="1"/>
  <p:tag name="KSO_WM_UNIT_DIAGRAM_SCHEMECOLOR_ID" val="0"/>
</p:tagLst>
</file>

<file path=ppt/tags/tag775.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15"/>
  <p:tag name="KSO_WM_UNIT_ID" val="diagram20160820_2*l_i*1_15"/>
  <p:tag name="KSO_WM_UNIT_LAYERLEVEL" val="1_1"/>
  <p:tag name="KSO_WM_DIAGRAM_GROUP_CODE" val="l1-1"/>
  <p:tag name="KSO_WM_UNIT_FILL_FORE_SCHEMECOLOR_INDEX" val="13"/>
  <p:tag name="KSO_WM_UNIT_FILL_TYPE" val="1"/>
  <p:tag name="KSO_WM_UNIT_LINE_FORE_SCHEMECOLOR_INDEX" val="6"/>
  <p:tag name="KSO_WM_UNIT_LINE_FILL_TYPE" val="2"/>
  <p:tag name="KSO_WM_UNIT_USESOURCEFORMAT_APPLY" val="1"/>
  <p:tag name="KSO_WM_UNIT_DIAGRAM_SCHEMECOLOR_ID" val="0"/>
</p:tagLst>
</file>

<file path=ppt/tags/tag776.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16"/>
  <p:tag name="KSO_WM_UNIT_ID" val="diagram20160820_2*l_i*1_16"/>
  <p:tag name="KSO_WM_UNIT_LAYERLEVEL" val="1_1"/>
  <p:tag name="KSO_WM_DIAGRAM_GROUP_CODE" val="l1-1"/>
  <p:tag name="KSO_WM_UNIT_FILL_FORE_SCHEMECOLOR_INDEX" val="13"/>
  <p:tag name="KSO_WM_UNIT_FILL_TYPE" val="1"/>
  <p:tag name="KSO_WM_UNIT_LINE_FORE_SCHEMECOLOR_INDEX" val="6"/>
  <p:tag name="KSO_WM_UNIT_LINE_FILL_TYPE" val="2"/>
  <p:tag name="KSO_WM_UNIT_USESOURCEFORMAT_APPLY" val="1"/>
  <p:tag name="KSO_WM_UNIT_DIAGRAM_SCHEMECOLOR_ID" val="0"/>
</p:tagLst>
</file>

<file path=ppt/tags/tag777.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17"/>
  <p:tag name="KSO_WM_UNIT_ID" val="diagram20160820_2*l_i*1_17"/>
  <p:tag name="KSO_WM_UNIT_LAYERLEVEL" val="1_1"/>
  <p:tag name="KSO_WM_DIAGRAM_GROUP_CODE" val="l1-1"/>
  <p:tag name="KSO_WM_UNIT_FILL_FORE_SCHEMECOLOR_INDEX" val="13"/>
  <p:tag name="KSO_WM_UNIT_FILL_TYPE" val="1"/>
  <p:tag name="KSO_WM_UNIT_USESOURCEFORMAT_APPLY" val="1"/>
  <p:tag name="KSO_WM_UNIT_DIAGRAM_SCHEMECOLOR_ID" val="0"/>
</p:tagLst>
</file>

<file path=ppt/tags/tag778.xml><?xml version="1.0" encoding="utf-8"?>
<p:tagLst xmlns:p="http://schemas.openxmlformats.org/presentationml/2006/main">
  <p:tag name="KSO_WM_TAG_VERSION" val="1.0"/>
  <p:tag name="KSO_WM_BEAUTIFY_FLAG" val="#wm#"/>
  <p:tag name="KSO_WM_UNIT_TYPE" val="i"/>
  <p:tag name="KSO_WM_UNIT_ID" val="diagram20160820_2*i*30"/>
  <p:tag name="KSO_WM_TEMPLATE_CATEGORY" val="diagram"/>
  <p:tag name="KSO_WM_TEMPLATE_INDEX" val="20160820"/>
  <p:tag name="KSO_WM_UNIT_INDEX" val="30"/>
</p:tagLst>
</file>

<file path=ppt/tags/tag779.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h_f"/>
  <p:tag name="KSO_WM_UNIT_INDEX" val="1_1_1"/>
  <p:tag name="KSO_WM_UNIT_ID" val="diagram20160820_2*l_h_f*1_1_1"/>
  <p:tag name="KSO_WM_UNIT_LAYERLEVEL" val="1_1_1"/>
  <p:tag name="KSO_WM_UNIT_VALUE" val="30"/>
  <p:tag name="KSO_WM_UNIT_HIGHLIGHT" val="0"/>
  <p:tag name="KSO_WM_UNIT_COMPATIBLE" val="0"/>
  <p:tag name="KSO_WM_UNIT_CLEAR" val="0"/>
  <p:tag name="KSO_WM_DIAGRAM_GROUP_CODE" val="l1-1"/>
  <p:tag name="KSO_WM_UNIT_PRESET_TEXT_INDEX" val="4"/>
  <p:tag name="KSO_WM_UNIT_PRESET_TEXT_LEN" val="57"/>
  <p:tag name="KSO_WM_UNIT_TEXT_FILL_FORE_SCHEMECOLOR_INDEX" val="13"/>
  <p:tag name="KSO_WM_UNIT_TEXT_FILL_TYPE" val="1"/>
  <p:tag name="KSO_WM_UNIT_USESOURCEFORMAT_APPLY" val="1"/>
  <p:tag name="KSO_WM_UNIT_DIAGRAM_SCHEMECOLOR_ID" val="0"/>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0.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18"/>
  <p:tag name="KSO_WM_UNIT_ID" val="diagram20160820_2*l_i*1_18"/>
  <p:tag name="KSO_WM_UNIT_LAYERLEVEL" val="1_1"/>
  <p:tag name="KSO_WM_DIAGRAM_GROUP_CODE" val="l1-1"/>
  <p:tag name="KSO_WM_UNIT_LINE_FORE_SCHEMECOLOR_INDEX" val="5"/>
  <p:tag name="KSO_WM_UNIT_LINE_FILL_TYPE" val="2"/>
  <p:tag name="KSO_WM_UNIT_USESOURCEFORMAT_APPLY" val="1"/>
  <p:tag name="KSO_WM_UNIT_DIAGRAM_SCHEMECOLOR_ID" val="0"/>
</p:tagLst>
</file>

<file path=ppt/tags/tag781.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19"/>
  <p:tag name="KSO_WM_UNIT_ID" val="diagram20160820_2*l_i*1_19"/>
  <p:tag name="KSO_WM_UNIT_LAYERLEVEL" val="1_1"/>
  <p:tag name="KSO_WM_DIAGRAM_GROUP_CODE" val="l1-1"/>
  <p:tag name="KSO_WM_UNIT_LINE_FORE_SCHEMECOLOR_INDEX" val="5"/>
  <p:tag name="KSO_WM_UNIT_LINE_FILL_TYPE" val="2"/>
  <p:tag name="KSO_WM_UNIT_USESOURCEFORMAT_APPLY" val="1"/>
  <p:tag name="KSO_WM_UNIT_DIAGRAM_SCHEMECOLOR_ID" val="0"/>
</p:tagLst>
</file>

<file path=ppt/tags/tag782.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20"/>
  <p:tag name="KSO_WM_UNIT_ID" val="diagram20160820_2*l_i*1_20"/>
  <p:tag name="KSO_WM_UNIT_LAYERLEVEL" val="1_1"/>
  <p:tag name="KSO_WM_DIAGRAM_GROUP_CODE" val="l1-1"/>
  <p:tag name="KSO_WM_UNIT_TEXT_FILL_FORE_SCHEMECOLOR_INDEX" val="14"/>
  <p:tag name="KSO_WM_UNIT_TEXT_FILL_TYPE" val="1"/>
  <p:tag name="KSO_WM_UNIT_USESOURCEFORMAT_APPLY" val="1"/>
  <p:tag name="KSO_WM_UNIT_DIAGRAM_SCHEMECOLOR_ID" val="0"/>
</p:tagLst>
</file>

<file path=ppt/tags/tag783.xml><?xml version="1.0" encoding="utf-8"?>
<p:tagLst xmlns:p="http://schemas.openxmlformats.org/presentationml/2006/main">
  <p:tag name="KSO_WM_TAG_VERSION" val="1.0"/>
  <p:tag name="KSO_WM_BEAUTIFY_FLAG" val="#wm#"/>
  <p:tag name="KSO_WM_UNIT_TYPE" val="i"/>
  <p:tag name="KSO_WM_UNIT_ID" val="diagram20160820_2*i*39"/>
  <p:tag name="KSO_WM_TEMPLATE_CATEGORY" val="diagram"/>
  <p:tag name="KSO_WM_TEMPLATE_INDEX" val="20160820"/>
  <p:tag name="KSO_WM_UNIT_INDEX" val="39"/>
</p:tagLst>
</file>

<file path=ppt/tags/tag784.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21"/>
  <p:tag name="KSO_WM_UNIT_ID" val="diagram20160820_2*l_i*1_21"/>
  <p:tag name="KSO_WM_UNIT_LAYERLEVEL" val="1_1"/>
  <p:tag name="KSO_WM_DIAGRAM_GROUP_CODE" val="l1-1"/>
  <p:tag name="KSO_WM_UNIT_LINE_FORE_SCHEMECOLOR_INDEX" val="6"/>
  <p:tag name="KSO_WM_UNIT_LINE_FILL_TYPE" val="2"/>
  <p:tag name="KSO_WM_UNIT_USESOURCEFORMAT_APPLY" val="1"/>
  <p:tag name="KSO_WM_UNIT_DIAGRAM_SCHEMECOLOR_ID" val="0"/>
</p:tagLst>
</file>

<file path=ppt/tags/tag785.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22"/>
  <p:tag name="KSO_WM_UNIT_ID" val="diagram20160820_2*l_i*1_22"/>
  <p:tag name="KSO_WM_UNIT_LAYERLEVEL" val="1_1"/>
  <p:tag name="KSO_WM_DIAGRAM_GROUP_CODE" val="l1-1"/>
  <p:tag name="KSO_WM_UNIT_LINE_FORE_SCHEMECOLOR_INDEX" val="6"/>
  <p:tag name="KSO_WM_UNIT_LINE_FILL_TYPE" val="2"/>
  <p:tag name="KSO_WM_UNIT_USESOURCEFORMAT_APPLY" val="1"/>
  <p:tag name="KSO_WM_UNIT_DIAGRAM_SCHEMECOLOR_ID" val="0"/>
</p:tagLst>
</file>

<file path=ppt/tags/tag786.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23"/>
  <p:tag name="KSO_WM_UNIT_ID" val="diagram20160820_2*l_i*1_23"/>
  <p:tag name="KSO_WM_UNIT_LAYERLEVEL" val="1_1"/>
  <p:tag name="KSO_WM_DIAGRAM_GROUP_CODE" val="l1-1"/>
  <p:tag name="KSO_WM_UNIT_FILL_FORE_SCHEMECOLOR_INDEX" val="13"/>
  <p:tag name="KSO_WM_UNIT_FILL_TYPE" val="1"/>
  <p:tag name="KSO_WM_UNIT_TEXT_FILL_FORE_SCHEMECOLOR_INDEX" val="14"/>
  <p:tag name="KSO_WM_UNIT_TEXT_FILL_TYPE" val="1"/>
  <p:tag name="KSO_WM_UNIT_USESOURCEFORMAT_APPLY" val="1"/>
  <p:tag name="KSO_WM_UNIT_DIAGRAM_SCHEMECOLOR_ID" val="0"/>
</p:tagLst>
</file>

<file path=ppt/tags/tag787.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h_f"/>
  <p:tag name="KSO_WM_UNIT_INDEX" val="1_2_1"/>
  <p:tag name="KSO_WM_UNIT_ID" val="diagram20160820_2*l_h_f*1_2_1"/>
  <p:tag name="KSO_WM_UNIT_LAYERLEVEL" val="1_1_1"/>
  <p:tag name="KSO_WM_UNIT_VALUE" val="28"/>
  <p:tag name="KSO_WM_UNIT_HIGHLIGHT" val="0"/>
  <p:tag name="KSO_WM_UNIT_COMPATIBLE" val="0"/>
  <p:tag name="KSO_WM_UNIT_CLEAR" val="0"/>
  <p:tag name="KSO_WM_DIAGRAM_GROUP_CODE" val="l1-1"/>
  <p:tag name="KSO_WM_UNIT_PRESET_TEXT_INDEX" val="4"/>
  <p:tag name="KSO_WM_UNIT_PRESET_TEXT_LEN" val="57"/>
  <p:tag name="KSO_WM_UNIT_TEXT_FILL_FORE_SCHEMECOLOR_INDEX" val="13"/>
  <p:tag name="KSO_WM_UNIT_TEXT_FILL_TYPE" val="1"/>
  <p:tag name="KSO_WM_UNIT_USESOURCEFORMAT_APPLY" val="1"/>
  <p:tag name="KSO_WM_UNIT_DIAGRAM_SCHEMECOLOR_ID" val="0"/>
</p:tagLst>
</file>

<file path=ppt/tags/tag788.xml><?xml version="1.0" encoding="utf-8"?>
<p:tagLst xmlns:p="http://schemas.openxmlformats.org/presentationml/2006/main">
  <p:tag name="KSO_WM_TAG_VERSION" val="1.0"/>
  <p:tag name="KSO_WM_BEAUTIFY_FLAG" val="#wm#"/>
  <p:tag name="KSO_WM_UNIT_TYPE" val="i"/>
  <p:tag name="KSO_WM_UNIT_ID" val="diagram20160820_2*i*48"/>
  <p:tag name="KSO_WM_TEMPLATE_CATEGORY" val="diagram"/>
  <p:tag name="KSO_WM_TEMPLATE_INDEX" val="20160820"/>
  <p:tag name="KSO_WM_UNIT_INDEX" val="48"/>
</p:tagLst>
</file>

<file path=ppt/tags/tag789.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h_f"/>
  <p:tag name="KSO_WM_UNIT_INDEX" val="1_3_1"/>
  <p:tag name="KSO_WM_UNIT_ID" val="diagram20160820_2*l_h_f*1_3_1"/>
  <p:tag name="KSO_WM_UNIT_LAYERLEVEL" val="1_1_1"/>
  <p:tag name="KSO_WM_UNIT_VALUE" val="30"/>
  <p:tag name="KSO_WM_UNIT_HIGHLIGHT" val="0"/>
  <p:tag name="KSO_WM_UNIT_COMPATIBLE" val="0"/>
  <p:tag name="KSO_WM_UNIT_CLEAR" val="0"/>
  <p:tag name="KSO_WM_DIAGRAM_GROUP_CODE" val="l1-1"/>
  <p:tag name="KSO_WM_UNIT_PRESET_TEXT_INDEX" val="4"/>
  <p:tag name="KSO_WM_UNIT_PRESET_TEXT_LEN" val="57"/>
  <p:tag name="KSO_WM_UNIT_TEXT_FILL_FORE_SCHEMECOLOR_INDEX" val="13"/>
  <p:tag name="KSO_WM_UNIT_TEXT_FILL_TYPE" val="1"/>
  <p:tag name="KSO_WM_UNIT_USESOURCEFORMAT_APPLY" val="1"/>
  <p:tag name="KSO_WM_UNIT_DIAGRAM_SCHEMECOLOR_ID" val="0"/>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0.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24"/>
  <p:tag name="KSO_WM_UNIT_ID" val="diagram20160820_2*l_i*1_24"/>
  <p:tag name="KSO_WM_UNIT_LAYERLEVEL" val="1_1"/>
  <p:tag name="KSO_WM_DIAGRAM_GROUP_CODE" val="l1-1"/>
  <p:tag name="KSO_WM_UNIT_LINE_FORE_SCHEMECOLOR_INDEX" val="5"/>
  <p:tag name="KSO_WM_UNIT_LINE_FILL_TYPE" val="2"/>
  <p:tag name="KSO_WM_UNIT_USESOURCEFORMAT_APPLY" val="1"/>
  <p:tag name="KSO_WM_UNIT_DIAGRAM_SCHEMECOLOR_ID" val="0"/>
</p:tagLst>
</file>

<file path=ppt/tags/tag791.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25"/>
  <p:tag name="KSO_WM_UNIT_ID" val="diagram20160820_2*l_i*1_25"/>
  <p:tag name="KSO_WM_UNIT_LAYERLEVEL" val="1_1"/>
  <p:tag name="KSO_WM_DIAGRAM_GROUP_CODE" val="l1-1"/>
  <p:tag name="KSO_WM_UNIT_LINE_FORE_SCHEMECOLOR_INDEX" val="5"/>
  <p:tag name="KSO_WM_UNIT_LINE_FILL_TYPE" val="2"/>
  <p:tag name="KSO_WM_UNIT_USESOURCEFORMAT_APPLY" val="1"/>
  <p:tag name="KSO_WM_UNIT_DIAGRAM_SCHEMECOLOR_ID" val="0"/>
</p:tagLst>
</file>

<file path=ppt/tags/tag792.xml><?xml version="1.0" encoding="utf-8"?>
<p:tagLst xmlns:p="http://schemas.openxmlformats.org/presentationml/2006/main">
  <p:tag name="KSO_WM_TAG_VERSION" val="1.0"/>
  <p:tag name="KSO_WM_BEAUTIFY_FLAG" val="#wm#"/>
  <p:tag name="KSO_WM_TEMPLATE_CATEGORY" val="diagram"/>
  <p:tag name="KSO_WM_TEMPLATE_INDEX" val="20160820"/>
  <p:tag name="KSO_WM_UNIT_TYPE" val="l_i"/>
  <p:tag name="KSO_WM_UNIT_INDEX" val="1_26"/>
  <p:tag name="KSO_WM_UNIT_ID" val="diagram20160820_2*l_i*1_26"/>
  <p:tag name="KSO_WM_UNIT_LAYERLEVEL" val="1_1"/>
  <p:tag name="KSO_WM_DIAGRAM_GROUP_CODE" val="l1-1"/>
  <p:tag name="KSO_WM_UNIT_TEXT_FILL_FORE_SCHEMECOLOR_INDEX" val="14"/>
  <p:tag name="KSO_WM_UNIT_TEXT_FILL_TYPE" val="1"/>
  <p:tag name="KSO_WM_UNIT_USESOURCEFORMAT_APPLY" val="1"/>
  <p:tag name="KSO_WM_UNIT_DIAGRAM_SCHEMECOLOR_ID" val="0"/>
</p:tagLst>
</file>

<file path=ppt/tags/tag793.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0178_1*q_h_i*1_1_2"/>
  <p:tag name="KSO_WM_TEMPLATE_CATEGORY" val="diagram"/>
  <p:tag name="KSO_WM_TEMPLATE_INDEX" val="20200178"/>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0178_1*q_h_i*1_2_2"/>
  <p:tag name="KSO_WM_TEMPLATE_CATEGORY" val="diagram"/>
  <p:tag name="KSO_WM_TEMPLATE_INDEX" val="20200178"/>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00178_1*q_h_i*1_3_2"/>
  <p:tag name="KSO_WM_TEMPLATE_CATEGORY" val="diagram"/>
  <p:tag name="KSO_WM_TEMPLATE_INDEX" val="20200178"/>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78_1*q_i*1_1"/>
  <p:tag name="KSO_WM_TEMPLATE_CATEGORY" val="diagram"/>
  <p:tag name="KSO_WM_TEMPLATE_INDEX" val="20200178"/>
  <p:tag name="KSO_WM_UNIT_LAYERLEVEL" val="1_1"/>
  <p:tag name="KSO_WM_TAG_VERSION" val="1.0"/>
  <p:tag name="KSO_WM_BEAUTIFY_FLAG" val="#wm#"/>
  <p:tag name="KSO_WM_UNIT_USESOURCEFORMAT_APPLY" val="1"/>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00178_1*q_i*1_2"/>
  <p:tag name="KSO_WM_TEMPLATE_CATEGORY" val="diagram"/>
  <p:tag name="KSO_WM_TEMPLATE_INDEX" val="20200178"/>
  <p:tag name="KSO_WM_UNIT_LAYERLEVEL" val="1_1"/>
  <p:tag name="KSO_WM_TAG_VERSION" val="1.0"/>
  <p:tag name="KSO_WM_BEAUTIFY_FLAG" val="#wm#"/>
  <p:tag name="KSO_WM_UNIT_USESOURCEFORMAT_APPLY" val="1"/>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78_1*q_h_i*1_2_1"/>
  <p:tag name="KSO_WM_TEMPLATE_CATEGORY" val="diagram"/>
  <p:tag name="KSO_WM_TEMPLATE_INDEX" val="202001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0178_1*q_h_i*1_3_1"/>
  <p:tag name="KSO_WM_TEMPLATE_CATEGORY" val="diagram"/>
  <p:tag name="KSO_WM_TEMPLATE_INDEX" val="202001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78_1*q_h_i*1_1_1"/>
  <p:tag name="KSO_WM_TEMPLATE_CATEGORY" val="diagram"/>
  <p:tag name="KSO_WM_TEMPLATE_INDEX" val="202001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0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78_1*q_h_a*1_1_1"/>
  <p:tag name="KSO_WM_TEMPLATE_CATEGORY" val="diagram"/>
  <p:tag name="KSO_WM_TEMPLATE_INDEX" val="20200178"/>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80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78_1*q_h_f*1_1_1"/>
  <p:tag name="KSO_WM_TEMPLATE_CATEGORY" val="diagram"/>
  <p:tag name="KSO_WM_TEMPLATE_INDEX" val="20200178"/>
  <p:tag name="KSO_WM_UNIT_LAYERLEVEL" val="1_1_1"/>
  <p:tag name="KSO_WM_TAG_VERSION" val="1.0"/>
  <p:tag name="KSO_WM_BEAUTIFY_FLAG" val="#wm#"/>
  <p:tag name="KSO_WM_UNIT_PRESET_TEXT" val="单击此处添加文本具体内容"/>
  <p:tag name="KSO_WM_UNIT_VALUE" val="51"/>
  <p:tag name="KSO_WM_UNIT_TEXT_FILL_FORE_SCHEMECOLOR_INDEX" val="13"/>
  <p:tag name="KSO_WM_UNIT_TEXT_FILL_TYPE" val="1"/>
  <p:tag name="KSO_WM_UNIT_USESOURCEFORMAT_APPLY" val="1"/>
</p:tagLst>
</file>

<file path=ppt/tags/tag80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00178_1*q_h_a*1_3_1"/>
  <p:tag name="KSO_WM_TEMPLATE_CATEGORY" val="diagram"/>
  <p:tag name="KSO_WM_TEMPLATE_INDEX" val="20200178"/>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80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0178_1*q_h_f*1_3_1"/>
  <p:tag name="KSO_WM_TEMPLATE_CATEGORY" val="diagram"/>
  <p:tag name="KSO_WM_TEMPLATE_INDEX" val="2020017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80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78_1*q_h_a*1_2_1"/>
  <p:tag name="KSO_WM_TEMPLATE_CATEGORY" val="diagram"/>
  <p:tag name="KSO_WM_TEMPLATE_INDEX" val="20200178"/>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80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78_1*q_h_f*1_2_1"/>
  <p:tag name="KSO_WM_TEMPLATE_CATEGORY" val="diagram"/>
  <p:tag name="KSO_WM_TEMPLATE_INDEX" val="2020017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00178_1*q_i*1_3"/>
  <p:tag name="KSO_WM_TEMPLATE_CATEGORY" val="diagram"/>
  <p:tag name="KSO_WM_TEMPLATE_INDEX" val="20200178"/>
  <p:tag name="KSO_WM_UNIT_LAYERLEVEL" val="1_1"/>
  <p:tag name="KSO_WM_TAG_VERSION" val="1.0"/>
  <p:tag name="KSO_WM_BEAUTIFY_FLAG" val="#wm#"/>
  <p:tag name="KSO_WM_UNIT_USESOURCEFORMAT_APPLY" val="1"/>
</p:tagLst>
</file>

<file path=ppt/tags/tag809.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10.xml><?xml version="1.0" encoding="utf-8"?>
<p:tagLst xmlns:p="http://schemas.openxmlformats.org/presentationml/2006/main">
  <p:tag name="KSO_WM_TAG_VERSION" val="1.0"/>
  <p:tag name="KSO_WM_BEAUTIFY_FLAG" val="#wm#"/>
  <p:tag name="KSO_WM_UNIT_TYPE" val="i"/>
  <p:tag name="KSO_WM_UNIT_ID" val="diagram160329_2*i*1"/>
  <p:tag name="KSO_WM_TEMPLATE_CATEGORY" val="diagram"/>
  <p:tag name="KSO_WM_TEMPLATE_INDEX" val="160329"/>
  <p:tag name="KSO_WM_UNIT_INDEX" val="1"/>
</p:tagLst>
</file>

<file path=ppt/tags/tag811.xml><?xml version="1.0" encoding="utf-8"?>
<p:tagLst xmlns:p="http://schemas.openxmlformats.org/presentationml/2006/main">
  <p:tag name="KSO_WM_TAG_VERSION" val="1.0"/>
  <p:tag name="KSO_WM_BEAUTIFY_FLAG" val="#wm#"/>
  <p:tag name="KSO_WM_TEMPLATE_CATEGORY" val="diagram"/>
  <p:tag name="KSO_WM_TEMPLATE_INDEX" val="160329"/>
  <p:tag name="KSO_WM_UNIT_TYPE" val="m_i"/>
  <p:tag name="KSO_WM_UNIT_INDEX" val="1_1"/>
  <p:tag name="KSO_WM_UNIT_ID" val="diagram160329_2*m_i*1_1"/>
  <p:tag name="KSO_WM_UNIT_CLEAR" val="1"/>
  <p:tag name="KSO_WM_UNIT_LAYERLEVEL" val="1_1"/>
  <p:tag name="KSO_WM_DIAGRAM_GROUP_CODE" val="m1-1"/>
  <p:tag name="KSO_WM_UNIT_TEXT_FILL_FORE_SCHEMECOLOR_INDEX" val="2"/>
  <p:tag name="KSO_WM_UNIT_TEXT_FILL_TYPE" val="1"/>
  <p:tag name="KSO_WM_UNIT_USESOURCEFORMAT_APPLY" val="0"/>
</p:tagLst>
</file>

<file path=ppt/tags/tag812.xml><?xml version="1.0" encoding="utf-8"?>
<p:tagLst xmlns:p="http://schemas.openxmlformats.org/presentationml/2006/main">
  <p:tag name="KSO_WM_TAG_VERSION" val="1.0"/>
  <p:tag name="KSO_WM_BEAUTIFY_FLAG" val="#wm#"/>
  <p:tag name="KSO_WM_TEMPLATE_CATEGORY" val="diagram"/>
  <p:tag name="KSO_WM_TEMPLATE_INDEX" val="160329"/>
  <p:tag name="KSO_WM_UNIT_TYPE" val="m_i"/>
  <p:tag name="KSO_WM_UNIT_INDEX" val="1_2"/>
  <p:tag name="KSO_WM_UNIT_ID" val="diagram160329_2*m_i*1_2"/>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0"/>
</p:tagLst>
</file>

<file path=ppt/tags/tag813.xml><?xml version="1.0" encoding="utf-8"?>
<p:tagLst xmlns:p="http://schemas.openxmlformats.org/presentationml/2006/main">
  <p:tag name="KSO_WM_TAG_VERSION" val="1.0"/>
  <p:tag name="KSO_WM_BEAUTIFY_FLAG" val="#wm#"/>
  <p:tag name="KSO_WM_TEMPLATE_CATEGORY" val="diagram"/>
  <p:tag name="KSO_WM_TEMPLATE_INDEX" val="160329"/>
  <p:tag name="KSO_WM_UNIT_TYPE" val="m_i"/>
  <p:tag name="KSO_WM_UNIT_INDEX" val="1_3"/>
  <p:tag name="KSO_WM_UNIT_ID" val="diagram160329_2*m_i*1_3"/>
  <p:tag name="KSO_WM_UNIT_CLEAR" val="1"/>
  <p:tag name="KSO_WM_UNIT_LAYERLEVEL" val="1_1"/>
  <p:tag name="KSO_WM_DIAGRAM_GROUP_CODE" val="m1-1"/>
  <p:tag name="KSO_WM_UNIT_LINE_FORE_SCHEMECOLOR_INDEX" val="6"/>
  <p:tag name="KSO_WM_UNIT_LINE_FILL_TYPE" val="2"/>
  <p:tag name="KSO_WM_UNIT_TEXT_FILL_FORE_SCHEMECOLOR_INDEX" val="2"/>
  <p:tag name="KSO_WM_UNIT_TEXT_FILL_TYPE" val="1"/>
  <p:tag name="KSO_WM_UNIT_USESOURCEFORMAT_APPLY" val="0"/>
</p:tagLst>
</file>

<file path=ppt/tags/tag814.xml><?xml version="1.0" encoding="utf-8"?>
<p:tagLst xmlns:p="http://schemas.openxmlformats.org/presentationml/2006/main">
  <p:tag name="KSO_WM_TAG_VERSION" val="1.0"/>
  <p:tag name="KSO_WM_BEAUTIFY_FLAG" val="#wm#"/>
  <p:tag name="KSO_WM_TEMPLATE_CATEGORY" val="diagram"/>
  <p:tag name="KSO_WM_TEMPLATE_INDEX" val="160329"/>
  <p:tag name="KSO_WM_UNIT_TYPE" val="m_i"/>
  <p:tag name="KSO_WM_UNIT_INDEX" val="1_4"/>
  <p:tag name="KSO_WM_UNIT_ID" val="diagram160329_2*m_i*1_4"/>
  <p:tag name="KSO_WM_UNIT_CLEAR" val="1"/>
  <p:tag name="KSO_WM_UNIT_LAYERLEVEL" val="1_1"/>
  <p:tag name="KSO_WM_DIAGRAM_GROUP_CODE" val="m1-1"/>
  <p:tag name="KSO_WM_UNIT_LINE_FORE_SCHEMECOLOR_INDEX" val="6"/>
  <p:tag name="KSO_WM_UNIT_LINE_FILL_TYPE" val="2"/>
  <p:tag name="KSO_WM_UNIT_USESOURCEFORMAT_APPLY" val="0"/>
</p:tagLst>
</file>

<file path=ppt/tags/tag815.xml><?xml version="1.0" encoding="utf-8"?>
<p:tagLst xmlns:p="http://schemas.openxmlformats.org/presentationml/2006/main">
  <p:tag name="KSO_WM_TAG_VERSION" val="1.0"/>
  <p:tag name="KSO_WM_BEAUTIFY_FLAG" val="#wm#"/>
  <p:tag name="KSO_WM_TEMPLATE_CATEGORY" val="diagram"/>
  <p:tag name="KSO_WM_TEMPLATE_INDEX" val="160329"/>
  <p:tag name="KSO_WM_UNIT_TYPE" val="m_i"/>
  <p:tag name="KSO_WM_UNIT_INDEX" val="1_5"/>
  <p:tag name="KSO_WM_UNIT_ID" val="diagram160329_2*m_i*1_5"/>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0"/>
</p:tagLst>
</file>

<file path=ppt/tags/tag816.xml><?xml version="1.0" encoding="utf-8"?>
<p:tagLst xmlns:p="http://schemas.openxmlformats.org/presentationml/2006/main">
  <p:tag name="KSO_WM_TAG_VERSION" val="1.0"/>
  <p:tag name="KSO_WM_BEAUTIFY_FLAG" val="#wm#"/>
  <p:tag name="KSO_WM_TEMPLATE_CATEGORY" val="diagram"/>
  <p:tag name="KSO_WM_TEMPLATE_INDEX" val="160329"/>
  <p:tag name="KSO_WM_UNIT_TYPE" val="m_h_a"/>
  <p:tag name="KSO_WM_UNIT_INDEX" val="1_2_1"/>
  <p:tag name="KSO_WM_UNIT_ID" val="diagram160329_2*m_h_a*1_2_1"/>
  <p:tag name="KSO_WM_UNIT_CLEAR" val="1"/>
  <p:tag name="KSO_WM_UNIT_LAYERLEVEL" val="1_1_1"/>
  <p:tag name="KSO_WM_UNIT_VALUE" val="12"/>
  <p:tag name="KSO_WM_UNIT_HIGHLIGHT" val="0"/>
  <p:tag name="KSO_WM_UNIT_COMPATIBLE" val="0"/>
  <p:tag name="KSO_WM_UNIT_PRESET_TEXT_INDEX" val="3"/>
  <p:tag name="KSO_WM_UNIT_PRESET_TEXT_LEN" val="12"/>
  <p:tag name="KSO_WM_DIAGRAM_GROUP_CODE" val="m1-1"/>
  <p:tag name="KSO_WM_UNIT_TEXT_FILL_FORE_SCHEMECOLOR_INDEX" val="6"/>
  <p:tag name="KSO_WM_UNIT_TEXT_FILL_TYPE" val="1"/>
  <p:tag name="KSO_WM_UNIT_USESOURCEFORMAT_APPLY" val="0"/>
</p:tagLst>
</file>

<file path=ppt/tags/tag817.xml><?xml version="1.0" encoding="utf-8"?>
<p:tagLst xmlns:p="http://schemas.openxmlformats.org/presentationml/2006/main">
  <p:tag name="KSO_WM_TAG_VERSION" val="1.0"/>
  <p:tag name="KSO_WM_BEAUTIFY_FLAG" val="#wm#"/>
  <p:tag name="KSO_WM_TEMPLATE_CATEGORY" val="diagram"/>
  <p:tag name="KSO_WM_TEMPLATE_INDEX" val="160329"/>
  <p:tag name="KSO_WM_UNIT_TYPE" val="m_h_f"/>
  <p:tag name="KSO_WM_UNIT_INDEX" val="1_2_1"/>
  <p:tag name="KSO_WM_UNIT_ID" val="diagram160329_2*m_h_f*1_2_1"/>
  <p:tag name="KSO_WM_UNIT_CLEAR" val="1"/>
  <p:tag name="KSO_WM_UNIT_LAYERLEVEL" val="1_1_1"/>
  <p:tag name="KSO_WM_UNIT_VALUE" val="36"/>
  <p:tag name="KSO_WM_UNIT_HIGHLIGHT" val="0"/>
  <p:tag name="KSO_WM_UNIT_COMPATIBLE" val="0"/>
  <p:tag name="KSO_WM_UNIT_PRESET_TEXT_INDEX" val="4"/>
  <p:tag name="KSO_WM_UNIT_PRESET_TEXT_LEN" val="40"/>
  <p:tag name="KSO_WM_DIAGRAM_GROUP_CODE" val="m1-1"/>
  <p:tag name="KSO_WM_UNIT_TEXT_FILL_FORE_SCHEMECOLOR_INDEX" val="13"/>
  <p:tag name="KSO_WM_UNIT_TEXT_FILL_TYPE" val="1"/>
  <p:tag name="KSO_WM_UNIT_USESOURCEFORMAT_APPLY" val="0"/>
</p:tagLst>
</file>

<file path=ppt/tags/tag818.xml><?xml version="1.0" encoding="utf-8"?>
<p:tagLst xmlns:p="http://schemas.openxmlformats.org/presentationml/2006/main">
  <p:tag name="KSO_WM_TAG_VERSION" val="1.0"/>
  <p:tag name="KSO_WM_BEAUTIFY_FLAG" val="#wm#"/>
  <p:tag name="KSO_WM_TEMPLATE_CATEGORY" val="diagram"/>
  <p:tag name="KSO_WM_TEMPLATE_INDEX" val="160329"/>
  <p:tag name="KSO_WM_UNIT_TYPE" val="m_i"/>
  <p:tag name="KSO_WM_UNIT_INDEX" val="1_6"/>
  <p:tag name="KSO_WM_UNIT_ID" val="diagram160329_2*m_i*1_6"/>
  <p:tag name="KSO_WM_UNIT_CLEAR" val="1"/>
  <p:tag name="KSO_WM_UNIT_LAYERLEVEL" val="1_1"/>
  <p:tag name="KSO_WM_DIAGRAM_GROUP_CODE" val="m1-1"/>
  <p:tag name="KSO_WM_UNIT_USESOURCEFORMAT_APPLY" val="0"/>
</p:tagLst>
</file>

<file path=ppt/tags/tag819.xml><?xml version="1.0" encoding="utf-8"?>
<p:tagLst xmlns:p="http://schemas.openxmlformats.org/presentationml/2006/main">
  <p:tag name="KSO_WM_TAG_VERSION" val="1.0"/>
  <p:tag name="KSO_WM_BEAUTIFY_FLAG" val="#wm#"/>
  <p:tag name="KSO_WM_UNIT_TYPE" val="i"/>
  <p:tag name="KSO_WM_UNIT_ID" val="diagram160329_2*i*18"/>
  <p:tag name="KSO_WM_TEMPLATE_CATEGORY" val="diagram"/>
  <p:tag name="KSO_WM_TEMPLATE_INDEX" val="160329"/>
  <p:tag name="KSO_WM_UNIT_INDEX" val="18"/>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20.xml><?xml version="1.0" encoding="utf-8"?>
<p:tagLst xmlns:p="http://schemas.openxmlformats.org/presentationml/2006/main">
  <p:tag name="KSO_WM_TAG_VERSION" val="1.0"/>
  <p:tag name="KSO_WM_BEAUTIFY_FLAG" val="#wm#"/>
  <p:tag name="KSO_WM_TEMPLATE_CATEGORY" val="diagram"/>
  <p:tag name="KSO_WM_TEMPLATE_INDEX" val="160329"/>
  <p:tag name="KSO_WM_UNIT_TYPE" val="m_i"/>
  <p:tag name="KSO_WM_UNIT_INDEX" val="1_7"/>
  <p:tag name="KSO_WM_UNIT_ID" val="diagram160329_2*m_i*1_7"/>
  <p:tag name="KSO_WM_UNIT_CLEAR" val="1"/>
  <p:tag name="KSO_WM_UNIT_LAYERLEVEL" val="1_1"/>
  <p:tag name="KSO_WM_DIAGRAM_GROUP_CODE" val="m1-1"/>
  <p:tag name="KSO_WM_UNIT_TEXT_FILL_FORE_SCHEMECOLOR_INDEX" val="2"/>
  <p:tag name="KSO_WM_UNIT_TEXT_FILL_TYPE" val="1"/>
  <p:tag name="KSO_WM_UNIT_USESOURCEFORMAT_APPLY" val="0"/>
</p:tagLst>
</file>

<file path=ppt/tags/tag821.xml><?xml version="1.0" encoding="utf-8"?>
<p:tagLst xmlns:p="http://schemas.openxmlformats.org/presentationml/2006/main">
  <p:tag name="KSO_WM_TAG_VERSION" val="1.0"/>
  <p:tag name="KSO_WM_BEAUTIFY_FLAG" val="#wm#"/>
  <p:tag name="KSO_WM_TEMPLATE_CATEGORY" val="diagram"/>
  <p:tag name="KSO_WM_TEMPLATE_INDEX" val="160329"/>
  <p:tag name="KSO_WM_UNIT_TYPE" val="m_i"/>
  <p:tag name="KSO_WM_UNIT_INDEX" val="1_8"/>
  <p:tag name="KSO_WM_UNIT_ID" val="diagram160329_2*m_i*1_8"/>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822.xml><?xml version="1.0" encoding="utf-8"?>
<p:tagLst xmlns:p="http://schemas.openxmlformats.org/presentationml/2006/main">
  <p:tag name="KSO_WM_TAG_VERSION" val="1.0"/>
  <p:tag name="KSO_WM_BEAUTIFY_FLAG" val="#wm#"/>
  <p:tag name="KSO_WM_TEMPLATE_CATEGORY" val="diagram"/>
  <p:tag name="KSO_WM_TEMPLATE_INDEX" val="160329"/>
  <p:tag name="KSO_WM_UNIT_TYPE" val="m_i"/>
  <p:tag name="KSO_WM_UNIT_INDEX" val="1_9"/>
  <p:tag name="KSO_WM_UNIT_ID" val="diagram160329_2*m_i*1_9"/>
  <p:tag name="KSO_WM_UNIT_CLEAR" val="1"/>
  <p:tag name="KSO_WM_UNIT_LAYERLEVEL" val="1_1"/>
  <p:tag name="KSO_WM_DIAGRAM_GROUP_CODE" val="m1-1"/>
  <p:tag name="KSO_WM_UNIT_LINE_FORE_SCHEMECOLOR_INDEX" val="5"/>
  <p:tag name="KSO_WM_UNIT_LINE_FILL_TYPE" val="2"/>
  <p:tag name="KSO_WM_UNIT_TEXT_FILL_FORE_SCHEMECOLOR_INDEX" val="2"/>
  <p:tag name="KSO_WM_UNIT_TEXT_FILL_TYPE" val="1"/>
  <p:tag name="KSO_WM_UNIT_USESOURCEFORMAT_APPLY" val="0"/>
</p:tagLst>
</file>

<file path=ppt/tags/tag823.xml><?xml version="1.0" encoding="utf-8"?>
<p:tagLst xmlns:p="http://schemas.openxmlformats.org/presentationml/2006/main">
  <p:tag name="KSO_WM_TAG_VERSION" val="1.0"/>
  <p:tag name="KSO_WM_BEAUTIFY_FLAG" val="#wm#"/>
  <p:tag name="KSO_WM_TEMPLATE_CATEGORY" val="diagram"/>
  <p:tag name="KSO_WM_TEMPLATE_INDEX" val="160329"/>
  <p:tag name="KSO_WM_UNIT_TYPE" val="m_i"/>
  <p:tag name="KSO_WM_UNIT_INDEX" val="1_10"/>
  <p:tag name="KSO_WM_UNIT_ID" val="diagram160329_2*m_i*1_10"/>
  <p:tag name="KSO_WM_UNIT_CLEAR" val="1"/>
  <p:tag name="KSO_WM_UNIT_LAYERLEVEL" val="1_1"/>
  <p:tag name="KSO_WM_DIAGRAM_GROUP_CODE" val="m1-1"/>
  <p:tag name="KSO_WM_UNIT_LINE_FORE_SCHEMECOLOR_INDEX" val="5"/>
  <p:tag name="KSO_WM_UNIT_LINE_FILL_TYPE" val="2"/>
  <p:tag name="KSO_WM_UNIT_USESOURCEFORMAT_APPLY" val="0"/>
</p:tagLst>
</file>

<file path=ppt/tags/tag824.xml><?xml version="1.0" encoding="utf-8"?>
<p:tagLst xmlns:p="http://schemas.openxmlformats.org/presentationml/2006/main">
  <p:tag name="KSO_WM_TAG_VERSION" val="1.0"/>
  <p:tag name="KSO_WM_BEAUTIFY_FLAG" val="#wm#"/>
  <p:tag name="KSO_WM_TEMPLATE_CATEGORY" val="diagram"/>
  <p:tag name="KSO_WM_TEMPLATE_INDEX" val="160329"/>
  <p:tag name="KSO_WM_UNIT_TYPE" val="m_i"/>
  <p:tag name="KSO_WM_UNIT_INDEX" val="1_11"/>
  <p:tag name="KSO_WM_UNIT_ID" val="diagram160329_2*m_i*1_11"/>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825.xml><?xml version="1.0" encoding="utf-8"?>
<p:tagLst xmlns:p="http://schemas.openxmlformats.org/presentationml/2006/main">
  <p:tag name="KSO_WM_TAG_VERSION" val="1.0"/>
  <p:tag name="KSO_WM_BEAUTIFY_FLAG" val="#wm#"/>
  <p:tag name="KSO_WM_TEMPLATE_CATEGORY" val="diagram"/>
  <p:tag name="KSO_WM_TEMPLATE_INDEX" val="160329"/>
  <p:tag name="KSO_WM_UNIT_TYPE" val="m_i"/>
  <p:tag name="KSO_WM_UNIT_INDEX" val="1_12"/>
  <p:tag name="KSO_WM_UNIT_ID" val="diagram160329_2*m_i*1_12"/>
  <p:tag name="KSO_WM_UNIT_CLEAR" val="1"/>
  <p:tag name="KSO_WM_UNIT_LAYERLEVEL" val="1_1"/>
  <p:tag name="KSO_WM_DIAGRAM_GROUP_CODE" val="m1-1"/>
  <p:tag name="KSO_WM_UNIT_USESOURCEFORMAT_APPLY" val="0"/>
</p:tagLst>
</file>

<file path=ppt/tags/tag826.xml><?xml version="1.0" encoding="utf-8"?>
<p:tagLst xmlns:p="http://schemas.openxmlformats.org/presentationml/2006/main">
  <p:tag name="KSO_WM_TAG_VERSION" val="1.0"/>
  <p:tag name="KSO_WM_BEAUTIFY_FLAG" val="#wm#"/>
  <p:tag name="KSO_WM_TEMPLATE_CATEGORY" val="diagram"/>
  <p:tag name="KSO_WM_TEMPLATE_INDEX" val="160329"/>
  <p:tag name="KSO_WM_UNIT_TYPE" val="m_h_a"/>
  <p:tag name="KSO_WM_UNIT_INDEX" val="1_1_1"/>
  <p:tag name="KSO_WM_UNIT_ID" val="diagram160329_2*m_h_a*1_1_1"/>
  <p:tag name="KSO_WM_UNIT_CLEAR" val="1"/>
  <p:tag name="KSO_WM_UNIT_LAYERLEVEL" val="1_1_1"/>
  <p:tag name="KSO_WM_UNIT_VALUE" val="12"/>
  <p:tag name="KSO_WM_UNIT_HIGHLIGHT" val="0"/>
  <p:tag name="KSO_WM_UNIT_COMPATIBLE" val="0"/>
  <p:tag name="KSO_WM_UNIT_PRESET_TEXT_INDEX" val="3"/>
  <p:tag name="KSO_WM_UNIT_PRESET_TEXT_LEN" val="12"/>
  <p:tag name="KSO_WM_DIAGRAM_GROUP_CODE" val="m1-1"/>
  <p:tag name="KSO_WM_UNIT_TEXT_FILL_FORE_SCHEMECOLOR_INDEX" val="5"/>
  <p:tag name="KSO_WM_UNIT_TEXT_FILL_TYPE" val="1"/>
  <p:tag name="KSO_WM_UNIT_USESOURCEFORMAT_APPLY" val="0"/>
</p:tagLst>
</file>

<file path=ppt/tags/tag827.xml><?xml version="1.0" encoding="utf-8"?>
<p:tagLst xmlns:p="http://schemas.openxmlformats.org/presentationml/2006/main">
  <p:tag name="KSO_WM_TAG_VERSION" val="1.0"/>
  <p:tag name="KSO_WM_BEAUTIFY_FLAG" val="#wm#"/>
  <p:tag name="KSO_WM_TEMPLATE_CATEGORY" val="diagram"/>
  <p:tag name="KSO_WM_TEMPLATE_INDEX" val="160329"/>
  <p:tag name="KSO_WM_UNIT_TYPE" val="m_h_f"/>
  <p:tag name="KSO_WM_UNIT_INDEX" val="1_1_1"/>
  <p:tag name="KSO_WM_UNIT_ID" val="diagram160329_2*m_h_f*1_1_1"/>
  <p:tag name="KSO_WM_UNIT_CLEAR" val="1"/>
  <p:tag name="KSO_WM_UNIT_LAYERLEVEL" val="1_1_1"/>
  <p:tag name="KSO_WM_UNIT_VALUE" val="36"/>
  <p:tag name="KSO_WM_UNIT_HIGHLIGHT" val="0"/>
  <p:tag name="KSO_WM_UNIT_COMPATIBLE" val="0"/>
  <p:tag name="KSO_WM_UNIT_PRESET_TEXT_INDEX" val="4"/>
  <p:tag name="KSO_WM_UNIT_PRESET_TEXT_LEN" val="40"/>
  <p:tag name="KSO_WM_DIAGRAM_GROUP_CODE" val="m1-1"/>
  <p:tag name="KSO_WM_UNIT_TEXT_FILL_FORE_SCHEMECOLOR_INDEX" val="13"/>
  <p:tag name="KSO_WM_UNIT_TEXT_FILL_TYPE" val="1"/>
  <p:tag name="KSO_WM_UNIT_USESOURCEFORMAT_APPLY" val="0"/>
</p:tagLst>
</file>

<file path=ppt/tags/tag828.xml><?xml version="1.0" encoding="utf-8"?>
<p:tagLst xmlns:p="http://schemas.openxmlformats.org/presentationml/2006/main">
  <p:tag name="KSO_WM_BEAUTIFY_FLAG" val="#wm#"/>
  <p:tag name="KSO_WM_TEMPLATE_CATEGORY" val="custom"/>
  <p:tag name="KSO_WM_TEMPLATE_INDEX" val="20193327"/>
  <p:tag name="KSO_WM_SLIDE_ITEM_CNT" val="2"/>
  <p:tag name="KSO_WM_SLIDE_MODEL_TYPE" val="cover"/>
</p:tagLst>
</file>

<file path=ppt/tags/tag82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mixed20201947_133*f*1"/>
  <p:tag name="KSO_WM_TEMPLATE_CATEGORY" val="mixed"/>
  <p:tag name="KSO_WM_TEMPLATE_INDEX" val="20201947"/>
  <p:tag name="KSO_WM_UNIT_LAYERLEVEL" val="1"/>
  <p:tag name="KSO_WM_TAG_VERSION" val="1.0"/>
  <p:tag name="KSO_WM_BEAUTIFY_FLAG" val="#wm#"/>
  <p:tag name="KSO_WM_UNIT_TEXTBOXSTYLE_GUID" val="{49cc2e41-fcfd-46c7-87e5-0376276edca1}"/>
  <p:tag name="KSO_WM_UNIT_TEXTBOXSTYLE_TEMPLATEID" val="3132705"/>
  <p:tag name="KSO_WM_UNIT_TEXTBOXSTYLE_TYPE" val="8"/>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30.xml><?xml version="1.0" encoding="utf-8"?>
<p:tagLst xmlns:p="http://schemas.openxmlformats.org/presentationml/2006/main">
  <p:tag name="KSO_WM_TEMPLATE_CATEGORY" val="diagram"/>
  <p:tag name="KSO_WM_TEMPLATE_INDEX" val="20185962"/>
  <p:tag name="KSO_WM_TAG_VERSION" val="1.0"/>
  <p:tag name="KSO_WM_UNIT_TYPE" val="q_h_i"/>
  <p:tag name="KSO_WM_UNIT_INDEX" val="1_1_1"/>
  <p:tag name="KSO_WM_UNIT_ID" val="diagram20185962_1*q_h_i*1_1_1"/>
  <p:tag name="KSO_WM_UNIT_LAYERLEVEL" val="1_1_1"/>
  <p:tag name="KSO_WM_BEAUTIFY_FLAG" val="#wm#"/>
  <p:tag name="KSO_WM_DIAGRAM_GROUP_CODE" val="q1-1"/>
  <p:tag name="KSO_WM_UNIT_FILL_FORE_SCHEMECOLOR_INDEX" val="5"/>
  <p:tag name="KSO_WM_UNIT_FILL_TYPE" val="1"/>
  <p:tag name="KSO_WM_UNIT_TEXT_FILL_FORE_SCHEMECOLOR_INDEX" val="2"/>
  <p:tag name="KSO_WM_UNIT_TEXT_FILL_TYPE" val="1"/>
  <p:tag name="KSO_WM_UNIT_USESOURCEFORMAT_APPLY" val="1"/>
</p:tagLst>
</file>

<file path=ppt/tags/tag831.xml><?xml version="1.0" encoding="utf-8"?>
<p:tagLst xmlns:p="http://schemas.openxmlformats.org/presentationml/2006/main">
  <p:tag name="KSO_WM_TEMPLATE_CATEGORY" val="diagram"/>
  <p:tag name="KSO_WM_TEMPLATE_INDEX" val="20185962"/>
  <p:tag name="KSO_WM_TAG_VERSION" val="1.0"/>
  <p:tag name="KSO_WM_UNIT_TYPE" val="q_h_i"/>
  <p:tag name="KSO_WM_UNIT_INDEX" val="1_1_2"/>
  <p:tag name="KSO_WM_UNIT_ID" val="diagram20185962_1*q_h_i*1_1_2"/>
  <p:tag name="KSO_WM_UNIT_LAYERLEVEL" val="1_1_1"/>
  <p:tag name="KSO_WM_BEAUTIFY_FLAG" val="#wm#"/>
  <p:tag name="KSO_WM_DIAGRAM_GROUP_CODE" val="q1-1"/>
  <p:tag name="KSO_WM_UNIT_FILL_FORE_SCHEMECOLOR_INDEX" val="5"/>
  <p:tag name="KSO_WM_UNIT_FILL_TYPE" val="1"/>
  <p:tag name="KSO_WM_UNIT_TEXT_FILL_FORE_SCHEMECOLOR_INDEX" val="2"/>
  <p:tag name="KSO_WM_UNIT_TEXT_FILL_TYPE" val="1"/>
  <p:tag name="KSO_WM_UNIT_USESOURCEFORMAT_APPLY" val="1"/>
</p:tagLst>
</file>

<file path=ppt/tags/tag832.xml><?xml version="1.0" encoding="utf-8"?>
<p:tagLst xmlns:p="http://schemas.openxmlformats.org/presentationml/2006/main">
  <p:tag name="KSO_WM_TEMPLATE_CATEGORY" val="diagram"/>
  <p:tag name="KSO_WM_TEMPLATE_INDEX" val="20185962"/>
  <p:tag name="KSO_WM_TAG_VERSION" val="1.0"/>
  <p:tag name="KSO_WM_UNIT_TYPE" val="q_h_i"/>
  <p:tag name="KSO_WM_UNIT_INDEX" val="1_2_1"/>
  <p:tag name="KSO_WM_UNIT_ID" val="diagram20185962_1*q_h_i*1_2_1"/>
  <p:tag name="KSO_WM_UNIT_LAYERLEVEL" val="1_1_1"/>
  <p:tag name="KSO_WM_BEAUTIFY_FLAG" val="#wm#"/>
  <p:tag name="KSO_WM_DIAGRAM_GROUP_CODE" val="q1-1"/>
  <p:tag name="KSO_WM_UNIT_FILL_FORE_SCHEMECOLOR_INDEX" val="6"/>
  <p:tag name="KSO_WM_UNIT_FILL_TYPE" val="1"/>
  <p:tag name="KSO_WM_UNIT_TEXT_FILL_FORE_SCHEMECOLOR_INDEX" val="2"/>
  <p:tag name="KSO_WM_UNIT_TEXT_FILL_TYPE" val="1"/>
  <p:tag name="KSO_WM_UNIT_USESOURCEFORMAT_APPLY" val="1"/>
</p:tagLst>
</file>

<file path=ppt/tags/tag833.xml><?xml version="1.0" encoding="utf-8"?>
<p:tagLst xmlns:p="http://schemas.openxmlformats.org/presentationml/2006/main">
  <p:tag name="KSO_WM_TEMPLATE_CATEGORY" val="diagram"/>
  <p:tag name="KSO_WM_TEMPLATE_INDEX" val="20185962"/>
  <p:tag name="KSO_WM_TAG_VERSION" val="1.0"/>
  <p:tag name="KSO_WM_UNIT_TYPE" val="q_h_i"/>
  <p:tag name="KSO_WM_UNIT_INDEX" val="1_2_2"/>
  <p:tag name="KSO_WM_UNIT_ID" val="diagram20185962_1*q_h_i*1_2_2"/>
  <p:tag name="KSO_WM_UNIT_LAYERLEVEL" val="1_1_1"/>
  <p:tag name="KSO_WM_BEAUTIFY_FLAG" val="#wm#"/>
  <p:tag name="KSO_WM_DIAGRAM_GROUP_CODE" val="q1-1"/>
  <p:tag name="KSO_WM_UNIT_FILL_FORE_SCHEMECOLOR_INDEX" val="6"/>
  <p:tag name="KSO_WM_UNIT_FILL_TYPE" val="1"/>
  <p:tag name="KSO_WM_UNIT_TEXT_FILL_FORE_SCHEMECOLOR_INDEX" val="2"/>
  <p:tag name="KSO_WM_UNIT_TEXT_FILL_TYPE" val="1"/>
  <p:tag name="KSO_WM_UNIT_USESOURCEFORMAT_APPLY" val="1"/>
</p:tagLst>
</file>

<file path=ppt/tags/tag834.xml><?xml version="1.0" encoding="utf-8"?>
<p:tagLst xmlns:p="http://schemas.openxmlformats.org/presentationml/2006/main">
  <p:tag name="KSO_WM_TEMPLATE_CATEGORY" val="diagram"/>
  <p:tag name="KSO_WM_TEMPLATE_INDEX" val="20185962"/>
  <p:tag name="KSO_WM_TAG_VERSION" val="1.0"/>
  <p:tag name="KSO_WM_UNIT_TYPE" val="q_h_i"/>
  <p:tag name="KSO_WM_UNIT_INDEX" val="1_3_1"/>
  <p:tag name="KSO_WM_UNIT_ID" val="diagram20185962_1*q_h_i*1_3_1"/>
  <p:tag name="KSO_WM_UNIT_LAYERLEVEL" val="1_1_1"/>
  <p:tag name="KSO_WM_BEAUTIFY_FLAG" val="#wm#"/>
  <p:tag name="KSO_WM_DIAGRAM_GROUP_CODE" val="q1-1"/>
  <p:tag name="KSO_WM_UNIT_FILL_FORE_SCHEMECOLOR_INDEX" val="8"/>
  <p:tag name="KSO_WM_UNIT_FILL_TYPE" val="1"/>
  <p:tag name="KSO_WM_UNIT_TEXT_FILL_FORE_SCHEMECOLOR_INDEX" val="2"/>
  <p:tag name="KSO_WM_UNIT_TEXT_FILL_TYPE" val="1"/>
  <p:tag name="KSO_WM_UNIT_USESOURCEFORMAT_APPLY" val="1"/>
</p:tagLst>
</file>

<file path=ppt/tags/tag835.xml><?xml version="1.0" encoding="utf-8"?>
<p:tagLst xmlns:p="http://schemas.openxmlformats.org/presentationml/2006/main">
  <p:tag name="KSO_WM_TEMPLATE_CATEGORY" val="diagram"/>
  <p:tag name="KSO_WM_TEMPLATE_INDEX" val="20185962"/>
  <p:tag name="KSO_WM_TAG_VERSION" val="1.0"/>
  <p:tag name="KSO_WM_UNIT_TYPE" val="q_h_i"/>
  <p:tag name="KSO_WM_UNIT_INDEX" val="1_3_2"/>
  <p:tag name="KSO_WM_UNIT_ID" val="diagram20185962_1*q_h_i*1_3_2"/>
  <p:tag name="KSO_WM_UNIT_LAYERLEVEL" val="1_1_1"/>
  <p:tag name="KSO_WM_BEAUTIFY_FLAG" val="#wm#"/>
  <p:tag name="KSO_WM_DIAGRAM_GROUP_CODE" val="q1-1"/>
  <p:tag name="KSO_WM_UNIT_FILL_FORE_SCHEMECOLOR_INDEX" val="8"/>
  <p:tag name="KSO_WM_UNIT_FILL_TYPE" val="1"/>
  <p:tag name="KSO_WM_UNIT_TEXT_FILL_FORE_SCHEMECOLOR_INDEX" val="2"/>
  <p:tag name="KSO_WM_UNIT_TEXT_FILL_TYPE" val="1"/>
  <p:tag name="KSO_WM_UNIT_USESOURCEFORMAT_APPLY" val="1"/>
</p:tagLst>
</file>

<file path=ppt/tags/tag836.xml><?xml version="1.0" encoding="utf-8"?>
<p:tagLst xmlns:p="http://schemas.openxmlformats.org/presentationml/2006/main">
  <p:tag name="KSO_WM_TEMPLATE_CATEGORY" val="diagram"/>
  <p:tag name="KSO_WM_TEMPLATE_INDEX" val="20185962"/>
  <p:tag name="KSO_WM_TAG_VERSION" val="1.0"/>
  <p:tag name="KSO_WM_UNIT_TYPE" val="q_h_f"/>
  <p:tag name="KSO_WM_UNIT_INDEX" val="1_2_1"/>
  <p:tag name="KSO_WM_UNIT_ID" val="diagram20185962_1*q_h_f*1_2_1"/>
  <p:tag name="KSO_WM_UNIT_LAYERLEVEL" val="1_1_1"/>
  <p:tag name="KSO_WM_UNIT_VALUE" val="30"/>
  <p:tag name="KSO_WM_UNIT_HIGHLIGHT" val="0"/>
  <p:tag name="KSO_WM_UNIT_COMPATIBLE" val="0"/>
  <p:tag name="KSO_WM_UNIT_CLEAR" val="0"/>
  <p:tag name="KSO_WM_BEAUTIFY_FLAG" val="#wm#"/>
  <p:tag name="KSO_WM_DIAGRAM_GROUP_CODE" val="q1-1"/>
  <p:tag name="KSO_WM_UNIT_PRESET_TEXT" val="此部分内容作为文字排版占位显示_x000B_（建议使用主题字体）"/>
  <p:tag name="KSO_WM_UNIT_TEXT_FILL_FORE_SCHEMECOLOR_INDEX" val="13"/>
  <p:tag name="KSO_WM_UNIT_TEXT_FILL_TYPE" val="1"/>
  <p:tag name="KSO_WM_UNIT_USESOURCEFORMAT_APPLY" val="1"/>
</p:tagLst>
</file>

<file path=ppt/tags/tag837.xml><?xml version="1.0" encoding="utf-8"?>
<p:tagLst xmlns:p="http://schemas.openxmlformats.org/presentationml/2006/main">
  <p:tag name="KSO_WM_TEMPLATE_CATEGORY" val="diagram"/>
  <p:tag name="KSO_WM_TEMPLATE_INDEX" val="20185962"/>
  <p:tag name="KSO_WM_TAG_VERSION" val="1.0"/>
  <p:tag name="KSO_WM_UNIT_TYPE" val="q_h_a"/>
  <p:tag name="KSO_WM_UNIT_INDEX" val="1_2_1"/>
  <p:tag name="KSO_WM_UNIT_ID" val="diagram20185962_1*q_h_a*1_2_1"/>
  <p:tag name="KSO_WM_UNIT_LAYERLEVEL" val="1_1_1"/>
  <p:tag name="KSO_WM_UNIT_VALUE" val="10"/>
  <p:tag name="KSO_WM_UNIT_HIGHLIGHT" val="0"/>
  <p:tag name="KSO_WM_UNIT_COMPATIBLE" val="0"/>
  <p:tag name="KSO_WM_UNIT_CLEAR" val="0"/>
  <p:tag name="KSO_WM_BEAUTIFY_FLAG" val="#wm#"/>
  <p:tag name="KSO_WM_DIAGRAM_GROUP_CODE" val="q1-1"/>
  <p:tag name="KSO_WM_UNIT_PRESET_TEXT" val="标题文本预设"/>
  <p:tag name="KSO_WM_UNIT_TEXT_FILL_FORE_SCHEMECOLOR_INDEX" val="6"/>
  <p:tag name="KSO_WM_UNIT_TEXT_FILL_TYPE" val="1"/>
  <p:tag name="KSO_WM_UNIT_USESOURCEFORMAT_APPLY" val="1"/>
</p:tagLst>
</file>

<file path=ppt/tags/tag838.xml><?xml version="1.0" encoding="utf-8"?>
<p:tagLst xmlns:p="http://schemas.openxmlformats.org/presentationml/2006/main">
  <p:tag name="KSO_WM_TEMPLATE_CATEGORY" val="diagram"/>
  <p:tag name="KSO_WM_TEMPLATE_INDEX" val="20185962"/>
  <p:tag name="KSO_WM_TAG_VERSION" val="1.0"/>
  <p:tag name="KSO_WM_UNIT_TYPE" val="q_h_i"/>
  <p:tag name="KSO_WM_UNIT_INDEX" val="1_3_3"/>
  <p:tag name="KSO_WM_UNIT_ID" val="diagram20185962_1*q_h_i*1_3_3"/>
  <p:tag name="KSO_WM_UNIT_LAYERLEVEL" val="1_1_1"/>
  <p:tag name="KSO_WM_BEAUTIFY_FLAG" val="#wm#"/>
  <p:tag name="KSO_WM_DIAGRAM_GROUP_CODE" val="q1-1"/>
  <p:tag name="KSO_WM_UNIT_FILL_FORE_SCHEMECOLOR_INDEX" val="6"/>
  <p:tag name="KSO_WM_UNIT_FILL_TYPE" val="1"/>
  <p:tag name="KSO_WM_UNIT_LINE_FORE_SCHEMECOLOR_INDEX" val="8"/>
  <p:tag name="KSO_WM_UNIT_LINE_FILL_TYPE" val="2"/>
  <p:tag name="KSO_WM_UNIT_USESOURCEFORMAT_APPLY" val="1"/>
</p:tagLst>
</file>

<file path=ppt/tags/tag839.xml><?xml version="1.0" encoding="utf-8"?>
<p:tagLst xmlns:p="http://schemas.openxmlformats.org/presentationml/2006/main">
  <p:tag name="KSO_WM_TEMPLATE_CATEGORY" val="diagram"/>
  <p:tag name="KSO_WM_TEMPLATE_INDEX" val="20185962"/>
  <p:tag name="KSO_WM_TAG_VERSION" val="1.0"/>
  <p:tag name="KSO_WM_UNIT_TYPE" val="q_h_f"/>
  <p:tag name="KSO_WM_UNIT_INDEX" val="1_3_1"/>
  <p:tag name="KSO_WM_UNIT_ID" val="diagram20185962_1*q_h_f*1_3_1"/>
  <p:tag name="KSO_WM_UNIT_LAYERLEVEL" val="1_1_1"/>
  <p:tag name="KSO_WM_UNIT_VALUE" val="30"/>
  <p:tag name="KSO_WM_UNIT_HIGHLIGHT" val="0"/>
  <p:tag name="KSO_WM_UNIT_COMPATIBLE" val="0"/>
  <p:tag name="KSO_WM_UNIT_CLEAR" val="0"/>
  <p:tag name="KSO_WM_BEAUTIFY_FLAG" val="#wm#"/>
  <p:tag name="KSO_WM_DIAGRAM_GROUP_CODE" val="q1-1"/>
  <p:tag name="KSO_WM_UNIT_PRESET_TEXT" val="此部分内容作为文字排版占位显示_x000B_（建议使用主题字体）"/>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40.xml><?xml version="1.0" encoding="utf-8"?>
<p:tagLst xmlns:p="http://schemas.openxmlformats.org/presentationml/2006/main">
  <p:tag name="KSO_WM_TEMPLATE_CATEGORY" val="diagram"/>
  <p:tag name="KSO_WM_TEMPLATE_INDEX" val="20185962"/>
  <p:tag name="KSO_WM_TAG_VERSION" val="1.0"/>
  <p:tag name="KSO_WM_UNIT_TYPE" val="q_h_a"/>
  <p:tag name="KSO_WM_UNIT_INDEX" val="1_3_1"/>
  <p:tag name="KSO_WM_UNIT_ID" val="diagram20185962_1*q_h_a*1_3_1"/>
  <p:tag name="KSO_WM_UNIT_LAYERLEVEL" val="1_1_1"/>
  <p:tag name="KSO_WM_UNIT_VALUE" val="10"/>
  <p:tag name="KSO_WM_UNIT_HIGHLIGHT" val="0"/>
  <p:tag name="KSO_WM_UNIT_COMPATIBLE" val="0"/>
  <p:tag name="KSO_WM_UNIT_CLEAR" val="0"/>
  <p:tag name="KSO_WM_BEAUTIFY_FLAG" val="#wm#"/>
  <p:tag name="KSO_WM_DIAGRAM_GROUP_CODE" val="q1-1"/>
  <p:tag name="KSO_WM_UNIT_PRESET_TEXT" val="标题文本预设"/>
  <p:tag name="KSO_WM_UNIT_TEXT_FILL_FORE_SCHEMECOLOR_INDEX" val="8"/>
  <p:tag name="KSO_WM_UNIT_TEXT_FILL_TYPE" val="1"/>
  <p:tag name="KSO_WM_UNIT_USESOURCEFORMAT_APPLY" val="1"/>
</p:tagLst>
</file>

<file path=ppt/tags/tag841.xml><?xml version="1.0" encoding="utf-8"?>
<p:tagLst xmlns:p="http://schemas.openxmlformats.org/presentationml/2006/main">
  <p:tag name="KSO_WM_TEMPLATE_CATEGORY" val="diagram"/>
  <p:tag name="KSO_WM_TEMPLATE_INDEX" val="20185962"/>
  <p:tag name="KSO_WM_TAG_VERSION" val="1.0"/>
  <p:tag name="KSO_WM_UNIT_TYPE" val="q_h_f"/>
  <p:tag name="KSO_WM_UNIT_INDEX" val="1_1_1"/>
  <p:tag name="KSO_WM_UNIT_ID" val="diagram20185962_1*q_h_f*1_1_1"/>
  <p:tag name="KSO_WM_UNIT_LAYERLEVEL" val="1_1_1"/>
  <p:tag name="KSO_WM_UNIT_VALUE" val="30"/>
  <p:tag name="KSO_WM_UNIT_HIGHLIGHT" val="0"/>
  <p:tag name="KSO_WM_UNIT_COMPATIBLE" val="0"/>
  <p:tag name="KSO_WM_UNIT_CLEAR" val="0"/>
  <p:tag name="KSO_WM_BEAUTIFY_FLAG" val="#wm#"/>
  <p:tag name="KSO_WM_DIAGRAM_GROUP_CODE" val="q1-1"/>
  <p:tag name="KSO_WM_UNIT_PRESET_TEXT" val="此部分内容作为文字排版占位显示_x000B_（建议使用主题字体）"/>
  <p:tag name="KSO_WM_UNIT_TEXT_FILL_FORE_SCHEMECOLOR_INDEX" val="13"/>
  <p:tag name="KSO_WM_UNIT_TEXT_FILL_TYPE" val="1"/>
  <p:tag name="KSO_WM_UNIT_USESOURCEFORMAT_APPLY" val="1"/>
</p:tagLst>
</file>

<file path=ppt/tags/tag842.xml><?xml version="1.0" encoding="utf-8"?>
<p:tagLst xmlns:p="http://schemas.openxmlformats.org/presentationml/2006/main">
  <p:tag name="KSO_WM_TEMPLATE_CATEGORY" val="diagram"/>
  <p:tag name="KSO_WM_TEMPLATE_INDEX" val="20185962"/>
  <p:tag name="KSO_WM_TAG_VERSION" val="1.0"/>
  <p:tag name="KSO_WM_UNIT_TYPE" val="q_h_a"/>
  <p:tag name="KSO_WM_UNIT_INDEX" val="1_1_1"/>
  <p:tag name="KSO_WM_UNIT_ID" val="diagram20185962_1*q_h_a*1_1_1"/>
  <p:tag name="KSO_WM_UNIT_LAYERLEVEL" val="1_1_1"/>
  <p:tag name="KSO_WM_UNIT_VALUE" val="10"/>
  <p:tag name="KSO_WM_UNIT_HIGHLIGHT" val="0"/>
  <p:tag name="KSO_WM_UNIT_COMPATIBLE" val="0"/>
  <p:tag name="KSO_WM_UNIT_CLEAR" val="0"/>
  <p:tag name="KSO_WM_BEAUTIFY_FLAG" val="#wm#"/>
  <p:tag name="KSO_WM_DIAGRAM_GROUP_CODE" val="q1-1"/>
  <p:tag name="KSO_WM_UNIT_PRESET_TEXT" val="标题文本预设"/>
  <p:tag name="KSO_WM_UNIT_TEXT_FILL_FORE_SCHEMECOLOR_INDEX" val="5"/>
  <p:tag name="KSO_WM_UNIT_TEXT_FILL_TYPE" val="1"/>
  <p:tag name="KSO_WM_UNIT_USESOURCEFORMAT_APPLY" val="1"/>
</p:tagLst>
</file>

<file path=ppt/tags/tag843.xml><?xml version="1.0" encoding="utf-8"?>
<p:tagLst xmlns:p="http://schemas.openxmlformats.org/presentationml/2006/main">
  <p:tag name="KSO_WM_TEMPLATE_CATEGORY" val="diagram"/>
  <p:tag name="KSO_WM_TEMPLATE_INDEX" val="20185962"/>
  <p:tag name="KSO_WM_TAG_VERSION" val="1.0"/>
  <p:tag name="KSO_WM_UNIT_TYPE" val="q_h_i"/>
  <p:tag name="KSO_WM_UNIT_INDEX" val="1_2_3"/>
  <p:tag name="KSO_WM_UNIT_ID" val="diagram20185962_1*q_h_i*1_2_3"/>
  <p:tag name="KSO_WM_UNIT_LAYERLEVEL" val="1_1_1"/>
  <p:tag name="KSO_WM_BEAUTIFY_FLAG" val="#wm#"/>
  <p:tag name="KSO_WM_DIAGRAM_GROUP_CODE" val="q1-1"/>
  <p:tag name="KSO_WM_UNIT_FILL_FORE_SCHEMECOLOR_INDEX" val="14"/>
  <p:tag name="KSO_WM_UNIT_FILL_TYPE" val="1"/>
  <p:tag name="KSO_WM_UNIT_TEXT_FILL_FORE_SCHEMECOLOR_INDEX" val="13"/>
  <p:tag name="KSO_WM_UNIT_TEXT_FILL_TYPE" val="1"/>
  <p:tag name="KSO_WM_UNIT_USESOURCEFORMAT_APPLY" val="1"/>
</p:tagLst>
</file>

<file path=ppt/tags/tag844.xml><?xml version="1.0" encoding="utf-8"?>
<p:tagLst xmlns:p="http://schemas.openxmlformats.org/presentationml/2006/main">
  <p:tag name="KSO_WM_TEMPLATE_CATEGORY" val="diagram"/>
  <p:tag name="KSO_WM_TEMPLATE_INDEX" val="20185962"/>
  <p:tag name="KSO_WM_TAG_VERSION" val="1.0"/>
  <p:tag name="KSO_WM_UNIT_TYPE" val="q_h_i"/>
  <p:tag name="KSO_WM_UNIT_INDEX" val="1_1_3"/>
  <p:tag name="KSO_WM_UNIT_ID" val="diagram20185962_1*q_h_i*1_1_3"/>
  <p:tag name="KSO_WM_UNIT_LAYERLEVEL" val="1_1_1"/>
  <p:tag name="KSO_WM_BEAUTIFY_FLAG" val="#wm#"/>
  <p:tag name="KSO_WM_DIAGRAM_GROUP_CODE" val="q1-1"/>
  <p:tag name="KSO_WM_UNIT_FILL_FORE_SCHEMECOLOR_INDEX" val="14"/>
  <p:tag name="KSO_WM_UNIT_FILL_TYPE" val="1"/>
  <p:tag name="KSO_WM_UNIT_TEXT_FILL_FORE_SCHEMECOLOR_INDEX" val="13"/>
  <p:tag name="KSO_WM_UNIT_TEXT_FILL_TYPE" val="1"/>
  <p:tag name="KSO_WM_UNIT_USESOURCEFORMAT_APPLY" val="1"/>
</p:tagLst>
</file>

<file path=ppt/tags/tag845.xml><?xml version="1.0" encoding="utf-8"?>
<p:tagLst xmlns:p="http://schemas.openxmlformats.org/presentationml/2006/main">
  <p:tag name="KSO_WM_TEMPLATE_CATEGORY" val="diagram"/>
  <p:tag name="KSO_WM_TEMPLATE_INDEX" val="20185962"/>
  <p:tag name="KSO_WM_TAG_VERSION" val="1.0"/>
  <p:tag name="KSO_WM_UNIT_TYPE" val="q_h_i"/>
  <p:tag name="KSO_WM_UNIT_INDEX" val="1_3_4"/>
  <p:tag name="KSO_WM_UNIT_ID" val="diagram20185962_1*q_h_i*1_3_4"/>
  <p:tag name="KSO_WM_UNIT_LAYERLEVEL" val="1_1_1"/>
  <p:tag name="KSO_WM_BEAUTIFY_FLAG" val="#wm#"/>
  <p:tag name="KSO_WM_DIAGRAM_GROUP_CODE" val="q1-1"/>
  <p:tag name="KSO_WM_UNIT_FILL_FORE_SCHEMECOLOR_INDEX" val="14"/>
  <p:tag name="KSO_WM_UNIT_FILL_TYPE" val="1"/>
  <p:tag name="KSO_WM_UNIT_TEXT_FILL_FORE_SCHEMECOLOR_INDEX" val="13"/>
  <p:tag name="KSO_WM_UNIT_TEXT_FILL_TYPE" val="1"/>
  <p:tag name="KSO_WM_UNIT_USESOURCEFORMAT_APPLY" val="1"/>
</p:tagLst>
</file>

<file path=ppt/tags/tag846.xml><?xml version="1.0" encoding="utf-8"?>
<p:tagLst xmlns:p="http://schemas.openxmlformats.org/presentationml/2006/main">
  <p:tag name="KSO_WM_TEMPLATE_CATEGORY" val="diagram"/>
  <p:tag name="KSO_WM_TEMPLATE_INDEX" val="20185962"/>
  <p:tag name="KSO_WM_TAG_VERSION" val="1.0"/>
  <p:tag name="KSO_WM_UNIT_TYPE" val="q_h_i"/>
  <p:tag name="KSO_WM_UNIT_INDEX" val="1_1_4"/>
  <p:tag name="KSO_WM_UNIT_ID" val="diagram20185962_1*q_h_i*1_1_4"/>
  <p:tag name="KSO_WM_UNIT_LAYERLEVEL" val="1_1_1"/>
  <p:tag name="KSO_WM_BEAUTIFY_FLAG" val="#wm#"/>
  <p:tag name="KSO_WM_DIAGRAM_GROUP_CODE" val="q1-1"/>
  <p:tag name="KSO_WM_UNIT_FILL_FORE_SCHEMECOLOR_INDEX" val="6"/>
  <p:tag name="KSO_WM_UNIT_FILL_TYPE" val="1"/>
  <p:tag name="KSO_WM_UNIT_LINE_FORE_SCHEMECOLOR_INDEX" val="5"/>
  <p:tag name="KSO_WM_UNIT_LINE_FILL_TYPE" val="2"/>
  <p:tag name="KSO_WM_UNIT_USESOURCEFORMAT_APPLY" val="1"/>
</p:tagLst>
</file>

<file path=ppt/tags/tag847.xml><?xml version="1.0" encoding="utf-8"?>
<p:tagLst xmlns:p="http://schemas.openxmlformats.org/presentationml/2006/main">
  <p:tag name="KSO_WM_TEMPLATE_CATEGORY" val="diagram"/>
  <p:tag name="KSO_WM_TEMPLATE_INDEX" val="20185962"/>
  <p:tag name="KSO_WM_TAG_VERSION" val="1.0"/>
  <p:tag name="KSO_WM_UNIT_TYPE" val="q_h_i"/>
  <p:tag name="KSO_WM_UNIT_INDEX" val="1_2_4"/>
  <p:tag name="KSO_WM_UNIT_ID" val="diagram20185962_1*q_h_i*1_2_4"/>
  <p:tag name="KSO_WM_UNIT_LAYERLEVEL" val="1_1_1"/>
  <p:tag name="KSO_WM_BEAUTIFY_FLAG" val="#wm#"/>
  <p:tag name="KSO_WM_DIAGRAM_GROUP_CODE" val="q1-1"/>
  <p:tag name="KSO_WM_UNIT_FILL_FORE_SCHEMECOLOR_INDEX" val="6"/>
  <p:tag name="KSO_WM_UNIT_FILL_TYPE" val="1"/>
  <p:tag name="KSO_WM_UNIT_LINE_FORE_SCHEMECOLOR_INDEX" val="6"/>
  <p:tag name="KSO_WM_UNIT_LINE_FILL_TYPE" val="2"/>
  <p:tag name="KSO_WM_UNIT_USESOURCEFORMAT_APPLY" val="1"/>
</p:tagLst>
</file>

<file path=ppt/tags/tag848.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5*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5*l_h_i*1_1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51.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5*l_h_f*1_1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5*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5*l_h_i*1_2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54.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5*l_h_f*1_2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5*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5*l_h_i*1_3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57.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5*l_h_f*1_3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849_5*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5*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849_5*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61.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62.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63.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864.xml><?xml version="1.0" encoding="utf-8"?>
<p:tagLst xmlns:p="http://schemas.openxmlformats.org/presentationml/2006/main">
  <p:tag name="KSO_WM_UNIT_ISCONTENTSTITLE" val="0"/>
  <p:tag name="KSO_WM_UNIT_PRESET_TEXT" val="Thanks."/>
  <p:tag name="KSO_WM_UNIT_NOCLEAR"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93327_11*a*1"/>
  <p:tag name="KSO_WM_TEMPLATE_CATEGORY" val="custom"/>
  <p:tag name="KSO_WM_TEMPLATE_INDEX" val="20193327"/>
  <p:tag name="KSO_WM_UNIT_LAYERLEVEL" val="1"/>
  <p:tag name="KSO_WM_TAG_VERSION" val="1.0"/>
  <p:tag name="KSO_WM_BEAUTIFY_FLAG" val="#wm#"/>
</p:tagLst>
</file>

<file path=ppt/tags/tag865.xml><?xml version="1.0" encoding="utf-8"?>
<p:tagLst xmlns:p="http://schemas.openxmlformats.org/presentationml/2006/main">
  <p:tag name="KSO_WM_SLIDE_ID" val="custom20193327_11"/>
  <p:tag name="KSO_WM_TEMPLATE_SUBCATEGORY" val="0"/>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193327"/>
  <p:tag name="KSO_WM_SLIDE_LAYOUT" val="a"/>
  <p:tag name="KSO_WM_SLIDE_LAYOUT_CNT" val="1"/>
  <p:tag name="KSO_WM_TEMPLATE_MASTER_TYPE" val="1"/>
  <p:tag name="KSO_WM_TEMPLATE_COLOR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heme/theme1.xml><?xml version="1.0" encoding="utf-8"?>
<a:theme xmlns:a="http://schemas.openxmlformats.org/drawingml/2006/main" name="1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自定义 4">
      <a:dk1>
        <a:sysClr val="windowText" lastClr="000000"/>
      </a:dk1>
      <a:lt1>
        <a:sysClr val="window" lastClr="FFFFFF"/>
      </a:lt1>
      <a:dk2>
        <a:srgbClr val="44546A"/>
      </a:dk2>
      <a:lt2>
        <a:srgbClr val="E7E6E6"/>
      </a:lt2>
      <a:accent1>
        <a:srgbClr val="C55456"/>
      </a:accent1>
      <a:accent2>
        <a:srgbClr val="3C3C3C"/>
      </a:accent2>
      <a:accent3>
        <a:srgbClr val="C55456"/>
      </a:accent3>
      <a:accent4>
        <a:srgbClr val="3C3C3C"/>
      </a:accent4>
      <a:accent5>
        <a:srgbClr val="C55456"/>
      </a:accent5>
      <a:accent6>
        <a:srgbClr val="3C3C3C"/>
      </a:accent6>
      <a:hlink>
        <a:srgbClr val="C55456"/>
      </a:hlink>
      <a:folHlink>
        <a:srgbClr val="3C3C3C"/>
      </a:folHlink>
    </a:clrScheme>
    <a:fontScheme name="定制模板">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自定义设计方案">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2.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3.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4.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docProps/app.xml><?xml version="1.0" encoding="utf-8"?>
<Properties xmlns="http://schemas.openxmlformats.org/officeDocument/2006/extended-properties" xmlns:vt="http://schemas.openxmlformats.org/officeDocument/2006/docPropsVTypes">
  <TotalTime>0</TotalTime>
  <Words>5984</Words>
  <Application>WPS 演示</Application>
  <PresentationFormat>全屏显示(4:3)</PresentationFormat>
  <Paragraphs>364</Paragraphs>
  <Slides>24</Slides>
  <Notes>3</Notes>
  <HiddenSlides>0</HiddenSlides>
  <MMClips>0</MMClips>
  <ScaleCrop>false</ScaleCrop>
  <HeadingPairs>
    <vt:vector size="6" baseType="variant">
      <vt:variant>
        <vt:lpstr>已用的字体</vt:lpstr>
      </vt:variant>
      <vt:variant>
        <vt:i4>9</vt:i4>
      </vt:variant>
      <vt:variant>
        <vt:lpstr>主题</vt:lpstr>
      </vt:variant>
      <vt:variant>
        <vt:i4>6</vt:i4>
      </vt:variant>
      <vt:variant>
        <vt:lpstr>幻灯片标题</vt:lpstr>
      </vt:variant>
      <vt:variant>
        <vt:i4>24</vt:i4>
      </vt:variant>
    </vt:vector>
  </HeadingPairs>
  <TitlesOfParts>
    <vt:vector size="39" baseType="lpstr">
      <vt:lpstr>Arial</vt:lpstr>
      <vt:lpstr>宋体</vt:lpstr>
      <vt:lpstr>Wingdings</vt:lpstr>
      <vt:lpstr>微软雅黑</vt:lpstr>
      <vt:lpstr>汉仪旗黑-85S</vt:lpstr>
      <vt:lpstr>Wingdings</vt:lpstr>
      <vt:lpstr>黑体</vt:lpstr>
      <vt:lpstr>Arial Unicode MS</vt:lpstr>
      <vt:lpstr>Segoe UI</vt:lpstr>
      <vt:lpstr>1_Office 主题​​</vt:lpstr>
      <vt:lpstr>自定义设计方案</vt:lpstr>
      <vt:lpstr>1_自定义设计方案</vt:lpstr>
      <vt:lpstr>2_Office 主题​​</vt:lpstr>
      <vt:lpstr>2_自定义设计方案</vt:lpstr>
      <vt:lpstr>3_Office 主题​​</vt:lpstr>
      <vt:lpstr>整合创新创业资源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跨境电商B2B实务</dc:title>
  <dc:creator>Administrator</dc:creator>
  <cp:lastModifiedBy>qsl</cp:lastModifiedBy>
  <cp:revision>156</cp:revision>
  <dcterms:created xsi:type="dcterms:W3CDTF">2015-10-18T14:38:00Z</dcterms:created>
  <dcterms:modified xsi:type="dcterms:W3CDTF">2020-04-23T02:45:41Z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