
<file path=[Content_Types].xml><?xml version="1.0" encoding="utf-8"?>
<Types xmlns="http://schemas.openxmlformats.org/package/2006/content-types">
  <Default Extension="jpeg" ContentType="image/jpeg"/>
  <Default Extension="JPG" ContentType="image/.jp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4" r:id="rId4"/>
    <p:sldMasterId id="2147483686" r:id="rId5"/>
    <p:sldMasterId id="2147483699" r:id="rId6"/>
    <p:sldMasterId id="2147483711" r:id="rId7"/>
    <p:sldMasterId id="2147483723" r:id="rId8"/>
    <p:sldMasterId id="2147483735" r:id="rId9"/>
    <p:sldMasterId id="2147483748" r:id="rId10"/>
    <p:sldMasterId id="2147483754" r:id="rId11"/>
    <p:sldMasterId id="2147483767" r:id="rId12"/>
  </p:sldMasterIdLst>
  <p:notesMasterIdLst>
    <p:notesMasterId r:id="rId17"/>
  </p:notesMasterIdLst>
  <p:handoutMasterIdLst>
    <p:handoutMasterId r:id="rId59"/>
  </p:handoutMasterIdLst>
  <p:sldIdLst>
    <p:sldId id="566" r:id="rId13"/>
    <p:sldId id="568" r:id="rId14"/>
    <p:sldId id="604" r:id="rId15"/>
    <p:sldId id="606" r:id="rId16"/>
    <p:sldId id="608" r:id="rId18"/>
    <p:sldId id="609" r:id="rId19"/>
    <p:sldId id="611" r:id="rId20"/>
    <p:sldId id="613" r:id="rId21"/>
    <p:sldId id="615" r:id="rId22"/>
    <p:sldId id="520" r:id="rId23"/>
    <p:sldId id="616" r:id="rId24"/>
    <p:sldId id="617" r:id="rId25"/>
    <p:sldId id="619" r:id="rId26"/>
    <p:sldId id="621" r:id="rId27"/>
    <p:sldId id="620" r:id="rId28"/>
    <p:sldId id="622" r:id="rId29"/>
    <p:sldId id="624" r:id="rId30"/>
    <p:sldId id="539" r:id="rId31"/>
    <p:sldId id="540" r:id="rId32"/>
    <p:sldId id="625" r:id="rId33"/>
    <p:sldId id="626" r:id="rId34"/>
    <p:sldId id="627" r:id="rId35"/>
    <p:sldId id="628" r:id="rId36"/>
    <p:sldId id="646" r:id="rId37"/>
    <p:sldId id="647" r:id="rId38"/>
    <p:sldId id="551" r:id="rId39"/>
    <p:sldId id="550" r:id="rId40"/>
    <p:sldId id="648" r:id="rId41"/>
    <p:sldId id="651" r:id="rId42"/>
    <p:sldId id="652" r:id="rId43"/>
    <p:sldId id="521" r:id="rId44"/>
    <p:sldId id="554" r:id="rId45"/>
    <p:sldId id="654" r:id="rId46"/>
    <p:sldId id="662" r:id="rId47"/>
    <p:sldId id="657" r:id="rId48"/>
    <p:sldId id="658" r:id="rId49"/>
    <p:sldId id="659" r:id="rId50"/>
    <p:sldId id="660" r:id="rId51"/>
    <p:sldId id="557" r:id="rId52"/>
    <p:sldId id="673" r:id="rId53"/>
    <p:sldId id="675" r:id="rId54"/>
    <p:sldId id="677" r:id="rId55"/>
    <p:sldId id="678" r:id="rId56"/>
    <p:sldId id="523" r:id="rId57"/>
    <p:sldId id="680" r:id="rId58"/>
  </p:sldIdLst>
  <p:sldSz cx="12192000" cy="6858000"/>
  <p:notesSz cx="6858000" cy="9144000"/>
  <p:custDataLst>
    <p:tags r:id="rId64"/>
  </p:custDataLst>
  <p:defaultTextStyle>
    <a:defPPr>
      <a:defRPr lang="en-US"/>
    </a:defPPr>
    <a:lvl1pPr marL="0" lvl="0"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400" b="0" i="0" u="none" kern="1200" baseline="0">
        <a:solidFill>
          <a:schemeClr val="bg1"/>
        </a:solidFill>
        <a:latin typeface="FrutigerNext LT Regular"/>
        <a:ea typeface="MS PGothic" panose="020B0600070205080204" pitchFamily="34" charset="-128"/>
        <a:cs typeface="+mn-cs"/>
      </a:defRPr>
    </a:lvl9pPr>
  </p:defaultTextStyle>
  <p:extLst>
    <p:ext uri="{EFAFB233-063F-42B5-8137-9DF3F51BA10A}">
      <p15:sldGuideLst xmlns:p15="http://schemas.microsoft.com/office/powerpoint/2012/main">
        <p15:guide id="1" orient="horz" pos="2196" userDrawn="1">
          <p15:clr>
            <a:srgbClr val="A4A3A4"/>
          </p15:clr>
        </p15:guide>
        <p15:guide id="2" pos="380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Wayne" initials="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B0F0"/>
    <a:srgbClr val="92D050"/>
    <a:srgbClr val="FFC000"/>
    <a:srgbClr val="0099CC"/>
    <a:srgbClr val="CEB208"/>
    <a:srgbClr val="CD7E09"/>
    <a:srgbClr val="C6D501"/>
    <a:srgbClr val="D0AA06"/>
    <a:srgbClr val="33CC33"/>
    <a:srgbClr val="66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338"/>
    <p:restoredTop sz="91652"/>
  </p:normalViewPr>
  <p:slideViewPr>
    <p:cSldViewPr showGuides="1">
      <p:cViewPr varScale="1">
        <p:scale>
          <a:sx n="69" d="100"/>
          <a:sy n="69" d="100"/>
        </p:scale>
        <p:origin x="-1398" y="-96"/>
      </p:cViewPr>
      <p:guideLst>
        <p:guide orient="horz" pos="2196"/>
        <p:guide pos="3802"/>
      </p:guideLst>
    </p:cSldViewPr>
  </p:slid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4" Type="http://schemas.openxmlformats.org/officeDocument/2006/relationships/tags" Target="tags/tag270.xml"/><Relationship Id="rId63" Type="http://schemas.openxmlformats.org/officeDocument/2006/relationships/commentAuthors" Target="commentAuthors.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Master" Target="slideMasters/slideMaster5.xml"/><Relationship Id="rId59" Type="http://schemas.openxmlformats.org/officeDocument/2006/relationships/handoutMaster" Target="handoutMasters/handoutMaster1.xml"/><Relationship Id="rId58" Type="http://schemas.openxmlformats.org/officeDocument/2006/relationships/slide" Target="slides/slide45.xml"/><Relationship Id="rId57" Type="http://schemas.openxmlformats.org/officeDocument/2006/relationships/slide" Target="slides/slide44.xml"/><Relationship Id="rId56" Type="http://schemas.openxmlformats.org/officeDocument/2006/relationships/slide" Target="slides/slide43.xml"/><Relationship Id="rId55" Type="http://schemas.openxmlformats.org/officeDocument/2006/relationships/slide" Target="slides/slide42.xml"/><Relationship Id="rId54" Type="http://schemas.openxmlformats.org/officeDocument/2006/relationships/slide" Target="slides/slide41.xml"/><Relationship Id="rId53" Type="http://schemas.openxmlformats.org/officeDocument/2006/relationships/slide" Target="slides/slide40.xml"/><Relationship Id="rId52" Type="http://schemas.openxmlformats.org/officeDocument/2006/relationships/slide" Target="slides/slide39.xml"/><Relationship Id="rId51" Type="http://schemas.openxmlformats.org/officeDocument/2006/relationships/slide" Target="slides/slide38.xml"/><Relationship Id="rId50" Type="http://schemas.openxmlformats.org/officeDocument/2006/relationships/slide" Target="slides/slide37.xml"/><Relationship Id="rId5" Type="http://schemas.openxmlformats.org/officeDocument/2006/relationships/slideMaster" Target="slideMasters/slideMaster4.xml"/><Relationship Id="rId49" Type="http://schemas.openxmlformats.org/officeDocument/2006/relationships/slide" Target="slides/slide36.xml"/><Relationship Id="rId48" Type="http://schemas.openxmlformats.org/officeDocument/2006/relationships/slide" Target="slides/slide35.xml"/><Relationship Id="rId47" Type="http://schemas.openxmlformats.org/officeDocument/2006/relationships/slide" Target="slides/slide34.xml"/><Relationship Id="rId46" Type="http://schemas.openxmlformats.org/officeDocument/2006/relationships/slide" Target="slides/slide33.xml"/><Relationship Id="rId45" Type="http://schemas.openxmlformats.org/officeDocument/2006/relationships/slide" Target="slides/slide32.xml"/><Relationship Id="rId44" Type="http://schemas.openxmlformats.org/officeDocument/2006/relationships/slide" Target="slides/slide31.xml"/><Relationship Id="rId43" Type="http://schemas.openxmlformats.org/officeDocument/2006/relationships/slide" Target="slides/slide30.xml"/><Relationship Id="rId42" Type="http://schemas.openxmlformats.org/officeDocument/2006/relationships/slide" Target="slides/slide29.xml"/><Relationship Id="rId41" Type="http://schemas.openxmlformats.org/officeDocument/2006/relationships/slide" Target="slides/slide28.xml"/><Relationship Id="rId40" Type="http://schemas.openxmlformats.org/officeDocument/2006/relationships/slide" Target="slides/slide27.xml"/><Relationship Id="rId4" Type="http://schemas.openxmlformats.org/officeDocument/2006/relationships/slideMaster" Target="slideMasters/slideMaster3.xml"/><Relationship Id="rId39" Type="http://schemas.openxmlformats.org/officeDocument/2006/relationships/slide" Target="slides/slide26.xml"/><Relationship Id="rId38" Type="http://schemas.openxmlformats.org/officeDocument/2006/relationships/slide" Target="slides/slide25.xml"/><Relationship Id="rId37" Type="http://schemas.openxmlformats.org/officeDocument/2006/relationships/slide" Target="slides/slide24.xml"/><Relationship Id="rId36" Type="http://schemas.openxmlformats.org/officeDocument/2006/relationships/slide" Target="slides/slide23.xml"/><Relationship Id="rId35" Type="http://schemas.openxmlformats.org/officeDocument/2006/relationships/slide" Target="slides/slide22.xml"/><Relationship Id="rId34" Type="http://schemas.openxmlformats.org/officeDocument/2006/relationships/slide" Target="slides/slide21.xml"/><Relationship Id="rId33" Type="http://schemas.openxmlformats.org/officeDocument/2006/relationships/slide" Target="slides/slide20.xml"/><Relationship Id="rId32" Type="http://schemas.openxmlformats.org/officeDocument/2006/relationships/slide" Target="slides/slide19.xml"/><Relationship Id="rId31" Type="http://schemas.openxmlformats.org/officeDocument/2006/relationships/slide" Target="slides/slide18.xml"/><Relationship Id="rId30" Type="http://schemas.openxmlformats.org/officeDocument/2006/relationships/slide" Target="slides/slide17.xml"/><Relationship Id="rId3" Type="http://schemas.openxmlformats.org/officeDocument/2006/relationships/slideMaster" Target="slideMasters/slideMaster2.xml"/><Relationship Id="rId29" Type="http://schemas.openxmlformats.org/officeDocument/2006/relationships/slide" Target="slides/slide16.xml"/><Relationship Id="rId28" Type="http://schemas.openxmlformats.org/officeDocument/2006/relationships/slide" Target="slides/slide15.xml"/><Relationship Id="rId27" Type="http://schemas.openxmlformats.org/officeDocument/2006/relationships/slide" Target="slides/slide14.xml"/><Relationship Id="rId26" Type="http://schemas.openxmlformats.org/officeDocument/2006/relationships/slide" Target="slides/slide13.xml"/><Relationship Id="rId25" Type="http://schemas.openxmlformats.org/officeDocument/2006/relationships/slide" Target="slides/slide12.xml"/><Relationship Id="rId24" Type="http://schemas.openxmlformats.org/officeDocument/2006/relationships/slide" Target="slides/slide11.xml"/><Relationship Id="rId23" Type="http://schemas.openxmlformats.org/officeDocument/2006/relationships/slide" Target="slides/slide10.xml"/><Relationship Id="rId22" Type="http://schemas.openxmlformats.org/officeDocument/2006/relationships/slide" Target="slides/slide9.xml"/><Relationship Id="rId21" Type="http://schemas.openxmlformats.org/officeDocument/2006/relationships/slide" Target="slides/slide8.xml"/><Relationship Id="rId20" Type="http://schemas.openxmlformats.org/officeDocument/2006/relationships/slide" Target="slides/slide7.xml"/><Relationship Id="rId2" Type="http://schemas.openxmlformats.org/officeDocument/2006/relationships/theme" Target="theme/theme1.xml"/><Relationship Id="rId19" Type="http://schemas.openxmlformats.org/officeDocument/2006/relationships/slide" Target="slides/slide6.xml"/><Relationship Id="rId18" Type="http://schemas.openxmlformats.org/officeDocument/2006/relationships/slide" Target="slides/slide5.xml"/><Relationship Id="rId17" Type="http://schemas.openxmlformats.org/officeDocument/2006/relationships/notesMaster" Target="notesMasters/notesMaster1.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slide" Target="slides/slide1.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0" hangingPunct="0">
              <a:defRPr sz="1200">
                <a:solidFill>
                  <a:schemeClr val="tx1"/>
                </a:solidFill>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ln>
        </p:spPr>
        <p:txBody>
          <a:bodyPr vert="horz" wrap="square" lIns="91440" tIns="45720" rIns="91440" bIns="45720" numCol="1" anchor="t" anchorCtr="0" compatLnSpc="1"/>
          <a:lstStyle>
            <a:lvl1pPr algn="r" eaLnBrk="0" hangingPunct="0">
              <a:defRPr sz="1200">
                <a:solidFill>
                  <a:schemeClr val="tx1"/>
                </a:solidFill>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47108" name="Rectangle 4"/>
          <p:cNvSpPr>
            <a:spLocks noGrp="1" noRot="1" noChangeAspect="1" noTextEdit="1"/>
          </p:cNvSpPr>
          <p:nvPr>
            <p:ph type="sldImg" idx="2"/>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Click to edit Master text styles</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Second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Third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Fourth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Fifth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ln>
        </p:spPr>
        <p:txBody>
          <a:bodyPr vert="horz" wrap="square" lIns="91440" tIns="45720" rIns="91440" bIns="45720" numCol="1" anchor="b" anchorCtr="0" compatLnSpc="1"/>
          <a:lstStyle>
            <a:lvl1pPr eaLnBrk="0" hangingPunct="0">
              <a:defRPr sz="1200">
                <a:solidFill>
                  <a:schemeClr val="tx1"/>
                </a:solidFill>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ln>
        </p:spPr>
        <p:txBody>
          <a:bodyPr vert="horz" wrap="square" lIns="91440" tIns="45720" rIns="91440" bIns="45720" numCol="1" anchor="b" anchorCtr="0" compatLnSpc="1"/>
          <a:p>
            <a:pPr lvl="0" algn="r">
              <a:buNone/>
            </a:pP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幻灯片图像占位符 1"/>
          <p:cNvSpPr>
            <a:spLocks noGrp="1" noRot="1" noChangeAspect="1" noTextEdit="1"/>
          </p:cNvSpPr>
          <p:nvPr>
            <p:ph type="sldImg"/>
          </p:nvPr>
        </p:nvSpPr>
        <p:spPr/>
      </p:sp>
      <p:sp>
        <p:nvSpPr>
          <p:cNvPr id="51203" name="备注占位符 2"/>
          <p:cNvSpPr>
            <a:spLocks noGrp="1"/>
          </p:cNvSpPr>
          <p:nvPr>
            <p:ph type="body" idx="1"/>
          </p:nvPr>
        </p:nvSpPr>
        <p:spPr/>
        <p:txBody>
          <a:bodyPr wrap="square" lIns="91440" tIns="45720" rIns="91440" bIns="45720" anchor="t" anchorCtr="0"/>
          <a:p>
            <a:pPr lvl="0"/>
            <a:endParaRPr lang="zh-CN" altLang="en-US" dirty="0"/>
          </a:p>
        </p:txBody>
      </p:sp>
      <p:sp>
        <p:nvSpPr>
          <p:cNvPr id="51204"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幻灯片图像占位符 1"/>
          <p:cNvSpPr>
            <a:spLocks noGrp="1" noRot="1" noChangeAspect="1" noTextEdit="1"/>
          </p:cNvSpPr>
          <p:nvPr>
            <p:ph type="sldImg"/>
          </p:nvPr>
        </p:nvSpPr>
        <p:spPr/>
      </p:sp>
      <p:sp>
        <p:nvSpPr>
          <p:cNvPr id="51203" name="备注占位符 2"/>
          <p:cNvSpPr>
            <a:spLocks noGrp="1"/>
          </p:cNvSpPr>
          <p:nvPr>
            <p:ph type="body" idx="1"/>
          </p:nvPr>
        </p:nvSpPr>
        <p:spPr/>
        <p:txBody>
          <a:bodyPr wrap="square" lIns="91440" tIns="45720" rIns="91440" bIns="45720" anchor="t" anchorCtr="0"/>
          <a:p>
            <a:pPr lvl="0"/>
            <a:endParaRPr lang="zh-CN" altLang="en-US" dirty="0"/>
          </a:p>
        </p:txBody>
      </p:sp>
      <p:sp>
        <p:nvSpPr>
          <p:cNvPr id="51204"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幻灯片图像占位符 1"/>
          <p:cNvSpPr>
            <a:spLocks noGrp="1" noRot="1" noChangeAspect="1" noTextEdit="1"/>
          </p:cNvSpPr>
          <p:nvPr>
            <p:ph type="sldImg"/>
          </p:nvPr>
        </p:nvSpPr>
        <p:spPr/>
      </p:sp>
      <p:sp>
        <p:nvSpPr>
          <p:cNvPr id="53251" name="备注占位符 2"/>
          <p:cNvSpPr>
            <a:spLocks noGrp="1"/>
          </p:cNvSpPr>
          <p:nvPr>
            <p:ph type="body" idx="1"/>
          </p:nvPr>
        </p:nvSpPr>
        <p:spPr/>
        <p:txBody>
          <a:bodyPr wrap="square" lIns="91440" tIns="45720" rIns="91440" bIns="45720" anchor="t" anchorCtr="0"/>
          <a:p>
            <a:pPr lvl="0"/>
            <a:endParaRPr lang="zh-CN" altLang="en-US" dirty="0"/>
          </a:p>
        </p:txBody>
      </p:sp>
      <p:sp>
        <p:nvSpPr>
          <p:cNvPr id="53252"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幻灯片图像占位符 1"/>
          <p:cNvSpPr>
            <a:spLocks noGrp="1" noRot="1" noChangeAspect="1" noTextEdit="1"/>
          </p:cNvSpPr>
          <p:nvPr>
            <p:ph type="sldImg"/>
          </p:nvPr>
        </p:nvSpPr>
        <p:spPr/>
      </p:sp>
      <p:sp>
        <p:nvSpPr>
          <p:cNvPr id="50179" name="备注占位符 2"/>
          <p:cNvSpPr>
            <a:spLocks noGrp="1"/>
          </p:cNvSpPr>
          <p:nvPr>
            <p:ph type="body" idx="1"/>
          </p:nvPr>
        </p:nvSpPr>
        <p:spPr/>
        <p:txBody>
          <a:bodyPr wrap="square" lIns="91440" tIns="45720" rIns="91440" bIns="45720" anchor="t" anchorCtr="0"/>
          <a:p>
            <a:pPr lvl="0"/>
            <a:endParaRPr lang="zh-CN" altLang="en-US" dirty="0"/>
          </a:p>
        </p:txBody>
      </p:sp>
      <p:sp>
        <p:nvSpPr>
          <p:cNvPr id="50180"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幻灯片图像占位符 1"/>
          <p:cNvSpPr>
            <a:spLocks noGrp="1" noRot="1" noChangeAspect="1" noTextEdit="1"/>
          </p:cNvSpPr>
          <p:nvPr>
            <p:ph type="sldImg"/>
          </p:nvPr>
        </p:nvSpPr>
        <p:spPr/>
      </p:sp>
      <p:sp>
        <p:nvSpPr>
          <p:cNvPr id="51203" name="备注占位符 2"/>
          <p:cNvSpPr>
            <a:spLocks noGrp="1"/>
          </p:cNvSpPr>
          <p:nvPr>
            <p:ph type="body" idx="1"/>
          </p:nvPr>
        </p:nvSpPr>
        <p:spPr/>
        <p:txBody>
          <a:bodyPr wrap="square" lIns="91440" tIns="45720" rIns="91440" bIns="45720" anchor="t" anchorCtr="0"/>
          <a:p>
            <a:pPr lvl="0"/>
            <a:endParaRPr lang="zh-CN" altLang="en-US" dirty="0"/>
          </a:p>
        </p:txBody>
      </p:sp>
      <p:sp>
        <p:nvSpPr>
          <p:cNvPr id="51204"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幻灯片图像占位符 1"/>
          <p:cNvSpPr>
            <a:spLocks noGrp="1" noRot="1" noChangeAspect="1" noTextEdit="1"/>
          </p:cNvSpPr>
          <p:nvPr>
            <p:ph type="sldImg"/>
          </p:nvPr>
        </p:nvSpPr>
        <p:spPr/>
      </p:sp>
      <p:sp>
        <p:nvSpPr>
          <p:cNvPr id="51203" name="备注占位符 2"/>
          <p:cNvSpPr>
            <a:spLocks noGrp="1"/>
          </p:cNvSpPr>
          <p:nvPr>
            <p:ph type="body" idx="1"/>
          </p:nvPr>
        </p:nvSpPr>
        <p:spPr/>
        <p:txBody>
          <a:bodyPr wrap="square" lIns="91440" tIns="45720" rIns="91440" bIns="45720" anchor="t" anchorCtr="0"/>
          <a:p>
            <a:pPr lvl="0"/>
            <a:endParaRPr lang="zh-CN" altLang="en-US" dirty="0"/>
          </a:p>
        </p:txBody>
      </p:sp>
      <p:sp>
        <p:nvSpPr>
          <p:cNvPr id="51204"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幻灯片图像占位符 1"/>
          <p:cNvSpPr>
            <a:spLocks noGrp="1" noRot="1" noChangeAspect="1" noTextEdit="1"/>
          </p:cNvSpPr>
          <p:nvPr>
            <p:ph type="sldImg"/>
          </p:nvPr>
        </p:nvSpPr>
        <p:spPr/>
      </p:sp>
      <p:sp>
        <p:nvSpPr>
          <p:cNvPr id="51203" name="备注占位符 2"/>
          <p:cNvSpPr>
            <a:spLocks noGrp="1"/>
          </p:cNvSpPr>
          <p:nvPr>
            <p:ph type="body" idx="1"/>
          </p:nvPr>
        </p:nvSpPr>
        <p:spPr/>
        <p:txBody>
          <a:bodyPr wrap="square" lIns="91440" tIns="45720" rIns="91440" bIns="45720" anchor="t" anchorCtr="0"/>
          <a:p>
            <a:pPr lvl="0"/>
            <a:endParaRPr lang="zh-CN" altLang="en-US" dirty="0"/>
          </a:p>
        </p:txBody>
      </p:sp>
      <p:sp>
        <p:nvSpPr>
          <p:cNvPr id="51204"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幻灯片图像占位符 1"/>
          <p:cNvSpPr>
            <a:spLocks noGrp="1" noRot="1" noChangeAspect="1" noTextEdit="1"/>
          </p:cNvSpPr>
          <p:nvPr>
            <p:ph type="sldImg"/>
          </p:nvPr>
        </p:nvSpPr>
        <p:spPr/>
      </p:sp>
      <p:sp>
        <p:nvSpPr>
          <p:cNvPr id="51203" name="备注占位符 2"/>
          <p:cNvSpPr>
            <a:spLocks noGrp="1"/>
          </p:cNvSpPr>
          <p:nvPr>
            <p:ph type="body" idx="1"/>
          </p:nvPr>
        </p:nvSpPr>
        <p:spPr/>
        <p:txBody>
          <a:bodyPr wrap="square" lIns="91440" tIns="45720" rIns="91440" bIns="45720" anchor="t" anchorCtr="0"/>
          <a:p>
            <a:pPr lvl="0"/>
            <a:endParaRPr lang="zh-CN" altLang="en-US" dirty="0"/>
          </a:p>
        </p:txBody>
      </p:sp>
      <p:sp>
        <p:nvSpPr>
          <p:cNvPr id="51204"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幻灯片图像占位符 1"/>
          <p:cNvSpPr>
            <a:spLocks noGrp="1" noRot="1" noChangeAspect="1" noTextEdit="1"/>
          </p:cNvSpPr>
          <p:nvPr>
            <p:ph type="sldImg"/>
          </p:nvPr>
        </p:nvSpPr>
        <p:spPr/>
      </p:sp>
      <p:sp>
        <p:nvSpPr>
          <p:cNvPr id="51203" name="备注占位符 2"/>
          <p:cNvSpPr>
            <a:spLocks noGrp="1"/>
          </p:cNvSpPr>
          <p:nvPr>
            <p:ph type="body" idx="1"/>
          </p:nvPr>
        </p:nvSpPr>
        <p:spPr/>
        <p:txBody>
          <a:bodyPr wrap="square" lIns="91440" tIns="45720" rIns="91440" bIns="45720" anchor="t" anchorCtr="0"/>
          <a:p>
            <a:pPr lvl="0"/>
            <a:endParaRPr lang="zh-CN" altLang="en-US" dirty="0"/>
          </a:p>
        </p:txBody>
      </p:sp>
      <p:sp>
        <p:nvSpPr>
          <p:cNvPr id="51204"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幻灯片图像占位符 1"/>
          <p:cNvSpPr>
            <a:spLocks noGrp="1" noRot="1" noChangeAspect="1" noTextEdit="1"/>
          </p:cNvSpPr>
          <p:nvPr>
            <p:ph type="sldImg"/>
          </p:nvPr>
        </p:nvSpPr>
        <p:spPr/>
      </p:sp>
      <p:sp>
        <p:nvSpPr>
          <p:cNvPr id="51203" name="备注占位符 2"/>
          <p:cNvSpPr>
            <a:spLocks noGrp="1"/>
          </p:cNvSpPr>
          <p:nvPr>
            <p:ph type="body" idx="1"/>
          </p:nvPr>
        </p:nvSpPr>
        <p:spPr/>
        <p:txBody>
          <a:bodyPr wrap="square" lIns="91440" tIns="45720" rIns="91440" bIns="45720" anchor="t" anchorCtr="0"/>
          <a:p>
            <a:pPr lvl="0"/>
            <a:endParaRPr lang="zh-CN" altLang="en-US" dirty="0"/>
          </a:p>
        </p:txBody>
      </p:sp>
      <p:sp>
        <p:nvSpPr>
          <p:cNvPr id="51204"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幻灯片图像占位符 1"/>
          <p:cNvSpPr>
            <a:spLocks noGrp="1" noRot="1" noChangeAspect="1" noTextEdit="1"/>
          </p:cNvSpPr>
          <p:nvPr>
            <p:ph type="sldImg"/>
          </p:nvPr>
        </p:nvSpPr>
        <p:spPr/>
      </p:sp>
      <p:sp>
        <p:nvSpPr>
          <p:cNvPr id="51203" name="备注占位符 2"/>
          <p:cNvSpPr>
            <a:spLocks noGrp="1"/>
          </p:cNvSpPr>
          <p:nvPr>
            <p:ph type="body" idx="1"/>
          </p:nvPr>
        </p:nvSpPr>
        <p:spPr/>
        <p:txBody>
          <a:bodyPr wrap="square" lIns="91440" tIns="45720" rIns="91440" bIns="45720" anchor="t" anchorCtr="0"/>
          <a:p>
            <a:pPr lvl="0"/>
            <a:endParaRPr lang="zh-CN" altLang="en-US" dirty="0"/>
          </a:p>
        </p:txBody>
      </p:sp>
      <p:sp>
        <p:nvSpPr>
          <p:cNvPr id="51204" name="灯片编号占位符 3"/>
          <p:cNvSpPr txBox="1">
            <a:spLocks noGrp="1"/>
          </p:cNvSpPr>
          <p:nvPr>
            <p:ph type="sldNum" sz="quarter"/>
          </p:nvPr>
        </p:nvSpPr>
        <p:spPr>
          <a:xfrm>
            <a:off x="3886200" y="8686800"/>
            <a:ext cx="2971800" cy="457200"/>
          </a:xfrm>
          <a:prstGeom prst="rect">
            <a:avLst/>
          </a:prstGeom>
          <a:noFill/>
          <a:ln w="9525">
            <a:noFill/>
          </a:ln>
        </p:spPr>
        <p:txBody>
          <a:bodyPr anchor="b" anchorCtr="0"/>
          <a:p>
            <a:pPr lvl="0" algn="r"/>
            <a:fld id="{9A0DB2DC-4C9A-4742-B13C-FB6460FD3503}" type="slidenum">
              <a:rPr lang="zh-CN" altLang="en-US" sz="1200" dirty="0">
                <a:solidFill>
                  <a:schemeClr val="tx1"/>
                </a:solidFill>
                <a:latin typeface="Arial" panose="020B0604020202020204" pitchFamily="34" charset="0"/>
              </a:rPr>
            </a:fld>
            <a:endParaRPr lang="zh-CN" altLang="en-US" sz="1200" dirty="0">
              <a:solidFill>
                <a:schemeClr val="tx1"/>
              </a:solidFill>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7" Type="http://schemas.openxmlformats.org/officeDocument/2006/relationships/image" Target="../media/image11.emf"/><Relationship Id="rId6" Type="http://schemas.openxmlformats.org/officeDocument/2006/relationships/tags" Target="../tags/tag3.xml"/><Relationship Id="rId5" Type="http://schemas.openxmlformats.org/officeDocument/2006/relationships/image" Target="../media/image10.emf"/><Relationship Id="rId4" Type="http://schemas.openxmlformats.org/officeDocument/2006/relationships/tags" Target="../tags/tag2.xml"/><Relationship Id="rId3" Type="http://schemas.openxmlformats.org/officeDocument/2006/relationships/image" Target="../media/image9.png"/><Relationship Id="rId2" Type="http://schemas.openxmlformats.org/officeDocument/2006/relationships/tags" Target="../tags/tag1.xml"/><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pic>
        <p:nvPicPr>
          <p:cNvPr id="8194" name="Picture 22" descr="1"/>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13" name="Text Box 16"/>
          <p:cNvSpPr txBox="1">
            <a:spLocks noChangeArrowheads="1"/>
          </p:cNvSpPr>
          <p:nvPr/>
        </p:nvSpPr>
        <p:spPr bwMode="auto">
          <a:xfrm>
            <a:off x="-3505200" y="-26987"/>
            <a:ext cx="3393017" cy="4723130"/>
          </a:xfrm>
          <a:prstGeom prst="rect">
            <a:avLst/>
          </a:prstGeom>
          <a:noFill/>
          <a:ln>
            <a:noFill/>
          </a:ln>
        </p:spPr>
        <p:txBody>
          <a:bodyPr lIns="106852" tIns="53425" rIns="106852" bIns="53425">
            <a:spAutoFit/>
          </a:bodyPr>
          <a:lstStyle>
            <a:lvl1pPr defTabSz="802005" eaLnBrk="0" hangingPunct="0">
              <a:defRPr sz="1400">
                <a:solidFill>
                  <a:schemeClr val="bg1"/>
                </a:solidFill>
                <a:latin typeface="FrutigerNext LT Regular"/>
                <a:ea typeface="MS PGothic" panose="020B0600070205080204" pitchFamily="34" charset="-128"/>
              </a:defRPr>
            </a:lvl1pPr>
            <a:lvl2pPr marL="742950" indent="-285750" defTabSz="802005" eaLnBrk="0" hangingPunct="0">
              <a:defRPr sz="1400">
                <a:solidFill>
                  <a:schemeClr val="bg1"/>
                </a:solidFill>
                <a:latin typeface="FrutigerNext LT Regular"/>
                <a:ea typeface="MS PGothic" panose="020B0600070205080204" pitchFamily="34" charset="-128"/>
              </a:defRPr>
            </a:lvl2pPr>
            <a:lvl3pPr marL="1143000" indent="-228600" defTabSz="802005" eaLnBrk="0" hangingPunct="0">
              <a:defRPr sz="1400">
                <a:solidFill>
                  <a:schemeClr val="bg1"/>
                </a:solidFill>
                <a:latin typeface="FrutigerNext LT Regular"/>
                <a:ea typeface="MS PGothic" panose="020B0600070205080204" pitchFamily="34" charset="-128"/>
              </a:defRPr>
            </a:lvl3pPr>
            <a:lvl4pPr marL="1600200" indent="-228600" defTabSz="802005" eaLnBrk="0" hangingPunct="0">
              <a:defRPr sz="1400">
                <a:solidFill>
                  <a:schemeClr val="bg1"/>
                </a:solidFill>
                <a:latin typeface="FrutigerNext LT Regular"/>
                <a:ea typeface="MS PGothic" panose="020B0600070205080204" pitchFamily="34" charset="-128"/>
              </a:defRPr>
            </a:lvl4pPr>
            <a:lvl5pPr marL="2057400" indent="-228600" defTabSz="802005" eaLnBrk="0" hangingPunct="0">
              <a:defRPr sz="1400">
                <a:solidFill>
                  <a:schemeClr val="bg1"/>
                </a:solidFill>
                <a:latin typeface="FrutigerNext LT Regular"/>
                <a:ea typeface="MS PGothic" panose="020B0600070205080204" pitchFamily="34" charset="-128"/>
              </a:defRPr>
            </a:lvl5pPr>
            <a:lvl6pPr marL="25146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6pPr>
            <a:lvl7pPr marL="29718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7pPr>
            <a:lvl8pPr marL="34290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8pPr>
            <a:lvl9pPr marL="38862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9pPr>
          </a:lstStyle>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英文标题</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:30-40pt  </a:t>
            </a:r>
            <a:endPar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副标题</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:26-30pt</a:t>
            </a:r>
            <a:endPar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字体颜色</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:R119 G119 B119</a:t>
            </a:r>
            <a:endPar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 </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:Arial</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中文标题</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:20-40pt</a:t>
            </a:r>
            <a:endPar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a:t>
            </a: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宋体</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  </a:t>
            </a: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副标题</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:24-28pt</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a:t>
            </a: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华文细黑</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字体颜色</a:t>
            </a:r>
            <a:r>
              <a:rPr kumimoji="0" lang="en-US" altLang="zh-CN"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rPr>
              <a:t>:R119  G119  B119</a:t>
            </a: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zh-CN" altLang="en-US" sz="1600" b="0" i="0" u="none" strike="noStrike" kern="1200" cap="none" spc="0" normalizeH="0" baseline="0" noProof="0" smtClean="0">
              <a:ln>
                <a:noFill/>
              </a:ln>
              <a:solidFill>
                <a:schemeClr val="bg1"/>
              </a:solidFill>
              <a:effectLst/>
              <a:uLnTx/>
              <a:uFillTx/>
              <a:latin typeface="Arial" panose="020B0604020202020204" pitchFamily="34" charset="0"/>
              <a:ea typeface="华文细黑" panose="02010600040101010101" pitchFamily="2" charset="-122"/>
              <a:cs typeface="+mn-cs"/>
            </a:endParaRPr>
          </a:p>
          <a:p>
            <a:pPr marL="0" marR="0" lvl="0" indent="0" algn="r" defTabSz="802005" rtl="0" eaLnBrk="0" fontAlgn="base" latinLnBrk="0" hangingPunct="0">
              <a:lnSpc>
                <a:spcPct val="125000"/>
              </a:lnSpc>
              <a:spcBef>
                <a:spcPct val="0"/>
              </a:spcBef>
              <a:spcAft>
                <a:spcPct val="0"/>
              </a:spcAft>
              <a:buClrTx/>
              <a:buSzTx/>
              <a:buFontTx/>
              <a:buNone/>
              <a:defRPr/>
            </a:pPr>
            <a:endParaRPr kumimoji="0" lang="zh-CN" altLang="en-US" sz="1600" b="0" i="0" u="none" strike="noStrike" kern="1200" cap="none" spc="0" normalizeH="0" baseline="0" noProof="0" smtClean="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14" name="Text Box 19"/>
          <p:cNvSpPr txBox="1">
            <a:spLocks noChangeArrowheads="1"/>
          </p:cNvSpPr>
          <p:nvPr/>
        </p:nvSpPr>
        <p:spPr bwMode="auto">
          <a:xfrm>
            <a:off x="9472084" y="6165850"/>
            <a:ext cx="2287270" cy="392430"/>
          </a:xfrm>
          <a:prstGeom prst="rect">
            <a:avLst/>
          </a:prstGeom>
          <a:noFill/>
          <a:ln>
            <a:noFill/>
          </a:ln>
        </p:spPr>
        <p:txBody>
          <a:bodyPr wrap="none" lIns="105600" tIns="52800" rIns="105600" bIns="52800">
            <a:spAutoFit/>
          </a:bodyPr>
          <a:lstStyle>
            <a:lvl1pPr defTabSz="802005" eaLnBrk="0" hangingPunct="0">
              <a:defRPr sz="1400">
                <a:solidFill>
                  <a:schemeClr val="bg1"/>
                </a:solidFill>
                <a:latin typeface="FrutigerNext LT Regular"/>
                <a:ea typeface="MS PGothic" panose="020B0600070205080204" pitchFamily="34" charset="-128"/>
              </a:defRPr>
            </a:lvl1pPr>
            <a:lvl2pPr marL="742950" indent="-285750" defTabSz="802005" eaLnBrk="0" hangingPunct="0">
              <a:defRPr sz="1400">
                <a:solidFill>
                  <a:schemeClr val="bg1"/>
                </a:solidFill>
                <a:latin typeface="FrutigerNext LT Regular"/>
                <a:ea typeface="MS PGothic" panose="020B0600070205080204" pitchFamily="34" charset="-128"/>
              </a:defRPr>
            </a:lvl2pPr>
            <a:lvl3pPr marL="1143000" indent="-228600" defTabSz="802005" eaLnBrk="0" hangingPunct="0">
              <a:defRPr sz="1400">
                <a:solidFill>
                  <a:schemeClr val="bg1"/>
                </a:solidFill>
                <a:latin typeface="FrutigerNext LT Regular"/>
                <a:ea typeface="MS PGothic" panose="020B0600070205080204" pitchFamily="34" charset="-128"/>
              </a:defRPr>
            </a:lvl3pPr>
            <a:lvl4pPr marL="1600200" indent="-228600" defTabSz="802005" eaLnBrk="0" hangingPunct="0">
              <a:defRPr sz="1400">
                <a:solidFill>
                  <a:schemeClr val="bg1"/>
                </a:solidFill>
                <a:latin typeface="FrutigerNext LT Regular"/>
                <a:ea typeface="MS PGothic" panose="020B0600070205080204" pitchFamily="34" charset="-128"/>
              </a:defRPr>
            </a:lvl4pPr>
            <a:lvl5pPr marL="2057400" indent="-228600" defTabSz="802005" eaLnBrk="0" hangingPunct="0">
              <a:defRPr sz="1400">
                <a:solidFill>
                  <a:schemeClr val="bg1"/>
                </a:solidFill>
                <a:latin typeface="FrutigerNext LT Regular"/>
                <a:ea typeface="MS PGothic" panose="020B0600070205080204" pitchFamily="34" charset="-128"/>
              </a:defRPr>
            </a:lvl5pPr>
            <a:lvl6pPr marL="25146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6pPr>
            <a:lvl7pPr marL="29718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7pPr>
            <a:lvl8pPr marL="34290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8pPr>
            <a:lvl9pPr marL="38862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9pPr>
          </a:lstStyle>
          <a:p>
            <a:pPr marL="0" marR="0" lvl="0" indent="0" algn="l" defTabSz="802005" rtl="0" eaLnBrk="1" fontAlgn="base" latinLnBrk="0" hangingPunct="1">
              <a:lnSpc>
                <a:spcPct val="100000"/>
              </a:lnSpc>
              <a:spcBef>
                <a:spcPct val="0"/>
              </a:spcBef>
              <a:spcAft>
                <a:spcPct val="0"/>
              </a:spcAft>
              <a:buClrTx/>
              <a:buSzTx/>
              <a:buFontTx/>
              <a:buNone/>
              <a:defRPr/>
            </a:pPr>
            <a:r>
              <a:rPr kumimoji="0" lang="en-US" altLang="zh-CN" sz="1865" b="1"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rPr>
              <a:t>www.pkucare.com</a:t>
            </a:r>
            <a:endParaRPr kumimoji="0" lang="en-US" altLang="zh-CN" sz="1865" b="1"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8197" name="Rectangle 20"/>
          <p:cNvSpPr/>
          <p:nvPr/>
        </p:nvSpPr>
        <p:spPr>
          <a:xfrm>
            <a:off x="-1104900" y="641191"/>
            <a:ext cx="337820" cy="392430"/>
          </a:xfrm>
          <a:prstGeom prst="rect">
            <a:avLst/>
          </a:prstGeom>
          <a:solidFill>
            <a:schemeClr val="bg2"/>
          </a:solidFill>
          <a:ln w="9525">
            <a:noFill/>
          </a:ln>
        </p:spPr>
        <p:txBody>
          <a:bodyPr wrap="none" lIns="105600" tIns="52800" rIns="105600" bIns="52800" anchor="ctr" anchorCtr="0">
            <a:spAutoFit/>
          </a:bodyPr>
          <a:p>
            <a:pPr lvl="0" eaLnBrk="1" hangingPunct="1">
              <a:buNone/>
            </a:pPr>
            <a:endParaRPr lang="zh-CN" altLang="en-US" sz="1865" dirty="0">
              <a:latin typeface="FrutigerNext LT Regular"/>
            </a:endParaRPr>
          </a:p>
        </p:txBody>
      </p:sp>
      <p:sp>
        <p:nvSpPr>
          <p:cNvPr id="8198" name="Rectangle 21"/>
          <p:cNvSpPr/>
          <p:nvPr/>
        </p:nvSpPr>
        <p:spPr>
          <a:xfrm>
            <a:off x="-1104900" y="2944654"/>
            <a:ext cx="337820" cy="392430"/>
          </a:xfrm>
          <a:prstGeom prst="rect">
            <a:avLst/>
          </a:prstGeom>
          <a:solidFill>
            <a:schemeClr val="bg2"/>
          </a:solidFill>
          <a:ln w="9525">
            <a:noFill/>
          </a:ln>
        </p:spPr>
        <p:txBody>
          <a:bodyPr wrap="none" lIns="105600" tIns="52800" rIns="105600" bIns="52800" anchor="ctr" anchorCtr="0">
            <a:spAutoFit/>
          </a:bodyPr>
          <a:p>
            <a:pPr lvl="0" eaLnBrk="1" hangingPunct="1">
              <a:buNone/>
            </a:pPr>
            <a:endParaRPr lang="zh-CN" altLang="en-US" sz="1865" dirty="0">
              <a:latin typeface="FrutigerNext LT Regular"/>
            </a:endParaRPr>
          </a:p>
        </p:txBody>
      </p:sp>
      <p:sp>
        <p:nvSpPr>
          <p:cNvPr id="196611" name="Rectangle 3"/>
          <p:cNvSpPr>
            <a:spLocks noGrp="1" noChangeArrowheads="1"/>
          </p:cNvSpPr>
          <p:nvPr>
            <p:ph type="ctrTitle"/>
          </p:nvPr>
        </p:nvSpPr>
        <p:spPr>
          <a:xfrm>
            <a:off x="1397000" y="1268413"/>
            <a:ext cx="10363200" cy="1152525"/>
          </a:xfrm>
        </p:spPr>
        <p:txBody>
          <a:bodyPr/>
          <a:lstStyle>
            <a:lvl1pPr>
              <a:defRPr sz="4000" b="0">
                <a:ea typeface="宋体" panose="02010600030101010101" pitchFamily="2" charset="-122"/>
              </a:defRPr>
            </a:lvl1pPr>
          </a:lstStyle>
          <a:p>
            <a:r>
              <a:rPr lang="zh-CN" altLang="en-US"/>
              <a:t>单击此处编辑母版标题样式</a:t>
            </a:r>
            <a:endParaRPr lang="zh-CN" altLang="en-US"/>
          </a:p>
        </p:txBody>
      </p:sp>
      <p:sp>
        <p:nvSpPr>
          <p:cNvPr id="196613" name="Rectangle 5"/>
          <p:cNvSpPr>
            <a:spLocks noGrp="1" noChangeArrowheads="1"/>
          </p:cNvSpPr>
          <p:nvPr>
            <p:ph type="subTitle" idx="1"/>
          </p:nvPr>
        </p:nvSpPr>
        <p:spPr>
          <a:xfrm>
            <a:off x="3225800" y="2519363"/>
            <a:ext cx="8534400" cy="838200"/>
          </a:xfrm>
        </p:spPr>
        <p:txBody>
          <a:bodyPr/>
          <a:lstStyle>
            <a:lvl1pPr marL="0" indent="0" algn="r">
              <a:buFontTx/>
              <a:buNone/>
              <a:defRPr sz="1800">
                <a:solidFill>
                  <a:schemeClr val="bg2"/>
                </a:solidFill>
              </a:defRPr>
            </a:lvl1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sz="1800"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黑体" panose="02010609060101010101" charset="-122"/>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黑体" panose="02010609060101010101" charset="-122"/>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30217" y="862013"/>
            <a:ext cx="2734733" cy="54467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19667" y="862013"/>
            <a:ext cx="8007351" cy="54467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7" name="矩形 6"/>
          <p:cNvSpPr/>
          <p:nvPr userDrawn="1"/>
        </p:nvSpPr>
        <p:spPr>
          <a:xfrm>
            <a:off x="0" y="4854575"/>
            <a:ext cx="12192000" cy="2003425"/>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22532" name="图片 5"/>
          <p:cNvPicPr>
            <a:picLocks noChangeAspect="1"/>
          </p:cNvPicPr>
          <p:nvPr userDrawn="1"/>
        </p:nvPicPr>
        <p:blipFill>
          <a:blip r:embed="rId2"/>
          <a:srcRect t="58064"/>
          <a:stretch>
            <a:fillRect/>
          </a:stretch>
        </p:blipFill>
        <p:spPr>
          <a:xfrm>
            <a:off x="2894013" y="3981450"/>
            <a:ext cx="6370637" cy="2876550"/>
          </a:xfrm>
          <a:prstGeom prst="rect">
            <a:avLst/>
          </a:prstGeom>
          <a:noFill/>
          <a:ln w="9525">
            <a:noFill/>
          </a:ln>
        </p:spPr>
      </p:pic>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3554" name="图片 5"/>
          <p:cNvPicPr>
            <a:picLocks noChangeAspect="1"/>
          </p:cNvPicPr>
          <p:nvPr userDrawn="1"/>
        </p:nvPicPr>
        <p:blipFill>
          <a:blip r:embed="rId2"/>
          <a:stretch>
            <a:fillRect/>
          </a:stretch>
        </p:blipFill>
        <p:spPr>
          <a:xfrm flipH="1" flipV="1">
            <a:off x="0" y="4259263"/>
            <a:ext cx="3810000" cy="2598737"/>
          </a:xfrm>
          <a:prstGeom prst="rect">
            <a:avLst/>
          </a:prstGeom>
          <a:noFill/>
          <a:ln w="9525">
            <a:noFill/>
          </a:ln>
        </p:spPr>
      </p:pic>
      <p:pic>
        <p:nvPicPr>
          <p:cNvPr id="23555" name="图片 4"/>
          <p:cNvPicPr>
            <a:picLocks noChangeAspect="1"/>
          </p:cNvPicPr>
          <p:nvPr userDrawn="1"/>
        </p:nvPicPr>
        <p:blipFill>
          <a:blip r:embed="rId2"/>
          <a:stretch>
            <a:fillRect/>
          </a:stretch>
        </p:blipFill>
        <p:spPr>
          <a:xfrm>
            <a:off x="7553325" y="0"/>
            <a:ext cx="4638675" cy="3163888"/>
          </a:xfrm>
          <a:prstGeom prst="rect">
            <a:avLst/>
          </a:prstGeom>
          <a:noFill/>
          <a:ln w="9525">
            <a:noFill/>
          </a:ln>
        </p:spPr>
      </p:pic>
      <p:sp>
        <p:nvSpPr>
          <p:cNvPr id="7" name="矩形 6"/>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23557" name="Freeform 244"/>
          <p:cNvSpPr/>
          <p:nvPr userDrawn="1"/>
        </p:nvSpPr>
        <p:spPr>
          <a:xfrm flipH="1" flipV="1">
            <a:off x="10699750" y="1209675"/>
            <a:ext cx="415925" cy="428625"/>
          </a:xfrm>
          <a:custGeom>
            <a:avLst/>
            <a:gdLst/>
            <a:ahLst/>
            <a:cxnLst>
              <a:cxn ang="0">
                <a:pos x="415549" y="294050"/>
              </a:cxn>
              <a:cxn ang="0">
                <a:pos x="286141" y="294050"/>
              </a:cxn>
              <a:cxn ang="0">
                <a:pos x="286141" y="428625"/>
              </a:cxn>
              <a:cxn ang="0">
                <a:pos x="129407" y="428625"/>
              </a:cxn>
              <a:cxn ang="0">
                <a:pos x="129407" y="294050"/>
              </a:cxn>
              <a:cxn ang="0">
                <a:pos x="0" y="294050"/>
              </a:cxn>
              <a:cxn ang="0">
                <a:pos x="0" y="134574"/>
              </a:cxn>
              <a:cxn ang="0">
                <a:pos x="129407" y="134574"/>
              </a:cxn>
              <a:cxn ang="0">
                <a:pos x="129407" y="0"/>
              </a:cxn>
              <a:cxn ang="0">
                <a:pos x="286141" y="0"/>
              </a:cxn>
              <a:cxn ang="0">
                <a:pos x="286141" y="134574"/>
              </a:cxn>
              <a:cxn ang="0">
                <a:pos x="415549" y="134574"/>
              </a:cxn>
              <a:cxn ang="0">
                <a:pos x="415549" y="294050"/>
              </a:cxn>
            </a:cxnLst>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w="9525" cap="flat" cmpd="sng">
            <a:solidFill>
              <a:srgbClr val="0F365E"/>
            </a:solidFill>
            <a:prstDash val="solid"/>
            <a:round/>
            <a:headEnd type="none" w="med" len="med"/>
            <a:tailEnd type="none" w="med" len="med"/>
          </a:ln>
        </p:spPr>
        <p:txBody>
          <a:bodyPr/>
          <a:p>
            <a:endParaRPr lang="zh-CN" altLang="en-US" sz="200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24578" name="图片 14"/>
          <p:cNvPicPr>
            <a:picLocks noChangeAspect="1"/>
          </p:cNvPicPr>
          <p:nvPr userDrawn="1"/>
        </p:nvPicPr>
        <p:blipFill>
          <a:blip r:embed="rId2"/>
          <a:srcRect t="30647" r="71388" b="42088"/>
          <a:stretch>
            <a:fillRect/>
          </a:stretch>
        </p:blipFill>
        <p:spPr>
          <a:xfrm>
            <a:off x="0" y="473075"/>
            <a:ext cx="2252663" cy="3219450"/>
          </a:xfrm>
          <a:prstGeom prst="rect">
            <a:avLst/>
          </a:prstGeom>
          <a:noFill/>
          <a:ln w="9525">
            <a:noFill/>
          </a:ln>
        </p:spPr>
      </p:pic>
      <p:sp>
        <p:nvSpPr>
          <p:cNvPr id="10" name="矩形 9"/>
          <p:cNvSpPr/>
          <p:nvPr userDrawn="1"/>
        </p:nvSpPr>
        <p:spPr>
          <a:xfrm>
            <a:off x="312738"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11" name="矩形 10"/>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2000"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8" name="矩形 7"/>
          <p:cNvSpPr/>
          <p:nvPr userDrawn="1"/>
        </p:nvSpPr>
        <p:spPr>
          <a:xfrm>
            <a:off x="0" y="5724525"/>
            <a:ext cx="12192000"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25604" name="文本框 8"/>
          <p:cNvSpPr txBox="1"/>
          <p:nvPr userDrawn="1"/>
        </p:nvSpPr>
        <p:spPr>
          <a:xfrm rot="-5400000">
            <a:off x="-1373187" y="4148138"/>
            <a:ext cx="3784600" cy="336550"/>
          </a:xfrm>
          <a:prstGeom prst="rect">
            <a:avLst/>
          </a:prstGeom>
          <a:noFill/>
          <a:ln w="9525">
            <a:noFill/>
          </a:ln>
        </p:spPr>
        <p:txBody>
          <a:bodyPr wrap="none" anchor="t" anchorCtr="0">
            <a:spAutoFit/>
          </a:bodyPr>
          <a:p>
            <a:pPr lvl="0"/>
            <a:r>
              <a:rPr lang="en-US" altLang="zh-CN" sz="1600" b="1" dirty="0">
                <a:solidFill>
                  <a:schemeClr val="bg1"/>
                </a:solidFill>
                <a:latin typeface="黑体" panose="02010609060101010101" charset="-122"/>
                <a:ea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endParaRPr>
          </a:p>
        </p:txBody>
      </p:sp>
      <p:sp>
        <p:nvSpPr>
          <p:cNvPr id="25605" name="文本框 21"/>
          <p:cNvSpPr txBox="1"/>
          <p:nvPr userDrawn="1"/>
        </p:nvSpPr>
        <p:spPr>
          <a:xfrm>
            <a:off x="328613" y="71438"/>
            <a:ext cx="3783012" cy="336550"/>
          </a:xfrm>
          <a:prstGeom prst="rect">
            <a:avLst/>
          </a:prstGeom>
          <a:noFill/>
          <a:ln w="9525">
            <a:noFill/>
          </a:ln>
        </p:spPr>
        <p:txBody>
          <a:bodyPr wrap="none" anchor="t" anchorCtr="0">
            <a:spAutoFit/>
          </a:bodyPr>
          <a:p>
            <a:pPr lvl="0"/>
            <a:r>
              <a:rPr lang="en-US" altLang="zh-CN" sz="1600" b="1" dirty="0">
                <a:solidFill>
                  <a:schemeClr val="bg1"/>
                </a:solidFill>
                <a:latin typeface="黑体" panose="02010609060101010101" charset="-122"/>
                <a:ea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endParaRPr>
          </a:p>
        </p:txBody>
      </p:sp>
      <p:cxnSp>
        <p:nvCxnSpPr>
          <p:cNvPr id="13" name="直接连接符 12"/>
          <p:cNvCxnSpPr>
            <a:stCxn id="25605" idx="3"/>
          </p:cNvCxnSpPr>
          <p:nvPr userDrawn="1"/>
        </p:nvCxnSpPr>
        <p:spPr>
          <a:xfrm>
            <a:off x="4111625" y="239713"/>
            <a:ext cx="56149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5605" idx="3"/>
          </p:cNvCxnSpPr>
          <p:nvPr userDrawn="1"/>
        </p:nvCxnSpPr>
        <p:spPr>
          <a:xfrm flipV="1">
            <a:off x="619125" y="6597650"/>
            <a:ext cx="11344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5605" idx="3"/>
          </p:cNvCxnSpPr>
          <p:nvPr userDrawn="1"/>
        </p:nvCxnSpPr>
        <p:spPr>
          <a:xfrm>
            <a:off x="11963400" y="209550"/>
            <a:ext cx="0" cy="63881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5588" y="1911350"/>
            <a:ext cx="11618913" cy="360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365" strike="noStrike" noProof="1">
              <a:solidFill>
                <a:schemeClr val="tx1">
                  <a:lumMod val="75000"/>
                  <a:lumOff val="25000"/>
                </a:schemeClr>
              </a:solidFill>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078817" y="862013"/>
            <a:ext cx="7488767" cy="8382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719667" y="1916113"/>
            <a:ext cx="5369984"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92851" y="1916113"/>
            <a:ext cx="5372100"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72200" y="1825625"/>
            <a:ext cx="5181600" cy="2098675"/>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172200" y="4076700"/>
            <a:ext cx="5181600" cy="2100263"/>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lvl="0" eaLnBrk="1" fontAlgn="base" hangingPunct="1"/>
            <a:endParaRPr lang="zh-CN" altLang="en-US" strike="noStrike" noProof="1" dirty="0"/>
          </a:p>
        </p:txBody>
      </p:sp>
      <p:sp>
        <p:nvSpPr>
          <p:cNvPr id="7" name="页脚占位符 6"/>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lvl1pPr>
              <a:defRPr>
                <a:latin typeface="黑体" panose="02010609060101010101" charset="-122"/>
                <a:sym typeface="黑体" panose="02010609060101010101" charset="-122"/>
              </a:defRPr>
            </a:lvl1pPr>
          </a:lstStyle>
          <a:p>
            <a:pPr lvl="0" eaLnBrk="1" fontAlgn="base" hangingPunct="1"/>
            <a:endParaRPr lang="zh-CN" altLang="en-US" strike="noStrike" noProof="1" dirty="0"/>
          </a:p>
        </p:txBody>
      </p:sp>
      <p:sp>
        <p:nvSpPr>
          <p:cNvPr id="8" name="灯片编号占位符 7"/>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lvl="0" eaLnBrk="1" fontAlgn="base" hangingPunct="1"/>
            <a:fld id="{9A0DB2DC-4C9A-4742-B13C-FB6460FD3503}" type="slidenum">
              <a:rPr lang="zh-CN" altLang="en-US" strike="noStrike" noProof="1" dirty="0">
                <a:latin typeface="黑体" panose="02010609060101010101" charset="-122"/>
                <a:ea typeface="黑体" panose="02010609060101010101" charset="-122"/>
                <a:cs typeface="黑体" panose="02010609060101010101" charset="-122"/>
              </a:rPr>
            </a:fld>
            <a:endParaRPr lang="zh-CN" altLang="en-US" strike="noStrike" noProof="1" dirty="0"/>
          </a:p>
        </p:txBody>
      </p:sp>
    </p:spTree>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800" strike="noStrike" noProof="1">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800" strike="noStrike" noProof="1">
              <a:cs typeface="黑体" panose="02010609060101010101" charset="-122"/>
            </a:endParaRPr>
          </a:p>
        </p:txBody>
      </p:sp>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reserve="1">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4078817" y="862013"/>
            <a:ext cx="7488767" cy="8382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19667" y="1916113"/>
            <a:ext cx="5369984"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2851" y="1916113"/>
            <a:ext cx="5372100" cy="43926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4417" y="1773238"/>
            <a:ext cx="5465233" cy="43195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92851" y="1773238"/>
            <a:ext cx="5467349" cy="43195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80152" tIns="40076" rIns="80152" bIns="40076"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802005" rtl="0" eaLnBrk="0" fontAlgn="base" latinLnBrk="0" hangingPunct="0">
              <a:lnSpc>
                <a:spcPct val="140000"/>
              </a:lnSpc>
              <a:spcBef>
                <a:spcPct val="0"/>
              </a:spcBef>
              <a:spcAft>
                <a:spcPct val="0"/>
              </a:spcAft>
              <a:buClrTx/>
              <a:buSzTx/>
              <a:buFontTx/>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76784" y="836613"/>
            <a:ext cx="2783416" cy="52562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4417" y="836613"/>
            <a:ext cx="8149167" cy="52562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0"/>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802005"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6CCB7DD-33BC-432B-954F-42CAE48B2067}"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2800" b="1">
                <a:latin typeface="+mn-ea"/>
                <a:ea typeface="+mn-ea"/>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400" b="1"/>
            </a:lvl1pPr>
            <a:lvl2pPr>
              <a:defRPr sz="2400" b="1"/>
            </a:lvl2pPr>
            <a:lvl3pPr>
              <a:defRPr sz="2400" b="1"/>
            </a:lvl3pPr>
            <a:lvl4pPr>
              <a:defRPr sz="2400" b="1"/>
            </a:lvl4pPr>
            <a:lvl5pPr>
              <a:defRPr sz="2400" b="1"/>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6CCB7DD-33BC-432B-954F-42CAE48B2067}"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6CCB7DD-33BC-432B-954F-42CAE48B2067}"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6CCB7DD-33BC-432B-954F-42CAE48B2067}"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19667" y="1916113"/>
            <a:ext cx="5369984"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92851" y="1916113"/>
            <a:ext cx="5372100"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6CCB7DD-33BC-432B-954F-42CAE48B2067}"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6CCB7DD-33BC-432B-954F-42CAE48B2067}"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5" name="内容占位符 2"/>
          <p:cNvSpPr>
            <a:spLocks noGrp="1"/>
          </p:cNvSpPr>
          <p:nvPr>
            <p:ph idx="1"/>
          </p:nvPr>
        </p:nvSpPr>
        <p:spPr>
          <a:xfrm>
            <a:off x="609600" y="1935163"/>
            <a:ext cx="10972800" cy="4389437"/>
          </a:xfrm>
        </p:spPr>
        <p:txBody>
          <a:bodyPr/>
          <a:lstStyle>
            <a:lvl1pPr>
              <a:defRPr sz="2400" b="1"/>
            </a:lvl1pPr>
            <a:lvl2pPr>
              <a:defRPr sz="2400" b="1"/>
            </a:lvl2pPr>
            <a:lvl3pPr>
              <a:defRPr sz="2400" b="1"/>
            </a:lvl3pPr>
            <a:lvl4pPr>
              <a:defRPr sz="2400" b="1"/>
            </a:lvl4pPr>
            <a:lvl5pPr>
              <a:defRPr sz="2400" b="1"/>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6" name="标题 1"/>
          <p:cNvSpPr>
            <a:spLocks noGrp="1"/>
          </p:cNvSpPr>
          <p:nvPr>
            <p:ph type="title"/>
          </p:nvPr>
        </p:nvSpPr>
        <p:spPr>
          <a:xfrm>
            <a:off x="609600" y="704850"/>
            <a:ext cx="10972800" cy="1143000"/>
          </a:xfrm>
        </p:spPr>
        <p:txBody>
          <a:bodyPr/>
          <a:lstStyle>
            <a:lvl1pPr>
              <a:defRPr sz="2800" b="1">
                <a:latin typeface="+mn-ea"/>
                <a:ea typeface="+mn-ea"/>
              </a:defRPr>
            </a:lvl1pPr>
          </a:lstStyle>
          <a:p>
            <a:r>
              <a:rPr lang="zh-CN" altLang="en-US" dirty="0" smtClean="0"/>
              <a:t>单击此处编辑母版标题样式</a:t>
            </a:r>
            <a:endParaRPr lang="zh-CN" altLang="en-US" dirty="0"/>
          </a:p>
        </p:txBody>
      </p:sp>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6CCB7DD-33BC-432B-954F-42CAE48B2067}"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6CCB7DD-33BC-432B-954F-42CAE48B2067}"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6CCB7DD-33BC-432B-954F-42CAE48B2067}"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6CCB7DD-33BC-432B-954F-42CAE48B2067}"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26400"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6CCB7DD-33BC-432B-954F-42CAE48B2067}"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704850"/>
            <a:ext cx="10972800" cy="56197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6CCB7DD-33BC-432B-954F-42CAE48B2067}"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8DC2318-10C0-4EAA-A8D0-E0196A53A127}" type="datetimeFigureOut">
              <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FrutigerNext LT Regular"/>
              </a:rPr>
            </a:fld>
            <a:endParaRPr lang="zh-CN" altLang="en-US" dirty="0">
              <a:latin typeface="FrutigerNext LT Regular"/>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8DC2318-10C0-4EAA-A8D0-E0196A53A127}" type="datetimeFigureOut">
              <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FrutigerNext LT Regular"/>
              </a:rPr>
            </a:fld>
            <a:endParaRPr lang="zh-CN" altLang="en-US" dirty="0">
              <a:latin typeface="FrutigerNext LT Regul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8DC2318-10C0-4EAA-A8D0-E0196A53A127}" type="datetimeFigureOut">
              <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FrutigerNext LT Regular"/>
              </a:rPr>
            </a:fld>
            <a:endParaRPr lang="zh-CN" altLang="en-US" dirty="0">
              <a:latin typeface="FrutigerNext LT Regular"/>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8DC2318-10C0-4EAA-A8D0-E0196A53A127}" type="datetimeFigureOut">
              <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FrutigerNext LT Regular"/>
              </a:rPr>
            </a:fld>
            <a:endParaRPr lang="zh-CN" altLang="en-US" dirty="0">
              <a:latin typeface="FrutigerNext LT Regular"/>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8DC2318-10C0-4EAA-A8D0-E0196A53A127}" type="datetimeFigureOut">
              <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FrutigerNext LT Regular"/>
              </a:rPr>
            </a:fld>
            <a:endParaRPr lang="zh-CN" altLang="en-US" dirty="0">
              <a:latin typeface="FrutigerNext LT Regular"/>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8DC2318-10C0-4EAA-A8D0-E0196A53A127}" type="datetimeFigureOut">
              <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FrutigerNext LT Regular"/>
              </a:rPr>
            </a:fld>
            <a:endParaRPr lang="zh-CN" altLang="en-US" dirty="0">
              <a:latin typeface="FrutigerNext LT Regular"/>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8DC2318-10C0-4EAA-A8D0-E0196A53A127}" type="datetimeFigureOut">
              <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FrutigerNext LT Regular"/>
              </a:rPr>
            </a:fld>
            <a:endParaRPr lang="zh-CN" altLang="en-US" dirty="0">
              <a:latin typeface="FrutigerNext LT Regular"/>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8DC2318-10C0-4EAA-A8D0-E0196A53A127}" type="datetimeFigureOut">
              <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FrutigerNext LT Regular"/>
              </a:rPr>
            </a:fld>
            <a:endParaRPr lang="zh-CN" altLang="en-US" dirty="0">
              <a:latin typeface="FrutigerNext LT Regular"/>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3200" b="1"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8DC2318-10C0-4EAA-A8D0-E0196A53A127}" type="datetimeFigureOut">
              <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FrutigerNext LT Regular"/>
              </a:rPr>
            </a:fld>
            <a:endParaRPr lang="zh-CN" altLang="en-US" dirty="0">
              <a:latin typeface="FrutigerNext LT Regular"/>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8DC2318-10C0-4EAA-A8D0-E0196A53A127}" type="datetimeFigureOut">
              <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FrutigerNext LT Regular"/>
              </a:rPr>
            </a:fld>
            <a:endParaRPr lang="zh-CN" altLang="en-US" dirty="0">
              <a:latin typeface="FrutigerNext LT Regular"/>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8DC2318-10C0-4EAA-A8D0-E0196A53A127}" type="datetimeFigureOut">
              <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FrutigerNext LT Regular"/>
              </a:rPr>
            </a:fld>
            <a:endParaRPr lang="zh-CN" altLang="en-US" dirty="0">
              <a:latin typeface="FrutigerNext LT Regular"/>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1E36013-00BD-4317-9786-6C037D48A68E}"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1E36013-00BD-4317-9786-6C037D48A68E}"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1E36013-00BD-4317-9786-6C037D48A68E}"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1E36013-00BD-4317-9786-6C037D48A68E}"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1E36013-00BD-4317-9786-6C037D48A68E}"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1E36013-00BD-4317-9786-6C037D48A68E}"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1E36013-00BD-4317-9786-6C037D48A68E}"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1E36013-00BD-4317-9786-6C037D48A68E}"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1E36013-00BD-4317-9786-6C037D48A68E}"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1E36013-00BD-4317-9786-6C037D48A68E}"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26400"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1E36013-00BD-4317-9786-6C037D48A68E}"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87E04AD-A7E9-4414-A4BC-9714E9104C74}"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87E04AD-A7E9-4414-A4BC-9714E9104C74}"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87E04AD-A7E9-4414-A4BC-9714E9104C74}"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35163"/>
            <a:ext cx="53848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87E04AD-A7E9-4414-A4BC-9714E9104C74}"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87E04AD-A7E9-4414-A4BC-9714E9104C74}"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87E04AD-A7E9-4414-A4BC-9714E9104C74}"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87E04AD-A7E9-4414-A4BC-9714E9104C74}"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87E04AD-A7E9-4414-A4BC-9714E9104C74}"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87E04AD-A7E9-4414-A4BC-9714E9104C74}"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87E04AD-A7E9-4414-A4BC-9714E9104C74}"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704850"/>
            <a:ext cx="27432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704850"/>
            <a:ext cx="8026400" cy="56197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587E04AD-A7E9-4414-A4BC-9714E9104C74}"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sz="1800"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黑体" panose="02010609060101010101" charset="-122"/>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5482106"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80152" tIns="40076" rIns="80152" bIns="40076"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802005" rtl="0" eaLnBrk="0" fontAlgn="base" latinLnBrk="0" hangingPunct="0">
              <a:lnSpc>
                <a:spcPct val="140000"/>
              </a:lnSpc>
              <a:spcBef>
                <a:spcPct val="0"/>
              </a:spcBef>
              <a:spcAft>
                <a:spcPct val="0"/>
              </a:spcAft>
              <a:buClrTx/>
              <a:buSzTx/>
              <a:buFontTx/>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黑体" panose="02010609060101010101" charset="-122"/>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黑体" panose="02010609060101010101" charset="-122"/>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cs typeface="黑体" panose="02010609060101010101" charset="-122"/>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49155"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49156"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49157"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2.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6.xml"/><Relationship Id="rId8" Type="http://schemas.openxmlformats.org/officeDocument/2006/relationships/slideLayout" Target="../slideLayouts/slideLayout105.xml"/><Relationship Id="rId7" Type="http://schemas.openxmlformats.org/officeDocument/2006/relationships/slideLayout" Target="../slideLayouts/slideLayout104.xml"/><Relationship Id="rId6" Type="http://schemas.openxmlformats.org/officeDocument/2006/relationships/slideLayout" Target="../slideLayouts/slideLayout103.xml"/><Relationship Id="rId5" Type="http://schemas.openxmlformats.org/officeDocument/2006/relationships/slideLayout" Target="../slideLayouts/slideLayout102.xml"/><Relationship Id="rId4" Type="http://schemas.openxmlformats.org/officeDocument/2006/relationships/slideLayout" Target="../slideLayouts/slideLayout101.xml"/><Relationship Id="rId3" Type="http://schemas.openxmlformats.org/officeDocument/2006/relationships/slideLayout" Target="../slideLayouts/slideLayout100.xml"/><Relationship Id="rId2" Type="http://schemas.openxmlformats.org/officeDocument/2006/relationships/slideLayout" Target="../slideLayouts/slideLayout99.xml"/><Relationship Id="rId13" Type="http://schemas.openxmlformats.org/officeDocument/2006/relationships/theme" Target="../theme/theme10.xml"/><Relationship Id="rId12" Type="http://schemas.openxmlformats.org/officeDocument/2006/relationships/slideLayout" Target="../slideLayouts/slideLayout109.xml"/><Relationship Id="rId11" Type="http://schemas.openxmlformats.org/officeDocument/2006/relationships/slideLayout" Target="../slideLayouts/slideLayout108.xml"/><Relationship Id="rId10" Type="http://schemas.openxmlformats.org/officeDocument/2006/relationships/slideLayout" Target="../slideLayouts/slideLayout107.xml"/><Relationship Id="rId1" Type="http://schemas.openxmlformats.org/officeDocument/2006/relationships/slideLayout" Target="../slideLayouts/slideLayout98.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8.xml"/><Relationship Id="rId8" Type="http://schemas.openxmlformats.org/officeDocument/2006/relationships/slideLayout" Target="../slideLayouts/slideLayout117.xml"/><Relationship Id="rId7" Type="http://schemas.openxmlformats.org/officeDocument/2006/relationships/slideLayout" Target="../slideLayouts/slideLayout116.xml"/><Relationship Id="rId6" Type="http://schemas.openxmlformats.org/officeDocument/2006/relationships/slideLayout" Target="../slideLayouts/slideLayout115.xml"/><Relationship Id="rId5" Type="http://schemas.openxmlformats.org/officeDocument/2006/relationships/slideLayout" Target="../slideLayouts/slideLayout114.xml"/><Relationship Id="rId4" Type="http://schemas.openxmlformats.org/officeDocument/2006/relationships/slideLayout" Target="../slideLayouts/slideLayout113.xml"/><Relationship Id="rId3" Type="http://schemas.openxmlformats.org/officeDocument/2006/relationships/slideLayout" Target="../slideLayouts/slideLayout112.xml"/><Relationship Id="rId2" Type="http://schemas.openxmlformats.org/officeDocument/2006/relationships/slideLayout" Target="../slideLayouts/slideLayout111.xml"/><Relationship Id="rId13" Type="http://schemas.openxmlformats.org/officeDocument/2006/relationships/theme" Target="../theme/theme11.xml"/><Relationship Id="rId12" Type="http://schemas.openxmlformats.org/officeDocument/2006/relationships/slideLayout" Target="../slideLayouts/slideLayout121.xml"/><Relationship Id="rId11" Type="http://schemas.openxmlformats.org/officeDocument/2006/relationships/slideLayout" Target="../slideLayouts/slideLayout120.xml"/><Relationship Id="rId10" Type="http://schemas.openxmlformats.org/officeDocument/2006/relationships/slideLayout" Target="../slideLayouts/slideLayout119.xml"/><Relationship Id="rId1" Type="http://schemas.openxmlformats.org/officeDocument/2006/relationships/slideLayout" Target="../slideLayouts/slideLayout110.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3" Type="http://schemas.openxmlformats.org/officeDocument/2006/relationships/theme" Target="../theme/theme3.xml"/><Relationship Id="rId12" Type="http://schemas.openxmlformats.org/officeDocument/2006/relationships/image" Target="../media/image3.jpeg"/><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4" Type="http://schemas.openxmlformats.org/officeDocument/2006/relationships/theme" Target="../theme/theme4.xml"/><Relationship Id="rId13" Type="http://schemas.openxmlformats.org/officeDocument/2006/relationships/image" Target="../media/image4.jpeg"/><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6.xml"/><Relationship Id="rId8" Type="http://schemas.openxmlformats.org/officeDocument/2006/relationships/slideLayout" Target="../slideLayouts/slideLayout55.xml"/><Relationship Id="rId7" Type="http://schemas.openxmlformats.org/officeDocument/2006/relationships/slideLayout" Target="../slideLayouts/slideLayout54.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 Id="rId3" Type="http://schemas.openxmlformats.org/officeDocument/2006/relationships/slideLayout" Target="../slideLayouts/slideLayout50.xml"/><Relationship Id="rId2" Type="http://schemas.openxmlformats.org/officeDocument/2006/relationships/slideLayout" Target="../slideLayouts/slideLayout49.xml"/><Relationship Id="rId12" Type="http://schemas.openxmlformats.org/officeDocument/2006/relationships/theme" Target="../theme/theme5.xml"/><Relationship Id="rId11" Type="http://schemas.openxmlformats.org/officeDocument/2006/relationships/slideLayout" Target="../slideLayouts/slideLayout58.xml"/><Relationship Id="rId10" Type="http://schemas.openxmlformats.org/officeDocument/2006/relationships/slideLayout" Target="../slideLayouts/slideLayout57.xml"/><Relationship Id="rId1" Type="http://schemas.openxmlformats.org/officeDocument/2006/relationships/slideLayout" Target="../slideLayouts/slideLayout48.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7.xml"/><Relationship Id="rId8" Type="http://schemas.openxmlformats.org/officeDocument/2006/relationships/slideLayout" Target="../slideLayouts/slideLayout66.xml"/><Relationship Id="rId7" Type="http://schemas.openxmlformats.org/officeDocument/2006/relationships/slideLayout" Target="../slideLayouts/slideLayout65.xml"/><Relationship Id="rId6" Type="http://schemas.openxmlformats.org/officeDocument/2006/relationships/slideLayout" Target="../slideLayouts/slideLayout64.xml"/><Relationship Id="rId5" Type="http://schemas.openxmlformats.org/officeDocument/2006/relationships/slideLayout" Target="../slideLayouts/slideLayout63.xml"/><Relationship Id="rId4" Type="http://schemas.openxmlformats.org/officeDocument/2006/relationships/slideLayout" Target="../slideLayouts/slideLayout62.xml"/><Relationship Id="rId3" Type="http://schemas.openxmlformats.org/officeDocument/2006/relationships/slideLayout" Target="../slideLayouts/slideLayout61.xml"/><Relationship Id="rId2" Type="http://schemas.openxmlformats.org/officeDocument/2006/relationships/slideLayout" Target="../slideLayouts/slideLayout60.xml"/><Relationship Id="rId13" Type="http://schemas.openxmlformats.org/officeDocument/2006/relationships/theme" Target="../theme/theme6.xml"/><Relationship Id="rId12" Type="http://schemas.openxmlformats.org/officeDocument/2006/relationships/image" Target="../media/image5.jpeg"/><Relationship Id="rId11" Type="http://schemas.openxmlformats.org/officeDocument/2006/relationships/slideLayout" Target="../slideLayouts/slideLayout69.xml"/><Relationship Id="rId10" Type="http://schemas.openxmlformats.org/officeDocument/2006/relationships/slideLayout" Target="../slideLayouts/slideLayout68.xml"/><Relationship Id="rId1" Type="http://schemas.openxmlformats.org/officeDocument/2006/relationships/slideLayout" Target="../slideLayouts/slideLayout59.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8.xml"/><Relationship Id="rId8" Type="http://schemas.openxmlformats.org/officeDocument/2006/relationships/slideLayout" Target="../slideLayouts/slideLayout77.xml"/><Relationship Id="rId7" Type="http://schemas.openxmlformats.org/officeDocument/2006/relationships/slideLayout" Target="../slideLayouts/slideLayout76.xml"/><Relationship Id="rId6" Type="http://schemas.openxmlformats.org/officeDocument/2006/relationships/slideLayout" Target="../slideLayouts/slideLayout75.xml"/><Relationship Id="rId5" Type="http://schemas.openxmlformats.org/officeDocument/2006/relationships/slideLayout" Target="../slideLayouts/slideLayout74.xml"/><Relationship Id="rId4" Type="http://schemas.openxmlformats.org/officeDocument/2006/relationships/slideLayout" Target="../slideLayouts/slideLayout73.xml"/><Relationship Id="rId3" Type="http://schemas.openxmlformats.org/officeDocument/2006/relationships/slideLayout" Target="../slideLayouts/slideLayout72.xml"/><Relationship Id="rId2" Type="http://schemas.openxmlformats.org/officeDocument/2006/relationships/slideLayout" Target="../slideLayouts/slideLayout71.xml"/><Relationship Id="rId13" Type="http://schemas.openxmlformats.org/officeDocument/2006/relationships/theme" Target="../theme/theme7.xml"/><Relationship Id="rId12" Type="http://schemas.openxmlformats.org/officeDocument/2006/relationships/image" Target="../media/image4.jpeg"/><Relationship Id="rId11" Type="http://schemas.openxmlformats.org/officeDocument/2006/relationships/slideLayout" Target="../slideLayouts/slideLayout80.xml"/><Relationship Id="rId10" Type="http://schemas.openxmlformats.org/officeDocument/2006/relationships/slideLayout" Target="../slideLayouts/slideLayout79.xml"/><Relationship Id="rId1" Type="http://schemas.openxmlformats.org/officeDocument/2006/relationships/slideLayout" Target="../slideLayouts/slideLayout70.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9.xml"/><Relationship Id="rId8" Type="http://schemas.openxmlformats.org/officeDocument/2006/relationships/slideLayout" Target="../slideLayouts/slideLayout88.xml"/><Relationship Id="rId7" Type="http://schemas.openxmlformats.org/officeDocument/2006/relationships/slideLayout" Target="../slideLayouts/slideLayout87.xml"/><Relationship Id="rId6" Type="http://schemas.openxmlformats.org/officeDocument/2006/relationships/slideLayout" Target="../slideLayouts/slideLayout86.xml"/><Relationship Id="rId5" Type="http://schemas.openxmlformats.org/officeDocument/2006/relationships/slideLayout" Target="../slideLayouts/slideLayout85.xml"/><Relationship Id="rId4" Type="http://schemas.openxmlformats.org/officeDocument/2006/relationships/slideLayout" Target="../slideLayouts/slideLayout84.xml"/><Relationship Id="rId3" Type="http://schemas.openxmlformats.org/officeDocument/2006/relationships/slideLayout" Target="../slideLayouts/slideLayout83.xml"/><Relationship Id="rId2" Type="http://schemas.openxmlformats.org/officeDocument/2006/relationships/slideLayout" Target="../slideLayouts/slideLayout82.xml"/><Relationship Id="rId13" Type="http://schemas.openxmlformats.org/officeDocument/2006/relationships/theme" Target="../theme/theme8.xml"/><Relationship Id="rId12" Type="http://schemas.openxmlformats.org/officeDocument/2006/relationships/slideLayout" Target="../slideLayouts/slideLayout92.xml"/><Relationship Id="rId11" Type="http://schemas.openxmlformats.org/officeDocument/2006/relationships/slideLayout" Target="../slideLayouts/slideLayout91.xml"/><Relationship Id="rId10" Type="http://schemas.openxmlformats.org/officeDocument/2006/relationships/slideLayout" Target="../slideLayouts/slideLayout90.xml"/><Relationship Id="rId1" Type="http://schemas.openxmlformats.org/officeDocument/2006/relationships/slideLayout" Target="../slideLayouts/slideLayout81.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slideLayout" Target="../slideLayouts/slideLayout97.xml"/><Relationship Id="rId4" Type="http://schemas.openxmlformats.org/officeDocument/2006/relationships/slideLayout" Target="../slideLayouts/slideLayout96.xml"/><Relationship Id="rId3" Type="http://schemas.openxmlformats.org/officeDocument/2006/relationships/slideLayout" Target="../slideLayouts/slideLayout95.xml"/><Relationship Id="rId2" Type="http://schemas.openxmlformats.org/officeDocument/2006/relationships/slideLayout" Target="../slideLayouts/slideLayout94.xml"/><Relationship Id="rId1"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Picture 246" descr="2"/>
          <p:cNvPicPr>
            <a:picLocks noChangeAspect="1"/>
          </p:cNvPicPr>
          <p:nvPr/>
        </p:nvPicPr>
        <p:blipFill>
          <a:blip r:embed="rId14"/>
          <a:stretch>
            <a:fillRect/>
          </a:stretch>
        </p:blipFill>
        <p:spPr>
          <a:xfrm>
            <a:off x="0" y="0"/>
            <a:ext cx="12192000" cy="6858000"/>
          </a:xfrm>
          <a:prstGeom prst="rect">
            <a:avLst/>
          </a:prstGeom>
          <a:noFill/>
          <a:ln w="9525">
            <a:noFill/>
          </a:ln>
        </p:spPr>
      </p:pic>
      <p:sp>
        <p:nvSpPr>
          <p:cNvPr id="1027" name="Rectangle 13"/>
          <p:cNvSpPr>
            <a:spLocks noGrp="1"/>
          </p:cNvSpPr>
          <p:nvPr>
            <p:ph type="title"/>
          </p:nvPr>
        </p:nvSpPr>
        <p:spPr>
          <a:xfrm>
            <a:off x="4078817" y="862013"/>
            <a:ext cx="7488767" cy="838200"/>
          </a:xfrm>
          <a:prstGeom prst="rect">
            <a:avLst/>
          </a:prstGeom>
          <a:noFill/>
          <a:ln w="9525">
            <a:noFill/>
          </a:ln>
        </p:spPr>
        <p:txBody>
          <a:bodyPr lIns="80139" tIns="40069" rIns="80139" bIns="40069" anchor="ctr" anchorCtr="0"/>
          <a:p>
            <a:pPr lvl="0"/>
            <a:r>
              <a:rPr lang="zh-CN" altLang="en-US" dirty="0"/>
              <a:t>单击此处编辑母版标题样式</a:t>
            </a:r>
            <a:endParaRPr lang="zh-CN" altLang="en-US" dirty="0"/>
          </a:p>
        </p:txBody>
      </p:sp>
      <p:sp>
        <p:nvSpPr>
          <p:cNvPr id="1028" name="Rectangle 22"/>
          <p:cNvSpPr/>
          <p:nvPr/>
        </p:nvSpPr>
        <p:spPr>
          <a:xfrm>
            <a:off x="-3122083" y="-100012"/>
            <a:ext cx="2978149" cy="5307012"/>
          </a:xfrm>
          <a:prstGeom prst="rect">
            <a:avLst/>
          </a:prstGeom>
          <a:noFill/>
          <a:ln w="9525">
            <a:noFill/>
          </a:ln>
        </p:spPr>
        <p:txBody>
          <a:bodyPr lIns="106832" tIns="53417" rIns="106832" bIns="53417"/>
          <a:p>
            <a:pPr lvl="0"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英文标题</a:t>
            </a:r>
            <a:r>
              <a:rPr lang="en-US" altLang="zh-CN" sz="1600" dirty="0">
                <a:latin typeface="华文细黑" panose="02010600040101010101" pitchFamily="2" charset="-122"/>
                <a:ea typeface="华文细黑" panose="02010600040101010101" pitchFamily="2" charset="-122"/>
              </a:rPr>
              <a:t>:20-30pt  </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字体 </a:t>
            </a:r>
            <a:r>
              <a:rPr lang="en-US" altLang="zh-CN" sz="1600" dirty="0">
                <a:latin typeface="华文细黑" panose="02010600040101010101" pitchFamily="2" charset="-122"/>
                <a:ea typeface="华文细黑" panose="02010600040101010101" pitchFamily="2" charset="-122"/>
              </a:rPr>
              <a:t>:Arial</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75000"/>
              </a:lnSpc>
              <a:buNone/>
            </a:pP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中文标题</a:t>
            </a:r>
            <a:r>
              <a:rPr lang="en-US" altLang="zh-CN" sz="1600" dirty="0">
                <a:latin typeface="华文细黑" panose="02010600040101010101" pitchFamily="2" charset="-122"/>
                <a:ea typeface="华文细黑" panose="02010600040101010101" pitchFamily="2" charset="-122"/>
              </a:rPr>
              <a:t>:20-30pt</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字体</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华文细黑</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r>
              <a:rPr lang="en-US" altLang="zh-CN" sz="1600" dirty="0">
                <a:latin typeface="华文细黑" panose="02010600040101010101" pitchFamily="2" charset="-122"/>
                <a:ea typeface="华文细黑" panose="02010600040101010101" pitchFamily="2" charset="-122"/>
              </a:rPr>
              <a:t> </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首选颜色</a:t>
            </a:r>
            <a:r>
              <a:rPr lang="en-US" altLang="zh-CN" sz="1600" dirty="0">
                <a:latin typeface="华文细黑" panose="02010600040101010101" pitchFamily="2" charset="-122"/>
                <a:ea typeface="华文细黑" panose="02010600040101010101" pitchFamily="2" charset="-122"/>
              </a:rPr>
              <a:t>: R119 G119 B119</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备选颜色</a:t>
            </a:r>
            <a:r>
              <a:rPr lang="en-US" altLang="zh-CN" sz="1600" dirty="0">
                <a:latin typeface="华文细黑" panose="02010600040101010101" pitchFamily="2" charset="-122"/>
                <a:ea typeface="华文细黑" panose="02010600040101010101" pitchFamily="2" charset="-122"/>
              </a:rPr>
              <a:t>: R0 G117 B194</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英文正文</a:t>
            </a:r>
            <a:r>
              <a:rPr lang="en-US" altLang="zh-CN" sz="1600" dirty="0">
                <a:latin typeface="华文细黑" panose="02010600040101010101" pitchFamily="2" charset="-122"/>
                <a:ea typeface="华文细黑" panose="02010600040101010101" pitchFamily="2" charset="-122"/>
              </a:rPr>
              <a:t>:18-20pt</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子目录 </a:t>
            </a:r>
            <a:r>
              <a:rPr lang="en-US" altLang="zh-CN" sz="1600" dirty="0">
                <a:latin typeface="华文细黑" panose="02010600040101010101" pitchFamily="2" charset="-122"/>
                <a:ea typeface="华文细黑" panose="02010600040101010101" pitchFamily="2" charset="-122"/>
              </a:rPr>
              <a:t>(2-5</a:t>
            </a:r>
            <a:r>
              <a:rPr lang="zh-CN" altLang="en-US" sz="1600" dirty="0">
                <a:latin typeface="华文细黑" panose="02010600040101010101" pitchFamily="2" charset="-122"/>
                <a:ea typeface="华文细黑" panose="02010600040101010101" pitchFamily="2" charset="-122"/>
              </a:rPr>
              <a:t>级</a:t>
            </a:r>
            <a:r>
              <a:rPr lang="en-US" altLang="zh-CN" sz="1600" dirty="0">
                <a:latin typeface="华文细黑" panose="02010600040101010101" pitchFamily="2" charset="-122"/>
                <a:ea typeface="华文细黑" panose="02010600040101010101" pitchFamily="2" charset="-122"/>
              </a:rPr>
              <a:t>) :18--20pt  </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字体 </a:t>
            </a:r>
            <a:r>
              <a:rPr lang="en-US" altLang="zh-CN" sz="1600" dirty="0">
                <a:latin typeface="华文细黑" panose="02010600040101010101" pitchFamily="2" charset="-122"/>
                <a:ea typeface="华文细黑" panose="02010600040101010101" pitchFamily="2" charset="-122"/>
              </a:rPr>
              <a:t>:Arial</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中文正文</a:t>
            </a:r>
            <a:r>
              <a:rPr lang="en-US" altLang="zh-CN" sz="1600" dirty="0">
                <a:latin typeface="华文细黑" panose="02010600040101010101" pitchFamily="2" charset="-122"/>
                <a:ea typeface="华文细黑" panose="02010600040101010101" pitchFamily="2" charset="-122"/>
              </a:rPr>
              <a:t>:18-24pt</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子目录</a:t>
            </a:r>
            <a:r>
              <a:rPr lang="en-US" altLang="zh-CN" sz="1600" dirty="0">
                <a:latin typeface="华文细黑" panose="02010600040101010101" pitchFamily="2" charset="-122"/>
                <a:ea typeface="华文细黑" panose="02010600040101010101" pitchFamily="2" charset="-122"/>
              </a:rPr>
              <a:t>(2-5</a:t>
            </a:r>
            <a:r>
              <a:rPr lang="zh-CN" altLang="en-US" sz="1600" dirty="0">
                <a:latin typeface="华文细黑" panose="02010600040101010101" pitchFamily="2" charset="-122"/>
                <a:ea typeface="华文细黑" panose="02010600040101010101" pitchFamily="2" charset="-122"/>
              </a:rPr>
              <a:t>级</a:t>
            </a:r>
            <a:r>
              <a:rPr lang="en-US" altLang="zh-CN" sz="1600" dirty="0">
                <a:latin typeface="华文细黑" panose="02010600040101010101" pitchFamily="2" charset="-122"/>
                <a:ea typeface="华文细黑" panose="02010600040101010101" pitchFamily="2" charset="-122"/>
              </a:rPr>
              <a:t>):16-20pt</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字体</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华文细黑 </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r>
              <a:rPr lang="en-US" altLang="zh-CN" sz="1600" dirty="0">
                <a:latin typeface="华文细黑" panose="02010600040101010101" pitchFamily="2" charset="-122"/>
                <a:ea typeface="华文细黑" panose="02010600040101010101" pitchFamily="2" charset="-122"/>
              </a:rPr>
              <a:t> </a:t>
            </a: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首选颜色</a:t>
            </a:r>
            <a:r>
              <a:rPr lang="en-US" altLang="zh-CN" sz="1600" dirty="0">
                <a:latin typeface="华文细黑" panose="02010600040101010101" pitchFamily="2" charset="-122"/>
                <a:ea typeface="华文细黑" panose="02010600040101010101" pitchFamily="2" charset="-122"/>
              </a:rPr>
              <a:t>: :R0 G0 B0</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endParaRPr lang="zh-CN" altLang="en-US"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备选颜色</a:t>
            </a:r>
            <a:r>
              <a:rPr lang="en-US" altLang="zh-CN" sz="1600" dirty="0">
                <a:latin typeface="华文细黑" panose="02010600040101010101" pitchFamily="2" charset="-122"/>
                <a:ea typeface="华文细黑" panose="02010600040101010101" pitchFamily="2" charset="-122"/>
              </a:rPr>
              <a:t>: R119 G119 B119</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r>
              <a:rPr lang="en-US" altLang="zh-CN" sz="1600" dirty="0">
                <a:latin typeface="华文细黑" panose="02010600040101010101" pitchFamily="2" charset="-122"/>
                <a:ea typeface="华文细黑" panose="02010600040101010101" pitchFamily="2" charset="-122"/>
              </a:rPr>
              <a:t>R0 G117 B194</a:t>
            </a:r>
            <a:endParaRPr lang="en-US" altLang="zh-CN" sz="1600" dirty="0">
              <a:latin typeface="华文细黑" panose="02010600040101010101" pitchFamily="2" charset="-122"/>
              <a:ea typeface="华文细黑" panose="02010600040101010101" pitchFamily="2" charset="-122"/>
            </a:endParaRPr>
          </a:p>
          <a:p>
            <a:pPr lvl="0" algn="r" defTabSz="802005" eaLnBrk="1" hangingPunct="1">
              <a:lnSpc>
                <a:spcPct val="125000"/>
              </a:lnSpc>
              <a:buNone/>
            </a:pPr>
            <a:endParaRPr lang="zh-CN" altLang="en-US" sz="1600" dirty="0">
              <a:solidFill>
                <a:schemeClr val="tx1"/>
              </a:solidFill>
              <a:latin typeface="华文细黑" panose="02010600040101010101" pitchFamily="2" charset="-122"/>
              <a:ea typeface="华文细黑" panose="02010600040101010101" pitchFamily="2" charset="-122"/>
            </a:endParaRPr>
          </a:p>
        </p:txBody>
      </p:sp>
      <p:sp>
        <p:nvSpPr>
          <p:cNvPr id="1029" name="Rectangle 152"/>
          <p:cNvSpPr>
            <a:spLocks noGrp="1"/>
          </p:cNvSpPr>
          <p:nvPr>
            <p:ph type="body" idx="1"/>
          </p:nvPr>
        </p:nvSpPr>
        <p:spPr>
          <a:xfrm>
            <a:off x="719667" y="1916113"/>
            <a:ext cx="10945284" cy="4392612"/>
          </a:xfrm>
          <a:prstGeom prst="rect">
            <a:avLst/>
          </a:prstGeom>
          <a:noFill/>
          <a:ln w="9525">
            <a:noFill/>
          </a:ln>
        </p:spPr>
        <p:txBody>
          <a:bodyPr lIns="80152" tIns="40076" rIns="80152" bIns="40076"/>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30" name="Rectangle 159"/>
          <p:cNvSpPr/>
          <p:nvPr/>
        </p:nvSpPr>
        <p:spPr>
          <a:xfrm>
            <a:off x="-1009649" y="1359535"/>
            <a:ext cx="337820" cy="392430"/>
          </a:xfrm>
          <a:prstGeom prst="rect">
            <a:avLst/>
          </a:prstGeom>
          <a:solidFill>
            <a:schemeClr val="bg2"/>
          </a:solidFill>
          <a:ln w="9525">
            <a:noFill/>
          </a:ln>
        </p:spPr>
        <p:txBody>
          <a:bodyPr wrap="none" lIns="105600" tIns="52800" rIns="105600" bIns="52800" anchor="ctr" anchorCtr="0">
            <a:spAutoFit/>
          </a:bodyPr>
          <a:p>
            <a:pPr lvl="0" eaLnBrk="1" hangingPunct="1">
              <a:buNone/>
            </a:pPr>
            <a:endParaRPr lang="zh-CN" altLang="en-US" sz="1865" dirty="0">
              <a:latin typeface="FrutigerNext LT Regular"/>
            </a:endParaRPr>
          </a:p>
        </p:txBody>
      </p:sp>
      <p:sp>
        <p:nvSpPr>
          <p:cNvPr id="1031" name="Rectangle 160"/>
          <p:cNvSpPr/>
          <p:nvPr/>
        </p:nvSpPr>
        <p:spPr>
          <a:xfrm>
            <a:off x="-1009649" y="5248911"/>
            <a:ext cx="337820" cy="392430"/>
          </a:xfrm>
          <a:prstGeom prst="rect">
            <a:avLst/>
          </a:prstGeom>
          <a:solidFill>
            <a:schemeClr val="bg2"/>
          </a:solidFill>
          <a:ln w="9525">
            <a:noFill/>
          </a:ln>
        </p:spPr>
        <p:txBody>
          <a:bodyPr wrap="none" lIns="105600" tIns="52800" rIns="105600" bIns="52800" anchor="ctr" anchorCtr="0">
            <a:spAutoFit/>
          </a:bodyPr>
          <a:p>
            <a:pPr lvl="0" eaLnBrk="1" hangingPunct="1">
              <a:buNone/>
            </a:pPr>
            <a:endParaRPr lang="zh-CN" altLang="en-US" sz="1865" dirty="0">
              <a:latin typeface="FrutigerNext LT Regular"/>
            </a:endParaRPr>
          </a:p>
        </p:txBody>
      </p:sp>
      <p:sp>
        <p:nvSpPr>
          <p:cNvPr id="1032" name="Rectangle 229"/>
          <p:cNvSpPr/>
          <p:nvPr/>
        </p:nvSpPr>
        <p:spPr>
          <a:xfrm>
            <a:off x="-1009649" y="1865948"/>
            <a:ext cx="337820" cy="392430"/>
          </a:xfrm>
          <a:prstGeom prst="rect">
            <a:avLst/>
          </a:prstGeom>
          <a:solidFill>
            <a:srgbClr val="0075C2"/>
          </a:solidFill>
          <a:ln w="9525">
            <a:noFill/>
          </a:ln>
        </p:spPr>
        <p:txBody>
          <a:bodyPr wrap="none" lIns="105600" tIns="52800" rIns="105600" bIns="52800" anchor="ctr" anchorCtr="0">
            <a:spAutoFit/>
          </a:bodyPr>
          <a:p>
            <a:pPr lvl="0" eaLnBrk="1" hangingPunct="1">
              <a:buNone/>
            </a:pPr>
            <a:endParaRPr lang="zh-CN" altLang="en-US" sz="1865" dirty="0">
              <a:latin typeface="FrutigerNext LT Regular"/>
            </a:endParaRPr>
          </a:p>
        </p:txBody>
      </p:sp>
      <p:sp>
        <p:nvSpPr>
          <p:cNvPr id="1033" name="Rectangle 232"/>
          <p:cNvSpPr/>
          <p:nvPr/>
        </p:nvSpPr>
        <p:spPr>
          <a:xfrm>
            <a:off x="-1009649" y="4817111"/>
            <a:ext cx="337820" cy="392430"/>
          </a:xfrm>
          <a:prstGeom prst="rect">
            <a:avLst/>
          </a:prstGeom>
          <a:solidFill>
            <a:schemeClr val="tx1"/>
          </a:solidFill>
          <a:ln w="9525">
            <a:noFill/>
          </a:ln>
        </p:spPr>
        <p:txBody>
          <a:bodyPr wrap="none" lIns="105600" tIns="52800" rIns="105600" bIns="52800" anchor="ctr" anchorCtr="0">
            <a:spAutoFit/>
          </a:bodyPr>
          <a:p>
            <a:pPr lvl="0" eaLnBrk="1" hangingPunct="1">
              <a:buNone/>
            </a:pPr>
            <a:endParaRPr lang="zh-CN" altLang="en-US" sz="1865" dirty="0">
              <a:latin typeface="FrutigerNext LT Regular"/>
            </a:endParaRPr>
          </a:p>
        </p:txBody>
      </p:sp>
      <p:sp>
        <p:nvSpPr>
          <p:cNvPr id="1034" name="Rectangle 233"/>
          <p:cNvSpPr/>
          <p:nvPr/>
        </p:nvSpPr>
        <p:spPr>
          <a:xfrm>
            <a:off x="-1009649" y="5752148"/>
            <a:ext cx="337820" cy="392430"/>
          </a:xfrm>
          <a:prstGeom prst="rect">
            <a:avLst/>
          </a:prstGeom>
          <a:solidFill>
            <a:srgbClr val="0075C2"/>
          </a:solidFill>
          <a:ln w="9525">
            <a:noFill/>
          </a:ln>
        </p:spPr>
        <p:txBody>
          <a:bodyPr wrap="none" lIns="105600" tIns="52800" rIns="105600" bIns="52800" anchor="ctr" anchorCtr="0">
            <a:spAutoFit/>
          </a:bodyPr>
          <a:p>
            <a:pPr lvl="0" eaLnBrk="1" hangingPunct="1">
              <a:buNone/>
            </a:pPr>
            <a:endParaRPr lang="zh-CN" altLang="en-US" sz="1865" dirty="0">
              <a:latin typeface="FrutigerNext LT Regular"/>
            </a:endParaRPr>
          </a:p>
        </p:txBody>
      </p:sp>
      <p:sp>
        <p:nvSpPr>
          <p:cNvPr id="1035" name="Line 235"/>
          <p:cNvSpPr/>
          <p:nvPr/>
        </p:nvSpPr>
        <p:spPr>
          <a:xfrm flipH="1">
            <a:off x="-2832100" y="2420938"/>
            <a:ext cx="2590800" cy="0"/>
          </a:xfrm>
          <a:prstGeom prst="line">
            <a:avLst/>
          </a:prstGeom>
          <a:ln w="9525" cap="flat" cmpd="sng">
            <a:solidFill>
              <a:schemeClr val="bg1"/>
            </a:solidFill>
            <a:prstDash val="solid"/>
            <a:headEnd type="none" w="med" len="med"/>
            <a:tailEnd type="none" w="med" len="med"/>
          </a:ln>
        </p:spPr>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r" defTabSz="802005" rtl="0" eaLnBrk="0" fontAlgn="base" hangingPunct="0">
        <a:spcBef>
          <a:spcPct val="0"/>
        </a:spcBef>
        <a:spcAft>
          <a:spcPct val="0"/>
        </a:spcAft>
        <a:defRPr sz="2400" b="1">
          <a:solidFill>
            <a:srgbClr val="777777"/>
          </a:solidFill>
          <a:latin typeface="+mj-lt"/>
          <a:ea typeface="+mj-ea"/>
          <a:cs typeface="+mj-cs"/>
        </a:defRPr>
      </a:lvl1pPr>
      <a:lvl2pPr algn="r" defTabSz="802005" rtl="0" eaLnBrk="0" fontAlgn="base" hangingPunct="0">
        <a:spcBef>
          <a:spcPct val="0"/>
        </a:spcBef>
        <a:spcAft>
          <a:spcPct val="0"/>
        </a:spcAft>
        <a:defRPr sz="2400" b="1">
          <a:solidFill>
            <a:srgbClr val="777777"/>
          </a:solidFill>
          <a:latin typeface="FrutigerNext LT Medium" pitchFamily="34" charset="0"/>
          <a:ea typeface="华文细黑" panose="02010600040101010101" pitchFamily="2" charset="-122"/>
        </a:defRPr>
      </a:lvl2pPr>
      <a:lvl3pPr algn="r" defTabSz="802005" rtl="0" eaLnBrk="0" fontAlgn="base" hangingPunct="0">
        <a:spcBef>
          <a:spcPct val="0"/>
        </a:spcBef>
        <a:spcAft>
          <a:spcPct val="0"/>
        </a:spcAft>
        <a:defRPr sz="2400" b="1">
          <a:solidFill>
            <a:srgbClr val="777777"/>
          </a:solidFill>
          <a:latin typeface="FrutigerNext LT Medium" pitchFamily="34" charset="0"/>
          <a:ea typeface="华文细黑" panose="02010600040101010101" pitchFamily="2" charset="-122"/>
        </a:defRPr>
      </a:lvl3pPr>
      <a:lvl4pPr algn="r" defTabSz="802005" rtl="0" eaLnBrk="0" fontAlgn="base" hangingPunct="0">
        <a:spcBef>
          <a:spcPct val="0"/>
        </a:spcBef>
        <a:spcAft>
          <a:spcPct val="0"/>
        </a:spcAft>
        <a:defRPr sz="2400" b="1">
          <a:solidFill>
            <a:srgbClr val="777777"/>
          </a:solidFill>
          <a:latin typeface="FrutigerNext LT Medium" pitchFamily="34" charset="0"/>
          <a:ea typeface="华文细黑" panose="02010600040101010101" pitchFamily="2" charset="-122"/>
        </a:defRPr>
      </a:lvl4pPr>
      <a:lvl5pPr algn="r" defTabSz="802005" rtl="0" eaLnBrk="0" fontAlgn="base" hangingPunct="0">
        <a:spcBef>
          <a:spcPct val="0"/>
        </a:spcBef>
        <a:spcAft>
          <a:spcPct val="0"/>
        </a:spcAft>
        <a:defRPr sz="2400" b="1">
          <a:solidFill>
            <a:srgbClr val="777777"/>
          </a:solidFill>
          <a:latin typeface="FrutigerNext LT Medium" pitchFamily="34" charset="0"/>
          <a:ea typeface="华文细黑" panose="02010600040101010101" pitchFamily="2" charset="-122"/>
        </a:defRPr>
      </a:lvl5pPr>
      <a:lvl6pPr marL="457200" algn="r" defTabSz="802005" rtl="0" fontAlgn="base">
        <a:spcBef>
          <a:spcPct val="0"/>
        </a:spcBef>
        <a:spcAft>
          <a:spcPct val="0"/>
        </a:spcAft>
        <a:defRPr sz="2400" b="1">
          <a:solidFill>
            <a:srgbClr val="777777"/>
          </a:solidFill>
          <a:latin typeface="FrutigerNext LT Medium" pitchFamily="34" charset="0"/>
          <a:ea typeface="华文细黑" panose="02010600040101010101" pitchFamily="2" charset="-122"/>
        </a:defRPr>
      </a:lvl6pPr>
      <a:lvl7pPr marL="914400" algn="r" defTabSz="802005" rtl="0" fontAlgn="base">
        <a:spcBef>
          <a:spcPct val="0"/>
        </a:spcBef>
        <a:spcAft>
          <a:spcPct val="0"/>
        </a:spcAft>
        <a:defRPr sz="2400" b="1">
          <a:solidFill>
            <a:srgbClr val="777777"/>
          </a:solidFill>
          <a:latin typeface="FrutigerNext LT Medium" pitchFamily="34" charset="0"/>
          <a:ea typeface="华文细黑" panose="02010600040101010101" pitchFamily="2" charset="-122"/>
        </a:defRPr>
      </a:lvl7pPr>
      <a:lvl8pPr marL="1371600" algn="r" defTabSz="802005" rtl="0" fontAlgn="base">
        <a:spcBef>
          <a:spcPct val="0"/>
        </a:spcBef>
        <a:spcAft>
          <a:spcPct val="0"/>
        </a:spcAft>
        <a:defRPr sz="2400" b="1">
          <a:solidFill>
            <a:srgbClr val="777777"/>
          </a:solidFill>
          <a:latin typeface="FrutigerNext LT Medium" pitchFamily="34" charset="0"/>
          <a:ea typeface="华文细黑" panose="02010600040101010101" pitchFamily="2" charset="-122"/>
        </a:defRPr>
      </a:lvl8pPr>
      <a:lvl9pPr marL="1828800" algn="r" defTabSz="802005" rtl="0" fontAlgn="base">
        <a:spcBef>
          <a:spcPct val="0"/>
        </a:spcBef>
        <a:spcAft>
          <a:spcPct val="0"/>
        </a:spcAft>
        <a:defRPr sz="2400" b="1">
          <a:solidFill>
            <a:srgbClr val="777777"/>
          </a:solidFill>
          <a:latin typeface="FrutigerNext LT Medium" pitchFamily="34" charset="0"/>
          <a:ea typeface="华文细黑" panose="02010600040101010101" pitchFamily="2" charset="-122"/>
        </a:defRPr>
      </a:lvl9pPr>
    </p:titleStyle>
    <p:bodyStyle>
      <a:lvl1pPr marL="300355" indent="-300355" algn="l" defTabSz="802005" rtl="0" eaLnBrk="0" fontAlgn="base" hangingPunct="0">
        <a:lnSpc>
          <a:spcPct val="140000"/>
        </a:lnSpc>
        <a:spcBef>
          <a:spcPct val="0"/>
        </a:spcBef>
        <a:spcAft>
          <a:spcPct val="0"/>
        </a:spcAft>
        <a:buChar char="•"/>
        <a:defRPr sz="2000" b="1">
          <a:solidFill>
            <a:schemeClr val="tx1"/>
          </a:solidFill>
          <a:latin typeface="+mn-lt"/>
          <a:ea typeface="+mn-ea"/>
          <a:cs typeface="+mn-cs"/>
        </a:defRPr>
      </a:lvl1pPr>
      <a:lvl2pPr marL="652780" indent="-250825" algn="l" defTabSz="802005" rtl="0" eaLnBrk="0" fontAlgn="base" hangingPunct="0">
        <a:lnSpc>
          <a:spcPct val="140000"/>
        </a:lnSpc>
        <a:spcBef>
          <a:spcPct val="0"/>
        </a:spcBef>
        <a:spcAft>
          <a:spcPct val="0"/>
        </a:spcAft>
        <a:buSzPct val="50000"/>
        <a:buFont typeface="Wingdings" panose="05000000000000000000" pitchFamily="2" charset="2"/>
        <a:buChar char="p"/>
        <a:defRPr sz="2000">
          <a:solidFill>
            <a:schemeClr val="tx1"/>
          </a:solidFill>
          <a:latin typeface="+mn-lt"/>
          <a:ea typeface="+mn-ea"/>
        </a:defRPr>
      </a:lvl2pPr>
      <a:lvl3pPr marL="1003300" indent="-201930" algn="l" defTabSz="802005" rtl="0" eaLnBrk="0" fontAlgn="base" hangingPunct="0">
        <a:lnSpc>
          <a:spcPct val="140000"/>
        </a:lnSpc>
        <a:spcBef>
          <a:spcPct val="0"/>
        </a:spcBef>
        <a:spcAft>
          <a:spcPct val="0"/>
        </a:spcAft>
        <a:buSzPct val="50000"/>
        <a:buFont typeface="Wingdings" panose="05000000000000000000" pitchFamily="2" charset="2"/>
        <a:buChar char="n"/>
        <a:defRPr sz="2400">
          <a:solidFill>
            <a:schemeClr val="tx1"/>
          </a:solidFill>
          <a:latin typeface="+mn-lt"/>
          <a:ea typeface="+mn-ea"/>
        </a:defRPr>
      </a:lvl3pPr>
      <a:lvl4pPr marL="1402080" indent="-200025"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4pPr>
      <a:lvl5pPr marL="1803400" indent="-201930" algn="l" defTabSz="802005" rtl="0" eaLnBrk="0" fontAlgn="base" hangingPunct="0">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5pPr>
      <a:lvl6pPr marL="2260600" indent="-201930" algn="l" defTabSz="802005" rtl="0" fontAlgn="base">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6pPr>
      <a:lvl7pPr marL="2717800" indent="-201930" algn="l" defTabSz="802005" rtl="0" fontAlgn="base">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7pPr>
      <a:lvl8pPr marL="3175000" indent="-201930" algn="l" defTabSz="802005" rtl="0" fontAlgn="base">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8pPr>
      <a:lvl9pPr marL="3632200" indent="-201930" algn="l" defTabSz="802005" rtl="0" fontAlgn="base">
        <a:lnSpc>
          <a:spcPct val="140000"/>
        </a:lnSpc>
        <a:spcBef>
          <a:spcPct val="0"/>
        </a:spcBef>
        <a:spcAft>
          <a:spcPct val="0"/>
        </a:spcAft>
        <a:buFont typeface="Arial" panose="020B0604020202020204" pitchFamily="34"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4098"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nchorCtr="0"/>
          <a:p>
            <a:pPr lvl="0"/>
            <a:r>
              <a:rPr lang="zh-CN" altLang="en-US"/>
              <a:t>单击此处编辑母版标题样式</a:t>
            </a:r>
            <a:endParaRPr lang="zh-CN" altLang="en-US"/>
          </a:p>
        </p:txBody>
      </p:sp>
      <p:sp>
        <p:nvSpPr>
          <p:cNvPr id="4099"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2050" name="Picture 42" descr="2"/>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2051" name="Rectangle 2"/>
          <p:cNvSpPr>
            <a:spLocks noGrp="1"/>
          </p:cNvSpPr>
          <p:nvPr>
            <p:ph type="title"/>
          </p:nvPr>
        </p:nvSpPr>
        <p:spPr>
          <a:xfrm>
            <a:off x="4176184" y="836613"/>
            <a:ext cx="7584016" cy="654050"/>
          </a:xfrm>
          <a:prstGeom prst="rect">
            <a:avLst/>
          </a:prstGeom>
          <a:noFill/>
          <a:ln w="9525">
            <a:noFill/>
          </a:ln>
        </p:spPr>
        <p:txBody>
          <a:bodyPr lIns="80152" tIns="40076" rIns="80152" bIns="40076" anchor="ctr" anchorCtr="0"/>
          <a:p>
            <a:pPr lvl="0"/>
            <a:r>
              <a:rPr lang="zh-CN" altLang="en-US" dirty="0"/>
              <a:t>单击此处编辑母版标题样式</a:t>
            </a:r>
            <a:endParaRPr lang="zh-CN" altLang="en-US" dirty="0"/>
          </a:p>
        </p:txBody>
      </p:sp>
      <p:sp>
        <p:nvSpPr>
          <p:cNvPr id="2052" name="Rectangle 3"/>
          <p:cNvSpPr>
            <a:spLocks noGrp="1"/>
          </p:cNvSpPr>
          <p:nvPr>
            <p:ph type="body" idx="1"/>
          </p:nvPr>
        </p:nvSpPr>
        <p:spPr>
          <a:xfrm>
            <a:off x="624417" y="1773238"/>
            <a:ext cx="11135783" cy="4319587"/>
          </a:xfrm>
          <a:prstGeom prst="rect">
            <a:avLst/>
          </a:prstGeom>
          <a:noFill/>
          <a:ln w="9525">
            <a:noFill/>
          </a:ln>
        </p:spPr>
        <p:txBody>
          <a:bodyPr lIns="80152" tIns="40076" rIns="80152" bIns="40076"/>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3" name="Rectangle 7"/>
          <p:cNvSpPr/>
          <p:nvPr/>
        </p:nvSpPr>
        <p:spPr>
          <a:xfrm>
            <a:off x="-3312583" y="-100012"/>
            <a:ext cx="3227916" cy="5308600"/>
          </a:xfrm>
          <a:prstGeom prst="rect">
            <a:avLst/>
          </a:prstGeom>
          <a:noFill/>
          <a:ln w="9525">
            <a:noFill/>
          </a:ln>
        </p:spPr>
        <p:txBody>
          <a:bodyPr lIns="106832" tIns="53417" rIns="106832" bIns="53417"/>
          <a:p>
            <a:pPr marL="300355" lvl="0" indent="-300355"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英文目录标题</a:t>
            </a:r>
            <a:r>
              <a:rPr lang="en-US" altLang="zh-CN" sz="1600" dirty="0">
                <a:latin typeface="华文细黑" panose="02010600040101010101" pitchFamily="2" charset="-122"/>
                <a:ea typeface="华文细黑" panose="02010600040101010101" pitchFamily="2" charset="-122"/>
              </a:rPr>
              <a:t>:20-40pt  </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字体 </a:t>
            </a:r>
            <a:r>
              <a:rPr lang="en-US" altLang="zh-CN" sz="1600" dirty="0">
                <a:latin typeface="华文细黑" panose="02010600040101010101" pitchFamily="2" charset="-122"/>
                <a:ea typeface="华文细黑" panose="02010600040101010101" pitchFamily="2" charset="-122"/>
              </a:rPr>
              <a:t>:Arial</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中文目录标题</a:t>
            </a:r>
            <a:r>
              <a:rPr lang="en-US" altLang="zh-CN" sz="1600" dirty="0">
                <a:latin typeface="华文细黑" panose="02010600040101010101" pitchFamily="2" charset="-122"/>
                <a:ea typeface="华文细黑" panose="02010600040101010101" pitchFamily="2" charset="-122"/>
              </a:rPr>
              <a:t>:35-40pt  </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字体</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华文细黑</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首选颜色</a:t>
            </a:r>
            <a:r>
              <a:rPr lang="en-US" altLang="zh-CN" sz="1600" dirty="0">
                <a:latin typeface="华文细黑" panose="02010600040101010101" pitchFamily="2" charset="-122"/>
                <a:ea typeface="华文细黑" panose="02010600040101010101" pitchFamily="2" charset="-122"/>
              </a:rPr>
              <a:t>: R119 G119 B119</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备选颜色</a:t>
            </a:r>
            <a:r>
              <a:rPr lang="en-US" altLang="zh-CN" sz="1600" dirty="0">
                <a:latin typeface="华文细黑" panose="02010600040101010101" pitchFamily="2" charset="-122"/>
                <a:ea typeface="华文细黑" panose="02010600040101010101" pitchFamily="2" charset="-122"/>
              </a:rPr>
              <a:t>: R0 G117 B194</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英文目录正文</a:t>
            </a:r>
            <a:r>
              <a:rPr lang="en-US" altLang="zh-CN" sz="1600" dirty="0">
                <a:latin typeface="华文细黑" panose="02010600040101010101" pitchFamily="2" charset="-122"/>
                <a:ea typeface="华文细黑" panose="02010600040101010101" pitchFamily="2" charset="-122"/>
              </a:rPr>
              <a:t>:20-30pt</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子目录 </a:t>
            </a:r>
            <a:r>
              <a:rPr lang="en-US" altLang="zh-CN" sz="1600" dirty="0">
                <a:latin typeface="华文细黑" panose="02010600040101010101" pitchFamily="2" charset="-122"/>
                <a:ea typeface="华文细黑" panose="02010600040101010101" pitchFamily="2" charset="-122"/>
              </a:rPr>
              <a:t>(2-5</a:t>
            </a:r>
            <a:r>
              <a:rPr lang="zh-CN" altLang="en-US" sz="1600" dirty="0">
                <a:latin typeface="华文细黑" panose="02010600040101010101" pitchFamily="2" charset="-122"/>
                <a:ea typeface="华文细黑" panose="02010600040101010101" pitchFamily="2" charset="-122"/>
              </a:rPr>
              <a:t>级</a:t>
            </a:r>
            <a:r>
              <a:rPr lang="en-US" altLang="zh-CN" sz="1600" dirty="0">
                <a:latin typeface="华文细黑" panose="02010600040101010101" pitchFamily="2" charset="-122"/>
                <a:ea typeface="华文细黑" panose="02010600040101010101" pitchFamily="2" charset="-122"/>
              </a:rPr>
              <a:t>) :16-24pt  </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字体 </a:t>
            </a:r>
            <a:r>
              <a:rPr lang="en-US" altLang="zh-CN" sz="1600" dirty="0">
                <a:latin typeface="华文细黑" panose="02010600040101010101" pitchFamily="2" charset="-122"/>
                <a:ea typeface="华文细黑" panose="02010600040101010101" pitchFamily="2" charset="-122"/>
              </a:rPr>
              <a:t>:Arial</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中文目录正文</a:t>
            </a:r>
            <a:r>
              <a:rPr lang="en-US" altLang="zh-CN" sz="1600" dirty="0">
                <a:latin typeface="华文细黑" panose="02010600040101010101" pitchFamily="2" charset="-122"/>
                <a:ea typeface="华文细黑" panose="02010600040101010101" pitchFamily="2" charset="-122"/>
              </a:rPr>
              <a:t>:28-30pt</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子目录</a:t>
            </a:r>
            <a:r>
              <a:rPr lang="en-US" altLang="zh-CN" sz="1600" dirty="0">
                <a:latin typeface="华文细黑" panose="02010600040101010101" pitchFamily="2" charset="-122"/>
                <a:ea typeface="华文细黑" panose="02010600040101010101" pitchFamily="2" charset="-122"/>
              </a:rPr>
              <a:t>(2-5</a:t>
            </a:r>
            <a:r>
              <a:rPr lang="zh-CN" altLang="en-US" sz="1600" dirty="0">
                <a:latin typeface="华文细黑" panose="02010600040101010101" pitchFamily="2" charset="-122"/>
                <a:ea typeface="华文细黑" panose="02010600040101010101" pitchFamily="2" charset="-122"/>
              </a:rPr>
              <a:t>级</a:t>
            </a:r>
            <a:r>
              <a:rPr lang="en-US" altLang="zh-CN" sz="1600" dirty="0">
                <a:latin typeface="华文细黑" panose="02010600040101010101" pitchFamily="2" charset="-122"/>
                <a:ea typeface="华文细黑" panose="02010600040101010101" pitchFamily="2" charset="-122"/>
              </a:rPr>
              <a:t>):18-30pt </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字体</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华文细黑</a:t>
            </a: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首选颜色</a:t>
            </a:r>
            <a:r>
              <a:rPr lang="en-US" altLang="zh-CN" sz="1600" dirty="0">
                <a:latin typeface="华文细黑" panose="02010600040101010101" pitchFamily="2" charset="-122"/>
                <a:ea typeface="华文细黑" panose="02010600040101010101" pitchFamily="2" charset="-122"/>
              </a:rPr>
              <a:t>: :R0 G0 B0</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endParaRPr lang="zh-CN" altLang="en-US"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r>
              <a:rPr lang="zh-CN" altLang="en-US" sz="1600" dirty="0">
                <a:latin typeface="华文细黑" panose="02010600040101010101" pitchFamily="2" charset="-122"/>
                <a:ea typeface="华文细黑" panose="02010600040101010101" pitchFamily="2" charset="-122"/>
              </a:rPr>
              <a:t>备选颜色</a:t>
            </a:r>
            <a:r>
              <a:rPr lang="en-US" altLang="zh-CN" sz="1600" dirty="0">
                <a:latin typeface="华文细黑" panose="02010600040101010101" pitchFamily="2" charset="-122"/>
                <a:ea typeface="华文细黑" panose="02010600040101010101" pitchFamily="2" charset="-122"/>
              </a:rPr>
              <a:t>: R119 G119 B119</a:t>
            </a:r>
            <a:endParaRPr lang="en-US" altLang="zh-CN" sz="1600" dirty="0">
              <a:latin typeface="华文细黑" panose="02010600040101010101" pitchFamily="2" charset="-122"/>
              <a:ea typeface="华文细黑" panose="02010600040101010101" pitchFamily="2" charset="-122"/>
            </a:endParaRPr>
          </a:p>
          <a:p>
            <a:pPr marL="300355" lvl="0" indent="-300355" algn="r" defTabSz="802005" eaLnBrk="1" hangingPunct="1">
              <a:lnSpc>
                <a:spcPct val="125000"/>
              </a:lnSpc>
              <a:buNone/>
            </a:pPr>
            <a:endParaRPr lang="zh-CN" altLang="en-US" sz="1600" dirty="0">
              <a:solidFill>
                <a:schemeClr val="tx1"/>
              </a:solidFill>
              <a:latin typeface="华文细黑" panose="02010600040101010101" pitchFamily="2" charset="-122"/>
              <a:ea typeface="华文细黑" panose="02010600040101010101" pitchFamily="2" charset="-122"/>
            </a:endParaRPr>
          </a:p>
        </p:txBody>
      </p:sp>
      <p:sp>
        <p:nvSpPr>
          <p:cNvPr id="2054" name="Rectangle 21"/>
          <p:cNvSpPr/>
          <p:nvPr/>
        </p:nvSpPr>
        <p:spPr>
          <a:xfrm>
            <a:off x="-1009649" y="1432560"/>
            <a:ext cx="337820" cy="392430"/>
          </a:xfrm>
          <a:prstGeom prst="rect">
            <a:avLst/>
          </a:prstGeom>
          <a:solidFill>
            <a:schemeClr val="bg2"/>
          </a:solidFill>
          <a:ln w="9525">
            <a:noFill/>
          </a:ln>
        </p:spPr>
        <p:txBody>
          <a:bodyPr wrap="none" lIns="105600" tIns="52800" rIns="105600" bIns="52800" anchor="ctr" anchorCtr="0">
            <a:spAutoFit/>
          </a:bodyPr>
          <a:p>
            <a:pPr lvl="0" eaLnBrk="1" hangingPunct="1">
              <a:buNone/>
            </a:pPr>
            <a:endParaRPr lang="zh-CN" altLang="en-US" sz="1865" dirty="0">
              <a:latin typeface="FrutigerNext LT Regular"/>
            </a:endParaRPr>
          </a:p>
        </p:txBody>
      </p:sp>
      <p:sp>
        <p:nvSpPr>
          <p:cNvPr id="2055" name="Rectangle 22"/>
          <p:cNvSpPr/>
          <p:nvPr/>
        </p:nvSpPr>
        <p:spPr>
          <a:xfrm>
            <a:off x="-1009649" y="1935798"/>
            <a:ext cx="337820" cy="392430"/>
          </a:xfrm>
          <a:prstGeom prst="rect">
            <a:avLst/>
          </a:prstGeom>
          <a:solidFill>
            <a:srgbClr val="0075C2"/>
          </a:solidFill>
          <a:ln w="9525">
            <a:noFill/>
          </a:ln>
        </p:spPr>
        <p:txBody>
          <a:bodyPr wrap="none" lIns="105600" tIns="52800" rIns="105600" bIns="52800" anchor="ctr" anchorCtr="0">
            <a:spAutoFit/>
          </a:bodyPr>
          <a:p>
            <a:pPr lvl="0" eaLnBrk="1" hangingPunct="1">
              <a:buNone/>
            </a:pPr>
            <a:endParaRPr lang="zh-CN" altLang="en-US" sz="1865" dirty="0">
              <a:latin typeface="FrutigerNext LT Regular"/>
            </a:endParaRPr>
          </a:p>
        </p:txBody>
      </p:sp>
      <p:sp>
        <p:nvSpPr>
          <p:cNvPr id="2056" name="Rectangle 25"/>
          <p:cNvSpPr/>
          <p:nvPr/>
        </p:nvSpPr>
        <p:spPr>
          <a:xfrm>
            <a:off x="-1009649" y="5320348"/>
            <a:ext cx="337820" cy="392430"/>
          </a:xfrm>
          <a:prstGeom prst="rect">
            <a:avLst/>
          </a:prstGeom>
          <a:solidFill>
            <a:schemeClr val="bg2"/>
          </a:solidFill>
          <a:ln w="9525">
            <a:noFill/>
          </a:ln>
        </p:spPr>
        <p:txBody>
          <a:bodyPr wrap="none" lIns="105600" tIns="52800" rIns="105600" bIns="52800" anchor="ctr" anchorCtr="0">
            <a:spAutoFit/>
          </a:bodyPr>
          <a:p>
            <a:pPr lvl="0" eaLnBrk="1" hangingPunct="1">
              <a:buNone/>
            </a:pPr>
            <a:endParaRPr lang="zh-CN" altLang="en-US" sz="1865" dirty="0">
              <a:latin typeface="FrutigerNext LT Regular"/>
            </a:endParaRPr>
          </a:p>
        </p:txBody>
      </p:sp>
      <p:sp>
        <p:nvSpPr>
          <p:cNvPr id="2057" name="Rectangle 26"/>
          <p:cNvSpPr/>
          <p:nvPr/>
        </p:nvSpPr>
        <p:spPr>
          <a:xfrm>
            <a:off x="-1009649" y="4888548"/>
            <a:ext cx="337820" cy="392430"/>
          </a:xfrm>
          <a:prstGeom prst="rect">
            <a:avLst/>
          </a:prstGeom>
          <a:solidFill>
            <a:schemeClr val="tx1"/>
          </a:solidFill>
          <a:ln w="9525">
            <a:noFill/>
          </a:ln>
        </p:spPr>
        <p:txBody>
          <a:bodyPr wrap="none" lIns="105600" tIns="52800" rIns="105600" bIns="52800" anchor="ctr" anchorCtr="0">
            <a:spAutoFit/>
          </a:bodyPr>
          <a:p>
            <a:pPr lvl="0" eaLnBrk="1" hangingPunct="1">
              <a:buNone/>
            </a:pPr>
            <a:endParaRPr lang="zh-CN" altLang="en-US" sz="1865" dirty="0">
              <a:latin typeface="FrutigerNext LT Regular"/>
            </a:endParaRPr>
          </a:p>
        </p:txBody>
      </p:sp>
      <p:sp>
        <p:nvSpPr>
          <p:cNvPr id="2058" name="Line 29"/>
          <p:cNvSpPr/>
          <p:nvPr/>
        </p:nvSpPr>
        <p:spPr>
          <a:xfrm flipH="1">
            <a:off x="-2832100" y="2492375"/>
            <a:ext cx="2590800" cy="0"/>
          </a:xfrm>
          <a:prstGeom prst="line">
            <a:avLst/>
          </a:prstGeom>
          <a:ln w="9525" cap="flat" cmpd="sng">
            <a:solidFill>
              <a:schemeClr val="bg1"/>
            </a:solidFill>
            <a:prstDash val="solid"/>
            <a:headEnd type="none" w="med" len="med"/>
            <a:tailEnd type="none" w="med" len="med"/>
          </a:ln>
        </p:spPr>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sldNum="0" hdr="0" ftr="0" dt="0"/>
  <p:txStyles>
    <p:titleStyle>
      <a:lvl1pPr algn="r" defTabSz="802005" rtl="0" eaLnBrk="0" fontAlgn="base" hangingPunct="0">
        <a:spcBef>
          <a:spcPct val="0"/>
        </a:spcBef>
        <a:spcAft>
          <a:spcPct val="0"/>
        </a:spcAft>
        <a:defRPr sz="2400">
          <a:solidFill>
            <a:schemeClr val="bg2"/>
          </a:solidFill>
          <a:latin typeface="+mj-lt"/>
          <a:ea typeface="+mj-ea"/>
          <a:cs typeface="+mj-cs"/>
        </a:defRPr>
      </a:lvl1pPr>
      <a:lvl2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2pPr>
      <a:lvl3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3pPr>
      <a:lvl4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4pPr>
      <a:lvl5pPr algn="r" defTabSz="802005" rtl="0" eaLnBrk="0" fontAlgn="base" hangingPunct="0">
        <a:spcBef>
          <a:spcPct val="0"/>
        </a:spcBef>
        <a:spcAft>
          <a:spcPct val="0"/>
        </a:spcAft>
        <a:defRPr sz="2400">
          <a:solidFill>
            <a:schemeClr val="bg2"/>
          </a:solidFill>
          <a:latin typeface="Arial" panose="020B0604020202020204" pitchFamily="34" charset="0"/>
          <a:ea typeface="华文细黑" panose="02010600040101010101" pitchFamily="2" charset="-122"/>
        </a:defRPr>
      </a:lvl5pPr>
      <a:lvl6pPr marL="457200" algn="r" defTabSz="802005" rtl="0" fontAlgn="base">
        <a:spcBef>
          <a:spcPct val="0"/>
        </a:spcBef>
        <a:spcAft>
          <a:spcPct val="0"/>
        </a:spcAft>
        <a:defRPr sz="2400">
          <a:solidFill>
            <a:schemeClr val="bg2"/>
          </a:solidFill>
          <a:latin typeface="Arial" panose="020B0604020202020204" pitchFamily="34" charset="0"/>
          <a:ea typeface="华文细黑" panose="02010600040101010101" pitchFamily="2" charset="-122"/>
        </a:defRPr>
      </a:lvl6pPr>
      <a:lvl7pPr marL="914400" algn="r" defTabSz="802005" rtl="0" fontAlgn="base">
        <a:spcBef>
          <a:spcPct val="0"/>
        </a:spcBef>
        <a:spcAft>
          <a:spcPct val="0"/>
        </a:spcAft>
        <a:defRPr sz="2400">
          <a:solidFill>
            <a:schemeClr val="bg2"/>
          </a:solidFill>
          <a:latin typeface="Arial" panose="020B0604020202020204" pitchFamily="34" charset="0"/>
          <a:ea typeface="华文细黑" panose="02010600040101010101" pitchFamily="2" charset="-122"/>
        </a:defRPr>
      </a:lvl7pPr>
      <a:lvl8pPr marL="1371600" algn="r" defTabSz="802005" rtl="0" fontAlgn="base">
        <a:spcBef>
          <a:spcPct val="0"/>
        </a:spcBef>
        <a:spcAft>
          <a:spcPct val="0"/>
        </a:spcAft>
        <a:defRPr sz="2400">
          <a:solidFill>
            <a:schemeClr val="bg2"/>
          </a:solidFill>
          <a:latin typeface="Arial" panose="020B0604020202020204" pitchFamily="34" charset="0"/>
          <a:ea typeface="华文细黑" panose="02010600040101010101" pitchFamily="2" charset="-122"/>
        </a:defRPr>
      </a:lvl8pPr>
      <a:lvl9pPr marL="1828800" algn="r" defTabSz="802005" rtl="0" fontAlgn="base">
        <a:spcBef>
          <a:spcPct val="0"/>
        </a:spcBef>
        <a:spcAft>
          <a:spcPct val="0"/>
        </a:spcAft>
        <a:defRPr sz="2400">
          <a:solidFill>
            <a:schemeClr val="bg2"/>
          </a:solidFill>
          <a:latin typeface="Arial" panose="020B0604020202020204" pitchFamily="34" charset="0"/>
          <a:ea typeface="华文细黑" panose="02010600040101010101" pitchFamily="2" charset="-122"/>
        </a:defRPr>
      </a:lvl9pPr>
    </p:titleStyle>
    <p:bodyStyle>
      <a:lvl1pPr marL="300355" indent="-300355" algn="l" defTabSz="802005" rtl="0" eaLnBrk="0" fontAlgn="base" hangingPunct="0">
        <a:lnSpc>
          <a:spcPct val="140000"/>
        </a:lnSpc>
        <a:spcBef>
          <a:spcPct val="0"/>
        </a:spcBef>
        <a:spcAft>
          <a:spcPct val="0"/>
        </a:spcAft>
        <a:buChar char="•"/>
        <a:defRPr sz="2800" b="1">
          <a:solidFill>
            <a:schemeClr val="tx1"/>
          </a:solidFill>
          <a:latin typeface="+mn-lt"/>
          <a:ea typeface="+mn-ea"/>
          <a:cs typeface="+mn-cs"/>
        </a:defRPr>
      </a:lvl1pPr>
      <a:lvl2pPr marL="652780" indent="-250825" algn="l" defTabSz="802005" rtl="0" eaLnBrk="0" fontAlgn="base" hangingPunct="0">
        <a:lnSpc>
          <a:spcPct val="140000"/>
        </a:lnSpc>
        <a:spcBef>
          <a:spcPct val="0"/>
        </a:spcBef>
        <a:spcAft>
          <a:spcPct val="0"/>
        </a:spcAft>
        <a:buSzPct val="50000"/>
        <a:buFont typeface="Wingdings" panose="05000000000000000000" pitchFamily="2" charset="2"/>
        <a:buChar char="p"/>
        <a:defRPr sz="2400">
          <a:solidFill>
            <a:schemeClr val="tx1"/>
          </a:solidFill>
          <a:latin typeface="+mn-lt"/>
          <a:ea typeface="+mn-ea"/>
        </a:defRPr>
      </a:lvl2pPr>
      <a:lvl3pPr marL="1003300" indent="-201930" algn="l" defTabSz="802005" rtl="0" eaLnBrk="0" fontAlgn="base" hangingPunct="0">
        <a:lnSpc>
          <a:spcPct val="140000"/>
        </a:lnSpc>
        <a:spcBef>
          <a:spcPct val="0"/>
        </a:spcBef>
        <a:spcAft>
          <a:spcPct val="0"/>
        </a:spcAft>
        <a:buSzPct val="50000"/>
        <a:buFont typeface="Wingdings" panose="05000000000000000000" pitchFamily="2" charset="2"/>
        <a:buChar char="n"/>
        <a:defRPr sz="2200">
          <a:solidFill>
            <a:schemeClr val="tx1"/>
          </a:solidFill>
          <a:latin typeface="+mn-lt"/>
          <a:ea typeface="+mn-ea"/>
        </a:defRPr>
      </a:lvl3pPr>
      <a:lvl4pPr marL="1402080" indent="-200025"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4pPr>
      <a:lvl5pPr marL="1803400" indent="-201930" algn="l" defTabSz="802005" rtl="0" eaLnBrk="0" fontAlgn="base" hangingPunct="0">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5pPr>
      <a:lvl6pPr marL="2260600" indent="-201930" algn="l" defTabSz="802005" rtl="0" fontAlgn="base">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6pPr>
      <a:lvl7pPr marL="2717800" indent="-201930" algn="l" defTabSz="802005" rtl="0" fontAlgn="base">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7pPr>
      <a:lvl8pPr marL="3175000" indent="-201930" algn="l" defTabSz="802005" rtl="0" fontAlgn="base">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8pPr>
      <a:lvl9pPr marL="3632200" indent="-201930" algn="l" defTabSz="802005" rtl="0" fontAlgn="base">
        <a:lnSpc>
          <a:spcPct val="140000"/>
        </a:lnSpc>
        <a:spcBef>
          <a:spcPct val="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3074" name="Picture 20" descr="3"/>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3075" name="Text Box 15"/>
          <p:cNvSpPr txBox="1">
            <a:spLocks noChangeArrowheads="1"/>
          </p:cNvSpPr>
          <p:nvPr/>
        </p:nvSpPr>
        <p:spPr bwMode="auto">
          <a:xfrm>
            <a:off x="8365067" y="2762250"/>
            <a:ext cx="3102610" cy="1090295"/>
          </a:xfrm>
          <a:prstGeom prst="rect">
            <a:avLst/>
          </a:prstGeom>
          <a:noFill/>
          <a:ln>
            <a:noFill/>
          </a:ln>
        </p:spPr>
        <p:txBody>
          <a:bodyPr wrap="none" lIns="105600" tIns="52800" rIns="105600" bIns="52800">
            <a:spAutoFit/>
          </a:bodyPr>
          <a:lstStyle>
            <a:lvl1pPr defTabSz="802005" eaLnBrk="0" hangingPunct="0">
              <a:defRPr sz="1400">
                <a:solidFill>
                  <a:schemeClr val="bg1"/>
                </a:solidFill>
                <a:latin typeface="FrutigerNext LT Regular"/>
                <a:ea typeface="MS PGothic" panose="020B0600070205080204" pitchFamily="34" charset="-128"/>
              </a:defRPr>
            </a:lvl1pPr>
            <a:lvl2pPr marL="742950" indent="-285750" defTabSz="802005" eaLnBrk="0" hangingPunct="0">
              <a:defRPr sz="1400">
                <a:solidFill>
                  <a:schemeClr val="bg1"/>
                </a:solidFill>
                <a:latin typeface="FrutigerNext LT Regular"/>
                <a:ea typeface="MS PGothic" panose="020B0600070205080204" pitchFamily="34" charset="-128"/>
              </a:defRPr>
            </a:lvl2pPr>
            <a:lvl3pPr marL="1143000" indent="-228600" defTabSz="802005" eaLnBrk="0" hangingPunct="0">
              <a:defRPr sz="1400">
                <a:solidFill>
                  <a:schemeClr val="bg1"/>
                </a:solidFill>
                <a:latin typeface="FrutigerNext LT Regular"/>
                <a:ea typeface="MS PGothic" panose="020B0600070205080204" pitchFamily="34" charset="-128"/>
              </a:defRPr>
            </a:lvl3pPr>
            <a:lvl4pPr marL="1600200" indent="-228600" defTabSz="802005" eaLnBrk="0" hangingPunct="0">
              <a:defRPr sz="1400">
                <a:solidFill>
                  <a:schemeClr val="bg1"/>
                </a:solidFill>
                <a:latin typeface="FrutigerNext LT Regular"/>
                <a:ea typeface="MS PGothic" panose="020B0600070205080204" pitchFamily="34" charset="-128"/>
              </a:defRPr>
            </a:lvl4pPr>
            <a:lvl5pPr marL="2057400" indent="-228600" defTabSz="802005" eaLnBrk="0" hangingPunct="0">
              <a:defRPr sz="1400">
                <a:solidFill>
                  <a:schemeClr val="bg1"/>
                </a:solidFill>
                <a:latin typeface="FrutigerNext LT Regular"/>
                <a:ea typeface="MS PGothic" panose="020B0600070205080204" pitchFamily="34" charset="-128"/>
              </a:defRPr>
            </a:lvl5pPr>
            <a:lvl6pPr marL="25146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6pPr>
            <a:lvl7pPr marL="29718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7pPr>
            <a:lvl8pPr marL="34290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8pPr>
            <a:lvl9pPr marL="38862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9pPr>
          </a:lstStyle>
          <a:p>
            <a:pPr marL="0" marR="0" lvl="0" indent="0" algn="l" defTabSz="802005" rtl="0" eaLnBrk="1" fontAlgn="base" latinLnBrk="0" hangingPunct="1">
              <a:lnSpc>
                <a:spcPct val="100000"/>
              </a:lnSpc>
              <a:spcBef>
                <a:spcPct val="0"/>
              </a:spcBef>
              <a:spcAft>
                <a:spcPct val="0"/>
              </a:spcAft>
              <a:buClrTx/>
              <a:buSzTx/>
              <a:buFontTx/>
              <a:buNone/>
              <a:defRPr/>
            </a:pPr>
            <a:r>
              <a:rPr kumimoji="0" lang="en-US" altLang="zh-CN" sz="6400" b="0"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rPr>
              <a:t>Thanks!</a:t>
            </a:r>
            <a:endParaRPr kumimoji="0" lang="en-US" altLang="zh-CN" sz="6400" b="0"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76" name="Text Box 17"/>
          <p:cNvSpPr txBox="1">
            <a:spLocks noChangeArrowheads="1"/>
          </p:cNvSpPr>
          <p:nvPr/>
        </p:nvSpPr>
        <p:spPr bwMode="auto">
          <a:xfrm>
            <a:off x="8784167" y="3429000"/>
            <a:ext cx="2287270" cy="392430"/>
          </a:xfrm>
          <a:prstGeom prst="rect">
            <a:avLst/>
          </a:prstGeom>
          <a:noFill/>
          <a:ln>
            <a:noFill/>
          </a:ln>
        </p:spPr>
        <p:txBody>
          <a:bodyPr wrap="none" lIns="105600" tIns="52800" rIns="105600" bIns="52800">
            <a:spAutoFit/>
          </a:bodyPr>
          <a:lstStyle>
            <a:lvl1pPr defTabSz="802005" eaLnBrk="0" hangingPunct="0">
              <a:defRPr sz="1400">
                <a:solidFill>
                  <a:schemeClr val="bg1"/>
                </a:solidFill>
                <a:latin typeface="FrutigerNext LT Regular"/>
                <a:ea typeface="MS PGothic" panose="020B0600070205080204" pitchFamily="34" charset="-128"/>
              </a:defRPr>
            </a:lvl1pPr>
            <a:lvl2pPr marL="742950" indent="-285750" defTabSz="802005" eaLnBrk="0" hangingPunct="0">
              <a:defRPr sz="1400">
                <a:solidFill>
                  <a:schemeClr val="bg1"/>
                </a:solidFill>
                <a:latin typeface="FrutigerNext LT Regular"/>
                <a:ea typeface="MS PGothic" panose="020B0600070205080204" pitchFamily="34" charset="-128"/>
              </a:defRPr>
            </a:lvl2pPr>
            <a:lvl3pPr marL="1143000" indent="-228600" defTabSz="802005" eaLnBrk="0" hangingPunct="0">
              <a:defRPr sz="1400">
                <a:solidFill>
                  <a:schemeClr val="bg1"/>
                </a:solidFill>
                <a:latin typeface="FrutigerNext LT Regular"/>
                <a:ea typeface="MS PGothic" panose="020B0600070205080204" pitchFamily="34" charset="-128"/>
              </a:defRPr>
            </a:lvl3pPr>
            <a:lvl4pPr marL="1600200" indent="-228600" defTabSz="802005" eaLnBrk="0" hangingPunct="0">
              <a:defRPr sz="1400">
                <a:solidFill>
                  <a:schemeClr val="bg1"/>
                </a:solidFill>
                <a:latin typeface="FrutigerNext LT Regular"/>
                <a:ea typeface="MS PGothic" panose="020B0600070205080204" pitchFamily="34" charset="-128"/>
              </a:defRPr>
            </a:lvl4pPr>
            <a:lvl5pPr marL="2057400" indent="-228600" defTabSz="802005" eaLnBrk="0" hangingPunct="0">
              <a:defRPr sz="1400">
                <a:solidFill>
                  <a:schemeClr val="bg1"/>
                </a:solidFill>
                <a:latin typeface="FrutigerNext LT Regular"/>
                <a:ea typeface="MS PGothic" panose="020B0600070205080204" pitchFamily="34" charset="-128"/>
              </a:defRPr>
            </a:lvl5pPr>
            <a:lvl6pPr marL="25146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6pPr>
            <a:lvl7pPr marL="29718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7pPr>
            <a:lvl8pPr marL="34290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8pPr>
            <a:lvl9pPr marL="3886200" indent="-228600" defTabSz="802005" eaLnBrk="0" fontAlgn="base" hangingPunct="0">
              <a:spcBef>
                <a:spcPct val="0"/>
              </a:spcBef>
              <a:spcAft>
                <a:spcPct val="0"/>
              </a:spcAft>
              <a:defRPr sz="1400">
                <a:solidFill>
                  <a:schemeClr val="bg1"/>
                </a:solidFill>
                <a:latin typeface="FrutigerNext LT Regular"/>
                <a:ea typeface="MS PGothic" panose="020B0600070205080204" pitchFamily="34" charset="-128"/>
              </a:defRPr>
            </a:lvl9pPr>
          </a:lstStyle>
          <a:p>
            <a:pPr marL="0" marR="0" lvl="0" indent="0" algn="l" defTabSz="802005" rtl="0" eaLnBrk="1" fontAlgn="base" latinLnBrk="0" hangingPunct="1">
              <a:lnSpc>
                <a:spcPct val="100000"/>
              </a:lnSpc>
              <a:spcBef>
                <a:spcPct val="0"/>
              </a:spcBef>
              <a:spcAft>
                <a:spcPct val="0"/>
              </a:spcAft>
              <a:buClrTx/>
              <a:buSzTx/>
              <a:buFontTx/>
              <a:buNone/>
              <a:defRPr/>
            </a:pPr>
            <a:r>
              <a:rPr kumimoji="0" lang="en-US" altLang="zh-CN" sz="1865" b="1"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rPr>
              <a:t>www.pkucare.com</a:t>
            </a:r>
            <a:endParaRPr kumimoji="0" lang="en-US" altLang="zh-CN" sz="1865" b="1" i="0" u="none" strike="noStrike" kern="1200" cap="none" spc="0" normalizeH="0" baseline="0" noProof="0" smtClean="0">
              <a:ln>
                <a:noFill/>
              </a:ln>
              <a:solidFill>
                <a:schemeClr val="bg1"/>
              </a:solidFill>
              <a:effectLst/>
              <a:uLnTx/>
              <a:uFillTx/>
              <a:latin typeface="Arial" panose="020B0604020202020204" pitchFamily="34" charset="0"/>
              <a:ea typeface="MS PGothic" panose="020B0600070205080204" pitchFamily="34" charset="-128"/>
              <a:cs typeface="+mn-cs"/>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lvl1pPr algn="ctr" defTabSz="802005" rtl="0" eaLnBrk="0" fontAlgn="base" hangingPunct="0">
        <a:spcBef>
          <a:spcPct val="0"/>
        </a:spcBef>
        <a:spcAft>
          <a:spcPct val="0"/>
        </a:spcAft>
        <a:defRPr sz="3800">
          <a:solidFill>
            <a:schemeClr val="tx2"/>
          </a:solidFill>
          <a:latin typeface="+mj-lt"/>
          <a:ea typeface="+mj-ea"/>
          <a:cs typeface="+mj-cs"/>
        </a:defRPr>
      </a:lvl1pPr>
      <a:lvl2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2pPr>
      <a:lvl3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3pPr>
      <a:lvl4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4pPr>
      <a:lvl5pPr algn="ctr" defTabSz="802005"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5pPr>
      <a:lvl6pPr marL="457200" algn="ctr" defTabSz="802005"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6pPr>
      <a:lvl7pPr marL="914400" algn="ctr" defTabSz="802005"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7pPr>
      <a:lvl8pPr marL="1371600" algn="ctr" defTabSz="802005"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8pPr>
      <a:lvl9pPr marL="1828800" algn="ctr" defTabSz="802005"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9pPr>
    </p:titleStyle>
    <p:bodyStyle>
      <a:lvl1pPr marL="300355" indent="-300355" algn="l" defTabSz="802005" rtl="0" eaLnBrk="0" fontAlgn="base" hangingPunct="0">
        <a:spcBef>
          <a:spcPct val="20000"/>
        </a:spcBef>
        <a:spcAft>
          <a:spcPct val="0"/>
        </a:spcAft>
        <a:buChar char="•"/>
        <a:defRPr sz="2800">
          <a:solidFill>
            <a:schemeClr val="tx1"/>
          </a:solidFill>
          <a:latin typeface="+mn-lt"/>
          <a:ea typeface="+mn-ea"/>
          <a:cs typeface="+mn-cs"/>
        </a:defRPr>
      </a:lvl1pPr>
      <a:lvl2pPr marL="652780" indent="-250825" algn="l" defTabSz="802005" rtl="0" eaLnBrk="0" fontAlgn="base" hangingPunct="0">
        <a:spcBef>
          <a:spcPct val="20000"/>
        </a:spcBef>
        <a:spcAft>
          <a:spcPct val="0"/>
        </a:spcAft>
        <a:buChar char="–"/>
        <a:defRPr sz="2500">
          <a:solidFill>
            <a:schemeClr val="tx1"/>
          </a:solidFill>
          <a:latin typeface="+mn-lt"/>
          <a:ea typeface="+mn-ea"/>
        </a:defRPr>
      </a:lvl2pPr>
      <a:lvl3pPr marL="1003300" indent="-201930" algn="l" defTabSz="802005" rtl="0" eaLnBrk="0" fontAlgn="base" hangingPunct="0">
        <a:spcBef>
          <a:spcPct val="20000"/>
        </a:spcBef>
        <a:spcAft>
          <a:spcPct val="0"/>
        </a:spcAft>
        <a:buChar char="•"/>
        <a:defRPr sz="2200">
          <a:solidFill>
            <a:schemeClr val="tx1"/>
          </a:solidFill>
          <a:latin typeface="+mn-lt"/>
          <a:ea typeface="+mn-ea"/>
        </a:defRPr>
      </a:lvl3pPr>
      <a:lvl4pPr marL="1402080" indent="-200025" algn="l" defTabSz="802005" rtl="0" eaLnBrk="0" fontAlgn="base" hangingPunct="0">
        <a:spcBef>
          <a:spcPct val="20000"/>
        </a:spcBef>
        <a:spcAft>
          <a:spcPct val="0"/>
        </a:spcAft>
        <a:buChar char="–"/>
        <a:defRPr sz="1700">
          <a:solidFill>
            <a:schemeClr val="tx1"/>
          </a:solidFill>
          <a:latin typeface="+mn-lt"/>
          <a:ea typeface="+mn-ea"/>
        </a:defRPr>
      </a:lvl4pPr>
      <a:lvl5pPr marL="1803400" indent="-201930" algn="l" defTabSz="802005" rtl="0" eaLnBrk="0" fontAlgn="base" hangingPunct="0">
        <a:spcBef>
          <a:spcPct val="20000"/>
        </a:spcBef>
        <a:spcAft>
          <a:spcPct val="0"/>
        </a:spcAft>
        <a:buChar char="»"/>
        <a:defRPr sz="1700">
          <a:solidFill>
            <a:schemeClr val="tx1"/>
          </a:solidFill>
          <a:latin typeface="+mn-lt"/>
          <a:ea typeface="+mn-ea"/>
        </a:defRPr>
      </a:lvl5pPr>
      <a:lvl6pPr marL="2260600" indent="-201930" algn="l" defTabSz="802005" rtl="0" fontAlgn="base">
        <a:spcBef>
          <a:spcPct val="20000"/>
        </a:spcBef>
        <a:spcAft>
          <a:spcPct val="0"/>
        </a:spcAft>
        <a:buChar char="»"/>
        <a:defRPr sz="1700">
          <a:solidFill>
            <a:schemeClr val="tx1"/>
          </a:solidFill>
          <a:latin typeface="+mn-lt"/>
          <a:ea typeface="+mn-ea"/>
        </a:defRPr>
      </a:lvl6pPr>
      <a:lvl7pPr marL="2717800" indent="-201930" algn="l" defTabSz="802005" rtl="0" fontAlgn="base">
        <a:spcBef>
          <a:spcPct val="20000"/>
        </a:spcBef>
        <a:spcAft>
          <a:spcPct val="0"/>
        </a:spcAft>
        <a:buChar char="»"/>
        <a:defRPr sz="1700">
          <a:solidFill>
            <a:schemeClr val="tx1"/>
          </a:solidFill>
          <a:latin typeface="+mn-lt"/>
          <a:ea typeface="+mn-ea"/>
        </a:defRPr>
      </a:lvl7pPr>
      <a:lvl8pPr marL="3175000" indent="-201930" algn="l" defTabSz="802005" rtl="0" fontAlgn="base">
        <a:spcBef>
          <a:spcPct val="20000"/>
        </a:spcBef>
        <a:spcAft>
          <a:spcPct val="0"/>
        </a:spcAft>
        <a:buChar char="»"/>
        <a:defRPr sz="1700">
          <a:solidFill>
            <a:schemeClr val="tx1"/>
          </a:solidFill>
          <a:latin typeface="+mn-lt"/>
          <a:ea typeface="+mn-ea"/>
        </a:defRPr>
      </a:lvl8pPr>
      <a:lvl9pPr marL="3632200" indent="-201930" algn="l" defTabSz="802005" rtl="0" fontAlgn="base">
        <a:spcBef>
          <a:spcPct val="20000"/>
        </a:spcBef>
        <a:spcAft>
          <a:spcPct val="0"/>
        </a:spcAft>
        <a:buChar char="»"/>
        <a:defRPr sz="17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p:sp>
        <p:nvSpPr>
          <p:cNvPr id="7" name="任意多边形 6"/>
          <p:cNvSpPr/>
          <p:nvPr/>
        </p:nvSpPr>
        <p:spPr bwMode="auto">
          <a:xfrm>
            <a:off x="-12700" y="-7937"/>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8" name="任意多边形 7"/>
          <p:cNvSpPr/>
          <p:nvPr/>
        </p:nvSpPr>
        <p:spPr bwMode="auto">
          <a:xfrm>
            <a:off x="5842000" y="-7937"/>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100"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dirty="0"/>
              <a:t>单击此处编辑母版标题样式</a:t>
            </a:r>
            <a:endParaRPr lang="zh-CN" altLang="en-US" dirty="0"/>
          </a:p>
        </p:txBody>
      </p:sp>
      <p:sp>
        <p:nvSpPr>
          <p:cNvPr id="4101"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 name="日期占位符 9"/>
          <p:cNvSpPr>
            <a:spLocks noGrp="1"/>
          </p:cNvSpPr>
          <p:nvPr>
            <p:ph type="dt" sz="half" idx="2"/>
          </p:nvPr>
        </p:nvSpPr>
        <p:spPr>
          <a:xfrm>
            <a:off x="609600" y="6356350"/>
            <a:ext cx="2844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A6CCB7DD-33BC-432B-954F-42CAE48B2067}"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2" name="页脚占位符 21"/>
          <p:cNvSpPr>
            <a:spLocks noGrp="1"/>
          </p:cNvSpPr>
          <p:nvPr>
            <p:ph type="ftr" sz="quarter" idx="3"/>
          </p:nvPr>
        </p:nvSpPr>
        <p:spPr>
          <a:xfrm>
            <a:off x="3556000" y="6356350"/>
            <a:ext cx="44704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8" name="灯片编号占位符 17"/>
          <p:cNvSpPr>
            <a:spLocks noGrp="1"/>
          </p:cNvSpPr>
          <p:nvPr>
            <p:ph type="sldNum" sz="quarter" idx="4"/>
          </p:nvPr>
        </p:nvSpPr>
        <p:spPr>
          <a:xfrm>
            <a:off x="10566400" y="6356350"/>
            <a:ext cx="1016000" cy="365125"/>
          </a:xfrm>
          <a:prstGeom prst="rect">
            <a:avLst/>
          </a:prstGeom>
        </p:spPr>
        <p:txBody>
          <a:bodyPr vert="horz" lIns="0" tIns="0" rIns="0" bIns="0" anchor="b"/>
          <a:lstStyle>
            <a:lvl1pPr algn="r">
              <a:defRPr sz="1200">
                <a:solidFill>
                  <a:srgbClr val="045C75"/>
                </a:solidFill>
                <a:latin typeface="Constantia" panose="02030602050306030303" pitchFamily="18"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grpSp>
        <p:nvGrpSpPr>
          <p:cNvPr id="4105" name="组合 1"/>
          <p:cNvGrpSpPr/>
          <p:nvPr/>
        </p:nvGrpSpPr>
        <p:grpSpPr>
          <a:xfrm>
            <a:off x="-25400" y="203200"/>
            <a:ext cx="12240684" cy="647700"/>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gr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hf sldNum="0" hdr="0" ftr="0" dt="0"/>
  <p:txStyles>
    <p:title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5pPr>
      <a:lvl6pPr marL="4572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a:solidFill>
            <a:schemeClr val="tx1"/>
          </a:solidFill>
          <a:latin typeface="+mn-lt"/>
          <a:ea typeface="+mn-ea"/>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a:solidFill>
            <a:schemeClr val="tx1"/>
          </a:solidFill>
          <a:latin typeface="+mn-lt"/>
          <a:ea typeface="+mn-ea"/>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a:solidFill>
            <a:schemeClr val="tx1"/>
          </a:solidFill>
          <a:latin typeface="+mn-lt"/>
          <a:ea typeface="+mn-ea"/>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5pPr>
      <a:lvl6pPr marL="19196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6pPr>
      <a:lvl7pPr marL="23768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7pPr>
      <a:lvl8pPr marL="28340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8pPr>
      <a:lvl9pPr marL="32912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
        <p:nvSpPr>
          <p:cNvPr id="5122" name="标题占位符 1"/>
          <p:cNvSpPr>
            <a:spLocks noGrp="1"/>
          </p:cNvSpPr>
          <p:nvPr>
            <p:ph type="title"/>
          </p:nvPr>
        </p:nvSpPr>
        <p:spPr>
          <a:xfrm>
            <a:off x="609600" y="274638"/>
            <a:ext cx="109728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5123" name="文本占位符 2"/>
          <p:cNvSpPr>
            <a:spLocks noGrp="1"/>
          </p:cNvSpPr>
          <p:nvPr>
            <p:ph type="body" idx="1"/>
          </p:nvPr>
        </p:nvSpPr>
        <p:spPr>
          <a:xfrm>
            <a:off x="609600" y="1600200"/>
            <a:ext cx="109728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8DC2318-10C0-4EAA-A8D0-E0196A53A127}" type="datetimeFigureOut">
              <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smtClean="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FrutigerNext LT Regular"/>
              <a:ea typeface="MS PGothic" panose="020B0600070205080204" pitchFamily="34" charset="-128"/>
              <a:cs typeface="+mn-cs"/>
            </a:endParaRPr>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rgbClr val="898989"/>
                </a:solidFill>
              </a:defRPr>
            </a:lvl1pPr>
          </a:lstStyle>
          <a:p>
            <a:pPr lvl="0" eaLnBrk="1" hangingPunct="1">
              <a:buNone/>
            </a:pPr>
            <a:fld id="{9A0DB2DC-4C9A-4742-B13C-FB6460FD3503}" type="slidenum">
              <a:rPr lang="zh-CN" altLang="en-US" dirty="0">
                <a:latin typeface="FrutigerNext LT Regular"/>
              </a:rPr>
            </a:fld>
            <a:endParaRPr lang="zh-CN" altLang="en-US" dirty="0">
              <a:latin typeface="FrutigerNext LT Regular"/>
            </a:endParaRP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hf sldNum="0" hdr="0" ftr="0" dt="0"/>
  <p:txStyles>
    <p:titleStyle>
      <a:lvl1pPr algn="ctr" rtl="0" fontAlgn="base">
        <a:spcBef>
          <a:spcPct val="0"/>
        </a:spcBef>
        <a:spcAft>
          <a:spcPct val="0"/>
        </a:spcAft>
        <a:defRPr sz="2800" b="1" kern="1200">
          <a:solidFill>
            <a:schemeClr val="tx1"/>
          </a:solidFill>
          <a:latin typeface="Arial" panose="020B0604020202020204" pitchFamily="34" charset="0"/>
          <a:ea typeface="+mj-ea"/>
          <a:cs typeface="+mj-cs"/>
        </a:defRPr>
      </a:lvl1pPr>
      <a:lvl2pPr algn="ctr" rtl="0" fontAlgn="base">
        <a:spcBef>
          <a:spcPct val="0"/>
        </a:spcBef>
        <a:spcAft>
          <a:spcPct val="0"/>
        </a:spcAft>
        <a:defRPr sz="2800" b="1">
          <a:solidFill>
            <a:schemeClr val="tx1"/>
          </a:solidFill>
          <a:latin typeface="Arial" panose="020B0604020202020204" pitchFamily="34" charset="0"/>
        </a:defRPr>
      </a:lvl2pPr>
      <a:lvl3pPr algn="ctr" rtl="0" fontAlgn="base">
        <a:spcBef>
          <a:spcPct val="0"/>
        </a:spcBef>
        <a:spcAft>
          <a:spcPct val="0"/>
        </a:spcAft>
        <a:defRPr sz="2800" b="1">
          <a:solidFill>
            <a:schemeClr val="tx1"/>
          </a:solidFill>
          <a:latin typeface="Arial" panose="020B0604020202020204" pitchFamily="34" charset="0"/>
        </a:defRPr>
      </a:lvl3pPr>
      <a:lvl4pPr algn="ctr" rtl="0" fontAlgn="base">
        <a:spcBef>
          <a:spcPct val="0"/>
        </a:spcBef>
        <a:spcAft>
          <a:spcPct val="0"/>
        </a:spcAft>
        <a:defRPr sz="2800" b="1">
          <a:solidFill>
            <a:schemeClr val="tx1"/>
          </a:solidFill>
          <a:latin typeface="Arial" panose="020B0604020202020204" pitchFamily="34" charset="0"/>
        </a:defRPr>
      </a:lvl4pPr>
      <a:lvl5pPr algn="ctr" rtl="0" fontAlgn="base">
        <a:spcBef>
          <a:spcPct val="0"/>
        </a:spcBef>
        <a:spcAft>
          <a:spcPct val="0"/>
        </a:spcAft>
        <a:defRPr sz="2800" b="1">
          <a:solidFill>
            <a:schemeClr val="tx1"/>
          </a:solidFill>
          <a:latin typeface="Arial" panose="020B0604020202020204" pitchFamily="34" charset="0"/>
        </a:defRPr>
      </a:lvl5pPr>
      <a:lvl6pPr marL="457200" algn="ctr" rtl="0" fontAlgn="base">
        <a:spcBef>
          <a:spcPct val="0"/>
        </a:spcBef>
        <a:spcAft>
          <a:spcPct val="0"/>
        </a:spcAft>
        <a:defRPr sz="2800" b="1">
          <a:solidFill>
            <a:schemeClr val="tx1"/>
          </a:solidFill>
          <a:latin typeface="Arial" panose="020B0604020202020204" pitchFamily="34" charset="0"/>
        </a:defRPr>
      </a:lvl6pPr>
      <a:lvl7pPr marL="914400" algn="ctr" rtl="0" fontAlgn="base">
        <a:spcBef>
          <a:spcPct val="0"/>
        </a:spcBef>
        <a:spcAft>
          <a:spcPct val="0"/>
        </a:spcAft>
        <a:defRPr sz="2800" b="1">
          <a:solidFill>
            <a:schemeClr val="tx1"/>
          </a:solidFill>
          <a:latin typeface="Arial" panose="020B0604020202020204" pitchFamily="34" charset="0"/>
        </a:defRPr>
      </a:lvl7pPr>
      <a:lvl8pPr marL="1371600" algn="ctr" rtl="0" fontAlgn="base">
        <a:spcBef>
          <a:spcPct val="0"/>
        </a:spcBef>
        <a:spcAft>
          <a:spcPct val="0"/>
        </a:spcAft>
        <a:defRPr sz="2800" b="1">
          <a:solidFill>
            <a:schemeClr val="tx1"/>
          </a:solidFill>
          <a:latin typeface="Arial" panose="020B0604020202020204" pitchFamily="34" charset="0"/>
        </a:defRPr>
      </a:lvl8pPr>
      <a:lvl9pPr marL="1828800" algn="ctr" rtl="0" fontAlgn="base">
        <a:spcBef>
          <a:spcPct val="0"/>
        </a:spcBef>
        <a:spcAft>
          <a:spcPct val="0"/>
        </a:spcAft>
        <a:defRPr sz="2800" b="1">
          <a:solidFill>
            <a:schemeClr val="tx1"/>
          </a:solidFill>
          <a:latin typeface="Arial" panose="020B060402020202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2400" b="1"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400" b="1"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b="1"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400" b="1"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4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7" name="任意多边形 6"/>
          <p:cNvSpPr/>
          <p:nvPr/>
        </p:nvSpPr>
        <p:spPr bwMode="auto">
          <a:xfrm>
            <a:off x="-12700" y="-7937"/>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8" name="任意多边形 7"/>
          <p:cNvSpPr/>
          <p:nvPr/>
        </p:nvSpPr>
        <p:spPr bwMode="auto">
          <a:xfrm>
            <a:off x="5842000" y="-7937"/>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grpSp>
        <p:nvGrpSpPr>
          <p:cNvPr id="6148" name="组合 1"/>
          <p:cNvGrpSpPr/>
          <p:nvPr/>
        </p:nvGrpSpPr>
        <p:grpSpPr>
          <a:xfrm>
            <a:off x="-25400" y="203200"/>
            <a:ext cx="12240684" cy="647700"/>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grpSp>
      <p:sp>
        <p:nvSpPr>
          <p:cNvPr id="6149"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dirty="0"/>
              <a:t>单击此处编辑母版标题样式</a:t>
            </a:r>
            <a:endParaRPr lang="zh-CN" altLang="en-US" dirty="0"/>
          </a:p>
        </p:txBody>
      </p:sp>
      <p:sp>
        <p:nvSpPr>
          <p:cNvPr id="6150"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4" name="日期占位符 3"/>
          <p:cNvSpPr>
            <a:spLocks noGrp="1"/>
          </p:cNvSpPr>
          <p:nvPr>
            <p:ph type="dt" sz="half" idx="2"/>
          </p:nvPr>
        </p:nvSpPr>
        <p:spPr>
          <a:xfrm>
            <a:off x="609600" y="6356350"/>
            <a:ext cx="2844800" cy="365125"/>
          </a:xfrm>
          <a:prstGeom prst="rect">
            <a:avLst/>
          </a:prstGeom>
        </p:spPr>
        <p:txBody>
          <a:bodyPr vert="horz" lIns="0" tIns="0" rIns="0" bIns="0" anchor="b"/>
          <a:lstStyle>
            <a:lvl1pPr fontAlgn="auto">
              <a:spcBef>
                <a:spcPts val="0"/>
              </a:spcBef>
              <a:spcAft>
                <a:spcPts val="0"/>
              </a:spcAft>
              <a:defRPr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51E36013-00BD-4317-9786-6C037D48A68E}"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5" name="页脚占位符 4"/>
          <p:cNvSpPr>
            <a:spLocks noGrp="1"/>
          </p:cNvSpPr>
          <p:nvPr>
            <p:ph type="ftr" sz="quarter" idx="3"/>
          </p:nvPr>
        </p:nvSpPr>
        <p:spPr>
          <a:xfrm>
            <a:off x="3556000" y="6356350"/>
            <a:ext cx="4470400" cy="365125"/>
          </a:xfrm>
          <a:prstGeom prst="rect">
            <a:avLst/>
          </a:prstGeom>
        </p:spPr>
        <p:txBody>
          <a:bodyPr vert="horz" lIns="0" tIns="0" rIns="0" bIns="0" anchor="b"/>
          <a:lstStyle>
            <a:lvl1pPr fontAlgn="auto">
              <a:spcBef>
                <a:spcPts val="0"/>
              </a:spcBef>
              <a:spcAft>
                <a:spcPts val="0"/>
              </a:spcAft>
              <a:defRPr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6" name="灯片编号占位符 5"/>
          <p:cNvSpPr>
            <a:spLocks noGrp="1"/>
          </p:cNvSpPr>
          <p:nvPr>
            <p:ph type="sldNum" sz="quarter" idx="4"/>
          </p:nvPr>
        </p:nvSpPr>
        <p:spPr>
          <a:xfrm>
            <a:off x="10566400" y="6356350"/>
            <a:ext cx="1016000" cy="365125"/>
          </a:xfrm>
          <a:prstGeom prst="rect">
            <a:avLst/>
          </a:prstGeom>
        </p:spPr>
        <p:txBody>
          <a:bodyPr vert="horz" lIns="0" tIns="0" rIns="0" bIns="0" anchor="b"/>
          <a:lstStyle>
            <a:lvl1pPr algn="r">
              <a:defRPr sz="1200">
                <a:solidFill>
                  <a:srgbClr val="D1EAEE"/>
                </a:solidFill>
                <a:latin typeface="Constantia" panose="02030602050306030303" pitchFamily="18"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dk2" tx1="lt1" bg2="dk1" tx2="lt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hf sldNum="0" hdr="0" ftr="0" dt="0"/>
  <p:txStyles>
    <p:titleStyle>
      <a:lvl1pPr algn="l" rtl="0" eaLnBrk="0" fontAlgn="base" hangingPunct="0">
        <a:spcBef>
          <a:spcPct val="0"/>
        </a:spcBef>
        <a:spcAft>
          <a:spcPct val="0"/>
        </a:spcAft>
        <a:defRPr sz="2800" b="1">
          <a:solidFill>
            <a:schemeClr val="tx2"/>
          </a:solidFill>
          <a:latin typeface="+mn-ea"/>
          <a:ea typeface="+mn-ea"/>
          <a:cs typeface="+mj-cs"/>
        </a:defRPr>
      </a:lvl1pPr>
      <a:lvl2pPr algn="l" rtl="0" eaLnBrk="0" fontAlgn="base" hangingPunct="0">
        <a:spcBef>
          <a:spcPct val="0"/>
        </a:spcBef>
        <a:spcAft>
          <a:spcPct val="0"/>
        </a:spcAft>
        <a:defRPr sz="2800" b="1">
          <a:solidFill>
            <a:schemeClr val="tx2"/>
          </a:solidFill>
          <a:latin typeface="宋体" panose="02010600030101010101" pitchFamily="2" charset="-122"/>
          <a:ea typeface="宋体" panose="02010600030101010101" pitchFamily="2" charset="-122"/>
        </a:defRPr>
      </a:lvl2pPr>
      <a:lvl3pPr algn="l" rtl="0" eaLnBrk="0" fontAlgn="base" hangingPunct="0">
        <a:spcBef>
          <a:spcPct val="0"/>
        </a:spcBef>
        <a:spcAft>
          <a:spcPct val="0"/>
        </a:spcAft>
        <a:defRPr sz="2800" b="1">
          <a:solidFill>
            <a:schemeClr val="tx2"/>
          </a:solidFill>
          <a:latin typeface="宋体" panose="02010600030101010101" pitchFamily="2" charset="-122"/>
          <a:ea typeface="宋体" panose="02010600030101010101" pitchFamily="2" charset="-122"/>
        </a:defRPr>
      </a:lvl3pPr>
      <a:lvl4pPr algn="l" rtl="0" eaLnBrk="0" fontAlgn="base" hangingPunct="0">
        <a:spcBef>
          <a:spcPct val="0"/>
        </a:spcBef>
        <a:spcAft>
          <a:spcPct val="0"/>
        </a:spcAft>
        <a:defRPr sz="2800" b="1">
          <a:solidFill>
            <a:schemeClr val="tx2"/>
          </a:solidFill>
          <a:latin typeface="宋体" panose="02010600030101010101" pitchFamily="2" charset="-122"/>
          <a:ea typeface="宋体" panose="02010600030101010101" pitchFamily="2" charset="-122"/>
        </a:defRPr>
      </a:lvl4pPr>
      <a:lvl5pPr algn="l" rtl="0" eaLnBrk="0" fontAlgn="base" hangingPunct="0">
        <a:spcBef>
          <a:spcPct val="0"/>
        </a:spcBef>
        <a:spcAft>
          <a:spcPct val="0"/>
        </a:spcAft>
        <a:defRPr sz="2800" b="1">
          <a:solidFill>
            <a:schemeClr val="tx2"/>
          </a:solidFill>
          <a:latin typeface="宋体" panose="02010600030101010101" pitchFamily="2" charset="-122"/>
          <a:ea typeface="宋体" panose="02010600030101010101" pitchFamily="2" charset="-122"/>
        </a:defRPr>
      </a:lvl5pPr>
      <a:lvl6pPr marL="4572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400" b="1">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b="1">
          <a:solidFill>
            <a:schemeClr val="tx1"/>
          </a:solidFill>
          <a:latin typeface="+mn-lt"/>
          <a:ea typeface="+mn-ea"/>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400" b="1">
          <a:solidFill>
            <a:schemeClr val="tx1"/>
          </a:solidFill>
          <a:latin typeface="+mn-lt"/>
          <a:ea typeface="+mn-ea"/>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400" b="1">
          <a:solidFill>
            <a:schemeClr val="tx1"/>
          </a:solidFill>
          <a:latin typeface="+mn-lt"/>
          <a:ea typeface="+mn-ea"/>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400" b="1">
          <a:solidFill>
            <a:schemeClr val="tx1"/>
          </a:solidFill>
          <a:latin typeface="+mn-lt"/>
          <a:ea typeface="+mn-ea"/>
        </a:defRPr>
      </a:lvl5pPr>
      <a:lvl6pPr marL="19196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6pPr>
      <a:lvl7pPr marL="23768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7pPr>
      <a:lvl8pPr marL="28340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8pPr>
      <a:lvl9pPr marL="32912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4" name="单圆角矩形 13"/>
          <p:cNvSpPr/>
          <p:nvPr/>
        </p:nvSpPr>
        <p:spPr>
          <a:xfrm rot="420000" flipV="1">
            <a:off x="4220633" y="1108075"/>
            <a:ext cx="70104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5" name="直角三角形 14"/>
          <p:cNvSpPr/>
          <p:nvPr/>
        </p:nvSpPr>
        <p:spPr>
          <a:xfrm rot="420000" flipV="1">
            <a:off x="10672233" y="5359400"/>
            <a:ext cx="207433"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6" name="任意多边形 15"/>
          <p:cNvSpPr/>
          <p:nvPr/>
        </p:nvSpPr>
        <p:spPr bwMode="auto">
          <a:xfrm flipV="1">
            <a:off x="-12700" y="5816600"/>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7" name="任意多边形 16"/>
          <p:cNvSpPr/>
          <p:nvPr/>
        </p:nvSpPr>
        <p:spPr bwMode="auto">
          <a:xfrm flipV="1">
            <a:off x="5842000" y="6219825"/>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7174" name="标题占位符 8"/>
          <p:cNvSpPr>
            <a:spLocks noGrp="1"/>
          </p:cNvSpPr>
          <p:nvPr>
            <p:ph type="title"/>
          </p:nvPr>
        </p:nvSpPr>
        <p:spPr>
          <a:xfrm>
            <a:off x="609600" y="704850"/>
            <a:ext cx="10972800" cy="1143000"/>
          </a:xfrm>
          <a:prstGeom prst="rect">
            <a:avLst/>
          </a:prstGeom>
          <a:noFill/>
          <a:ln w="9525">
            <a:noFill/>
          </a:ln>
        </p:spPr>
        <p:txBody>
          <a:bodyPr lIns="0" rIns="0" bIns="0" anchor="b" anchorCtr="0"/>
          <a:p>
            <a:pPr lvl="0"/>
            <a:r>
              <a:rPr lang="zh-CN" altLang="en-US" dirty="0"/>
              <a:t>单击此处编辑母版标题样式</a:t>
            </a:r>
            <a:endParaRPr lang="zh-CN" altLang="en-US" dirty="0"/>
          </a:p>
        </p:txBody>
      </p:sp>
      <p:sp>
        <p:nvSpPr>
          <p:cNvPr id="7175" name="文本占位符 29"/>
          <p:cNvSpPr>
            <a:spLocks noGrp="1"/>
          </p:cNvSpPr>
          <p:nvPr>
            <p:ph type="body" idx="1"/>
          </p:nvPr>
        </p:nvSpPr>
        <p:spPr>
          <a:xfrm>
            <a:off x="609600" y="1935163"/>
            <a:ext cx="109728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9" name="日期占位符 4"/>
          <p:cNvSpPr>
            <a:spLocks noGrp="1"/>
          </p:cNvSpPr>
          <p:nvPr>
            <p:ph type="dt" sz="half" idx="2"/>
          </p:nvPr>
        </p:nvSpPr>
        <p:spPr>
          <a:xfrm>
            <a:off x="609600" y="6356350"/>
            <a:ext cx="2844800" cy="365125"/>
          </a:xfrm>
          <a:prstGeom prst="rect">
            <a:avLst/>
          </a:prstGeom>
        </p:spPr>
        <p:txBody>
          <a:bodyPr vert="horz" lIns="0" tIns="0" rIns="0" bIns="0" anchor="b"/>
          <a:lstStyle>
            <a:lvl1pPr fontAlgn="auto">
              <a:spcBef>
                <a:spcPts val="0"/>
              </a:spcBef>
              <a:spcAft>
                <a:spcPts val="0"/>
              </a:spcAft>
              <a:defRPr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587E04AD-A7E9-4414-A4BC-9714E9104C74}"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0" name="页脚占位符 5"/>
          <p:cNvSpPr>
            <a:spLocks noGrp="1"/>
          </p:cNvSpPr>
          <p:nvPr>
            <p:ph type="ftr" sz="quarter" idx="3"/>
          </p:nvPr>
        </p:nvSpPr>
        <p:spPr>
          <a:xfrm>
            <a:off x="3556000" y="6356350"/>
            <a:ext cx="4470400" cy="365125"/>
          </a:xfrm>
          <a:prstGeom prst="rect">
            <a:avLst/>
          </a:prstGeom>
        </p:spPr>
        <p:txBody>
          <a:bodyPr vert="horz" lIns="0" tIns="0" rIns="0" bIns="0" anchor="b"/>
          <a:lstStyle>
            <a:lvl1pPr fontAlgn="auto">
              <a:spcBef>
                <a:spcPts val="0"/>
              </a:spcBef>
              <a:spcAft>
                <a:spcPts val="0"/>
              </a:spcAft>
              <a:defRPr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1" name="灯片编号占位符 6"/>
          <p:cNvSpPr>
            <a:spLocks noGrp="1"/>
          </p:cNvSpPr>
          <p:nvPr>
            <p:ph type="sldNum" sz="quarter" idx="4"/>
          </p:nvPr>
        </p:nvSpPr>
        <p:spPr>
          <a:xfrm>
            <a:off x="10769600" y="6356350"/>
            <a:ext cx="812800" cy="365125"/>
          </a:xfrm>
          <a:prstGeom prst="rect">
            <a:avLst/>
          </a:prstGeom>
        </p:spPr>
        <p:txBody>
          <a:bodyPr vert="horz" lIns="0" tIns="0" rIns="0" bIns="0" anchor="b"/>
          <a:lstStyle>
            <a:lvl1pPr algn="r">
              <a:defRPr sz="1200">
                <a:solidFill>
                  <a:srgbClr val="045C75"/>
                </a:solidFill>
                <a:latin typeface="Constantia" panose="02030602050306030303" pitchFamily="18"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p:hf sldNum="0" hdr="0" ftr="0" dt="0"/>
  <p:txStyles>
    <p:titleStyle>
      <a:lvl1pPr algn="l" rtl="0" eaLnBrk="0" fontAlgn="base" hangingPunct="0">
        <a:spcBef>
          <a:spcPct val="0"/>
        </a:spcBef>
        <a:spcAft>
          <a:spcPct val="0"/>
        </a:spcAft>
        <a:defRPr sz="2800" b="1">
          <a:solidFill>
            <a:schemeClr val="tx2"/>
          </a:solidFill>
          <a:latin typeface="+mn-ea"/>
          <a:ea typeface="+mn-ea"/>
          <a:cs typeface="+mj-cs"/>
        </a:defRPr>
      </a:lvl1pPr>
      <a:lvl2pPr algn="l" rtl="0" eaLnBrk="0" fontAlgn="base" hangingPunct="0">
        <a:spcBef>
          <a:spcPct val="0"/>
        </a:spcBef>
        <a:spcAft>
          <a:spcPct val="0"/>
        </a:spcAft>
        <a:defRPr sz="2800" b="1">
          <a:solidFill>
            <a:schemeClr val="tx2"/>
          </a:solidFill>
          <a:latin typeface="宋体" panose="02010600030101010101" pitchFamily="2" charset="-122"/>
          <a:ea typeface="宋体" panose="02010600030101010101" pitchFamily="2" charset="-122"/>
        </a:defRPr>
      </a:lvl2pPr>
      <a:lvl3pPr algn="l" rtl="0" eaLnBrk="0" fontAlgn="base" hangingPunct="0">
        <a:spcBef>
          <a:spcPct val="0"/>
        </a:spcBef>
        <a:spcAft>
          <a:spcPct val="0"/>
        </a:spcAft>
        <a:defRPr sz="2800" b="1">
          <a:solidFill>
            <a:schemeClr val="tx2"/>
          </a:solidFill>
          <a:latin typeface="宋体" panose="02010600030101010101" pitchFamily="2" charset="-122"/>
          <a:ea typeface="宋体" panose="02010600030101010101" pitchFamily="2" charset="-122"/>
        </a:defRPr>
      </a:lvl3pPr>
      <a:lvl4pPr algn="l" rtl="0" eaLnBrk="0" fontAlgn="base" hangingPunct="0">
        <a:spcBef>
          <a:spcPct val="0"/>
        </a:spcBef>
        <a:spcAft>
          <a:spcPct val="0"/>
        </a:spcAft>
        <a:defRPr sz="2800" b="1">
          <a:solidFill>
            <a:schemeClr val="tx2"/>
          </a:solidFill>
          <a:latin typeface="宋体" panose="02010600030101010101" pitchFamily="2" charset="-122"/>
          <a:ea typeface="宋体" panose="02010600030101010101" pitchFamily="2" charset="-122"/>
        </a:defRPr>
      </a:lvl4pPr>
      <a:lvl5pPr algn="l" rtl="0" eaLnBrk="0" fontAlgn="base" hangingPunct="0">
        <a:spcBef>
          <a:spcPct val="0"/>
        </a:spcBef>
        <a:spcAft>
          <a:spcPct val="0"/>
        </a:spcAft>
        <a:defRPr sz="2800" b="1">
          <a:solidFill>
            <a:schemeClr val="tx2"/>
          </a:solidFill>
          <a:latin typeface="宋体" panose="02010600030101010101" pitchFamily="2" charset="-122"/>
          <a:ea typeface="宋体" panose="02010600030101010101" pitchFamily="2" charset="-122"/>
        </a:defRPr>
      </a:lvl5pPr>
      <a:lvl6pPr marL="4572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400" b="1">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b="1">
          <a:solidFill>
            <a:schemeClr val="tx1"/>
          </a:solidFill>
          <a:latin typeface="+mn-lt"/>
          <a:ea typeface="+mn-ea"/>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400" b="1">
          <a:solidFill>
            <a:schemeClr val="tx1"/>
          </a:solidFill>
          <a:latin typeface="+mn-lt"/>
          <a:ea typeface="+mn-ea"/>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400" b="1">
          <a:solidFill>
            <a:schemeClr val="tx1"/>
          </a:solidFill>
          <a:latin typeface="+mn-lt"/>
          <a:ea typeface="+mn-ea"/>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400" b="1">
          <a:solidFill>
            <a:schemeClr val="tx1"/>
          </a:solidFill>
          <a:latin typeface="+mn-lt"/>
          <a:ea typeface="+mn-ea"/>
        </a:defRPr>
      </a:lvl5pPr>
      <a:lvl6pPr marL="19196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6pPr>
      <a:lvl7pPr marL="23768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7pPr>
      <a:lvl8pPr marL="28340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8pPr>
      <a:lvl9pPr marL="32912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Lst>
  <p:txStyles>
    <p:titleStyle>
      <a:lvl1pPr algn="l" defTabSz="685800" rtl="0" eaLnBrk="1" latinLnBrk="0" hangingPunct="1">
        <a:lnSpc>
          <a:spcPct val="90000"/>
        </a:lnSpc>
        <a:spcBef>
          <a:spcPct val="0"/>
        </a:spcBef>
        <a:buNone/>
        <a:defRPr sz="3300" kern="1200">
          <a:solidFill>
            <a:schemeClr val="tx1"/>
          </a:solidFill>
          <a:latin typeface="黑体" panose="02010609060101010101" charset="-122"/>
          <a:ea typeface="黑体" panose="02010609060101010101" charset="-122"/>
          <a:cs typeface="黑体" panose="02010609060101010101" charset="-122"/>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黑体" panose="02010609060101010101" charset="-122"/>
          <a:ea typeface="黑体" panose="02010609060101010101" charset="-122"/>
          <a:cs typeface="黑体" panose="02010609060101010101" charset="-122"/>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黑体" panose="02010609060101010101" charset="-122"/>
          <a:ea typeface="黑体" panose="02010609060101010101" charset="-122"/>
          <a:cs typeface="黑体" panose="02010609060101010101" charset="-122"/>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黑体" panose="02010609060101010101" charset="-122"/>
          <a:ea typeface="黑体" panose="02010609060101010101" charset="-122"/>
          <a:cs typeface="黑体" panose="02010609060101010101" charset="-122"/>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黑体" panose="02010609060101010101" charset="-122"/>
          <a:ea typeface="黑体" panose="02010609060101010101" charset="-122"/>
          <a:cs typeface="黑体" panose="02010609060101010101"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81.xml"/><Relationship Id="rId1" Type="http://schemas.openxmlformats.org/officeDocument/2006/relationships/image" Target="../media/image12.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95.xml"/><Relationship Id="rId2" Type="http://schemas.openxmlformats.org/officeDocument/2006/relationships/tags" Target="../tags/tag30.xml"/><Relationship Id="rId1" Type="http://schemas.openxmlformats.org/officeDocument/2006/relationships/tags" Target="../tags/tag29.xml"/></Relationships>
</file>

<file path=ppt/slides/_rels/slide11.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4" Type="http://schemas.openxmlformats.org/officeDocument/2006/relationships/slideLayout" Target="../slideLayouts/slideLayout95.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tags" Target="../tags/tag31.xml"/></Relationships>
</file>

<file path=ppt/slides/_rels/slide12.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2" Type="http://schemas.openxmlformats.org/officeDocument/2006/relationships/slideLayout" Target="../slideLayouts/slideLayout95.xml"/><Relationship Id="rId31" Type="http://schemas.openxmlformats.org/officeDocument/2006/relationships/tags" Target="../tags/tag74.xml"/><Relationship Id="rId30" Type="http://schemas.openxmlformats.org/officeDocument/2006/relationships/tags" Target="../tags/tag73.xml"/><Relationship Id="rId3" Type="http://schemas.openxmlformats.org/officeDocument/2006/relationships/tags" Target="../tags/tag46.xml"/><Relationship Id="rId29" Type="http://schemas.openxmlformats.org/officeDocument/2006/relationships/tags" Target="../tags/tag72.xml"/><Relationship Id="rId28" Type="http://schemas.openxmlformats.org/officeDocument/2006/relationships/tags" Target="../tags/tag71.xml"/><Relationship Id="rId27" Type="http://schemas.openxmlformats.org/officeDocument/2006/relationships/tags" Target="../tags/tag70.xml"/><Relationship Id="rId26" Type="http://schemas.openxmlformats.org/officeDocument/2006/relationships/tags" Target="../tags/tag69.xml"/><Relationship Id="rId25" Type="http://schemas.openxmlformats.org/officeDocument/2006/relationships/tags" Target="../tags/tag68.xml"/><Relationship Id="rId24" Type="http://schemas.openxmlformats.org/officeDocument/2006/relationships/tags" Target="../tags/tag67.xml"/><Relationship Id="rId23" Type="http://schemas.openxmlformats.org/officeDocument/2006/relationships/tags" Target="../tags/tag66.xml"/><Relationship Id="rId22" Type="http://schemas.openxmlformats.org/officeDocument/2006/relationships/tags" Target="../tags/tag65.xml"/><Relationship Id="rId21" Type="http://schemas.openxmlformats.org/officeDocument/2006/relationships/tags" Target="../tags/tag64.xml"/><Relationship Id="rId20" Type="http://schemas.openxmlformats.org/officeDocument/2006/relationships/tags" Target="../tags/tag63.xml"/><Relationship Id="rId2" Type="http://schemas.openxmlformats.org/officeDocument/2006/relationships/tags" Target="../tags/tag45.xml"/><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tags" Target="../tags/tag44.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95.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95.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s>
</file>

<file path=ppt/slides/_rels/slide15.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4" Type="http://schemas.openxmlformats.org/officeDocument/2006/relationships/slideLayout" Target="../slideLayouts/slideLayout95.xml"/><Relationship Id="rId33" Type="http://schemas.openxmlformats.org/officeDocument/2006/relationships/tags" Target="../tags/tag121.xml"/><Relationship Id="rId32" Type="http://schemas.openxmlformats.org/officeDocument/2006/relationships/tags" Target="../tags/tag120.xml"/><Relationship Id="rId31" Type="http://schemas.openxmlformats.org/officeDocument/2006/relationships/tags" Target="../tags/tag119.xml"/><Relationship Id="rId30" Type="http://schemas.openxmlformats.org/officeDocument/2006/relationships/tags" Target="../tags/tag118.xml"/><Relationship Id="rId3" Type="http://schemas.openxmlformats.org/officeDocument/2006/relationships/tags" Target="../tags/tag91.xml"/><Relationship Id="rId29" Type="http://schemas.openxmlformats.org/officeDocument/2006/relationships/tags" Target="../tags/tag117.xml"/><Relationship Id="rId28" Type="http://schemas.openxmlformats.org/officeDocument/2006/relationships/tags" Target="../tags/tag116.xml"/><Relationship Id="rId27" Type="http://schemas.openxmlformats.org/officeDocument/2006/relationships/tags" Target="../tags/tag115.xml"/><Relationship Id="rId26" Type="http://schemas.openxmlformats.org/officeDocument/2006/relationships/tags" Target="../tags/tag114.xml"/><Relationship Id="rId25" Type="http://schemas.openxmlformats.org/officeDocument/2006/relationships/tags" Target="../tags/tag113.xml"/><Relationship Id="rId24" Type="http://schemas.openxmlformats.org/officeDocument/2006/relationships/tags" Target="../tags/tag112.xml"/><Relationship Id="rId23" Type="http://schemas.openxmlformats.org/officeDocument/2006/relationships/tags" Target="../tags/tag111.xml"/><Relationship Id="rId22" Type="http://schemas.openxmlformats.org/officeDocument/2006/relationships/tags" Target="../tags/tag110.xml"/><Relationship Id="rId21" Type="http://schemas.openxmlformats.org/officeDocument/2006/relationships/tags" Target="../tags/tag109.xml"/><Relationship Id="rId20" Type="http://schemas.openxmlformats.org/officeDocument/2006/relationships/tags" Target="../tags/tag108.xml"/><Relationship Id="rId2" Type="http://schemas.openxmlformats.org/officeDocument/2006/relationships/tags" Target="../tags/tag90.xml"/><Relationship Id="rId19" Type="http://schemas.openxmlformats.org/officeDocument/2006/relationships/tags" Target="../tags/tag107.xml"/><Relationship Id="rId18" Type="http://schemas.openxmlformats.org/officeDocument/2006/relationships/tags" Target="../tags/tag106.xml"/><Relationship Id="rId17" Type="http://schemas.openxmlformats.org/officeDocument/2006/relationships/tags" Target="../tags/tag105.xml"/><Relationship Id="rId16" Type="http://schemas.openxmlformats.org/officeDocument/2006/relationships/tags" Target="../tags/tag104.xml"/><Relationship Id="rId15" Type="http://schemas.openxmlformats.org/officeDocument/2006/relationships/tags" Target="../tags/tag103.xml"/><Relationship Id="rId14" Type="http://schemas.openxmlformats.org/officeDocument/2006/relationships/tags" Target="../tags/tag102.xml"/><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tags" Target="../tags/tag89.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95.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95.xml"/><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tags" Target="../tags/tag130.xml"/><Relationship Id="rId1" Type="http://schemas.openxmlformats.org/officeDocument/2006/relationships/tags" Target="../tags/tag129.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95.xml"/><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95.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94.xml"/><Relationship Id="rId1" Type="http://schemas.openxmlformats.org/officeDocument/2006/relationships/image" Target="../media/image13.jpeg"/></Relationships>
</file>

<file path=ppt/slides/_rels/slide20.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6" Type="http://schemas.openxmlformats.org/officeDocument/2006/relationships/slideLayout" Target="../slideLayouts/slideLayout95.xml"/><Relationship Id="rId15" Type="http://schemas.openxmlformats.org/officeDocument/2006/relationships/tags" Target="../tags/tag149.xml"/><Relationship Id="rId14" Type="http://schemas.openxmlformats.org/officeDocument/2006/relationships/tags" Target="../tags/tag148.xml"/><Relationship Id="rId13" Type="http://schemas.openxmlformats.org/officeDocument/2006/relationships/tags" Target="../tags/tag147.xml"/><Relationship Id="rId12" Type="http://schemas.openxmlformats.org/officeDocument/2006/relationships/tags" Target="../tags/tag146.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tags" Target="../tags/tag135.xml"/></Relationships>
</file>

<file path=ppt/slides/_rels/slide21.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1" Type="http://schemas.openxmlformats.org/officeDocument/2006/relationships/slideLayout" Target="../slideLayouts/slideLayout95.xml"/><Relationship Id="rId10" Type="http://schemas.openxmlformats.org/officeDocument/2006/relationships/tags" Target="../tags/tag159.xml"/><Relationship Id="rId1" Type="http://schemas.openxmlformats.org/officeDocument/2006/relationships/tags" Target="../tags/tag150.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95.xml"/><Relationship Id="rId4" Type="http://schemas.openxmlformats.org/officeDocument/2006/relationships/image" Target="../media/image19.svg"/><Relationship Id="rId3" Type="http://schemas.openxmlformats.org/officeDocument/2006/relationships/image" Target="../media/image18.png"/><Relationship Id="rId2" Type="http://schemas.openxmlformats.org/officeDocument/2006/relationships/tags" Target="../tags/tag161.xml"/><Relationship Id="rId1" Type="http://schemas.openxmlformats.org/officeDocument/2006/relationships/tags" Target="../tags/tag160.xml"/></Relationships>
</file>

<file path=ppt/slides/_rels/slide23.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8" Type="http://schemas.openxmlformats.org/officeDocument/2006/relationships/slideLayout" Target="../slideLayouts/slideLayout95.xml"/><Relationship Id="rId27" Type="http://schemas.openxmlformats.org/officeDocument/2006/relationships/tags" Target="../tags/tag188.xml"/><Relationship Id="rId26" Type="http://schemas.openxmlformats.org/officeDocument/2006/relationships/tags" Target="../tags/tag187.xml"/><Relationship Id="rId25" Type="http://schemas.openxmlformats.org/officeDocument/2006/relationships/tags" Target="../tags/tag186.xml"/><Relationship Id="rId24" Type="http://schemas.openxmlformats.org/officeDocument/2006/relationships/tags" Target="../tags/tag185.xml"/><Relationship Id="rId23" Type="http://schemas.openxmlformats.org/officeDocument/2006/relationships/tags" Target="../tags/tag184.xml"/><Relationship Id="rId22" Type="http://schemas.openxmlformats.org/officeDocument/2006/relationships/tags" Target="../tags/tag183.xml"/><Relationship Id="rId21" Type="http://schemas.openxmlformats.org/officeDocument/2006/relationships/tags" Target="../tags/tag182.xml"/><Relationship Id="rId20" Type="http://schemas.openxmlformats.org/officeDocument/2006/relationships/tags" Target="../tags/tag181.xml"/><Relationship Id="rId2" Type="http://schemas.openxmlformats.org/officeDocument/2006/relationships/tags" Target="../tags/tag163.xml"/><Relationship Id="rId19" Type="http://schemas.openxmlformats.org/officeDocument/2006/relationships/tags" Target="../tags/tag180.xml"/><Relationship Id="rId18" Type="http://schemas.openxmlformats.org/officeDocument/2006/relationships/tags" Target="../tags/tag179.xml"/><Relationship Id="rId17" Type="http://schemas.openxmlformats.org/officeDocument/2006/relationships/tags" Target="../tags/tag178.xml"/><Relationship Id="rId16" Type="http://schemas.openxmlformats.org/officeDocument/2006/relationships/tags" Target="../tags/tag177.xml"/><Relationship Id="rId15" Type="http://schemas.openxmlformats.org/officeDocument/2006/relationships/tags" Target="../tags/tag176.xml"/><Relationship Id="rId14" Type="http://schemas.openxmlformats.org/officeDocument/2006/relationships/tags" Target="../tags/tag175.xml"/><Relationship Id="rId13" Type="http://schemas.openxmlformats.org/officeDocument/2006/relationships/tags" Target="../tags/tag174.xml"/><Relationship Id="rId12" Type="http://schemas.openxmlformats.org/officeDocument/2006/relationships/tags" Target="../tags/tag173.xml"/><Relationship Id="rId11" Type="http://schemas.openxmlformats.org/officeDocument/2006/relationships/tags" Target="../tags/tag172.xml"/><Relationship Id="rId10" Type="http://schemas.openxmlformats.org/officeDocument/2006/relationships/tags" Target="../tags/tag171.xml"/><Relationship Id="rId1" Type="http://schemas.openxmlformats.org/officeDocument/2006/relationships/tags" Target="../tags/tag162.xml"/></Relationships>
</file>

<file path=ppt/slides/_rels/slide24.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image" Target="../media/image20.png"/><Relationship Id="rId3" Type="http://schemas.openxmlformats.org/officeDocument/2006/relationships/tags" Target="../tags/tag191.xml"/><Relationship Id="rId2" Type="http://schemas.openxmlformats.org/officeDocument/2006/relationships/tags" Target="../tags/tag190.xml"/><Relationship Id="rId19" Type="http://schemas.openxmlformats.org/officeDocument/2006/relationships/slideLayout" Target="../slideLayouts/slideLayout95.xml"/><Relationship Id="rId18" Type="http://schemas.openxmlformats.org/officeDocument/2006/relationships/tags" Target="../tags/tag205.xml"/><Relationship Id="rId17" Type="http://schemas.openxmlformats.org/officeDocument/2006/relationships/tags" Target="../tags/tag204.xml"/><Relationship Id="rId16" Type="http://schemas.openxmlformats.org/officeDocument/2006/relationships/tags" Target="../tags/tag203.xml"/><Relationship Id="rId15" Type="http://schemas.openxmlformats.org/officeDocument/2006/relationships/tags" Target="../tags/tag202.xml"/><Relationship Id="rId14" Type="http://schemas.openxmlformats.org/officeDocument/2006/relationships/tags" Target="../tags/tag201.xml"/><Relationship Id="rId13" Type="http://schemas.openxmlformats.org/officeDocument/2006/relationships/tags" Target="../tags/tag200.xml"/><Relationship Id="rId12" Type="http://schemas.openxmlformats.org/officeDocument/2006/relationships/tags" Target="../tags/tag199.xml"/><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tags" Target="../tags/tag189.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95.xml"/><Relationship Id="rId8" Type="http://schemas.openxmlformats.org/officeDocument/2006/relationships/image" Target="../media/image21.jpeg"/><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image" Target="../media/image22.jpeg"/><Relationship Id="rId1" Type="http://schemas.openxmlformats.org/officeDocument/2006/relationships/tags" Target="../tags/tag213.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95.xml"/><Relationship Id="rId3" Type="http://schemas.openxmlformats.org/officeDocument/2006/relationships/image" Target="../media/image23.png"/><Relationship Id="rId2" Type="http://schemas.openxmlformats.org/officeDocument/2006/relationships/tags" Target="../tags/tag215.xml"/><Relationship Id="rId1" Type="http://schemas.openxmlformats.org/officeDocument/2006/relationships/tags" Target="../tags/tag214.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06.xml"/><Relationship Id="rId2" Type="http://schemas.openxmlformats.org/officeDocument/2006/relationships/tags" Target="../tags/tag216.xml"/><Relationship Id="rId1" Type="http://schemas.openxmlformats.org/officeDocument/2006/relationships/image" Target="../media/image14.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95.xml"/><Relationship Id="rId2" Type="http://schemas.openxmlformats.org/officeDocument/2006/relationships/image" Target="../media/image24.jpeg"/><Relationship Id="rId1" Type="http://schemas.openxmlformats.org/officeDocument/2006/relationships/tags" Target="../tags/tag21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94.xml"/><Relationship Id="rId1" Type="http://schemas.openxmlformats.org/officeDocument/2006/relationships/image" Target="../media/image13.jpeg"/></Relationships>
</file>

<file path=ppt/slides/_rels/slide30.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8" Type="http://schemas.openxmlformats.org/officeDocument/2006/relationships/notesSlide" Target="../notesSlides/notesSlide4.xml"/><Relationship Id="rId17" Type="http://schemas.openxmlformats.org/officeDocument/2006/relationships/slideLayout" Target="../slideLayouts/slideLayout95.xml"/><Relationship Id="rId16" Type="http://schemas.openxmlformats.org/officeDocument/2006/relationships/tags" Target="../tags/tag233.xml"/><Relationship Id="rId15" Type="http://schemas.openxmlformats.org/officeDocument/2006/relationships/tags" Target="../tags/tag232.xml"/><Relationship Id="rId14" Type="http://schemas.openxmlformats.org/officeDocument/2006/relationships/tags" Target="../tags/tag231.xml"/><Relationship Id="rId13" Type="http://schemas.openxmlformats.org/officeDocument/2006/relationships/tags" Target="../tags/tag230.xml"/><Relationship Id="rId12" Type="http://schemas.openxmlformats.org/officeDocument/2006/relationships/tags" Target="../tags/tag229.xml"/><Relationship Id="rId11" Type="http://schemas.openxmlformats.org/officeDocument/2006/relationships/tags" Target="../tags/tag228.xml"/><Relationship Id="rId10" Type="http://schemas.openxmlformats.org/officeDocument/2006/relationships/tags" Target="../tags/tag227.xml"/><Relationship Id="rId1" Type="http://schemas.openxmlformats.org/officeDocument/2006/relationships/tags" Target="../tags/tag21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95.xml"/><Relationship Id="rId1" Type="http://schemas.openxmlformats.org/officeDocument/2006/relationships/tags" Target="../tags/tag234.xml"/></Relationships>
</file>

<file path=ppt/slides/_rels/slide32.xml.rels><?xml version="1.0" encoding="UTF-8" standalone="yes"?>
<Relationships xmlns="http://schemas.openxmlformats.org/package/2006/relationships"><Relationship Id="rId9" Type="http://schemas.openxmlformats.org/officeDocument/2006/relationships/tags" Target="../tags/tag243.xml"/><Relationship Id="rId8" Type="http://schemas.openxmlformats.org/officeDocument/2006/relationships/tags" Target="../tags/tag242.xml"/><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4" Type="http://schemas.openxmlformats.org/officeDocument/2006/relationships/slideLayout" Target="../slideLayouts/slideLayout95.xml"/><Relationship Id="rId13" Type="http://schemas.openxmlformats.org/officeDocument/2006/relationships/tags" Target="../tags/tag247.xml"/><Relationship Id="rId12" Type="http://schemas.openxmlformats.org/officeDocument/2006/relationships/tags" Target="../tags/tag246.xml"/><Relationship Id="rId11" Type="http://schemas.openxmlformats.org/officeDocument/2006/relationships/tags" Target="../tags/tag245.xml"/><Relationship Id="rId10" Type="http://schemas.openxmlformats.org/officeDocument/2006/relationships/tags" Target="../tags/tag244.xml"/><Relationship Id="rId1" Type="http://schemas.openxmlformats.org/officeDocument/2006/relationships/tags" Target="../tags/tag23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95.xml"/><Relationship Id="rId1" Type="http://schemas.openxmlformats.org/officeDocument/2006/relationships/tags" Target="../tags/tag24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5.xml"/><Relationship Id="rId1" Type="http://schemas.openxmlformats.org/officeDocument/2006/relationships/tags" Target="../tags/tag249.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95.xml"/><Relationship Id="rId2" Type="http://schemas.openxmlformats.org/officeDocument/2006/relationships/image" Target="../media/image25.png"/><Relationship Id="rId1" Type="http://schemas.openxmlformats.org/officeDocument/2006/relationships/tags" Target="../tags/tag250.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95.xml"/><Relationship Id="rId2" Type="http://schemas.openxmlformats.org/officeDocument/2006/relationships/image" Target="../media/image26.jpeg"/><Relationship Id="rId1" Type="http://schemas.openxmlformats.org/officeDocument/2006/relationships/tags" Target="../tags/tag251.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95.xml"/><Relationship Id="rId2" Type="http://schemas.openxmlformats.org/officeDocument/2006/relationships/image" Target="../media/image27.png"/><Relationship Id="rId1" Type="http://schemas.openxmlformats.org/officeDocument/2006/relationships/tags" Target="../tags/tag252.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95.xml"/><Relationship Id="rId2" Type="http://schemas.openxmlformats.org/officeDocument/2006/relationships/image" Target="../media/image28.png"/><Relationship Id="rId1" Type="http://schemas.openxmlformats.org/officeDocument/2006/relationships/tags" Target="../tags/tag253.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95.xml"/><Relationship Id="rId3" Type="http://schemas.openxmlformats.org/officeDocument/2006/relationships/tags" Target="../tags/tag254.xml"/><Relationship Id="rId2" Type="http://schemas.openxmlformats.org/officeDocument/2006/relationships/image" Target="../media/image30.png"/><Relationship Id="rId1" Type="http://schemas.openxmlformats.org/officeDocument/2006/relationships/image" Target="../media/image29.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4.xml"/></Relationships>
</file>

<file path=ppt/slides/_rels/slide40.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tags" Target="../tags/tag259.xml"/><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tags" Target="../tags/tag256.xml"/><Relationship Id="rId11" Type="http://schemas.openxmlformats.org/officeDocument/2006/relationships/slideLayout" Target="../slideLayouts/slideLayout95.xml"/><Relationship Id="rId10" Type="http://schemas.openxmlformats.org/officeDocument/2006/relationships/tags" Target="../tags/tag264.xml"/><Relationship Id="rId1" Type="http://schemas.openxmlformats.org/officeDocument/2006/relationships/tags" Target="../tags/tag255.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95.xml"/><Relationship Id="rId3" Type="http://schemas.openxmlformats.org/officeDocument/2006/relationships/image" Target="../media/image31.png"/><Relationship Id="rId2" Type="http://schemas.openxmlformats.org/officeDocument/2006/relationships/tags" Target="../tags/tag266.xml"/><Relationship Id="rId1" Type="http://schemas.openxmlformats.org/officeDocument/2006/relationships/tags" Target="../tags/tag265.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95.xml"/><Relationship Id="rId1" Type="http://schemas.openxmlformats.org/officeDocument/2006/relationships/tags" Target="../tags/tag267.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95.xml"/><Relationship Id="rId1" Type="http://schemas.openxmlformats.org/officeDocument/2006/relationships/tags" Target="../tags/tag268.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95.xml"/><Relationship Id="rId2" Type="http://schemas.openxmlformats.org/officeDocument/2006/relationships/image" Target="../media/image32.png"/><Relationship Id="rId1" Type="http://schemas.openxmlformats.org/officeDocument/2006/relationships/tags" Target="../tags/tag269.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16.xml"/><Relationship Id="rId1"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5.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4" Type="http://schemas.openxmlformats.org/officeDocument/2006/relationships/slideLayout" Target="../slideLayouts/slideLayout95.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19.xml"/><Relationship Id="rId1" Type="http://schemas.openxmlformats.org/officeDocument/2006/relationships/tags" Target="../tags/tag1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06.xml"/><Relationship Id="rId2" Type="http://schemas.openxmlformats.org/officeDocument/2006/relationships/tags" Target="../tags/tag20.xml"/><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97.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2162175" y="1555750"/>
            <a:ext cx="6278880" cy="1753235"/>
          </a:xfrm>
          <a:prstGeom prst="rect">
            <a:avLst/>
          </a:prstGeom>
          <a:noFill/>
        </p:spPr>
        <p:txBody>
          <a:bodyPr wrap="square" rtlCol="0">
            <a:spAutoFit/>
          </a:bodyPr>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基础护理学</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4007485" y="3500914"/>
            <a:ext cx="2689860" cy="686435"/>
            <a:chOff x="8046" y="6890"/>
            <a:chExt cx="3107" cy="1081"/>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cs typeface="黑体" panose="02010609060101010101" charset="-122"/>
              </a:endParaRPr>
            </a:p>
          </p:txBody>
        </p:sp>
        <p:sp>
          <p:nvSpPr>
            <p:cNvPr id="17" name="文本框 16"/>
            <p:cNvSpPr txBox="1"/>
            <p:nvPr/>
          </p:nvSpPr>
          <p:spPr>
            <a:xfrm>
              <a:off x="8124" y="7004"/>
              <a:ext cx="2951" cy="967"/>
            </a:xfrm>
            <a:prstGeom prst="rect">
              <a:avLst/>
            </a:prstGeom>
            <a:noFill/>
          </p:spPr>
          <p:txBody>
            <a:bodyPr wrap="square" rtlCol="0">
              <a:spAutoFit/>
            </a:bodyPr>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40" name="内容占位符 3"/>
          <p:cNvSpPr>
            <a:spLocks noGrp="1"/>
          </p:cNvSpPr>
          <p:nvPr>
            <p:ph idx="4294967295"/>
          </p:nvPr>
        </p:nvSpPr>
        <p:spPr>
          <a:xfrm>
            <a:off x="1199515" y="2277110"/>
            <a:ext cx="9557385" cy="3142615"/>
          </a:xfrm>
        </p:spPr>
        <p:txBody>
          <a:bodyPr vert="horz" wrap="square" lIns="121920" tIns="60960" rIns="121920" bIns="60960" anchor="t" anchorCtr="0">
            <a:noAutofit/>
          </a:bodyPr>
          <a:p>
            <a:pPr marL="0" indent="0" algn="just">
              <a:lnSpc>
                <a:spcPct val="150000"/>
              </a:lnSpc>
              <a:buSzPct val="95000"/>
              <a:buNone/>
            </a:pPr>
            <a:r>
              <a:rPr lang="zh-CN" altLang="en-US" sz="2400" dirty="0">
                <a:latin typeface="微软雅黑" panose="020B0503020204020204" charset="-122"/>
                <a:ea typeface="微软雅黑" panose="020B0503020204020204" charset="-122"/>
                <a:cs typeface="微软雅黑" panose="020B0503020204020204" charset="-122"/>
              </a:rPr>
              <a:t>（一）医院的性质</a:t>
            </a:r>
            <a:endParaRPr lang="zh-CN" altLang="en-US" sz="2400" dirty="0">
              <a:latin typeface="微软雅黑" panose="020B0503020204020204" charset="-122"/>
              <a:ea typeface="微软雅黑" panose="020B0503020204020204" charset="-122"/>
              <a:cs typeface="微软雅黑" panose="020B0503020204020204" charset="-122"/>
            </a:endParaRPr>
          </a:p>
          <a:p>
            <a:pPr algn="just">
              <a:lnSpc>
                <a:spcPct val="150000"/>
              </a:lnSpc>
              <a:buSzPct val="95000"/>
              <a:buFont typeface="Wingdings 2" panose="05020102010507070707" pitchFamily="18" charset="2"/>
              <a:buNone/>
            </a:pPr>
            <a:r>
              <a:rPr lang="zh-CN" altLang="en-US" sz="2400" dirty="0">
                <a:latin typeface="微软雅黑" panose="020B0503020204020204" charset="-122"/>
                <a:ea typeface="微软雅黑" panose="020B0503020204020204" charset="-122"/>
                <a:cs typeface="微软雅黑" panose="020B0503020204020204" charset="-122"/>
              </a:rPr>
              <a:t>       “医院是防病治病、保障人民健康的社会主义卫生事业单位，必须贯彻国家的卫生工作方针政策，遵守政策法令，为社会主义现代化建设服务”。</a:t>
            </a:r>
            <a:endParaRPr lang="en-US" altLang="zh-CN" sz="2400" dirty="0">
              <a:latin typeface="微软雅黑" panose="020B0503020204020204" charset="-122"/>
              <a:ea typeface="微软雅黑" panose="020B0503020204020204" charset="-122"/>
              <a:cs typeface="微软雅黑" panose="020B0503020204020204" charset="-122"/>
            </a:endParaRPr>
          </a:p>
          <a:p>
            <a:pPr algn="just">
              <a:lnSpc>
                <a:spcPct val="150000"/>
              </a:lnSpc>
              <a:buSzPct val="95000"/>
              <a:buFont typeface="Wingdings 2" panose="05020102010507070707" pitchFamily="18" charset="2"/>
              <a:buNone/>
            </a:pPr>
            <a:r>
              <a:rPr lang="en-US" altLang="zh-CN" sz="2400" dirty="0">
                <a:latin typeface="微软雅黑" panose="020B0503020204020204" charset="-122"/>
                <a:ea typeface="微软雅黑" panose="020B0503020204020204" charset="-122"/>
                <a:cs typeface="微软雅黑" panose="020B0503020204020204" charset="-122"/>
              </a:rPr>
              <a:t>                                            ——</a:t>
            </a:r>
            <a:r>
              <a:rPr lang="zh-CN" altLang="en-US" sz="2400" dirty="0">
                <a:latin typeface="微软雅黑" panose="020B0503020204020204" charset="-122"/>
                <a:ea typeface="微软雅黑" panose="020B0503020204020204" charset="-122"/>
                <a:cs typeface="微软雅黑" panose="020B0503020204020204" charset="-122"/>
              </a:rPr>
              <a:t>原卫生部颁发的</a:t>
            </a:r>
            <a:r>
              <a:rPr lang="en-US" altLang="zh-CN" sz="2400" dirty="0">
                <a:latin typeface="微软雅黑" panose="020B0503020204020204" charset="-122"/>
                <a:ea typeface="微软雅黑" panose="020B0503020204020204" charset="-122"/>
                <a:cs typeface="微软雅黑" panose="020B0503020204020204" charset="-122"/>
              </a:rPr>
              <a:t>《</a:t>
            </a:r>
            <a:r>
              <a:rPr lang="zh-CN" altLang="en-US" sz="2400" dirty="0">
                <a:latin typeface="微软雅黑" panose="020B0503020204020204" charset="-122"/>
                <a:ea typeface="微软雅黑" panose="020B0503020204020204" charset="-122"/>
                <a:cs typeface="微软雅黑" panose="020B0503020204020204" charset="-122"/>
              </a:rPr>
              <a:t>全国医院工作条例</a:t>
            </a:r>
            <a:r>
              <a:rPr lang="en-US" altLang="zh-CN" sz="2400" dirty="0">
                <a:latin typeface="微软雅黑" panose="020B0503020204020204" charset="-122"/>
                <a:ea typeface="微软雅黑" panose="020B0503020204020204" charset="-122"/>
                <a:cs typeface="微软雅黑" panose="020B0503020204020204" charset="-122"/>
              </a:rPr>
              <a:t>》</a:t>
            </a:r>
            <a:endParaRPr lang="en-US" altLang="zh-CN" sz="2400" dirty="0">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231407"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、医院的性质与功能</a:t>
            </a:r>
            <a:endParaRPr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矩形: 剪去对角 3"/>
          <p:cNvSpPr/>
          <p:nvPr>
            <p:custDataLst>
              <p:tags r:id="rId2"/>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231407"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、医院的性质与功能</a:t>
            </a:r>
            <a:endParaRPr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4340" name="内容占位符 3"/>
          <p:cNvSpPr>
            <a:spLocks noGrp="1"/>
          </p:cNvSpPr>
          <p:nvPr>
            <p:ph idx="4294967295"/>
          </p:nvPr>
        </p:nvSpPr>
        <p:spPr>
          <a:xfrm>
            <a:off x="623570" y="908685"/>
            <a:ext cx="11363960" cy="572135"/>
          </a:xfrm>
        </p:spPr>
        <p:txBody>
          <a:bodyPr vert="horz" wrap="square" lIns="121920" tIns="60960" rIns="121920" bIns="60960" anchor="t" anchorCtr="0">
            <a:noAutofit/>
          </a:bodyPr>
          <a:p>
            <a:pPr marL="0" indent="0" algn="just">
              <a:lnSpc>
                <a:spcPct val="150000"/>
              </a:lnSpc>
              <a:buSzPct val="95000"/>
              <a:buNone/>
            </a:pPr>
            <a:r>
              <a:rPr lang="zh-CN" altLang="en-US" sz="2400" dirty="0">
                <a:latin typeface="微软雅黑" panose="020B0503020204020204" charset="-122"/>
                <a:ea typeface="微软雅黑" panose="020B0503020204020204" charset="-122"/>
                <a:cs typeface="微软雅黑" panose="020B0503020204020204" charset="-122"/>
              </a:rPr>
              <a:t>（二）医院的功能</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3" name="圆角矩形 2"/>
          <p:cNvSpPr/>
          <p:nvPr>
            <p:custDataLst>
              <p:tags r:id="rId2"/>
            </p:custDataLst>
          </p:nvPr>
        </p:nvSpPr>
        <p:spPr>
          <a:xfrm>
            <a:off x="1104780" y="1852176"/>
            <a:ext cx="3774905" cy="1388880"/>
          </a:xfrm>
          <a:prstGeom prst="roundRect">
            <a:avLst>
              <a:gd name="adj" fmla="val 4648"/>
            </a:avLst>
          </a:prstGeom>
          <a:solidFill>
            <a:srgbClr val="09BCED"/>
          </a:solidFill>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solidFill>
                <a:sysClr val="windowText" lastClr="000000"/>
              </a:solidFill>
              <a:sym typeface="Arial" panose="020B0604020202020204" pitchFamily="34" charset="0"/>
            </a:endParaRPr>
          </a:p>
        </p:txBody>
      </p:sp>
      <p:sp>
        <p:nvSpPr>
          <p:cNvPr id="16" name="圆角矩形 15"/>
          <p:cNvSpPr/>
          <p:nvPr>
            <p:custDataLst>
              <p:tags r:id="rId3"/>
            </p:custDataLst>
          </p:nvPr>
        </p:nvSpPr>
        <p:spPr>
          <a:xfrm>
            <a:off x="1235637" y="1965195"/>
            <a:ext cx="3513191" cy="1162843"/>
          </a:xfrm>
          <a:prstGeom prst="roundRect">
            <a:avLst>
              <a:gd name="adj" fmla="val 4648"/>
            </a:avLst>
          </a:prstGeom>
          <a:solidFill>
            <a:sysClr val="window" lastClr="FFFFFF"/>
          </a:solidFill>
          <a:ln>
            <a:noFill/>
          </a:ln>
        </p:spPr>
        <p:style>
          <a:lnRef idx="2">
            <a:srgbClr val="09BCED">
              <a:shade val="50000"/>
            </a:srgbClr>
          </a:lnRef>
          <a:fillRef idx="1">
            <a:srgbClr val="09BCED"/>
          </a:fillRef>
          <a:effectRef idx="0">
            <a:srgbClr val="09BCED"/>
          </a:effectRef>
          <a:fontRef idx="minor">
            <a:sysClr val="window" lastClr="FFFFFF"/>
          </a:fontRef>
        </p:style>
        <p:txBody>
          <a:bodyPr lIns="72000" tIns="0" rIns="432000" bIns="0" rtlCol="0" anchor="ctr">
            <a:normAutofit/>
          </a:bodyPr>
          <a:p>
            <a:r>
              <a:rPr lang="zh-CN" altLang="en-US" sz="2400" dirty="0">
                <a:solidFill>
                  <a:sysClr val="windowText" lastClr="0000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 医疗</a:t>
            </a:r>
            <a:endParaRPr lang="zh-CN" altLang="en-US" sz="2400" dirty="0">
              <a:solidFill>
                <a:sysClr val="windowText" lastClr="0000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5" name="任意多边形 14"/>
          <p:cNvSpPr/>
          <p:nvPr>
            <p:custDataLst>
              <p:tags r:id="rId4"/>
            </p:custDataLst>
          </p:nvPr>
        </p:nvSpPr>
        <p:spPr>
          <a:xfrm>
            <a:off x="3759242" y="2161936"/>
            <a:ext cx="1100622" cy="1003863"/>
          </a:xfrm>
          <a:custGeom>
            <a:avLst/>
            <a:gdLst>
              <a:gd name="connsiteX0" fmla="*/ 776377 w 785004"/>
              <a:gd name="connsiteY0" fmla="*/ 0 h 715992"/>
              <a:gd name="connsiteX1" fmla="*/ 439947 w 785004"/>
              <a:gd name="connsiteY1" fmla="*/ 0 h 715992"/>
              <a:gd name="connsiteX2" fmla="*/ 0 w 785004"/>
              <a:gd name="connsiteY2" fmla="*/ 715992 h 715992"/>
              <a:gd name="connsiteX3" fmla="*/ 785004 w 785004"/>
              <a:gd name="connsiteY3" fmla="*/ 715992 h 715992"/>
              <a:gd name="connsiteX4" fmla="*/ 776377 w 785004"/>
              <a:gd name="connsiteY4" fmla="*/ 0 h 715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5004" h="715992">
                <a:moveTo>
                  <a:pt x="776377" y="0"/>
                </a:moveTo>
                <a:lnTo>
                  <a:pt x="439947" y="0"/>
                </a:lnTo>
                <a:lnTo>
                  <a:pt x="0" y="715992"/>
                </a:lnTo>
                <a:lnTo>
                  <a:pt x="785004" y="715992"/>
                </a:lnTo>
                <a:lnTo>
                  <a:pt x="776377" y="0"/>
                </a:lnTo>
                <a:close/>
              </a:path>
            </a:pathLst>
          </a:custGeom>
          <a:solidFill>
            <a:srgbClr val="09BCED"/>
          </a:solidFill>
          <a:ln>
            <a:noFill/>
          </a:ln>
        </p:spPr>
        <p:style>
          <a:lnRef idx="2">
            <a:srgbClr val="09BCED">
              <a:shade val="50000"/>
            </a:srgbClr>
          </a:lnRef>
          <a:fillRef idx="1">
            <a:srgbClr val="09BCED"/>
          </a:fillRef>
          <a:effectRef idx="0">
            <a:srgbClr val="09BCED"/>
          </a:effectRef>
          <a:fontRef idx="minor">
            <a:sysClr val="window" lastClr="FFFFFF"/>
          </a:fontRef>
        </p:style>
        <p:txBody>
          <a:bodyPr lIns="216000" tIns="0" rIns="0" bIns="72000" rtlCol="0" anchor="b" anchorCtr="0">
            <a:normAutofit/>
          </a:bodyPr>
          <a:p>
            <a:pPr algn="ctr"/>
            <a:r>
              <a:rPr lang="en-US" altLang="zh-CN" sz="2000" dirty="0">
                <a:solidFill>
                  <a:sysClr val="window" lastClr="FFFFFF"/>
                </a:solidFill>
                <a:sym typeface="Arial" panose="020B0604020202020204" pitchFamily="34" charset="0"/>
              </a:rPr>
              <a:t>01</a:t>
            </a:r>
            <a:endParaRPr lang="zh-CN" altLang="en-US" sz="2000" dirty="0">
              <a:solidFill>
                <a:sysClr val="window" lastClr="FFFFFF"/>
              </a:solidFill>
              <a:sym typeface="Arial" panose="020B0604020202020204" pitchFamily="34" charset="0"/>
            </a:endParaRPr>
          </a:p>
        </p:txBody>
      </p:sp>
      <p:sp>
        <p:nvSpPr>
          <p:cNvPr id="19" name="圆角矩形 18"/>
          <p:cNvSpPr/>
          <p:nvPr>
            <p:custDataLst>
              <p:tags r:id="rId5"/>
            </p:custDataLst>
          </p:nvPr>
        </p:nvSpPr>
        <p:spPr>
          <a:xfrm flipH="1">
            <a:off x="6699031" y="1852936"/>
            <a:ext cx="3774905" cy="1388880"/>
          </a:xfrm>
          <a:prstGeom prst="roundRect">
            <a:avLst>
              <a:gd name="adj" fmla="val 4648"/>
            </a:avLst>
          </a:prstGeom>
          <a:solidFill>
            <a:srgbClr val="BEB8AE"/>
          </a:solidFill>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solidFill>
                <a:sysClr val="windowText" lastClr="000000"/>
              </a:solidFill>
              <a:sym typeface="Arial" panose="020B0604020202020204" pitchFamily="34" charset="0"/>
            </a:endParaRPr>
          </a:p>
        </p:txBody>
      </p:sp>
      <p:sp>
        <p:nvSpPr>
          <p:cNvPr id="20" name="圆角矩形 19"/>
          <p:cNvSpPr/>
          <p:nvPr>
            <p:custDataLst>
              <p:tags r:id="rId6"/>
            </p:custDataLst>
          </p:nvPr>
        </p:nvSpPr>
        <p:spPr>
          <a:xfrm flipH="1">
            <a:off x="6829888" y="1965955"/>
            <a:ext cx="3513191" cy="1162843"/>
          </a:xfrm>
          <a:prstGeom prst="roundRect">
            <a:avLst>
              <a:gd name="adj" fmla="val 4648"/>
            </a:avLst>
          </a:prstGeom>
          <a:solidFill>
            <a:sysClr val="window" lastClr="FFFFFF"/>
          </a:solidFill>
          <a:ln>
            <a:noFill/>
          </a:ln>
        </p:spPr>
        <p:style>
          <a:lnRef idx="2">
            <a:srgbClr val="09BCED">
              <a:shade val="50000"/>
            </a:srgbClr>
          </a:lnRef>
          <a:fillRef idx="1">
            <a:srgbClr val="09BCED"/>
          </a:fillRef>
          <a:effectRef idx="0">
            <a:srgbClr val="09BCED"/>
          </a:effectRef>
          <a:fontRef idx="minor">
            <a:sysClr val="window" lastClr="FFFFFF"/>
          </a:fontRef>
        </p:style>
        <p:txBody>
          <a:bodyPr lIns="360000" tIns="0" rIns="72000" bIns="0" rtlCol="0" anchor="ctr">
            <a:normAutofit/>
          </a:bodyPr>
          <a:p>
            <a:pPr algn="r"/>
            <a:r>
              <a:rPr lang="zh-CN" altLang="en-US" sz="2400" dirty="0">
                <a:solidFill>
                  <a:sysClr val="windowText" lastClr="0000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 教学　</a:t>
            </a:r>
            <a:endParaRPr lang="zh-CN" altLang="en-US" sz="2400" dirty="0">
              <a:solidFill>
                <a:sysClr val="windowText" lastClr="0000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1" name="任意多边形 20"/>
          <p:cNvSpPr/>
          <p:nvPr>
            <p:custDataLst>
              <p:tags r:id="rId7"/>
            </p:custDataLst>
          </p:nvPr>
        </p:nvSpPr>
        <p:spPr>
          <a:xfrm flipH="1">
            <a:off x="6718852" y="2162696"/>
            <a:ext cx="1100622" cy="1003863"/>
          </a:xfrm>
          <a:custGeom>
            <a:avLst/>
            <a:gdLst>
              <a:gd name="connsiteX0" fmla="*/ 776377 w 785004"/>
              <a:gd name="connsiteY0" fmla="*/ 0 h 715992"/>
              <a:gd name="connsiteX1" fmla="*/ 439947 w 785004"/>
              <a:gd name="connsiteY1" fmla="*/ 0 h 715992"/>
              <a:gd name="connsiteX2" fmla="*/ 0 w 785004"/>
              <a:gd name="connsiteY2" fmla="*/ 715992 h 715992"/>
              <a:gd name="connsiteX3" fmla="*/ 785004 w 785004"/>
              <a:gd name="connsiteY3" fmla="*/ 715992 h 715992"/>
              <a:gd name="connsiteX4" fmla="*/ 776377 w 785004"/>
              <a:gd name="connsiteY4" fmla="*/ 0 h 715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5004" h="715992">
                <a:moveTo>
                  <a:pt x="776377" y="0"/>
                </a:moveTo>
                <a:lnTo>
                  <a:pt x="439947" y="0"/>
                </a:lnTo>
                <a:lnTo>
                  <a:pt x="0" y="715992"/>
                </a:lnTo>
                <a:lnTo>
                  <a:pt x="785004" y="715992"/>
                </a:lnTo>
                <a:lnTo>
                  <a:pt x="776377" y="0"/>
                </a:lnTo>
                <a:close/>
              </a:path>
            </a:pathLst>
          </a:custGeom>
          <a:solidFill>
            <a:srgbClr val="BEB8AE"/>
          </a:solidFill>
          <a:ln>
            <a:noFill/>
          </a:ln>
        </p:spPr>
        <p:style>
          <a:lnRef idx="2">
            <a:srgbClr val="09BCED">
              <a:shade val="50000"/>
            </a:srgbClr>
          </a:lnRef>
          <a:fillRef idx="1">
            <a:srgbClr val="09BCED"/>
          </a:fillRef>
          <a:effectRef idx="0">
            <a:srgbClr val="09BCED"/>
          </a:effectRef>
          <a:fontRef idx="minor">
            <a:sysClr val="window" lastClr="FFFFFF"/>
          </a:fontRef>
        </p:style>
        <p:txBody>
          <a:bodyPr lIns="180000" tIns="0" rIns="0" bIns="72000" rtlCol="0" anchor="b" anchorCtr="0">
            <a:normAutofit/>
          </a:bodyPr>
          <a:p>
            <a:r>
              <a:rPr lang="en-US" altLang="zh-CN" sz="2000" dirty="0">
                <a:solidFill>
                  <a:sysClr val="window" lastClr="FFFFFF"/>
                </a:solidFill>
                <a:sym typeface="Arial" panose="020B0604020202020204" pitchFamily="34" charset="0"/>
              </a:rPr>
              <a:t>02</a:t>
            </a:r>
            <a:endParaRPr lang="zh-CN" altLang="en-US" sz="2000" dirty="0">
              <a:solidFill>
                <a:sysClr val="window" lastClr="FFFFFF"/>
              </a:solidFill>
              <a:sym typeface="Arial" panose="020B0604020202020204" pitchFamily="34" charset="0"/>
            </a:endParaRPr>
          </a:p>
        </p:txBody>
      </p:sp>
      <p:sp>
        <p:nvSpPr>
          <p:cNvPr id="4" name="圆角矩形 3"/>
          <p:cNvSpPr/>
          <p:nvPr>
            <p:custDataLst>
              <p:tags r:id="rId8"/>
            </p:custDataLst>
          </p:nvPr>
        </p:nvSpPr>
        <p:spPr>
          <a:xfrm>
            <a:off x="1104780" y="4158576"/>
            <a:ext cx="3774905" cy="1388880"/>
          </a:xfrm>
          <a:prstGeom prst="roundRect">
            <a:avLst>
              <a:gd name="adj" fmla="val 4648"/>
            </a:avLst>
          </a:prstGeom>
          <a:solidFill>
            <a:srgbClr val="27CED7"/>
          </a:solidFill>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solidFill>
                <a:sysClr val="windowText" lastClr="000000"/>
              </a:solidFill>
              <a:sym typeface="Arial" panose="020B0604020202020204" pitchFamily="34" charset="0"/>
            </a:endParaRPr>
          </a:p>
        </p:txBody>
      </p:sp>
      <p:sp>
        <p:nvSpPr>
          <p:cNvPr id="24" name="圆角矩形 23"/>
          <p:cNvSpPr/>
          <p:nvPr>
            <p:custDataLst>
              <p:tags r:id="rId9"/>
            </p:custDataLst>
          </p:nvPr>
        </p:nvSpPr>
        <p:spPr>
          <a:xfrm>
            <a:off x="1235637" y="4271595"/>
            <a:ext cx="3513191" cy="1162843"/>
          </a:xfrm>
          <a:prstGeom prst="roundRect">
            <a:avLst>
              <a:gd name="adj" fmla="val 4648"/>
            </a:avLst>
          </a:prstGeom>
          <a:solidFill>
            <a:sysClr val="window" lastClr="FFFFFF"/>
          </a:solidFill>
          <a:ln>
            <a:noFill/>
          </a:ln>
        </p:spPr>
        <p:style>
          <a:lnRef idx="2">
            <a:srgbClr val="09BCED">
              <a:shade val="50000"/>
            </a:srgbClr>
          </a:lnRef>
          <a:fillRef idx="1">
            <a:srgbClr val="09BCED"/>
          </a:fillRef>
          <a:effectRef idx="0">
            <a:srgbClr val="09BCED"/>
          </a:effectRef>
          <a:fontRef idx="minor">
            <a:sysClr val="window" lastClr="FFFFFF"/>
          </a:fontRef>
        </p:style>
        <p:txBody>
          <a:bodyPr lIns="72000" tIns="0" rIns="432000" bIns="0" rtlCol="0" anchor="ctr">
            <a:normAutofit/>
          </a:bodyPr>
          <a:p>
            <a:r>
              <a:rPr lang="zh-CN" altLang="en-US" sz="2400" dirty="0">
                <a:solidFill>
                  <a:sysClr val="windowText" lastClr="0000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 科学研究</a:t>
            </a:r>
            <a:endParaRPr lang="zh-CN" altLang="en-US" sz="2400" dirty="0">
              <a:solidFill>
                <a:sysClr val="windowText" lastClr="0000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5" name="任意多边形 24"/>
          <p:cNvSpPr/>
          <p:nvPr>
            <p:custDataLst>
              <p:tags r:id="rId10"/>
            </p:custDataLst>
          </p:nvPr>
        </p:nvSpPr>
        <p:spPr>
          <a:xfrm>
            <a:off x="3759242" y="4468336"/>
            <a:ext cx="1100622" cy="1003863"/>
          </a:xfrm>
          <a:custGeom>
            <a:avLst/>
            <a:gdLst>
              <a:gd name="connsiteX0" fmla="*/ 776377 w 785004"/>
              <a:gd name="connsiteY0" fmla="*/ 0 h 715992"/>
              <a:gd name="connsiteX1" fmla="*/ 439947 w 785004"/>
              <a:gd name="connsiteY1" fmla="*/ 0 h 715992"/>
              <a:gd name="connsiteX2" fmla="*/ 0 w 785004"/>
              <a:gd name="connsiteY2" fmla="*/ 715992 h 715992"/>
              <a:gd name="connsiteX3" fmla="*/ 785004 w 785004"/>
              <a:gd name="connsiteY3" fmla="*/ 715992 h 715992"/>
              <a:gd name="connsiteX4" fmla="*/ 776377 w 785004"/>
              <a:gd name="connsiteY4" fmla="*/ 0 h 715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5004" h="715992">
                <a:moveTo>
                  <a:pt x="776377" y="0"/>
                </a:moveTo>
                <a:lnTo>
                  <a:pt x="439947" y="0"/>
                </a:lnTo>
                <a:lnTo>
                  <a:pt x="0" y="715992"/>
                </a:lnTo>
                <a:lnTo>
                  <a:pt x="785004" y="715992"/>
                </a:lnTo>
                <a:lnTo>
                  <a:pt x="776377" y="0"/>
                </a:lnTo>
                <a:close/>
              </a:path>
            </a:pathLst>
          </a:custGeom>
          <a:solidFill>
            <a:srgbClr val="27CED7"/>
          </a:solidFill>
          <a:ln>
            <a:noFill/>
          </a:ln>
        </p:spPr>
        <p:style>
          <a:lnRef idx="2">
            <a:srgbClr val="09BCED">
              <a:shade val="50000"/>
            </a:srgbClr>
          </a:lnRef>
          <a:fillRef idx="1">
            <a:srgbClr val="09BCED"/>
          </a:fillRef>
          <a:effectRef idx="0">
            <a:srgbClr val="09BCED"/>
          </a:effectRef>
          <a:fontRef idx="minor">
            <a:sysClr val="window" lastClr="FFFFFF"/>
          </a:fontRef>
        </p:style>
        <p:txBody>
          <a:bodyPr lIns="216000" tIns="0" rIns="0" bIns="72000" rtlCol="0" anchor="b" anchorCtr="0">
            <a:normAutofit/>
          </a:bodyPr>
          <a:p>
            <a:pPr algn="ctr"/>
            <a:r>
              <a:rPr lang="en-US" altLang="zh-CN" sz="2000" dirty="0">
                <a:solidFill>
                  <a:sysClr val="window" lastClr="FFFFFF"/>
                </a:solidFill>
                <a:sym typeface="Arial" panose="020B0604020202020204" pitchFamily="34" charset="0"/>
              </a:rPr>
              <a:t>03</a:t>
            </a:r>
            <a:endParaRPr lang="zh-CN" altLang="en-US" sz="2000" dirty="0">
              <a:solidFill>
                <a:sysClr val="window" lastClr="FFFFFF"/>
              </a:solidFill>
              <a:sym typeface="Arial" panose="020B0604020202020204" pitchFamily="34" charset="0"/>
            </a:endParaRPr>
          </a:p>
        </p:txBody>
      </p:sp>
      <p:sp>
        <p:nvSpPr>
          <p:cNvPr id="27" name="圆角矩形 26"/>
          <p:cNvSpPr/>
          <p:nvPr>
            <p:custDataLst>
              <p:tags r:id="rId11"/>
            </p:custDataLst>
          </p:nvPr>
        </p:nvSpPr>
        <p:spPr>
          <a:xfrm flipH="1">
            <a:off x="6698665" y="4083319"/>
            <a:ext cx="3774905" cy="1388880"/>
          </a:xfrm>
          <a:prstGeom prst="roundRect">
            <a:avLst>
              <a:gd name="adj" fmla="val 4648"/>
            </a:avLst>
          </a:prstGeom>
          <a:solidFill>
            <a:srgbClr val="42BA97"/>
          </a:solidFill>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solidFill>
                <a:sysClr val="windowText" lastClr="000000"/>
              </a:solidFill>
              <a:sym typeface="Arial" panose="020B0604020202020204" pitchFamily="34" charset="0"/>
            </a:endParaRPr>
          </a:p>
        </p:txBody>
      </p:sp>
      <p:sp>
        <p:nvSpPr>
          <p:cNvPr id="28" name="圆角矩形 27"/>
          <p:cNvSpPr/>
          <p:nvPr>
            <p:custDataLst>
              <p:tags r:id="rId12"/>
            </p:custDataLst>
          </p:nvPr>
        </p:nvSpPr>
        <p:spPr>
          <a:xfrm flipH="1">
            <a:off x="7221855" y="4196080"/>
            <a:ext cx="3121025" cy="1162685"/>
          </a:xfrm>
          <a:prstGeom prst="roundRect">
            <a:avLst>
              <a:gd name="adj" fmla="val 4648"/>
            </a:avLst>
          </a:prstGeom>
          <a:solidFill>
            <a:sysClr val="window" lastClr="FFFFFF"/>
          </a:solidFill>
          <a:ln>
            <a:noFill/>
          </a:ln>
        </p:spPr>
        <p:style>
          <a:lnRef idx="2">
            <a:srgbClr val="09BCED">
              <a:shade val="50000"/>
            </a:srgbClr>
          </a:lnRef>
          <a:fillRef idx="1">
            <a:srgbClr val="09BCED"/>
          </a:fillRef>
          <a:effectRef idx="0">
            <a:srgbClr val="09BCED"/>
          </a:effectRef>
          <a:fontRef idx="minor">
            <a:sysClr val="window" lastClr="FFFFFF"/>
          </a:fontRef>
        </p:style>
        <p:txBody>
          <a:bodyPr lIns="360000" tIns="0" rIns="72000" bIns="0" rtlCol="0" anchor="ctr">
            <a:normAutofit/>
          </a:bodyPr>
          <a:p>
            <a:pPr algn="r"/>
            <a:r>
              <a:rPr lang="zh-CN" altLang="en-US" sz="2400" dirty="0">
                <a:solidFill>
                  <a:sysClr val="windowText" lastClr="0000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 预防和社区卫生服务</a:t>
            </a:r>
            <a:endParaRPr lang="zh-CN" altLang="en-US" sz="2400" dirty="0">
              <a:solidFill>
                <a:sysClr val="windowText" lastClr="0000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5" name="任意多边形 4"/>
          <p:cNvSpPr/>
          <p:nvPr>
            <p:custDataLst>
              <p:tags r:id="rId13"/>
            </p:custDataLst>
          </p:nvPr>
        </p:nvSpPr>
        <p:spPr>
          <a:xfrm flipH="1">
            <a:off x="6718486" y="4393079"/>
            <a:ext cx="1100622" cy="1003863"/>
          </a:xfrm>
          <a:custGeom>
            <a:avLst/>
            <a:gdLst>
              <a:gd name="connsiteX0" fmla="*/ 776377 w 785004"/>
              <a:gd name="connsiteY0" fmla="*/ 0 h 715992"/>
              <a:gd name="connsiteX1" fmla="*/ 439947 w 785004"/>
              <a:gd name="connsiteY1" fmla="*/ 0 h 715992"/>
              <a:gd name="connsiteX2" fmla="*/ 0 w 785004"/>
              <a:gd name="connsiteY2" fmla="*/ 715992 h 715992"/>
              <a:gd name="connsiteX3" fmla="*/ 785004 w 785004"/>
              <a:gd name="connsiteY3" fmla="*/ 715992 h 715992"/>
              <a:gd name="connsiteX4" fmla="*/ 776377 w 785004"/>
              <a:gd name="connsiteY4" fmla="*/ 0 h 715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5004" h="715992">
                <a:moveTo>
                  <a:pt x="776377" y="0"/>
                </a:moveTo>
                <a:lnTo>
                  <a:pt x="439947" y="0"/>
                </a:lnTo>
                <a:lnTo>
                  <a:pt x="0" y="715992"/>
                </a:lnTo>
                <a:lnTo>
                  <a:pt x="785004" y="715992"/>
                </a:lnTo>
                <a:lnTo>
                  <a:pt x="776377" y="0"/>
                </a:lnTo>
                <a:close/>
              </a:path>
            </a:pathLst>
          </a:custGeom>
          <a:solidFill>
            <a:srgbClr val="42BA97"/>
          </a:solidFill>
          <a:ln>
            <a:noFill/>
          </a:ln>
        </p:spPr>
        <p:style>
          <a:lnRef idx="2">
            <a:srgbClr val="09BCED">
              <a:shade val="50000"/>
            </a:srgbClr>
          </a:lnRef>
          <a:fillRef idx="1">
            <a:srgbClr val="09BCED"/>
          </a:fillRef>
          <a:effectRef idx="0">
            <a:srgbClr val="09BCED"/>
          </a:effectRef>
          <a:fontRef idx="minor">
            <a:sysClr val="window" lastClr="FFFFFF"/>
          </a:fontRef>
        </p:style>
        <p:txBody>
          <a:bodyPr lIns="180000" tIns="0" rIns="0" bIns="72000" rtlCol="0" anchor="b" anchorCtr="0">
            <a:normAutofit/>
          </a:bodyPr>
          <a:p>
            <a:r>
              <a:rPr lang="en-US" altLang="zh-CN" sz="2000" dirty="0">
                <a:solidFill>
                  <a:sysClr val="window" lastClr="FFFFFF"/>
                </a:solidFill>
                <a:sym typeface="Arial" panose="020B0604020202020204" pitchFamily="34" charset="0"/>
              </a:rPr>
              <a:t>04</a:t>
            </a:r>
            <a:endParaRPr lang="zh-CN" altLang="en-US" sz="2000" dirty="0">
              <a:solidFill>
                <a:sysClr val="window" lastClr="FFFFFF"/>
              </a:solidFill>
              <a:sym typeface="Arial" panose="020B0604020202020204" pitchFamily="34" charset="0"/>
            </a:endParaRPr>
          </a:p>
        </p:txBody>
      </p:sp>
      <p:sp>
        <p:nvSpPr>
          <p:cNvPr id="6" name="文本框 5"/>
          <p:cNvSpPr txBox="1"/>
          <p:nvPr/>
        </p:nvSpPr>
        <p:spPr>
          <a:xfrm>
            <a:off x="3759200" y="6021070"/>
            <a:ext cx="5038090" cy="306705"/>
          </a:xfrm>
          <a:prstGeom prst="rect">
            <a:avLst/>
          </a:prstGeom>
          <a:noFill/>
        </p:spPr>
        <p:txBody>
          <a:bodyPr wrap="square" rtlCol="0">
            <a:spAutoFit/>
          </a:bodyPr>
          <a:p>
            <a:r>
              <a:rPr lang="zh-CN" altLang="en-US">
                <a:solidFill>
                  <a:schemeClr val="tx1"/>
                </a:solidFill>
                <a:latin typeface="微软雅黑" panose="020B0503020204020204" charset="-122"/>
                <a:ea typeface="微软雅黑" panose="020B0503020204020204" charset="-122"/>
              </a:rPr>
              <a:t>以上四项功能并不是孤立的，而是相互联系、相辅相成的。</a:t>
            </a:r>
            <a:endParaRPr lang="zh-CN" altLang="en-US">
              <a:solidFill>
                <a:schemeClr val="tx1"/>
              </a:solidFill>
              <a:latin typeface="微软雅黑" panose="020B0503020204020204" charset="-122"/>
              <a:ea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231407"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二、医院的类型与分级</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4340" name="内容占位符 3"/>
          <p:cNvSpPr>
            <a:spLocks noGrp="1"/>
          </p:cNvSpPr>
          <p:nvPr>
            <p:ph idx="4294967295"/>
          </p:nvPr>
        </p:nvSpPr>
        <p:spPr>
          <a:xfrm>
            <a:off x="623570" y="908685"/>
            <a:ext cx="11363960" cy="572135"/>
          </a:xfrm>
        </p:spPr>
        <p:txBody>
          <a:bodyPr vert="horz" wrap="square" lIns="121920" tIns="60960" rIns="121920" bIns="60960" anchor="t" anchorCtr="0">
            <a:noAutofit/>
          </a:bodyPr>
          <a:p>
            <a:pPr marL="0" indent="0" algn="just">
              <a:lnSpc>
                <a:spcPct val="150000"/>
              </a:lnSpc>
              <a:buSzPct val="95000"/>
              <a:buNone/>
            </a:pPr>
            <a:r>
              <a:rPr lang="zh-CN" altLang="en-US" sz="2400" dirty="0">
                <a:latin typeface="微软雅黑" panose="020B0503020204020204" charset="-122"/>
                <a:ea typeface="微软雅黑" panose="020B0503020204020204" charset="-122"/>
                <a:cs typeface="微软雅黑" panose="020B0503020204020204" charset="-122"/>
              </a:rPr>
              <a:t>（一）医院的分类</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40" name="矩形: 剪去单角 39"/>
          <p:cNvSpPr/>
          <p:nvPr>
            <p:custDataLst>
              <p:tags r:id="rId2"/>
            </p:custDataLst>
          </p:nvPr>
        </p:nvSpPr>
        <p:spPr>
          <a:xfrm flipV="1">
            <a:off x="4496503" y="2098463"/>
            <a:ext cx="3252758" cy="1921510"/>
          </a:xfrm>
          <a:prstGeom prst="snip1Rect">
            <a:avLst>
              <a:gd name="adj" fmla="val 1702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1" name="等腰三角形 40"/>
          <p:cNvSpPr/>
          <p:nvPr>
            <p:custDataLst>
              <p:tags r:id="rId3"/>
            </p:custDataLst>
          </p:nvPr>
        </p:nvSpPr>
        <p:spPr>
          <a:xfrm rot="5400000">
            <a:off x="7417112" y="3687826"/>
            <a:ext cx="325967" cy="338327"/>
          </a:xfrm>
          <a:prstGeom prst="triangle">
            <a:avLst>
              <a:gd name="adj" fmla="val 0"/>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2" name="椭圆 41"/>
          <p:cNvSpPr/>
          <p:nvPr>
            <p:custDataLst>
              <p:tags r:id="rId4"/>
            </p:custDataLst>
          </p:nvPr>
        </p:nvSpPr>
        <p:spPr>
          <a:xfrm>
            <a:off x="4327169" y="1950297"/>
            <a:ext cx="486033" cy="486033"/>
          </a:xfrm>
          <a:prstGeom prst="ellipse">
            <a:avLst/>
          </a:prstGeom>
          <a:solidFill>
            <a:srgbClr val="8EAADC">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3" name="椭圆 42"/>
          <p:cNvSpPr/>
          <p:nvPr>
            <p:custDataLst>
              <p:tags r:id="rId5"/>
            </p:custDataLst>
          </p:nvPr>
        </p:nvSpPr>
        <p:spPr>
          <a:xfrm>
            <a:off x="4377625" y="2000753"/>
            <a:ext cx="385121" cy="385121"/>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4" name="矩形 43"/>
          <p:cNvSpPr/>
          <p:nvPr>
            <p:custDataLst>
              <p:tags r:id="rId6"/>
            </p:custDataLst>
          </p:nvPr>
        </p:nvSpPr>
        <p:spPr>
          <a:xfrm>
            <a:off x="4762746" y="2514646"/>
            <a:ext cx="2711563" cy="1089144"/>
          </a:xfrm>
          <a:prstGeom prst="rect">
            <a:avLst/>
          </a:prstGeom>
        </p:spPr>
        <p:txBody>
          <a:bodyPr wrap="square">
            <a:normAutofit/>
          </a:bodyPr>
          <a:p>
            <a:pPr algn="ctr">
              <a:lnSpc>
                <a:spcPct val="120000"/>
              </a:lnSpc>
            </a:pPr>
            <a:r>
              <a:rPr lang="zh-CN" altLang="en-US" sz="24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2. 按地区划分　</a:t>
            </a:r>
            <a:endParaRPr lang="zh-CN" altLang="en-US" sz="24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7"/>
            </p:custDataLst>
          </p:nvPr>
        </p:nvSpPr>
        <p:spPr>
          <a:xfrm>
            <a:off x="4412930" y="201143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1" name="矩形: 剪去单角 50"/>
          <p:cNvSpPr/>
          <p:nvPr>
            <p:custDataLst>
              <p:tags r:id="rId8"/>
            </p:custDataLst>
          </p:nvPr>
        </p:nvSpPr>
        <p:spPr>
          <a:xfrm flipV="1">
            <a:off x="2431194" y="4346363"/>
            <a:ext cx="3252758" cy="1921510"/>
          </a:xfrm>
          <a:prstGeom prst="snip1Rect">
            <a:avLst>
              <a:gd name="adj" fmla="val 1702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 name="等腰三角形 51"/>
          <p:cNvSpPr/>
          <p:nvPr>
            <p:custDataLst>
              <p:tags r:id="rId9"/>
            </p:custDataLst>
          </p:nvPr>
        </p:nvSpPr>
        <p:spPr>
          <a:xfrm rot="5400000">
            <a:off x="5351803" y="5935726"/>
            <a:ext cx="325967" cy="338327"/>
          </a:xfrm>
          <a:prstGeom prst="triangle">
            <a:avLst>
              <a:gd name="adj" fmla="val 0"/>
            </a:avLst>
          </a:prstGeom>
          <a:solidFill>
            <a:srgbClr val="7AC2C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8" name="椭圆 7"/>
          <p:cNvSpPr/>
          <p:nvPr>
            <p:custDataLst>
              <p:tags r:id="rId10"/>
            </p:custDataLst>
          </p:nvPr>
        </p:nvSpPr>
        <p:spPr>
          <a:xfrm>
            <a:off x="2261860" y="4198197"/>
            <a:ext cx="486033" cy="486033"/>
          </a:xfrm>
          <a:prstGeom prst="ellipse">
            <a:avLst/>
          </a:prstGeom>
          <a:solidFill>
            <a:srgbClr val="7AC2C7">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custDataLst>
              <p:tags r:id="rId11"/>
            </p:custDataLst>
          </p:nvPr>
        </p:nvSpPr>
        <p:spPr>
          <a:xfrm>
            <a:off x="2312316" y="4248653"/>
            <a:ext cx="385121" cy="385121"/>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12"/>
            </p:custDataLst>
          </p:nvPr>
        </p:nvSpPr>
        <p:spPr>
          <a:xfrm>
            <a:off x="2697437" y="4762546"/>
            <a:ext cx="2711563" cy="1089144"/>
          </a:xfrm>
          <a:prstGeom prst="rect">
            <a:avLst/>
          </a:prstGeom>
        </p:spPr>
        <p:txBody>
          <a:bodyPr wrap="square">
            <a:normAutofit/>
          </a:bodyPr>
          <a:p>
            <a:pPr algn="ctr">
              <a:lnSpc>
                <a:spcPct val="120000"/>
              </a:lnSpc>
            </a:pPr>
            <a:r>
              <a:rPr lang="zh-CN" altLang="en-US" sz="24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4. 按所有制划分　</a:t>
            </a:r>
            <a:endParaRPr lang="zh-CN" altLang="en-US" sz="24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9" name="矩形 28"/>
          <p:cNvSpPr/>
          <p:nvPr>
            <p:custDataLst>
              <p:tags r:id="rId13"/>
            </p:custDataLst>
          </p:nvPr>
        </p:nvSpPr>
        <p:spPr>
          <a:xfrm>
            <a:off x="2347621" y="425933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D</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5" name="矩形: 剪去单角 44"/>
          <p:cNvSpPr/>
          <p:nvPr>
            <p:custDataLst>
              <p:tags r:id="rId14"/>
            </p:custDataLst>
          </p:nvPr>
        </p:nvSpPr>
        <p:spPr>
          <a:xfrm flipV="1">
            <a:off x="8272857" y="2098463"/>
            <a:ext cx="3252758" cy="1921510"/>
          </a:xfrm>
          <a:prstGeom prst="snip1Rect">
            <a:avLst>
              <a:gd name="adj" fmla="val 1702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等腰三角形 10"/>
          <p:cNvSpPr/>
          <p:nvPr>
            <p:custDataLst>
              <p:tags r:id="rId15"/>
            </p:custDataLst>
          </p:nvPr>
        </p:nvSpPr>
        <p:spPr>
          <a:xfrm rot="5400000">
            <a:off x="11193466" y="3687826"/>
            <a:ext cx="325967" cy="338327"/>
          </a:xfrm>
          <a:prstGeom prst="triangle">
            <a:avLst>
              <a:gd name="adj" fmla="val 0"/>
            </a:avLst>
          </a:prstGeom>
          <a:solidFill>
            <a:srgbClr val="79B6D3">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7" name="椭圆 46"/>
          <p:cNvSpPr/>
          <p:nvPr>
            <p:custDataLst>
              <p:tags r:id="rId16"/>
            </p:custDataLst>
          </p:nvPr>
        </p:nvSpPr>
        <p:spPr>
          <a:xfrm>
            <a:off x="8103523" y="1950297"/>
            <a:ext cx="486033" cy="486033"/>
          </a:xfrm>
          <a:prstGeom prst="ellipse">
            <a:avLst/>
          </a:prstGeom>
          <a:solidFill>
            <a:srgbClr val="79B6D3">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17"/>
            </p:custDataLst>
          </p:nvPr>
        </p:nvSpPr>
        <p:spPr>
          <a:xfrm>
            <a:off x="8153979" y="2000753"/>
            <a:ext cx="385121" cy="385121"/>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0" name="矩形 49"/>
          <p:cNvSpPr/>
          <p:nvPr>
            <p:custDataLst>
              <p:tags r:id="rId18"/>
            </p:custDataLst>
          </p:nvPr>
        </p:nvSpPr>
        <p:spPr>
          <a:xfrm>
            <a:off x="8539100" y="2514646"/>
            <a:ext cx="2711563" cy="1089144"/>
          </a:xfrm>
          <a:prstGeom prst="rect">
            <a:avLst/>
          </a:prstGeom>
        </p:spPr>
        <p:txBody>
          <a:bodyPr wrap="square">
            <a:normAutofit/>
          </a:bodyPr>
          <a:p>
            <a:pPr algn="ctr">
              <a:lnSpc>
                <a:spcPct val="120000"/>
              </a:lnSpc>
            </a:pPr>
            <a:r>
              <a:rPr lang="zh-CN" altLang="en-US" sz="24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3. 按特定任务</a:t>
            </a:r>
            <a:endParaRPr lang="zh-CN" altLang="en-US" sz="24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24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划分</a:t>
            </a:r>
            <a:endParaRPr lang="zh-CN" altLang="en-US" sz="24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0" name="矩形 29"/>
          <p:cNvSpPr/>
          <p:nvPr>
            <p:custDataLst>
              <p:tags r:id="rId19"/>
            </p:custDataLst>
          </p:nvPr>
        </p:nvSpPr>
        <p:spPr>
          <a:xfrm>
            <a:off x="8189284" y="201143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4" name="矩形: 剪去单角 33"/>
          <p:cNvSpPr/>
          <p:nvPr>
            <p:custDataLst>
              <p:tags r:id="rId20"/>
            </p:custDataLst>
          </p:nvPr>
        </p:nvSpPr>
        <p:spPr>
          <a:xfrm flipV="1">
            <a:off x="720149" y="2098463"/>
            <a:ext cx="3252758" cy="1921510"/>
          </a:xfrm>
          <a:prstGeom prst="snip1Rect">
            <a:avLst>
              <a:gd name="adj" fmla="val 1702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5" name="等腰三角形 34"/>
          <p:cNvSpPr/>
          <p:nvPr>
            <p:custDataLst>
              <p:tags r:id="rId21"/>
            </p:custDataLst>
          </p:nvPr>
        </p:nvSpPr>
        <p:spPr>
          <a:xfrm rot="5400000">
            <a:off x="3640758" y="3687826"/>
            <a:ext cx="325967" cy="338327"/>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6" name="椭圆 35"/>
          <p:cNvSpPr/>
          <p:nvPr>
            <p:custDataLst>
              <p:tags r:id="rId22"/>
            </p:custDataLst>
          </p:nvPr>
        </p:nvSpPr>
        <p:spPr>
          <a:xfrm>
            <a:off x="550815" y="1950297"/>
            <a:ext cx="486033" cy="486033"/>
          </a:xfrm>
          <a:prstGeom prst="ellipse">
            <a:avLst/>
          </a:prstGeom>
          <a:solidFill>
            <a:srgbClr val="8590CA">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7" name="椭圆 36"/>
          <p:cNvSpPr/>
          <p:nvPr>
            <p:custDataLst>
              <p:tags r:id="rId23"/>
            </p:custDataLst>
          </p:nvPr>
        </p:nvSpPr>
        <p:spPr>
          <a:xfrm>
            <a:off x="601271" y="2000753"/>
            <a:ext cx="385121" cy="385121"/>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8" name="矩形 37"/>
          <p:cNvSpPr/>
          <p:nvPr>
            <p:custDataLst>
              <p:tags r:id="rId24"/>
            </p:custDataLst>
          </p:nvPr>
        </p:nvSpPr>
        <p:spPr>
          <a:xfrm>
            <a:off x="986392" y="2514646"/>
            <a:ext cx="2711563" cy="1089144"/>
          </a:xfrm>
          <a:prstGeom prst="rect">
            <a:avLst/>
          </a:prstGeom>
        </p:spPr>
        <p:txBody>
          <a:bodyPr wrap="square">
            <a:normAutofit/>
          </a:bodyPr>
          <a:p>
            <a:pPr algn="ctr">
              <a:lnSpc>
                <a:spcPct val="120000"/>
              </a:lnSpc>
            </a:pPr>
            <a:r>
              <a:rPr lang="zh-CN" altLang="en-US" sz="24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1. 按收治范围划分</a:t>
            </a:r>
            <a:endParaRPr lang="zh-CN" altLang="en-US" sz="24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1" name="矩形 30"/>
          <p:cNvSpPr/>
          <p:nvPr>
            <p:custDataLst>
              <p:tags r:id="rId25"/>
            </p:custDataLst>
          </p:nvPr>
        </p:nvSpPr>
        <p:spPr>
          <a:xfrm>
            <a:off x="636576" y="201143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3" name="矩形: 剪去单角 55"/>
          <p:cNvSpPr/>
          <p:nvPr>
            <p:custDataLst>
              <p:tags r:id="rId26"/>
            </p:custDataLst>
          </p:nvPr>
        </p:nvSpPr>
        <p:spPr>
          <a:xfrm flipV="1">
            <a:off x="6207548" y="4346363"/>
            <a:ext cx="3252758" cy="1921510"/>
          </a:xfrm>
          <a:prstGeom prst="snip1Rect">
            <a:avLst>
              <a:gd name="adj" fmla="val 17020"/>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 name="等腰三角形 56"/>
          <p:cNvSpPr/>
          <p:nvPr>
            <p:custDataLst>
              <p:tags r:id="rId27"/>
            </p:custDataLst>
          </p:nvPr>
        </p:nvSpPr>
        <p:spPr>
          <a:xfrm rot="5400000">
            <a:off x="9128157" y="5935726"/>
            <a:ext cx="325967" cy="338327"/>
          </a:xfrm>
          <a:prstGeom prst="triangle">
            <a:avLst>
              <a:gd name="adj" fmla="val 0"/>
            </a:avLst>
          </a:prstGeom>
          <a:solidFill>
            <a:srgbClr val="6BC0A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58" name="椭圆 57"/>
          <p:cNvSpPr/>
          <p:nvPr>
            <p:custDataLst>
              <p:tags r:id="rId28"/>
            </p:custDataLst>
          </p:nvPr>
        </p:nvSpPr>
        <p:spPr>
          <a:xfrm>
            <a:off x="6038214" y="4198197"/>
            <a:ext cx="486033" cy="486033"/>
          </a:xfrm>
          <a:prstGeom prst="ellipse">
            <a:avLst/>
          </a:prstGeom>
          <a:solidFill>
            <a:srgbClr val="6BC0A7">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4" name="椭圆 13"/>
          <p:cNvSpPr/>
          <p:nvPr>
            <p:custDataLst>
              <p:tags r:id="rId29"/>
            </p:custDataLst>
          </p:nvPr>
        </p:nvSpPr>
        <p:spPr>
          <a:xfrm>
            <a:off x="6088670" y="4248653"/>
            <a:ext cx="385121" cy="385121"/>
          </a:xfrm>
          <a:prstGeom prst="ellipse">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30"/>
            </p:custDataLst>
          </p:nvPr>
        </p:nvSpPr>
        <p:spPr>
          <a:xfrm>
            <a:off x="6473791" y="4762546"/>
            <a:ext cx="2711563" cy="1089144"/>
          </a:xfrm>
          <a:prstGeom prst="rect">
            <a:avLst/>
          </a:prstGeom>
        </p:spPr>
        <p:txBody>
          <a:bodyPr wrap="square">
            <a:normAutofit/>
          </a:bodyPr>
          <a:p>
            <a:pPr algn="ctr">
              <a:lnSpc>
                <a:spcPct val="120000"/>
              </a:lnSpc>
            </a:pPr>
            <a:r>
              <a:rPr lang="zh-CN" altLang="en-US" sz="24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5. 按经营目的</a:t>
            </a:r>
            <a:endParaRPr lang="zh-CN" altLang="en-US" sz="24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24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划分</a:t>
            </a:r>
            <a:endParaRPr lang="zh-CN" altLang="en-US" sz="24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2" name="矩形 31"/>
          <p:cNvSpPr/>
          <p:nvPr>
            <p:custDataLst>
              <p:tags r:id="rId31"/>
            </p:custDataLst>
          </p:nvPr>
        </p:nvSpPr>
        <p:spPr>
          <a:xfrm>
            <a:off x="6123975" y="425933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E</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231407"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二、医院的类型与分级</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4340" name="内容占位符 3"/>
          <p:cNvSpPr>
            <a:spLocks noGrp="1"/>
          </p:cNvSpPr>
          <p:nvPr>
            <p:ph idx="4294967295"/>
          </p:nvPr>
        </p:nvSpPr>
        <p:spPr>
          <a:xfrm>
            <a:off x="695325" y="1196975"/>
            <a:ext cx="11363960" cy="572135"/>
          </a:xfrm>
        </p:spPr>
        <p:txBody>
          <a:bodyPr vert="horz" wrap="square" lIns="121920" tIns="60960" rIns="121920" bIns="60960" anchor="t" anchorCtr="0">
            <a:noAutofit/>
          </a:bodyPr>
          <a:p>
            <a:pPr marL="0" indent="0" algn="just">
              <a:lnSpc>
                <a:spcPct val="150000"/>
              </a:lnSpc>
              <a:buSzPct val="95000"/>
              <a:buNone/>
            </a:pPr>
            <a:r>
              <a:rPr lang="zh-CN" altLang="en-US" sz="2400" dirty="0">
                <a:latin typeface="微软雅黑" panose="020B0503020204020204" charset="-122"/>
                <a:ea typeface="微软雅黑" panose="020B0503020204020204" charset="-122"/>
                <a:cs typeface="微软雅黑" panose="020B0503020204020204" charset="-122"/>
              </a:rPr>
              <a:t>1. 按收治范围划分　可分为综合医院、专科医院等。</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3" name="矩形 2"/>
          <p:cNvSpPr/>
          <p:nvPr>
            <p:custDataLst>
              <p:tags r:id="rId2"/>
            </p:custDataLst>
          </p:nvPr>
        </p:nvSpPr>
        <p:spPr>
          <a:xfrm>
            <a:off x="895985" y="2512695"/>
            <a:ext cx="1064895" cy="11074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2" name="文本框 1"/>
          <p:cNvSpPr txBox="1"/>
          <p:nvPr>
            <p:custDataLst>
              <p:tags r:id="rId3"/>
            </p:custDataLst>
          </p:nvPr>
        </p:nvSpPr>
        <p:spPr>
          <a:xfrm>
            <a:off x="2113280" y="2661920"/>
            <a:ext cx="9069705" cy="809625"/>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algn="just" fontAlgn="auto">
              <a:lnSpc>
                <a:spcPct val="150000"/>
              </a:lnSpc>
            </a:pPr>
            <a:r>
              <a:rPr lang="zh-CN" altLang="en-US" sz="1800" b="1" spc="100" dirty="0">
                <a:solidFill>
                  <a:srgbClr val="0070C0"/>
                </a:solidFill>
                <a:uFillTx/>
                <a:latin typeface="Arial" panose="020B0604020202020204" pitchFamily="34" charset="0"/>
                <a:ea typeface="微软雅黑" panose="020B0503020204020204" charset="-122"/>
              </a:rPr>
              <a:t>（1）综合医院</a:t>
            </a: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rPr>
              <a:t>在各类医院中占较大比例，设有一定数量的病床，分内科、外科、妇科、儿科、眼科、耳鼻喉科等各种专科及药剂科、检验科、放射科等医技部门，并配有相应的人员和设备。</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4" name="矩形 3"/>
          <p:cNvSpPr/>
          <p:nvPr>
            <p:custDataLst>
              <p:tags r:id="rId4"/>
            </p:custDataLst>
          </p:nvPr>
        </p:nvSpPr>
        <p:spPr>
          <a:xfrm>
            <a:off x="895985" y="4311015"/>
            <a:ext cx="1064895" cy="1107440"/>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8" name="文本框 17"/>
          <p:cNvSpPr txBox="1"/>
          <p:nvPr>
            <p:custDataLst>
              <p:tags r:id="rId5"/>
            </p:custDataLst>
          </p:nvPr>
        </p:nvSpPr>
        <p:spPr>
          <a:xfrm>
            <a:off x="2113280" y="4460240"/>
            <a:ext cx="9069705" cy="809625"/>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just" fontAlgn="auto">
              <a:lnSpc>
                <a:spcPct val="120000"/>
              </a:lnSpc>
              <a:buClrTx/>
              <a:buSzTx/>
              <a:buFontTx/>
            </a:pPr>
            <a:r>
              <a:rPr lang="zh-CN" altLang="en-US" sz="1800" b="1" spc="100" dirty="0">
                <a:solidFill>
                  <a:srgbClr val="0070C0"/>
                </a:solidFill>
                <a:uFillTx/>
                <a:latin typeface="Arial" panose="020B0604020202020204" pitchFamily="34" charset="0"/>
                <a:ea typeface="微软雅黑" panose="020B0503020204020204" charset="-122"/>
                <a:sym typeface="微软雅黑" panose="020B0503020204020204" charset="-122"/>
              </a:rPr>
              <a:t>（2）专科医院</a:t>
            </a: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是防治某些特种疾病的医疗机构，如传染病防治医院、结核病防治医院、精神病防治医院、妇产科医院、口腔医院、肿瘤医院、康复医院和职业病防治医院等。设立专科医院有利于集中人力、物力，发挥技术设备优势。专科医院与综合医院有互补作用。</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5" name="文本框 14"/>
          <p:cNvSpPr txBox="1"/>
          <p:nvPr>
            <p:custDataLst>
              <p:tags r:id="rId6"/>
            </p:custDataLst>
          </p:nvPr>
        </p:nvSpPr>
        <p:spPr>
          <a:xfrm>
            <a:off x="1180465" y="2712720"/>
            <a:ext cx="495935" cy="706755"/>
          </a:xfrm>
          <a:prstGeom prst="rect">
            <a:avLst/>
          </a:prstGeom>
          <a:noFill/>
        </p:spPr>
        <p:txBody>
          <a:bodyPr wrap="square" rtlCol="0">
            <a:normAutofit fontScale="90000"/>
          </a:bodyPr>
          <a:lstStyle/>
          <a:p>
            <a:r>
              <a:rPr lang="en-US" altLang="zh-CN" sz="4000" b="1" dirty="0">
                <a:solidFill>
                  <a:srgbClr val="FFFFFF"/>
                </a:solidFill>
                <a:latin typeface="微软雅黑" panose="020B0503020204020204" charset="-122"/>
                <a:ea typeface="微软雅黑" panose="020B0503020204020204" charset="-122"/>
              </a:rPr>
              <a:t>1</a:t>
            </a:r>
            <a:endParaRPr lang="en-US" altLang="zh-CN" sz="4000" b="1" dirty="0">
              <a:solidFill>
                <a:srgbClr val="FFFFFF"/>
              </a:solidFill>
              <a:latin typeface="微软雅黑" panose="020B0503020204020204" charset="-122"/>
              <a:ea typeface="微软雅黑" panose="020B0503020204020204" charset="-122"/>
            </a:endParaRPr>
          </a:p>
        </p:txBody>
      </p:sp>
      <p:sp>
        <p:nvSpPr>
          <p:cNvPr id="16" name="文本框 15"/>
          <p:cNvSpPr txBox="1"/>
          <p:nvPr>
            <p:custDataLst>
              <p:tags r:id="rId7"/>
            </p:custDataLst>
          </p:nvPr>
        </p:nvSpPr>
        <p:spPr>
          <a:xfrm>
            <a:off x="1180465" y="4511040"/>
            <a:ext cx="495935" cy="706755"/>
          </a:xfrm>
          <a:prstGeom prst="rect">
            <a:avLst/>
          </a:prstGeom>
          <a:noFill/>
        </p:spPr>
        <p:txBody>
          <a:bodyPr wrap="square" rtlCol="0">
            <a:normAutofit fontScale="90000"/>
          </a:bodyPr>
          <a:lstStyle/>
          <a:p>
            <a:r>
              <a:rPr lang="en-US" altLang="zh-CN" sz="4000" b="1">
                <a:solidFill>
                  <a:srgbClr val="FFFFFF"/>
                </a:solidFill>
                <a:latin typeface="微软雅黑" panose="020B0503020204020204" charset="-122"/>
                <a:ea typeface="微软雅黑" panose="020B0503020204020204" charset="-122"/>
              </a:rPr>
              <a:t>2</a:t>
            </a:r>
            <a:endParaRPr lang="en-US" altLang="zh-CN" sz="4000" b="1">
              <a:solidFill>
                <a:srgbClr val="FFFFFF"/>
              </a:solidFill>
              <a:latin typeface="微软雅黑" panose="020B0503020204020204" charset="-122"/>
              <a:ea typeface="微软雅黑" panose="020B050302020402020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231407"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二、医院的类型与分级</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4340" name="内容占位符 3"/>
          <p:cNvSpPr>
            <a:spLocks noGrp="1"/>
          </p:cNvSpPr>
          <p:nvPr>
            <p:ph idx="4294967295"/>
          </p:nvPr>
        </p:nvSpPr>
        <p:spPr>
          <a:xfrm>
            <a:off x="695325" y="1196975"/>
            <a:ext cx="11363960" cy="572135"/>
          </a:xfrm>
        </p:spPr>
        <p:txBody>
          <a:bodyPr vert="horz" wrap="square" lIns="121920" tIns="60960" rIns="121920" bIns="60960" anchor="t" anchorCtr="0">
            <a:noAutofit/>
          </a:bodyPr>
          <a:p>
            <a:pPr marL="0" indent="0" algn="just">
              <a:lnSpc>
                <a:spcPct val="150000"/>
              </a:lnSpc>
              <a:buSzPct val="95000"/>
              <a:buNone/>
            </a:pPr>
            <a:r>
              <a:rPr lang="zh-CN" altLang="en-US" sz="2400" dirty="0">
                <a:latin typeface="微软雅黑" panose="020B0503020204020204" charset="-122"/>
                <a:ea typeface="微软雅黑" panose="020B0503020204020204" charset="-122"/>
                <a:cs typeface="微软雅黑" panose="020B0503020204020204" charset="-122"/>
              </a:rPr>
              <a:t>1. 按收治范围划分　可分为综合医院、专科医院等。</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3" name="矩形 2"/>
          <p:cNvSpPr/>
          <p:nvPr>
            <p:custDataLst>
              <p:tags r:id="rId2"/>
            </p:custDataLst>
          </p:nvPr>
        </p:nvSpPr>
        <p:spPr>
          <a:xfrm>
            <a:off x="895985" y="2512695"/>
            <a:ext cx="1064895" cy="11074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2" name="文本框 1"/>
          <p:cNvSpPr txBox="1"/>
          <p:nvPr>
            <p:custDataLst>
              <p:tags r:id="rId3"/>
            </p:custDataLst>
          </p:nvPr>
        </p:nvSpPr>
        <p:spPr>
          <a:xfrm>
            <a:off x="2113280" y="2661920"/>
            <a:ext cx="9069705" cy="809625"/>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algn="just" fontAlgn="auto">
              <a:lnSpc>
                <a:spcPct val="150000"/>
              </a:lnSpc>
            </a:pPr>
            <a:r>
              <a:rPr lang="zh-CN" altLang="en-US" sz="1800" b="1" spc="100" dirty="0">
                <a:solidFill>
                  <a:srgbClr val="0070C0"/>
                </a:solidFill>
                <a:uFillTx/>
                <a:latin typeface="Arial" panose="020B0604020202020204" pitchFamily="34" charset="0"/>
                <a:ea typeface="微软雅黑" panose="020B0503020204020204" charset="-122"/>
              </a:rPr>
              <a:t>（1）综合医院</a:t>
            </a: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rPr>
              <a:t>在各类医院中占较大比例，设有一定数量的病床，分内科、外科、妇科、儿科、眼科、耳鼻喉科等各种专科及药剂科、检验科、放射科等医技部门，并配有相应的人员和设备。</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4" name="矩形 3"/>
          <p:cNvSpPr/>
          <p:nvPr>
            <p:custDataLst>
              <p:tags r:id="rId4"/>
            </p:custDataLst>
          </p:nvPr>
        </p:nvSpPr>
        <p:spPr>
          <a:xfrm>
            <a:off x="895985" y="4311015"/>
            <a:ext cx="1064895" cy="1107440"/>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8" name="文本框 17"/>
          <p:cNvSpPr txBox="1"/>
          <p:nvPr>
            <p:custDataLst>
              <p:tags r:id="rId5"/>
            </p:custDataLst>
          </p:nvPr>
        </p:nvSpPr>
        <p:spPr>
          <a:xfrm>
            <a:off x="2113280" y="4460240"/>
            <a:ext cx="9069705" cy="809625"/>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just" fontAlgn="auto">
              <a:lnSpc>
                <a:spcPct val="120000"/>
              </a:lnSpc>
              <a:buClrTx/>
              <a:buSzTx/>
              <a:buFontTx/>
            </a:pPr>
            <a:r>
              <a:rPr lang="zh-CN" altLang="en-US" sz="1800" b="1" spc="100" dirty="0">
                <a:solidFill>
                  <a:srgbClr val="0070C0"/>
                </a:solidFill>
                <a:uFillTx/>
                <a:latin typeface="Arial" panose="020B0604020202020204" pitchFamily="34" charset="0"/>
                <a:ea typeface="微软雅黑" panose="020B0503020204020204" charset="-122"/>
                <a:sym typeface="微软雅黑" panose="020B0503020204020204" charset="-122"/>
              </a:rPr>
              <a:t>（2）专科医院</a:t>
            </a: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是防治某些特种疾病的医疗机构，如传染病防治医院、结核病防治医院、精神病防治医院、妇产科医院、口腔医院、肿瘤医院、康复医院和职业病防治医院等。设立专科医院有利于集中人力、物力，发挥技术设备优势。专科医院与综合医院有互补作用。</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5" name="文本框 14"/>
          <p:cNvSpPr txBox="1"/>
          <p:nvPr>
            <p:custDataLst>
              <p:tags r:id="rId6"/>
            </p:custDataLst>
          </p:nvPr>
        </p:nvSpPr>
        <p:spPr>
          <a:xfrm>
            <a:off x="1180465" y="2712720"/>
            <a:ext cx="495935" cy="706755"/>
          </a:xfrm>
          <a:prstGeom prst="rect">
            <a:avLst/>
          </a:prstGeom>
          <a:noFill/>
        </p:spPr>
        <p:txBody>
          <a:bodyPr wrap="square" rtlCol="0">
            <a:normAutofit fontScale="90000"/>
          </a:bodyPr>
          <a:lstStyle/>
          <a:p>
            <a:r>
              <a:rPr lang="en-US" altLang="zh-CN" sz="4000" b="1" dirty="0">
                <a:solidFill>
                  <a:srgbClr val="FFFFFF"/>
                </a:solidFill>
                <a:latin typeface="微软雅黑" panose="020B0503020204020204" charset="-122"/>
                <a:ea typeface="微软雅黑" panose="020B0503020204020204" charset="-122"/>
              </a:rPr>
              <a:t>1</a:t>
            </a:r>
            <a:endParaRPr lang="en-US" altLang="zh-CN" sz="4000" b="1" dirty="0">
              <a:solidFill>
                <a:srgbClr val="FFFFFF"/>
              </a:solidFill>
              <a:latin typeface="微软雅黑" panose="020B0503020204020204" charset="-122"/>
              <a:ea typeface="微软雅黑" panose="020B0503020204020204" charset="-122"/>
            </a:endParaRPr>
          </a:p>
        </p:txBody>
      </p:sp>
      <p:sp>
        <p:nvSpPr>
          <p:cNvPr id="16" name="文本框 15"/>
          <p:cNvSpPr txBox="1"/>
          <p:nvPr>
            <p:custDataLst>
              <p:tags r:id="rId7"/>
            </p:custDataLst>
          </p:nvPr>
        </p:nvSpPr>
        <p:spPr>
          <a:xfrm>
            <a:off x="1180465" y="4511040"/>
            <a:ext cx="495935" cy="706755"/>
          </a:xfrm>
          <a:prstGeom prst="rect">
            <a:avLst/>
          </a:prstGeom>
          <a:noFill/>
        </p:spPr>
        <p:txBody>
          <a:bodyPr wrap="square" rtlCol="0">
            <a:normAutofit fontScale="90000"/>
          </a:bodyPr>
          <a:lstStyle/>
          <a:p>
            <a:r>
              <a:rPr lang="en-US" altLang="zh-CN" sz="4000" b="1">
                <a:solidFill>
                  <a:srgbClr val="FFFFFF"/>
                </a:solidFill>
                <a:latin typeface="微软雅黑" panose="020B0503020204020204" charset="-122"/>
                <a:ea typeface="微软雅黑" panose="020B0503020204020204" charset="-122"/>
              </a:rPr>
              <a:t>2</a:t>
            </a:r>
            <a:endParaRPr lang="en-US" altLang="zh-CN" sz="4000" b="1">
              <a:solidFill>
                <a:srgbClr val="FFFFFF"/>
              </a:solidFill>
              <a:latin typeface="微软雅黑" panose="020B0503020204020204" charset="-122"/>
              <a:ea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231407"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二、医院的类型与分级</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直角三角形 4"/>
          <p:cNvSpPr/>
          <p:nvPr>
            <p:custDataLst>
              <p:tags r:id="rId2"/>
            </p:custDataLst>
          </p:nvPr>
        </p:nvSpPr>
        <p:spPr>
          <a:xfrm rot="16200000" flipH="1" flipV="1">
            <a:off x="10684687" y="3452673"/>
            <a:ext cx="116270" cy="19995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17" name="直角三角形 16"/>
          <p:cNvSpPr/>
          <p:nvPr>
            <p:custDataLst>
              <p:tags r:id="rId3"/>
            </p:custDataLst>
          </p:nvPr>
        </p:nvSpPr>
        <p:spPr>
          <a:xfrm rot="5400000" flipH="1">
            <a:off x="10685140" y="2521632"/>
            <a:ext cx="115362" cy="19995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6" name="任意多边形 5"/>
          <p:cNvSpPr/>
          <p:nvPr>
            <p:custDataLst>
              <p:tags r:id="rId4"/>
            </p:custDataLst>
          </p:nvPr>
        </p:nvSpPr>
        <p:spPr>
          <a:xfrm flipH="1">
            <a:off x="6546219" y="2543423"/>
            <a:ext cx="4194044" cy="1086965"/>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08000" tIns="45720" rIns="1224000" bIns="45720" numCol="1" spcCol="0" rtlCol="0" fromWordArt="0" anchor="ctr" anchorCtr="0" forceAA="0" compatLnSpc="1">
            <a:noAutofit/>
          </a:bodyPr>
          <a:p>
            <a:pPr algn="just"/>
            <a:endParaRPr lang="zh-CN" altLang="en-US" dirty="0">
              <a:solidFill>
                <a:srgbClr val="000000"/>
              </a:solidFill>
              <a:sym typeface="Arial" panose="020B0604020202020204" pitchFamily="34" charset="0"/>
            </a:endParaRPr>
          </a:p>
        </p:txBody>
      </p:sp>
      <p:sp>
        <p:nvSpPr>
          <p:cNvPr id="19" name="任意多边形 18"/>
          <p:cNvSpPr/>
          <p:nvPr>
            <p:custDataLst>
              <p:tags r:id="rId5"/>
            </p:custDataLst>
          </p:nvPr>
        </p:nvSpPr>
        <p:spPr>
          <a:xfrm flipH="1">
            <a:off x="9376428" y="2676730"/>
            <a:ext cx="1466376" cy="820351"/>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3498DB"/>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0" name="任意多边形 19"/>
          <p:cNvSpPr/>
          <p:nvPr>
            <p:custDataLst>
              <p:tags r:id="rId6"/>
            </p:custDataLst>
          </p:nvPr>
        </p:nvSpPr>
        <p:spPr>
          <a:xfrm flipH="1">
            <a:off x="6064263" y="2543423"/>
            <a:ext cx="481956" cy="1086965"/>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2800" dirty="0">
              <a:solidFill>
                <a:sysClr val="window" lastClr="FFFFFF"/>
              </a:solidFill>
              <a:sym typeface="Arial" panose="020B0604020202020204" pitchFamily="34" charset="0"/>
            </a:endParaRPr>
          </a:p>
        </p:txBody>
      </p:sp>
      <p:sp>
        <p:nvSpPr>
          <p:cNvPr id="22" name="直角三角形 21"/>
          <p:cNvSpPr/>
          <p:nvPr>
            <p:custDataLst>
              <p:tags r:id="rId7"/>
            </p:custDataLst>
          </p:nvPr>
        </p:nvSpPr>
        <p:spPr>
          <a:xfrm rot="5400000" flipV="1">
            <a:off x="1144229" y="4520714"/>
            <a:ext cx="116270" cy="19995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7" name="直角三角形 6"/>
          <p:cNvSpPr/>
          <p:nvPr>
            <p:custDataLst>
              <p:tags r:id="rId8"/>
            </p:custDataLst>
          </p:nvPr>
        </p:nvSpPr>
        <p:spPr>
          <a:xfrm rot="16200000">
            <a:off x="1144685" y="3589673"/>
            <a:ext cx="115362" cy="19995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24" name="任意多边形 23"/>
          <p:cNvSpPr/>
          <p:nvPr>
            <p:custDataLst>
              <p:tags r:id="rId9"/>
            </p:custDataLst>
          </p:nvPr>
        </p:nvSpPr>
        <p:spPr>
          <a:xfrm>
            <a:off x="1220788" y="3611464"/>
            <a:ext cx="4194044" cy="1086965"/>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440000" tIns="45720" rIns="108000" bIns="45720" numCol="1" spcCol="0" rtlCol="0" fromWordArt="0" anchor="ctr" anchorCtr="0" forceAA="0" compatLnSpc="1">
            <a:noAutofit/>
          </a:bodyPr>
          <a:p>
            <a:pPr algn="just"/>
            <a:endParaRPr lang="zh-CN" altLang="en-US" dirty="0">
              <a:solidFill>
                <a:srgbClr val="000000"/>
              </a:solidFill>
              <a:sym typeface="Arial" panose="020B0604020202020204" pitchFamily="34" charset="0"/>
            </a:endParaRPr>
          </a:p>
        </p:txBody>
      </p:sp>
      <p:sp>
        <p:nvSpPr>
          <p:cNvPr id="25" name="任意多边形 24"/>
          <p:cNvSpPr/>
          <p:nvPr>
            <p:custDataLst>
              <p:tags r:id="rId10"/>
            </p:custDataLst>
          </p:nvPr>
        </p:nvSpPr>
        <p:spPr>
          <a:xfrm>
            <a:off x="1102383" y="3744771"/>
            <a:ext cx="1466376" cy="820351"/>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1AA3AA"/>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6" name="任意多边形 25"/>
          <p:cNvSpPr/>
          <p:nvPr>
            <p:custDataLst>
              <p:tags r:id="rId11"/>
            </p:custDataLst>
          </p:nvPr>
        </p:nvSpPr>
        <p:spPr>
          <a:xfrm>
            <a:off x="5398968" y="3611464"/>
            <a:ext cx="481956" cy="1086965"/>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2800" dirty="0">
              <a:solidFill>
                <a:sysClr val="window" lastClr="FFFFFF"/>
              </a:solidFill>
              <a:sym typeface="Arial" panose="020B0604020202020204" pitchFamily="34" charset="0"/>
            </a:endParaRPr>
          </a:p>
        </p:txBody>
      </p:sp>
      <p:sp>
        <p:nvSpPr>
          <p:cNvPr id="28" name="直角三角形 27"/>
          <p:cNvSpPr/>
          <p:nvPr>
            <p:custDataLst>
              <p:tags r:id="rId12"/>
            </p:custDataLst>
          </p:nvPr>
        </p:nvSpPr>
        <p:spPr>
          <a:xfrm rot="16200000" flipH="1" flipV="1">
            <a:off x="10684687" y="5588754"/>
            <a:ext cx="116270" cy="19995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29" name="直角三角形 28"/>
          <p:cNvSpPr/>
          <p:nvPr>
            <p:custDataLst>
              <p:tags r:id="rId13"/>
            </p:custDataLst>
          </p:nvPr>
        </p:nvSpPr>
        <p:spPr>
          <a:xfrm rot="5400000" flipH="1">
            <a:off x="10685140" y="4657713"/>
            <a:ext cx="115362" cy="19995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30" name="任意多边形 29"/>
          <p:cNvSpPr/>
          <p:nvPr>
            <p:custDataLst>
              <p:tags r:id="rId14"/>
            </p:custDataLst>
          </p:nvPr>
        </p:nvSpPr>
        <p:spPr>
          <a:xfrm flipH="1">
            <a:off x="6546219" y="4679504"/>
            <a:ext cx="4194044" cy="1086965"/>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08000" tIns="45720" rIns="1224000" bIns="45720" numCol="1" spcCol="0" rtlCol="0" fromWordArt="0" anchor="ctr" anchorCtr="0" forceAA="0" compatLnSpc="1">
            <a:noAutofit/>
          </a:bodyPr>
          <a:p>
            <a:pPr algn="just"/>
            <a:endParaRPr lang="zh-CN" altLang="en-US" dirty="0">
              <a:solidFill>
                <a:srgbClr val="000000"/>
              </a:solidFill>
              <a:sym typeface="Arial" panose="020B0604020202020204" pitchFamily="34" charset="0"/>
            </a:endParaRPr>
          </a:p>
        </p:txBody>
      </p:sp>
      <p:sp>
        <p:nvSpPr>
          <p:cNvPr id="31" name="任意多边形 30"/>
          <p:cNvSpPr/>
          <p:nvPr>
            <p:custDataLst>
              <p:tags r:id="rId15"/>
            </p:custDataLst>
          </p:nvPr>
        </p:nvSpPr>
        <p:spPr>
          <a:xfrm flipH="1">
            <a:off x="9376428" y="4812811"/>
            <a:ext cx="1466376" cy="820351"/>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69A35B"/>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2" name="任意多边形 31"/>
          <p:cNvSpPr/>
          <p:nvPr>
            <p:custDataLst>
              <p:tags r:id="rId16"/>
            </p:custDataLst>
          </p:nvPr>
        </p:nvSpPr>
        <p:spPr>
          <a:xfrm flipH="1">
            <a:off x="6064263" y="4679504"/>
            <a:ext cx="481956" cy="1086965"/>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2800" dirty="0">
              <a:solidFill>
                <a:sysClr val="window" lastClr="FFFFFF"/>
              </a:solidFill>
              <a:sym typeface="Arial" panose="020B0604020202020204" pitchFamily="34" charset="0"/>
            </a:endParaRPr>
          </a:p>
        </p:txBody>
      </p:sp>
      <p:sp>
        <p:nvSpPr>
          <p:cNvPr id="36" name="直角三角形 35"/>
          <p:cNvSpPr/>
          <p:nvPr>
            <p:custDataLst>
              <p:tags r:id="rId17"/>
            </p:custDataLst>
          </p:nvPr>
        </p:nvSpPr>
        <p:spPr>
          <a:xfrm rot="5400000" flipV="1">
            <a:off x="979592" y="2435858"/>
            <a:ext cx="119980" cy="206340"/>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37" name="直角三角形 36"/>
          <p:cNvSpPr/>
          <p:nvPr>
            <p:custDataLst>
              <p:tags r:id="rId18"/>
            </p:custDataLst>
          </p:nvPr>
        </p:nvSpPr>
        <p:spPr>
          <a:xfrm rot="16200000">
            <a:off x="980062" y="1475111"/>
            <a:ext cx="119043" cy="206340"/>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38" name="任意多边形 8"/>
          <p:cNvSpPr/>
          <p:nvPr>
            <p:custDataLst>
              <p:tags r:id="rId19"/>
            </p:custDataLst>
          </p:nvPr>
        </p:nvSpPr>
        <p:spPr>
          <a:xfrm>
            <a:off x="1042223" y="1497597"/>
            <a:ext cx="4327864" cy="1121647"/>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440000" tIns="45720" rIns="108000" bIns="45720" numCol="1" spcCol="0" rtlCol="0" fromWordArt="0" anchor="ctr" anchorCtr="0" forceAA="0" compatLnSpc="1">
            <a:noAutofit/>
          </a:bodyPr>
          <a:p>
            <a:pPr algn="just"/>
            <a:endParaRPr lang="zh-CN" altLang="en-US" dirty="0">
              <a:solidFill>
                <a:srgbClr val="000000"/>
              </a:solidFill>
              <a:sym typeface="Arial" panose="020B0604020202020204" pitchFamily="34" charset="0"/>
            </a:endParaRPr>
          </a:p>
        </p:txBody>
      </p:sp>
      <p:sp>
        <p:nvSpPr>
          <p:cNvPr id="41" name="任意多边形 10"/>
          <p:cNvSpPr/>
          <p:nvPr>
            <p:custDataLst>
              <p:tags r:id="rId20"/>
            </p:custDataLst>
          </p:nvPr>
        </p:nvSpPr>
        <p:spPr>
          <a:xfrm>
            <a:off x="936410" y="1635158"/>
            <a:ext cx="1513164" cy="846526"/>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2" name="任意多边形 7"/>
          <p:cNvSpPr/>
          <p:nvPr>
            <p:custDataLst>
              <p:tags r:id="rId21"/>
            </p:custDataLst>
          </p:nvPr>
        </p:nvSpPr>
        <p:spPr>
          <a:xfrm>
            <a:off x="5370087" y="1497597"/>
            <a:ext cx="497334" cy="1121647"/>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2800" dirty="0">
              <a:solidFill>
                <a:sysClr val="window" lastClr="FFFFFF"/>
              </a:solidFill>
              <a:sym typeface="Arial" panose="020B0604020202020204" pitchFamily="34" charset="0"/>
            </a:endParaRPr>
          </a:p>
        </p:txBody>
      </p:sp>
      <p:sp>
        <p:nvSpPr>
          <p:cNvPr id="44" name="文本框 43"/>
          <p:cNvSpPr txBox="1"/>
          <p:nvPr>
            <p:custDataLst>
              <p:tags r:id="rId22"/>
            </p:custDataLst>
          </p:nvPr>
        </p:nvSpPr>
        <p:spPr>
          <a:xfrm>
            <a:off x="1012254" y="1769525"/>
            <a:ext cx="1361477" cy="577792"/>
          </a:xfrm>
          <a:prstGeom prst="rect">
            <a:avLst/>
          </a:prstGeom>
          <a:noFill/>
        </p:spPr>
        <p:txBody>
          <a:bodyPr wrap="square" lIns="91440" tIns="45720" rIns="91440" bIns="45720" rtlCol="0" anchor="ctr">
            <a:noAutofit/>
          </a:bodyPr>
          <a:p>
            <a:pPr algn="ctr">
              <a:lnSpc>
                <a:spcPct val="120000"/>
              </a:lnSpc>
            </a:pPr>
            <a:r>
              <a:rPr lang="zh-CN" altLang="en-US" sz="1800" b="1" spc="300">
                <a:solidFill>
                  <a:sysClr val="window" lastClr="FFFFFF"/>
                </a:solidFill>
                <a:latin typeface="Arial" panose="020B0604020202020204" pitchFamily="34" charset="0"/>
                <a:ea typeface="微软雅黑" panose="020B0503020204020204" charset="-122"/>
              </a:rPr>
              <a:t>2. 按地区划分　</a:t>
            </a:r>
            <a:endParaRPr lang="zh-CN" altLang="en-US" sz="1800" b="1" spc="300">
              <a:solidFill>
                <a:sysClr val="window" lastClr="FFFFFF"/>
              </a:solidFill>
              <a:latin typeface="Arial" panose="020B0604020202020204" pitchFamily="34" charset="0"/>
              <a:ea typeface="微软雅黑" panose="020B0503020204020204" charset="-122"/>
            </a:endParaRPr>
          </a:p>
        </p:txBody>
      </p:sp>
      <p:sp>
        <p:nvSpPr>
          <p:cNvPr id="45" name="文本框 44"/>
          <p:cNvSpPr txBox="1"/>
          <p:nvPr>
            <p:custDataLst>
              <p:tags r:id="rId23"/>
            </p:custDataLst>
          </p:nvPr>
        </p:nvSpPr>
        <p:spPr>
          <a:xfrm>
            <a:off x="5457504" y="1798990"/>
            <a:ext cx="322501" cy="518860"/>
          </a:xfrm>
          <a:prstGeom prst="rect">
            <a:avLst/>
          </a:prstGeom>
          <a:noFill/>
        </p:spPr>
        <p:txBody>
          <a:bodyPr wrap="square" rtlCol="0">
            <a:normAutofit fontScale="90000" lnSpcReduction="10000"/>
          </a:bodyPr>
          <a:p>
            <a:pPr>
              <a:lnSpc>
                <a:spcPct val="120000"/>
              </a:lnSpc>
            </a:pPr>
            <a:r>
              <a:rPr lang="en-US" altLang="zh-CN" sz="2000" spc="300" dirty="0">
                <a:solidFill>
                  <a:sysClr val="window" lastClr="FFFFFF"/>
                </a:solidFill>
                <a:latin typeface="Arial" panose="020B0604020202020204" pitchFamily="34" charset="0"/>
                <a:ea typeface="微软雅黑" panose="020B0503020204020204" charset="-122"/>
              </a:rPr>
              <a:t>A</a:t>
            </a:r>
            <a:endParaRPr lang="zh-CN" altLang="en-US" sz="2000" spc="300" dirty="0">
              <a:solidFill>
                <a:sysClr val="window" lastClr="FFFFFF"/>
              </a:solidFill>
              <a:latin typeface="Arial" panose="020B0604020202020204" pitchFamily="34" charset="0"/>
              <a:ea typeface="微软雅黑" panose="020B0503020204020204" charset="-122"/>
            </a:endParaRPr>
          </a:p>
        </p:txBody>
      </p:sp>
      <p:sp>
        <p:nvSpPr>
          <p:cNvPr id="54" name="文本框 53"/>
          <p:cNvSpPr txBox="1"/>
          <p:nvPr>
            <p:custDataLst>
              <p:tags r:id="rId24"/>
            </p:custDataLst>
          </p:nvPr>
        </p:nvSpPr>
        <p:spPr>
          <a:xfrm>
            <a:off x="6143991" y="2827475"/>
            <a:ext cx="322501" cy="518860"/>
          </a:xfrm>
          <a:prstGeom prst="rect">
            <a:avLst/>
          </a:prstGeom>
          <a:noFill/>
        </p:spPr>
        <p:txBody>
          <a:bodyPr wrap="square" rtlCol="0">
            <a:normAutofit fontScale="90000" lnSpcReduction="10000"/>
          </a:bodyPr>
          <a:p>
            <a:pPr>
              <a:lnSpc>
                <a:spcPct val="120000"/>
              </a:lnSpc>
            </a:pPr>
            <a:r>
              <a:rPr lang="en-US" altLang="zh-CN" sz="2000" spc="300" dirty="0">
                <a:solidFill>
                  <a:sysClr val="window" lastClr="FFFFFF"/>
                </a:solidFill>
                <a:latin typeface="Arial" panose="020B0604020202020204" pitchFamily="34" charset="0"/>
                <a:ea typeface="微软雅黑" panose="020B0503020204020204" charset="-122"/>
              </a:rPr>
              <a:t>B</a:t>
            </a:r>
            <a:endParaRPr lang="zh-CN" altLang="en-US" sz="2000" spc="300" dirty="0">
              <a:solidFill>
                <a:sysClr val="window" lastClr="FFFFFF"/>
              </a:solidFill>
              <a:latin typeface="Arial" panose="020B0604020202020204" pitchFamily="34" charset="0"/>
              <a:ea typeface="微软雅黑" panose="020B0503020204020204" charset="-122"/>
            </a:endParaRPr>
          </a:p>
        </p:txBody>
      </p:sp>
      <p:sp>
        <p:nvSpPr>
          <p:cNvPr id="55" name="文本框 54"/>
          <p:cNvSpPr txBox="1"/>
          <p:nvPr>
            <p:custDataLst>
              <p:tags r:id="rId25"/>
            </p:custDataLst>
          </p:nvPr>
        </p:nvSpPr>
        <p:spPr>
          <a:xfrm>
            <a:off x="5478696" y="3895516"/>
            <a:ext cx="322501" cy="518860"/>
          </a:xfrm>
          <a:prstGeom prst="rect">
            <a:avLst/>
          </a:prstGeom>
          <a:noFill/>
        </p:spPr>
        <p:txBody>
          <a:bodyPr wrap="square" rtlCol="0">
            <a:normAutofit fontScale="90000" lnSpcReduction="20000"/>
          </a:bodyPr>
          <a:p>
            <a:pPr>
              <a:lnSpc>
                <a:spcPct val="120000"/>
              </a:lnSpc>
            </a:pPr>
            <a:r>
              <a:rPr lang="en-US" altLang="zh-CN" sz="2000" spc="300" dirty="0">
                <a:solidFill>
                  <a:sysClr val="window" lastClr="FFFFFF"/>
                </a:solidFill>
                <a:latin typeface="Arial" panose="020B0604020202020204" pitchFamily="34" charset="0"/>
                <a:ea typeface="微软雅黑" panose="020B0503020204020204" charset="-122"/>
              </a:rPr>
              <a:t>C</a:t>
            </a:r>
            <a:endParaRPr lang="zh-CN" altLang="en-US" sz="2000" spc="300" dirty="0">
              <a:solidFill>
                <a:sysClr val="window" lastClr="FFFFFF"/>
              </a:solidFill>
              <a:latin typeface="Arial" panose="020B0604020202020204" pitchFamily="34" charset="0"/>
              <a:ea typeface="微软雅黑" panose="020B0503020204020204" charset="-122"/>
            </a:endParaRPr>
          </a:p>
        </p:txBody>
      </p:sp>
      <p:sp>
        <p:nvSpPr>
          <p:cNvPr id="56" name="文本框 55"/>
          <p:cNvSpPr txBox="1"/>
          <p:nvPr>
            <p:custDataLst>
              <p:tags r:id="rId26"/>
            </p:custDataLst>
          </p:nvPr>
        </p:nvSpPr>
        <p:spPr>
          <a:xfrm>
            <a:off x="6143991" y="4963556"/>
            <a:ext cx="322501" cy="518860"/>
          </a:xfrm>
          <a:prstGeom prst="rect">
            <a:avLst/>
          </a:prstGeom>
          <a:noFill/>
        </p:spPr>
        <p:txBody>
          <a:bodyPr wrap="square" rtlCol="0">
            <a:normAutofit fontScale="90000" lnSpcReduction="20000"/>
          </a:bodyPr>
          <a:p>
            <a:pPr>
              <a:lnSpc>
                <a:spcPct val="120000"/>
              </a:lnSpc>
            </a:pPr>
            <a:r>
              <a:rPr lang="en-US" altLang="zh-CN" sz="2000" spc="300" dirty="0">
                <a:solidFill>
                  <a:sysClr val="window" lastClr="FFFFFF"/>
                </a:solidFill>
                <a:latin typeface="Arial" panose="020B0604020202020204" pitchFamily="34" charset="0"/>
                <a:ea typeface="微软雅黑" panose="020B0503020204020204" charset="-122"/>
              </a:rPr>
              <a:t>D</a:t>
            </a:r>
            <a:endParaRPr lang="zh-CN" altLang="en-US" sz="2000" spc="300" dirty="0">
              <a:solidFill>
                <a:sysClr val="window" lastClr="FFFFFF"/>
              </a:solidFill>
              <a:latin typeface="Arial" panose="020B0604020202020204" pitchFamily="34" charset="0"/>
              <a:ea typeface="微软雅黑" panose="020B0503020204020204" charset="-122"/>
            </a:endParaRPr>
          </a:p>
        </p:txBody>
      </p:sp>
      <p:sp>
        <p:nvSpPr>
          <p:cNvPr id="57" name="文本框 56"/>
          <p:cNvSpPr txBox="1"/>
          <p:nvPr>
            <p:custDataLst>
              <p:tags r:id="rId27"/>
            </p:custDataLst>
          </p:nvPr>
        </p:nvSpPr>
        <p:spPr>
          <a:xfrm>
            <a:off x="9428878" y="2798009"/>
            <a:ext cx="1361477" cy="577792"/>
          </a:xfrm>
          <a:prstGeom prst="rect">
            <a:avLst/>
          </a:prstGeom>
          <a:noFill/>
        </p:spPr>
        <p:txBody>
          <a:bodyPr wrap="square" lIns="91440" tIns="45720" rIns="91440" bIns="45720" rtlCol="0" anchor="ctr">
            <a:noAutofit/>
          </a:bodyPr>
          <a:p>
            <a:pPr algn="ctr">
              <a:lnSpc>
                <a:spcPct val="120000"/>
              </a:lnSpc>
            </a:pPr>
            <a:r>
              <a:rPr lang="zh-CN" altLang="en-US" sz="1800" b="1" spc="300">
                <a:solidFill>
                  <a:sysClr val="window" lastClr="FFFFFF"/>
                </a:solidFill>
                <a:latin typeface="Arial" panose="020B0604020202020204" pitchFamily="34" charset="0"/>
                <a:ea typeface="微软雅黑" panose="020B0503020204020204" charset="-122"/>
              </a:rPr>
              <a:t>3. 按特定任务划分　</a:t>
            </a:r>
            <a:endParaRPr lang="zh-CN" altLang="en-US" sz="1800" b="1" spc="300">
              <a:solidFill>
                <a:sysClr val="window" lastClr="FFFFFF"/>
              </a:solidFill>
              <a:latin typeface="Arial" panose="020B0604020202020204" pitchFamily="34" charset="0"/>
              <a:ea typeface="微软雅黑" panose="020B0503020204020204" charset="-122"/>
            </a:endParaRPr>
          </a:p>
        </p:txBody>
      </p:sp>
      <p:sp>
        <p:nvSpPr>
          <p:cNvPr id="58" name="文本框 57"/>
          <p:cNvSpPr txBox="1"/>
          <p:nvPr>
            <p:custDataLst>
              <p:tags r:id="rId28"/>
            </p:custDataLst>
          </p:nvPr>
        </p:nvSpPr>
        <p:spPr>
          <a:xfrm>
            <a:off x="9428878" y="4934090"/>
            <a:ext cx="1361477" cy="577792"/>
          </a:xfrm>
          <a:prstGeom prst="rect">
            <a:avLst/>
          </a:prstGeom>
          <a:noFill/>
        </p:spPr>
        <p:txBody>
          <a:bodyPr wrap="square" lIns="91440" tIns="45720" rIns="91440" bIns="45720" rtlCol="0" anchor="ctr">
            <a:noAutofit/>
          </a:bodyPr>
          <a:p>
            <a:pPr algn="ctr">
              <a:lnSpc>
                <a:spcPct val="120000"/>
              </a:lnSpc>
            </a:pPr>
            <a:r>
              <a:rPr lang="zh-CN" altLang="en-US" sz="1800" b="1" spc="300">
                <a:solidFill>
                  <a:sysClr val="window" lastClr="FFFFFF"/>
                </a:solidFill>
                <a:latin typeface="Arial" panose="020B0604020202020204" pitchFamily="34" charset="0"/>
                <a:ea typeface="微软雅黑" panose="020B0503020204020204" charset="-122"/>
              </a:rPr>
              <a:t>5. 按经营目的划分　</a:t>
            </a:r>
            <a:endParaRPr lang="zh-CN" altLang="en-US" sz="1800" b="1" spc="300">
              <a:solidFill>
                <a:sysClr val="window" lastClr="FFFFFF"/>
              </a:solidFill>
              <a:latin typeface="Arial" panose="020B0604020202020204" pitchFamily="34" charset="0"/>
              <a:ea typeface="微软雅黑" panose="020B0503020204020204" charset="-122"/>
            </a:endParaRPr>
          </a:p>
        </p:txBody>
      </p:sp>
      <p:sp>
        <p:nvSpPr>
          <p:cNvPr id="59" name="文本框 58"/>
          <p:cNvSpPr txBox="1"/>
          <p:nvPr>
            <p:custDataLst>
              <p:tags r:id="rId29"/>
            </p:custDataLst>
          </p:nvPr>
        </p:nvSpPr>
        <p:spPr>
          <a:xfrm>
            <a:off x="1154833" y="3866050"/>
            <a:ext cx="1361477" cy="577792"/>
          </a:xfrm>
          <a:prstGeom prst="rect">
            <a:avLst/>
          </a:prstGeom>
          <a:noFill/>
        </p:spPr>
        <p:txBody>
          <a:bodyPr wrap="square" lIns="91440" tIns="45720" rIns="91440" bIns="45720" rtlCol="0" anchor="ctr">
            <a:noAutofit/>
          </a:bodyPr>
          <a:p>
            <a:pPr algn="ctr">
              <a:lnSpc>
                <a:spcPct val="120000"/>
              </a:lnSpc>
            </a:pPr>
            <a:r>
              <a:rPr lang="zh-CN" altLang="en-US" sz="1800" b="1" spc="300">
                <a:solidFill>
                  <a:sysClr val="window" lastClr="FFFFFF"/>
                </a:solidFill>
                <a:latin typeface="Arial" panose="020B0604020202020204" pitchFamily="34" charset="0"/>
                <a:ea typeface="微软雅黑" panose="020B0503020204020204" charset="-122"/>
              </a:rPr>
              <a:t>4. 按所有制划分</a:t>
            </a:r>
            <a:endParaRPr lang="zh-CN" altLang="en-US" sz="1800" b="1" spc="300">
              <a:solidFill>
                <a:sysClr val="window" lastClr="FFFFFF"/>
              </a:solidFill>
              <a:latin typeface="Arial" panose="020B0604020202020204" pitchFamily="34" charset="0"/>
              <a:ea typeface="微软雅黑" panose="020B0503020204020204" charset="-122"/>
            </a:endParaRPr>
          </a:p>
        </p:txBody>
      </p:sp>
      <p:sp>
        <p:nvSpPr>
          <p:cNvPr id="60" name="矩形 59"/>
          <p:cNvSpPr/>
          <p:nvPr>
            <p:custDataLst>
              <p:tags r:id="rId30"/>
            </p:custDataLst>
          </p:nvPr>
        </p:nvSpPr>
        <p:spPr>
          <a:xfrm>
            <a:off x="6630035" y="2663825"/>
            <a:ext cx="2733040" cy="846455"/>
          </a:xfrm>
          <a:prstGeom prst="rect">
            <a:avLst/>
          </a:prstGeom>
        </p:spPr>
        <p:txBody>
          <a:bodyPr wrap="square" anchor="ctr">
            <a:noAutofit/>
          </a:bodyPr>
          <a:p>
            <a:pPr algn="just">
              <a:lnSpc>
                <a:spcPct val="120000"/>
              </a:lnSpc>
              <a:spcBef>
                <a:spcPts val="0"/>
              </a:spcBef>
              <a:spcAft>
                <a:spcPts val="0"/>
              </a:spcAft>
            </a:pPr>
            <a:r>
              <a:rPr lang="zh-CN" altLang="en-US" sz="1600" spc="150">
                <a:solidFill>
                  <a:schemeClr val="tx1"/>
                </a:solidFill>
                <a:latin typeface="Arial" panose="020B0604020202020204" pitchFamily="34" charset="0"/>
                <a:ea typeface="微软雅黑" panose="020B0503020204020204" charset="-122"/>
                <a:sym typeface="Arial" panose="020B0604020202020204" pitchFamily="34" charset="0"/>
              </a:rPr>
              <a:t>分为地方医院、军队医院、企业医院、医学院附属医院等。</a:t>
            </a:r>
            <a:endParaRPr lang="zh-CN" altLang="en-US" sz="1600" spc="15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custDataLst>
              <p:tags r:id="rId31"/>
            </p:custDataLst>
          </p:nvPr>
        </p:nvSpPr>
        <p:spPr>
          <a:xfrm>
            <a:off x="6543351" y="4799723"/>
            <a:ext cx="2855413" cy="846526"/>
          </a:xfrm>
          <a:prstGeom prst="rect">
            <a:avLst/>
          </a:prstGeom>
        </p:spPr>
        <p:txBody>
          <a:bodyPr wrap="square" anchor="ctr">
            <a:normAutofit/>
          </a:bodyPr>
          <a:p>
            <a:pPr algn="l">
              <a:lnSpc>
                <a:spcPct val="120000"/>
              </a:lnSpc>
            </a:pPr>
            <a:r>
              <a:rPr lang="zh-CN" altLang="en-US" sz="1600" spc="150">
                <a:solidFill>
                  <a:schemeClr val="tx1"/>
                </a:solidFill>
                <a:latin typeface="Arial" panose="020B0604020202020204" pitchFamily="34" charset="0"/>
                <a:ea typeface="微软雅黑" panose="020B0503020204020204" charset="-122"/>
                <a:sym typeface="Arial" panose="020B0604020202020204" pitchFamily="34" charset="0"/>
              </a:rPr>
              <a:t>分为非营利性医院和营利性医院。</a:t>
            </a:r>
            <a:endParaRPr lang="zh-CN" altLang="en-US" sz="1600" spc="15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62" name="矩形 61"/>
          <p:cNvSpPr/>
          <p:nvPr>
            <p:custDataLst>
              <p:tags r:id="rId32"/>
            </p:custDataLst>
          </p:nvPr>
        </p:nvSpPr>
        <p:spPr>
          <a:xfrm>
            <a:off x="2559419" y="3731683"/>
            <a:ext cx="2855413" cy="846526"/>
          </a:xfrm>
          <a:prstGeom prst="rect">
            <a:avLst/>
          </a:prstGeom>
        </p:spPr>
        <p:txBody>
          <a:bodyPr wrap="square" anchor="ctr">
            <a:noAutofit/>
          </a:bodyPr>
          <a:p>
            <a:pPr algn="just">
              <a:lnSpc>
                <a:spcPct val="120000"/>
              </a:lnSpc>
              <a:spcBef>
                <a:spcPts val="0"/>
              </a:spcBef>
              <a:spcAft>
                <a:spcPts val="0"/>
              </a:spcAft>
            </a:pPr>
            <a:r>
              <a:rPr lang="zh-CN" altLang="en-US" sz="1600" spc="150">
                <a:solidFill>
                  <a:schemeClr val="tx1"/>
                </a:solidFill>
                <a:latin typeface="Arial" panose="020B0604020202020204" pitchFamily="34" charset="0"/>
                <a:ea typeface="微软雅黑" panose="020B0503020204020204" charset="-122"/>
                <a:sym typeface="Arial" panose="020B0604020202020204" pitchFamily="34" charset="0"/>
              </a:rPr>
              <a:t>分为全民所有制医院、集体所有制医院、个体所有制医院、中外合资医院等。</a:t>
            </a:r>
            <a:endParaRPr lang="zh-CN" altLang="en-US" sz="1600" spc="15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63" name="矩形 62"/>
          <p:cNvSpPr/>
          <p:nvPr>
            <p:custDataLst>
              <p:tags r:id="rId33"/>
            </p:custDataLst>
          </p:nvPr>
        </p:nvSpPr>
        <p:spPr>
          <a:xfrm>
            <a:off x="2514674" y="1637951"/>
            <a:ext cx="2855413" cy="846526"/>
          </a:xfrm>
          <a:prstGeom prst="rect">
            <a:avLst/>
          </a:prstGeom>
        </p:spPr>
        <p:txBody>
          <a:bodyPr wrap="square" anchor="ctr">
            <a:normAutofit/>
          </a:bodyPr>
          <a:p>
            <a:pPr>
              <a:lnSpc>
                <a:spcPct val="120000"/>
              </a:lnSpc>
            </a:pPr>
            <a:r>
              <a:rPr lang="zh-CN" altLang="en-US" sz="1600" spc="150">
                <a:solidFill>
                  <a:schemeClr val="tx1"/>
                </a:solidFill>
                <a:latin typeface="Arial" panose="020B0604020202020204" pitchFamily="34" charset="0"/>
                <a:ea typeface="微软雅黑" panose="020B0503020204020204" charset="-122"/>
                <a:sym typeface="Arial" panose="020B0604020202020204" pitchFamily="34" charset="0"/>
              </a:rPr>
              <a:t>分为城市医院、农村医院等。</a:t>
            </a:r>
            <a:endParaRPr lang="zh-CN" altLang="en-US" sz="1600" spc="150">
              <a:solidFill>
                <a:schemeClr val="tx1"/>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231407"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二、医院的类型与分级</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8" name="矩形 67"/>
          <p:cNvSpPr/>
          <p:nvPr>
            <p:custDataLst>
              <p:tags r:id="rId2"/>
            </p:custDataLst>
          </p:nvPr>
        </p:nvSpPr>
        <p:spPr>
          <a:xfrm>
            <a:off x="1599458" y="3059357"/>
            <a:ext cx="2592389" cy="3294471"/>
          </a:xfrm>
          <a:prstGeom prst="rect">
            <a:avLst/>
          </a:prstGeom>
          <a:noFill/>
          <a:ln w="3175">
            <a:noFill/>
          </a:ln>
        </p:spPr>
        <p:style>
          <a:lnRef idx="2">
            <a:srgbClr val="09BCED">
              <a:shade val="50000"/>
            </a:srgbClr>
          </a:lnRef>
          <a:fillRef idx="1">
            <a:srgbClr val="09BCED"/>
          </a:fillRef>
          <a:effectRef idx="0">
            <a:srgbClr val="09BCED"/>
          </a:effectRef>
          <a:fontRef idx="minor">
            <a:sysClr val="window" lastClr="FFFFFF"/>
          </a:fontRef>
        </p:style>
        <p:txBody>
          <a:bodyPr lIns="0" tIns="0" rIns="0" bIns="0" rtlCol="0" anchor="t" anchorCtr="0">
            <a:normAutofit/>
          </a:bodyPr>
          <a:p>
            <a:pPr algn="just">
              <a:lnSpc>
                <a:spcPct val="130000"/>
              </a:lnSpc>
            </a:pPr>
            <a:r>
              <a:rPr lang="da-DK" altLang="zh-CN" sz="1600" dirty="0">
                <a:solidFill>
                  <a:sysClr val="windowText" lastClr="000000">
                    <a:lumMod val="75000"/>
                    <a:lumOff val="25000"/>
                  </a:sysClr>
                </a:solidFill>
                <a:latin typeface="微软雅黑" panose="020B0503020204020204" charset="-122"/>
                <a:ea typeface="微软雅黑" panose="020B0503020204020204" charset="-122"/>
                <a:sym typeface="Arial" panose="020B0604020202020204" pitchFamily="34" charset="0"/>
              </a:rPr>
              <a:t>是直接为一定社区提供初级医疗、护理、预防、康复、保健等综合服务的基层医院，一般指农村乡、镇卫生院和城市街道医院。</a:t>
            </a:r>
            <a:endParaRPr lang="da-DK" altLang="zh-CN" sz="1600" dirty="0">
              <a:solidFill>
                <a:sysClr val="windowText" lastClr="000000">
                  <a:lumMod val="75000"/>
                  <a:lumOff val="25000"/>
                </a:sysClr>
              </a:solidFill>
              <a:latin typeface="微软雅黑" panose="020B0503020204020204" charset="-122"/>
              <a:ea typeface="微软雅黑" panose="020B0503020204020204" charset="-122"/>
              <a:sym typeface="Arial" panose="020B0604020202020204" pitchFamily="34" charset="0"/>
            </a:endParaRPr>
          </a:p>
        </p:txBody>
      </p:sp>
      <p:sp>
        <p:nvSpPr>
          <p:cNvPr id="69" name="任意多边形 68"/>
          <p:cNvSpPr/>
          <p:nvPr>
            <p:custDataLst>
              <p:tags r:id="rId3"/>
            </p:custDataLst>
          </p:nvPr>
        </p:nvSpPr>
        <p:spPr>
          <a:xfrm>
            <a:off x="2179616" y="1411907"/>
            <a:ext cx="1432074" cy="1431871"/>
          </a:xfrm>
          <a:custGeom>
            <a:avLst/>
            <a:gdLst>
              <a:gd name="connsiteX0" fmla="*/ 1846505 w 1989690"/>
              <a:gd name="connsiteY0" fmla="*/ 1039155 h 1989411"/>
              <a:gd name="connsiteX1" fmla="*/ 1989690 w 1989690"/>
              <a:gd name="connsiteY1" fmla="*/ 1039155 h 1989411"/>
              <a:gd name="connsiteX2" fmla="*/ 1987267 w 1989690"/>
              <a:gd name="connsiteY2" fmla="*/ 1090348 h 1989411"/>
              <a:gd name="connsiteX3" fmla="*/ 1096777 w 1989690"/>
              <a:gd name="connsiteY3" fmla="*/ 1986508 h 1989411"/>
              <a:gd name="connsiteX4" fmla="*/ 1039295 w 1989690"/>
              <a:gd name="connsiteY4" fmla="*/ 1989411 h 1989411"/>
              <a:gd name="connsiteX5" fmla="*/ 1039295 w 1989690"/>
              <a:gd name="connsiteY5" fmla="*/ 1845806 h 1989411"/>
              <a:gd name="connsiteX6" fmla="*/ 1167275 w 1989690"/>
              <a:gd name="connsiteY6" fmla="*/ 1832905 h 1989411"/>
              <a:gd name="connsiteX7" fmla="*/ 1837064 w 1989690"/>
              <a:gd name="connsiteY7" fmla="*/ 1146158 h 1989411"/>
              <a:gd name="connsiteX8" fmla="*/ 0 w 1989690"/>
              <a:gd name="connsiteY8" fmla="*/ 1039155 h 1989411"/>
              <a:gd name="connsiteX9" fmla="*/ 143185 w 1989690"/>
              <a:gd name="connsiteY9" fmla="*/ 1039155 h 1989411"/>
              <a:gd name="connsiteX10" fmla="*/ 152627 w 1989690"/>
              <a:gd name="connsiteY10" fmla="*/ 1146158 h 1989411"/>
              <a:gd name="connsiteX11" fmla="*/ 822416 w 1989690"/>
              <a:gd name="connsiteY11" fmla="*/ 1832905 h 1989411"/>
              <a:gd name="connsiteX12" fmla="*/ 950395 w 1989690"/>
              <a:gd name="connsiteY12" fmla="*/ 1845806 h 1989411"/>
              <a:gd name="connsiteX13" fmla="*/ 950395 w 1989690"/>
              <a:gd name="connsiteY13" fmla="*/ 1989411 h 1989411"/>
              <a:gd name="connsiteX14" fmla="*/ 892913 w 1989690"/>
              <a:gd name="connsiteY14" fmla="*/ 1986508 h 1989411"/>
              <a:gd name="connsiteX15" fmla="*/ 2424 w 1989690"/>
              <a:gd name="connsiteY15" fmla="*/ 1090348 h 1989411"/>
              <a:gd name="connsiteX16" fmla="*/ 1039295 w 1989690"/>
              <a:gd name="connsiteY16" fmla="*/ 0 h 1989411"/>
              <a:gd name="connsiteX17" fmla="*/ 1096777 w 1989690"/>
              <a:gd name="connsiteY17" fmla="*/ 2902 h 1989411"/>
              <a:gd name="connsiteX18" fmla="*/ 1987267 w 1989690"/>
              <a:gd name="connsiteY18" fmla="*/ 899063 h 1989411"/>
              <a:gd name="connsiteX19" fmla="*/ 1989690 w 1989690"/>
              <a:gd name="connsiteY19" fmla="*/ 950255 h 1989411"/>
              <a:gd name="connsiteX20" fmla="*/ 1846505 w 1989690"/>
              <a:gd name="connsiteY20" fmla="*/ 950255 h 1989411"/>
              <a:gd name="connsiteX21" fmla="*/ 1837064 w 1989690"/>
              <a:gd name="connsiteY21" fmla="*/ 843253 h 1989411"/>
              <a:gd name="connsiteX22" fmla="*/ 1167275 w 1989690"/>
              <a:gd name="connsiteY22" fmla="*/ 156506 h 1989411"/>
              <a:gd name="connsiteX23" fmla="*/ 1039295 w 1989690"/>
              <a:gd name="connsiteY23" fmla="*/ 143604 h 1989411"/>
              <a:gd name="connsiteX24" fmla="*/ 950395 w 1989690"/>
              <a:gd name="connsiteY24" fmla="*/ 0 h 1989411"/>
              <a:gd name="connsiteX25" fmla="*/ 950395 w 1989690"/>
              <a:gd name="connsiteY25" fmla="*/ 143604 h 1989411"/>
              <a:gd name="connsiteX26" fmla="*/ 822416 w 1989690"/>
              <a:gd name="connsiteY26" fmla="*/ 156506 h 1989411"/>
              <a:gd name="connsiteX27" fmla="*/ 152627 w 1989690"/>
              <a:gd name="connsiteY27" fmla="*/ 843253 h 1989411"/>
              <a:gd name="connsiteX28" fmla="*/ 143185 w 1989690"/>
              <a:gd name="connsiteY28" fmla="*/ 950255 h 1989411"/>
              <a:gd name="connsiteX29" fmla="*/ 0 w 1989690"/>
              <a:gd name="connsiteY29" fmla="*/ 950255 h 1989411"/>
              <a:gd name="connsiteX30" fmla="*/ 2424 w 1989690"/>
              <a:gd name="connsiteY30" fmla="*/ 899063 h 1989411"/>
              <a:gd name="connsiteX31" fmla="*/ 892913 w 1989690"/>
              <a:gd name="connsiteY31" fmla="*/ 2902 h 198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989690" h="1989411">
                <a:moveTo>
                  <a:pt x="1846505" y="1039155"/>
                </a:moveTo>
                <a:lnTo>
                  <a:pt x="1989690" y="1039155"/>
                </a:lnTo>
                <a:lnTo>
                  <a:pt x="1987267" y="1090348"/>
                </a:lnTo>
                <a:cubicBezTo>
                  <a:pt x="1942326" y="1562504"/>
                  <a:pt x="1568075" y="1938645"/>
                  <a:pt x="1096777" y="1986508"/>
                </a:cubicBezTo>
                <a:lnTo>
                  <a:pt x="1039295" y="1989411"/>
                </a:lnTo>
                <a:lnTo>
                  <a:pt x="1039295" y="1845806"/>
                </a:lnTo>
                <a:lnTo>
                  <a:pt x="1167275" y="1832905"/>
                </a:lnTo>
                <a:cubicBezTo>
                  <a:pt x="1508415" y="1763098"/>
                  <a:pt x="1775598" y="1490261"/>
                  <a:pt x="1837064" y="1146158"/>
                </a:cubicBezTo>
                <a:close/>
                <a:moveTo>
                  <a:pt x="0" y="1039155"/>
                </a:moveTo>
                <a:lnTo>
                  <a:pt x="143185" y="1039155"/>
                </a:lnTo>
                <a:lnTo>
                  <a:pt x="152627" y="1146158"/>
                </a:lnTo>
                <a:cubicBezTo>
                  <a:pt x="214092" y="1490261"/>
                  <a:pt x="481276" y="1763098"/>
                  <a:pt x="822416" y="1832905"/>
                </a:cubicBezTo>
                <a:lnTo>
                  <a:pt x="950395" y="1845806"/>
                </a:lnTo>
                <a:lnTo>
                  <a:pt x="950395" y="1989411"/>
                </a:lnTo>
                <a:lnTo>
                  <a:pt x="892913" y="1986508"/>
                </a:lnTo>
                <a:cubicBezTo>
                  <a:pt x="421615" y="1938645"/>
                  <a:pt x="47364" y="1562504"/>
                  <a:pt x="2424" y="1090348"/>
                </a:cubicBezTo>
                <a:close/>
                <a:moveTo>
                  <a:pt x="1039295" y="0"/>
                </a:moveTo>
                <a:lnTo>
                  <a:pt x="1096777" y="2902"/>
                </a:lnTo>
                <a:cubicBezTo>
                  <a:pt x="1568075" y="50765"/>
                  <a:pt x="1942326" y="426907"/>
                  <a:pt x="1987267" y="899063"/>
                </a:cubicBezTo>
                <a:lnTo>
                  <a:pt x="1989690" y="950255"/>
                </a:lnTo>
                <a:lnTo>
                  <a:pt x="1846505" y="950255"/>
                </a:lnTo>
                <a:lnTo>
                  <a:pt x="1837064" y="843253"/>
                </a:lnTo>
                <a:cubicBezTo>
                  <a:pt x="1775598" y="499149"/>
                  <a:pt x="1508415" y="226313"/>
                  <a:pt x="1167275" y="156506"/>
                </a:cubicBezTo>
                <a:lnTo>
                  <a:pt x="1039295" y="143604"/>
                </a:lnTo>
                <a:close/>
                <a:moveTo>
                  <a:pt x="950395" y="0"/>
                </a:moveTo>
                <a:lnTo>
                  <a:pt x="950395" y="143604"/>
                </a:lnTo>
                <a:lnTo>
                  <a:pt x="822416" y="156506"/>
                </a:lnTo>
                <a:cubicBezTo>
                  <a:pt x="481276" y="226313"/>
                  <a:pt x="214092" y="499149"/>
                  <a:pt x="152627" y="843253"/>
                </a:cubicBezTo>
                <a:lnTo>
                  <a:pt x="143185" y="950255"/>
                </a:lnTo>
                <a:lnTo>
                  <a:pt x="0" y="950255"/>
                </a:lnTo>
                <a:lnTo>
                  <a:pt x="2424" y="899063"/>
                </a:lnTo>
                <a:cubicBezTo>
                  <a:pt x="47364" y="426907"/>
                  <a:pt x="421615" y="50765"/>
                  <a:pt x="892913" y="2902"/>
                </a:cubicBezTo>
                <a:close/>
              </a:path>
            </a:pathLst>
          </a:custGeom>
          <a:ln w="3175">
            <a:noFill/>
          </a:ln>
        </p:spPr>
        <p:style>
          <a:lnRef idx="2">
            <a:srgbClr val="09BCED">
              <a:shade val="50000"/>
            </a:srgbClr>
          </a:lnRef>
          <a:fillRef idx="1">
            <a:srgbClr val="09BCED"/>
          </a:fillRef>
          <a:effectRef idx="0">
            <a:srgbClr val="09BCED"/>
          </a:effectRef>
          <a:fontRef idx="minor">
            <a:sysClr val="window" lastClr="FFFFFF"/>
          </a:fontRef>
        </p:style>
        <p:txBody>
          <a:bodyPr lIns="0" tIns="0" rIns="0" bIns="0" rtlCol="0" anchor="ctr">
            <a:normAutofit/>
          </a:bodyPr>
          <a:p>
            <a:pPr algn="ctr"/>
            <a:r>
              <a:rPr lang="da-DK" altLang="zh-CN" sz="2000" b="1">
                <a:solidFill>
                  <a:srgbClr val="09BCED">
                    <a:lumMod val="75000"/>
                  </a:srgbClr>
                </a:solidFill>
                <a:latin typeface="微软雅黑" panose="020B0503020204020204" charset="-122"/>
                <a:ea typeface="微软雅黑" panose="020B0503020204020204" charset="-122"/>
                <a:cs typeface="+mn-ea"/>
                <a:sym typeface="Arial" panose="020B0604020202020204" pitchFamily="34" charset="0"/>
              </a:rPr>
              <a:t>一级医院</a:t>
            </a:r>
            <a:endParaRPr lang="da-DK" altLang="zh-CN" sz="2000" b="1">
              <a:solidFill>
                <a:srgbClr val="09BCED">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70" name="矩形 69"/>
          <p:cNvSpPr/>
          <p:nvPr>
            <p:custDataLst>
              <p:tags r:id="rId4"/>
            </p:custDataLst>
          </p:nvPr>
        </p:nvSpPr>
        <p:spPr>
          <a:xfrm>
            <a:off x="4750910" y="3059357"/>
            <a:ext cx="2592389" cy="3294471"/>
          </a:xfrm>
          <a:prstGeom prst="rect">
            <a:avLst/>
          </a:prstGeom>
          <a:noFill/>
          <a:ln w="3175">
            <a:noFill/>
          </a:ln>
        </p:spPr>
        <p:style>
          <a:lnRef idx="2">
            <a:srgbClr val="09BCED">
              <a:shade val="50000"/>
            </a:srgbClr>
          </a:lnRef>
          <a:fillRef idx="1">
            <a:srgbClr val="09BCED"/>
          </a:fillRef>
          <a:effectRef idx="0">
            <a:srgbClr val="09BCED"/>
          </a:effectRef>
          <a:fontRef idx="minor">
            <a:sysClr val="window" lastClr="FFFFFF"/>
          </a:fontRef>
        </p:style>
        <p:txBody>
          <a:bodyPr lIns="0" tIns="0" rIns="0" bIns="0" rtlCol="0" anchor="t" anchorCtr="0">
            <a:normAutofit/>
          </a:bodyPr>
          <a:p>
            <a:pPr algn="just">
              <a:lnSpc>
                <a:spcPct val="130000"/>
              </a:lnSpc>
            </a:pPr>
            <a:r>
              <a:rPr lang="da-DK" altLang="zh-CN" sz="1600" dirty="0">
                <a:solidFill>
                  <a:sysClr val="windowText" lastClr="000000">
                    <a:lumMod val="75000"/>
                    <a:lumOff val="25000"/>
                  </a:sysClr>
                </a:solidFill>
                <a:latin typeface="微软雅黑" panose="020B0503020204020204" charset="-122"/>
                <a:ea typeface="微软雅黑" panose="020B0503020204020204" charset="-122"/>
                <a:sym typeface="Arial" panose="020B0604020202020204" pitchFamily="34" charset="0"/>
              </a:rPr>
              <a:t>是为多个社区提供全面、连续的医疗、护理、预防、保健、康复服务的卫生机构，是地区性医疗预防的技术中心，能开展教学科研工作并指导基层卫生机构开展工作。通常指市、县医院及直辖市的区级医院。</a:t>
            </a:r>
            <a:endParaRPr lang="da-DK" altLang="zh-CN" sz="1600" dirty="0">
              <a:solidFill>
                <a:sysClr val="windowText" lastClr="000000">
                  <a:lumMod val="75000"/>
                  <a:lumOff val="25000"/>
                </a:sysClr>
              </a:solidFill>
              <a:latin typeface="微软雅黑" panose="020B0503020204020204" charset="-122"/>
              <a:ea typeface="微软雅黑" panose="020B0503020204020204" charset="-122"/>
              <a:sym typeface="Arial" panose="020B0604020202020204" pitchFamily="34" charset="0"/>
            </a:endParaRPr>
          </a:p>
        </p:txBody>
      </p:sp>
      <p:sp>
        <p:nvSpPr>
          <p:cNvPr id="71" name="任意多边形 70"/>
          <p:cNvSpPr/>
          <p:nvPr>
            <p:custDataLst>
              <p:tags r:id="rId5"/>
            </p:custDataLst>
          </p:nvPr>
        </p:nvSpPr>
        <p:spPr>
          <a:xfrm>
            <a:off x="5331068" y="1411907"/>
            <a:ext cx="1432074" cy="1431871"/>
          </a:xfrm>
          <a:custGeom>
            <a:avLst/>
            <a:gdLst>
              <a:gd name="connsiteX0" fmla="*/ 1846505 w 1989690"/>
              <a:gd name="connsiteY0" fmla="*/ 1039155 h 1989411"/>
              <a:gd name="connsiteX1" fmla="*/ 1989690 w 1989690"/>
              <a:gd name="connsiteY1" fmla="*/ 1039155 h 1989411"/>
              <a:gd name="connsiteX2" fmla="*/ 1987267 w 1989690"/>
              <a:gd name="connsiteY2" fmla="*/ 1090348 h 1989411"/>
              <a:gd name="connsiteX3" fmla="*/ 1096777 w 1989690"/>
              <a:gd name="connsiteY3" fmla="*/ 1986508 h 1989411"/>
              <a:gd name="connsiteX4" fmla="*/ 1039295 w 1989690"/>
              <a:gd name="connsiteY4" fmla="*/ 1989411 h 1989411"/>
              <a:gd name="connsiteX5" fmla="*/ 1039295 w 1989690"/>
              <a:gd name="connsiteY5" fmla="*/ 1845806 h 1989411"/>
              <a:gd name="connsiteX6" fmla="*/ 1167275 w 1989690"/>
              <a:gd name="connsiteY6" fmla="*/ 1832905 h 1989411"/>
              <a:gd name="connsiteX7" fmla="*/ 1837064 w 1989690"/>
              <a:gd name="connsiteY7" fmla="*/ 1146158 h 1989411"/>
              <a:gd name="connsiteX8" fmla="*/ 0 w 1989690"/>
              <a:gd name="connsiteY8" fmla="*/ 1039155 h 1989411"/>
              <a:gd name="connsiteX9" fmla="*/ 143185 w 1989690"/>
              <a:gd name="connsiteY9" fmla="*/ 1039155 h 1989411"/>
              <a:gd name="connsiteX10" fmla="*/ 152627 w 1989690"/>
              <a:gd name="connsiteY10" fmla="*/ 1146158 h 1989411"/>
              <a:gd name="connsiteX11" fmla="*/ 822416 w 1989690"/>
              <a:gd name="connsiteY11" fmla="*/ 1832905 h 1989411"/>
              <a:gd name="connsiteX12" fmla="*/ 950395 w 1989690"/>
              <a:gd name="connsiteY12" fmla="*/ 1845806 h 1989411"/>
              <a:gd name="connsiteX13" fmla="*/ 950395 w 1989690"/>
              <a:gd name="connsiteY13" fmla="*/ 1989411 h 1989411"/>
              <a:gd name="connsiteX14" fmla="*/ 892913 w 1989690"/>
              <a:gd name="connsiteY14" fmla="*/ 1986508 h 1989411"/>
              <a:gd name="connsiteX15" fmla="*/ 2424 w 1989690"/>
              <a:gd name="connsiteY15" fmla="*/ 1090348 h 1989411"/>
              <a:gd name="connsiteX16" fmla="*/ 1039295 w 1989690"/>
              <a:gd name="connsiteY16" fmla="*/ 0 h 1989411"/>
              <a:gd name="connsiteX17" fmla="*/ 1096777 w 1989690"/>
              <a:gd name="connsiteY17" fmla="*/ 2902 h 1989411"/>
              <a:gd name="connsiteX18" fmla="*/ 1987267 w 1989690"/>
              <a:gd name="connsiteY18" fmla="*/ 899063 h 1989411"/>
              <a:gd name="connsiteX19" fmla="*/ 1989690 w 1989690"/>
              <a:gd name="connsiteY19" fmla="*/ 950255 h 1989411"/>
              <a:gd name="connsiteX20" fmla="*/ 1846505 w 1989690"/>
              <a:gd name="connsiteY20" fmla="*/ 950255 h 1989411"/>
              <a:gd name="connsiteX21" fmla="*/ 1837064 w 1989690"/>
              <a:gd name="connsiteY21" fmla="*/ 843253 h 1989411"/>
              <a:gd name="connsiteX22" fmla="*/ 1167275 w 1989690"/>
              <a:gd name="connsiteY22" fmla="*/ 156506 h 1989411"/>
              <a:gd name="connsiteX23" fmla="*/ 1039295 w 1989690"/>
              <a:gd name="connsiteY23" fmla="*/ 143604 h 1989411"/>
              <a:gd name="connsiteX24" fmla="*/ 950395 w 1989690"/>
              <a:gd name="connsiteY24" fmla="*/ 0 h 1989411"/>
              <a:gd name="connsiteX25" fmla="*/ 950395 w 1989690"/>
              <a:gd name="connsiteY25" fmla="*/ 143604 h 1989411"/>
              <a:gd name="connsiteX26" fmla="*/ 822416 w 1989690"/>
              <a:gd name="connsiteY26" fmla="*/ 156506 h 1989411"/>
              <a:gd name="connsiteX27" fmla="*/ 152627 w 1989690"/>
              <a:gd name="connsiteY27" fmla="*/ 843253 h 1989411"/>
              <a:gd name="connsiteX28" fmla="*/ 143185 w 1989690"/>
              <a:gd name="connsiteY28" fmla="*/ 950255 h 1989411"/>
              <a:gd name="connsiteX29" fmla="*/ 0 w 1989690"/>
              <a:gd name="connsiteY29" fmla="*/ 950255 h 1989411"/>
              <a:gd name="connsiteX30" fmla="*/ 2424 w 1989690"/>
              <a:gd name="connsiteY30" fmla="*/ 899063 h 1989411"/>
              <a:gd name="connsiteX31" fmla="*/ 892913 w 1989690"/>
              <a:gd name="connsiteY31" fmla="*/ 2902 h 198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989690" h="1989411">
                <a:moveTo>
                  <a:pt x="1846505" y="1039155"/>
                </a:moveTo>
                <a:lnTo>
                  <a:pt x="1989690" y="1039155"/>
                </a:lnTo>
                <a:lnTo>
                  <a:pt x="1987267" y="1090348"/>
                </a:lnTo>
                <a:cubicBezTo>
                  <a:pt x="1942326" y="1562504"/>
                  <a:pt x="1568075" y="1938645"/>
                  <a:pt x="1096777" y="1986508"/>
                </a:cubicBezTo>
                <a:lnTo>
                  <a:pt x="1039295" y="1989411"/>
                </a:lnTo>
                <a:lnTo>
                  <a:pt x="1039295" y="1845806"/>
                </a:lnTo>
                <a:lnTo>
                  <a:pt x="1167275" y="1832905"/>
                </a:lnTo>
                <a:cubicBezTo>
                  <a:pt x="1508415" y="1763098"/>
                  <a:pt x="1775598" y="1490261"/>
                  <a:pt x="1837064" y="1146158"/>
                </a:cubicBezTo>
                <a:close/>
                <a:moveTo>
                  <a:pt x="0" y="1039155"/>
                </a:moveTo>
                <a:lnTo>
                  <a:pt x="143185" y="1039155"/>
                </a:lnTo>
                <a:lnTo>
                  <a:pt x="152627" y="1146158"/>
                </a:lnTo>
                <a:cubicBezTo>
                  <a:pt x="214092" y="1490261"/>
                  <a:pt x="481276" y="1763098"/>
                  <a:pt x="822416" y="1832905"/>
                </a:cubicBezTo>
                <a:lnTo>
                  <a:pt x="950395" y="1845806"/>
                </a:lnTo>
                <a:lnTo>
                  <a:pt x="950395" y="1989411"/>
                </a:lnTo>
                <a:lnTo>
                  <a:pt x="892913" y="1986508"/>
                </a:lnTo>
                <a:cubicBezTo>
                  <a:pt x="421615" y="1938645"/>
                  <a:pt x="47364" y="1562504"/>
                  <a:pt x="2424" y="1090348"/>
                </a:cubicBezTo>
                <a:close/>
                <a:moveTo>
                  <a:pt x="1039295" y="0"/>
                </a:moveTo>
                <a:lnTo>
                  <a:pt x="1096777" y="2902"/>
                </a:lnTo>
                <a:cubicBezTo>
                  <a:pt x="1568075" y="50765"/>
                  <a:pt x="1942326" y="426907"/>
                  <a:pt x="1987267" y="899063"/>
                </a:cubicBezTo>
                <a:lnTo>
                  <a:pt x="1989690" y="950255"/>
                </a:lnTo>
                <a:lnTo>
                  <a:pt x="1846505" y="950255"/>
                </a:lnTo>
                <a:lnTo>
                  <a:pt x="1837064" y="843253"/>
                </a:lnTo>
                <a:cubicBezTo>
                  <a:pt x="1775598" y="499149"/>
                  <a:pt x="1508415" y="226313"/>
                  <a:pt x="1167275" y="156506"/>
                </a:cubicBezTo>
                <a:lnTo>
                  <a:pt x="1039295" y="143604"/>
                </a:lnTo>
                <a:close/>
                <a:moveTo>
                  <a:pt x="950395" y="0"/>
                </a:moveTo>
                <a:lnTo>
                  <a:pt x="950395" y="143604"/>
                </a:lnTo>
                <a:lnTo>
                  <a:pt x="822416" y="156506"/>
                </a:lnTo>
                <a:cubicBezTo>
                  <a:pt x="481276" y="226313"/>
                  <a:pt x="214092" y="499149"/>
                  <a:pt x="152627" y="843253"/>
                </a:cubicBezTo>
                <a:lnTo>
                  <a:pt x="143185" y="950255"/>
                </a:lnTo>
                <a:lnTo>
                  <a:pt x="0" y="950255"/>
                </a:lnTo>
                <a:lnTo>
                  <a:pt x="2424" y="899063"/>
                </a:lnTo>
                <a:cubicBezTo>
                  <a:pt x="47364" y="426907"/>
                  <a:pt x="421615" y="50765"/>
                  <a:pt x="892913" y="2902"/>
                </a:cubicBezTo>
                <a:close/>
              </a:path>
            </a:pathLst>
          </a:custGeom>
          <a:solidFill>
            <a:srgbClr val="BEB8AE"/>
          </a:solidFill>
          <a:ln w="3175">
            <a:noFill/>
          </a:ln>
        </p:spPr>
        <p:style>
          <a:lnRef idx="2">
            <a:srgbClr val="09BCED">
              <a:shade val="50000"/>
            </a:srgbClr>
          </a:lnRef>
          <a:fillRef idx="1">
            <a:srgbClr val="09BCED"/>
          </a:fillRef>
          <a:effectRef idx="0">
            <a:srgbClr val="09BCED"/>
          </a:effectRef>
          <a:fontRef idx="minor">
            <a:sysClr val="window" lastClr="FFFFFF"/>
          </a:fontRef>
        </p:style>
        <p:txBody>
          <a:bodyPr lIns="0" tIns="0" rIns="0" bIns="0" rtlCol="0" anchor="ctr">
            <a:normAutofit/>
          </a:bodyPr>
          <a:p>
            <a:pPr algn="ctr"/>
            <a:r>
              <a:rPr lang="da-DK" altLang="zh-CN" sz="2000" b="1">
                <a:solidFill>
                  <a:srgbClr val="BEB8AE">
                    <a:lumMod val="75000"/>
                  </a:srgbClr>
                </a:solidFill>
                <a:latin typeface="微软雅黑" panose="020B0503020204020204" charset="-122"/>
                <a:ea typeface="微软雅黑" panose="020B0503020204020204" charset="-122"/>
                <a:cs typeface="+mn-ea"/>
                <a:sym typeface="Arial" panose="020B0604020202020204" pitchFamily="34" charset="0"/>
              </a:rPr>
              <a:t>二级医院</a:t>
            </a:r>
            <a:endParaRPr lang="da-DK" altLang="zh-CN" sz="2000" b="1">
              <a:solidFill>
                <a:srgbClr val="BEB8AE">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72" name="矩形 71"/>
          <p:cNvSpPr/>
          <p:nvPr>
            <p:custDataLst>
              <p:tags r:id="rId6"/>
            </p:custDataLst>
          </p:nvPr>
        </p:nvSpPr>
        <p:spPr>
          <a:xfrm>
            <a:off x="7902363" y="3059357"/>
            <a:ext cx="2592389" cy="3294471"/>
          </a:xfrm>
          <a:prstGeom prst="rect">
            <a:avLst/>
          </a:prstGeom>
          <a:noFill/>
          <a:ln w="3175">
            <a:noFill/>
          </a:ln>
        </p:spPr>
        <p:style>
          <a:lnRef idx="2">
            <a:srgbClr val="09BCED">
              <a:shade val="50000"/>
            </a:srgbClr>
          </a:lnRef>
          <a:fillRef idx="1">
            <a:srgbClr val="09BCED"/>
          </a:fillRef>
          <a:effectRef idx="0">
            <a:srgbClr val="09BCED"/>
          </a:effectRef>
          <a:fontRef idx="minor">
            <a:sysClr val="window" lastClr="FFFFFF"/>
          </a:fontRef>
        </p:style>
        <p:txBody>
          <a:bodyPr lIns="0" tIns="0" rIns="0" bIns="0" rtlCol="0" anchor="t" anchorCtr="0">
            <a:normAutofit/>
          </a:bodyPr>
          <a:p>
            <a:pPr algn="just">
              <a:lnSpc>
                <a:spcPct val="130000"/>
              </a:lnSpc>
            </a:pPr>
            <a:r>
              <a:rPr lang="da-DK" altLang="zh-CN" sz="1600" dirty="0">
                <a:solidFill>
                  <a:sysClr val="windowText" lastClr="000000">
                    <a:lumMod val="75000"/>
                    <a:lumOff val="25000"/>
                  </a:sysClr>
                </a:solidFill>
                <a:latin typeface="微软雅黑" panose="020B0503020204020204" charset="-122"/>
                <a:ea typeface="微软雅黑" panose="020B0503020204020204" charset="-122"/>
                <a:sym typeface="Arial" panose="020B0604020202020204" pitchFamily="34" charset="0"/>
              </a:rPr>
              <a:t>服务的区域范围更广，各方面的能力较强。例如：①国家、省、市直属医院；②医学院的附属医院。三级医院的功能为：在二级医院的基础上，解决危重疑难病症，接受二级医院的转诊，对下级医院进行指导、培训，并承担教学、科研任务。</a:t>
            </a:r>
            <a:endParaRPr lang="da-DK" altLang="zh-CN" sz="1600" dirty="0">
              <a:solidFill>
                <a:sysClr val="windowText" lastClr="000000">
                  <a:lumMod val="75000"/>
                  <a:lumOff val="25000"/>
                </a:sysClr>
              </a:solidFill>
              <a:latin typeface="微软雅黑" panose="020B0503020204020204" charset="-122"/>
              <a:ea typeface="微软雅黑" panose="020B0503020204020204" charset="-122"/>
              <a:sym typeface="Arial" panose="020B0604020202020204" pitchFamily="34" charset="0"/>
            </a:endParaRPr>
          </a:p>
        </p:txBody>
      </p:sp>
      <p:sp>
        <p:nvSpPr>
          <p:cNvPr id="73" name="任意多边形 72"/>
          <p:cNvSpPr/>
          <p:nvPr>
            <p:custDataLst>
              <p:tags r:id="rId7"/>
            </p:custDataLst>
          </p:nvPr>
        </p:nvSpPr>
        <p:spPr>
          <a:xfrm>
            <a:off x="8482520" y="1411907"/>
            <a:ext cx="1432074" cy="1431871"/>
          </a:xfrm>
          <a:custGeom>
            <a:avLst/>
            <a:gdLst>
              <a:gd name="connsiteX0" fmla="*/ 1846505 w 1989690"/>
              <a:gd name="connsiteY0" fmla="*/ 1039155 h 1989411"/>
              <a:gd name="connsiteX1" fmla="*/ 1989690 w 1989690"/>
              <a:gd name="connsiteY1" fmla="*/ 1039155 h 1989411"/>
              <a:gd name="connsiteX2" fmla="*/ 1987267 w 1989690"/>
              <a:gd name="connsiteY2" fmla="*/ 1090348 h 1989411"/>
              <a:gd name="connsiteX3" fmla="*/ 1096777 w 1989690"/>
              <a:gd name="connsiteY3" fmla="*/ 1986508 h 1989411"/>
              <a:gd name="connsiteX4" fmla="*/ 1039295 w 1989690"/>
              <a:gd name="connsiteY4" fmla="*/ 1989411 h 1989411"/>
              <a:gd name="connsiteX5" fmla="*/ 1039295 w 1989690"/>
              <a:gd name="connsiteY5" fmla="*/ 1845806 h 1989411"/>
              <a:gd name="connsiteX6" fmla="*/ 1167275 w 1989690"/>
              <a:gd name="connsiteY6" fmla="*/ 1832905 h 1989411"/>
              <a:gd name="connsiteX7" fmla="*/ 1837064 w 1989690"/>
              <a:gd name="connsiteY7" fmla="*/ 1146158 h 1989411"/>
              <a:gd name="connsiteX8" fmla="*/ 0 w 1989690"/>
              <a:gd name="connsiteY8" fmla="*/ 1039155 h 1989411"/>
              <a:gd name="connsiteX9" fmla="*/ 143185 w 1989690"/>
              <a:gd name="connsiteY9" fmla="*/ 1039155 h 1989411"/>
              <a:gd name="connsiteX10" fmla="*/ 152627 w 1989690"/>
              <a:gd name="connsiteY10" fmla="*/ 1146158 h 1989411"/>
              <a:gd name="connsiteX11" fmla="*/ 822416 w 1989690"/>
              <a:gd name="connsiteY11" fmla="*/ 1832905 h 1989411"/>
              <a:gd name="connsiteX12" fmla="*/ 950395 w 1989690"/>
              <a:gd name="connsiteY12" fmla="*/ 1845806 h 1989411"/>
              <a:gd name="connsiteX13" fmla="*/ 950395 w 1989690"/>
              <a:gd name="connsiteY13" fmla="*/ 1989411 h 1989411"/>
              <a:gd name="connsiteX14" fmla="*/ 892913 w 1989690"/>
              <a:gd name="connsiteY14" fmla="*/ 1986508 h 1989411"/>
              <a:gd name="connsiteX15" fmla="*/ 2424 w 1989690"/>
              <a:gd name="connsiteY15" fmla="*/ 1090348 h 1989411"/>
              <a:gd name="connsiteX16" fmla="*/ 1039295 w 1989690"/>
              <a:gd name="connsiteY16" fmla="*/ 0 h 1989411"/>
              <a:gd name="connsiteX17" fmla="*/ 1096777 w 1989690"/>
              <a:gd name="connsiteY17" fmla="*/ 2902 h 1989411"/>
              <a:gd name="connsiteX18" fmla="*/ 1987267 w 1989690"/>
              <a:gd name="connsiteY18" fmla="*/ 899063 h 1989411"/>
              <a:gd name="connsiteX19" fmla="*/ 1989690 w 1989690"/>
              <a:gd name="connsiteY19" fmla="*/ 950255 h 1989411"/>
              <a:gd name="connsiteX20" fmla="*/ 1846505 w 1989690"/>
              <a:gd name="connsiteY20" fmla="*/ 950255 h 1989411"/>
              <a:gd name="connsiteX21" fmla="*/ 1837064 w 1989690"/>
              <a:gd name="connsiteY21" fmla="*/ 843253 h 1989411"/>
              <a:gd name="connsiteX22" fmla="*/ 1167275 w 1989690"/>
              <a:gd name="connsiteY22" fmla="*/ 156506 h 1989411"/>
              <a:gd name="connsiteX23" fmla="*/ 1039295 w 1989690"/>
              <a:gd name="connsiteY23" fmla="*/ 143604 h 1989411"/>
              <a:gd name="connsiteX24" fmla="*/ 950395 w 1989690"/>
              <a:gd name="connsiteY24" fmla="*/ 0 h 1989411"/>
              <a:gd name="connsiteX25" fmla="*/ 950395 w 1989690"/>
              <a:gd name="connsiteY25" fmla="*/ 143604 h 1989411"/>
              <a:gd name="connsiteX26" fmla="*/ 822416 w 1989690"/>
              <a:gd name="connsiteY26" fmla="*/ 156506 h 1989411"/>
              <a:gd name="connsiteX27" fmla="*/ 152627 w 1989690"/>
              <a:gd name="connsiteY27" fmla="*/ 843253 h 1989411"/>
              <a:gd name="connsiteX28" fmla="*/ 143185 w 1989690"/>
              <a:gd name="connsiteY28" fmla="*/ 950255 h 1989411"/>
              <a:gd name="connsiteX29" fmla="*/ 0 w 1989690"/>
              <a:gd name="connsiteY29" fmla="*/ 950255 h 1989411"/>
              <a:gd name="connsiteX30" fmla="*/ 2424 w 1989690"/>
              <a:gd name="connsiteY30" fmla="*/ 899063 h 1989411"/>
              <a:gd name="connsiteX31" fmla="*/ 892913 w 1989690"/>
              <a:gd name="connsiteY31" fmla="*/ 2902 h 198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989690" h="1989411">
                <a:moveTo>
                  <a:pt x="1846505" y="1039155"/>
                </a:moveTo>
                <a:lnTo>
                  <a:pt x="1989690" y="1039155"/>
                </a:lnTo>
                <a:lnTo>
                  <a:pt x="1987267" y="1090348"/>
                </a:lnTo>
                <a:cubicBezTo>
                  <a:pt x="1942326" y="1562504"/>
                  <a:pt x="1568075" y="1938645"/>
                  <a:pt x="1096777" y="1986508"/>
                </a:cubicBezTo>
                <a:lnTo>
                  <a:pt x="1039295" y="1989411"/>
                </a:lnTo>
                <a:lnTo>
                  <a:pt x="1039295" y="1845806"/>
                </a:lnTo>
                <a:lnTo>
                  <a:pt x="1167275" y="1832905"/>
                </a:lnTo>
                <a:cubicBezTo>
                  <a:pt x="1508415" y="1763098"/>
                  <a:pt x="1775598" y="1490261"/>
                  <a:pt x="1837064" y="1146158"/>
                </a:cubicBezTo>
                <a:close/>
                <a:moveTo>
                  <a:pt x="0" y="1039155"/>
                </a:moveTo>
                <a:lnTo>
                  <a:pt x="143185" y="1039155"/>
                </a:lnTo>
                <a:lnTo>
                  <a:pt x="152627" y="1146158"/>
                </a:lnTo>
                <a:cubicBezTo>
                  <a:pt x="214092" y="1490261"/>
                  <a:pt x="481276" y="1763098"/>
                  <a:pt x="822416" y="1832905"/>
                </a:cubicBezTo>
                <a:lnTo>
                  <a:pt x="950395" y="1845806"/>
                </a:lnTo>
                <a:lnTo>
                  <a:pt x="950395" y="1989411"/>
                </a:lnTo>
                <a:lnTo>
                  <a:pt x="892913" y="1986508"/>
                </a:lnTo>
                <a:cubicBezTo>
                  <a:pt x="421615" y="1938645"/>
                  <a:pt x="47364" y="1562504"/>
                  <a:pt x="2424" y="1090348"/>
                </a:cubicBezTo>
                <a:close/>
                <a:moveTo>
                  <a:pt x="1039295" y="0"/>
                </a:moveTo>
                <a:lnTo>
                  <a:pt x="1096777" y="2902"/>
                </a:lnTo>
                <a:cubicBezTo>
                  <a:pt x="1568075" y="50765"/>
                  <a:pt x="1942326" y="426907"/>
                  <a:pt x="1987267" y="899063"/>
                </a:cubicBezTo>
                <a:lnTo>
                  <a:pt x="1989690" y="950255"/>
                </a:lnTo>
                <a:lnTo>
                  <a:pt x="1846505" y="950255"/>
                </a:lnTo>
                <a:lnTo>
                  <a:pt x="1837064" y="843253"/>
                </a:lnTo>
                <a:cubicBezTo>
                  <a:pt x="1775598" y="499149"/>
                  <a:pt x="1508415" y="226313"/>
                  <a:pt x="1167275" y="156506"/>
                </a:cubicBezTo>
                <a:lnTo>
                  <a:pt x="1039295" y="143604"/>
                </a:lnTo>
                <a:close/>
                <a:moveTo>
                  <a:pt x="950395" y="0"/>
                </a:moveTo>
                <a:lnTo>
                  <a:pt x="950395" y="143604"/>
                </a:lnTo>
                <a:lnTo>
                  <a:pt x="822416" y="156506"/>
                </a:lnTo>
                <a:cubicBezTo>
                  <a:pt x="481276" y="226313"/>
                  <a:pt x="214092" y="499149"/>
                  <a:pt x="152627" y="843253"/>
                </a:cubicBezTo>
                <a:lnTo>
                  <a:pt x="143185" y="950255"/>
                </a:lnTo>
                <a:lnTo>
                  <a:pt x="0" y="950255"/>
                </a:lnTo>
                <a:lnTo>
                  <a:pt x="2424" y="899063"/>
                </a:lnTo>
                <a:cubicBezTo>
                  <a:pt x="47364" y="426907"/>
                  <a:pt x="421615" y="50765"/>
                  <a:pt x="892913" y="2902"/>
                </a:cubicBezTo>
                <a:close/>
              </a:path>
            </a:pathLst>
          </a:custGeom>
          <a:ln w="3175">
            <a:noFill/>
          </a:ln>
        </p:spPr>
        <p:style>
          <a:lnRef idx="2">
            <a:srgbClr val="09BCED">
              <a:shade val="50000"/>
            </a:srgbClr>
          </a:lnRef>
          <a:fillRef idx="1">
            <a:srgbClr val="09BCED"/>
          </a:fillRef>
          <a:effectRef idx="0">
            <a:srgbClr val="09BCED"/>
          </a:effectRef>
          <a:fontRef idx="minor">
            <a:sysClr val="window" lastClr="FFFFFF"/>
          </a:fontRef>
        </p:style>
        <p:txBody>
          <a:bodyPr lIns="0" tIns="0" rIns="0" bIns="0" rtlCol="0" anchor="ctr">
            <a:normAutofit/>
          </a:bodyPr>
          <a:p>
            <a:pPr algn="ctr"/>
            <a:r>
              <a:rPr lang="da-DK" altLang="zh-CN" sz="2000" b="1">
                <a:solidFill>
                  <a:srgbClr val="09BCED">
                    <a:lumMod val="75000"/>
                  </a:srgbClr>
                </a:solidFill>
                <a:latin typeface="微软雅黑" panose="020B0503020204020204" charset="-122"/>
                <a:ea typeface="微软雅黑" panose="020B0503020204020204" charset="-122"/>
                <a:cs typeface="+mn-ea"/>
                <a:sym typeface="Arial" panose="020B0604020202020204" pitchFamily="34" charset="0"/>
              </a:rPr>
              <a:t>三级医院</a:t>
            </a:r>
            <a:endParaRPr lang="da-DK" altLang="zh-CN" sz="2000" b="1">
              <a:solidFill>
                <a:srgbClr val="09BCED">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231407" y="87859"/>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三、医院业务科室设置与护理工作</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30053" name="Picture 5"/>
          <p:cNvPicPr>
            <a:picLocks noChangeAspect="1" noChangeArrowheads="1"/>
          </p:cNvPicPr>
          <p:nvPr>
            <p:custDataLst>
              <p:tags r:id="rId2"/>
            </p:custDataLst>
          </p:nvPr>
        </p:nvPicPr>
        <p:blipFill>
          <a:blip r:embed="rId3"/>
          <a:srcRect/>
          <a:stretch>
            <a:fillRect/>
          </a:stretch>
        </p:blipFill>
        <p:spPr bwMode="auto">
          <a:xfrm>
            <a:off x="231140" y="2744470"/>
            <a:ext cx="3665855" cy="2477135"/>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2" name="Picture 2"/>
          <p:cNvPicPr>
            <a:picLocks noChangeAspect="1" noChangeArrowheads="1"/>
          </p:cNvPicPr>
          <p:nvPr/>
        </p:nvPicPr>
        <p:blipFill>
          <a:blip r:embed="rId4"/>
          <a:srcRect/>
          <a:stretch>
            <a:fillRect/>
          </a:stretch>
        </p:blipFill>
        <p:spPr bwMode="auto">
          <a:xfrm>
            <a:off x="4295775" y="2777490"/>
            <a:ext cx="3612515" cy="2411095"/>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130055" name="Picture 7"/>
          <p:cNvPicPr>
            <a:picLocks noChangeAspect="1" noChangeArrowheads="1"/>
          </p:cNvPicPr>
          <p:nvPr/>
        </p:nvPicPr>
        <p:blipFill>
          <a:blip r:embed="rId5"/>
          <a:srcRect/>
          <a:stretch>
            <a:fillRect/>
          </a:stretch>
        </p:blipFill>
        <p:spPr bwMode="auto">
          <a:xfrm>
            <a:off x="8307070" y="2783840"/>
            <a:ext cx="3706495" cy="2108200"/>
          </a:xfrm>
          <a:prstGeom prst="rect">
            <a:avLst/>
          </a:prstGeom>
          <a:noFill/>
          <a:ln w="9525">
            <a:noFill/>
            <a:miter lim="800000"/>
            <a:headEnd/>
            <a:tailEnd/>
          </a:ln>
          <a:effectLst>
            <a:prstShdw prst="shdw17" dist="17961" dir="2700000">
              <a:schemeClr val="accent1">
                <a:gamma/>
                <a:shade val="60000"/>
                <a:invGamma/>
              </a:schemeClr>
            </a:prstShdw>
          </a:effectLst>
        </p:spPr>
      </p:pic>
      <p:sp>
        <p:nvSpPr>
          <p:cNvPr id="3" name="文本框 2"/>
          <p:cNvSpPr txBox="1"/>
          <p:nvPr/>
        </p:nvSpPr>
        <p:spPr>
          <a:xfrm>
            <a:off x="353695" y="1986915"/>
            <a:ext cx="3510280" cy="460375"/>
          </a:xfrm>
          <a:prstGeom prst="rect">
            <a:avLst/>
          </a:prstGeom>
          <a:noFill/>
        </p:spPr>
        <p:txBody>
          <a:bodyPr wrap="square" rtlCol="0">
            <a:spAutoFit/>
            <a:scene3d>
              <a:camera prst="orthographicFront"/>
              <a:lightRig rig="threePt" dir="t"/>
            </a:scene3d>
          </a:bodyPr>
          <a:p>
            <a:pPr algn="ctr"/>
            <a:r>
              <a:rPr lang="zh-CN" altLang="en-US" sz="2400" b="1">
                <a:solidFill>
                  <a:schemeClr val="accent1"/>
                </a:solidFill>
                <a:effectLst/>
                <a:latin typeface="微软雅黑" panose="020B0503020204020204" charset="-122"/>
                <a:ea typeface="微软雅黑" panose="020B0503020204020204" charset="-122"/>
              </a:rPr>
              <a:t>门诊</a:t>
            </a:r>
            <a:endParaRPr lang="zh-CN" altLang="en-US" sz="2400" b="1">
              <a:solidFill>
                <a:schemeClr val="accent1"/>
              </a:solidFill>
              <a:effectLst/>
              <a:latin typeface="微软雅黑" panose="020B0503020204020204" charset="-122"/>
              <a:ea typeface="微软雅黑" panose="020B0503020204020204" charset="-122"/>
            </a:endParaRPr>
          </a:p>
        </p:txBody>
      </p:sp>
      <p:sp>
        <p:nvSpPr>
          <p:cNvPr id="4" name="文本框 3"/>
          <p:cNvSpPr txBox="1"/>
          <p:nvPr/>
        </p:nvSpPr>
        <p:spPr>
          <a:xfrm>
            <a:off x="4224020" y="1986915"/>
            <a:ext cx="3510280" cy="460375"/>
          </a:xfrm>
          <a:prstGeom prst="rect">
            <a:avLst/>
          </a:prstGeom>
          <a:noFill/>
        </p:spPr>
        <p:txBody>
          <a:bodyPr wrap="square" rtlCol="0">
            <a:spAutoFit/>
            <a:scene3d>
              <a:camera prst="orthographicFront"/>
              <a:lightRig rig="threePt" dir="t"/>
            </a:scene3d>
          </a:bodyPr>
          <a:p>
            <a:pPr algn="ctr"/>
            <a:r>
              <a:rPr lang="zh-CN" altLang="en-US" sz="2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急诊</a:t>
            </a:r>
            <a:endParaRPr lang="zh-CN" altLang="en-US" sz="2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8" name="文本框 7"/>
          <p:cNvSpPr txBox="1"/>
          <p:nvPr/>
        </p:nvSpPr>
        <p:spPr>
          <a:xfrm>
            <a:off x="8405495" y="1986915"/>
            <a:ext cx="3510280" cy="460375"/>
          </a:xfrm>
          <a:prstGeom prst="rect">
            <a:avLst/>
          </a:prstGeom>
          <a:noFill/>
        </p:spPr>
        <p:txBody>
          <a:bodyPr wrap="square" rtlCol="0">
            <a:spAutoFit/>
            <a:scene3d>
              <a:camera prst="orthographicFront"/>
              <a:lightRig rig="threePt" dir="t"/>
            </a:scene3d>
          </a:bodyPr>
          <a:p>
            <a:pPr algn="ctr"/>
            <a:r>
              <a:rPr lang="zh-CN" altLang="en-US" sz="2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病区</a:t>
            </a:r>
            <a:endParaRPr lang="zh-CN" altLang="en-US" sz="24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695325" y="908685"/>
            <a:ext cx="10972800" cy="547370"/>
          </a:xfrm>
        </p:spPr>
        <p:txBody>
          <a:bodyPr vert="horz" wrap="square" lIns="0" tIns="60960" rIns="0" bIns="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rPr>
              <a:t>（一）门诊部</a:t>
            </a:r>
            <a:endParaRPr kumimoji="0" lang="zh-CN" altLang="en-US" sz="2400" b="1" i="0" u="none" strike="noStrike" kern="0" cap="none" spc="0" normalizeH="0" baseline="0" noProof="0" dirty="0">
              <a:ln>
                <a:noFill/>
              </a:ln>
              <a:solidFill>
                <a:schemeClr val="tx2"/>
              </a:solidFill>
              <a:effectLst/>
              <a:uLnTx/>
              <a:uFillTx/>
              <a:latin typeface="微软雅黑" panose="020B0503020204020204" charset="-122"/>
              <a:ea typeface="微软雅黑" panose="020B0503020204020204" charset="-122"/>
              <a:cs typeface="+mj-cs"/>
            </a:endParaRPr>
          </a:p>
        </p:txBody>
      </p:sp>
      <p:sp>
        <p:nvSpPr>
          <p:cNvPr id="3" name="内容占位符 2"/>
          <p:cNvSpPr>
            <a:spLocks noGrp="1"/>
          </p:cNvSpPr>
          <p:nvPr>
            <p:ph idx="4294967295"/>
          </p:nvPr>
        </p:nvSpPr>
        <p:spPr>
          <a:xfrm>
            <a:off x="839470" y="2564765"/>
            <a:ext cx="6523990" cy="2418080"/>
          </a:xfrm>
        </p:spPr>
        <p:txBody>
          <a:bodyPr vert="horz" wrap="square" lIns="121920" tIns="60960" rIns="121920" bIns="60960" numCol="1" anchor="t" anchorCtr="0" compatLnSpc="1">
            <a:normAutofit lnSpcReduction="10000"/>
          </a:bodyPr>
          <a:lstStyle/>
          <a:p>
            <a:pPr marL="273050" marR="0" lvl="0" indent="-273050" algn="l"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Char char=""/>
              <a:defRPr/>
            </a:pPr>
            <a:r>
              <a:rPr kumimoji="0" lang="en-US" sz="2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2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．门诊工作特点：“五多一短”</a:t>
            </a:r>
            <a:endParaRPr kumimoji="0" lang="en-US" altLang="zh-CN" sz="2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73050" marR="0" lvl="0" indent="-273050" algn="l"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Char char=""/>
              <a:defRPr/>
            </a:pPr>
            <a:r>
              <a:rPr kumimoji="0" lang="en-US" sz="2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．设置和布局：以方便患者为目的</a:t>
            </a:r>
            <a:endParaRPr kumimoji="0" lang="en-US" altLang="zh-CN" sz="2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73050" marR="0" lvl="0" indent="-273050" algn="l"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Char char=""/>
              <a:defRPr/>
            </a:pPr>
            <a:r>
              <a:rPr kumimoji="0" lang="en-US" sz="2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2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．门诊的护理工作：预检分诊、组织就诊、治疗工作、健康教育、消毒隔离</a:t>
            </a:r>
            <a:endParaRPr kumimoji="0" lang="zh-CN" altLang="en-US" sz="24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4" name="Picture 5"/>
          <p:cNvPicPr>
            <a:picLocks noChangeAspect="1" noChangeArrowheads="1"/>
          </p:cNvPicPr>
          <p:nvPr/>
        </p:nvPicPr>
        <p:blipFill>
          <a:blip r:embed="rId1"/>
          <a:srcRect/>
          <a:stretch>
            <a:fillRect/>
          </a:stretch>
        </p:blipFill>
        <p:spPr bwMode="auto">
          <a:xfrm>
            <a:off x="7536180" y="2564765"/>
            <a:ext cx="3737610" cy="2228215"/>
          </a:xfrm>
          <a:prstGeom prst="rect">
            <a:avLst/>
          </a:prstGeom>
          <a:noFill/>
          <a:ln w="9525">
            <a:noFill/>
            <a:miter lim="800000"/>
            <a:headEnd/>
            <a:tailEnd/>
          </a:ln>
          <a:effectLst>
            <a:prstShdw prst="shdw17" dist="17961" dir="2700000">
              <a:schemeClr val="accent1">
                <a:gamma/>
                <a:shade val="60000"/>
                <a:invGamma/>
              </a:schemeClr>
            </a:prstShdw>
          </a:effectLst>
        </p:spPr>
      </p:pic>
      <p:sp>
        <p:nvSpPr>
          <p:cNvPr id="5" name="矩形: 剪去对角 3"/>
          <p:cNvSpPr/>
          <p:nvPr>
            <p:custDataLst>
              <p:tags r:id="rId2"/>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3"/>
            </p:custDataLst>
          </p:nvPr>
        </p:nvSpPr>
        <p:spPr>
          <a:xfrm>
            <a:off x="231407" y="87859"/>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三、医院业务科室设置与护理工作</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661035" y="1052830"/>
            <a:ext cx="10972800" cy="498475"/>
          </a:xfrm>
        </p:spPr>
        <p:txBody>
          <a:bodyPr vert="horz" wrap="square" lIns="0" tIns="60960" rIns="0" bIns="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665"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微软雅黑" panose="020B0503020204020204" charset="-122"/>
              </a:rPr>
              <a:t>（二）急诊</a:t>
            </a:r>
            <a:endParaRPr kumimoji="0" lang="zh-CN" altLang="en-US" sz="2665" b="1" i="0" u="none" strike="noStrike" kern="0" cap="none" spc="0" normalizeH="0" baseline="0" noProof="0" dirty="0">
              <a:ln>
                <a:noFill/>
              </a:ln>
              <a:solidFill>
                <a:schemeClr val="tx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ph idx="4294967295"/>
          </p:nvPr>
        </p:nvSpPr>
        <p:spPr>
          <a:xfrm>
            <a:off x="1199515" y="2890520"/>
            <a:ext cx="4914900" cy="1908175"/>
          </a:xfrm>
        </p:spPr>
        <p:txBody>
          <a:bodyPr vert="horz" wrap="square" lIns="121920" tIns="60960" rIns="121920" bIns="60960" numCol="1" anchor="t" anchorCtr="0" compatLnSpc="1">
            <a:normAutofit lnSpcReduction="10000"/>
          </a:bodyPr>
          <a:lstStyle/>
          <a:p>
            <a:pPr marL="273050" marR="0" lvl="0" indent="-273050" algn="l"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Char char=""/>
              <a:defRPr/>
            </a:pPr>
            <a:r>
              <a:rPr kumimoji="0" lang="en-US" sz="2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2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．急诊的特点</a:t>
            </a:r>
            <a:endParaRPr kumimoji="0" lang="en-US" altLang="zh-CN" sz="2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73050" marR="0" lvl="0" indent="-273050" algn="l"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Char char=""/>
              <a:defRPr/>
            </a:pPr>
            <a:r>
              <a:rPr kumimoji="0" lang="en-US" sz="2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．设置和布局</a:t>
            </a:r>
            <a:endParaRPr kumimoji="0" lang="en-US" altLang="zh-CN" sz="2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73050" marR="0" lvl="0" indent="-273050" algn="l"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Char char=""/>
              <a:defRPr/>
            </a:pPr>
            <a:r>
              <a:rPr kumimoji="0" lang="en-US" sz="2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2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．急诊的护理工作</a:t>
            </a:r>
            <a:endParaRPr kumimoji="0" lang="zh-CN" altLang="en-US" sz="2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endParaRPr kumimoji="0" lang="zh-CN" altLang="en-US" sz="24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4" name="Picture 2"/>
          <p:cNvPicPr>
            <a:picLocks noChangeAspect="1" noChangeArrowheads="1"/>
          </p:cNvPicPr>
          <p:nvPr/>
        </p:nvPicPr>
        <p:blipFill>
          <a:blip r:embed="rId1"/>
          <a:srcRect/>
          <a:stretch>
            <a:fillRect/>
          </a:stretch>
        </p:blipFill>
        <p:spPr bwMode="auto">
          <a:xfrm>
            <a:off x="8249285" y="3184525"/>
            <a:ext cx="3177540" cy="2120900"/>
          </a:xfrm>
          <a:prstGeom prst="rect">
            <a:avLst/>
          </a:prstGeom>
          <a:noFill/>
          <a:ln w="9525">
            <a:noFill/>
            <a:miter lim="800000"/>
            <a:headEnd/>
            <a:tailEnd/>
          </a:ln>
          <a:effectLst>
            <a:prstShdw prst="shdw17" dist="17961" dir="2700000">
              <a:schemeClr val="accent1">
                <a:gamma/>
                <a:shade val="60000"/>
                <a:invGamma/>
              </a:schemeClr>
            </a:prstShdw>
          </a:effectLst>
        </p:spPr>
      </p:pic>
      <p:sp>
        <p:nvSpPr>
          <p:cNvPr id="23" name="Title 6"/>
          <p:cNvSpPr txBox="1"/>
          <p:nvPr>
            <p:custDataLst>
              <p:tags r:id="rId2"/>
            </p:custDataLst>
          </p:nvPr>
        </p:nvSpPr>
        <p:spPr>
          <a:xfrm>
            <a:off x="231407" y="87859"/>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三、医院业务科室设置与护理工作</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剪去对角 3"/>
          <p:cNvSpPr/>
          <p:nvPr>
            <p:custDataLst>
              <p:tags r:id="rId3"/>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4116306" y="1526230"/>
            <a:ext cx="331200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第一章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医院与医院环境</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8361281" y="1526230"/>
            <a:ext cx="3312000"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第二章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患者入院的初步护理</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4116306" y="2559375"/>
            <a:ext cx="331200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第三章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医院感染的预防与控制</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8361281" y="2559375"/>
            <a:ext cx="3312000"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第四章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卧位与安全</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4116306" y="3563945"/>
            <a:ext cx="331200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第五章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清洁护理</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8361281" y="3563945"/>
            <a:ext cx="3312000"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第六章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营养与护理</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7" name="组合 36"/>
          <p:cNvGrpSpPr/>
          <p:nvPr/>
        </p:nvGrpSpPr>
        <p:grpSpPr>
          <a:xfrm>
            <a:off x="8361281" y="4530415"/>
            <a:ext cx="3312000" cy="540000"/>
            <a:chOff x="1397186" y="3857714"/>
            <a:chExt cx="4055189" cy="549605"/>
          </a:xfrm>
        </p:grpSpPr>
        <p:sp>
          <p:nvSpPr>
            <p:cNvPr id="3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第八章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9" name="矩形 38"/>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生命体征的观察与护理</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156311" y="4530415"/>
            <a:ext cx="331200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第七章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排泄护理</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p:tgtEl>
                                          <p:spTgt spid="37"/>
                                        </p:tgtEl>
                                        <p:attrNameLst>
                                          <p:attrName>ppt_x</p:attrName>
                                        </p:attrNameLst>
                                      </p:cBhvr>
                                      <p:tavLst>
                                        <p:tav tm="0">
                                          <p:val>
                                            <p:strVal val="#ppt_x-#ppt_w*1.125000"/>
                                          </p:val>
                                        </p:tav>
                                        <p:tav tm="100000">
                                          <p:val>
                                            <p:strVal val="#ppt_x"/>
                                          </p:val>
                                        </p:tav>
                                      </p:tavLst>
                                    </p:anim>
                                    <p:animEffect transition="in" filter="wipe(right)">
                                      <p:cBhvr>
                                        <p:cTn id="4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231407" y="87859"/>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三、医院业务科室设置与护理工作</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162" name="Rectangle 2"/>
          <p:cNvSpPr>
            <a:spLocks noGrp="1" noRot="1" noChangeArrowheads="1"/>
          </p:cNvSpPr>
          <p:nvPr>
            <p:ph type="title"/>
          </p:nvPr>
        </p:nvSpPr>
        <p:spPr>
          <a:xfrm>
            <a:off x="623570" y="1199515"/>
            <a:ext cx="9799955" cy="495300"/>
          </a:xfrm>
        </p:spPr>
        <p:txBody>
          <a:bodyPr vert="horz" wrap="square" lIns="0" tIns="60960" rIns="0" bIns="0"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24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微软雅黑" panose="020B0503020204020204" charset="-122"/>
              </a:rPr>
              <a:t>急诊的特点</a:t>
            </a:r>
            <a:endParaRPr kumimoji="0" lang="zh-CN" altLang="en-US" sz="2400" b="1" i="0" u="none" strike="noStrike" kern="0" cap="none" spc="0" normalizeH="0" baseline="0" noProof="0" dirty="0">
              <a:ln>
                <a:noFill/>
              </a:ln>
              <a:solidFill>
                <a:schemeClr val="tx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6" name="Freeform 5"/>
          <p:cNvSpPr/>
          <p:nvPr>
            <p:custDataLst>
              <p:tags r:id="rId2"/>
            </p:custDataLst>
          </p:nvPr>
        </p:nvSpPr>
        <p:spPr bwMode="auto">
          <a:xfrm>
            <a:off x="6311698" y="3925768"/>
            <a:ext cx="1663538" cy="1662318"/>
          </a:xfrm>
          <a:custGeom>
            <a:avLst/>
            <a:gdLst>
              <a:gd name="T0" fmla="*/ 328 w 1143"/>
              <a:gd name="T1" fmla="*/ 487 h 1143"/>
              <a:gd name="T2" fmla="*/ 276 w 1143"/>
              <a:gd name="T3" fmla="*/ 363 h 1143"/>
              <a:gd name="T4" fmla="*/ 174 w 1143"/>
              <a:gd name="T5" fmla="*/ 398 h 1143"/>
              <a:gd name="T6" fmla="*/ 0 w 1143"/>
              <a:gd name="T7" fmla="*/ 572 h 1143"/>
              <a:gd name="T8" fmla="*/ 175 w 1143"/>
              <a:gd name="T9" fmla="*/ 746 h 1143"/>
              <a:gd name="T10" fmla="*/ 211 w 1143"/>
              <a:gd name="T11" fmla="*/ 849 h 1143"/>
              <a:gd name="T12" fmla="*/ 86 w 1143"/>
              <a:gd name="T13" fmla="*/ 900 h 1143"/>
              <a:gd name="T14" fmla="*/ 246 w 1143"/>
              <a:gd name="T15" fmla="*/ 1060 h 1143"/>
              <a:gd name="T16" fmla="*/ 298 w 1143"/>
              <a:gd name="T17" fmla="*/ 936 h 1143"/>
              <a:gd name="T18" fmla="*/ 400 w 1143"/>
              <a:gd name="T19" fmla="*/ 972 h 1143"/>
              <a:gd name="T20" fmla="*/ 572 w 1143"/>
              <a:gd name="T21" fmla="*/ 1143 h 1143"/>
              <a:gd name="T22" fmla="*/ 1143 w 1143"/>
              <a:gd name="T23" fmla="*/ 572 h 1143"/>
              <a:gd name="T24" fmla="*/ 959 w 1143"/>
              <a:gd name="T25" fmla="*/ 388 h 1143"/>
              <a:gd name="T26" fmla="*/ 916 w 1143"/>
              <a:gd name="T27" fmla="*/ 345 h 1143"/>
              <a:gd name="T28" fmla="*/ 759 w 1143"/>
              <a:gd name="T29" fmla="*/ 187 h 1143"/>
              <a:gd name="T30" fmla="*/ 746 w 1143"/>
              <a:gd name="T31" fmla="*/ 175 h 1143"/>
              <a:gd name="T32" fmla="*/ 572 w 1143"/>
              <a:gd name="T33" fmla="*/ 0 h 1143"/>
              <a:gd name="T34" fmla="*/ 572 w 1143"/>
              <a:gd name="T35" fmla="*/ 0 h 1143"/>
              <a:gd name="T36" fmla="*/ 398 w 1143"/>
              <a:gd name="T37" fmla="*/ 174 h 1143"/>
              <a:gd name="T38" fmla="*/ 378 w 1143"/>
              <a:gd name="T39" fmla="*/ 194 h 1143"/>
              <a:gd name="T40" fmla="*/ 379 w 1143"/>
              <a:gd name="T41" fmla="*/ 194 h 1143"/>
              <a:gd name="T42" fmla="*/ 363 w 1143"/>
              <a:gd name="T43" fmla="*/ 276 h 1143"/>
              <a:gd name="T44" fmla="*/ 488 w 1143"/>
              <a:gd name="T45" fmla="*/ 328 h 1143"/>
              <a:gd name="T46" fmla="*/ 328 w 1143"/>
              <a:gd name="T47" fmla="*/ 487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43" h="1143">
                <a:moveTo>
                  <a:pt x="328" y="487"/>
                </a:moveTo>
                <a:cubicBezTo>
                  <a:pt x="272" y="446"/>
                  <a:pt x="296" y="413"/>
                  <a:pt x="276" y="363"/>
                </a:cubicBezTo>
                <a:cubicBezTo>
                  <a:pt x="266" y="336"/>
                  <a:pt x="236" y="336"/>
                  <a:pt x="174" y="398"/>
                </a:cubicBezTo>
                <a:cubicBezTo>
                  <a:pt x="0" y="572"/>
                  <a:pt x="0" y="572"/>
                  <a:pt x="0" y="572"/>
                </a:cubicBezTo>
                <a:cubicBezTo>
                  <a:pt x="175" y="746"/>
                  <a:pt x="175" y="746"/>
                  <a:pt x="175" y="746"/>
                </a:cubicBezTo>
                <a:cubicBezTo>
                  <a:pt x="238" y="809"/>
                  <a:pt x="237" y="839"/>
                  <a:pt x="211" y="849"/>
                </a:cubicBezTo>
                <a:cubicBezTo>
                  <a:pt x="160" y="868"/>
                  <a:pt x="127" y="844"/>
                  <a:pt x="86" y="900"/>
                </a:cubicBezTo>
                <a:cubicBezTo>
                  <a:pt x="16" y="997"/>
                  <a:pt x="150" y="1131"/>
                  <a:pt x="246" y="1060"/>
                </a:cubicBezTo>
                <a:cubicBezTo>
                  <a:pt x="303" y="1019"/>
                  <a:pt x="279" y="986"/>
                  <a:pt x="298" y="936"/>
                </a:cubicBezTo>
                <a:cubicBezTo>
                  <a:pt x="308" y="909"/>
                  <a:pt x="338" y="909"/>
                  <a:pt x="400" y="972"/>
                </a:cubicBezTo>
                <a:cubicBezTo>
                  <a:pt x="572" y="1143"/>
                  <a:pt x="572" y="1143"/>
                  <a:pt x="572" y="1143"/>
                </a:cubicBezTo>
                <a:cubicBezTo>
                  <a:pt x="1143" y="572"/>
                  <a:pt x="1143" y="572"/>
                  <a:pt x="1143" y="572"/>
                </a:cubicBezTo>
                <a:cubicBezTo>
                  <a:pt x="959" y="388"/>
                  <a:pt x="959" y="388"/>
                  <a:pt x="959" y="388"/>
                </a:cubicBezTo>
                <a:cubicBezTo>
                  <a:pt x="916" y="345"/>
                  <a:pt x="916" y="345"/>
                  <a:pt x="916" y="345"/>
                </a:cubicBezTo>
                <a:cubicBezTo>
                  <a:pt x="759" y="187"/>
                  <a:pt x="759" y="187"/>
                  <a:pt x="759" y="187"/>
                </a:cubicBezTo>
                <a:cubicBezTo>
                  <a:pt x="755" y="183"/>
                  <a:pt x="751" y="179"/>
                  <a:pt x="746" y="175"/>
                </a:cubicBezTo>
                <a:cubicBezTo>
                  <a:pt x="572" y="0"/>
                  <a:pt x="572" y="0"/>
                  <a:pt x="572" y="0"/>
                </a:cubicBezTo>
                <a:cubicBezTo>
                  <a:pt x="572" y="0"/>
                  <a:pt x="572" y="0"/>
                  <a:pt x="572" y="0"/>
                </a:cubicBezTo>
                <a:cubicBezTo>
                  <a:pt x="398" y="174"/>
                  <a:pt x="398" y="174"/>
                  <a:pt x="398" y="174"/>
                </a:cubicBezTo>
                <a:cubicBezTo>
                  <a:pt x="378" y="194"/>
                  <a:pt x="378" y="194"/>
                  <a:pt x="378" y="194"/>
                </a:cubicBezTo>
                <a:cubicBezTo>
                  <a:pt x="379" y="194"/>
                  <a:pt x="379" y="194"/>
                  <a:pt x="379" y="194"/>
                </a:cubicBezTo>
                <a:cubicBezTo>
                  <a:pt x="336" y="243"/>
                  <a:pt x="339" y="267"/>
                  <a:pt x="363" y="276"/>
                </a:cubicBezTo>
                <a:cubicBezTo>
                  <a:pt x="413" y="295"/>
                  <a:pt x="446" y="272"/>
                  <a:pt x="488" y="328"/>
                </a:cubicBezTo>
                <a:cubicBezTo>
                  <a:pt x="559" y="425"/>
                  <a:pt x="425" y="558"/>
                  <a:pt x="328" y="487"/>
                </a:cubicBezTo>
                <a:close/>
              </a:path>
            </a:pathLst>
          </a:custGeom>
          <a:solidFill>
            <a:srgbClr val="79B6D3"/>
          </a:solidFill>
          <a:ln>
            <a:noFill/>
          </a:ln>
        </p:spPr>
        <p:txBody>
          <a:bodyPr vert="horz" wrap="square" lIns="90000" tIns="46800" rIns="90000" bIns="46800" numCol="1" anchor="t" anchorCtr="0" compatLnSpc="1">
            <a:normAutofit/>
          </a:bodyPr>
          <a:lstStyle/>
          <a:p>
            <a:pPr>
              <a:lnSpc>
                <a:spcPct val="120000"/>
              </a:lnSpc>
            </a:pPr>
            <a:endParaRPr lang="id-ID">
              <a:latin typeface="Arial" panose="020B0604020202020204" pitchFamily="34" charset="0"/>
              <a:ea typeface="微软雅黑" panose="020B0503020204020204" charset="-122"/>
              <a:sym typeface="Arial" panose="020B0604020202020204" pitchFamily="34" charset="0"/>
            </a:endParaRPr>
          </a:p>
        </p:txBody>
      </p:sp>
      <p:sp>
        <p:nvSpPr>
          <p:cNvPr id="7" name="Freeform 6"/>
          <p:cNvSpPr/>
          <p:nvPr>
            <p:custDataLst>
              <p:tags r:id="rId3"/>
            </p:custDataLst>
          </p:nvPr>
        </p:nvSpPr>
        <p:spPr bwMode="auto">
          <a:xfrm>
            <a:off x="5407688" y="2684267"/>
            <a:ext cx="1546456" cy="1545236"/>
          </a:xfrm>
          <a:custGeom>
            <a:avLst/>
            <a:gdLst>
              <a:gd name="T0" fmla="*/ 378 w 1062"/>
              <a:gd name="T1" fmla="*/ 908 h 1062"/>
              <a:gd name="T2" fmla="*/ 335 w 1062"/>
              <a:gd name="T3" fmla="*/ 852 h 1062"/>
              <a:gd name="T4" fmla="*/ 372 w 1062"/>
              <a:gd name="T5" fmla="*/ 845 h 1062"/>
              <a:gd name="T6" fmla="*/ 470 w 1062"/>
              <a:gd name="T7" fmla="*/ 791 h 1062"/>
              <a:gd name="T8" fmla="*/ 451 w 1062"/>
              <a:gd name="T9" fmla="*/ 611 h 1062"/>
              <a:gd name="T10" fmla="*/ 271 w 1062"/>
              <a:gd name="T11" fmla="*/ 592 h 1062"/>
              <a:gd name="T12" fmla="*/ 217 w 1062"/>
              <a:gd name="T13" fmla="*/ 690 h 1062"/>
              <a:gd name="T14" fmla="*/ 210 w 1062"/>
              <a:gd name="T15" fmla="*/ 727 h 1062"/>
              <a:gd name="T16" fmla="*/ 173 w 1062"/>
              <a:gd name="T17" fmla="*/ 703 h 1062"/>
              <a:gd name="T18" fmla="*/ 164 w 1062"/>
              <a:gd name="T19" fmla="*/ 694 h 1062"/>
              <a:gd name="T20" fmla="*/ 0 w 1062"/>
              <a:gd name="T21" fmla="*/ 531 h 1062"/>
              <a:gd name="T22" fmla="*/ 155 w 1062"/>
              <a:gd name="T23" fmla="*/ 376 h 1062"/>
              <a:gd name="T24" fmla="*/ 167 w 1062"/>
              <a:gd name="T25" fmla="*/ 365 h 1062"/>
              <a:gd name="T26" fmla="*/ 167 w 1062"/>
              <a:gd name="T27" fmla="*/ 365 h 1062"/>
              <a:gd name="T28" fmla="*/ 532 w 1062"/>
              <a:gd name="T29" fmla="*/ 0 h 1062"/>
              <a:gd name="T30" fmla="*/ 1062 w 1062"/>
              <a:gd name="T31" fmla="*/ 531 h 1062"/>
              <a:gd name="T32" fmla="*/ 911 w 1062"/>
              <a:gd name="T33" fmla="*/ 682 h 1062"/>
              <a:gd name="T34" fmla="*/ 857 w 1062"/>
              <a:gd name="T35" fmla="*/ 753 h 1062"/>
              <a:gd name="T36" fmla="*/ 865 w 1062"/>
              <a:gd name="T37" fmla="*/ 819 h 1062"/>
              <a:gd name="T38" fmla="*/ 886 w 1062"/>
              <a:gd name="T39" fmla="*/ 832 h 1062"/>
              <a:gd name="T40" fmla="*/ 940 w 1062"/>
              <a:gd name="T41" fmla="*/ 843 h 1062"/>
              <a:gd name="T42" fmla="*/ 986 w 1062"/>
              <a:gd name="T43" fmla="*/ 860 h 1062"/>
              <a:gd name="T44" fmla="*/ 997 w 1062"/>
              <a:gd name="T45" fmla="*/ 873 h 1062"/>
              <a:gd name="T46" fmla="*/ 982 w 1062"/>
              <a:gd name="T47" fmla="*/ 979 h 1062"/>
              <a:gd name="T48" fmla="*/ 877 w 1062"/>
              <a:gd name="T49" fmla="*/ 993 h 1062"/>
              <a:gd name="T50" fmla="*/ 864 w 1062"/>
              <a:gd name="T51" fmla="*/ 982 h 1062"/>
              <a:gd name="T52" fmla="*/ 847 w 1062"/>
              <a:gd name="T53" fmla="*/ 936 h 1062"/>
              <a:gd name="T54" fmla="*/ 836 w 1062"/>
              <a:gd name="T55" fmla="*/ 882 h 1062"/>
              <a:gd name="T56" fmla="*/ 822 w 1062"/>
              <a:gd name="T57" fmla="*/ 861 h 1062"/>
              <a:gd name="T58" fmla="*/ 686 w 1062"/>
              <a:gd name="T59" fmla="*/ 907 h 1062"/>
              <a:gd name="T60" fmla="*/ 531 w 1062"/>
              <a:gd name="T61" fmla="*/ 1062 h 1062"/>
              <a:gd name="T62" fmla="*/ 378 w 1062"/>
              <a:gd name="T63" fmla="*/ 908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2" h="1062">
                <a:moveTo>
                  <a:pt x="378" y="908"/>
                </a:moveTo>
                <a:cubicBezTo>
                  <a:pt x="346" y="876"/>
                  <a:pt x="337" y="859"/>
                  <a:pt x="335" y="852"/>
                </a:cubicBezTo>
                <a:cubicBezTo>
                  <a:pt x="348" y="848"/>
                  <a:pt x="360" y="847"/>
                  <a:pt x="372" y="845"/>
                </a:cubicBezTo>
                <a:cubicBezTo>
                  <a:pt x="402" y="842"/>
                  <a:pt x="436" y="839"/>
                  <a:pt x="470" y="791"/>
                </a:cubicBezTo>
                <a:cubicBezTo>
                  <a:pt x="510" y="737"/>
                  <a:pt x="502" y="663"/>
                  <a:pt x="451" y="611"/>
                </a:cubicBezTo>
                <a:cubicBezTo>
                  <a:pt x="399" y="560"/>
                  <a:pt x="326" y="552"/>
                  <a:pt x="271" y="592"/>
                </a:cubicBezTo>
                <a:cubicBezTo>
                  <a:pt x="223" y="627"/>
                  <a:pt x="220" y="660"/>
                  <a:pt x="217" y="690"/>
                </a:cubicBezTo>
                <a:cubicBezTo>
                  <a:pt x="216" y="703"/>
                  <a:pt x="215" y="715"/>
                  <a:pt x="210" y="727"/>
                </a:cubicBezTo>
                <a:cubicBezTo>
                  <a:pt x="205" y="726"/>
                  <a:pt x="193" y="720"/>
                  <a:pt x="173" y="703"/>
                </a:cubicBezTo>
                <a:cubicBezTo>
                  <a:pt x="164" y="694"/>
                  <a:pt x="164" y="694"/>
                  <a:pt x="164" y="694"/>
                </a:cubicBezTo>
                <a:cubicBezTo>
                  <a:pt x="0" y="531"/>
                  <a:pt x="0" y="531"/>
                  <a:pt x="0" y="531"/>
                </a:cubicBezTo>
                <a:cubicBezTo>
                  <a:pt x="155" y="376"/>
                  <a:pt x="155" y="376"/>
                  <a:pt x="155" y="376"/>
                </a:cubicBezTo>
                <a:cubicBezTo>
                  <a:pt x="159" y="372"/>
                  <a:pt x="163" y="369"/>
                  <a:pt x="167" y="365"/>
                </a:cubicBezTo>
                <a:cubicBezTo>
                  <a:pt x="167" y="365"/>
                  <a:pt x="167" y="365"/>
                  <a:pt x="167" y="365"/>
                </a:cubicBezTo>
                <a:cubicBezTo>
                  <a:pt x="532" y="0"/>
                  <a:pt x="532" y="0"/>
                  <a:pt x="532" y="0"/>
                </a:cubicBezTo>
                <a:cubicBezTo>
                  <a:pt x="1062" y="531"/>
                  <a:pt x="1062" y="531"/>
                  <a:pt x="1062" y="531"/>
                </a:cubicBezTo>
                <a:cubicBezTo>
                  <a:pt x="911" y="682"/>
                  <a:pt x="911" y="682"/>
                  <a:pt x="911" y="682"/>
                </a:cubicBezTo>
                <a:cubicBezTo>
                  <a:pt x="884" y="710"/>
                  <a:pt x="866" y="733"/>
                  <a:pt x="857" y="753"/>
                </a:cubicBezTo>
                <a:cubicBezTo>
                  <a:pt x="842" y="788"/>
                  <a:pt x="855" y="809"/>
                  <a:pt x="865" y="819"/>
                </a:cubicBezTo>
                <a:cubicBezTo>
                  <a:pt x="870" y="824"/>
                  <a:pt x="877" y="829"/>
                  <a:pt x="886" y="832"/>
                </a:cubicBezTo>
                <a:cubicBezTo>
                  <a:pt x="906" y="840"/>
                  <a:pt x="925" y="841"/>
                  <a:pt x="940" y="843"/>
                </a:cubicBezTo>
                <a:cubicBezTo>
                  <a:pt x="960" y="845"/>
                  <a:pt x="972" y="846"/>
                  <a:pt x="986" y="860"/>
                </a:cubicBezTo>
                <a:cubicBezTo>
                  <a:pt x="990" y="864"/>
                  <a:pt x="993" y="868"/>
                  <a:pt x="997" y="873"/>
                </a:cubicBezTo>
                <a:cubicBezTo>
                  <a:pt x="1025" y="912"/>
                  <a:pt x="1007" y="954"/>
                  <a:pt x="982" y="979"/>
                </a:cubicBezTo>
                <a:cubicBezTo>
                  <a:pt x="958" y="1003"/>
                  <a:pt x="916" y="1022"/>
                  <a:pt x="877" y="993"/>
                </a:cubicBezTo>
                <a:cubicBezTo>
                  <a:pt x="872" y="990"/>
                  <a:pt x="867" y="986"/>
                  <a:pt x="864" y="982"/>
                </a:cubicBezTo>
                <a:cubicBezTo>
                  <a:pt x="850" y="968"/>
                  <a:pt x="849" y="957"/>
                  <a:pt x="847" y="936"/>
                </a:cubicBezTo>
                <a:cubicBezTo>
                  <a:pt x="845" y="921"/>
                  <a:pt x="843" y="903"/>
                  <a:pt x="836" y="882"/>
                </a:cubicBezTo>
                <a:cubicBezTo>
                  <a:pt x="832" y="874"/>
                  <a:pt x="828" y="866"/>
                  <a:pt x="822" y="861"/>
                </a:cubicBezTo>
                <a:cubicBezTo>
                  <a:pt x="777" y="816"/>
                  <a:pt x="708" y="885"/>
                  <a:pt x="686" y="907"/>
                </a:cubicBezTo>
                <a:cubicBezTo>
                  <a:pt x="531" y="1062"/>
                  <a:pt x="531" y="1062"/>
                  <a:pt x="531" y="1062"/>
                </a:cubicBezTo>
                <a:lnTo>
                  <a:pt x="378" y="908"/>
                </a:lnTo>
                <a:close/>
              </a:path>
            </a:pathLst>
          </a:custGeom>
          <a:solidFill>
            <a:srgbClr val="8EAADC"/>
          </a:solidFill>
          <a:ln>
            <a:noFill/>
          </a:ln>
        </p:spPr>
        <p:txBody>
          <a:bodyPr vert="horz" wrap="square" lIns="90000" tIns="46800" rIns="90000" bIns="46800" numCol="1" anchor="t" anchorCtr="0" compatLnSpc="1">
            <a:normAutofit/>
          </a:bodyPr>
          <a:lstStyle/>
          <a:p>
            <a:pPr>
              <a:lnSpc>
                <a:spcPct val="120000"/>
              </a:lnSpc>
            </a:pPr>
            <a:endParaRPr lang="id-ID">
              <a:latin typeface="Arial" panose="020B0604020202020204" pitchFamily="34" charset="0"/>
              <a:ea typeface="微软雅黑" panose="020B0503020204020204" charset="-122"/>
              <a:sym typeface="Arial" panose="020B0604020202020204" pitchFamily="34" charset="0"/>
            </a:endParaRPr>
          </a:p>
        </p:txBody>
      </p:sp>
      <p:sp>
        <p:nvSpPr>
          <p:cNvPr id="8" name="Freeform 7"/>
          <p:cNvSpPr/>
          <p:nvPr>
            <p:custDataLst>
              <p:tags r:id="rId4"/>
            </p:custDataLst>
          </p:nvPr>
        </p:nvSpPr>
        <p:spPr bwMode="auto">
          <a:xfrm>
            <a:off x="4258419" y="3913727"/>
            <a:ext cx="1663538" cy="1663538"/>
          </a:xfrm>
          <a:custGeom>
            <a:avLst/>
            <a:gdLst>
              <a:gd name="T0" fmla="*/ 814 w 1143"/>
              <a:gd name="T1" fmla="*/ 656 h 1143"/>
              <a:gd name="T2" fmla="*/ 866 w 1143"/>
              <a:gd name="T3" fmla="*/ 781 h 1143"/>
              <a:gd name="T4" fmla="*/ 969 w 1143"/>
              <a:gd name="T5" fmla="*/ 745 h 1143"/>
              <a:gd name="T6" fmla="*/ 1143 w 1143"/>
              <a:gd name="T7" fmla="*/ 572 h 1143"/>
              <a:gd name="T8" fmla="*/ 968 w 1143"/>
              <a:gd name="T9" fmla="*/ 397 h 1143"/>
              <a:gd name="T10" fmla="*/ 932 w 1143"/>
              <a:gd name="T11" fmla="*/ 294 h 1143"/>
              <a:gd name="T12" fmla="*/ 1057 w 1143"/>
              <a:gd name="T13" fmla="*/ 243 h 1143"/>
              <a:gd name="T14" fmla="*/ 896 w 1143"/>
              <a:gd name="T15" fmla="*/ 83 h 1143"/>
              <a:gd name="T16" fmla="*/ 845 w 1143"/>
              <a:gd name="T17" fmla="*/ 207 h 1143"/>
              <a:gd name="T18" fmla="*/ 743 w 1143"/>
              <a:gd name="T19" fmla="*/ 172 h 1143"/>
              <a:gd name="T20" fmla="*/ 571 w 1143"/>
              <a:gd name="T21" fmla="*/ 0 h 1143"/>
              <a:gd name="T22" fmla="*/ 0 w 1143"/>
              <a:gd name="T23" fmla="*/ 572 h 1143"/>
              <a:gd name="T24" fmla="*/ 184 w 1143"/>
              <a:gd name="T25" fmla="*/ 755 h 1143"/>
              <a:gd name="T26" fmla="*/ 227 w 1143"/>
              <a:gd name="T27" fmla="*/ 798 h 1143"/>
              <a:gd name="T28" fmla="*/ 384 w 1143"/>
              <a:gd name="T29" fmla="*/ 956 h 1143"/>
              <a:gd name="T30" fmla="*/ 396 w 1143"/>
              <a:gd name="T31" fmla="*/ 969 h 1143"/>
              <a:gd name="T32" fmla="*/ 571 w 1143"/>
              <a:gd name="T33" fmla="*/ 1143 h 1143"/>
              <a:gd name="T34" fmla="*/ 571 w 1143"/>
              <a:gd name="T35" fmla="*/ 1143 h 1143"/>
              <a:gd name="T36" fmla="*/ 745 w 1143"/>
              <a:gd name="T37" fmla="*/ 970 h 1143"/>
              <a:gd name="T38" fmla="*/ 765 w 1143"/>
              <a:gd name="T39" fmla="*/ 949 h 1143"/>
              <a:gd name="T40" fmla="*/ 764 w 1143"/>
              <a:gd name="T41" fmla="*/ 949 h 1143"/>
              <a:gd name="T42" fmla="*/ 780 w 1143"/>
              <a:gd name="T43" fmla="*/ 867 h 1143"/>
              <a:gd name="T44" fmla="*/ 655 w 1143"/>
              <a:gd name="T45" fmla="*/ 815 h 1143"/>
              <a:gd name="T46" fmla="*/ 814 w 1143"/>
              <a:gd name="T47" fmla="*/ 656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43" h="1143">
                <a:moveTo>
                  <a:pt x="814" y="656"/>
                </a:moveTo>
                <a:cubicBezTo>
                  <a:pt x="871" y="697"/>
                  <a:pt x="847" y="730"/>
                  <a:pt x="866" y="781"/>
                </a:cubicBezTo>
                <a:cubicBezTo>
                  <a:pt x="877" y="807"/>
                  <a:pt x="907" y="808"/>
                  <a:pt x="969" y="745"/>
                </a:cubicBezTo>
                <a:cubicBezTo>
                  <a:pt x="1143" y="572"/>
                  <a:pt x="1143" y="572"/>
                  <a:pt x="1143" y="572"/>
                </a:cubicBezTo>
                <a:cubicBezTo>
                  <a:pt x="968" y="397"/>
                  <a:pt x="968" y="397"/>
                  <a:pt x="968" y="397"/>
                </a:cubicBezTo>
                <a:cubicBezTo>
                  <a:pt x="905" y="334"/>
                  <a:pt x="905" y="304"/>
                  <a:pt x="932" y="294"/>
                </a:cubicBezTo>
                <a:cubicBezTo>
                  <a:pt x="983" y="275"/>
                  <a:pt x="1016" y="300"/>
                  <a:pt x="1057" y="243"/>
                </a:cubicBezTo>
                <a:cubicBezTo>
                  <a:pt x="1127" y="147"/>
                  <a:pt x="993" y="12"/>
                  <a:pt x="896" y="83"/>
                </a:cubicBezTo>
                <a:cubicBezTo>
                  <a:pt x="840" y="124"/>
                  <a:pt x="864" y="157"/>
                  <a:pt x="845" y="207"/>
                </a:cubicBezTo>
                <a:cubicBezTo>
                  <a:pt x="835" y="234"/>
                  <a:pt x="805" y="234"/>
                  <a:pt x="743" y="172"/>
                </a:cubicBezTo>
                <a:cubicBezTo>
                  <a:pt x="571" y="0"/>
                  <a:pt x="571" y="0"/>
                  <a:pt x="571" y="0"/>
                </a:cubicBezTo>
                <a:cubicBezTo>
                  <a:pt x="0" y="572"/>
                  <a:pt x="0" y="572"/>
                  <a:pt x="0" y="572"/>
                </a:cubicBezTo>
                <a:cubicBezTo>
                  <a:pt x="184" y="755"/>
                  <a:pt x="184" y="755"/>
                  <a:pt x="184" y="755"/>
                </a:cubicBezTo>
                <a:cubicBezTo>
                  <a:pt x="227" y="798"/>
                  <a:pt x="227" y="798"/>
                  <a:pt x="227" y="798"/>
                </a:cubicBezTo>
                <a:cubicBezTo>
                  <a:pt x="384" y="956"/>
                  <a:pt x="384" y="956"/>
                  <a:pt x="384" y="956"/>
                </a:cubicBezTo>
                <a:cubicBezTo>
                  <a:pt x="388" y="960"/>
                  <a:pt x="392" y="964"/>
                  <a:pt x="396" y="969"/>
                </a:cubicBezTo>
                <a:cubicBezTo>
                  <a:pt x="571" y="1143"/>
                  <a:pt x="571" y="1143"/>
                  <a:pt x="571" y="1143"/>
                </a:cubicBezTo>
                <a:cubicBezTo>
                  <a:pt x="571" y="1143"/>
                  <a:pt x="571" y="1143"/>
                  <a:pt x="571" y="1143"/>
                </a:cubicBezTo>
                <a:cubicBezTo>
                  <a:pt x="745" y="970"/>
                  <a:pt x="745" y="970"/>
                  <a:pt x="745" y="970"/>
                </a:cubicBezTo>
                <a:cubicBezTo>
                  <a:pt x="765" y="949"/>
                  <a:pt x="765" y="949"/>
                  <a:pt x="765" y="949"/>
                </a:cubicBezTo>
                <a:cubicBezTo>
                  <a:pt x="764" y="949"/>
                  <a:pt x="764" y="949"/>
                  <a:pt x="764" y="949"/>
                </a:cubicBezTo>
                <a:cubicBezTo>
                  <a:pt x="807" y="900"/>
                  <a:pt x="804" y="876"/>
                  <a:pt x="780" y="867"/>
                </a:cubicBezTo>
                <a:cubicBezTo>
                  <a:pt x="729" y="848"/>
                  <a:pt x="697" y="872"/>
                  <a:pt x="655" y="815"/>
                </a:cubicBezTo>
                <a:cubicBezTo>
                  <a:pt x="584" y="718"/>
                  <a:pt x="717" y="585"/>
                  <a:pt x="814" y="656"/>
                </a:cubicBezTo>
                <a:close/>
              </a:path>
            </a:pathLst>
          </a:custGeom>
          <a:solidFill>
            <a:srgbClr val="8590CA"/>
          </a:solidFill>
          <a:ln>
            <a:noFill/>
          </a:ln>
        </p:spPr>
        <p:txBody>
          <a:bodyPr vert="horz" wrap="square" lIns="90000" tIns="46800" rIns="90000" bIns="46800" numCol="1" anchor="t" anchorCtr="0" compatLnSpc="1">
            <a:normAutofit/>
          </a:bodyPr>
          <a:lstStyle/>
          <a:p>
            <a:pPr>
              <a:lnSpc>
                <a:spcPct val="120000"/>
              </a:lnSpc>
            </a:pPr>
            <a:endParaRPr lang="id-ID">
              <a:latin typeface="Arial" panose="020B0604020202020204" pitchFamily="34" charset="0"/>
              <a:ea typeface="微软雅黑" panose="020B0503020204020204" charset="-122"/>
              <a:sym typeface="Arial" panose="020B0604020202020204" pitchFamily="34" charset="0"/>
            </a:endParaRPr>
          </a:p>
        </p:txBody>
      </p:sp>
      <p:cxnSp>
        <p:nvCxnSpPr>
          <p:cNvPr id="26" name="Straight Connector 25"/>
          <p:cNvCxnSpPr/>
          <p:nvPr>
            <p:custDataLst>
              <p:tags r:id="rId5"/>
            </p:custDataLst>
          </p:nvPr>
        </p:nvCxnSpPr>
        <p:spPr>
          <a:xfrm flipH="1">
            <a:off x="3040048" y="4745445"/>
            <a:ext cx="1282700" cy="0"/>
          </a:xfrm>
          <a:prstGeom prst="line">
            <a:avLst/>
          </a:prstGeom>
          <a:ln w="25400">
            <a:solidFill>
              <a:srgbClr val="8590CA"/>
            </a:solidFill>
            <a:tailEnd type="oval"/>
          </a:ln>
        </p:spPr>
        <p:style>
          <a:lnRef idx="1">
            <a:srgbClr val="8590CA"/>
          </a:lnRef>
          <a:fillRef idx="0">
            <a:srgbClr val="8590CA"/>
          </a:fillRef>
          <a:effectRef idx="0">
            <a:srgbClr val="8590CA"/>
          </a:effectRef>
          <a:fontRef idx="minor">
            <a:sysClr val="windowText" lastClr="000000"/>
          </a:fontRef>
        </p:style>
      </p:cxnSp>
      <p:cxnSp>
        <p:nvCxnSpPr>
          <p:cNvPr id="28" name="Straight Connector 27"/>
          <p:cNvCxnSpPr>
            <a:stCxn id="6" idx="11"/>
          </p:cNvCxnSpPr>
          <p:nvPr>
            <p:custDataLst>
              <p:tags r:id="rId6"/>
            </p:custDataLst>
          </p:nvPr>
        </p:nvCxnSpPr>
        <p:spPr>
          <a:xfrm>
            <a:off x="7975236" y="4757654"/>
            <a:ext cx="1160812" cy="491"/>
          </a:xfrm>
          <a:prstGeom prst="line">
            <a:avLst/>
          </a:prstGeom>
          <a:ln w="25400">
            <a:solidFill>
              <a:srgbClr val="79B6D3"/>
            </a:solidFill>
            <a:tailEnd type="oval"/>
          </a:ln>
        </p:spPr>
        <p:style>
          <a:lnRef idx="1">
            <a:srgbClr val="8590CA"/>
          </a:lnRef>
          <a:fillRef idx="0">
            <a:srgbClr val="8590CA"/>
          </a:fillRef>
          <a:effectRef idx="0">
            <a:srgbClr val="8590CA"/>
          </a:effectRef>
          <a:fontRef idx="minor">
            <a:sysClr val="windowText" lastClr="000000"/>
          </a:fontRef>
        </p:style>
      </p:cxnSp>
      <p:cxnSp>
        <p:nvCxnSpPr>
          <p:cNvPr id="29" name="Straight Connector 28"/>
          <p:cNvCxnSpPr>
            <a:stCxn id="7" idx="12"/>
          </p:cNvCxnSpPr>
          <p:nvPr>
            <p:custDataLst>
              <p:tags r:id="rId7"/>
            </p:custDataLst>
          </p:nvPr>
        </p:nvCxnSpPr>
        <p:spPr>
          <a:xfrm flipH="1">
            <a:off x="4640249" y="3215351"/>
            <a:ext cx="1010620" cy="6094"/>
          </a:xfrm>
          <a:prstGeom prst="line">
            <a:avLst/>
          </a:prstGeom>
          <a:ln w="25400">
            <a:solidFill>
              <a:srgbClr val="8EAADC"/>
            </a:solidFill>
            <a:tailEnd type="oval"/>
          </a:ln>
        </p:spPr>
        <p:style>
          <a:lnRef idx="1">
            <a:srgbClr val="8590CA"/>
          </a:lnRef>
          <a:fillRef idx="0">
            <a:srgbClr val="8590CA"/>
          </a:fillRef>
          <a:effectRef idx="0">
            <a:srgbClr val="8590CA"/>
          </a:effectRef>
          <a:fontRef idx="minor">
            <a:sysClr val="windowText" lastClr="000000"/>
          </a:fontRef>
        </p:style>
      </p:cxnSp>
      <p:sp>
        <p:nvSpPr>
          <p:cNvPr id="9" name="文本框 8"/>
          <p:cNvSpPr txBox="1"/>
          <p:nvPr>
            <p:custDataLst>
              <p:tags r:id="rId8"/>
            </p:custDataLst>
          </p:nvPr>
        </p:nvSpPr>
        <p:spPr>
          <a:xfrm>
            <a:off x="4578554" y="4233862"/>
            <a:ext cx="931828" cy="931828"/>
          </a:xfrm>
          <a:prstGeom prst="rect">
            <a:avLst/>
          </a:prstGeom>
          <a:noFill/>
        </p:spPr>
        <p:txBody>
          <a:bodyPr wrap="square" lIns="90000" tIns="46800" rIns="90000" bIns="46800" rtlCol="0" anchor="ctr" anchorCtr="0">
            <a:normAutofit/>
          </a:bodyPr>
          <a:lstStyle>
            <a:defPPr>
              <a:defRPr lang="zh-CN"/>
            </a:defPPr>
            <a:lvl1pPr algn="ctr">
              <a:defRPr sz="4800">
                <a:solidFill>
                  <a:sysClr val="window" lastClr="FFFFFF"/>
                </a:solidFill>
              </a:defRPr>
            </a:lvl1pPr>
          </a:lstStyle>
          <a:p>
            <a:pPr>
              <a:lnSpc>
                <a:spcPct val="120000"/>
              </a:lnSpc>
            </a:pPr>
            <a:r>
              <a:rPr lang="en-US" altLang="zh-CN" sz="3200">
                <a:latin typeface="Arial" panose="020B0604020202020204" pitchFamily="34" charset="0"/>
                <a:ea typeface="微软雅黑" panose="020B0503020204020204" charset="-122"/>
                <a:sym typeface="Arial" panose="020B0604020202020204" pitchFamily="34" charset="0"/>
              </a:rPr>
              <a:t>3</a:t>
            </a:r>
            <a:endParaRPr lang="zh-CN" altLang="en-US" sz="3200">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9"/>
            </p:custDataLst>
          </p:nvPr>
        </p:nvSpPr>
        <p:spPr>
          <a:xfrm>
            <a:off x="6711843" y="4325302"/>
            <a:ext cx="931828" cy="931828"/>
          </a:xfrm>
          <a:prstGeom prst="rect">
            <a:avLst/>
          </a:prstGeom>
          <a:noFill/>
        </p:spPr>
        <p:txBody>
          <a:bodyPr wrap="square" lIns="90000" tIns="46800" rIns="90000" bIns="46800" rtlCol="0" anchor="ctr" anchorCtr="0">
            <a:normAutofit/>
          </a:bodyPr>
          <a:lstStyle>
            <a:defPPr>
              <a:defRPr lang="zh-CN"/>
            </a:defPPr>
            <a:lvl1pPr algn="ctr">
              <a:defRPr sz="4800">
                <a:solidFill>
                  <a:sysClr val="window" lastClr="FFFFFF"/>
                </a:solidFill>
              </a:defRPr>
            </a:lvl1pPr>
          </a:lstStyle>
          <a:p>
            <a:pPr>
              <a:lnSpc>
                <a:spcPct val="120000"/>
              </a:lnSpc>
            </a:pPr>
            <a:r>
              <a:rPr lang="en-US" altLang="zh-CN" sz="3200" dirty="0">
                <a:latin typeface="Arial" panose="020B0604020202020204" pitchFamily="34" charset="0"/>
                <a:ea typeface="微软雅黑" panose="020B0503020204020204" charset="-122"/>
                <a:sym typeface="Arial" panose="020B0604020202020204" pitchFamily="34" charset="0"/>
              </a:rPr>
              <a:t>2</a:t>
            </a:r>
            <a:endParaRPr lang="zh-CN" altLang="en-US" sz="3200" dirty="0">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10"/>
            </p:custDataLst>
          </p:nvPr>
        </p:nvSpPr>
        <p:spPr>
          <a:xfrm>
            <a:off x="5760722" y="2945250"/>
            <a:ext cx="931828" cy="931828"/>
          </a:xfrm>
          <a:prstGeom prst="rect">
            <a:avLst/>
          </a:prstGeom>
          <a:noFill/>
        </p:spPr>
        <p:txBody>
          <a:bodyPr wrap="square" lIns="90000" tIns="46800" rIns="90000" bIns="46800" rtlCol="0" anchor="ctr" anchorCtr="0">
            <a:normAutofit/>
          </a:bodyPr>
          <a:lstStyle>
            <a:defPPr>
              <a:defRPr lang="zh-CN"/>
            </a:defPPr>
            <a:lvl1pPr algn="ctr">
              <a:defRPr sz="4800">
                <a:solidFill>
                  <a:sysClr val="window" lastClr="FFFFFF"/>
                </a:solidFill>
              </a:defRPr>
            </a:lvl1pPr>
          </a:lstStyle>
          <a:p>
            <a:pPr>
              <a:lnSpc>
                <a:spcPct val="120000"/>
              </a:lnSpc>
            </a:pPr>
            <a:r>
              <a:rPr lang="en-US" altLang="zh-CN" sz="3200">
                <a:latin typeface="Arial" panose="020B0604020202020204" pitchFamily="34" charset="0"/>
                <a:ea typeface="微软雅黑" panose="020B0503020204020204" charset="-122"/>
                <a:sym typeface="Arial" panose="020B0604020202020204" pitchFamily="34" charset="0"/>
              </a:rPr>
              <a:t>1</a:t>
            </a:r>
            <a:endParaRPr lang="zh-CN" altLang="en-US" sz="3200">
              <a:latin typeface="Arial" panose="020B0604020202020204" pitchFamily="34" charset="0"/>
              <a:ea typeface="微软雅黑" panose="020B0503020204020204" charset="-122"/>
              <a:sym typeface="Arial" panose="020B0604020202020204" pitchFamily="34" charset="0"/>
            </a:endParaRPr>
          </a:p>
        </p:txBody>
      </p:sp>
      <p:sp>
        <p:nvSpPr>
          <p:cNvPr id="20" name="文本框 19"/>
          <p:cNvSpPr txBox="1"/>
          <p:nvPr>
            <p:custDataLst>
              <p:tags r:id="rId11"/>
            </p:custDataLst>
          </p:nvPr>
        </p:nvSpPr>
        <p:spPr>
          <a:xfrm>
            <a:off x="699770" y="3020695"/>
            <a:ext cx="3741420" cy="793115"/>
          </a:xfrm>
          <a:prstGeom prst="rect">
            <a:avLst/>
          </a:prstGeom>
        </p:spPr>
        <p:txBody>
          <a:bodyPr wrap="square" lIns="90000" tIns="46800" rIns="90000" bIns="46800" anchor="ctr" anchorCtr="0">
            <a:noAutofit/>
          </a:bodyPr>
          <a:lstStyle>
            <a:defPPr>
              <a:defRPr lang="zh-CN"/>
            </a:defPPr>
            <a:lvl1pPr algn="r">
              <a:defRPr sz="2000">
                <a:solidFill>
                  <a:sysClr val="window" lastClr="FFFFFF"/>
                </a:solidFill>
              </a:defRPr>
            </a:lvl1pPr>
          </a:lstStyle>
          <a:p>
            <a:pPr marL="0" marR="0" lvl="0" indent="0" algn="just" defTabSz="914400" rtl="0" eaLnBrk="1" fontAlgn="base" latinLnBrk="0" hangingPunct="1">
              <a:lnSpc>
                <a:spcPct val="100000"/>
              </a:lnSpc>
              <a:spcBef>
                <a:spcPct val="20000"/>
              </a:spcBef>
              <a:spcAft>
                <a:spcPct val="0"/>
              </a:spcAft>
              <a:buClrTx/>
              <a:buSzPct val="90000"/>
              <a:buFont typeface="Wingdings" panose="05000000000000000000" pitchFamily="2" charset="2"/>
              <a:buChar char="§"/>
              <a:defRPr/>
            </a:pPr>
            <a:r>
              <a:rPr lang="zh-CN" altLang="en-US" sz="1600" b="1" noProof="0" dirty="0">
                <a:ln>
                  <a:noFill/>
                </a:ln>
                <a:solidFill>
                  <a:schemeClr val="tx1"/>
                </a:solidFill>
                <a:effectLst/>
                <a:uLnTx/>
                <a:uFillTx/>
                <a:latin typeface="微软雅黑" panose="020B0503020204020204" charset="-122"/>
                <a:ea typeface="微软雅黑" panose="020B0503020204020204" charset="-122"/>
                <a:sym typeface="+mn-ea"/>
              </a:rPr>
              <a:t>是医院诊治急症患者的第一线。</a:t>
            </a:r>
            <a:endParaRPr kumimoji="0" lang="zh-CN" altLang="en-US" sz="16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marL="0" marR="0" lvl="0" indent="0" algn="just" defTabSz="914400" rtl="0" eaLnBrk="1" fontAlgn="base" latinLnBrk="0" hangingPunct="1">
              <a:lnSpc>
                <a:spcPct val="100000"/>
              </a:lnSpc>
              <a:spcBef>
                <a:spcPct val="20000"/>
              </a:spcBef>
              <a:spcAft>
                <a:spcPct val="0"/>
              </a:spcAft>
              <a:buClrTx/>
              <a:buSzPct val="90000"/>
              <a:buFont typeface="Wingdings" panose="05000000000000000000" pitchFamily="2" charset="2"/>
              <a:buChar char="§"/>
              <a:defRPr/>
            </a:pPr>
            <a:r>
              <a:rPr lang="zh-CN" altLang="en-US" sz="1600" b="1" noProof="0" dirty="0">
                <a:ln>
                  <a:noFill/>
                </a:ln>
                <a:solidFill>
                  <a:schemeClr val="tx1"/>
                </a:solidFill>
                <a:effectLst/>
                <a:uLnTx/>
                <a:uFillTx/>
                <a:latin typeface="微软雅黑" panose="020B0503020204020204" charset="-122"/>
                <a:ea typeface="微软雅黑" panose="020B0503020204020204" charset="-122"/>
                <a:sym typeface="+mn-ea"/>
              </a:rPr>
              <a:t>对危重患者和意外事件、灾害事件中的重症伤者，应立即组织人力、物力，按抢救程序进行抢救。</a:t>
            </a:r>
            <a:endParaRPr kumimoji="0" lang="zh-CN" altLang="en-US"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algn="just">
              <a:lnSpc>
                <a:spcPct val="120000"/>
              </a:lnSpc>
            </a:pPr>
            <a:endParaRPr kumimoji="0" lang="zh-CN" altLang="en-US"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sp>
        <p:nvSpPr>
          <p:cNvPr id="21" name="文本框 20"/>
          <p:cNvSpPr txBox="1"/>
          <p:nvPr>
            <p:custDataLst>
              <p:tags r:id="rId12"/>
            </p:custDataLst>
          </p:nvPr>
        </p:nvSpPr>
        <p:spPr>
          <a:xfrm>
            <a:off x="699770" y="2127885"/>
            <a:ext cx="2787650" cy="549910"/>
          </a:xfrm>
          <a:prstGeom prst="rect">
            <a:avLst/>
          </a:prstGeom>
          <a:noFill/>
        </p:spPr>
        <p:txBody>
          <a:bodyPr wrap="square" lIns="90000" tIns="46800" rIns="90000" bIns="46800" rtlCol="0" anchor="ctr" anchorCtr="0">
            <a:normAutofit/>
          </a:bodyPr>
          <a:lstStyle>
            <a:defPPr>
              <a:defRPr lang="zh-CN"/>
            </a:defPPr>
            <a:lvl1pPr algn="r">
              <a:defRPr sz="2400" b="1">
                <a:solidFill>
                  <a:sysClr val="window" lastClr="FFFFFF"/>
                </a:solidFill>
                <a:latin typeface="Arial" panose="020B0604020202020204" pitchFamily="34" charset="0"/>
                <a:ea typeface="微软雅黑" panose="020B0503020204020204" charset="-122"/>
                <a:cs typeface="+mn-ea"/>
              </a:defRPr>
            </a:lvl1pPr>
          </a:lstStyle>
          <a:p>
            <a:pPr algn="l">
              <a:lnSpc>
                <a:spcPct val="120000"/>
              </a:lnSpc>
            </a:pPr>
            <a:r>
              <a:rPr lang="zh-CN" altLang="en-US" sz="2000" dirty="0">
                <a:solidFill>
                  <a:schemeClr val="tx1"/>
                </a:solidFill>
                <a:latin typeface="微软雅黑" panose="020B0503020204020204" charset="-122"/>
                <a:cs typeface="+mn-cs"/>
                <a:sym typeface="+mn-ea"/>
              </a:rPr>
              <a:t>急诊科</a:t>
            </a:r>
            <a:endParaRPr lang="zh-CN" altLang="en-US" sz="2000" spc="300" dirty="0">
              <a:solidFill>
                <a:schemeClr val="tx1"/>
              </a:solidFill>
              <a:latin typeface="微软雅黑" panose="020B0503020204020204" charset="-122"/>
              <a:cs typeface="+mn-cs"/>
              <a:sym typeface="+mn-ea"/>
            </a:endParaRPr>
          </a:p>
        </p:txBody>
      </p:sp>
      <p:sp>
        <p:nvSpPr>
          <p:cNvPr id="22" name="文本框 21"/>
          <p:cNvSpPr txBox="1"/>
          <p:nvPr>
            <p:custDataLst>
              <p:tags r:id="rId13"/>
            </p:custDataLst>
          </p:nvPr>
        </p:nvSpPr>
        <p:spPr>
          <a:xfrm>
            <a:off x="574675" y="5257165"/>
            <a:ext cx="3620135" cy="793115"/>
          </a:xfrm>
          <a:prstGeom prst="rect">
            <a:avLst/>
          </a:prstGeom>
        </p:spPr>
        <p:txBody>
          <a:bodyPr wrap="square" lIns="90000" tIns="46800" rIns="90000" bIns="46800" anchor="ctr" anchorCtr="0">
            <a:noAutofit/>
          </a:bodyPr>
          <a:lstStyle>
            <a:defPPr>
              <a:defRPr lang="zh-CN"/>
            </a:defPPr>
            <a:lvl1pPr algn="r">
              <a:defRPr sz="2000">
                <a:solidFill>
                  <a:sysClr val="window" lastClr="FFFFFF"/>
                </a:solidFill>
              </a:defRPr>
            </a:lvl1pPr>
          </a:lstStyle>
          <a:p>
            <a:pPr marL="0" marR="0" lvl="0" indent="0" algn="just" defTabSz="914400" rtl="0" eaLnBrk="1" fontAlgn="base" latinLnBrk="0" hangingPunct="1">
              <a:lnSpc>
                <a:spcPct val="100000"/>
              </a:lnSpc>
              <a:spcBef>
                <a:spcPct val="20000"/>
              </a:spcBef>
              <a:spcAft>
                <a:spcPct val="0"/>
              </a:spcAft>
              <a:buClrTx/>
              <a:buSzPct val="90000"/>
              <a:buFont typeface="Wingdings" panose="05000000000000000000" pitchFamily="2" charset="2"/>
              <a:buNone/>
              <a:defRPr/>
            </a:pPr>
            <a:r>
              <a:rPr lang="zh-CN" altLang="en-US" sz="16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组织管理和技术管理应最优化，达到</a:t>
            </a:r>
            <a:r>
              <a:rPr lang="en-US" altLang="zh-CN" sz="16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16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endParaRPr kumimoji="0" lang="zh-CN" altLang="en-US" sz="1600" b="1" i="0"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00000"/>
              </a:lnSpc>
              <a:spcBef>
                <a:spcPct val="20000"/>
              </a:spcBef>
              <a:spcAft>
                <a:spcPct val="0"/>
              </a:spcAft>
              <a:buClrTx/>
              <a:buSzPct val="90000"/>
              <a:buFont typeface="Wingdings" panose="05000000000000000000" pitchFamily="2" charset="2"/>
              <a:buNone/>
              <a:defRPr/>
            </a:pPr>
            <a:r>
              <a:rPr lang="zh-CN" altLang="en-US" sz="16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标准化</a:t>
            </a:r>
            <a:endParaRPr kumimoji="0" lang="zh-CN" altLang="en-US" sz="1600" b="1" i="0"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00000"/>
              </a:lnSpc>
              <a:spcBef>
                <a:spcPct val="20000"/>
              </a:spcBef>
              <a:spcAft>
                <a:spcPct val="0"/>
              </a:spcAft>
              <a:buClrTx/>
              <a:buSzPct val="90000"/>
              <a:buFont typeface="Wingdings" panose="05000000000000000000" pitchFamily="2" charset="2"/>
              <a:buNone/>
              <a:defRPr/>
            </a:pPr>
            <a:r>
              <a:rPr lang="zh-CN" altLang="en-US" sz="16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程序化</a:t>
            </a:r>
            <a:endParaRPr kumimoji="0" lang="zh-CN" altLang="en-US" sz="1600" b="1" i="0"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00000"/>
              </a:lnSpc>
              <a:spcBef>
                <a:spcPct val="20000"/>
              </a:spcBef>
              <a:spcAft>
                <a:spcPct val="0"/>
              </a:spcAft>
              <a:buClrTx/>
              <a:buSzPct val="90000"/>
              <a:buFont typeface="Wingdings" panose="05000000000000000000" pitchFamily="2" charset="2"/>
              <a:buNone/>
              <a:defRPr/>
            </a:pPr>
            <a:r>
              <a:rPr lang="zh-CN" altLang="en-US" sz="16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制度化</a:t>
            </a:r>
            <a:endParaRPr kumimoji="0" lang="zh-CN" altLang="en-US" sz="1600" b="1" i="0"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algn="just">
              <a:lnSpc>
                <a:spcPct val="100000"/>
              </a:lnSpc>
            </a:pPr>
            <a:endParaRPr kumimoji="0" lang="zh-CN" altLang="en-US" sz="1600" b="1" i="0"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2" name="文本框 11"/>
          <p:cNvSpPr txBox="1"/>
          <p:nvPr>
            <p:custDataLst>
              <p:tags r:id="rId14"/>
            </p:custDataLst>
          </p:nvPr>
        </p:nvSpPr>
        <p:spPr>
          <a:xfrm>
            <a:off x="555625" y="4269740"/>
            <a:ext cx="2787650" cy="381000"/>
          </a:xfrm>
          <a:prstGeom prst="rect">
            <a:avLst/>
          </a:prstGeom>
          <a:noFill/>
        </p:spPr>
        <p:txBody>
          <a:bodyPr wrap="square" lIns="90000" tIns="46800" rIns="90000" bIns="46800" rtlCol="0" anchor="ctr" anchorCtr="0">
            <a:noAutofit/>
          </a:bodyPr>
          <a:lstStyle>
            <a:defPPr>
              <a:defRPr lang="zh-CN"/>
            </a:defPPr>
            <a:lvl1pPr algn="r">
              <a:defRPr sz="2400" b="1">
                <a:solidFill>
                  <a:sysClr val="window" lastClr="FFFFFF"/>
                </a:solidFill>
                <a:latin typeface="Arial" panose="020B0604020202020204" pitchFamily="34" charset="0"/>
                <a:ea typeface="微软雅黑" panose="020B0503020204020204" charset="-122"/>
                <a:cs typeface="+mn-ea"/>
              </a:defRPr>
            </a:lvl1pPr>
          </a:lstStyle>
          <a:p>
            <a:pPr marL="0" marR="0" lvl="0" algn="l" defTabSz="914400" rtl="0" eaLnBrk="0" fontAlgn="base" latinLnBrk="0" hangingPunct="0">
              <a:lnSpc>
                <a:spcPct val="100000"/>
              </a:lnSpc>
              <a:spcBef>
                <a:spcPct val="0"/>
              </a:spcBef>
              <a:spcAft>
                <a:spcPct val="0"/>
              </a:spcAft>
              <a:buClrTx/>
              <a:buSzTx/>
              <a:buFont typeface="Wingdings" panose="05000000000000000000" pitchFamily="2" charset="2"/>
              <a:defRPr/>
            </a:pPr>
            <a:r>
              <a:rPr lang="zh-CN" altLang="en-US" sz="1900" noProof="0" dirty="0">
                <a:ln>
                  <a:noFill/>
                </a:ln>
                <a:solidFill>
                  <a:schemeClr val="tx1"/>
                </a:solidFill>
                <a:effectLst/>
                <a:uLnTx/>
                <a:uFillTx/>
                <a:latin typeface="微软雅黑" panose="020B0503020204020204" charset="-122"/>
                <a:cs typeface="+mn-cs"/>
                <a:sym typeface="+mn-ea"/>
              </a:rPr>
              <a:t>急诊科管理</a:t>
            </a:r>
            <a:endParaRPr lang="zh-CN" altLang="en-US" sz="1700" spc="300" noProof="0" dirty="0">
              <a:ln>
                <a:noFill/>
              </a:ln>
              <a:solidFill>
                <a:schemeClr val="tx1"/>
              </a:solidFill>
              <a:effectLst/>
              <a:uLnTx/>
              <a:uFillTx/>
              <a:latin typeface="微软雅黑" panose="020B0503020204020204" charset="-122"/>
              <a:cs typeface="+mn-cs"/>
              <a:sym typeface="+mn-ea"/>
            </a:endParaRPr>
          </a:p>
        </p:txBody>
      </p:sp>
      <p:sp>
        <p:nvSpPr>
          <p:cNvPr id="24" name="文本框 23"/>
          <p:cNvSpPr txBox="1"/>
          <p:nvPr>
            <p:custDataLst>
              <p:tags r:id="rId15"/>
            </p:custDataLst>
          </p:nvPr>
        </p:nvSpPr>
        <p:spPr>
          <a:xfrm>
            <a:off x="9171305" y="4989830"/>
            <a:ext cx="2720975" cy="793115"/>
          </a:xfrm>
          <a:prstGeom prst="rect">
            <a:avLst/>
          </a:prstGeom>
        </p:spPr>
        <p:txBody>
          <a:bodyPr wrap="square" lIns="90000" tIns="46800" rIns="90000" bIns="46800" anchor="ctr" anchorCtr="0">
            <a:noAutofit/>
          </a:bodyPr>
          <a:lstStyle>
            <a:defPPr>
              <a:defRPr lang="zh-CN"/>
            </a:defPPr>
            <a:lvl1pPr algn="r">
              <a:defRPr sz="2000">
                <a:solidFill>
                  <a:sysClr val="window" lastClr="FFFFFF"/>
                </a:solidFill>
              </a:defRPr>
            </a:lvl1pPr>
          </a:lstStyle>
          <a:p>
            <a:pPr marL="0" marR="0" lvl="0" indent="0" algn="just" defTabSz="914400" rtl="0" eaLnBrk="1" fontAlgn="base" latinLnBrk="0" hangingPunct="1">
              <a:lnSpc>
                <a:spcPct val="100000"/>
              </a:lnSpc>
              <a:spcBef>
                <a:spcPct val="20000"/>
              </a:spcBef>
              <a:spcAft>
                <a:spcPct val="0"/>
              </a:spcAft>
              <a:buClrTx/>
              <a:buSzPct val="90000"/>
              <a:buFont typeface="Wingdings" panose="05000000000000000000" pitchFamily="2" charset="2"/>
              <a:buChar char="§"/>
              <a:defRPr/>
            </a:pPr>
            <a:r>
              <a:rPr lang="zh-CN" altLang="en-US" sz="1600" b="1" noProof="0" dirty="0">
                <a:ln>
                  <a:noFill/>
                </a:ln>
                <a:solidFill>
                  <a:schemeClr val="tx1"/>
                </a:solidFill>
                <a:effectLst/>
                <a:uLnTx/>
                <a:uFillTx/>
                <a:latin typeface="微软雅黑" panose="020B0503020204020204" charset="-122"/>
                <a:ea typeface="微软雅黑" panose="020B0503020204020204" charset="-122"/>
                <a:sym typeface="+mn-ea"/>
              </a:rPr>
              <a:t>责任心强，有良好的素质。</a:t>
            </a:r>
            <a:endParaRPr kumimoji="0" lang="en-US" altLang="zh-CN"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marL="0" marR="0" lvl="0" indent="0" algn="just" defTabSz="914400" rtl="0" eaLnBrk="1" fontAlgn="base" latinLnBrk="0" hangingPunct="1">
              <a:lnSpc>
                <a:spcPct val="100000"/>
              </a:lnSpc>
              <a:spcBef>
                <a:spcPct val="20000"/>
              </a:spcBef>
              <a:spcAft>
                <a:spcPct val="0"/>
              </a:spcAft>
              <a:buClrTx/>
              <a:buSzPct val="90000"/>
              <a:buFont typeface="Wingdings" panose="05000000000000000000" pitchFamily="2" charset="2"/>
              <a:buChar char="§"/>
              <a:defRPr/>
            </a:pPr>
            <a:r>
              <a:rPr lang="zh-CN" altLang="en-US" sz="1600" b="1" noProof="0" dirty="0">
                <a:ln>
                  <a:noFill/>
                </a:ln>
                <a:solidFill>
                  <a:schemeClr val="tx1"/>
                </a:solidFill>
                <a:effectLst/>
                <a:uLnTx/>
                <a:uFillTx/>
                <a:latin typeface="微软雅黑" panose="020B0503020204020204" charset="-122"/>
                <a:ea typeface="微软雅黑" panose="020B0503020204020204" charset="-122"/>
                <a:sym typeface="+mn-ea"/>
              </a:rPr>
              <a:t>具备各种急诊抢救知识和经验，技术娴熟，镇静敏捷。</a:t>
            </a:r>
            <a:endParaRPr lang="zh-CN" altLang="en-US" sz="1600" b="1" spc="150" noProof="0" dirty="0">
              <a:ln>
                <a:noFill/>
              </a:ln>
              <a:solidFill>
                <a:schemeClr val="tx1"/>
              </a:solidFill>
              <a:effectLst/>
              <a:uLnTx/>
              <a:uFillTx/>
              <a:latin typeface="微软雅黑" panose="020B0503020204020204" charset="-122"/>
              <a:ea typeface="微软雅黑" panose="020B0503020204020204" charset="-122"/>
              <a:sym typeface="+mn-ea"/>
            </a:endParaRPr>
          </a:p>
        </p:txBody>
      </p:sp>
      <p:sp>
        <p:nvSpPr>
          <p:cNvPr id="13" name="文本框 12"/>
          <p:cNvSpPr txBox="1"/>
          <p:nvPr/>
        </p:nvSpPr>
        <p:spPr>
          <a:xfrm>
            <a:off x="9142730" y="4654550"/>
            <a:ext cx="2785110" cy="398780"/>
          </a:xfrm>
          <a:prstGeom prst="rect">
            <a:avLst/>
          </a:prstGeom>
          <a:noFill/>
        </p:spPr>
        <p:txBody>
          <a:bodyPr wrap="square" rtlCol="0">
            <a:spAutoFit/>
          </a:bodyPr>
          <a:p>
            <a:pPr marL="0" lvl="1"/>
            <a:r>
              <a:rPr lang="zh-CN" altLang="en-US" sz="2000" b="1" noProof="0" dirty="0">
                <a:ln>
                  <a:noFill/>
                </a:ln>
                <a:solidFill>
                  <a:schemeClr val="tx1"/>
                </a:solidFill>
                <a:effectLst/>
                <a:uLnTx/>
                <a:uFillTx/>
                <a:latin typeface="微软雅黑" panose="020B0503020204020204" charset="-122"/>
                <a:ea typeface="微软雅黑" panose="020B0503020204020204" charset="-122"/>
                <a:sym typeface="+mn-ea"/>
              </a:rPr>
              <a:t>急诊科护士</a:t>
            </a:r>
            <a:endParaRPr lang="zh-CN" altLang="en-US" sz="200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2162"/>
                                        </p:tgtEl>
                                        <p:attrNameLst>
                                          <p:attrName>style.visibility</p:attrName>
                                        </p:attrNameLst>
                                      </p:cBhvr>
                                      <p:to>
                                        <p:strVal val="visible"/>
                                      </p:to>
                                    </p:set>
                                    <p:anim calcmode="lin" valueType="num">
                                      <p:cBhvr additive="base">
                                        <p:cTn id="7" dur="500" fill="hold"/>
                                        <p:tgtEl>
                                          <p:spTgt spid="92162"/>
                                        </p:tgtEl>
                                        <p:attrNameLst>
                                          <p:attrName>ppt_x</p:attrName>
                                        </p:attrNameLst>
                                      </p:cBhvr>
                                      <p:tavLst>
                                        <p:tav tm="0">
                                          <p:val>
                                            <p:strVal val="0-#ppt_w/2"/>
                                          </p:val>
                                        </p:tav>
                                        <p:tav tm="100000">
                                          <p:val>
                                            <p:strVal val="#ppt_x"/>
                                          </p:val>
                                        </p:tav>
                                      </p:tavLst>
                                    </p:anim>
                                    <p:anim calcmode="lin" valueType="num">
                                      <p:cBhvr additive="base">
                                        <p:cTn id="8" dur="500" fill="hold"/>
                                        <p:tgtEl>
                                          <p:spTgt spid="921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231407" y="87859"/>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三、医院业务科室设置与护理工作</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162" name="Rectangle 2"/>
          <p:cNvSpPr>
            <a:spLocks noGrp="1" noRot="1" noChangeArrowheads="1"/>
          </p:cNvSpPr>
          <p:nvPr>
            <p:ph type="title"/>
          </p:nvPr>
        </p:nvSpPr>
        <p:spPr>
          <a:xfrm>
            <a:off x="983615" y="1196340"/>
            <a:ext cx="9799955" cy="495300"/>
          </a:xfrm>
        </p:spPr>
        <p:txBody>
          <a:bodyPr vert="horz" wrap="square" lIns="0" tIns="60960" rIns="0" bIns="0" numCol="1" anchor="b" anchorCtr="0" compatLnSpc="1">
            <a:normAutofit/>
          </a:bodyPr>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微软雅黑" panose="020B0503020204020204" charset="-122"/>
              </a:rPr>
              <a:t>2.</a:t>
            </a:r>
            <a:r>
              <a:rPr lang="en-US" altLang="zh-CN" sz="2400" b="1" kern="0" noProof="0" dirty="0" smtClean="0">
                <a:ln>
                  <a:noFill/>
                </a:ln>
                <a:solidFill>
                  <a:schemeClr val="tx2"/>
                </a:solidFill>
                <a:effectLst/>
                <a:uLnTx/>
                <a:uFillTx/>
                <a:latin typeface="微软雅黑" panose="020B0503020204020204" charset="-122"/>
                <a:ea typeface="微软雅黑" panose="020B0503020204020204" charset="-122"/>
                <a:cs typeface="微软雅黑" panose="020B0503020204020204" charset="-122"/>
                <a:sym typeface="+mn-ea"/>
              </a:rPr>
              <a:t>设置和布局</a:t>
            </a:r>
            <a:endParaRPr kumimoji="0" lang="zh-CN" altLang="en-US" sz="2400" b="1" i="0" u="none" strike="noStrike" kern="0" cap="none" spc="0" normalizeH="0" baseline="0" noProof="0" dirty="0">
              <a:ln>
                <a:noFill/>
              </a:ln>
              <a:solidFill>
                <a:schemeClr val="tx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51" name="文本框 50"/>
          <p:cNvSpPr txBox="1"/>
          <p:nvPr>
            <p:custDataLst>
              <p:tags r:id="rId2"/>
            </p:custDataLst>
          </p:nvPr>
        </p:nvSpPr>
        <p:spPr>
          <a:xfrm>
            <a:off x="1838325" y="639282"/>
            <a:ext cx="8515350" cy="1390127"/>
          </a:xfrm>
          <a:prstGeom prst="rect">
            <a:avLst/>
          </a:prstGeom>
          <a:noFill/>
        </p:spPr>
        <p:txBody>
          <a:bodyPr wrap="square" rtlCol="0" anchor="ctr" anchorCtr="0">
            <a:normAutofit/>
          </a:bodyPr>
          <a:p>
            <a:pPr algn="ctr"/>
            <a:r>
              <a:rPr lang="en-US" altLang="zh-CN" sz="3200">
                <a:latin typeface="Calibri Light" panose="020F0302020204030204" charset="0"/>
                <a:ea typeface="+mn-ea"/>
                <a:cs typeface="+mn-ea"/>
                <a:sym typeface="Arial" panose="020B0604020202020204" pitchFamily="34" charset="0"/>
              </a:rPr>
              <a:t>LOREM IPSUM DOLOR</a:t>
            </a:r>
            <a:endParaRPr lang="zh-CN" altLang="en-US" sz="3200" dirty="0">
              <a:latin typeface="Calibri Light" panose="020F0302020204030204" charset="0"/>
              <a:ea typeface="宋体" panose="02010600030101010101" pitchFamily="2" charset="-122"/>
              <a:cs typeface="+mn-ea"/>
              <a:sym typeface="Arial" panose="020B0604020202020204" pitchFamily="34" charset="0"/>
            </a:endParaRPr>
          </a:p>
        </p:txBody>
      </p:sp>
      <p:grpSp>
        <p:nvGrpSpPr>
          <p:cNvPr id="52" name="组合 51"/>
          <p:cNvGrpSpPr/>
          <p:nvPr>
            <p:custDataLst>
              <p:tags r:id="rId3"/>
            </p:custDataLst>
          </p:nvPr>
        </p:nvGrpSpPr>
        <p:grpSpPr>
          <a:xfrm>
            <a:off x="1320135" y="2445654"/>
            <a:ext cx="1908276" cy="1674063"/>
            <a:chOff x="995205" y="1951558"/>
            <a:chExt cx="1611760" cy="1413942"/>
          </a:xfrm>
        </p:grpSpPr>
        <p:sp>
          <p:nvSpPr>
            <p:cNvPr id="25" name="任意多边形 24"/>
            <p:cNvSpPr/>
            <p:nvPr>
              <p:custDataLst>
                <p:tags r:id="rId4"/>
              </p:custDataLst>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ln>
              <a:noFill/>
            </a:ln>
            <a:effectLst>
              <a:outerShdw blurRad="25400" dist="25400" dir="13500000" algn="br" rotWithShape="0">
                <a:prstClr val="black">
                  <a:alpha val="25000"/>
                </a:prstClr>
              </a:outerShdw>
            </a:effectLst>
          </p:spPr>
          <p:style>
            <a:lnRef idx="2">
              <a:srgbClr val="4AB5F5">
                <a:shade val="50000"/>
              </a:srgbClr>
            </a:lnRef>
            <a:fillRef idx="1">
              <a:srgbClr val="4AB5F5"/>
            </a:fillRef>
            <a:effectRef idx="0">
              <a:srgbClr val="4AB5F5"/>
            </a:effectRef>
            <a:fontRef idx="minor">
              <a:sysClr val="window" lastClr="FFFFFF"/>
            </a:fontRef>
          </p:style>
          <p:txBody>
            <a:bodyPr rtlCol="0" anchor="ctr">
              <a:normAutofit/>
            </a:bodyPr>
            <a:p>
              <a:pPr algn="ctr"/>
              <a:endParaRPr lang="zh-CN" altLang="en-US" sz="1600">
                <a:solidFill>
                  <a:srgbClr val="E7E6E6">
                    <a:lumMod val="25000"/>
                  </a:srgbClr>
                </a:solidFill>
                <a:sym typeface="Arial" panose="020B0604020202020204" pitchFamily="34" charset="0"/>
              </a:endParaRPr>
            </a:p>
          </p:txBody>
        </p:sp>
        <p:sp>
          <p:nvSpPr>
            <p:cNvPr id="2" name="任意多边形 1"/>
            <p:cNvSpPr/>
            <p:nvPr>
              <p:custDataLst>
                <p:tags r:id="rId5"/>
              </p:custDataLst>
            </p:nvPr>
          </p:nvSpPr>
          <p:spPr>
            <a:xfrm>
              <a:off x="1188402" y="2121042"/>
              <a:ext cx="1225367" cy="1074973"/>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ysClr val="window" lastClr="FFFFFF"/>
            </a:solidFill>
            <a:ln>
              <a:noFill/>
            </a:ln>
            <a:effectLst>
              <a:outerShdw blurRad="38100" dist="38100" dir="2700000" algn="tl" rotWithShape="0">
                <a:prstClr val="black">
                  <a:alpha val="35000"/>
                </a:prstClr>
              </a:outerShdw>
            </a:effectLst>
          </p:spPr>
          <p:style>
            <a:lnRef idx="2">
              <a:srgbClr val="4AB5F5">
                <a:shade val="50000"/>
              </a:srgbClr>
            </a:lnRef>
            <a:fillRef idx="1">
              <a:srgbClr val="4AB5F5"/>
            </a:fillRef>
            <a:effectRef idx="0">
              <a:srgbClr val="4AB5F5"/>
            </a:effectRef>
            <a:fontRef idx="minor">
              <a:sysClr val="window" lastClr="FFFFFF"/>
            </a:fontRef>
          </p:style>
          <p:txBody>
            <a:bodyPr rtlCol="0" anchor="ctr">
              <a:normAutofit/>
            </a:bodyPr>
            <a:p>
              <a:pPr algn="ctr"/>
              <a:r>
                <a:rPr lang="zh-CN" altLang="en-US" sz="1800" b="1" dirty="0">
                  <a:solidFill>
                    <a:schemeClr val="tx1"/>
                  </a:solidFill>
                  <a:latin typeface="微软雅黑" panose="020B0503020204020204" charset="-122"/>
                  <a:ea typeface="微软雅黑" panose="020B0503020204020204" charset="-122"/>
                  <a:sym typeface="+mn-ea"/>
                </a:rPr>
                <a:t>设置</a:t>
              </a:r>
              <a:endParaRPr lang="zh-CN" altLang="en-US" sz="1800" b="1" dirty="0">
                <a:solidFill>
                  <a:schemeClr val="tx1"/>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56" name="组合 55"/>
          <p:cNvGrpSpPr/>
          <p:nvPr>
            <p:custDataLst>
              <p:tags r:id="rId6"/>
            </p:custDataLst>
          </p:nvPr>
        </p:nvGrpSpPr>
        <p:grpSpPr>
          <a:xfrm>
            <a:off x="1320135" y="4236201"/>
            <a:ext cx="1908276" cy="1674063"/>
            <a:chOff x="995205" y="1951558"/>
            <a:chExt cx="1611760" cy="1413942"/>
          </a:xfrm>
        </p:grpSpPr>
        <p:sp>
          <p:nvSpPr>
            <p:cNvPr id="57" name="任意多边形 56"/>
            <p:cNvSpPr/>
            <p:nvPr>
              <p:custDataLst>
                <p:tags r:id="rId7"/>
              </p:custDataLst>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rgbClr val="8BC53F"/>
            </a:solidFill>
            <a:ln>
              <a:noFill/>
            </a:ln>
            <a:effectLst>
              <a:outerShdw blurRad="25400" dist="25400" dir="13500000" algn="br" rotWithShape="0">
                <a:prstClr val="black">
                  <a:alpha val="25000"/>
                </a:prstClr>
              </a:outerShdw>
            </a:effectLst>
          </p:spPr>
          <p:style>
            <a:lnRef idx="2">
              <a:srgbClr val="4AB5F5">
                <a:shade val="50000"/>
              </a:srgbClr>
            </a:lnRef>
            <a:fillRef idx="1">
              <a:srgbClr val="4AB5F5"/>
            </a:fillRef>
            <a:effectRef idx="0">
              <a:srgbClr val="4AB5F5"/>
            </a:effectRef>
            <a:fontRef idx="minor">
              <a:sysClr val="window" lastClr="FFFFFF"/>
            </a:fontRef>
          </p:style>
          <p:txBody>
            <a:bodyPr rtlCol="0" anchor="ctr">
              <a:normAutofit/>
            </a:bodyPr>
            <a:p>
              <a:pPr algn="ctr"/>
              <a:endParaRPr lang="zh-CN" altLang="en-US" sz="1600">
                <a:solidFill>
                  <a:srgbClr val="E7E6E6">
                    <a:lumMod val="25000"/>
                  </a:srgbClr>
                </a:solidFill>
                <a:sym typeface="Arial" panose="020B0604020202020204" pitchFamily="34" charset="0"/>
              </a:endParaRPr>
            </a:p>
          </p:txBody>
        </p:sp>
        <p:sp>
          <p:nvSpPr>
            <p:cNvPr id="58" name="任意多边形 57"/>
            <p:cNvSpPr/>
            <p:nvPr>
              <p:custDataLst>
                <p:tags r:id="rId8"/>
              </p:custDataLst>
            </p:nvPr>
          </p:nvSpPr>
          <p:spPr>
            <a:xfrm>
              <a:off x="1188402" y="2121042"/>
              <a:ext cx="1225367" cy="1074973"/>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ysClr val="window" lastClr="FFFFFF"/>
            </a:solidFill>
            <a:ln>
              <a:noFill/>
            </a:ln>
            <a:effectLst>
              <a:outerShdw blurRad="38100" dist="38100" dir="2700000" algn="tl" rotWithShape="0">
                <a:prstClr val="black">
                  <a:alpha val="35000"/>
                </a:prstClr>
              </a:outerShdw>
            </a:effectLst>
          </p:spPr>
          <p:style>
            <a:lnRef idx="2">
              <a:srgbClr val="4AB5F5">
                <a:shade val="50000"/>
              </a:srgbClr>
            </a:lnRef>
            <a:fillRef idx="1">
              <a:srgbClr val="4AB5F5"/>
            </a:fillRef>
            <a:effectRef idx="0">
              <a:srgbClr val="4AB5F5"/>
            </a:effectRef>
            <a:fontRef idx="minor">
              <a:sysClr val="window" lastClr="FFFFFF"/>
            </a:fontRef>
          </p:style>
          <p:txBody>
            <a:bodyPr rtlCol="0" anchor="ctr">
              <a:normAutofit/>
            </a:bodyPr>
            <a:p>
              <a:pPr algn="ctr"/>
              <a:r>
                <a:rPr lang="zh-CN" altLang="en-US" sz="1800" b="1" dirty="0">
                  <a:solidFill>
                    <a:schemeClr val="tx1"/>
                  </a:solidFill>
                  <a:latin typeface="微软雅黑" panose="020B0503020204020204" charset="-122"/>
                  <a:ea typeface="微软雅黑" panose="020B0503020204020204" charset="-122"/>
                  <a:sym typeface="+mn-ea"/>
                </a:rPr>
                <a:t>布局</a:t>
              </a:r>
              <a:endParaRPr lang="zh-CN" altLang="en-US" sz="1800" b="1" dirty="0">
                <a:solidFill>
                  <a:schemeClr val="tx1"/>
                </a:solidFill>
                <a:latin typeface="微软雅黑" panose="020B0503020204020204" charset="-122"/>
                <a:ea typeface="微软雅黑" panose="020B0503020204020204" charset="-122"/>
                <a:sym typeface="+mn-ea"/>
              </a:endParaRPr>
            </a:p>
          </p:txBody>
        </p:sp>
      </p:grpSp>
      <p:sp>
        <p:nvSpPr>
          <p:cNvPr id="68" name="文本框 67"/>
          <p:cNvSpPr txBox="1"/>
          <p:nvPr>
            <p:custDataLst>
              <p:tags r:id="rId9"/>
            </p:custDataLst>
          </p:nvPr>
        </p:nvSpPr>
        <p:spPr>
          <a:xfrm>
            <a:off x="3791585" y="2520950"/>
            <a:ext cx="7429500" cy="1224280"/>
          </a:xfrm>
          <a:prstGeom prst="rect">
            <a:avLst/>
          </a:prstGeom>
          <a:noFill/>
        </p:spPr>
        <p:txBody>
          <a:bodyPr wrap="square" rtlCol="0" anchor="ctr" anchorCtr="0">
            <a:normAutofit/>
          </a:bodyPr>
          <a:p>
            <a:pPr marL="0" marR="0" lvl="0" indent="0" algn="just" defTabSz="914400" rtl="0" eaLnBrk="1" fontAlgn="base" latinLnBrk="0" hangingPunct="1">
              <a:lnSpc>
                <a:spcPct val="120000"/>
              </a:lnSpc>
              <a:spcBef>
                <a:spcPts val="20"/>
              </a:spcBef>
              <a:spcAft>
                <a:spcPts val="0"/>
              </a:spcAft>
              <a:buClrTx/>
              <a:buSzPct val="90000"/>
              <a:buFont typeface="Wingdings" panose="05000000000000000000" pitchFamily="2" charset="2"/>
              <a:buChar char="§"/>
              <a:defRPr/>
            </a:pPr>
            <a:r>
              <a:rPr lang="zh-CN" altLang="en-US" sz="16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急诊科一般设有预检处、抢救室、诊疗室、治疗室、手术室、观察室、监护室等</a:t>
            </a:r>
            <a:endParaRPr kumimoji="0" lang="zh-CN" altLang="en-US"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20000"/>
              </a:lnSpc>
              <a:spcBef>
                <a:spcPts val="20"/>
              </a:spcBef>
              <a:spcAft>
                <a:spcPts val="0"/>
              </a:spcAft>
              <a:buClrTx/>
              <a:buSzPct val="90000"/>
              <a:buFont typeface="Wingdings" panose="05000000000000000000" pitchFamily="2" charset="2"/>
              <a:buChar char="§"/>
              <a:defRPr/>
            </a:pPr>
            <a:r>
              <a:rPr lang="zh-CN" altLang="en-US" sz="16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还配有药房、化验室、</a:t>
            </a:r>
            <a:r>
              <a:rPr lang="en-US" altLang="zh-CN" sz="16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X</a:t>
            </a:r>
            <a:r>
              <a:rPr lang="zh-CN" altLang="en-US" sz="16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射线室、心电图室、收费室等</a:t>
            </a:r>
            <a:endParaRPr kumimoji="0" lang="zh-CN" altLang="en-US"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20000"/>
              </a:lnSpc>
              <a:spcBef>
                <a:spcPts val="20"/>
              </a:spcBef>
              <a:spcAft>
                <a:spcPts val="0"/>
              </a:spcAft>
              <a:buClrTx/>
              <a:buSzPct val="90000"/>
              <a:buFont typeface="Wingdings" panose="05000000000000000000" pitchFamily="2" charset="2"/>
              <a:buChar char="§"/>
              <a:defRPr/>
            </a:pPr>
            <a:r>
              <a:rPr lang="zh-CN" altLang="en-US" sz="16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形成一个相对独立的单位</a:t>
            </a:r>
            <a:endParaRPr kumimoji="0" lang="zh-CN" altLang="en-US"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 name="文本框 2"/>
          <p:cNvSpPr txBox="1"/>
          <p:nvPr>
            <p:custDataLst>
              <p:tags r:id="rId10"/>
            </p:custDataLst>
          </p:nvPr>
        </p:nvSpPr>
        <p:spPr>
          <a:xfrm>
            <a:off x="3791585" y="3985895"/>
            <a:ext cx="7429500" cy="1924685"/>
          </a:xfrm>
          <a:prstGeom prst="rect">
            <a:avLst/>
          </a:prstGeom>
          <a:noFill/>
        </p:spPr>
        <p:txBody>
          <a:bodyPr wrap="square" rtlCol="0" anchor="ctr" anchorCtr="0">
            <a:normAutofit/>
          </a:bodyPr>
          <a:p>
            <a:pPr marL="0" marR="0" lvl="0" indent="0" algn="just" defTabSz="914400" rtl="0" eaLnBrk="1" fontAlgn="base" latinLnBrk="0" hangingPunct="1">
              <a:lnSpc>
                <a:spcPct val="120000"/>
              </a:lnSpc>
              <a:spcBef>
                <a:spcPts val="20"/>
              </a:spcBef>
              <a:spcAft>
                <a:spcPts val="0"/>
              </a:spcAft>
              <a:buClrTx/>
              <a:buSzPct val="90000"/>
              <a:buFont typeface="Wingdings" panose="05000000000000000000" pitchFamily="2" charset="2"/>
              <a:buChar char="§"/>
              <a:defRPr/>
            </a:pPr>
            <a:r>
              <a:rPr lang="zh-CN" altLang="en-US" sz="16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醒目的标志</a:t>
            </a:r>
            <a:endParaRPr kumimoji="0" lang="zh-CN" altLang="en-US"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20000"/>
              </a:lnSpc>
              <a:spcBef>
                <a:spcPts val="20"/>
              </a:spcBef>
              <a:spcAft>
                <a:spcPts val="0"/>
              </a:spcAft>
              <a:buClrTx/>
              <a:buSzPct val="90000"/>
              <a:buFont typeface="Wingdings" panose="05000000000000000000" pitchFamily="2" charset="2"/>
              <a:buChar char="§"/>
              <a:defRPr/>
            </a:pPr>
            <a:r>
              <a:rPr lang="zh-CN" altLang="en-US" sz="16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专用的通道</a:t>
            </a:r>
            <a:endParaRPr kumimoji="0" lang="zh-CN" altLang="en-US"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20000"/>
              </a:lnSpc>
              <a:spcBef>
                <a:spcPts val="20"/>
              </a:spcBef>
              <a:spcAft>
                <a:spcPts val="0"/>
              </a:spcAft>
              <a:buClrTx/>
              <a:buSzPct val="90000"/>
              <a:buFont typeface="Wingdings" panose="05000000000000000000" pitchFamily="2" charset="2"/>
              <a:buChar char="§"/>
              <a:defRPr/>
            </a:pPr>
            <a:r>
              <a:rPr lang="zh-CN" altLang="en-US" sz="16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明亮的光线</a:t>
            </a:r>
            <a:endParaRPr kumimoji="0" lang="zh-CN" altLang="en-US"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20000"/>
              </a:lnSpc>
              <a:spcBef>
                <a:spcPts val="20"/>
              </a:spcBef>
              <a:spcAft>
                <a:spcPts val="0"/>
              </a:spcAft>
              <a:buClrTx/>
              <a:buSzPct val="90000"/>
              <a:buFont typeface="Wingdings" panose="05000000000000000000" pitchFamily="2" charset="2"/>
              <a:buChar char="§"/>
              <a:defRPr/>
            </a:pPr>
            <a:r>
              <a:rPr lang="zh-CN" altLang="en-US" sz="16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物品放置有序</a:t>
            </a:r>
            <a:endParaRPr kumimoji="0" lang="zh-CN" altLang="en-US"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20000"/>
              </a:lnSpc>
              <a:spcBef>
                <a:spcPts val="20"/>
              </a:spcBef>
              <a:spcAft>
                <a:spcPts val="0"/>
              </a:spcAft>
              <a:buClrTx/>
              <a:buSzPct val="90000"/>
              <a:buFont typeface="Wingdings" panose="05000000000000000000" pitchFamily="2" charset="2"/>
              <a:buChar char="§"/>
              <a:defRPr/>
            </a:pPr>
            <a:r>
              <a:rPr lang="zh-CN" altLang="en-US" sz="16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完备的传呼系统</a:t>
            </a:r>
            <a:endParaRPr lang="zh-CN" altLang="en-US" sz="16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2162"/>
                                        </p:tgtEl>
                                        <p:attrNameLst>
                                          <p:attrName>style.visibility</p:attrName>
                                        </p:attrNameLst>
                                      </p:cBhvr>
                                      <p:to>
                                        <p:strVal val="visible"/>
                                      </p:to>
                                    </p:set>
                                    <p:anim calcmode="lin" valueType="num">
                                      <p:cBhvr additive="base">
                                        <p:cTn id="7" dur="500" fill="hold"/>
                                        <p:tgtEl>
                                          <p:spTgt spid="92162"/>
                                        </p:tgtEl>
                                        <p:attrNameLst>
                                          <p:attrName>ppt_x</p:attrName>
                                        </p:attrNameLst>
                                      </p:cBhvr>
                                      <p:tavLst>
                                        <p:tav tm="0">
                                          <p:val>
                                            <p:strVal val="0-#ppt_w/2"/>
                                          </p:val>
                                        </p:tav>
                                        <p:tav tm="100000">
                                          <p:val>
                                            <p:strVal val="#ppt_x"/>
                                          </p:val>
                                        </p:tav>
                                      </p:tavLst>
                                    </p:anim>
                                    <p:anim calcmode="lin" valueType="num">
                                      <p:cBhvr additive="base">
                                        <p:cTn id="8" dur="500" fill="hold"/>
                                        <p:tgtEl>
                                          <p:spTgt spid="921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231407" y="87859"/>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三、医院业务科室设置与护理工作</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162" name="Rectangle 2"/>
          <p:cNvSpPr>
            <a:spLocks noGrp="1" noRot="1" noChangeArrowheads="1"/>
          </p:cNvSpPr>
          <p:nvPr>
            <p:ph type="title"/>
          </p:nvPr>
        </p:nvSpPr>
        <p:spPr>
          <a:xfrm>
            <a:off x="983615" y="1196340"/>
            <a:ext cx="9799955" cy="495300"/>
          </a:xfrm>
        </p:spPr>
        <p:txBody>
          <a:bodyPr vert="horz" wrap="square" lIns="0" tIns="60960" rIns="0" bIns="0" numCol="1" anchor="b" anchorCtr="0" compatLnSpc="1">
            <a:normAutofit/>
          </a:bodyPr>
          <a:p>
            <a:pPr marL="0" marR="0" lvl="0" indent="0" algn="l" defTabSz="914400" rtl="0" eaLnBrk="0" fontAlgn="base" latinLnBrk="0" hangingPunct="0">
              <a:lnSpc>
                <a:spcPct val="100000"/>
              </a:lnSpc>
              <a:spcBef>
                <a:spcPct val="0"/>
              </a:spcBef>
              <a:spcAft>
                <a:spcPct val="0"/>
              </a:spcAft>
              <a:buClrTx/>
              <a:buSzTx/>
              <a:buFontTx/>
              <a:buNone/>
              <a:defRPr/>
            </a:pPr>
            <a:r>
              <a:rPr lang="en-US" altLang="zh-CN" sz="2400" b="1" kern="0" noProof="0" dirty="0" smtClean="0">
                <a:ln>
                  <a:noFill/>
                </a:ln>
                <a:solidFill>
                  <a:schemeClr val="tx2"/>
                </a:solidFill>
                <a:effectLst/>
                <a:uLnTx/>
                <a:uFillTx/>
                <a:latin typeface="微软雅黑" panose="020B0503020204020204" charset="-122"/>
                <a:ea typeface="微软雅黑" panose="020B0503020204020204" charset="-122"/>
                <a:cs typeface="微软雅黑" panose="020B0503020204020204" charset="-122"/>
                <a:sym typeface="+mn-ea"/>
              </a:rPr>
              <a:t>3．急诊的护理工作</a:t>
            </a:r>
            <a:endParaRPr kumimoji="0" lang="en-US" altLang="zh-CN" sz="24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51" name="文本框 50"/>
          <p:cNvSpPr txBox="1"/>
          <p:nvPr>
            <p:custDataLst>
              <p:tags r:id="rId2"/>
            </p:custDataLst>
          </p:nvPr>
        </p:nvSpPr>
        <p:spPr>
          <a:xfrm>
            <a:off x="1838325" y="639282"/>
            <a:ext cx="8515350" cy="1390127"/>
          </a:xfrm>
          <a:prstGeom prst="rect">
            <a:avLst/>
          </a:prstGeom>
          <a:noFill/>
        </p:spPr>
        <p:txBody>
          <a:bodyPr wrap="square" rtlCol="0" anchor="ctr" anchorCtr="0">
            <a:normAutofit/>
          </a:bodyPr>
          <a:p>
            <a:pPr algn="ctr"/>
            <a:r>
              <a:rPr lang="en-US" altLang="zh-CN" sz="3200">
                <a:latin typeface="Calibri Light" panose="020F0302020204030204" charset="0"/>
                <a:ea typeface="+mn-ea"/>
                <a:cs typeface="+mn-ea"/>
                <a:sym typeface="Arial" panose="020B0604020202020204" pitchFamily="34" charset="0"/>
              </a:rPr>
              <a:t>LOREM IPSUM DOLOR</a:t>
            </a:r>
            <a:endParaRPr lang="zh-CN" altLang="en-US" sz="3200" dirty="0">
              <a:latin typeface="Calibri Light" panose="020F0302020204030204" charset="0"/>
              <a:ea typeface="宋体" panose="02010600030101010101" pitchFamily="2" charset="-122"/>
              <a:cs typeface="+mn-ea"/>
              <a:sym typeface="Arial" panose="020B0604020202020204" pitchFamily="34" charset="0"/>
            </a:endParaRPr>
          </a:p>
        </p:txBody>
      </p:sp>
      <p:sp>
        <p:nvSpPr>
          <p:cNvPr id="28675" name="内容占位符 2"/>
          <p:cNvSpPr>
            <a:spLocks noGrp="1"/>
          </p:cNvSpPr>
          <p:nvPr>
            <p:ph idx="1"/>
          </p:nvPr>
        </p:nvSpPr>
        <p:spPr>
          <a:xfrm>
            <a:off x="983615" y="2493010"/>
            <a:ext cx="4248150" cy="3054350"/>
          </a:xfrm>
        </p:spPr>
        <p:txBody>
          <a:bodyPr vert="horz" wrap="square" lIns="121920" tIns="60960" rIns="121920" bIns="60960" anchor="t" anchorCtr="0"/>
          <a:p>
            <a:pPr algn="just">
              <a:lnSpc>
                <a:spcPct val="120000"/>
              </a:lnSpc>
              <a:spcAft>
                <a:spcPts val="0"/>
              </a:spcAft>
              <a:buSzPct val="95000"/>
              <a:buFont typeface="Wingdings 2" panose="05020102010507070707" pitchFamily="18" charset="2"/>
              <a:buNone/>
            </a:pPr>
            <a:r>
              <a:rPr lang="zh-CN" altLang="en-US" sz="2000" dirty="0">
                <a:latin typeface="微软雅黑" panose="020B0503020204020204" charset="-122"/>
                <a:ea typeface="微软雅黑" panose="020B0503020204020204" charset="-122"/>
                <a:cs typeface="微软雅黑" panose="020B0503020204020204" charset="-122"/>
              </a:rPr>
              <a:t>（</a:t>
            </a:r>
            <a:r>
              <a:rPr lang="en-US" altLang="zh-CN" sz="2000" dirty="0">
                <a:latin typeface="微软雅黑" panose="020B0503020204020204" charset="-122"/>
                <a:ea typeface="微软雅黑" panose="020B0503020204020204" charset="-122"/>
                <a:cs typeface="微软雅黑" panose="020B0503020204020204" charset="-122"/>
              </a:rPr>
              <a:t>1</a:t>
            </a:r>
            <a:r>
              <a:rPr lang="zh-CN" altLang="en-US" sz="2000" dirty="0">
                <a:latin typeface="微软雅黑" panose="020B0503020204020204" charset="-122"/>
                <a:ea typeface="微软雅黑" panose="020B0503020204020204" charset="-122"/>
                <a:cs typeface="微软雅黑" panose="020B0503020204020204" charset="-122"/>
              </a:rPr>
              <a:t>）物品准备</a:t>
            </a:r>
            <a:endParaRPr lang="zh-CN" altLang="en-US" sz="2000" dirty="0">
              <a:latin typeface="微软雅黑" panose="020B0503020204020204" charset="-122"/>
              <a:ea typeface="微软雅黑" panose="020B0503020204020204" charset="-122"/>
              <a:cs typeface="微软雅黑" panose="020B0503020204020204" charset="-122"/>
            </a:endParaRPr>
          </a:p>
          <a:p>
            <a:pPr algn="just">
              <a:lnSpc>
                <a:spcPct val="120000"/>
              </a:lnSpc>
              <a:spcAft>
                <a:spcPts val="0"/>
              </a:spcAft>
              <a:buSzPct val="95000"/>
              <a:buFont typeface="Wingdings 2" panose="05020102010507070707" pitchFamily="18" charset="2"/>
              <a:buNone/>
            </a:pPr>
            <a:r>
              <a:rPr lang="zh-CN" altLang="en-US" sz="2000" dirty="0">
                <a:latin typeface="微软雅黑" panose="020B0503020204020204" charset="-122"/>
                <a:ea typeface="微软雅黑" panose="020B0503020204020204" charset="-122"/>
                <a:cs typeface="微软雅黑" panose="020B0503020204020204" charset="-122"/>
              </a:rPr>
              <a:t>    ① 一般物品</a:t>
            </a:r>
            <a:endParaRPr lang="en-US" altLang="zh-CN" sz="2000" dirty="0">
              <a:latin typeface="微软雅黑" panose="020B0503020204020204" charset="-122"/>
              <a:ea typeface="微软雅黑" panose="020B0503020204020204" charset="-122"/>
              <a:cs typeface="微软雅黑" panose="020B0503020204020204" charset="-122"/>
            </a:endParaRPr>
          </a:p>
          <a:p>
            <a:pPr algn="just">
              <a:lnSpc>
                <a:spcPct val="120000"/>
              </a:lnSpc>
              <a:spcAft>
                <a:spcPts val="0"/>
              </a:spcAft>
              <a:buSzPct val="95000"/>
              <a:buFont typeface="Wingdings 2" panose="05020102010507070707" pitchFamily="18" charset="2"/>
              <a:buNone/>
            </a:pPr>
            <a:r>
              <a:rPr lang="zh-CN" altLang="en-US" sz="2000" dirty="0">
                <a:latin typeface="微软雅黑" panose="020B0503020204020204" charset="-122"/>
                <a:ea typeface="微软雅黑" panose="020B0503020204020204" charset="-122"/>
                <a:cs typeface="微软雅黑" panose="020B0503020204020204" charset="-122"/>
              </a:rPr>
              <a:t>    ② 无菌物品</a:t>
            </a:r>
            <a:endParaRPr lang="en-US" altLang="zh-CN" sz="2000" dirty="0">
              <a:latin typeface="微软雅黑" panose="020B0503020204020204" charset="-122"/>
              <a:ea typeface="微软雅黑" panose="020B0503020204020204" charset="-122"/>
              <a:cs typeface="微软雅黑" panose="020B0503020204020204" charset="-122"/>
            </a:endParaRPr>
          </a:p>
          <a:p>
            <a:pPr algn="just">
              <a:lnSpc>
                <a:spcPct val="120000"/>
              </a:lnSpc>
              <a:spcAft>
                <a:spcPts val="0"/>
              </a:spcAft>
              <a:buSzPct val="95000"/>
              <a:buFont typeface="Wingdings 2" panose="05020102010507070707" pitchFamily="18" charset="2"/>
              <a:buNone/>
            </a:pPr>
            <a:r>
              <a:rPr lang="zh-CN" altLang="en-US" sz="2000" dirty="0">
                <a:latin typeface="微软雅黑" panose="020B0503020204020204" charset="-122"/>
                <a:ea typeface="微软雅黑" panose="020B0503020204020204" charset="-122"/>
                <a:cs typeface="微软雅黑" panose="020B0503020204020204" charset="-122"/>
              </a:rPr>
              <a:t>    ③ 抢救器械</a:t>
            </a:r>
            <a:endParaRPr lang="en-US" altLang="zh-CN" sz="2000" dirty="0">
              <a:latin typeface="微软雅黑" panose="020B0503020204020204" charset="-122"/>
              <a:ea typeface="微软雅黑" panose="020B0503020204020204" charset="-122"/>
              <a:cs typeface="微软雅黑" panose="020B0503020204020204" charset="-122"/>
            </a:endParaRPr>
          </a:p>
          <a:p>
            <a:pPr algn="just">
              <a:lnSpc>
                <a:spcPct val="120000"/>
              </a:lnSpc>
              <a:spcAft>
                <a:spcPts val="0"/>
              </a:spcAft>
              <a:buSzPct val="95000"/>
              <a:buFont typeface="Wingdings 2" panose="05020102010507070707" pitchFamily="18" charset="2"/>
              <a:buNone/>
            </a:pPr>
            <a:r>
              <a:rPr lang="zh-CN" altLang="en-US" sz="2000" dirty="0">
                <a:latin typeface="微软雅黑" panose="020B0503020204020204" charset="-122"/>
                <a:ea typeface="微软雅黑" panose="020B0503020204020204" charset="-122"/>
                <a:cs typeface="微软雅黑" panose="020B0503020204020204" charset="-122"/>
              </a:rPr>
              <a:t>    ④ 抢救药品</a:t>
            </a:r>
            <a:endParaRPr lang="en-US" altLang="zh-CN" sz="2000" dirty="0">
              <a:latin typeface="微软雅黑" panose="020B0503020204020204" charset="-122"/>
              <a:ea typeface="微软雅黑" panose="020B0503020204020204" charset="-122"/>
              <a:cs typeface="微软雅黑" panose="020B0503020204020204" charset="-122"/>
            </a:endParaRPr>
          </a:p>
          <a:p>
            <a:pPr algn="just">
              <a:lnSpc>
                <a:spcPct val="120000"/>
              </a:lnSpc>
              <a:spcAft>
                <a:spcPts val="0"/>
              </a:spcAft>
              <a:buSzPct val="95000"/>
              <a:buFont typeface="Wingdings 2" panose="05020102010507070707" pitchFamily="18" charset="2"/>
              <a:buNone/>
            </a:pPr>
            <a:r>
              <a:rPr lang="zh-CN" altLang="en-US" sz="2000" dirty="0">
                <a:latin typeface="微软雅黑" panose="020B0503020204020204" charset="-122"/>
                <a:ea typeface="微软雅黑" panose="020B0503020204020204" charset="-122"/>
                <a:cs typeface="微软雅黑" panose="020B0503020204020204" charset="-122"/>
              </a:rPr>
              <a:t>    ⑤ 通信设备</a:t>
            </a:r>
            <a:endParaRPr lang="zh-CN" altLang="en-US" sz="2000" dirty="0">
              <a:latin typeface="微软雅黑" panose="020B0503020204020204" charset="-122"/>
              <a:ea typeface="微软雅黑" panose="020B0503020204020204" charset="-122"/>
              <a:cs typeface="微软雅黑" panose="020B0503020204020204" charset="-122"/>
            </a:endParaRPr>
          </a:p>
        </p:txBody>
      </p:sp>
      <p:grpSp>
        <p:nvGrpSpPr>
          <p:cNvPr id="4" name="组合 3" descr="7b0a202020202274657874626f78223a20227b5c2263617465676f72795f69645c223a31303332362c5c2269645c223a32303134393032387d220a7d0a"/>
          <p:cNvGrpSpPr/>
          <p:nvPr/>
        </p:nvGrpSpPr>
        <p:grpSpPr>
          <a:xfrm>
            <a:off x="4655972" y="1484611"/>
            <a:ext cx="6969456" cy="4613948"/>
            <a:chOff x="2898927" y="1266171"/>
            <a:chExt cx="6969456" cy="4613948"/>
          </a:xfrm>
        </p:grpSpPr>
        <p:pic>
          <p:nvPicPr>
            <p:cNvPr id="5" name="图形 1"/>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898927" y="1266171"/>
              <a:ext cx="6969456" cy="4613948"/>
            </a:xfrm>
            <a:prstGeom prst="rect">
              <a:avLst/>
            </a:prstGeom>
          </p:spPr>
        </p:pic>
        <p:sp>
          <p:nvSpPr>
            <p:cNvPr id="6" name="文本框 5"/>
            <p:cNvSpPr txBox="1"/>
            <p:nvPr/>
          </p:nvSpPr>
          <p:spPr>
            <a:xfrm>
              <a:off x="4555007" y="2346306"/>
              <a:ext cx="3985895" cy="2753995"/>
            </a:xfrm>
            <a:prstGeom prst="rect">
              <a:avLst/>
            </a:prstGeom>
            <a:noFill/>
          </p:spPr>
          <p:txBody>
            <a:bodyPr wrap="square" rtlCol="0">
              <a:noAutofit/>
            </a:bodyPr>
            <a:lstStyle/>
            <a:p>
              <a:pPr marL="0" marR="0" lvl="0" indent="0" algn="just" defTabSz="914400" rtl="0" eaLnBrk="1" fontAlgn="base" latinLnBrk="0" hangingPunct="1">
                <a:lnSpc>
                  <a:spcPct val="130000"/>
                </a:lnSpc>
                <a:spcBef>
                  <a:spcPts val="20"/>
                </a:spcBef>
                <a:spcAft>
                  <a:spcPts val="0"/>
                </a:spcAft>
                <a:buClrTx/>
                <a:buSzPct val="90000"/>
                <a:buFont typeface="Wingdings" panose="05000000000000000000" pitchFamily="2" charset="2"/>
                <a:buNone/>
                <a:defRPr/>
              </a:pPr>
              <a:r>
                <a:rPr lang="zh-CN" altLang="en-US" sz="1800"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一切抢救物品应做到</a:t>
              </a:r>
              <a:r>
                <a:rPr lang="zh-CN" altLang="en-US" sz="1800" b="1" noProof="0" dirty="0">
                  <a:ln>
                    <a:noFill/>
                  </a:ln>
                  <a:solidFill>
                    <a:srgbClr val="FF5050"/>
                  </a:solidFill>
                  <a:effectLst/>
                  <a:uLnTx/>
                  <a:uFillTx/>
                  <a:latin typeface="微软雅黑" panose="020B0503020204020204" charset="-122"/>
                  <a:ea typeface="微软雅黑" panose="020B0503020204020204" charset="-122"/>
                  <a:cs typeface="微软雅黑" panose="020B0503020204020204" charset="-122"/>
                  <a:sym typeface="+mn-ea"/>
                </a:rPr>
                <a:t>五定一率</a:t>
              </a:r>
              <a:endParaRPr kumimoji="0" lang="zh-CN" altLang="en-US" sz="1800" b="1" i="0" u="none" strike="noStrike" kern="1200" cap="none" spc="0" normalizeH="0" baseline="0" noProof="0" dirty="0">
                <a:ln>
                  <a:noFill/>
                </a:ln>
                <a:solidFill>
                  <a:srgbClr val="FF505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30000"/>
                </a:lnSpc>
                <a:spcBef>
                  <a:spcPts val="20"/>
                </a:spcBef>
                <a:spcAft>
                  <a:spcPts val="0"/>
                </a:spcAft>
                <a:buClrTx/>
                <a:buSzPct val="90000"/>
                <a:buFont typeface="Wingdings" panose="05000000000000000000" pitchFamily="2" charset="2"/>
                <a:buChar char="§"/>
                <a:defRPr/>
              </a:pPr>
              <a:r>
                <a:rPr lang="zh-CN" altLang="en-US" sz="1800"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定数量品种</a:t>
              </a:r>
              <a:endParaRPr kumimoji="0" lang="zh-CN" altLang="en-US" sz="18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30000"/>
                </a:lnSpc>
                <a:spcBef>
                  <a:spcPts val="20"/>
                </a:spcBef>
                <a:spcAft>
                  <a:spcPts val="0"/>
                </a:spcAft>
                <a:buClrTx/>
                <a:buSzPct val="90000"/>
                <a:buFont typeface="Wingdings" panose="05000000000000000000" pitchFamily="2" charset="2"/>
                <a:buChar char="§"/>
                <a:defRPr/>
              </a:pPr>
              <a:r>
                <a:rPr lang="zh-CN" altLang="en-US" sz="1800"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定地点放置</a:t>
              </a:r>
              <a:endParaRPr kumimoji="0" lang="zh-CN" altLang="en-US" sz="18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30000"/>
                </a:lnSpc>
                <a:spcBef>
                  <a:spcPts val="20"/>
                </a:spcBef>
                <a:spcAft>
                  <a:spcPts val="0"/>
                </a:spcAft>
                <a:buClrTx/>
                <a:buSzPct val="90000"/>
                <a:buFont typeface="Wingdings" panose="05000000000000000000" pitchFamily="2" charset="2"/>
                <a:buChar char="§"/>
                <a:defRPr/>
              </a:pPr>
              <a:r>
                <a:rPr lang="zh-CN" altLang="en-US" sz="1800"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定专人保管</a:t>
              </a:r>
              <a:endParaRPr kumimoji="0" lang="zh-CN" altLang="en-US" sz="18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30000"/>
                </a:lnSpc>
                <a:spcBef>
                  <a:spcPts val="20"/>
                </a:spcBef>
                <a:spcAft>
                  <a:spcPts val="0"/>
                </a:spcAft>
                <a:buClrTx/>
                <a:buSzPct val="90000"/>
                <a:buFont typeface="Wingdings" panose="05000000000000000000" pitchFamily="2" charset="2"/>
                <a:buChar char="§"/>
                <a:defRPr/>
              </a:pPr>
              <a:r>
                <a:rPr lang="zh-CN" altLang="en-US" sz="1800"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定期消毒灭菌</a:t>
              </a:r>
              <a:endParaRPr kumimoji="0" lang="zh-CN" altLang="en-US" sz="18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30000"/>
                </a:lnSpc>
                <a:spcBef>
                  <a:spcPts val="20"/>
                </a:spcBef>
                <a:spcAft>
                  <a:spcPts val="0"/>
                </a:spcAft>
                <a:buClrTx/>
                <a:buSzPct val="90000"/>
                <a:buFont typeface="Wingdings" panose="05000000000000000000" pitchFamily="2" charset="2"/>
                <a:buChar char="§"/>
                <a:defRPr/>
              </a:pPr>
              <a:r>
                <a:rPr lang="zh-CN" altLang="en-US" sz="1800"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定期检查维修</a:t>
              </a:r>
              <a:endParaRPr kumimoji="0" lang="zh-CN" altLang="en-US" sz="18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30000"/>
                </a:lnSpc>
                <a:spcBef>
                  <a:spcPts val="20"/>
                </a:spcBef>
                <a:spcAft>
                  <a:spcPts val="0"/>
                </a:spcAft>
                <a:buClrTx/>
                <a:buSzPct val="90000"/>
                <a:buFont typeface="Wingdings" panose="05000000000000000000" pitchFamily="2" charset="2"/>
                <a:buNone/>
                <a:defRPr/>
              </a:pPr>
              <a:r>
                <a:rPr lang="zh-CN" altLang="en-US" sz="1800"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急救物品</a:t>
              </a:r>
              <a:r>
                <a:rPr lang="zh-CN" altLang="en-US" sz="1800" b="1" noProof="0" dirty="0">
                  <a:ln>
                    <a:noFill/>
                  </a:ln>
                  <a:solidFill>
                    <a:srgbClr val="FF5050"/>
                  </a:solidFill>
                  <a:effectLst/>
                  <a:uLnTx/>
                  <a:uFillTx/>
                  <a:latin typeface="微软雅黑" panose="020B0503020204020204" charset="-122"/>
                  <a:ea typeface="微软雅黑" panose="020B0503020204020204" charset="-122"/>
                  <a:cs typeface="微软雅黑" panose="020B0503020204020204" charset="-122"/>
                  <a:sym typeface="+mn-ea"/>
                </a:rPr>
                <a:t>完好率为</a:t>
              </a:r>
              <a:r>
                <a:rPr lang="en-US" altLang="zh-CN" sz="1800" b="1" noProof="0" dirty="0">
                  <a:ln>
                    <a:noFill/>
                  </a:ln>
                  <a:solidFill>
                    <a:srgbClr val="FF5050"/>
                  </a:solidFill>
                  <a:effectLst/>
                  <a:uLnTx/>
                  <a:uFillTx/>
                  <a:latin typeface="微软雅黑" panose="020B0503020204020204" charset="-122"/>
                  <a:ea typeface="微软雅黑" panose="020B0503020204020204" charset="-122"/>
                  <a:cs typeface="微软雅黑" panose="020B0503020204020204" charset="-122"/>
                  <a:sym typeface="+mn-ea"/>
                </a:rPr>
                <a:t>100%</a:t>
              </a:r>
              <a:endParaRPr lang="zh-CN" altLang="en-US" sz="1800" dirty="0">
                <a:solidFill>
                  <a:srgbClr val="2828FC"/>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231407" y="87859"/>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三、医院业务科室设置与护理工作</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162" name="Rectangle 2"/>
          <p:cNvSpPr>
            <a:spLocks noGrp="1" noRot="1" noChangeArrowheads="1"/>
          </p:cNvSpPr>
          <p:nvPr>
            <p:ph type="title"/>
          </p:nvPr>
        </p:nvSpPr>
        <p:spPr>
          <a:xfrm>
            <a:off x="983615" y="1094105"/>
            <a:ext cx="9799955" cy="495300"/>
          </a:xfrm>
        </p:spPr>
        <p:txBody>
          <a:bodyPr vert="horz" wrap="square" lIns="0" tIns="60960" rIns="0" bIns="0" numCol="1" anchor="b" anchorCtr="0" compatLnSpc="1">
            <a:normAutofit fontScale="90000"/>
          </a:bodyPr>
          <a:p>
            <a:pPr marL="0" marR="0" lvl="0" indent="0" algn="l" defTabSz="914400" rtl="0" eaLnBrk="0" fontAlgn="base" latinLnBrk="0" hangingPunct="0">
              <a:lnSpc>
                <a:spcPct val="150000"/>
              </a:lnSpc>
              <a:spcBef>
                <a:spcPts val="0"/>
              </a:spcBef>
              <a:spcAft>
                <a:spcPts val="0"/>
              </a:spcAft>
              <a:buClrTx/>
              <a:buSzTx/>
              <a:buFontTx/>
              <a:buNone/>
              <a:defRPr/>
            </a:pPr>
            <a:r>
              <a:rPr lang="zh-CN" altLang="en-US" sz="222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en-US" altLang="zh-CN" sz="2220" noProof="0" dirty="0">
                <a:ln>
                  <a:noFill/>
                </a:ln>
                <a:effectLst/>
                <a:uLnTx/>
                <a:uFillTx/>
                <a:latin typeface="微软雅黑" panose="020B0503020204020204" charset="-122"/>
                <a:ea typeface="微软雅黑" panose="020B0503020204020204" charset="-122"/>
                <a:cs typeface="微软雅黑" panose="020B0503020204020204" charset="-122"/>
                <a:sym typeface="+mn-ea"/>
              </a:rPr>
              <a:t>2</a:t>
            </a:r>
            <a:r>
              <a:rPr lang="zh-CN" altLang="en-US" sz="2220" noProof="0" dirty="0">
                <a:ln>
                  <a:noFill/>
                </a:ln>
                <a:effectLst/>
                <a:uLnTx/>
                <a:uFillTx/>
                <a:latin typeface="微软雅黑" panose="020B0503020204020204" charset="-122"/>
                <a:ea typeface="微软雅黑" panose="020B0503020204020204" charset="-122"/>
                <a:cs typeface="微软雅黑" panose="020B0503020204020204" charset="-122"/>
                <a:sym typeface="+mn-ea"/>
              </a:rPr>
              <a:t>）预检分诊</a:t>
            </a:r>
            <a:endParaRPr kumimoji="0" lang="zh-CN" altLang="en-US" sz="2220" i="0" u="none" strike="noStrike" kern="0" cap="none" spc="0" normalizeH="0" baseline="0" noProof="0" dirty="0">
              <a:ln>
                <a:noFill/>
              </a:ln>
              <a:solidFill>
                <a:schemeClr val="tx2"/>
              </a:solidFill>
              <a:effectLst/>
              <a:uLnTx/>
              <a:uFillTx/>
              <a:latin typeface="微软雅黑" panose="020B0503020204020204" charset="-122"/>
              <a:ea typeface="微软雅黑" panose="020B0503020204020204" charset="-122"/>
              <a:cs typeface="微软雅黑" panose="020B0503020204020204" charset="-122"/>
            </a:endParaRPr>
          </a:p>
        </p:txBody>
      </p:sp>
      <p:cxnSp>
        <p:nvCxnSpPr>
          <p:cNvPr id="4" name="直接连接符 3"/>
          <p:cNvCxnSpPr/>
          <p:nvPr>
            <p:custDataLst>
              <p:tags r:id="rId2"/>
            </p:custDataLst>
          </p:nvPr>
        </p:nvCxnSpPr>
        <p:spPr>
          <a:xfrm>
            <a:off x="1199805" y="4105559"/>
            <a:ext cx="9720000" cy="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cxnSp>
        <p:nvCxnSpPr>
          <p:cNvPr id="5" name="直接连接符 4"/>
          <p:cNvCxnSpPr/>
          <p:nvPr>
            <p:custDataLst>
              <p:tags r:id="rId3"/>
            </p:custDataLst>
          </p:nvPr>
        </p:nvCxnSpPr>
        <p:spPr>
          <a:xfrm>
            <a:off x="6041699" y="1703959"/>
            <a:ext cx="0" cy="4640238"/>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sp>
        <p:nvSpPr>
          <p:cNvPr id="12" name="Freeform 9"/>
          <p:cNvSpPr/>
          <p:nvPr>
            <p:custDataLst>
              <p:tags r:id="rId4"/>
            </p:custDataLst>
          </p:nvPr>
        </p:nvSpPr>
        <p:spPr bwMode="auto">
          <a:xfrm>
            <a:off x="3312384" y="1765345"/>
            <a:ext cx="387296" cy="538706"/>
          </a:xfrm>
          <a:custGeom>
            <a:avLst/>
            <a:gdLst>
              <a:gd name="T0" fmla="*/ 103 w 103"/>
              <a:gd name="T1" fmla="*/ 91 h 143"/>
              <a:gd name="T2" fmla="*/ 51 w 103"/>
              <a:gd name="T3" fmla="*/ 143 h 143"/>
              <a:gd name="T4" fmla="*/ 0 w 103"/>
              <a:gd name="T5" fmla="*/ 91 h 143"/>
              <a:gd name="T6" fmla="*/ 51 w 103"/>
              <a:gd name="T7" fmla="*/ 0 h 143"/>
              <a:gd name="T8" fmla="*/ 103 w 103"/>
              <a:gd name="T9" fmla="*/ 91 h 143"/>
            </a:gdLst>
            <a:ahLst/>
            <a:cxnLst>
              <a:cxn ang="0">
                <a:pos x="T0" y="T1"/>
              </a:cxn>
              <a:cxn ang="0">
                <a:pos x="T2" y="T3"/>
              </a:cxn>
              <a:cxn ang="0">
                <a:pos x="T4" y="T5"/>
              </a:cxn>
              <a:cxn ang="0">
                <a:pos x="T6" y="T7"/>
              </a:cxn>
              <a:cxn ang="0">
                <a:pos x="T8" y="T9"/>
              </a:cxn>
            </a:cxnLst>
            <a:rect l="0" t="0" r="r" b="b"/>
            <a:pathLst>
              <a:path w="103" h="143">
                <a:moveTo>
                  <a:pt x="103" y="91"/>
                </a:moveTo>
                <a:cubicBezTo>
                  <a:pt x="103" y="120"/>
                  <a:pt x="80" y="143"/>
                  <a:pt x="51" y="143"/>
                </a:cubicBezTo>
                <a:cubicBezTo>
                  <a:pt x="23" y="143"/>
                  <a:pt x="0" y="120"/>
                  <a:pt x="0" y="91"/>
                </a:cubicBezTo>
                <a:cubicBezTo>
                  <a:pt x="0" y="63"/>
                  <a:pt x="51" y="0"/>
                  <a:pt x="51" y="0"/>
                </a:cubicBezTo>
                <a:cubicBezTo>
                  <a:pt x="51" y="0"/>
                  <a:pt x="103" y="63"/>
                  <a:pt x="103" y="91"/>
                </a:cubicBezTo>
                <a:close/>
              </a:path>
            </a:pathLst>
          </a:custGeom>
          <a:noFill/>
          <a:ln w="30163" cap="rnd">
            <a:solidFill>
              <a:srgbClr val="1F74AD"/>
            </a:solidFill>
            <a:prstDash val="solid"/>
            <a:round/>
          </a:ln>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13" name="Freeform 10"/>
          <p:cNvSpPr/>
          <p:nvPr>
            <p:custDataLst>
              <p:tags r:id="rId5"/>
            </p:custDataLst>
          </p:nvPr>
        </p:nvSpPr>
        <p:spPr bwMode="auto">
          <a:xfrm>
            <a:off x="3685335" y="1889662"/>
            <a:ext cx="127505" cy="255009"/>
          </a:xfrm>
          <a:custGeom>
            <a:avLst/>
            <a:gdLst>
              <a:gd name="T0" fmla="*/ 0 w 34"/>
              <a:gd name="T1" fmla="*/ 13 h 68"/>
              <a:gd name="T2" fmla="*/ 9 w 34"/>
              <a:gd name="T3" fmla="*/ 0 h 68"/>
              <a:gd name="T4" fmla="*/ 34 w 34"/>
              <a:gd name="T5" fmla="*/ 44 h 68"/>
              <a:gd name="T6" fmla="*/ 15 w 34"/>
              <a:gd name="T7" fmla="*/ 68 h 68"/>
            </a:gdLst>
            <a:ahLst/>
            <a:cxnLst>
              <a:cxn ang="0">
                <a:pos x="T0" y="T1"/>
              </a:cxn>
              <a:cxn ang="0">
                <a:pos x="T2" y="T3"/>
              </a:cxn>
              <a:cxn ang="0">
                <a:pos x="T4" y="T5"/>
              </a:cxn>
              <a:cxn ang="0">
                <a:pos x="T6" y="T7"/>
              </a:cxn>
            </a:cxnLst>
            <a:rect l="0" t="0" r="r" b="b"/>
            <a:pathLst>
              <a:path w="34" h="68">
                <a:moveTo>
                  <a:pt x="0" y="13"/>
                </a:moveTo>
                <a:cubicBezTo>
                  <a:pt x="5" y="6"/>
                  <a:pt x="9" y="0"/>
                  <a:pt x="9" y="0"/>
                </a:cubicBezTo>
                <a:cubicBezTo>
                  <a:pt x="9" y="0"/>
                  <a:pt x="34" y="31"/>
                  <a:pt x="34" y="44"/>
                </a:cubicBezTo>
                <a:cubicBezTo>
                  <a:pt x="34" y="56"/>
                  <a:pt x="26" y="66"/>
                  <a:pt x="15" y="68"/>
                </a:cubicBezTo>
              </a:path>
            </a:pathLst>
          </a:custGeom>
          <a:noFill/>
          <a:ln w="30163" cap="rnd">
            <a:solidFill>
              <a:srgbClr val="1F74AD"/>
            </a:solidFill>
            <a:prstDash val="solid"/>
            <a:round/>
          </a:ln>
        </p:spPr>
        <p:txBody>
          <a:bodyPr vert="horz" wrap="square" lIns="91440" tIns="45720" rIns="91440" bIns="45720" numCol="1" anchor="t" anchorCtr="0" compatLnSpc="1">
            <a:normAutofit fontScale="70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7" name="Freeform 5"/>
          <p:cNvSpPr/>
          <p:nvPr>
            <p:custDataLst>
              <p:tags r:id="rId6"/>
            </p:custDataLst>
          </p:nvPr>
        </p:nvSpPr>
        <p:spPr bwMode="auto">
          <a:xfrm>
            <a:off x="3349675" y="4330816"/>
            <a:ext cx="362940" cy="366094"/>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8" name="Freeform 6"/>
          <p:cNvSpPr/>
          <p:nvPr>
            <p:custDataLst>
              <p:tags r:id="rId7"/>
            </p:custDataLst>
          </p:nvPr>
        </p:nvSpPr>
        <p:spPr bwMode="auto">
          <a:xfrm>
            <a:off x="3401223" y="4620114"/>
            <a:ext cx="286144" cy="144124"/>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9" name="Freeform 7"/>
          <p:cNvSpPr/>
          <p:nvPr>
            <p:custDataLst>
              <p:tags r:id="rId8"/>
            </p:custDataLst>
          </p:nvPr>
        </p:nvSpPr>
        <p:spPr bwMode="auto">
          <a:xfrm>
            <a:off x="3279191" y="4644310"/>
            <a:ext cx="152540" cy="152540"/>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10" name="Line 8"/>
          <p:cNvSpPr>
            <a:spLocks noChangeShapeType="1"/>
          </p:cNvSpPr>
          <p:nvPr>
            <p:custDataLst>
              <p:tags r:id="rId9"/>
            </p:custDataLst>
          </p:nvPr>
        </p:nvSpPr>
        <p:spPr bwMode="auto">
          <a:xfrm flipH="1">
            <a:off x="3640027" y="4622218"/>
            <a:ext cx="57860" cy="57860"/>
          </a:xfrm>
          <a:prstGeom prst="line">
            <a:avLst/>
          </a:prstGeom>
          <a:noFill/>
          <a:ln w="30163" cap="rnd">
            <a:solidFill>
              <a:srgbClr val="1AA3AA"/>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22" name="Freeform 244"/>
          <p:cNvSpPr/>
          <p:nvPr>
            <p:custDataLst>
              <p:tags r:id="rId10"/>
            </p:custDataLst>
          </p:nvPr>
        </p:nvSpPr>
        <p:spPr bwMode="auto">
          <a:xfrm>
            <a:off x="8278440" y="2057098"/>
            <a:ext cx="397797" cy="183286"/>
          </a:xfrm>
          <a:custGeom>
            <a:avLst/>
            <a:gdLst>
              <a:gd name="T0" fmla="*/ 42 w 124"/>
              <a:gd name="T1" fmla="*/ 0 h 57"/>
              <a:gd name="T2" fmla="*/ 8 w 124"/>
              <a:gd name="T3" fmla="*/ 0 h 57"/>
              <a:gd name="T4" fmla="*/ 0 w 124"/>
              <a:gd name="T5" fmla="*/ 8 h 57"/>
              <a:gd name="T6" fmla="*/ 0 w 124"/>
              <a:gd name="T7" fmla="*/ 49 h 57"/>
              <a:gd name="T8" fmla="*/ 8 w 124"/>
              <a:gd name="T9" fmla="*/ 57 h 57"/>
              <a:gd name="T10" fmla="*/ 124 w 124"/>
              <a:gd name="T11" fmla="*/ 57 h 57"/>
            </a:gdLst>
            <a:ahLst/>
            <a:cxnLst>
              <a:cxn ang="0">
                <a:pos x="T0" y="T1"/>
              </a:cxn>
              <a:cxn ang="0">
                <a:pos x="T2" y="T3"/>
              </a:cxn>
              <a:cxn ang="0">
                <a:pos x="T4" y="T5"/>
              </a:cxn>
              <a:cxn ang="0">
                <a:pos x="T6" y="T7"/>
              </a:cxn>
              <a:cxn ang="0">
                <a:pos x="T8" y="T9"/>
              </a:cxn>
              <a:cxn ang="0">
                <a:pos x="T10" y="T11"/>
              </a:cxn>
            </a:cxnLst>
            <a:rect l="0" t="0" r="r" b="b"/>
            <a:pathLst>
              <a:path w="124" h="57">
                <a:moveTo>
                  <a:pt x="42" y="0"/>
                </a:moveTo>
                <a:cubicBezTo>
                  <a:pt x="8" y="0"/>
                  <a:pt x="8" y="0"/>
                  <a:pt x="8" y="0"/>
                </a:cubicBezTo>
                <a:cubicBezTo>
                  <a:pt x="4" y="0"/>
                  <a:pt x="0" y="4"/>
                  <a:pt x="0" y="8"/>
                </a:cubicBezTo>
                <a:cubicBezTo>
                  <a:pt x="0" y="49"/>
                  <a:pt x="0" y="49"/>
                  <a:pt x="0" y="49"/>
                </a:cubicBezTo>
                <a:cubicBezTo>
                  <a:pt x="0" y="53"/>
                  <a:pt x="4" y="57"/>
                  <a:pt x="8" y="57"/>
                </a:cubicBezTo>
                <a:cubicBezTo>
                  <a:pt x="124" y="57"/>
                  <a:pt x="124" y="57"/>
                  <a:pt x="124" y="57"/>
                </a:cubicBezTo>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30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6" name="Freeform 245"/>
          <p:cNvSpPr/>
          <p:nvPr>
            <p:custDataLst>
              <p:tags r:id="rId11"/>
            </p:custDataLst>
          </p:nvPr>
        </p:nvSpPr>
        <p:spPr bwMode="auto">
          <a:xfrm>
            <a:off x="8323243" y="1838513"/>
            <a:ext cx="263388" cy="395082"/>
          </a:xfrm>
          <a:custGeom>
            <a:avLst/>
            <a:gdLst>
              <a:gd name="T0" fmla="*/ 80 w 82"/>
              <a:gd name="T1" fmla="*/ 40 h 123"/>
              <a:gd name="T2" fmla="*/ 44 w 82"/>
              <a:gd name="T3" fmla="*/ 3 h 123"/>
              <a:gd name="T4" fmla="*/ 32 w 82"/>
              <a:gd name="T5" fmla="*/ 3 h 123"/>
              <a:gd name="T6" fmla="*/ 3 w 82"/>
              <a:gd name="T7" fmla="*/ 32 h 123"/>
              <a:gd name="T8" fmla="*/ 3 w 82"/>
              <a:gd name="T9" fmla="*/ 44 h 123"/>
              <a:gd name="T10" fmla="*/ 82 w 82"/>
              <a:gd name="T11" fmla="*/ 123 h 123"/>
            </a:gdLst>
            <a:ahLst/>
            <a:cxnLst>
              <a:cxn ang="0">
                <a:pos x="T0" y="T1"/>
              </a:cxn>
              <a:cxn ang="0">
                <a:pos x="T2" y="T3"/>
              </a:cxn>
              <a:cxn ang="0">
                <a:pos x="T4" y="T5"/>
              </a:cxn>
              <a:cxn ang="0">
                <a:pos x="T6" y="T7"/>
              </a:cxn>
              <a:cxn ang="0">
                <a:pos x="T8" y="T9"/>
              </a:cxn>
              <a:cxn ang="0">
                <a:pos x="T10" y="T11"/>
              </a:cxn>
            </a:cxnLst>
            <a:rect l="0" t="0" r="r" b="b"/>
            <a:pathLst>
              <a:path w="82" h="123">
                <a:moveTo>
                  <a:pt x="80" y="40"/>
                </a:moveTo>
                <a:cubicBezTo>
                  <a:pt x="44" y="3"/>
                  <a:pt x="44" y="3"/>
                  <a:pt x="44" y="3"/>
                </a:cubicBezTo>
                <a:cubicBezTo>
                  <a:pt x="41" y="0"/>
                  <a:pt x="35" y="0"/>
                  <a:pt x="32" y="3"/>
                </a:cubicBezTo>
                <a:cubicBezTo>
                  <a:pt x="3" y="32"/>
                  <a:pt x="3" y="32"/>
                  <a:pt x="3" y="32"/>
                </a:cubicBezTo>
                <a:cubicBezTo>
                  <a:pt x="0" y="35"/>
                  <a:pt x="0" y="41"/>
                  <a:pt x="3" y="44"/>
                </a:cubicBezTo>
                <a:cubicBezTo>
                  <a:pt x="82" y="123"/>
                  <a:pt x="82" y="123"/>
                  <a:pt x="82" y="123"/>
                </a:cubicBezTo>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24" name="Freeform 246"/>
          <p:cNvSpPr/>
          <p:nvPr>
            <p:custDataLst>
              <p:tags r:id="rId12"/>
            </p:custDataLst>
          </p:nvPr>
        </p:nvSpPr>
        <p:spPr bwMode="auto">
          <a:xfrm>
            <a:off x="8579842" y="1829010"/>
            <a:ext cx="183286" cy="411374"/>
          </a:xfrm>
          <a:custGeom>
            <a:avLst/>
            <a:gdLst>
              <a:gd name="T0" fmla="*/ 49 w 57"/>
              <a:gd name="T1" fmla="*/ 128 h 128"/>
              <a:gd name="T2" fmla="*/ 57 w 57"/>
              <a:gd name="T3" fmla="*/ 120 h 128"/>
              <a:gd name="T4" fmla="*/ 57 w 57"/>
              <a:gd name="T5" fmla="*/ 8 h 128"/>
              <a:gd name="T6" fmla="*/ 49 w 57"/>
              <a:gd name="T7" fmla="*/ 0 h 128"/>
              <a:gd name="T8" fmla="*/ 8 w 57"/>
              <a:gd name="T9" fmla="*/ 0 h 128"/>
              <a:gd name="T10" fmla="*/ 0 w 57"/>
              <a:gd name="T11" fmla="*/ 8 h 128"/>
              <a:gd name="T12" fmla="*/ 0 w 57"/>
              <a:gd name="T13" fmla="*/ 120 h 128"/>
              <a:gd name="T14" fmla="*/ 8 w 57"/>
              <a:gd name="T15" fmla="*/ 128 h 128"/>
              <a:gd name="T16" fmla="*/ 49 w 57"/>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28">
                <a:moveTo>
                  <a:pt x="49" y="128"/>
                </a:moveTo>
                <a:cubicBezTo>
                  <a:pt x="54" y="128"/>
                  <a:pt x="57" y="124"/>
                  <a:pt x="57" y="120"/>
                </a:cubicBezTo>
                <a:cubicBezTo>
                  <a:pt x="57" y="8"/>
                  <a:pt x="57" y="8"/>
                  <a:pt x="57" y="8"/>
                </a:cubicBezTo>
                <a:cubicBezTo>
                  <a:pt x="57" y="4"/>
                  <a:pt x="54" y="0"/>
                  <a:pt x="49" y="0"/>
                </a:cubicBezTo>
                <a:cubicBezTo>
                  <a:pt x="8" y="0"/>
                  <a:pt x="8" y="0"/>
                  <a:pt x="8" y="0"/>
                </a:cubicBezTo>
                <a:cubicBezTo>
                  <a:pt x="4" y="0"/>
                  <a:pt x="0" y="4"/>
                  <a:pt x="0" y="8"/>
                </a:cubicBezTo>
                <a:cubicBezTo>
                  <a:pt x="0" y="120"/>
                  <a:pt x="0" y="120"/>
                  <a:pt x="0" y="120"/>
                </a:cubicBezTo>
                <a:cubicBezTo>
                  <a:pt x="0" y="124"/>
                  <a:pt x="4" y="128"/>
                  <a:pt x="8" y="128"/>
                </a:cubicBezTo>
                <a:lnTo>
                  <a:pt x="49" y="128"/>
                </a:lnTo>
                <a:close/>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11" name="Oval 247"/>
          <p:cNvSpPr>
            <a:spLocks noChangeArrowheads="1"/>
          </p:cNvSpPr>
          <p:nvPr>
            <p:custDataLst>
              <p:tags r:id="rId13"/>
            </p:custDataLst>
          </p:nvPr>
        </p:nvSpPr>
        <p:spPr bwMode="auto">
          <a:xfrm>
            <a:off x="8617857" y="2176573"/>
            <a:ext cx="28511" cy="28511"/>
          </a:xfrm>
          <a:prstGeom prst="ellipse">
            <a:avLst/>
          </a:prstGeom>
          <a:solidFill>
            <a:srgbClr val="03595D"/>
          </a:solidFill>
          <a:ln w="9525">
            <a:solidFill>
              <a:srgbClr val="3498DB"/>
            </a:solidFill>
            <a:round/>
          </a:ln>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15" name="Line 124"/>
          <p:cNvSpPr>
            <a:spLocks noChangeShapeType="1"/>
          </p:cNvSpPr>
          <p:nvPr>
            <p:custDataLst>
              <p:tags r:id="rId14"/>
            </p:custDataLst>
          </p:nvPr>
        </p:nvSpPr>
        <p:spPr bwMode="auto">
          <a:xfrm flipH="1">
            <a:off x="8295657" y="4257141"/>
            <a:ext cx="231439" cy="231439"/>
          </a:xfrm>
          <a:prstGeom prst="line">
            <a:avLst/>
          </a:prstGeom>
          <a:noFill/>
          <a:ln w="14288" cap="rnd">
            <a:solidFill>
              <a:srgbClr val="1F74AD"/>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5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16" name="Freeform 125"/>
          <p:cNvSpPr/>
          <p:nvPr>
            <p:custDataLst>
              <p:tags r:id="rId15"/>
            </p:custDataLst>
          </p:nvPr>
        </p:nvSpPr>
        <p:spPr bwMode="auto">
          <a:xfrm>
            <a:off x="8514472" y="4217165"/>
            <a:ext cx="52600" cy="51548"/>
          </a:xfrm>
          <a:custGeom>
            <a:avLst/>
            <a:gdLst>
              <a:gd name="T0" fmla="*/ 50 w 50"/>
              <a:gd name="T1" fmla="*/ 26 h 49"/>
              <a:gd name="T2" fmla="*/ 24 w 50"/>
              <a:gd name="T3" fmla="*/ 49 h 49"/>
              <a:gd name="T4" fmla="*/ 0 w 50"/>
              <a:gd name="T5" fmla="*/ 26 h 49"/>
              <a:gd name="T6" fmla="*/ 24 w 50"/>
              <a:gd name="T7" fmla="*/ 0 h 49"/>
              <a:gd name="T8" fmla="*/ 50 w 50"/>
              <a:gd name="T9" fmla="*/ 26 h 49"/>
            </a:gdLst>
            <a:ahLst/>
            <a:cxnLst>
              <a:cxn ang="0">
                <a:pos x="T0" y="T1"/>
              </a:cxn>
              <a:cxn ang="0">
                <a:pos x="T2" y="T3"/>
              </a:cxn>
              <a:cxn ang="0">
                <a:pos x="T4" y="T5"/>
              </a:cxn>
              <a:cxn ang="0">
                <a:pos x="T6" y="T7"/>
              </a:cxn>
              <a:cxn ang="0">
                <a:pos x="T8" y="T9"/>
              </a:cxn>
            </a:cxnLst>
            <a:rect l="0" t="0" r="r" b="b"/>
            <a:pathLst>
              <a:path w="50" h="49">
                <a:moveTo>
                  <a:pt x="50" y="26"/>
                </a:moveTo>
                <a:lnTo>
                  <a:pt x="24" y="49"/>
                </a:lnTo>
                <a:lnTo>
                  <a:pt x="0" y="26"/>
                </a:lnTo>
                <a:lnTo>
                  <a:pt x="24" y="0"/>
                </a:lnTo>
                <a:lnTo>
                  <a:pt x="50" y="26"/>
                </a:lnTo>
                <a:close/>
              </a:path>
            </a:pathLst>
          </a:custGeom>
          <a:noFill/>
          <a:ln w="14288" cap="rnd">
            <a:solidFill>
              <a:srgbClr val="1F74A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17" name="Freeform 126"/>
          <p:cNvSpPr/>
          <p:nvPr>
            <p:custDataLst>
              <p:tags r:id="rId16"/>
            </p:custDataLst>
          </p:nvPr>
        </p:nvSpPr>
        <p:spPr bwMode="auto">
          <a:xfrm>
            <a:off x="8255681" y="4475956"/>
            <a:ext cx="52600" cy="51548"/>
          </a:xfrm>
          <a:custGeom>
            <a:avLst/>
            <a:gdLst>
              <a:gd name="T0" fmla="*/ 50 w 50"/>
              <a:gd name="T1" fmla="*/ 23 h 49"/>
              <a:gd name="T2" fmla="*/ 26 w 50"/>
              <a:gd name="T3" fmla="*/ 49 h 49"/>
              <a:gd name="T4" fmla="*/ 0 w 50"/>
              <a:gd name="T5" fmla="*/ 23 h 49"/>
              <a:gd name="T6" fmla="*/ 26 w 50"/>
              <a:gd name="T7" fmla="*/ 0 h 49"/>
              <a:gd name="T8" fmla="*/ 50 w 50"/>
              <a:gd name="T9" fmla="*/ 23 h 49"/>
            </a:gdLst>
            <a:ahLst/>
            <a:cxnLst>
              <a:cxn ang="0">
                <a:pos x="T0" y="T1"/>
              </a:cxn>
              <a:cxn ang="0">
                <a:pos x="T2" y="T3"/>
              </a:cxn>
              <a:cxn ang="0">
                <a:pos x="T4" y="T5"/>
              </a:cxn>
              <a:cxn ang="0">
                <a:pos x="T6" y="T7"/>
              </a:cxn>
              <a:cxn ang="0">
                <a:pos x="T8" y="T9"/>
              </a:cxn>
            </a:cxnLst>
            <a:rect l="0" t="0" r="r" b="b"/>
            <a:pathLst>
              <a:path w="50" h="49">
                <a:moveTo>
                  <a:pt x="50" y="23"/>
                </a:moveTo>
                <a:lnTo>
                  <a:pt x="26" y="49"/>
                </a:lnTo>
                <a:lnTo>
                  <a:pt x="0" y="23"/>
                </a:lnTo>
                <a:lnTo>
                  <a:pt x="26" y="0"/>
                </a:lnTo>
                <a:lnTo>
                  <a:pt x="50" y="23"/>
                </a:lnTo>
                <a:close/>
              </a:path>
            </a:pathLst>
          </a:custGeom>
          <a:noFill/>
          <a:ln w="14288" cap="rnd">
            <a:solidFill>
              <a:srgbClr val="1F74A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18" name="Oval 127"/>
          <p:cNvSpPr>
            <a:spLocks noChangeArrowheads="1"/>
          </p:cNvSpPr>
          <p:nvPr>
            <p:custDataLst>
              <p:tags r:id="rId17"/>
            </p:custDataLst>
          </p:nvPr>
        </p:nvSpPr>
        <p:spPr bwMode="auto">
          <a:xfrm>
            <a:off x="8399804" y="4361288"/>
            <a:ext cx="22092" cy="22092"/>
          </a:xfrm>
          <a:prstGeom prst="ellipse">
            <a:avLst/>
          </a:prstGeom>
          <a:solidFill>
            <a:srgbClr val="000000"/>
          </a:solidFill>
          <a:ln w="9525">
            <a:solidFill>
              <a:srgbClr val="1F74AD"/>
            </a:solidFill>
            <a:round/>
          </a:ln>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19" name="Oval 128"/>
          <p:cNvSpPr>
            <a:spLocks noChangeArrowheads="1"/>
          </p:cNvSpPr>
          <p:nvPr>
            <p:custDataLst>
              <p:tags r:id="rId18"/>
            </p:custDataLst>
          </p:nvPr>
        </p:nvSpPr>
        <p:spPr bwMode="auto">
          <a:xfrm>
            <a:off x="8399804" y="4361288"/>
            <a:ext cx="22092" cy="22092"/>
          </a:xfrm>
          <a:prstGeom prst="ellipse">
            <a:avLst/>
          </a:prstGeom>
          <a:noFill/>
          <a:ln w="14288" cap="rnd">
            <a:solidFill>
              <a:srgbClr val="1F74A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20" name="Freeform 129"/>
          <p:cNvSpPr/>
          <p:nvPr>
            <p:custDataLst>
              <p:tags r:id="rId19"/>
            </p:custDataLst>
          </p:nvPr>
        </p:nvSpPr>
        <p:spPr bwMode="auto">
          <a:xfrm>
            <a:off x="8348257" y="4308688"/>
            <a:ext cx="437630" cy="435527"/>
          </a:xfrm>
          <a:custGeom>
            <a:avLst/>
            <a:gdLst>
              <a:gd name="T0" fmla="*/ 88 w 176"/>
              <a:gd name="T1" fmla="*/ 175 h 175"/>
              <a:gd name="T2" fmla="*/ 0 w 176"/>
              <a:gd name="T3" fmla="*/ 88 h 175"/>
              <a:gd name="T4" fmla="*/ 88 w 176"/>
              <a:gd name="T5" fmla="*/ 0 h 175"/>
              <a:gd name="T6" fmla="*/ 176 w 176"/>
              <a:gd name="T7" fmla="*/ 88 h 175"/>
            </a:gdLst>
            <a:ahLst/>
            <a:cxnLst>
              <a:cxn ang="0">
                <a:pos x="T0" y="T1"/>
              </a:cxn>
              <a:cxn ang="0">
                <a:pos x="T2" y="T3"/>
              </a:cxn>
              <a:cxn ang="0">
                <a:pos x="T4" y="T5"/>
              </a:cxn>
              <a:cxn ang="0">
                <a:pos x="T6" y="T7"/>
              </a:cxn>
            </a:cxnLst>
            <a:rect l="0" t="0" r="r" b="b"/>
            <a:pathLst>
              <a:path w="176" h="175">
                <a:moveTo>
                  <a:pt x="88" y="175"/>
                </a:moveTo>
                <a:cubicBezTo>
                  <a:pt x="39" y="175"/>
                  <a:pt x="0" y="136"/>
                  <a:pt x="0" y="88"/>
                </a:cubicBezTo>
                <a:cubicBezTo>
                  <a:pt x="0" y="39"/>
                  <a:pt x="39" y="0"/>
                  <a:pt x="88" y="0"/>
                </a:cubicBezTo>
                <a:cubicBezTo>
                  <a:pt x="136" y="0"/>
                  <a:pt x="176" y="39"/>
                  <a:pt x="176" y="88"/>
                </a:cubicBezTo>
              </a:path>
            </a:pathLst>
          </a:custGeom>
          <a:noFill/>
          <a:ln w="30163" cap="rnd">
            <a:solidFill>
              <a:srgbClr val="1F74A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35" name="ïşļiḓé"/>
          <p:cNvSpPr/>
          <p:nvPr>
            <p:custDataLst>
              <p:tags r:id="rId20"/>
            </p:custDataLst>
          </p:nvPr>
        </p:nvSpPr>
        <p:spPr bwMode="auto">
          <a:xfrm>
            <a:off x="1979901" y="5391608"/>
            <a:ext cx="3178052" cy="1127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algn="just" defTabSz="914400" rtl="0" eaLnBrk="0" fontAlgn="base" latinLnBrk="0" hangingPunct="0">
              <a:lnSpc>
                <a:spcPct val="150000"/>
              </a:lnSpc>
              <a:spcBef>
                <a:spcPct val="0"/>
              </a:spcBef>
              <a:spcAft>
                <a:spcPct val="0"/>
              </a:spcAft>
              <a:buClrTx/>
              <a:buSzPct val="90000"/>
              <a:buFont typeface="Wingdings" panose="05000000000000000000" pitchFamily="2" charset="2"/>
              <a:defRPr/>
            </a:pPr>
            <a:r>
              <a:rPr lang="zh-CN" altLang="en-US" sz="1400" b="1" noProof="0" dirty="0">
                <a:ln>
                  <a:noFill/>
                </a:ln>
                <a:solidFill>
                  <a:schemeClr val="tx1"/>
                </a:solidFill>
                <a:effectLst/>
                <a:uLnTx/>
                <a:uFillTx/>
                <a:latin typeface="微软雅黑" panose="020B0503020204020204" charset="-122"/>
                <a:ea typeface="微软雅黑" panose="020B0503020204020204" charset="-122"/>
                <a:sym typeface="+mn-ea"/>
              </a:rPr>
              <a:t>应立即报告有关部门</a:t>
            </a:r>
            <a:endParaRPr kumimoji="0" lang="zh-CN" altLang="en-US" sz="1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marL="0" marR="0" lvl="0" algn="just" defTabSz="914400" rtl="0" eaLnBrk="0" fontAlgn="base" latinLnBrk="0" hangingPunct="0">
              <a:lnSpc>
                <a:spcPct val="150000"/>
              </a:lnSpc>
              <a:spcBef>
                <a:spcPct val="0"/>
              </a:spcBef>
              <a:spcAft>
                <a:spcPct val="0"/>
              </a:spcAft>
              <a:buClrTx/>
              <a:buSzPct val="90000"/>
              <a:buFont typeface="Wingdings" panose="05000000000000000000" pitchFamily="2" charset="2"/>
              <a:defRPr/>
            </a:pPr>
            <a:r>
              <a:rPr lang="zh-CN" altLang="en-US" sz="1400" b="1" noProof="0" dirty="0">
                <a:ln>
                  <a:noFill/>
                </a:ln>
                <a:solidFill>
                  <a:schemeClr val="tx1"/>
                </a:solidFill>
                <a:effectLst/>
                <a:uLnTx/>
                <a:uFillTx/>
                <a:latin typeface="微软雅黑" panose="020B0503020204020204" charset="-122"/>
                <a:ea typeface="微软雅黑" panose="020B0503020204020204" charset="-122"/>
                <a:sym typeface="+mn-ea"/>
              </a:rPr>
              <a:t>组织抢救</a:t>
            </a:r>
            <a:endParaRPr kumimoji="0" lang="zh-CN" altLang="en-US" sz="1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algn="just">
              <a:lnSpc>
                <a:spcPct val="150000"/>
              </a:lnSpc>
            </a:pPr>
            <a:endParaRPr lang="zh-CN" altLang="en-US" sz="1400" kern="0" spc="150">
              <a:latin typeface="微软雅黑" panose="020B0503020204020204" charset="-122"/>
              <a:ea typeface="微软雅黑" panose="020B0503020204020204" charset="-122"/>
            </a:endParaRPr>
          </a:p>
        </p:txBody>
      </p:sp>
      <p:sp>
        <p:nvSpPr>
          <p:cNvPr id="36" name="íṡḻîďé"/>
          <p:cNvSpPr txBox="1"/>
          <p:nvPr>
            <p:custDataLst>
              <p:tags r:id="rId21"/>
            </p:custDataLst>
          </p:nvPr>
        </p:nvSpPr>
        <p:spPr bwMode="auto">
          <a:xfrm>
            <a:off x="1979901" y="4960017"/>
            <a:ext cx="3178043"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a:lnSpc>
                <a:spcPct val="100000"/>
              </a:lnSpc>
              <a:spcBef>
                <a:spcPct val="0"/>
              </a:spcBef>
              <a:buFontTx/>
              <a:buNone/>
              <a:defRPr b="1">
                <a:solidFill>
                  <a:srgbClr val="3498DB"/>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algn="l" defTabSz="914400" rtl="0" eaLnBrk="0" fontAlgn="base" latinLnBrk="0" hangingPunct="0">
              <a:lnSpc>
                <a:spcPct val="100000"/>
              </a:lnSpc>
              <a:spcBef>
                <a:spcPct val="0"/>
              </a:spcBef>
              <a:spcAft>
                <a:spcPct val="0"/>
              </a:spcAft>
              <a:buClrTx/>
              <a:buSzTx/>
              <a:buFont typeface="Wingdings" panose="05000000000000000000" pitchFamily="2" charset="2"/>
              <a:defRPr/>
            </a:pPr>
            <a:r>
              <a:rPr lang="zh-CN" altLang="en-US" sz="18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遇到意外 灾害事件</a:t>
            </a:r>
            <a:endParaRPr lang="zh-CN" altLang="en-US" sz="1800" kern="0" spc="3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8" name="ïşļiḓé"/>
          <p:cNvSpPr/>
          <p:nvPr>
            <p:custDataLst>
              <p:tags r:id="rId22"/>
            </p:custDataLst>
          </p:nvPr>
        </p:nvSpPr>
        <p:spPr bwMode="auto">
          <a:xfrm>
            <a:off x="7028598" y="5262428"/>
            <a:ext cx="3178052" cy="1127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algn="just" defTabSz="914400" rtl="0" eaLnBrk="1" fontAlgn="base" latinLnBrk="0" hangingPunct="1">
              <a:lnSpc>
                <a:spcPct val="150000"/>
              </a:lnSpc>
              <a:spcBef>
                <a:spcPct val="20000"/>
              </a:spcBef>
              <a:spcAft>
                <a:spcPct val="0"/>
              </a:spcAft>
              <a:buClrTx/>
              <a:buSzPct val="90000"/>
              <a:buFont typeface="Wingdings" panose="05000000000000000000" pitchFamily="2" charset="2"/>
              <a:defRPr/>
            </a:pPr>
            <a:r>
              <a:rPr lang="zh-CN" altLang="en-US" sz="1400" b="1" noProof="0" dirty="0">
                <a:ln>
                  <a:noFill/>
                </a:ln>
                <a:solidFill>
                  <a:schemeClr val="tx1"/>
                </a:solidFill>
                <a:effectLst/>
                <a:uLnTx/>
                <a:uFillTx/>
                <a:latin typeface="微软雅黑" panose="020B0503020204020204" charset="-122"/>
                <a:ea typeface="微软雅黑" panose="020B0503020204020204" charset="-122"/>
                <a:sym typeface="+mn-ea"/>
              </a:rPr>
              <a:t>迅速与医院保卫部门、公安部门联系</a:t>
            </a:r>
            <a:endParaRPr kumimoji="0" lang="en-US" altLang="zh-CN" sz="1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marL="0" marR="0" lvl="0" algn="just" defTabSz="914400" rtl="0" eaLnBrk="1" fontAlgn="base" latinLnBrk="0" hangingPunct="1">
              <a:lnSpc>
                <a:spcPct val="150000"/>
              </a:lnSpc>
              <a:spcBef>
                <a:spcPct val="20000"/>
              </a:spcBef>
              <a:spcAft>
                <a:spcPct val="0"/>
              </a:spcAft>
              <a:buClrTx/>
              <a:buSzPct val="90000"/>
              <a:buFont typeface="Wingdings" panose="05000000000000000000" pitchFamily="2" charset="2"/>
              <a:defRPr/>
            </a:pPr>
            <a:r>
              <a:rPr lang="zh-CN" altLang="en-US" sz="1400" b="1" noProof="0" dirty="0">
                <a:ln>
                  <a:noFill/>
                </a:ln>
                <a:solidFill>
                  <a:schemeClr val="tx1"/>
                </a:solidFill>
                <a:effectLst/>
                <a:uLnTx/>
                <a:uFillTx/>
                <a:latin typeface="微软雅黑" panose="020B0503020204020204" charset="-122"/>
                <a:ea typeface="微软雅黑" panose="020B0503020204020204" charset="-122"/>
                <a:sym typeface="+mn-ea"/>
              </a:rPr>
              <a:t>请家属或陪送人员留下</a:t>
            </a:r>
            <a:endParaRPr lang="zh-CN" altLang="en-US" sz="1400" kern="0" spc="150">
              <a:latin typeface="微软雅黑" panose="020B0503020204020204" charset="-122"/>
              <a:ea typeface="微软雅黑" panose="020B0503020204020204" charset="-122"/>
            </a:endParaRPr>
          </a:p>
        </p:txBody>
      </p:sp>
      <p:sp>
        <p:nvSpPr>
          <p:cNvPr id="39" name="íṡḻîďé"/>
          <p:cNvSpPr txBox="1"/>
          <p:nvPr>
            <p:custDataLst>
              <p:tags r:id="rId23"/>
            </p:custDataLst>
          </p:nvPr>
        </p:nvSpPr>
        <p:spPr bwMode="auto">
          <a:xfrm>
            <a:off x="7028589" y="4830837"/>
            <a:ext cx="3178052"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fontScale="75000" lnSpcReduction="10000"/>
          </a:bodyPr>
          <a:lstStyle>
            <a:defPPr>
              <a:defRPr lang="zh-CN"/>
            </a:defPPr>
            <a:lvl1pPr>
              <a:lnSpc>
                <a:spcPct val="100000"/>
              </a:lnSpc>
              <a:spcBef>
                <a:spcPct val="0"/>
              </a:spcBef>
              <a:buFontTx/>
              <a:buNone/>
              <a:defRPr b="1">
                <a:solidFill>
                  <a:srgbClr val="3498DB"/>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24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遇到法律纠纷</a:t>
            </a:r>
            <a:r>
              <a:rPr lang="en-US" altLang="zh-CN" sz="24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endParaRPr lang="zh-CN" altLang="en-US" sz="2400" kern="0" spc="3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1" name="ïşļiḓé"/>
          <p:cNvSpPr/>
          <p:nvPr>
            <p:custDataLst>
              <p:tags r:id="rId24"/>
            </p:custDataLst>
          </p:nvPr>
        </p:nvSpPr>
        <p:spPr bwMode="auto">
          <a:xfrm>
            <a:off x="1959610" y="2892425"/>
            <a:ext cx="3375025" cy="112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algn="just" defTabSz="914400" rtl="0" eaLnBrk="0" fontAlgn="base" latinLnBrk="0" hangingPunct="0">
              <a:lnSpc>
                <a:spcPct val="150000"/>
              </a:lnSpc>
              <a:spcBef>
                <a:spcPct val="0"/>
              </a:spcBef>
              <a:spcAft>
                <a:spcPct val="0"/>
              </a:spcAft>
              <a:buClrTx/>
              <a:buSzPct val="90000"/>
              <a:buFont typeface="Wingdings" panose="05000000000000000000" pitchFamily="2" charset="2"/>
              <a:defRPr/>
            </a:pPr>
            <a:r>
              <a:rPr lang="zh-CN" altLang="en-US" sz="1400" b="1" noProof="0" dirty="0">
                <a:ln>
                  <a:noFill/>
                </a:ln>
                <a:solidFill>
                  <a:schemeClr val="tx1"/>
                </a:solidFill>
                <a:effectLst/>
                <a:uLnTx/>
                <a:uFillTx/>
                <a:latin typeface="微软雅黑" panose="020B0503020204020204" charset="-122"/>
                <a:ea typeface="微软雅黑" panose="020B0503020204020204" charset="-122"/>
                <a:sym typeface="+mn-ea"/>
              </a:rPr>
              <a:t>患者被送到急诊科，应有专人负责出迎</a:t>
            </a:r>
            <a:endParaRPr kumimoji="0" lang="zh-CN" altLang="en-US" sz="1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marL="0" marR="0" lvl="0" algn="just" defTabSz="914400" rtl="0" eaLnBrk="0" fontAlgn="base" latinLnBrk="0" hangingPunct="0">
              <a:lnSpc>
                <a:spcPct val="150000"/>
              </a:lnSpc>
              <a:spcBef>
                <a:spcPct val="0"/>
              </a:spcBef>
              <a:spcAft>
                <a:spcPct val="0"/>
              </a:spcAft>
              <a:buClrTx/>
              <a:buSzPct val="90000"/>
              <a:buFont typeface="Wingdings" panose="05000000000000000000" pitchFamily="2" charset="2"/>
              <a:defRPr/>
            </a:pPr>
            <a:r>
              <a:rPr lang="zh-CN" altLang="en-US" sz="1400" b="1" noProof="0" dirty="0">
                <a:ln>
                  <a:noFill/>
                </a:ln>
                <a:solidFill>
                  <a:schemeClr val="tx1"/>
                </a:solidFill>
                <a:effectLst/>
                <a:uLnTx/>
                <a:uFillTx/>
                <a:latin typeface="微软雅黑" panose="020B0503020204020204" charset="-122"/>
                <a:ea typeface="微软雅黑" panose="020B0503020204020204" charset="-122"/>
                <a:sym typeface="+mn-ea"/>
              </a:rPr>
              <a:t>预检护士要掌握急诊就诊标准</a:t>
            </a:r>
            <a:endParaRPr kumimoji="0" lang="zh-CN" altLang="en-US" sz="1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marL="0" marR="0" lvl="0" algn="just" defTabSz="914400" rtl="0" eaLnBrk="0" fontAlgn="base" latinLnBrk="0" hangingPunct="0">
              <a:lnSpc>
                <a:spcPct val="150000"/>
              </a:lnSpc>
              <a:spcBef>
                <a:spcPct val="0"/>
              </a:spcBef>
              <a:spcAft>
                <a:spcPct val="0"/>
              </a:spcAft>
              <a:buClrTx/>
              <a:buSzPct val="90000"/>
              <a:buFont typeface="Wingdings" panose="05000000000000000000" pitchFamily="2" charset="2"/>
              <a:defRPr/>
            </a:pPr>
            <a:r>
              <a:rPr lang="zh-CN" altLang="en-US" sz="1400" b="1" noProof="0" dirty="0">
                <a:ln>
                  <a:noFill/>
                </a:ln>
                <a:solidFill>
                  <a:schemeClr val="tx1"/>
                </a:solidFill>
                <a:effectLst/>
                <a:uLnTx/>
                <a:uFillTx/>
                <a:latin typeface="微软雅黑" panose="020B0503020204020204" charset="-122"/>
                <a:ea typeface="微软雅黑" panose="020B0503020204020204" charset="-122"/>
                <a:sym typeface="+mn-ea"/>
              </a:rPr>
              <a:t>做到一问、二看、三检查、四分诊</a:t>
            </a:r>
            <a:endParaRPr kumimoji="0" lang="zh-CN" altLang="en-US" sz="1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algn="just">
              <a:lnSpc>
                <a:spcPct val="150000"/>
              </a:lnSpc>
            </a:pPr>
            <a:endParaRPr kumimoji="0" lang="zh-CN" altLang="en-US" sz="1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sp>
        <p:nvSpPr>
          <p:cNvPr id="42" name="íṡḻîďé"/>
          <p:cNvSpPr txBox="1"/>
          <p:nvPr>
            <p:custDataLst>
              <p:tags r:id="rId25"/>
            </p:custDataLst>
          </p:nvPr>
        </p:nvSpPr>
        <p:spPr bwMode="auto">
          <a:xfrm>
            <a:off x="1959296" y="2460580"/>
            <a:ext cx="3198649"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fontScale="75000" lnSpcReduction="10000"/>
          </a:bodyPr>
          <a:lstStyle>
            <a:defPPr>
              <a:defRPr lang="zh-CN"/>
            </a:defPPr>
            <a:lvl1pPr>
              <a:lnSpc>
                <a:spcPct val="100000"/>
              </a:lnSpc>
              <a:spcBef>
                <a:spcPct val="0"/>
              </a:spcBef>
              <a:buFontTx/>
              <a:buNone/>
              <a:defRPr b="1">
                <a:solidFill>
                  <a:srgbClr val="3498DB"/>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2400" noProof="0" dirty="0">
                <a:ln>
                  <a:noFill/>
                </a:ln>
                <a:solidFill>
                  <a:schemeClr val="tx1"/>
                </a:solidFill>
                <a:effectLst/>
                <a:uLnTx/>
                <a:uFillTx/>
                <a:latin typeface="微软雅黑" panose="020B0503020204020204" charset="-122"/>
                <a:ea typeface="微软雅黑" panose="020B0503020204020204" charset="-122"/>
                <a:sym typeface="+mn-ea"/>
              </a:rPr>
              <a:t>出迎</a:t>
            </a:r>
            <a:endParaRPr lang="zh-CN" altLang="en-US" sz="2400" kern="0" spc="300">
              <a:solidFill>
                <a:srgbClr val="000000"/>
              </a:solidFill>
              <a:latin typeface="微软雅黑" panose="020B0503020204020204" charset="-122"/>
              <a:ea typeface="微软雅黑" panose="020B0503020204020204" charset="-122"/>
            </a:endParaRPr>
          </a:p>
        </p:txBody>
      </p:sp>
      <p:sp>
        <p:nvSpPr>
          <p:cNvPr id="44" name="ïşļiḓé"/>
          <p:cNvSpPr/>
          <p:nvPr>
            <p:custDataLst>
              <p:tags r:id="rId26"/>
            </p:custDataLst>
          </p:nvPr>
        </p:nvSpPr>
        <p:spPr bwMode="auto">
          <a:xfrm>
            <a:off x="6941283" y="2892171"/>
            <a:ext cx="3178052" cy="1127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0" fontAlgn="base" latinLnBrk="0" hangingPunct="0">
              <a:lnSpc>
                <a:spcPct val="90000"/>
              </a:lnSpc>
              <a:spcBef>
                <a:spcPct val="0"/>
              </a:spcBef>
              <a:spcAft>
                <a:spcPct val="0"/>
              </a:spcAft>
              <a:buClrTx/>
              <a:buSzPct val="90000"/>
              <a:buFont typeface="Wingdings" panose="05000000000000000000" pitchFamily="2" charset="2"/>
              <a:buChar char="Ø"/>
              <a:defRPr/>
            </a:pPr>
            <a:endParaRPr kumimoji="0" lang="en-US" altLang="zh-CN" sz="1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marL="0" marR="0" lvl="0" algn="l" defTabSz="914400" rtl="0" eaLnBrk="0" fontAlgn="base" latinLnBrk="0" hangingPunct="0">
              <a:lnSpc>
                <a:spcPct val="90000"/>
              </a:lnSpc>
              <a:spcBef>
                <a:spcPct val="0"/>
              </a:spcBef>
              <a:spcAft>
                <a:spcPct val="0"/>
              </a:spcAft>
              <a:buClrTx/>
              <a:buSzPct val="90000"/>
              <a:buFont typeface="Wingdings" panose="05000000000000000000" pitchFamily="2" charset="2"/>
              <a:defRPr/>
            </a:pPr>
            <a:r>
              <a:rPr lang="zh-CN" altLang="en-US" sz="1400" b="1" noProof="0" dirty="0">
                <a:ln>
                  <a:noFill/>
                </a:ln>
                <a:solidFill>
                  <a:schemeClr val="tx1"/>
                </a:solidFill>
                <a:effectLst/>
                <a:uLnTx/>
                <a:uFillTx/>
                <a:latin typeface="微软雅黑" panose="020B0503020204020204" charset="-122"/>
                <a:ea typeface="微软雅黑" panose="020B0503020204020204" charset="-122"/>
                <a:sym typeface="+mn-ea"/>
              </a:rPr>
              <a:t>立即通知值班医生</a:t>
            </a:r>
            <a:endParaRPr lang="zh-CN" altLang="en-US" sz="1400" kern="0" spc="150">
              <a:latin typeface="微软雅黑" panose="020B0503020204020204" charset="-122"/>
              <a:ea typeface="微软雅黑" panose="020B0503020204020204" charset="-122"/>
            </a:endParaRPr>
          </a:p>
        </p:txBody>
      </p:sp>
      <p:sp>
        <p:nvSpPr>
          <p:cNvPr id="45" name="íṡḻîďé"/>
          <p:cNvSpPr txBox="1"/>
          <p:nvPr>
            <p:custDataLst>
              <p:tags r:id="rId27"/>
            </p:custDataLst>
          </p:nvPr>
        </p:nvSpPr>
        <p:spPr bwMode="auto">
          <a:xfrm>
            <a:off x="6941283" y="2460580"/>
            <a:ext cx="3178043"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fontScale="75000" lnSpcReduction="10000"/>
          </a:bodyPr>
          <a:lstStyle>
            <a:defPPr>
              <a:defRPr lang="zh-CN"/>
            </a:defPPr>
            <a:lvl1pPr>
              <a:lnSpc>
                <a:spcPct val="100000"/>
              </a:lnSpc>
              <a:spcBef>
                <a:spcPct val="0"/>
              </a:spcBef>
              <a:buFontTx/>
              <a:buNone/>
              <a:defRPr b="1">
                <a:solidFill>
                  <a:srgbClr val="3498DB"/>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2400" noProof="0" dirty="0">
                <a:ln>
                  <a:noFill/>
                </a:ln>
                <a:solidFill>
                  <a:schemeClr val="tx1"/>
                </a:solidFill>
                <a:effectLst/>
                <a:uLnTx/>
                <a:uFillTx/>
                <a:latin typeface="微软雅黑" panose="020B0503020204020204" charset="-122"/>
                <a:ea typeface="微软雅黑" panose="020B0503020204020204" charset="-122"/>
                <a:sym typeface="+mn-ea"/>
              </a:rPr>
              <a:t>遇危重患者</a:t>
            </a:r>
            <a:endParaRPr lang="zh-CN" altLang="en-US" sz="2400" kern="0" spc="300">
              <a:solidFill>
                <a:srgbClr val="00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2162"/>
                                        </p:tgtEl>
                                        <p:attrNameLst>
                                          <p:attrName>style.visibility</p:attrName>
                                        </p:attrNameLst>
                                      </p:cBhvr>
                                      <p:to>
                                        <p:strVal val="visible"/>
                                      </p:to>
                                    </p:set>
                                    <p:anim calcmode="lin" valueType="num">
                                      <p:cBhvr additive="base">
                                        <p:cTn id="7" dur="500" fill="hold"/>
                                        <p:tgtEl>
                                          <p:spTgt spid="92162"/>
                                        </p:tgtEl>
                                        <p:attrNameLst>
                                          <p:attrName>ppt_x</p:attrName>
                                        </p:attrNameLst>
                                      </p:cBhvr>
                                      <p:tavLst>
                                        <p:tav tm="0">
                                          <p:val>
                                            <p:strVal val="0-#ppt_w/2"/>
                                          </p:val>
                                        </p:tav>
                                        <p:tav tm="100000">
                                          <p:val>
                                            <p:strVal val="#ppt_x"/>
                                          </p:val>
                                        </p:tav>
                                      </p:tavLst>
                                    </p:anim>
                                    <p:anim calcmode="lin" valueType="num">
                                      <p:cBhvr additive="base">
                                        <p:cTn id="8" dur="500" fill="hold"/>
                                        <p:tgtEl>
                                          <p:spTgt spid="921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231407" y="87859"/>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三、医院业务科室设置与护理工作</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Rectangle 2"/>
          <p:cNvSpPr>
            <a:spLocks noGrp="1" noRot="1" noChangeArrowheads="1"/>
          </p:cNvSpPr>
          <p:nvPr>
            <p:ph type="title"/>
          </p:nvPr>
        </p:nvSpPr>
        <p:spPr>
          <a:xfrm>
            <a:off x="983615" y="1094105"/>
            <a:ext cx="9799955" cy="495300"/>
          </a:xfrm>
        </p:spPr>
        <p:txBody>
          <a:bodyPr vert="horz" wrap="square" lIns="0" tIns="60960" rIns="0" bIns="0" numCol="1" anchor="b" anchorCtr="0" compatLnSpc="1">
            <a:normAutofit fontScale="90000"/>
          </a:bodyPr>
          <a:p>
            <a:pPr marL="0" marR="0" lvl="0" indent="0" algn="l" defTabSz="914400" rtl="0" eaLnBrk="0" fontAlgn="base" latinLnBrk="0" hangingPunct="0">
              <a:lnSpc>
                <a:spcPct val="150000"/>
              </a:lnSpc>
              <a:spcBef>
                <a:spcPts val="0"/>
              </a:spcBef>
              <a:spcAft>
                <a:spcPts val="0"/>
              </a:spcAft>
              <a:buClrTx/>
              <a:buSzTx/>
              <a:buFontTx/>
              <a:buNone/>
              <a:defRPr/>
            </a:pPr>
            <a:r>
              <a:rPr sz="2220" noProof="0" dirty="0">
                <a:ln>
                  <a:noFill/>
                </a:ln>
                <a:effectLst/>
                <a:uLnTx/>
                <a:uFillTx/>
                <a:latin typeface="微软雅黑" panose="020B0503020204020204" charset="-122"/>
                <a:ea typeface="微软雅黑" panose="020B0503020204020204" charset="-122"/>
                <a:cs typeface="微软雅黑" panose="020B0503020204020204" charset="-122"/>
                <a:sym typeface="+mn-ea"/>
              </a:rPr>
              <a:t>（3）配合抢救。</a:t>
            </a:r>
            <a:endParaRPr sz="2220" noProof="0" dirty="0">
              <a:ln>
                <a:noFill/>
              </a:ln>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5" name="任意多边形 4"/>
          <p:cNvSpPr/>
          <p:nvPr>
            <p:custDataLst>
              <p:tags r:id="rId2"/>
            </p:custDataLst>
          </p:nvPr>
        </p:nvSpPr>
        <p:spPr>
          <a:xfrm rot="19800000">
            <a:off x="1185315" y="2173314"/>
            <a:ext cx="1027894" cy="631419"/>
          </a:xfrm>
          <a:custGeom>
            <a:avLst/>
            <a:gdLst>
              <a:gd name="connsiteX0" fmla="*/ 444500 w 889000"/>
              <a:gd name="connsiteY0" fmla="*/ 0 h 546100"/>
              <a:gd name="connsiteX1" fmla="*/ 889000 w 889000"/>
              <a:gd name="connsiteY1" fmla="*/ 444500 h 546100"/>
              <a:gd name="connsiteX2" fmla="*/ 879969 w 889000"/>
              <a:gd name="connsiteY2" fmla="*/ 534082 h 546100"/>
              <a:gd name="connsiteX3" fmla="*/ 876239 w 889000"/>
              <a:gd name="connsiteY3" fmla="*/ 546100 h 546100"/>
              <a:gd name="connsiteX4" fmla="*/ 12761 w 889000"/>
              <a:gd name="connsiteY4" fmla="*/ 546100 h 546100"/>
              <a:gd name="connsiteX5" fmla="*/ 9031 w 889000"/>
              <a:gd name="connsiteY5" fmla="*/ 534082 h 546100"/>
              <a:gd name="connsiteX6" fmla="*/ 0 w 889000"/>
              <a:gd name="connsiteY6" fmla="*/ 444500 h 546100"/>
              <a:gd name="connsiteX7" fmla="*/ 444500 w 889000"/>
              <a:gd name="connsiteY7" fmla="*/ 0 h 5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0" h="546100">
                <a:moveTo>
                  <a:pt x="444500" y="0"/>
                </a:moveTo>
                <a:cubicBezTo>
                  <a:pt x="689991" y="0"/>
                  <a:pt x="889000" y="199009"/>
                  <a:pt x="889000" y="444500"/>
                </a:cubicBezTo>
                <a:cubicBezTo>
                  <a:pt x="889000" y="475186"/>
                  <a:pt x="885891" y="505147"/>
                  <a:pt x="879969" y="534082"/>
                </a:cubicBezTo>
                <a:lnTo>
                  <a:pt x="876239" y="546100"/>
                </a:lnTo>
                <a:lnTo>
                  <a:pt x="12761" y="546100"/>
                </a:lnTo>
                <a:lnTo>
                  <a:pt x="9031" y="534082"/>
                </a:lnTo>
                <a:cubicBezTo>
                  <a:pt x="3110" y="505147"/>
                  <a:pt x="0" y="475186"/>
                  <a:pt x="0" y="444500"/>
                </a:cubicBezTo>
                <a:cubicBezTo>
                  <a:pt x="0" y="199009"/>
                  <a:pt x="199009" y="0"/>
                  <a:pt x="444500" y="0"/>
                </a:cubicBezTo>
                <a:close/>
              </a:path>
            </a:pathLst>
          </a:custGeom>
          <a:solidFill>
            <a:srgbClr val="6AA8DD"/>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6" name="图片 5"/>
          <p:cNvPicPr>
            <a:picLocks noChangeAspect="1"/>
          </p:cNvPicPr>
          <p:nvPr>
            <p:custDataLst>
              <p:tags r:id="rId3"/>
            </p:custDataLst>
          </p:nvPr>
        </p:nvPicPr>
        <p:blipFill>
          <a:blip r:embed="rId4"/>
          <a:srcRect/>
          <a:stretch>
            <a:fillRect/>
          </a:stretch>
        </p:blipFill>
        <p:spPr>
          <a:xfrm rot="14400000" flipV="1">
            <a:off x="1803970" y="2107383"/>
            <a:ext cx="70862" cy="1248735"/>
          </a:xfrm>
          <a:custGeom>
            <a:avLst/>
            <a:gdLst>
              <a:gd name="connsiteX0" fmla="*/ 0 w 4806245"/>
              <a:gd name="connsiteY0" fmla="*/ 0 h 9705673"/>
              <a:gd name="connsiteX1" fmla="*/ 4806245 w 4806245"/>
              <a:gd name="connsiteY1" fmla="*/ 0 h 9705673"/>
              <a:gd name="connsiteX2" fmla="*/ 4806245 w 4806245"/>
              <a:gd name="connsiteY2" fmla="*/ 9705673 h 9705673"/>
              <a:gd name="connsiteX3" fmla="*/ 0 w 4806245"/>
              <a:gd name="connsiteY3" fmla="*/ 9705673 h 9705673"/>
            </a:gdLst>
            <a:ahLst/>
            <a:cxnLst>
              <a:cxn ang="0">
                <a:pos x="connsiteX0" y="connsiteY0"/>
              </a:cxn>
              <a:cxn ang="0">
                <a:pos x="connsiteX1" y="connsiteY1"/>
              </a:cxn>
              <a:cxn ang="0">
                <a:pos x="connsiteX2" y="connsiteY2"/>
              </a:cxn>
              <a:cxn ang="0">
                <a:pos x="connsiteX3" y="connsiteY3"/>
              </a:cxn>
            </a:cxnLst>
            <a:rect l="l" t="t" r="r" b="b"/>
            <a:pathLst>
              <a:path w="4806245" h="9705673">
                <a:moveTo>
                  <a:pt x="0" y="0"/>
                </a:moveTo>
                <a:lnTo>
                  <a:pt x="4806245" y="0"/>
                </a:lnTo>
                <a:lnTo>
                  <a:pt x="4806245" y="9705673"/>
                </a:lnTo>
                <a:lnTo>
                  <a:pt x="0" y="9705673"/>
                </a:lnTo>
                <a:close/>
              </a:path>
            </a:pathLst>
          </a:custGeom>
        </p:spPr>
      </p:pic>
      <p:sp>
        <p:nvSpPr>
          <p:cNvPr id="8" name="矩形 7"/>
          <p:cNvSpPr/>
          <p:nvPr>
            <p:custDataLst>
              <p:tags r:id="rId5"/>
            </p:custDataLst>
          </p:nvPr>
        </p:nvSpPr>
        <p:spPr>
          <a:xfrm>
            <a:off x="2397834" y="2571322"/>
            <a:ext cx="3134804" cy="1447200"/>
          </a:xfrm>
          <a:prstGeom prst="rect">
            <a:avLst/>
          </a:prstGeom>
        </p:spPr>
        <p:txBody>
          <a:bodyPr wrap="square" anchor="t" anchorCtr="0">
            <a:normAutofit/>
          </a:bodyPr>
          <a:p>
            <a:pPr algn="just">
              <a:lnSpc>
                <a:spcPct val="120000"/>
              </a:lnSpc>
            </a:pPr>
            <a:r>
              <a:rPr lang="zh-CN" altLang="en-US" sz="1400" kern="0" spc="150" dirty="0">
                <a:solidFill>
                  <a:schemeClr val="tx1"/>
                </a:solidFill>
                <a:latin typeface="Arial" panose="020B0604020202020204" pitchFamily="34" charset="0"/>
                <a:ea typeface="微软雅黑" panose="020B0503020204020204" charset="-122"/>
                <a:sym typeface="Arial" panose="020B0604020202020204" pitchFamily="34" charset="0"/>
              </a:rPr>
              <a:t>①医生到达后，护士应立即汇报处理情况，积极配合抢救，密切观察患者病情变化。</a:t>
            </a:r>
            <a:endParaRPr lang="zh-CN" altLang="en-US" sz="1400" kern="0" spc="150"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4" name="任意多边形 13"/>
          <p:cNvSpPr/>
          <p:nvPr>
            <p:custDataLst>
              <p:tags r:id="rId6"/>
            </p:custDataLst>
          </p:nvPr>
        </p:nvSpPr>
        <p:spPr>
          <a:xfrm rot="19800000">
            <a:off x="1185315" y="4336808"/>
            <a:ext cx="1027894" cy="631419"/>
          </a:xfrm>
          <a:custGeom>
            <a:avLst/>
            <a:gdLst>
              <a:gd name="connsiteX0" fmla="*/ 444500 w 889000"/>
              <a:gd name="connsiteY0" fmla="*/ 0 h 546100"/>
              <a:gd name="connsiteX1" fmla="*/ 889000 w 889000"/>
              <a:gd name="connsiteY1" fmla="*/ 444500 h 546100"/>
              <a:gd name="connsiteX2" fmla="*/ 879969 w 889000"/>
              <a:gd name="connsiteY2" fmla="*/ 534082 h 546100"/>
              <a:gd name="connsiteX3" fmla="*/ 876239 w 889000"/>
              <a:gd name="connsiteY3" fmla="*/ 546100 h 546100"/>
              <a:gd name="connsiteX4" fmla="*/ 12761 w 889000"/>
              <a:gd name="connsiteY4" fmla="*/ 546100 h 546100"/>
              <a:gd name="connsiteX5" fmla="*/ 9031 w 889000"/>
              <a:gd name="connsiteY5" fmla="*/ 534082 h 546100"/>
              <a:gd name="connsiteX6" fmla="*/ 0 w 889000"/>
              <a:gd name="connsiteY6" fmla="*/ 444500 h 546100"/>
              <a:gd name="connsiteX7" fmla="*/ 444500 w 889000"/>
              <a:gd name="connsiteY7" fmla="*/ 0 h 5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0" h="546100">
                <a:moveTo>
                  <a:pt x="444500" y="0"/>
                </a:moveTo>
                <a:cubicBezTo>
                  <a:pt x="689991" y="0"/>
                  <a:pt x="889000" y="199009"/>
                  <a:pt x="889000" y="444500"/>
                </a:cubicBezTo>
                <a:cubicBezTo>
                  <a:pt x="889000" y="475186"/>
                  <a:pt x="885891" y="505147"/>
                  <a:pt x="879969" y="534082"/>
                </a:cubicBezTo>
                <a:lnTo>
                  <a:pt x="876239" y="546100"/>
                </a:lnTo>
                <a:lnTo>
                  <a:pt x="12761" y="546100"/>
                </a:lnTo>
                <a:lnTo>
                  <a:pt x="9031" y="534082"/>
                </a:lnTo>
                <a:cubicBezTo>
                  <a:pt x="3110" y="505147"/>
                  <a:pt x="0" y="475186"/>
                  <a:pt x="0" y="444500"/>
                </a:cubicBezTo>
                <a:cubicBezTo>
                  <a:pt x="0" y="199009"/>
                  <a:pt x="199009" y="0"/>
                  <a:pt x="444500" y="0"/>
                </a:cubicBezTo>
                <a:close/>
              </a:path>
            </a:pathLst>
          </a:custGeom>
          <a:solidFill>
            <a:srgbClr val="70BDAF"/>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15" name="图片 14"/>
          <p:cNvPicPr>
            <a:picLocks noChangeAspect="1"/>
          </p:cNvPicPr>
          <p:nvPr>
            <p:custDataLst>
              <p:tags r:id="rId7"/>
            </p:custDataLst>
          </p:nvPr>
        </p:nvPicPr>
        <p:blipFill>
          <a:blip r:embed="rId4"/>
          <a:srcRect/>
          <a:stretch>
            <a:fillRect/>
          </a:stretch>
        </p:blipFill>
        <p:spPr>
          <a:xfrm rot="14400000" flipV="1">
            <a:off x="1803970" y="4270877"/>
            <a:ext cx="70862" cy="1248735"/>
          </a:xfrm>
          <a:custGeom>
            <a:avLst/>
            <a:gdLst>
              <a:gd name="connsiteX0" fmla="*/ 0 w 4806245"/>
              <a:gd name="connsiteY0" fmla="*/ 0 h 9705673"/>
              <a:gd name="connsiteX1" fmla="*/ 4806245 w 4806245"/>
              <a:gd name="connsiteY1" fmla="*/ 0 h 9705673"/>
              <a:gd name="connsiteX2" fmla="*/ 4806245 w 4806245"/>
              <a:gd name="connsiteY2" fmla="*/ 9705673 h 9705673"/>
              <a:gd name="connsiteX3" fmla="*/ 0 w 4806245"/>
              <a:gd name="connsiteY3" fmla="*/ 9705673 h 9705673"/>
            </a:gdLst>
            <a:ahLst/>
            <a:cxnLst>
              <a:cxn ang="0">
                <a:pos x="connsiteX0" y="connsiteY0"/>
              </a:cxn>
              <a:cxn ang="0">
                <a:pos x="connsiteX1" y="connsiteY1"/>
              </a:cxn>
              <a:cxn ang="0">
                <a:pos x="connsiteX2" y="connsiteY2"/>
              </a:cxn>
              <a:cxn ang="0">
                <a:pos x="connsiteX3" y="connsiteY3"/>
              </a:cxn>
            </a:cxnLst>
            <a:rect l="l" t="t" r="r" b="b"/>
            <a:pathLst>
              <a:path w="4806245" h="9705673">
                <a:moveTo>
                  <a:pt x="0" y="0"/>
                </a:moveTo>
                <a:lnTo>
                  <a:pt x="4806245" y="0"/>
                </a:lnTo>
                <a:lnTo>
                  <a:pt x="4806245" y="9705673"/>
                </a:lnTo>
                <a:lnTo>
                  <a:pt x="0" y="9705673"/>
                </a:lnTo>
                <a:close/>
              </a:path>
            </a:pathLst>
          </a:custGeom>
        </p:spPr>
      </p:pic>
      <p:sp>
        <p:nvSpPr>
          <p:cNvPr id="13" name="矩形 12"/>
          <p:cNvSpPr/>
          <p:nvPr>
            <p:custDataLst>
              <p:tags r:id="rId8"/>
            </p:custDataLst>
          </p:nvPr>
        </p:nvSpPr>
        <p:spPr>
          <a:xfrm>
            <a:off x="2397834" y="4734816"/>
            <a:ext cx="3134804" cy="1447200"/>
          </a:xfrm>
          <a:prstGeom prst="rect">
            <a:avLst/>
          </a:prstGeom>
        </p:spPr>
        <p:txBody>
          <a:bodyPr wrap="square" anchor="t" anchorCtr="0">
            <a:normAutofit lnSpcReduction="20000"/>
          </a:bodyPr>
          <a:p>
            <a:pPr algn="just">
              <a:lnSpc>
                <a:spcPct val="120000"/>
              </a:lnSpc>
            </a:pPr>
            <a:r>
              <a:rPr lang="zh-CN" altLang="en-US" sz="1400" kern="0" spc="150" dirty="0">
                <a:solidFill>
                  <a:schemeClr val="tx1"/>
                </a:solidFill>
                <a:latin typeface="Arial" panose="020B0604020202020204" pitchFamily="34" charset="0"/>
                <a:ea typeface="微软雅黑" panose="020B0503020204020204" charset="-122"/>
                <a:sym typeface="Arial" panose="020B0604020202020204" pitchFamily="34" charset="0"/>
              </a:rPr>
              <a:t>③及时记录抢救过程，做到字迹清楚、及时、准确。记录必须注明时间，包括患者和医生到达的时间、抢救措施落实的时间（如用药、用氧、人工呼吸等执行和停止时间）。</a:t>
            </a:r>
            <a:endParaRPr lang="zh-CN" altLang="en-US" sz="1400" kern="0" spc="150"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0" name="任意多边形 29"/>
          <p:cNvSpPr/>
          <p:nvPr>
            <p:custDataLst>
              <p:tags r:id="rId9"/>
            </p:custDataLst>
          </p:nvPr>
        </p:nvSpPr>
        <p:spPr>
          <a:xfrm rot="19800000">
            <a:off x="6030712" y="2173314"/>
            <a:ext cx="1027894" cy="631419"/>
          </a:xfrm>
          <a:custGeom>
            <a:avLst/>
            <a:gdLst>
              <a:gd name="connsiteX0" fmla="*/ 444500 w 889000"/>
              <a:gd name="connsiteY0" fmla="*/ 0 h 546100"/>
              <a:gd name="connsiteX1" fmla="*/ 889000 w 889000"/>
              <a:gd name="connsiteY1" fmla="*/ 444500 h 546100"/>
              <a:gd name="connsiteX2" fmla="*/ 879969 w 889000"/>
              <a:gd name="connsiteY2" fmla="*/ 534082 h 546100"/>
              <a:gd name="connsiteX3" fmla="*/ 876239 w 889000"/>
              <a:gd name="connsiteY3" fmla="*/ 546100 h 546100"/>
              <a:gd name="connsiteX4" fmla="*/ 12761 w 889000"/>
              <a:gd name="connsiteY4" fmla="*/ 546100 h 546100"/>
              <a:gd name="connsiteX5" fmla="*/ 9031 w 889000"/>
              <a:gd name="connsiteY5" fmla="*/ 534082 h 546100"/>
              <a:gd name="connsiteX6" fmla="*/ 0 w 889000"/>
              <a:gd name="connsiteY6" fmla="*/ 444500 h 546100"/>
              <a:gd name="connsiteX7" fmla="*/ 444500 w 889000"/>
              <a:gd name="connsiteY7" fmla="*/ 0 h 5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0" h="546100">
                <a:moveTo>
                  <a:pt x="444500" y="0"/>
                </a:moveTo>
                <a:cubicBezTo>
                  <a:pt x="689991" y="0"/>
                  <a:pt x="889000" y="199009"/>
                  <a:pt x="889000" y="444500"/>
                </a:cubicBezTo>
                <a:cubicBezTo>
                  <a:pt x="889000" y="475186"/>
                  <a:pt x="885891" y="505147"/>
                  <a:pt x="879969" y="534082"/>
                </a:cubicBezTo>
                <a:lnTo>
                  <a:pt x="876239" y="546100"/>
                </a:lnTo>
                <a:lnTo>
                  <a:pt x="12761" y="546100"/>
                </a:lnTo>
                <a:lnTo>
                  <a:pt x="9031" y="534082"/>
                </a:lnTo>
                <a:cubicBezTo>
                  <a:pt x="3110" y="505147"/>
                  <a:pt x="0" y="475186"/>
                  <a:pt x="0" y="444500"/>
                </a:cubicBezTo>
                <a:cubicBezTo>
                  <a:pt x="0" y="199009"/>
                  <a:pt x="199009" y="0"/>
                  <a:pt x="444500" y="0"/>
                </a:cubicBezTo>
                <a:close/>
              </a:path>
            </a:pathLst>
          </a:custGeom>
          <a:solidFill>
            <a:srgbClr val="6DB3C6"/>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31" name="图片 30"/>
          <p:cNvPicPr>
            <a:picLocks noChangeAspect="1"/>
          </p:cNvPicPr>
          <p:nvPr>
            <p:custDataLst>
              <p:tags r:id="rId10"/>
            </p:custDataLst>
          </p:nvPr>
        </p:nvPicPr>
        <p:blipFill>
          <a:blip r:embed="rId4"/>
          <a:srcRect/>
          <a:stretch>
            <a:fillRect/>
          </a:stretch>
        </p:blipFill>
        <p:spPr>
          <a:xfrm rot="14400000" flipV="1">
            <a:off x="6649367" y="2107383"/>
            <a:ext cx="70862" cy="1248735"/>
          </a:xfrm>
          <a:custGeom>
            <a:avLst/>
            <a:gdLst>
              <a:gd name="connsiteX0" fmla="*/ 0 w 4806245"/>
              <a:gd name="connsiteY0" fmla="*/ 0 h 9705673"/>
              <a:gd name="connsiteX1" fmla="*/ 4806245 w 4806245"/>
              <a:gd name="connsiteY1" fmla="*/ 0 h 9705673"/>
              <a:gd name="connsiteX2" fmla="*/ 4806245 w 4806245"/>
              <a:gd name="connsiteY2" fmla="*/ 9705673 h 9705673"/>
              <a:gd name="connsiteX3" fmla="*/ 0 w 4806245"/>
              <a:gd name="connsiteY3" fmla="*/ 9705673 h 9705673"/>
            </a:gdLst>
            <a:ahLst/>
            <a:cxnLst>
              <a:cxn ang="0">
                <a:pos x="connsiteX0" y="connsiteY0"/>
              </a:cxn>
              <a:cxn ang="0">
                <a:pos x="connsiteX1" y="connsiteY1"/>
              </a:cxn>
              <a:cxn ang="0">
                <a:pos x="connsiteX2" y="connsiteY2"/>
              </a:cxn>
              <a:cxn ang="0">
                <a:pos x="connsiteX3" y="connsiteY3"/>
              </a:cxn>
            </a:cxnLst>
            <a:rect l="l" t="t" r="r" b="b"/>
            <a:pathLst>
              <a:path w="4806245" h="9705673">
                <a:moveTo>
                  <a:pt x="0" y="0"/>
                </a:moveTo>
                <a:lnTo>
                  <a:pt x="4806245" y="0"/>
                </a:lnTo>
                <a:lnTo>
                  <a:pt x="4806245" y="9705673"/>
                </a:lnTo>
                <a:lnTo>
                  <a:pt x="0" y="9705673"/>
                </a:lnTo>
                <a:close/>
              </a:path>
            </a:pathLst>
          </a:custGeom>
        </p:spPr>
      </p:pic>
      <p:sp>
        <p:nvSpPr>
          <p:cNvPr id="29" name="矩形 28"/>
          <p:cNvSpPr/>
          <p:nvPr>
            <p:custDataLst>
              <p:tags r:id="rId11"/>
            </p:custDataLst>
          </p:nvPr>
        </p:nvSpPr>
        <p:spPr>
          <a:xfrm>
            <a:off x="7243232" y="2571322"/>
            <a:ext cx="3134804" cy="1447200"/>
          </a:xfrm>
          <a:prstGeom prst="rect">
            <a:avLst/>
          </a:prstGeom>
        </p:spPr>
        <p:txBody>
          <a:bodyPr wrap="square" anchor="t" anchorCtr="0">
            <a:normAutofit lnSpcReduction="20000"/>
          </a:bodyPr>
          <a:p>
            <a:pPr algn="just">
              <a:lnSpc>
                <a:spcPct val="120000"/>
              </a:lnSpc>
            </a:pPr>
            <a:r>
              <a:rPr lang="zh-CN" altLang="en-US" sz="1400" kern="0" spc="150" dirty="0">
                <a:solidFill>
                  <a:schemeClr val="tx1"/>
                </a:solidFill>
                <a:latin typeface="Arial" panose="020B0604020202020204" pitchFamily="34" charset="0"/>
                <a:ea typeface="微软雅黑" panose="020B0503020204020204" charset="-122"/>
                <a:sym typeface="Arial" panose="020B0604020202020204" pitchFamily="34" charset="0"/>
              </a:rPr>
              <a:t>②在抢救工作中，严格遵守查对制度，凡口头医嘱必须向医生复述一遍，双方确认无误后再执行；抢救完毕后，请医生在抢救后 6 小时内及时补写医嘱和处方。</a:t>
            </a:r>
            <a:endParaRPr lang="zh-CN" altLang="en-US" sz="1400" kern="0" spc="150"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5" name="任意多边形 34"/>
          <p:cNvSpPr/>
          <p:nvPr>
            <p:custDataLst>
              <p:tags r:id="rId12"/>
            </p:custDataLst>
          </p:nvPr>
        </p:nvSpPr>
        <p:spPr>
          <a:xfrm rot="19800000">
            <a:off x="6030712" y="4336808"/>
            <a:ext cx="1027894" cy="631421"/>
          </a:xfrm>
          <a:custGeom>
            <a:avLst/>
            <a:gdLst>
              <a:gd name="connsiteX0" fmla="*/ 444500 w 889000"/>
              <a:gd name="connsiteY0" fmla="*/ 0 h 546100"/>
              <a:gd name="connsiteX1" fmla="*/ 889000 w 889000"/>
              <a:gd name="connsiteY1" fmla="*/ 444500 h 546100"/>
              <a:gd name="connsiteX2" fmla="*/ 879969 w 889000"/>
              <a:gd name="connsiteY2" fmla="*/ 534082 h 546100"/>
              <a:gd name="connsiteX3" fmla="*/ 876239 w 889000"/>
              <a:gd name="connsiteY3" fmla="*/ 546100 h 546100"/>
              <a:gd name="connsiteX4" fmla="*/ 12761 w 889000"/>
              <a:gd name="connsiteY4" fmla="*/ 546100 h 546100"/>
              <a:gd name="connsiteX5" fmla="*/ 9031 w 889000"/>
              <a:gd name="connsiteY5" fmla="*/ 534082 h 546100"/>
              <a:gd name="connsiteX6" fmla="*/ 0 w 889000"/>
              <a:gd name="connsiteY6" fmla="*/ 444500 h 546100"/>
              <a:gd name="connsiteX7" fmla="*/ 444500 w 889000"/>
              <a:gd name="connsiteY7" fmla="*/ 0 h 5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0" h="546100">
                <a:moveTo>
                  <a:pt x="444500" y="0"/>
                </a:moveTo>
                <a:cubicBezTo>
                  <a:pt x="689991" y="0"/>
                  <a:pt x="889000" y="199009"/>
                  <a:pt x="889000" y="444500"/>
                </a:cubicBezTo>
                <a:cubicBezTo>
                  <a:pt x="889000" y="475186"/>
                  <a:pt x="885891" y="505147"/>
                  <a:pt x="879969" y="534082"/>
                </a:cubicBezTo>
                <a:lnTo>
                  <a:pt x="876239" y="546100"/>
                </a:lnTo>
                <a:lnTo>
                  <a:pt x="12761" y="546100"/>
                </a:lnTo>
                <a:lnTo>
                  <a:pt x="9031" y="534082"/>
                </a:lnTo>
                <a:cubicBezTo>
                  <a:pt x="3110" y="505147"/>
                  <a:pt x="0" y="475186"/>
                  <a:pt x="0" y="444500"/>
                </a:cubicBezTo>
                <a:cubicBezTo>
                  <a:pt x="0" y="199009"/>
                  <a:pt x="199009" y="0"/>
                  <a:pt x="444500" y="0"/>
                </a:cubicBezTo>
                <a:close/>
              </a:path>
            </a:pathLst>
          </a:custGeom>
          <a:solidFill>
            <a:srgbClr val="72C898"/>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36" name="图片 35"/>
          <p:cNvPicPr>
            <a:picLocks noChangeAspect="1"/>
          </p:cNvPicPr>
          <p:nvPr>
            <p:custDataLst>
              <p:tags r:id="rId13"/>
            </p:custDataLst>
          </p:nvPr>
        </p:nvPicPr>
        <p:blipFill>
          <a:blip r:embed="rId4"/>
          <a:srcRect/>
          <a:stretch>
            <a:fillRect/>
          </a:stretch>
        </p:blipFill>
        <p:spPr>
          <a:xfrm rot="14400000" flipV="1">
            <a:off x="6649367" y="4270879"/>
            <a:ext cx="70862" cy="1248735"/>
          </a:xfrm>
          <a:custGeom>
            <a:avLst/>
            <a:gdLst>
              <a:gd name="connsiteX0" fmla="*/ 0 w 4806245"/>
              <a:gd name="connsiteY0" fmla="*/ 0 h 9705673"/>
              <a:gd name="connsiteX1" fmla="*/ 4806245 w 4806245"/>
              <a:gd name="connsiteY1" fmla="*/ 0 h 9705673"/>
              <a:gd name="connsiteX2" fmla="*/ 4806245 w 4806245"/>
              <a:gd name="connsiteY2" fmla="*/ 9705673 h 9705673"/>
              <a:gd name="connsiteX3" fmla="*/ 0 w 4806245"/>
              <a:gd name="connsiteY3" fmla="*/ 9705673 h 9705673"/>
            </a:gdLst>
            <a:ahLst/>
            <a:cxnLst>
              <a:cxn ang="0">
                <a:pos x="connsiteX0" y="connsiteY0"/>
              </a:cxn>
              <a:cxn ang="0">
                <a:pos x="connsiteX1" y="connsiteY1"/>
              </a:cxn>
              <a:cxn ang="0">
                <a:pos x="connsiteX2" y="connsiteY2"/>
              </a:cxn>
              <a:cxn ang="0">
                <a:pos x="connsiteX3" y="connsiteY3"/>
              </a:cxn>
            </a:cxnLst>
            <a:rect l="l" t="t" r="r" b="b"/>
            <a:pathLst>
              <a:path w="4806245" h="9705673">
                <a:moveTo>
                  <a:pt x="0" y="0"/>
                </a:moveTo>
                <a:lnTo>
                  <a:pt x="4806245" y="0"/>
                </a:lnTo>
                <a:lnTo>
                  <a:pt x="4806245" y="9705673"/>
                </a:lnTo>
                <a:lnTo>
                  <a:pt x="0" y="9705673"/>
                </a:lnTo>
                <a:close/>
              </a:path>
            </a:pathLst>
          </a:custGeom>
        </p:spPr>
      </p:pic>
      <p:sp>
        <p:nvSpPr>
          <p:cNvPr id="34" name="矩形 33"/>
          <p:cNvSpPr/>
          <p:nvPr>
            <p:custDataLst>
              <p:tags r:id="rId14"/>
            </p:custDataLst>
          </p:nvPr>
        </p:nvSpPr>
        <p:spPr>
          <a:xfrm>
            <a:off x="7243231" y="4734816"/>
            <a:ext cx="3134804" cy="1447200"/>
          </a:xfrm>
          <a:prstGeom prst="rect">
            <a:avLst/>
          </a:prstGeom>
        </p:spPr>
        <p:txBody>
          <a:bodyPr wrap="square" anchor="t" anchorCtr="0">
            <a:normAutofit fontScale="90000"/>
          </a:bodyPr>
          <a:p>
            <a:pPr algn="just">
              <a:lnSpc>
                <a:spcPct val="120000"/>
              </a:lnSpc>
            </a:pPr>
            <a:r>
              <a:rPr lang="zh-CN" altLang="en-US" sz="1400" kern="0" spc="150" dirty="0">
                <a:solidFill>
                  <a:schemeClr val="tx1"/>
                </a:solidFill>
                <a:latin typeface="Arial" panose="020B0604020202020204" pitchFamily="34" charset="0"/>
                <a:ea typeface="微软雅黑" panose="020B0503020204020204" charset="-122"/>
                <a:sym typeface="Arial" panose="020B0604020202020204" pitchFamily="34" charset="0"/>
              </a:rPr>
              <a:t>（4）病情观察。急诊科设有一定数量的观察床，收治暂不能确诊或已明确诊断、病情危重但暂时住院困难者，或短时间内须留院观察后可以返家者。留观时间一般为3～7 日。</a:t>
            </a:r>
            <a:endParaRPr lang="zh-CN" altLang="en-US" sz="1400" kern="0" spc="150"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 name="矩形 2"/>
          <p:cNvSpPr/>
          <p:nvPr>
            <p:custDataLst>
              <p:tags r:id="rId15"/>
            </p:custDataLst>
          </p:nvPr>
        </p:nvSpPr>
        <p:spPr>
          <a:xfrm rot="19800000">
            <a:off x="1416172" y="2241648"/>
            <a:ext cx="566181" cy="494751"/>
          </a:xfrm>
          <a:prstGeom prst="rect">
            <a:avLst/>
          </a:prstGeom>
        </p:spPr>
        <p:txBody>
          <a:bodyPr wrap="square">
            <a:normAutofit lnSpcReduction="10000"/>
          </a:bodyPr>
          <a:p>
            <a:pPr algn="ctr">
              <a:lnSpc>
                <a:spcPct val="120000"/>
              </a:lnSpc>
            </a:pPr>
            <a:r>
              <a:rPr lang="en-US" altLang="zh-CN" sz="24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01</a:t>
            </a: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9" name="矩形 18"/>
          <p:cNvSpPr/>
          <p:nvPr>
            <p:custDataLst>
              <p:tags r:id="rId16"/>
            </p:custDataLst>
          </p:nvPr>
        </p:nvSpPr>
        <p:spPr>
          <a:xfrm rot="19800000">
            <a:off x="6261569" y="2241648"/>
            <a:ext cx="566181" cy="494751"/>
          </a:xfrm>
          <a:prstGeom prst="rect">
            <a:avLst/>
          </a:prstGeom>
        </p:spPr>
        <p:txBody>
          <a:bodyPr wrap="square">
            <a:normAutofit lnSpcReduction="10000"/>
          </a:bodyPr>
          <a:p>
            <a:pPr algn="ctr">
              <a:lnSpc>
                <a:spcPct val="120000"/>
              </a:lnSpc>
            </a:pPr>
            <a:r>
              <a:rPr lang="en-US" altLang="zh-CN" sz="24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02</a:t>
            </a: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0" name="矩形 19"/>
          <p:cNvSpPr/>
          <p:nvPr>
            <p:custDataLst>
              <p:tags r:id="rId17"/>
            </p:custDataLst>
          </p:nvPr>
        </p:nvSpPr>
        <p:spPr>
          <a:xfrm rot="19800000">
            <a:off x="1416172" y="4405142"/>
            <a:ext cx="566181" cy="494751"/>
          </a:xfrm>
          <a:prstGeom prst="rect">
            <a:avLst/>
          </a:prstGeom>
        </p:spPr>
        <p:txBody>
          <a:bodyPr wrap="square">
            <a:normAutofit lnSpcReduction="10000"/>
          </a:bodyPr>
          <a:p>
            <a:pPr algn="ctr">
              <a:lnSpc>
                <a:spcPct val="120000"/>
              </a:lnSpc>
            </a:pPr>
            <a:r>
              <a:rPr lang="en-US" altLang="zh-CN" sz="24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03</a:t>
            </a: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1" name="矩形 20"/>
          <p:cNvSpPr/>
          <p:nvPr>
            <p:custDataLst>
              <p:tags r:id="rId18"/>
            </p:custDataLst>
          </p:nvPr>
        </p:nvSpPr>
        <p:spPr>
          <a:xfrm rot="19800000">
            <a:off x="6261569" y="4405143"/>
            <a:ext cx="566181" cy="494751"/>
          </a:xfrm>
          <a:prstGeom prst="rect">
            <a:avLst/>
          </a:prstGeom>
        </p:spPr>
        <p:txBody>
          <a:bodyPr wrap="square">
            <a:normAutofit lnSpcReduction="10000"/>
          </a:bodyPr>
          <a:p>
            <a:pPr algn="ctr">
              <a:lnSpc>
                <a:spcPct val="120000"/>
              </a:lnSpc>
            </a:pPr>
            <a:r>
              <a:rPr lang="en-US" altLang="zh-CN" sz="24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04</a:t>
            </a: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231407" y="87859"/>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三、医院业务科室设置与护理工作</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标题 3"/>
          <p:cNvSpPr>
            <a:spLocks noGrp="1"/>
          </p:cNvSpPr>
          <p:nvPr>
            <p:ph type="title" idx="4294967295"/>
          </p:nvPr>
        </p:nvSpPr>
        <p:spPr>
          <a:xfrm>
            <a:off x="661035" y="1052830"/>
            <a:ext cx="10972800" cy="498475"/>
          </a:xfrm>
        </p:spPr>
        <p:txBody>
          <a:bodyPr vert="horz" wrap="square" lIns="0" tIns="60960" rIns="0" bIns="0" numCol="1" anchor="b" anchorCtr="0" compatLnSpc="1">
            <a:normAutofit/>
          </a:bodyPr>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665"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微软雅黑" panose="020B0503020204020204" charset="-122"/>
              </a:rPr>
              <a:t>（三）病区</a:t>
            </a:r>
            <a:endParaRPr kumimoji="0" lang="zh-CN" altLang="en-US" sz="2665" b="1" i="0" u="none" strike="noStrike" kern="0" cap="none" spc="0" normalizeH="0" baseline="0" noProof="0" dirty="0">
              <a:ln>
                <a:noFill/>
              </a:ln>
              <a:solidFill>
                <a:schemeClr val="tx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5" name="矩形 4"/>
          <p:cNvSpPr/>
          <p:nvPr>
            <p:custDataLst>
              <p:tags r:id="rId2"/>
            </p:custDataLst>
          </p:nvPr>
        </p:nvSpPr>
        <p:spPr>
          <a:xfrm>
            <a:off x="819150" y="2551430"/>
            <a:ext cx="1064895" cy="11074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 name="文本框 16"/>
          <p:cNvSpPr txBox="1"/>
          <p:nvPr>
            <p:custDataLst>
              <p:tags r:id="rId3"/>
            </p:custDataLst>
          </p:nvPr>
        </p:nvSpPr>
        <p:spPr>
          <a:xfrm>
            <a:off x="2036445" y="2628900"/>
            <a:ext cx="4782185" cy="809625"/>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marR="0" lvl="0" algn="l"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defRPr/>
            </a:pP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sym typeface="+mn-ea"/>
              </a:rPr>
              <a:t>是住院患者接受诊疗、护理及休养的场所</a:t>
            </a:r>
            <a:endParaRPr lang="zh-CN" altLang="en-US" sz="2000" spc="100" dirty="0">
              <a:solidFill>
                <a:srgbClr val="000000">
                  <a:lumMod val="85000"/>
                  <a:lumOff val="15000"/>
                </a:srgbClr>
              </a:solidFill>
              <a:uFillTx/>
              <a:latin typeface="微软雅黑" panose="020B0503020204020204" charset="-122"/>
              <a:ea typeface="微软雅黑" panose="020B0503020204020204" charset="-122"/>
            </a:endParaRPr>
          </a:p>
        </p:txBody>
      </p:sp>
      <p:sp>
        <p:nvSpPr>
          <p:cNvPr id="8" name="矩形 7"/>
          <p:cNvSpPr/>
          <p:nvPr>
            <p:custDataLst>
              <p:tags r:id="rId4"/>
            </p:custDataLst>
          </p:nvPr>
        </p:nvSpPr>
        <p:spPr>
          <a:xfrm>
            <a:off x="819150" y="4349750"/>
            <a:ext cx="1064895" cy="1107440"/>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8" name="文本框 17"/>
          <p:cNvSpPr txBox="1"/>
          <p:nvPr>
            <p:custDataLst>
              <p:tags r:id="rId5"/>
            </p:custDataLst>
          </p:nvPr>
        </p:nvSpPr>
        <p:spPr>
          <a:xfrm>
            <a:off x="2036445" y="4498975"/>
            <a:ext cx="4662170" cy="809625"/>
          </a:xfrm>
          <a:prstGeom prst="rect">
            <a:avLst/>
          </a:prstGeom>
        </p:spPr>
        <p:txBody>
          <a:bodyPr wrap="square" lIns="90000" tIns="46800" rIns="90000" bIns="46800" anchor="ctr" anchorCtr="0">
            <a:normAutofit fontScale="90000" lnSpcReduction="20000"/>
          </a:bodyPr>
          <a:lstStyle>
            <a:defPPr>
              <a:defRPr lang="zh-CN"/>
            </a:defPPr>
            <a:lvl1pPr>
              <a:defRPr sz="1400">
                <a:solidFill>
                  <a:prstClr val="white"/>
                </a:solidFill>
              </a:defRPr>
            </a:lvl1pPr>
          </a:lstStyle>
          <a:p>
            <a:pPr marR="0" lvl="0" algn="l"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defRPr/>
            </a:pP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sym typeface="+mn-ea"/>
              </a:rPr>
              <a:t>是医护人员全面开展医疗、护理、预防、教学、科研等活动的重要基地</a:t>
            </a:r>
            <a:endParaRPr lang="zh-CN" altLang="en-US" sz="2000" spc="100" dirty="0">
              <a:solidFill>
                <a:srgbClr val="000000">
                  <a:lumMod val="85000"/>
                  <a:lumOff val="15000"/>
                </a:srgbClr>
              </a:solidFill>
              <a:uFillTx/>
              <a:latin typeface="微软雅黑" panose="020B0503020204020204" charset="-122"/>
              <a:ea typeface="微软雅黑" panose="020B0503020204020204" charset="-122"/>
              <a:sym typeface="微软雅黑" panose="020B0503020204020204" charset="-122"/>
            </a:endParaRPr>
          </a:p>
        </p:txBody>
      </p:sp>
      <p:sp>
        <p:nvSpPr>
          <p:cNvPr id="7" name="文本框 6"/>
          <p:cNvSpPr txBox="1"/>
          <p:nvPr>
            <p:custDataLst>
              <p:tags r:id="rId6"/>
            </p:custDataLst>
          </p:nvPr>
        </p:nvSpPr>
        <p:spPr>
          <a:xfrm>
            <a:off x="1103630" y="2751455"/>
            <a:ext cx="495935" cy="706755"/>
          </a:xfrm>
          <a:prstGeom prst="rect">
            <a:avLst/>
          </a:prstGeom>
          <a:noFill/>
        </p:spPr>
        <p:txBody>
          <a:bodyPr wrap="square" rtlCol="0">
            <a:normAutofit fontScale="90000"/>
          </a:bodyPr>
          <a:lstStyle/>
          <a:p>
            <a:r>
              <a:rPr lang="en-US" altLang="zh-CN" sz="4000" b="1" dirty="0">
                <a:solidFill>
                  <a:srgbClr val="FFFFFF"/>
                </a:solidFill>
                <a:latin typeface="微软雅黑" panose="020B0503020204020204" charset="-122"/>
                <a:ea typeface="微软雅黑" panose="020B0503020204020204" charset="-122"/>
              </a:rPr>
              <a:t>1</a:t>
            </a:r>
            <a:endParaRPr lang="en-US" altLang="zh-CN" sz="4000" b="1" dirty="0">
              <a:solidFill>
                <a:srgbClr val="FFFFFF"/>
              </a:solidFill>
              <a:latin typeface="微软雅黑" panose="020B0503020204020204" charset="-122"/>
              <a:ea typeface="微软雅黑" panose="020B0503020204020204" charset="-122"/>
            </a:endParaRPr>
          </a:p>
        </p:txBody>
      </p:sp>
      <p:sp>
        <p:nvSpPr>
          <p:cNvPr id="10" name="文本框 9"/>
          <p:cNvSpPr txBox="1"/>
          <p:nvPr>
            <p:custDataLst>
              <p:tags r:id="rId7"/>
            </p:custDataLst>
          </p:nvPr>
        </p:nvSpPr>
        <p:spPr>
          <a:xfrm>
            <a:off x="1103630" y="4549775"/>
            <a:ext cx="495935" cy="706755"/>
          </a:xfrm>
          <a:prstGeom prst="rect">
            <a:avLst/>
          </a:prstGeom>
          <a:noFill/>
        </p:spPr>
        <p:txBody>
          <a:bodyPr wrap="square" rtlCol="0">
            <a:normAutofit fontScale="90000"/>
          </a:bodyPr>
          <a:lstStyle/>
          <a:p>
            <a:r>
              <a:rPr lang="en-US" altLang="zh-CN" sz="4000" b="1">
                <a:solidFill>
                  <a:srgbClr val="FFFFFF"/>
                </a:solidFill>
                <a:latin typeface="微软雅黑" panose="020B0503020204020204" charset="-122"/>
                <a:ea typeface="微软雅黑" panose="020B0503020204020204" charset="-122"/>
              </a:rPr>
              <a:t>2</a:t>
            </a:r>
            <a:endParaRPr lang="en-US" altLang="zh-CN" sz="4000" b="1">
              <a:solidFill>
                <a:srgbClr val="FFFFFF"/>
              </a:solidFill>
              <a:latin typeface="微软雅黑" panose="020B0503020204020204" charset="-122"/>
              <a:ea typeface="微软雅黑" panose="020B0503020204020204" charset="-122"/>
            </a:endParaRPr>
          </a:p>
        </p:txBody>
      </p:sp>
      <p:pic>
        <p:nvPicPr>
          <p:cNvPr id="134146" name="Picture 2"/>
          <p:cNvPicPr>
            <a:picLocks noChangeAspect="1" noChangeArrowheads="1"/>
          </p:cNvPicPr>
          <p:nvPr/>
        </p:nvPicPr>
        <p:blipFill>
          <a:blip r:embed="rId8"/>
          <a:srcRect/>
          <a:stretch>
            <a:fillRect/>
          </a:stretch>
        </p:blipFill>
        <p:spPr bwMode="auto">
          <a:xfrm>
            <a:off x="7247890" y="2751455"/>
            <a:ext cx="4613275" cy="2713355"/>
          </a:xfrm>
          <a:prstGeom prst="rect">
            <a:avLst/>
          </a:prstGeom>
          <a:noFill/>
          <a:ln w="9525">
            <a:noFill/>
            <a:miter lim="800000"/>
            <a:headEnd/>
            <a:tailEnd/>
          </a:ln>
          <a:effectLst>
            <a:prstShdw prst="shdw17" dist="17961" dir="2700000">
              <a:schemeClr val="accent1">
                <a:gamma/>
                <a:shade val="60000"/>
                <a:invGamma/>
              </a:schemeClr>
            </a:prstShdw>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1842" name="Rectangle 2"/>
          <p:cNvSpPr>
            <a:spLocks noGrp="1" noRot="1" noChangeArrowheads="1"/>
          </p:cNvSpPr>
          <p:nvPr>
            <p:ph type="title" idx="4294967295"/>
          </p:nvPr>
        </p:nvSpPr>
        <p:spPr>
          <a:xfrm>
            <a:off x="695325" y="1340485"/>
            <a:ext cx="10826750" cy="438150"/>
          </a:xfrm>
        </p:spPr>
        <p:txBody>
          <a:bodyPr vert="horz" wrap="square" lIns="0" tIns="60960" rIns="0" bIns="0" numCol="1" anchor="b" anchorCtr="0" compatLnSpc="1"/>
          <a:lstStyle/>
          <a:p>
            <a:pPr marL="0" marR="0" lvl="0" indent="0" algn="just" defTabSz="914400" rtl="0" eaLnBrk="0" fontAlgn="base" latinLnBrk="0" hangingPunct="0">
              <a:lnSpc>
                <a:spcPct val="100000"/>
              </a:lnSpc>
              <a:spcBef>
                <a:spcPct val="0"/>
              </a:spcBef>
              <a:spcAft>
                <a:spcPct val="0"/>
              </a:spcAft>
              <a:buClrTx/>
              <a:buSzTx/>
              <a:buFontTx/>
              <a:buNone/>
              <a:defRPr/>
            </a:pPr>
            <a:r>
              <a:rPr kumimoji="0" lang="en-US" altLang="zh-CN"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微软雅黑" panose="020B0503020204020204" charset="-122"/>
              </a:rPr>
              <a:t>病区的设置和布局</a:t>
            </a:r>
            <a:endPar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91843" name="Rectangle 3"/>
          <p:cNvSpPr>
            <a:spLocks noGrp="1" noRot="1" noChangeArrowheads="1"/>
          </p:cNvSpPr>
          <p:nvPr>
            <p:ph idx="4294967295"/>
          </p:nvPr>
        </p:nvSpPr>
        <p:spPr>
          <a:xfrm>
            <a:off x="407670" y="2277110"/>
            <a:ext cx="7082790" cy="3423285"/>
          </a:xfrm>
        </p:spPr>
        <p:txBody>
          <a:bodyPr vert="horz" wrap="square" lIns="121920" tIns="60960" rIns="121920" bIns="60960" numCol="1" anchor="t" anchorCtr="0" compatLnSpc="1">
            <a:noAutofit/>
          </a:bodyPr>
          <a:lstStyle/>
          <a:p>
            <a:pPr marL="273050" marR="0" lvl="0" indent="0" algn="just" defTabSz="914400" rtl="0" eaLnBrk="0" fontAlgn="base" hangingPunct="0">
              <a:lnSpc>
                <a:spcPct val="150000"/>
              </a:lnSpc>
              <a:spcBef>
                <a:spcPts val="0"/>
              </a:spcBef>
              <a:spcAft>
                <a:spcPct val="0"/>
              </a:spcAft>
              <a:buClr>
                <a:srgbClr val="0BD0D9"/>
              </a:buClr>
              <a:buSzPct val="95000"/>
              <a:buFont typeface="Wingdings" panose="05000000000000000000" pitchFamily="2" charset="2"/>
              <a:buNone/>
              <a:defRPr/>
            </a:pPr>
            <a:r>
              <a:rPr kumimoji="0" lang="en-US" altLang="zh-CN" sz="19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9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每个病区设有病室、治疗室、抢救室、危重病室、医护办公室、配膳室、盥洗室、浴室、库房、厕所、洗涤间及医护休息室、示教室等。有条件应设置患者学习室、娱乐室、会客室、健身室等。</a:t>
            </a:r>
            <a:endParaRPr kumimoji="0" lang="zh-CN" altLang="en-US" sz="19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73050" marR="0" lvl="0" indent="0" algn="just" defTabSz="914400" rtl="0" eaLnBrk="0" fontAlgn="base" hangingPunct="0">
              <a:lnSpc>
                <a:spcPct val="150000"/>
              </a:lnSpc>
              <a:spcBef>
                <a:spcPts val="0"/>
              </a:spcBef>
              <a:spcAft>
                <a:spcPct val="0"/>
              </a:spcAft>
              <a:buClr>
                <a:srgbClr val="0BD0D9"/>
              </a:buClr>
              <a:buSzPct val="95000"/>
              <a:buFont typeface="Wingdings" panose="05000000000000000000" pitchFamily="2" charset="2"/>
              <a:buNone/>
              <a:defRPr/>
            </a:pPr>
            <a:r>
              <a:rPr kumimoji="0" lang="zh-CN" altLang="en-US" sz="19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病</a:t>
            </a:r>
            <a:r>
              <a:rPr kumimoji="0" lang="zh-CN" altLang="en-US" sz="19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区实行</a:t>
            </a:r>
            <a:r>
              <a:rPr kumimoji="0" lang="zh-CN" altLang="en-US" sz="1900"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科主任、科护士长领导下的主治医生、护士长分工负责制</a:t>
            </a:r>
            <a:r>
              <a:rPr kumimoji="0" lang="zh-CN" altLang="en-US" sz="19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。每个病区设</a:t>
            </a:r>
            <a:r>
              <a:rPr kumimoji="0" lang="en-US" altLang="zh-CN" sz="1900"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30</a:t>
            </a:r>
            <a:r>
              <a:rPr kumimoji="0" lang="zh-CN" altLang="en-US" sz="1900"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1900"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40</a:t>
            </a:r>
            <a:r>
              <a:rPr kumimoji="0" lang="zh-CN" altLang="en-US" sz="1900"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张病床</a:t>
            </a:r>
            <a:r>
              <a:rPr kumimoji="0" lang="zh-CN" altLang="en-US" sz="19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为宜，每间病房设</a:t>
            </a:r>
            <a:r>
              <a:rPr kumimoji="0" lang="en-US" altLang="zh-CN" sz="1900"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1900"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1900"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4</a:t>
            </a:r>
            <a:r>
              <a:rPr kumimoji="0" lang="zh-CN" altLang="en-US" sz="1900"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张床或单床</a:t>
            </a:r>
            <a:r>
              <a:rPr kumimoji="0" lang="zh-CN" altLang="en-US" sz="19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，尽量配有卫生间。病床之间最好有屏风或布帘，以便在必要时遮挡患者。普通病室</a:t>
            </a:r>
            <a:r>
              <a:rPr kumimoji="0" lang="zh-CN" altLang="en-US" sz="1900"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两床之间的距离不少于</a:t>
            </a:r>
            <a:r>
              <a:rPr kumimoji="0" lang="en-US" altLang="zh-CN" sz="1900"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1m</a:t>
            </a:r>
            <a:r>
              <a:rPr kumimoji="0" lang="zh-CN" altLang="en-US" sz="19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sz="19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231407" y="87859"/>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三、医院业务科室设置与护理工作</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00" name="图片 99"/>
          <p:cNvPicPr/>
          <p:nvPr/>
        </p:nvPicPr>
        <p:blipFill>
          <a:blip r:embed="rId2"/>
          <a:stretch>
            <a:fillRect/>
          </a:stretch>
        </p:blipFill>
        <p:spPr>
          <a:xfrm>
            <a:off x="7824470" y="2566670"/>
            <a:ext cx="4002405" cy="289115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91843">
                                            <p:txEl>
                                              <p:charRg st="0" end="97"/>
                                            </p:txEl>
                                          </p:spTgt>
                                        </p:tgtEl>
                                        <p:attrNameLst>
                                          <p:attrName>style.visibility</p:attrName>
                                        </p:attrNameLst>
                                      </p:cBhvr>
                                      <p:to>
                                        <p:strVal val="visible"/>
                                      </p:to>
                                    </p:set>
                                    <p:animEffect transition="in" filter="strips(downRight)">
                                      <p:cBhvr>
                                        <p:cTn id="7" dur="500"/>
                                        <p:tgtEl>
                                          <p:spTgt spid="291843">
                                            <p:txEl>
                                              <p:charRg st="0" end="97"/>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291843">
                                            <p:txEl>
                                              <p:charRg st="97" end="214"/>
                                            </p:txEl>
                                          </p:spTgt>
                                        </p:tgtEl>
                                        <p:attrNameLst>
                                          <p:attrName>style.visibility</p:attrName>
                                        </p:attrNameLst>
                                      </p:cBhvr>
                                      <p:to>
                                        <p:strVal val="visible"/>
                                      </p:to>
                                    </p:set>
                                    <p:animEffect transition="in" filter="strips(downRight)">
                                      <p:cBhvr>
                                        <p:cTn id="12" dur="500"/>
                                        <p:tgtEl>
                                          <p:spTgt spid="291843">
                                            <p:txEl>
                                              <p:charRg st="97" end="214"/>
                                            </p:txEl>
                                          </p:spTgt>
                                        </p:tgtEl>
                                      </p:cBhvr>
                                    </p:animEffect>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100"/>
                                        </p:tgtEl>
                                        <p:attrNameLst>
                                          <p:attrName>style.visibility</p:attrName>
                                        </p:attrNameLst>
                                      </p:cBhvr>
                                      <p:to>
                                        <p:strVal val="visible"/>
                                      </p:to>
                                    </p:set>
                                    <p:animEffect transition="in" filter="fade">
                                      <p:cBhvr>
                                        <p:cTn id="16" dur="1000"/>
                                        <p:tgtEl>
                                          <p:spTgt spid="100"/>
                                        </p:tgtEl>
                                      </p:cBhvr>
                                    </p:animEffect>
                                    <p:anim calcmode="lin" valueType="num">
                                      <p:cBhvr>
                                        <p:cTn id="17" dur="1000" fill="hold"/>
                                        <p:tgtEl>
                                          <p:spTgt spid="100"/>
                                        </p:tgtEl>
                                        <p:attrNameLst>
                                          <p:attrName>ppt_x</p:attrName>
                                        </p:attrNameLst>
                                      </p:cBhvr>
                                      <p:tavLst>
                                        <p:tav tm="0">
                                          <p:val>
                                            <p:strVal val="#ppt_x"/>
                                          </p:val>
                                        </p:tav>
                                        <p:tav tm="100000">
                                          <p:val>
                                            <p:strVal val="#ppt_x"/>
                                          </p:val>
                                        </p:tav>
                                      </p:tavLst>
                                    </p:anim>
                                    <p:anim calcmode="lin" valueType="num">
                                      <p:cBhvr>
                                        <p:cTn id="18"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84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335280" y="981075"/>
            <a:ext cx="10972800" cy="558800"/>
          </a:xfrm>
        </p:spPr>
        <p:txBody>
          <a:bodyPr vert="horz" wrap="square" lIns="0" tIns="60960" rIns="0" bIns="0" numCol="1" anchor="b" anchorCtr="0" compatLnSpc="1">
            <a:normAutofit/>
          </a:bodyPr>
          <a:lstStyle/>
          <a:p>
            <a:pPr marL="0" marR="0" lvl="0" indent="0" algn="just" defTabSz="914400" rtl="0" eaLnBrk="0" fontAlgn="base" latinLnBrk="0" hangingPunct="0">
              <a:lnSpc>
                <a:spcPct val="100000"/>
              </a:lnSpc>
              <a:spcBef>
                <a:spcPct val="0"/>
              </a:spcBef>
              <a:spcAft>
                <a:spcPct val="0"/>
              </a:spcAft>
              <a:buClrTx/>
              <a:buSzTx/>
              <a:buFontTx/>
              <a:buNone/>
              <a:defRPr/>
            </a:pPr>
            <a:r>
              <a:rPr kumimoji="0" 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微软雅黑" panose="020B0503020204020204" charset="-122"/>
              </a:rPr>
              <a:t>．病区护理工作</a:t>
            </a:r>
            <a:endParaRPr kumimoji="0" lang="zh-CN" altLang="en-US" sz="2000" b="1" i="0" u="none" strike="noStrike" kern="0" cap="none" spc="0" normalizeH="0" baseline="0" noProof="0" dirty="0">
              <a:ln>
                <a:noFill/>
              </a:ln>
              <a:solidFill>
                <a:schemeClr val="tx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ph idx="4294967295"/>
          </p:nvPr>
        </p:nvSpPr>
        <p:spPr>
          <a:xfrm>
            <a:off x="335280" y="1700530"/>
            <a:ext cx="11718290" cy="4596130"/>
          </a:xfrm>
        </p:spPr>
        <p:txBody>
          <a:bodyPr vert="horz" wrap="square" lIns="121920" tIns="60960" rIns="121920" bIns="60960" numCol="1" anchor="t" anchorCtr="0" compatLnSpc="1">
            <a:normAutofit fontScale="90000"/>
          </a:bodyPr>
          <a:lstStyle/>
          <a:p>
            <a:pPr marL="0" marR="0" lvl="0" indent="0" algn="just" defTabSz="914400" rtl="0" eaLnBrk="0" fontAlgn="base" hangingPunct="0">
              <a:lnSpc>
                <a:spcPct val="120000"/>
              </a:lnSpc>
              <a:spcBef>
                <a:spcPts val="0"/>
              </a:spcBef>
              <a:spcAft>
                <a:spcPts val="0"/>
              </a:spcAft>
              <a:buClr>
                <a:srgbClr val="0BD0D9"/>
              </a:buClr>
              <a:buSzPct val="95000"/>
              <a:buFont typeface="Wingdings 2" panose="05020102010507070707" pitchFamily="18" charset="2"/>
              <a:buNone/>
              <a:defRPr/>
            </a:pP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核心内容：以患者为中心，运用护理程序对患者实施整体护理，满足其生理、心理和社会需要，促使其早日康复。</a:t>
            </a:r>
            <a:endParaRPr kumimoji="0" lang="en-US" altLang="zh-CN"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0" fontAlgn="base" hangingPunct="0">
              <a:lnSpc>
                <a:spcPct val="120000"/>
              </a:lnSpc>
              <a:spcBef>
                <a:spcPts val="0"/>
              </a:spcBef>
              <a:spcAft>
                <a:spcPts val="0"/>
              </a:spcAft>
              <a:buClr>
                <a:srgbClr val="0BD0D9"/>
              </a:buClr>
              <a:buSzPct val="95000"/>
              <a:buFont typeface="Wingdings" panose="05000000000000000000" pitchFamily="2" charset="2"/>
              <a:buNone/>
              <a:defRPr/>
            </a:pP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）准确评估</a:t>
            </a:r>
            <a:endParaRPr kumimoji="0" lang="en-US" altLang="zh-CN"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0" fontAlgn="base" hangingPunct="0">
              <a:lnSpc>
                <a:spcPct val="120000"/>
              </a:lnSpc>
              <a:spcBef>
                <a:spcPts val="0"/>
              </a:spcBef>
              <a:spcAft>
                <a:spcPts val="0"/>
              </a:spcAft>
              <a:buClr>
                <a:srgbClr val="0BD0D9"/>
              </a:buClr>
              <a:buSzPct val="95000"/>
              <a:buFont typeface="Wingdings" panose="05000000000000000000" pitchFamily="2" charset="2"/>
              <a:buNone/>
              <a:defRPr/>
            </a:pP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）巡视病室，病情观察</a:t>
            </a:r>
            <a:endParaRPr kumimoji="0" lang="en-US" altLang="zh-CN"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0" fontAlgn="base" hangingPunct="0">
              <a:lnSpc>
                <a:spcPct val="120000"/>
              </a:lnSpc>
              <a:spcBef>
                <a:spcPts val="0"/>
              </a:spcBef>
              <a:spcAft>
                <a:spcPts val="0"/>
              </a:spcAft>
              <a:buClr>
                <a:srgbClr val="0BD0D9"/>
              </a:buClr>
              <a:buSzPct val="95000"/>
              <a:buFont typeface="Wingdings" panose="05000000000000000000" pitchFamily="2" charset="2"/>
              <a:buNone/>
              <a:defRPr/>
            </a:pP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）做好心理护理</a:t>
            </a:r>
            <a:endParaRPr kumimoji="0" lang="en-US" altLang="zh-CN"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0" fontAlgn="base" hangingPunct="0">
              <a:lnSpc>
                <a:spcPct val="120000"/>
              </a:lnSpc>
              <a:spcBef>
                <a:spcPts val="0"/>
              </a:spcBef>
              <a:spcAft>
                <a:spcPts val="0"/>
              </a:spcAft>
              <a:buClr>
                <a:srgbClr val="0BD0D9"/>
              </a:buClr>
              <a:buSzPct val="95000"/>
              <a:buFont typeface="Wingdings" panose="05000000000000000000" pitchFamily="2" charset="2"/>
              <a:buNone/>
              <a:defRPr/>
            </a:pP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4</a:t>
            </a: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）执行医嘱，杜绝各种差错事故的发生</a:t>
            </a:r>
            <a:endParaRPr kumimoji="0" lang="en-US" altLang="zh-CN"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0" fontAlgn="base" hangingPunct="0">
              <a:lnSpc>
                <a:spcPct val="120000"/>
              </a:lnSpc>
              <a:spcBef>
                <a:spcPts val="0"/>
              </a:spcBef>
              <a:spcAft>
                <a:spcPts val="0"/>
              </a:spcAft>
              <a:buClr>
                <a:srgbClr val="0BD0D9"/>
              </a:buClr>
              <a:buSzPct val="95000"/>
              <a:buFont typeface="Wingdings" panose="05000000000000000000" pitchFamily="2" charset="2"/>
              <a:buNone/>
              <a:defRPr/>
            </a:pP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5</a:t>
            </a: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）做好患者的生活护理</a:t>
            </a:r>
            <a:endParaRPr kumimoji="0" lang="en-US" altLang="zh-CN"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0" fontAlgn="base" hangingPunct="0">
              <a:lnSpc>
                <a:spcPct val="120000"/>
              </a:lnSpc>
              <a:spcBef>
                <a:spcPts val="0"/>
              </a:spcBef>
              <a:spcAft>
                <a:spcPts val="0"/>
              </a:spcAft>
              <a:buClr>
                <a:srgbClr val="0BD0D9"/>
              </a:buClr>
              <a:buSzPct val="95000"/>
              <a:buFont typeface="Wingdings" panose="05000000000000000000" pitchFamily="2" charset="2"/>
              <a:buNone/>
              <a:defRPr/>
            </a:pP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6</a:t>
            </a: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）做好病区消毒隔离工作</a:t>
            </a:r>
            <a:endParaRPr kumimoji="0" lang="en-US" altLang="zh-CN"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0" fontAlgn="base" hangingPunct="0">
              <a:lnSpc>
                <a:spcPct val="120000"/>
              </a:lnSpc>
              <a:spcBef>
                <a:spcPts val="0"/>
              </a:spcBef>
              <a:spcAft>
                <a:spcPts val="0"/>
              </a:spcAft>
              <a:buClr>
                <a:srgbClr val="0BD0D9"/>
              </a:buClr>
              <a:buSzPct val="95000"/>
              <a:buFont typeface="Wingdings" panose="05000000000000000000" pitchFamily="2" charset="2"/>
              <a:buNone/>
              <a:defRPr/>
            </a:pP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7</a:t>
            </a: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）开展健康教育</a:t>
            </a:r>
            <a:endParaRPr kumimoji="0" lang="en-US" altLang="zh-CN"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0" fontAlgn="base" hangingPunct="0">
              <a:lnSpc>
                <a:spcPct val="120000"/>
              </a:lnSpc>
              <a:spcBef>
                <a:spcPts val="0"/>
              </a:spcBef>
              <a:spcAft>
                <a:spcPts val="0"/>
              </a:spcAft>
              <a:buClr>
                <a:srgbClr val="0BD0D9"/>
              </a:buClr>
              <a:buSzPct val="95000"/>
              <a:buFont typeface="Wingdings" panose="05000000000000000000" pitchFamily="2" charset="2"/>
              <a:buNone/>
              <a:defRPr/>
            </a:pP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8</a:t>
            </a: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）严格按要求书写和保管各种护理文件</a:t>
            </a:r>
            <a:endParaRPr kumimoji="0" lang="en-US" altLang="zh-CN"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0" fontAlgn="base" hangingPunct="0">
              <a:lnSpc>
                <a:spcPct val="120000"/>
              </a:lnSpc>
              <a:spcBef>
                <a:spcPts val="0"/>
              </a:spcBef>
              <a:spcAft>
                <a:spcPts val="0"/>
              </a:spcAft>
              <a:buClr>
                <a:srgbClr val="0BD0D9"/>
              </a:buClr>
              <a:buSzPct val="95000"/>
              <a:buFont typeface="Wingdings" panose="05000000000000000000" pitchFamily="2" charset="2"/>
              <a:buNone/>
              <a:defRPr/>
            </a:pP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9</a:t>
            </a: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）做好入院、出院、转院及死亡患者的护理工作</a:t>
            </a:r>
            <a:endParaRPr kumimoji="0" lang="en-US" altLang="zh-CN"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0" fontAlgn="base" hangingPunct="0">
              <a:lnSpc>
                <a:spcPct val="120000"/>
              </a:lnSpc>
              <a:spcBef>
                <a:spcPts val="0"/>
              </a:spcBef>
              <a:spcAft>
                <a:spcPts val="0"/>
              </a:spcAft>
              <a:buClr>
                <a:srgbClr val="0BD0D9"/>
              </a:buClr>
              <a:buSzPct val="95000"/>
              <a:buFont typeface="Wingdings" panose="05000000000000000000" pitchFamily="2" charset="2"/>
              <a:buNone/>
              <a:defRPr/>
            </a:pP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）做好病区环境管理工作</a:t>
            </a:r>
            <a:endParaRPr kumimoji="0" lang="en-US" altLang="zh-CN"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0" fontAlgn="base" hangingPunct="0">
              <a:lnSpc>
                <a:spcPct val="120000"/>
              </a:lnSpc>
              <a:spcBef>
                <a:spcPts val="0"/>
              </a:spcBef>
              <a:spcAft>
                <a:spcPts val="0"/>
              </a:spcAft>
              <a:buClr>
                <a:srgbClr val="0BD0D9"/>
              </a:buClr>
              <a:buSzPct val="95000"/>
              <a:buFont typeface="Wingdings" panose="05000000000000000000" pitchFamily="2" charset="2"/>
              <a:buNone/>
              <a:defRPr/>
            </a:pP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11</a:t>
            </a: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）开展临床护理科研</a:t>
            </a:r>
            <a:endPar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defRPr/>
            </a:pPr>
            <a:endPar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defRPr/>
            </a:pPr>
            <a:endPar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defRPr/>
            </a:pPr>
            <a:endParaRPr kumimoji="0" lang="zh-CN" altLang="en-US" sz="20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231407" y="87859"/>
            <a:ext cx="6210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三、医院业务科室设置与护理工作</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custDataLst>
              <p:tags r:id="rId2"/>
            </p:custDataLst>
          </p:nvPr>
        </p:nvPicPr>
        <p:blipFill>
          <a:blip r:embed="rId3"/>
          <a:stretch>
            <a:fillRect/>
          </a:stretch>
        </p:blipFill>
        <p:spPr>
          <a:xfrm>
            <a:off x="6887845" y="2780665"/>
            <a:ext cx="4074795" cy="30213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3">
                                            <p:txEl>
                                              <p:charRg st="0" end="51"/>
                                            </p:txEl>
                                          </p:spTgt>
                                        </p:tgtEl>
                                        <p:attrNameLst>
                                          <p:attrName>style.visibility</p:attrName>
                                        </p:attrNameLst>
                                      </p:cBhvr>
                                      <p:to>
                                        <p:strVal val="visible"/>
                                      </p:to>
                                    </p:set>
                                    <p:anim calcmode="discrete" valueType="clr">
                                      <p:cBhvr override="childStyle">
                                        <p:cTn id="7" dur="80"/>
                                        <p:tgtEl>
                                          <p:spTgt spid="3">
                                            <p:txEl>
                                              <p:charRg st="0" end="5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charRg st="0" end="51"/>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charRg st="0" end="51"/>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
                                            <p:txEl>
                                              <p:charRg st="51" end="59"/>
                                            </p:txEl>
                                          </p:spTgt>
                                        </p:tgtEl>
                                        <p:attrNameLst>
                                          <p:attrName>style.visibility</p:attrName>
                                        </p:attrNameLst>
                                      </p:cBhvr>
                                      <p:to>
                                        <p:strVal val="visible"/>
                                      </p:to>
                                    </p:set>
                                    <p:anim calcmode="discrete" valueType="clr">
                                      <p:cBhvr override="childStyle">
                                        <p:cTn id="14" dur="80"/>
                                        <p:tgtEl>
                                          <p:spTgt spid="3">
                                            <p:txEl>
                                              <p:charRg st="51" end="5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charRg st="51" end="59"/>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charRg st="51" end="59"/>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
                                            <p:txEl>
                                              <p:charRg st="59" end="72"/>
                                            </p:txEl>
                                          </p:spTgt>
                                        </p:tgtEl>
                                        <p:attrNameLst>
                                          <p:attrName>style.visibility</p:attrName>
                                        </p:attrNameLst>
                                      </p:cBhvr>
                                      <p:to>
                                        <p:strVal val="visible"/>
                                      </p:to>
                                    </p:set>
                                    <p:anim calcmode="discrete" valueType="clr">
                                      <p:cBhvr override="childStyle">
                                        <p:cTn id="21" dur="80"/>
                                        <p:tgtEl>
                                          <p:spTgt spid="3">
                                            <p:txEl>
                                              <p:charRg st="59" end="7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xEl>
                                              <p:charRg st="59" end="72"/>
                                            </p:txEl>
                                          </p:spTgt>
                                        </p:tgtEl>
                                        <p:attrNameLst>
                                          <p:attrName>fillcolor</p:attrName>
                                        </p:attrNameLst>
                                      </p:cBhvr>
                                      <p:tavLst>
                                        <p:tav tm="0">
                                          <p:val>
                                            <p:clrVal>
                                              <a:schemeClr val="accent2"/>
                                            </p:clrVal>
                                          </p:val>
                                        </p:tav>
                                        <p:tav tm="50000">
                                          <p:val>
                                            <p:clrVal>
                                              <a:schemeClr val="hlink"/>
                                            </p:clrVal>
                                          </p:val>
                                        </p:tav>
                                      </p:tavLst>
                                    </p:anim>
                                    <p:set>
                                      <p:cBhvr>
                                        <p:cTn id="23" dur="80"/>
                                        <p:tgtEl>
                                          <p:spTgt spid="3">
                                            <p:txEl>
                                              <p:charRg st="59" end="7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3">
                                            <p:txEl>
                                              <p:charRg st="72" end="82"/>
                                            </p:txEl>
                                          </p:spTgt>
                                        </p:tgtEl>
                                        <p:attrNameLst>
                                          <p:attrName>style.visibility</p:attrName>
                                        </p:attrNameLst>
                                      </p:cBhvr>
                                      <p:to>
                                        <p:strVal val="visible"/>
                                      </p:to>
                                    </p:set>
                                    <p:anim calcmode="discrete" valueType="clr">
                                      <p:cBhvr override="childStyle">
                                        <p:cTn id="28" dur="80"/>
                                        <p:tgtEl>
                                          <p:spTgt spid="3">
                                            <p:txEl>
                                              <p:charRg st="72" end="8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
                                            <p:txEl>
                                              <p:charRg st="72" end="82"/>
                                            </p:txEl>
                                          </p:spTgt>
                                        </p:tgtEl>
                                        <p:attrNameLst>
                                          <p:attrName>fillcolor</p:attrName>
                                        </p:attrNameLst>
                                      </p:cBhvr>
                                      <p:tavLst>
                                        <p:tav tm="0">
                                          <p:val>
                                            <p:clrVal>
                                              <a:schemeClr val="accent2"/>
                                            </p:clrVal>
                                          </p:val>
                                        </p:tav>
                                        <p:tav tm="50000">
                                          <p:val>
                                            <p:clrVal>
                                              <a:schemeClr val="hlink"/>
                                            </p:clrVal>
                                          </p:val>
                                        </p:tav>
                                      </p:tavLst>
                                    </p:anim>
                                    <p:set>
                                      <p:cBhvr>
                                        <p:cTn id="30" dur="80"/>
                                        <p:tgtEl>
                                          <p:spTgt spid="3">
                                            <p:txEl>
                                              <p:charRg st="72" end="82"/>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3">
                                            <p:txEl>
                                              <p:charRg st="82" end="102"/>
                                            </p:txEl>
                                          </p:spTgt>
                                        </p:tgtEl>
                                        <p:attrNameLst>
                                          <p:attrName>style.visibility</p:attrName>
                                        </p:attrNameLst>
                                      </p:cBhvr>
                                      <p:to>
                                        <p:strVal val="visible"/>
                                      </p:to>
                                    </p:set>
                                    <p:anim calcmode="discrete" valueType="clr">
                                      <p:cBhvr override="childStyle">
                                        <p:cTn id="35" dur="80"/>
                                        <p:tgtEl>
                                          <p:spTgt spid="3">
                                            <p:txEl>
                                              <p:charRg st="82" end="10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3">
                                            <p:txEl>
                                              <p:charRg st="82" end="102"/>
                                            </p:txEl>
                                          </p:spTgt>
                                        </p:tgtEl>
                                        <p:attrNameLst>
                                          <p:attrName>fillcolor</p:attrName>
                                        </p:attrNameLst>
                                      </p:cBhvr>
                                      <p:tavLst>
                                        <p:tav tm="0">
                                          <p:val>
                                            <p:clrVal>
                                              <a:schemeClr val="accent2"/>
                                            </p:clrVal>
                                          </p:val>
                                        </p:tav>
                                        <p:tav tm="50000">
                                          <p:val>
                                            <p:clrVal>
                                              <a:schemeClr val="hlink"/>
                                            </p:clrVal>
                                          </p:val>
                                        </p:tav>
                                      </p:tavLst>
                                    </p:anim>
                                    <p:set>
                                      <p:cBhvr>
                                        <p:cTn id="37" dur="80"/>
                                        <p:tgtEl>
                                          <p:spTgt spid="3">
                                            <p:txEl>
                                              <p:charRg st="82" end="102"/>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3">
                                            <p:txEl>
                                              <p:charRg st="102" end="115"/>
                                            </p:txEl>
                                          </p:spTgt>
                                        </p:tgtEl>
                                        <p:attrNameLst>
                                          <p:attrName>style.visibility</p:attrName>
                                        </p:attrNameLst>
                                      </p:cBhvr>
                                      <p:to>
                                        <p:strVal val="visible"/>
                                      </p:to>
                                    </p:set>
                                    <p:anim calcmode="discrete" valueType="clr">
                                      <p:cBhvr override="childStyle">
                                        <p:cTn id="42" dur="80"/>
                                        <p:tgtEl>
                                          <p:spTgt spid="3">
                                            <p:txEl>
                                              <p:charRg st="102" end="11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3">
                                            <p:txEl>
                                              <p:charRg st="102" end="115"/>
                                            </p:txEl>
                                          </p:spTgt>
                                        </p:tgtEl>
                                        <p:attrNameLst>
                                          <p:attrName>fillcolor</p:attrName>
                                        </p:attrNameLst>
                                      </p:cBhvr>
                                      <p:tavLst>
                                        <p:tav tm="0">
                                          <p:val>
                                            <p:clrVal>
                                              <a:schemeClr val="accent2"/>
                                            </p:clrVal>
                                          </p:val>
                                        </p:tav>
                                        <p:tav tm="50000">
                                          <p:val>
                                            <p:clrVal>
                                              <a:schemeClr val="hlink"/>
                                            </p:clrVal>
                                          </p:val>
                                        </p:tav>
                                      </p:tavLst>
                                    </p:anim>
                                    <p:set>
                                      <p:cBhvr>
                                        <p:cTn id="44" dur="80"/>
                                        <p:tgtEl>
                                          <p:spTgt spid="3">
                                            <p:txEl>
                                              <p:charRg st="102" end="115"/>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3">
                                            <p:txEl>
                                              <p:charRg st="115" end="129"/>
                                            </p:txEl>
                                          </p:spTgt>
                                        </p:tgtEl>
                                        <p:attrNameLst>
                                          <p:attrName>style.visibility</p:attrName>
                                        </p:attrNameLst>
                                      </p:cBhvr>
                                      <p:to>
                                        <p:strVal val="visible"/>
                                      </p:to>
                                    </p:set>
                                    <p:anim calcmode="discrete" valueType="clr">
                                      <p:cBhvr override="childStyle">
                                        <p:cTn id="49" dur="80"/>
                                        <p:tgtEl>
                                          <p:spTgt spid="3">
                                            <p:txEl>
                                              <p:charRg st="115" end="12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3">
                                            <p:txEl>
                                              <p:charRg st="115" end="129"/>
                                            </p:txEl>
                                          </p:spTgt>
                                        </p:tgtEl>
                                        <p:attrNameLst>
                                          <p:attrName>fillcolor</p:attrName>
                                        </p:attrNameLst>
                                      </p:cBhvr>
                                      <p:tavLst>
                                        <p:tav tm="0">
                                          <p:val>
                                            <p:clrVal>
                                              <a:schemeClr val="accent2"/>
                                            </p:clrVal>
                                          </p:val>
                                        </p:tav>
                                        <p:tav tm="50000">
                                          <p:val>
                                            <p:clrVal>
                                              <a:schemeClr val="hlink"/>
                                            </p:clrVal>
                                          </p:val>
                                        </p:tav>
                                      </p:tavLst>
                                    </p:anim>
                                    <p:set>
                                      <p:cBhvr>
                                        <p:cTn id="51" dur="80"/>
                                        <p:tgtEl>
                                          <p:spTgt spid="3">
                                            <p:txEl>
                                              <p:charRg st="115" end="129"/>
                                            </p:txEl>
                                          </p:spTgt>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nodeType="clickEffect">
                                  <p:stCondLst>
                                    <p:cond delay="0"/>
                                  </p:stCondLst>
                                  <p:iterate type="lt">
                                    <p:tmPct val="50000"/>
                                  </p:iterate>
                                  <p:childTnLst>
                                    <p:set>
                                      <p:cBhvr>
                                        <p:cTn id="55" dur="1" fill="hold">
                                          <p:stCondLst>
                                            <p:cond delay="0"/>
                                          </p:stCondLst>
                                        </p:cTn>
                                        <p:tgtEl>
                                          <p:spTgt spid="3">
                                            <p:txEl>
                                              <p:charRg st="129" end="139"/>
                                            </p:txEl>
                                          </p:spTgt>
                                        </p:tgtEl>
                                        <p:attrNameLst>
                                          <p:attrName>style.visibility</p:attrName>
                                        </p:attrNameLst>
                                      </p:cBhvr>
                                      <p:to>
                                        <p:strVal val="visible"/>
                                      </p:to>
                                    </p:set>
                                    <p:anim calcmode="discrete" valueType="clr">
                                      <p:cBhvr override="childStyle">
                                        <p:cTn id="56" dur="80"/>
                                        <p:tgtEl>
                                          <p:spTgt spid="3">
                                            <p:txEl>
                                              <p:charRg st="129" end="13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3">
                                            <p:txEl>
                                              <p:charRg st="129" end="139"/>
                                            </p:txEl>
                                          </p:spTgt>
                                        </p:tgtEl>
                                        <p:attrNameLst>
                                          <p:attrName>fillcolor</p:attrName>
                                        </p:attrNameLst>
                                      </p:cBhvr>
                                      <p:tavLst>
                                        <p:tav tm="0">
                                          <p:val>
                                            <p:clrVal>
                                              <a:schemeClr val="accent2"/>
                                            </p:clrVal>
                                          </p:val>
                                        </p:tav>
                                        <p:tav tm="50000">
                                          <p:val>
                                            <p:clrVal>
                                              <a:schemeClr val="hlink"/>
                                            </p:clrVal>
                                          </p:val>
                                        </p:tav>
                                      </p:tavLst>
                                    </p:anim>
                                    <p:set>
                                      <p:cBhvr>
                                        <p:cTn id="58" dur="80"/>
                                        <p:tgtEl>
                                          <p:spTgt spid="3">
                                            <p:txEl>
                                              <p:charRg st="129" end="139"/>
                                            </p:txEl>
                                          </p:spTgt>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nodeType="clickEffect">
                                  <p:stCondLst>
                                    <p:cond delay="0"/>
                                  </p:stCondLst>
                                  <p:iterate type="lt">
                                    <p:tmPct val="50000"/>
                                  </p:iterate>
                                  <p:childTnLst>
                                    <p:set>
                                      <p:cBhvr>
                                        <p:cTn id="62" dur="1" fill="hold">
                                          <p:stCondLst>
                                            <p:cond delay="0"/>
                                          </p:stCondLst>
                                        </p:cTn>
                                        <p:tgtEl>
                                          <p:spTgt spid="3">
                                            <p:txEl>
                                              <p:charRg st="139" end="159"/>
                                            </p:txEl>
                                          </p:spTgt>
                                        </p:tgtEl>
                                        <p:attrNameLst>
                                          <p:attrName>style.visibility</p:attrName>
                                        </p:attrNameLst>
                                      </p:cBhvr>
                                      <p:to>
                                        <p:strVal val="visible"/>
                                      </p:to>
                                    </p:set>
                                    <p:anim calcmode="discrete" valueType="clr">
                                      <p:cBhvr override="childStyle">
                                        <p:cTn id="63" dur="80"/>
                                        <p:tgtEl>
                                          <p:spTgt spid="3">
                                            <p:txEl>
                                              <p:charRg st="139" end="15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3">
                                            <p:txEl>
                                              <p:charRg st="139" end="159"/>
                                            </p:txEl>
                                          </p:spTgt>
                                        </p:tgtEl>
                                        <p:attrNameLst>
                                          <p:attrName>fillcolor</p:attrName>
                                        </p:attrNameLst>
                                      </p:cBhvr>
                                      <p:tavLst>
                                        <p:tav tm="0">
                                          <p:val>
                                            <p:clrVal>
                                              <a:schemeClr val="accent2"/>
                                            </p:clrVal>
                                          </p:val>
                                        </p:tav>
                                        <p:tav tm="50000">
                                          <p:val>
                                            <p:clrVal>
                                              <a:schemeClr val="hlink"/>
                                            </p:clrVal>
                                          </p:val>
                                        </p:tav>
                                      </p:tavLst>
                                    </p:anim>
                                    <p:set>
                                      <p:cBhvr>
                                        <p:cTn id="65" dur="80"/>
                                        <p:tgtEl>
                                          <p:spTgt spid="3">
                                            <p:txEl>
                                              <p:charRg st="139" end="159"/>
                                            </p:txEl>
                                          </p:spTgt>
                                        </p:tgtEl>
                                        <p:attrNameLst>
                                          <p:attrName>fill.type</p:attrName>
                                        </p:attrNameLst>
                                      </p:cBhvr>
                                      <p:to>
                                        <p:strVal val="solid"/>
                                      </p:to>
                                    </p:set>
                                  </p:childTnLst>
                                </p:cTn>
                              </p:par>
                            </p:childTnLst>
                          </p:cTn>
                        </p:par>
                      </p:childTnLst>
                    </p:cTn>
                  </p:par>
                  <p:par>
                    <p:cTn id="66" fill="hold">
                      <p:stCondLst>
                        <p:cond delay="indefinite"/>
                      </p:stCondLst>
                      <p:childTnLst>
                        <p:par>
                          <p:cTn id="67" fill="hold">
                            <p:stCondLst>
                              <p:cond delay="0"/>
                            </p:stCondLst>
                            <p:childTnLst>
                              <p:par>
                                <p:cTn id="68" presetID="27" presetClass="entr" presetSubtype="0" fill="hold" nodeType="clickEffect">
                                  <p:stCondLst>
                                    <p:cond delay="0"/>
                                  </p:stCondLst>
                                  <p:iterate type="lt">
                                    <p:tmPct val="50000"/>
                                  </p:iterate>
                                  <p:childTnLst>
                                    <p:set>
                                      <p:cBhvr>
                                        <p:cTn id="69" dur="1" fill="hold">
                                          <p:stCondLst>
                                            <p:cond delay="0"/>
                                          </p:stCondLst>
                                        </p:cTn>
                                        <p:tgtEl>
                                          <p:spTgt spid="3">
                                            <p:txEl>
                                              <p:charRg st="159" end="183"/>
                                            </p:txEl>
                                          </p:spTgt>
                                        </p:tgtEl>
                                        <p:attrNameLst>
                                          <p:attrName>style.visibility</p:attrName>
                                        </p:attrNameLst>
                                      </p:cBhvr>
                                      <p:to>
                                        <p:strVal val="visible"/>
                                      </p:to>
                                    </p:set>
                                    <p:anim calcmode="discrete" valueType="clr">
                                      <p:cBhvr override="childStyle">
                                        <p:cTn id="70" dur="80"/>
                                        <p:tgtEl>
                                          <p:spTgt spid="3">
                                            <p:txEl>
                                              <p:charRg st="159" end="18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3">
                                            <p:txEl>
                                              <p:charRg st="159" end="183"/>
                                            </p:txEl>
                                          </p:spTgt>
                                        </p:tgtEl>
                                        <p:attrNameLst>
                                          <p:attrName>fillcolor</p:attrName>
                                        </p:attrNameLst>
                                      </p:cBhvr>
                                      <p:tavLst>
                                        <p:tav tm="0">
                                          <p:val>
                                            <p:clrVal>
                                              <a:schemeClr val="accent2"/>
                                            </p:clrVal>
                                          </p:val>
                                        </p:tav>
                                        <p:tav tm="50000">
                                          <p:val>
                                            <p:clrVal>
                                              <a:schemeClr val="hlink"/>
                                            </p:clrVal>
                                          </p:val>
                                        </p:tav>
                                      </p:tavLst>
                                    </p:anim>
                                    <p:set>
                                      <p:cBhvr>
                                        <p:cTn id="72" dur="80"/>
                                        <p:tgtEl>
                                          <p:spTgt spid="3">
                                            <p:txEl>
                                              <p:charRg st="159" end="183"/>
                                            </p:txEl>
                                          </p:spTgt>
                                        </p:tgtEl>
                                        <p:attrNameLst>
                                          <p:attrName>fill.type</p:attrName>
                                        </p:attrNameLst>
                                      </p:cBhvr>
                                      <p:to>
                                        <p:strVal val="solid"/>
                                      </p:to>
                                    </p:set>
                                  </p:childTnLst>
                                </p:cTn>
                              </p:par>
                            </p:childTnLst>
                          </p:cTn>
                        </p:par>
                      </p:childTnLst>
                    </p:cTn>
                  </p:par>
                  <p:par>
                    <p:cTn id="73" fill="hold">
                      <p:stCondLst>
                        <p:cond delay="indefinite"/>
                      </p:stCondLst>
                      <p:childTnLst>
                        <p:par>
                          <p:cTn id="74" fill="hold">
                            <p:stCondLst>
                              <p:cond delay="0"/>
                            </p:stCondLst>
                            <p:childTnLst>
                              <p:par>
                                <p:cTn id="75" presetID="27" presetClass="entr" presetSubtype="0" fill="hold" nodeType="clickEffect">
                                  <p:stCondLst>
                                    <p:cond delay="0"/>
                                  </p:stCondLst>
                                  <p:iterate type="lt">
                                    <p:tmPct val="50000"/>
                                  </p:iterate>
                                  <p:childTnLst>
                                    <p:set>
                                      <p:cBhvr>
                                        <p:cTn id="76" dur="1" fill="hold">
                                          <p:stCondLst>
                                            <p:cond delay="0"/>
                                          </p:stCondLst>
                                        </p:cTn>
                                        <p:tgtEl>
                                          <p:spTgt spid="3">
                                            <p:txEl>
                                              <p:charRg st="183" end="198"/>
                                            </p:txEl>
                                          </p:spTgt>
                                        </p:tgtEl>
                                        <p:attrNameLst>
                                          <p:attrName>style.visibility</p:attrName>
                                        </p:attrNameLst>
                                      </p:cBhvr>
                                      <p:to>
                                        <p:strVal val="visible"/>
                                      </p:to>
                                    </p:set>
                                    <p:anim calcmode="discrete" valueType="clr">
                                      <p:cBhvr override="childStyle">
                                        <p:cTn id="77" dur="80"/>
                                        <p:tgtEl>
                                          <p:spTgt spid="3">
                                            <p:txEl>
                                              <p:charRg st="183" end="19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8" dur="80"/>
                                        <p:tgtEl>
                                          <p:spTgt spid="3">
                                            <p:txEl>
                                              <p:charRg st="183" end="198"/>
                                            </p:txEl>
                                          </p:spTgt>
                                        </p:tgtEl>
                                        <p:attrNameLst>
                                          <p:attrName>fillcolor</p:attrName>
                                        </p:attrNameLst>
                                      </p:cBhvr>
                                      <p:tavLst>
                                        <p:tav tm="0">
                                          <p:val>
                                            <p:clrVal>
                                              <a:schemeClr val="accent2"/>
                                            </p:clrVal>
                                          </p:val>
                                        </p:tav>
                                        <p:tav tm="50000">
                                          <p:val>
                                            <p:clrVal>
                                              <a:schemeClr val="hlink"/>
                                            </p:clrVal>
                                          </p:val>
                                        </p:tav>
                                      </p:tavLst>
                                    </p:anim>
                                    <p:set>
                                      <p:cBhvr>
                                        <p:cTn id="79" dur="80"/>
                                        <p:tgtEl>
                                          <p:spTgt spid="3">
                                            <p:txEl>
                                              <p:charRg st="183" end="198"/>
                                            </p:txEl>
                                          </p:spTgt>
                                        </p:tgtEl>
                                        <p:attrNameLst>
                                          <p:attrName>fill.type</p:attrName>
                                        </p:attrNameLst>
                                      </p:cBhvr>
                                      <p:to>
                                        <p:strVal val="solid"/>
                                      </p:to>
                                    </p:set>
                                  </p:childTnLst>
                                </p:cTn>
                              </p:par>
                            </p:childTnLst>
                          </p:cTn>
                        </p:par>
                      </p:childTnLst>
                    </p:cTn>
                  </p:par>
                  <p:par>
                    <p:cTn id="80" fill="hold">
                      <p:stCondLst>
                        <p:cond delay="indefinite"/>
                      </p:stCondLst>
                      <p:childTnLst>
                        <p:par>
                          <p:cTn id="81" fill="hold">
                            <p:stCondLst>
                              <p:cond delay="0"/>
                            </p:stCondLst>
                            <p:childTnLst>
                              <p:par>
                                <p:cTn id="82" presetID="27" presetClass="entr" presetSubtype="0" fill="hold" nodeType="clickEffect">
                                  <p:stCondLst>
                                    <p:cond delay="0"/>
                                  </p:stCondLst>
                                  <p:iterate type="lt">
                                    <p:tmPct val="50000"/>
                                  </p:iterate>
                                  <p:childTnLst>
                                    <p:set>
                                      <p:cBhvr>
                                        <p:cTn id="83" dur="1" fill="hold">
                                          <p:stCondLst>
                                            <p:cond delay="0"/>
                                          </p:stCondLst>
                                        </p:cTn>
                                        <p:tgtEl>
                                          <p:spTgt spid="3">
                                            <p:txEl>
                                              <p:charRg st="198" end="211"/>
                                            </p:txEl>
                                          </p:spTgt>
                                        </p:tgtEl>
                                        <p:attrNameLst>
                                          <p:attrName>style.visibility</p:attrName>
                                        </p:attrNameLst>
                                      </p:cBhvr>
                                      <p:to>
                                        <p:strVal val="visible"/>
                                      </p:to>
                                    </p:set>
                                    <p:anim calcmode="discrete" valueType="clr">
                                      <p:cBhvr override="childStyle">
                                        <p:cTn id="84" dur="80"/>
                                        <p:tgtEl>
                                          <p:spTgt spid="3">
                                            <p:txEl>
                                              <p:charRg st="198" end="21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5" dur="80"/>
                                        <p:tgtEl>
                                          <p:spTgt spid="3">
                                            <p:txEl>
                                              <p:charRg st="198" end="211"/>
                                            </p:txEl>
                                          </p:spTgt>
                                        </p:tgtEl>
                                        <p:attrNameLst>
                                          <p:attrName>fillcolor</p:attrName>
                                        </p:attrNameLst>
                                      </p:cBhvr>
                                      <p:tavLst>
                                        <p:tav tm="0">
                                          <p:val>
                                            <p:clrVal>
                                              <a:schemeClr val="accent2"/>
                                            </p:clrVal>
                                          </p:val>
                                        </p:tav>
                                        <p:tav tm="50000">
                                          <p:val>
                                            <p:clrVal>
                                              <a:schemeClr val="hlink"/>
                                            </p:clrVal>
                                          </p:val>
                                        </p:tav>
                                      </p:tavLst>
                                    </p:anim>
                                    <p:set>
                                      <p:cBhvr>
                                        <p:cTn id="86" dur="80"/>
                                        <p:tgtEl>
                                          <p:spTgt spid="3">
                                            <p:txEl>
                                              <p:charRg st="198" end="21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4040505" y="2142490"/>
            <a:ext cx="3840480" cy="2306955"/>
          </a:xfrm>
          <a:prstGeom prst="rect">
            <a:avLst/>
          </a:prstGeom>
          <a:noFill/>
          <a:ln>
            <a:noFill/>
          </a:ln>
        </p:spPr>
        <p:txBody>
          <a:bodyPr wrap="none" rtlCol="0" anchor="t">
            <a:spAutoFit/>
          </a:bodyPr>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第二节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医院环境</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nvSpPr>
        <p:spPr>
          <a:xfrm>
            <a:off x="609600" y="1051560"/>
            <a:ext cx="10972800" cy="547370"/>
          </a:xfrm>
          <a:prstGeom prst="rect">
            <a:avLst/>
          </a:prstGeom>
        </p:spPr>
        <p:txBody>
          <a:bodyPr vert="horz" wrap="square" lIns="0" tIns="60960" rIns="0" bIns="0" numCol="1" rtlCol="0" anchor="b" anchorCtr="0" compatLnSpc="1">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rPr>
              <a:t>（一）安全性</a:t>
            </a:r>
            <a:endParaRPr kumimoji="0" lang="zh-CN" altLang="en-US" sz="24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endParaRPr>
          </a:p>
        </p:txBody>
      </p:sp>
      <p:sp>
        <p:nvSpPr>
          <p:cNvPr id="2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一、医院环境的要求</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内容占位符 2"/>
          <p:cNvSpPr>
            <a:spLocks noGrp="1"/>
          </p:cNvSpPr>
          <p:nvPr>
            <p:ph idx="4294967295"/>
          </p:nvPr>
        </p:nvSpPr>
        <p:spPr>
          <a:xfrm>
            <a:off x="623570" y="2059940"/>
            <a:ext cx="6260465" cy="3373120"/>
          </a:xfrm>
        </p:spPr>
        <p:txBody>
          <a:bodyPr vert="horz" wrap="square" lIns="121920" tIns="60960" rIns="121920" bIns="60960" numCol="1" anchor="t" anchorCtr="0" compatLnSpc="1">
            <a:noAutofit/>
          </a:bodyPr>
          <a:p>
            <a:pPr marL="0" marR="0" lvl="0" indent="0" algn="just" defTabSz="914400" rtl="0" eaLnBrk="0" fontAlgn="base" hangingPunct="0">
              <a:lnSpc>
                <a:spcPct val="150000"/>
              </a:lnSpc>
              <a:spcBef>
                <a:spcPts val="0"/>
              </a:spcBef>
              <a:spcAft>
                <a:spcPts val="0"/>
              </a:spcAft>
              <a:buClr>
                <a:srgbClr val="0BD0D9"/>
              </a:buClr>
              <a:buSzPct val="95000"/>
              <a:buFont typeface="Wingdings 2" panose="05020102010507070707" pitchFamily="18" charset="2"/>
              <a:buNone/>
              <a:defRPr/>
            </a:pP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首先要满足患者安全的需要。医院的建筑、布局应符合相关标准，安全设施齐全、完好，避免患者发生损伤。医院的工作人员须热情耐心地对待患者，建立和睦的医患关系，以增加其心理安全感。同时，应建立院内感染监控系统，建立健全相关制度并严格执行，避免发生院内感染。</a:t>
            </a:r>
            <a:endPar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102" name="图片 101"/>
          <p:cNvPicPr/>
          <p:nvPr/>
        </p:nvPicPr>
        <p:blipFill>
          <a:blip r:embed="rId2"/>
          <a:stretch>
            <a:fillRect/>
          </a:stretch>
        </p:blipFill>
        <p:spPr>
          <a:xfrm>
            <a:off x="7103745" y="2277110"/>
            <a:ext cx="4301490" cy="26701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3">
                                            <p:txEl>
                                              <p:charRg st="0" end="51"/>
                                            </p:txEl>
                                          </p:spTgt>
                                        </p:tgtEl>
                                        <p:attrNameLst>
                                          <p:attrName>style.visibility</p:attrName>
                                        </p:attrNameLst>
                                      </p:cBhvr>
                                      <p:to>
                                        <p:strVal val="visible"/>
                                      </p:to>
                                    </p:set>
                                    <p:anim calcmode="discrete" valueType="clr">
                                      <p:cBhvr override="childStyle">
                                        <p:cTn id="7" dur="80"/>
                                        <p:tgtEl>
                                          <p:spTgt spid="3">
                                            <p:txEl>
                                              <p:charRg st="0" end="5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charRg st="0" end="51"/>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charRg st="0" end="5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4116306" y="1526230"/>
            <a:ext cx="331200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第九章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给药护理</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8361281" y="1526230"/>
            <a:ext cx="3312000"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静脉输液与输血</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4116306" y="2559375"/>
            <a:ext cx="331200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一章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冷热疗法的应用</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8361281" y="2559375"/>
            <a:ext cx="3312000"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二章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常用标本的采集</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4116306" y="3563945"/>
            <a:ext cx="331200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三章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病情观察与抢救技术</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8361281" y="3563945"/>
            <a:ext cx="3312000"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四章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离院护理</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156311" y="4530415"/>
            <a:ext cx="331200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第十</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a:p>
              <a:pPr algn="ctr"/>
              <a:r>
                <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rPr>
                <a:t>五章</a:t>
              </a:r>
              <a:endParaRPr lang="zh-CN" altLang="en-US" sz="1800" dirty="0">
                <a:solidFill>
                  <a:schemeClr val="bg1"/>
                </a:solidFill>
                <a:uFillTx/>
                <a:latin typeface="华文细黑" panose="02010600040101010101" pitchFamily="2" charset="-122"/>
                <a:ea typeface="字魂70号-灵悦黑体"/>
                <a:sym typeface="华文细黑" panose="02010600040101010101" pitchFamily="2"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lnSpc>
                  <a:spcPct val="100000"/>
                </a:lnSpc>
                <a:spcBef>
                  <a:spcPct val="50000"/>
                </a:spcBef>
                <a:buClrTx/>
                <a:buSzTx/>
                <a:buFontTx/>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医疗护理文件管理记录</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Rectangle 33"/>
          <p:cNvSpPr txBox="1">
            <a:spLocks noChangeArrowheads="1"/>
          </p:cNvSpPr>
          <p:nvPr/>
        </p:nvSpPr>
        <p:spPr bwMode="auto">
          <a:xfrm>
            <a:off x="23284" y="-1132416"/>
            <a:ext cx="3865033" cy="692151"/>
          </a:xfrm>
          <a:prstGeom prst="rect">
            <a:avLst/>
          </a:prstGeom>
          <a:solidFill>
            <a:schemeClr val="accent1">
              <a:alpha val="43000"/>
            </a:schemeClr>
          </a:solidFill>
          <a:ln>
            <a:noFill/>
          </a:ln>
        </p:spPr>
        <p:txBody>
          <a:bodyPr lIns="106852" tIns="53425" rIns="106852" bIns="53425" anchor="ctr"/>
          <a:lst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5pPr>
            <a:lvl6pPr marL="4572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6pPr>
            <a:lvl7pPr marL="9144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7pPr>
            <a:lvl8pPr marL="13716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8pPr>
            <a:lvl9pPr marL="1828800" algn="l" rtl="0" eaLnBrk="0" fontAlgn="base" hangingPunct="0">
              <a:spcBef>
                <a:spcPct val="0"/>
              </a:spcBef>
              <a:spcAft>
                <a:spcPct val="0"/>
              </a:spcAft>
              <a:defRPr sz="5000">
                <a:solidFill>
                  <a:schemeClr val="tx2"/>
                </a:solidFill>
                <a:latin typeface="Calibri" panose="020F050202020403020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dirty="0" smtClean="0">
                <a:ln>
                  <a:noFill/>
                </a:ln>
                <a:solidFill>
                  <a:srgbClr val="990000"/>
                </a:solidFill>
                <a:effectLst>
                  <a:outerShdw blurRad="38100" dist="38100" dir="2700000" algn="tl">
                    <a:srgbClr val="C0C0C0"/>
                  </a:outerShdw>
                </a:effectLst>
                <a:uLnTx/>
                <a:uFillTx/>
                <a:latin typeface="+mj-lt"/>
                <a:ea typeface="+mj-ea"/>
                <a:cs typeface="+mj-cs"/>
              </a:rPr>
              <a:t>第二节 医院环境</a:t>
            </a:r>
            <a:endParaRPr kumimoji="0" lang="zh-CN" altLang="en-US" sz="3735" b="1" i="0" u="none" strike="noStrike" kern="1200" cap="none" spc="0" normalizeH="0" baseline="0" noProof="0" dirty="0" smtClean="0">
              <a:ln>
                <a:noFill/>
              </a:ln>
              <a:solidFill>
                <a:srgbClr val="990000"/>
              </a:solidFill>
              <a:effectLst>
                <a:outerShdw blurRad="38100" dist="38100" dir="2700000" algn="tl">
                  <a:srgbClr val="C0C0C0"/>
                </a:outerShdw>
              </a:effectLst>
              <a:uLnTx/>
              <a:uFillTx/>
              <a:latin typeface="+mj-lt"/>
              <a:ea typeface="+mj-ea"/>
              <a:cs typeface="+mj-cs"/>
            </a:endParaRPr>
          </a:p>
        </p:txBody>
      </p:sp>
      <p:sp>
        <p:nvSpPr>
          <p:cNvPr id="2" name="标题 1"/>
          <p:cNvSpPr>
            <a:spLocks noGrp="1"/>
          </p:cNvSpPr>
          <p:nvPr/>
        </p:nvSpPr>
        <p:spPr>
          <a:xfrm>
            <a:off x="609600" y="764540"/>
            <a:ext cx="10972800" cy="547370"/>
          </a:xfrm>
          <a:prstGeom prst="rect">
            <a:avLst/>
          </a:prstGeom>
        </p:spPr>
        <p:txBody>
          <a:bodyPr vert="horz" wrap="square" lIns="0" tIns="60960" rIns="0" bIns="0" numCol="1" rtlCol="0" anchor="b" anchorCtr="0" compatLnSpc="1">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rPr>
              <a:t>（二）整洁性</a:t>
            </a:r>
            <a:endParaRPr kumimoji="0" lang="zh-CN" altLang="en-US" sz="24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endParaRPr>
          </a:p>
        </p:txBody>
      </p:sp>
      <p:sp>
        <p:nvSpPr>
          <p:cNvPr id="2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一、医院环境的要求</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内容占位符 2"/>
          <p:cNvSpPr>
            <a:spLocks noGrp="1"/>
          </p:cNvSpPr>
          <p:nvPr>
            <p:ph idx="4294967295"/>
          </p:nvPr>
        </p:nvSpPr>
        <p:spPr>
          <a:xfrm>
            <a:off x="695325" y="1342390"/>
            <a:ext cx="10231755" cy="569595"/>
          </a:xfrm>
        </p:spPr>
        <p:txBody>
          <a:bodyPr vert="horz" wrap="square" lIns="121920" tIns="60960" rIns="121920" bIns="60960" numCol="1" anchor="t" anchorCtr="0" compatLnSpc="1">
            <a:noAutofit/>
          </a:bodyPr>
          <a:p>
            <a:pPr marL="0" marR="0" lvl="0" indent="0" algn="just" defTabSz="914400" rtl="0" eaLnBrk="0" fontAlgn="base" hangingPunct="0">
              <a:lnSpc>
                <a:spcPct val="150000"/>
              </a:lnSpc>
              <a:spcBef>
                <a:spcPts val="0"/>
              </a:spcBef>
              <a:spcAft>
                <a:spcPts val="0"/>
              </a:spcAft>
              <a:buClr>
                <a:srgbClr val="0BD0D9"/>
              </a:buClr>
              <a:buSzPct val="95000"/>
              <a:buFont typeface="Wingdings 2" panose="05020102010507070707" pitchFamily="18" charset="2"/>
              <a:buNone/>
              <a:defRPr/>
            </a:pP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整洁性主要是指病区、工作人员及患者的整洁。</a:t>
            </a:r>
            <a:endPar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6" name="矩形 5"/>
          <p:cNvSpPr/>
          <p:nvPr>
            <p:custDataLst>
              <p:tags r:id="rId2"/>
            </p:custDataLst>
          </p:nvPr>
        </p:nvSpPr>
        <p:spPr>
          <a:xfrm>
            <a:off x="798195" y="2094230"/>
            <a:ext cx="726440" cy="708025"/>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17" name="文本框 16"/>
          <p:cNvSpPr txBox="1"/>
          <p:nvPr>
            <p:custDataLst>
              <p:tags r:id="rId3"/>
            </p:custDataLst>
          </p:nvPr>
        </p:nvSpPr>
        <p:spPr>
          <a:xfrm>
            <a:off x="1817370" y="2194560"/>
            <a:ext cx="9069705" cy="508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fontAlgn="auto">
              <a:lnSpc>
                <a:spcPct val="120000"/>
              </a:lnSpc>
            </a:pPr>
            <a:r>
              <a:rPr lang="zh-CN" altLang="en-US" sz="20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（1）病区的陈设整洁，物品摆放整齐。</a:t>
            </a:r>
            <a:endParaRPr lang="zh-CN" altLang="en-US" sz="20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9" name="矩形 8"/>
          <p:cNvSpPr/>
          <p:nvPr>
            <p:custDataLst>
              <p:tags r:id="rId4"/>
            </p:custDataLst>
          </p:nvPr>
        </p:nvSpPr>
        <p:spPr>
          <a:xfrm>
            <a:off x="798195" y="2966720"/>
            <a:ext cx="726440" cy="708025"/>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18" name="文本框 17"/>
          <p:cNvSpPr txBox="1"/>
          <p:nvPr>
            <p:custDataLst>
              <p:tags r:id="rId5"/>
            </p:custDataLst>
          </p:nvPr>
        </p:nvSpPr>
        <p:spPr>
          <a:xfrm>
            <a:off x="1817370" y="3067685"/>
            <a:ext cx="9069705" cy="508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fontAlgn="auto">
              <a:lnSpc>
                <a:spcPct val="120000"/>
              </a:lnSpc>
            </a:pPr>
            <a:r>
              <a:rPr lang="zh-CN" altLang="en-US" sz="20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（2）病房的陈设规格统一，根据需求及使用方便摆放用物。</a:t>
            </a:r>
            <a:endParaRPr lang="zh-CN" altLang="en-US" sz="20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2" name="矩形 11"/>
          <p:cNvSpPr/>
          <p:nvPr>
            <p:custDataLst>
              <p:tags r:id="rId6"/>
            </p:custDataLst>
          </p:nvPr>
        </p:nvSpPr>
        <p:spPr>
          <a:xfrm>
            <a:off x="798195" y="3839845"/>
            <a:ext cx="726440" cy="708025"/>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19" name="文本框 18"/>
          <p:cNvSpPr txBox="1"/>
          <p:nvPr>
            <p:custDataLst>
              <p:tags r:id="rId7"/>
            </p:custDataLst>
          </p:nvPr>
        </p:nvSpPr>
        <p:spPr>
          <a:xfrm>
            <a:off x="1817370" y="3940175"/>
            <a:ext cx="9069705" cy="508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fontAlgn="auto">
              <a:lnSpc>
                <a:spcPct val="120000"/>
              </a:lnSpc>
            </a:pPr>
            <a:r>
              <a:rPr lang="zh-CN" altLang="en-US" sz="20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（3）工作人员应仪表端庄，着装整洁大方。</a:t>
            </a:r>
            <a:endParaRPr lang="zh-CN" altLang="en-US" sz="20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20" name="矩形 19"/>
          <p:cNvSpPr/>
          <p:nvPr>
            <p:custDataLst>
              <p:tags r:id="rId8"/>
            </p:custDataLst>
          </p:nvPr>
        </p:nvSpPr>
        <p:spPr>
          <a:xfrm>
            <a:off x="798195" y="4712970"/>
            <a:ext cx="726440" cy="708025"/>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11" name="文本框 10"/>
          <p:cNvSpPr txBox="1"/>
          <p:nvPr>
            <p:custDataLst>
              <p:tags r:id="rId9"/>
            </p:custDataLst>
          </p:nvPr>
        </p:nvSpPr>
        <p:spPr>
          <a:xfrm>
            <a:off x="1817370" y="4813300"/>
            <a:ext cx="9069705" cy="508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fontAlgn="auto">
              <a:lnSpc>
                <a:spcPct val="120000"/>
              </a:lnSpc>
            </a:pPr>
            <a:r>
              <a:rPr lang="zh-CN" altLang="en-US" sz="20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（4）患者的皮肤、口腔、头发等要保持清洁，衣物、被服要及时更换。</a:t>
            </a:r>
            <a:endParaRPr lang="zh-CN" altLang="en-US" sz="20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25" name="矩形 24"/>
          <p:cNvSpPr/>
          <p:nvPr>
            <p:custDataLst>
              <p:tags r:id="rId10"/>
            </p:custDataLst>
          </p:nvPr>
        </p:nvSpPr>
        <p:spPr>
          <a:xfrm>
            <a:off x="798195" y="5585460"/>
            <a:ext cx="726440" cy="708025"/>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28" name="文本框 27"/>
          <p:cNvSpPr txBox="1"/>
          <p:nvPr>
            <p:custDataLst>
              <p:tags r:id="rId11"/>
            </p:custDataLst>
          </p:nvPr>
        </p:nvSpPr>
        <p:spPr>
          <a:xfrm>
            <a:off x="1817370" y="5686425"/>
            <a:ext cx="9069705" cy="508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fontAlgn="auto">
              <a:lnSpc>
                <a:spcPct val="120000"/>
              </a:lnSpc>
            </a:pPr>
            <a:r>
              <a:rPr lang="zh-CN" altLang="en-US" sz="20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（5）治疗后的用物及时撤去，排泄物、污染物等及时清理。</a:t>
            </a:r>
            <a:endParaRPr lang="zh-CN" altLang="en-US" sz="20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5" name="文本框 14"/>
          <p:cNvSpPr txBox="1"/>
          <p:nvPr>
            <p:custDataLst>
              <p:tags r:id="rId12"/>
            </p:custDataLst>
          </p:nvPr>
        </p:nvSpPr>
        <p:spPr>
          <a:xfrm>
            <a:off x="944245" y="3902075"/>
            <a:ext cx="433705" cy="583565"/>
          </a:xfrm>
          <a:prstGeom prst="rect">
            <a:avLst/>
          </a:prstGeom>
          <a:noFill/>
        </p:spPr>
        <p:txBody>
          <a:bodyPr wrap="none" rtlCol="0">
            <a:normAutofit fontScale="90000"/>
          </a:bodyPr>
          <a:lstStyle/>
          <a:p>
            <a:r>
              <a:rPr lang="en-US" altLang="zh-CN" sz="3200" b="1">
                <a:solidFill>
                  <a:srgbClr val="FFFFFF"/>
                </a:solidFill>
                <a:latin typeface="微软雅黑" panose="020B0503020204020204" charset="-122"/>
                <a:ea typeface="微软雅黑" panose="020B0503020204020204" charset="-122"/>
              </a:rPr>
              <a:t>3</a:t>
            </a:r>
            <a:endParaRPr lang="en-US" altLang="zh-CN" sz="3200" b="1">
              <a:solidFill>
                <a:srgbClr val="FFFFFF"/>
              </a:solidFill>
              <a:latin typeface="微软雅黑" panose="020B0503020204020204" charset="-122"/>
              <a:ea typeface="微软雅黑" panose="020B0503020204020204" charset="-122"/>
            </a:endParaRPr>
          </a:p>
        </p:txBody>
      </p:sp>
      <p:sp>
        <p:nvSpPr>
          <p:cNvPr id="24" name="文本框 23"/>
          <p:cNvSpPr txBox="1"/>
          <p:nvPr>
            <p:custDataLst>
              <p:tags r:id="rId13"/>
            </p:custDataLst>
          </p:nvPr>
        </p:nvSpPr>
        <p:spPr>
          <a:xfrm>
            <a:off x="944245" y="3030220"/>
            <a:ext cx="433705" cy="583565"/>
          </a:xfrm>
          <a:prstGeom prst="rect">
            <a:avLst/>
          </a:prstGeom>
          <a:noFill/>
        </p:spPr>
        <p:txBody>
          <a:bodyPr wrap="none" rtlCol="0">
            <a:normAutofit fontScale="90000"/>
          </a:bodyPr>
          <a:lstStyle/>
          <a:p>
            <a:r>
              <a:rPr lang="en-US" altLang="zh-CN" sz="3200" b="1">
                <a:solidFill>
                  <a:srgbClr val="FFFFFF"/>
                </a:solidFill>
                <a:latin typeface="微软雅黑" panose="020B0503020204020204" charset="-122"/>
                <a:ea typeface="微软雅黑" panose="020B0503020204020204" charset="-122"/>
              </a:rPr>
              <a:t>2</a:t>
            </a:r>
            <a:endParaRPr lang="en-US" altLang="zh-CN" sz="3200" b="1">
              <a:solidFill>
                <a:srgbClr val="FFFFFF"/>
              </a:solidFill>
              <a:latin typeface="微软雅黑" panose="020B0503020204020204" charset="-122"/>
              <a:ea typeface="微软雅黑" panose="020B0503020204020204" charset="-122"/>
            </a:endParaRPr>
          </a:p>
        </p:txBody>
      </p:sp>
      <p:sp>
        <p:nvSpPr>
          <p:cNvPr id="29" name="文本框 28"/>
          <p:cNvSpPr txBox="1"/>
          <p:nvPr>
            <p:custDataLst>
              <p:tags r:id="rId14"/>
            </p:custDataLst>
          </p:nvPr>
        </p:nvSpPr>
        <p:spPr>
          <a:xfrm>
            <a:off x="944245" y="2157095"/>
            <a:ext cx="433705" cy="583565"/>
          </a:xfrm>
          <a:prstGeom prst="rect">
            <a:avLst/>
          </a:prstGeom>
          <a:noFill/>
        </p:spPr>
        <p:txBody>
          <a:bodyPr wrap="none" rtlCol="0">
            <a:normAutofit fontScale="90000"/>
          </a:bodyPr>
          <a:lstStyle/>
          <a:p>
            <a:r>
              <a:rPr lang="en-US" altLang="zh-CN" sz="3200" b="1">
                <a:solidFill>
                  <a:srgbClr val="FFFFFF"/>
                </a:solidFill>
                <a:latin typeface="微软雅黑" panose="020B0503020204020204" charset="-122"/>
                <a:ea typeface="微软雅黑" panose="020B0503020204020204" charset="-122"/>
              </a:rPr>
              <a:t>1</a:t>
            </a:r>
            <a:endParaRPr lang="en-US" altLang="zh-CN" sz="3200" b="1">
              <a:solidFill>
                <a:srgbClr val="FFFFFF"/>
              </a:solidFill>
              <a:latin typeface="微软雅黑" panose="020B0503020204020204" charset="-122"/>
              <a:ea typeface="微软雅黑" panose="020B0503020204020204" charset="-122"/>
            </a:endParaRPr>
          </a:p>
        </p:txBody>
      </p:sp>
      <p:sp>
        <p:nvSpPr>
          <p:cNvPr id="30" name="文本框 29"/>
          <p:cNvSpPr txBox="1"/>
          <p:nvPr>
            <p:custDataLst>
              <p:tags r:id="rId15"/>
            </p:custDataLst>
          </p:nvPr>
        </p:nvSpPr>
        <p:spPr>
          <a:xfrm>
            <a:off x="944245" y="4775200"/>
            <a:ext cx="433705" cy="583565"/>
          </a:xfrm>
          <a:prstGeom prst="rect">
            <a:avLst/>
          </a:prstGeom>
          <a:noFill/>
        </p:spPr>
        <p:txBody>
          <a:bodyPr wrap="none" rtlCol="0">
            <a:normAutofit fontScale="90000"/>
          </a:bodyPr>
          <a:lstStyle/>
          <a:p>
            <a:r>
              <a:rPr lang="en-US" altLang="zh-CN" sz="3200" b="1">
                <a:solidFill>
                  <a:srgbClr val="FFFFFF"/>
                </a:solidFill>
                <a:latin typeface="微软雅黑" panose="020B0503020204020204" charset="-122"/>
                <a:ea typeface="微软雅黑" panose="020B0503020204020204" charset="-122"/>
              </a:rPr>
              <a:t>4</a:t>
            </a:r>
            <a:endParaRPr lang="en-US" altLang="zh-CN" sz="3200" b="1">
              <a:solidFill>
                <a:srgbClr val="FFFFFF"/>
              </a:solidFill>
              <a:latin typeface="微软雅黑" panose="020B0503020204020204" charset="-122"/>
              <a:ea typeface="微软雅黑" panose="020B0503020204020204" charset="-122"/>
            </a:endParaRPr>
          </a:p>
        </p:txBody>
      </p:sp>
      <p:sp>
        <p:nvSpPr>
          <p:cNvPr id="47" name="文本框 46"/>
          <p:cNvSpPr txBox="1"/>
          <p:nvPr>
            <p:custDataLst>
              <p:tags r:id="rId16"/>
            </p:custDataLst>
          </p:nvPr>
        </p:nvSpPr>
        <p:spPr>
          <a:xfrm>
            <a:off x="944880" y="5647690"/>
            <a:ext cx="433705" cy="583565"/>
          </a:xfrm>
          <a:prstGeom prst="rect">
            <a:avLst/>
          </a:prstGeom>
          <a:noFill/>
        </p:spPr>
        <p:txBody>
          <a:bodyPr wrap="none" rtlCol="0">
            <a:normAutofit fontScale="90000"/>
          </a:bodyPr>
          <a:lstStyle/>
          <a:p>
            <a:r>
              <a:rPr lang="en-US" altLang="zh-CN" sz="3200" b="1">
                <a:solidFill>
                  <a:srgbClr val="FFFFFF"/>
                </a:solidFill>
                <a:latin typeface="微软雅黑" panose="020B0503020204020204" charset="-122"/>
                <a:ea typeface="微软雅黑" panose="020B0503020204020204" charset="-122"/>
              </a:rPr>
              <a:t>5</a:t>
            </a:r>
            <a:endParaRPr lang="en-US" altLang="zh-CN" sz="3200" b="1">
              <a:solidFill>
                <a:srgbClr val="FFFFFF"/>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3">
                                            <p:txEl>
                                              <p:charRg st="0" end="51"/>
                                            </p:txEl>
                                          </p:spTgt>
                                        </p:tgtEl>
                                        <p:attrNameLst>
                                          <p:attrName>style.visibility</p:attrName>
                                        </p:attrNameLst>
                                      </p:cBhvr>
                                      <p:to>
                                        <p:strVal val="visible"/>
                                      </p:to>
                                    </p:set>
                                    <p:anim calcmode="discrete" valueType="clr">
                                      <p:cBhvr override="childStyle">
                                        <p:cTn id="7" dur="80"/>
                                        <p:tgtEl>
                                          <p:spTgt spid="3">
                                            <p:txEl>
                                              <p:charRg st="0" end="5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charRg st="0" end="51"/>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charRg st="0" end="5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nvSpPr>
        <p:spPr>
          <a:xfrm>
            <a:off x="697865" y="1123950"/>
            <a:ext cx="10972800" cy="547370"/>
          </a:xfrm>
          <a:prstGeom prst="rect">
            <a:avLst/>
          </a:prstGeom>
        </p:spPr>
        <p:txBody>
          <a:bodyPr vert="horz" wrap="square" lIns="0" tIns="60960" rIns="0" bIns="0" numCol="1" rtlCol="0" anchor="b" anchorCtr="0" compatLnSpc="1">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rPr>
              <a:t>（三）舒适性</a:t>
            </a:r>
            <a:endParaRPr kumimoji="0" lang="zh-CN" altLang="en-US" sz="24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endParaRPr>
          </a:p>
        </p:txBody>
      </p:sp>
      <p:sp>
        <p:nvSpPr>
          <p:cNvPr id="2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一、医院环境的要求</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内容占位符 2"/>
          <p:cNvSpPr>
            <a:spLocks noGrp="1"/>
          </p:cNvSpPr>
          <p:nvPr>
            <p:ph idx="4294967295"/>
          </p:nvPr>
        </p:nvSpPr>
        <p:spPr>
          <a:xfrm>
            <a:off x="652145" y="1916430"/>
            <a:ext cx="11111865" cy="1590675"/>
          </a:xfrm>
        </p:spPr>
        <p:txBody>
          <a:bodyPr vert="horz" wrap="square" lIns="121920" tIns="60960" rIns="121920" bIns="60960" numCol="1" anchor="t" anchorCtr="0" compatLnSpc="1">
            <a:noAutofit/>
          </a:bodyPr>
          <a:p>
            <a:pPr marL="0" marR="0" lvl="0" indent="0" algn="just" defTabSz="914400" rtl="0" eaLnBrk="0" fontAlgn="base" hangingPunct="0">
              <a:lnSpc>
                <a:spcPct val="150000"/>
              </a:lnSpc>
              <a:spcBef>
                <a:spcPts val="0"/>
              </a:spcBef>
              <a:spcAft>
                <a:spcPts val="0"/>
              </a:spcAft>
              <a:buClr>
                <a:srgbClr val="0BD0D9"/>
              </a:buClr>
              <a:buSzPct val="95000"/>
              <a:buFont typeface="Wingdings 2" panose="05020102010507070707" pitchFamily="18" charset="2"/>
              <a:buNone/>
              <a:defRPr/>
            </a:pP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首先要满足患者安全的需要。医院的建筑、布局应符合相关标准，安全设施齐全、完好，避免患者发生损伤。医院的工作人员须热情耐心地对待患者，建立和睦的医患关系，以增加其心理安全感。同时，应建立院内感染监控系统，建立健全相关制度并严格执行，避免发生院内感染。</a:t>
            </a:r>
            <a:endPar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6" name="标题 1"/>
          <p:cNvSpPr>
            <a:spLocks noGrp="1"/>
          </p:cNvSpPr>
          <p:nvPr/>
        </p:nvSpPr>
        <p:spPr>
          <a:xfrm>
            <a:off x="745490" y="3752215"/>
            <a:ext cx="10972800" cy="547370"/>
          </a:xfrm>
          <a:prstGeom prst="rect">
            <a:avLst/>
          </a:prstGeom>
        </p:spPr>
        <p:txBody>
          <a:bodyPr vert="horz" wrap="square" lIns="0" tIns="60960" rIns="0" bIns="0" numCol="1" rtlCol="0" anchor="b" anchorCtr="0" compatLnSpc="1">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rPr>
              <a:t>（四）安静性</a:t>
            </a:r>
            <a:endParaRPr kumimoji="0" lang="zh-CN" altLang="en-US" sz="24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endParaRPr>
          </a:p>
        </p:txBody>
      </p:sp>
      <p:sp>
        <p:nvSpPr>
          <p:cNvPr id="7" name="内容占位符 2"/>
          <p:cNvSpPr>
            <a:spLocks noGrp="1"/>
          </p:cNvSpPr>
          <p:nvPr/>
        </p:nvSpPr>
        <p:spPr>
          <a:xfrm>
            <a:off x="699770" y="4652645"/>
            <a:ext cx="11111865" cy="1590675"/>
          </a:xfrm>
          <a:prstGeom prst="rect">
            <a:avLst/>
          </a:prstGeom>
        </p:spPr>
        <p:txBody>
          <a:bodyPr vert="horz" wrap="square" lIns="121920" tIns="60960" rIns="121920" bIns="6096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0" fontAlgn="base" hangingPunct="0">
              <a:lnSpc>
                <a:spcPct val="150000"/>
              </a:lnSpc>
              <a:spcBef>
                <a:spcPts val="0"/>
              </a:spcBef>
              <a:spcAft>
                <a:spcPts val="0"/>
              </a:spcAft>
              <a:buClr>
                <a:srgbClr val="0BD0D9"/>
              </a:buClr>
              <a:buSzPct val="95000"/>
              <a:buFont typeface="Wingdings 2" panose="05020102010507070707" pitchFamily="18" charset="2"/>
              <a:buNone/>
              <a:defRPr/>
            </a:pP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医院的环境要安静，以利于患者的休息，使其尽快康复。医护人员要自觉遵守工作制度，尽量减少噪声的产生，给患者提供安静的环境。</a:t>
            </a:r>
            <a:endPar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3">
                                            <p:txEl>
                                              <p:charRg st="0" end="51"/>
                                            </p:txEl>
                                          </p:spTgt>
                                        </p:tgtEl>
                                        <p:attrNameLst>
                                          <p:attrName>style.visibility</p:attrName>
                                        </p:attrNameLst>
                                      </p:cBhvr>
                                      <p:to>
                                        <p:strVal val="visible"/>
                                      </p:to>
                                    </p:set>
                                    <p:anim calcmode="discrete" valueType="clr">
                                      <p:cBhvr override="childStyle">
                                        <p:cTn id="7" dur="80"/>
                                        <p:tgtEl>
                                          <p:spTgt spid="3">
                                            <p:txEl>
                                              <p:charRg st="0" end="5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charRg st="0" end="51"/>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charRg st="0" end="51"/>
                                            </p:txEl>
                                          </p:spTgt>
                                        </p:tgtEl>
                                        <p:attrNameLst>
                                          <p:attrName>fill.type</p:attrName>
                                        </p:attrNameLst>
                                      </p:cBhvr>
                                      <p:to>
                                        <p:strVal val="solid"/>
                                      </p:to>
                                    </p:set>
                                  </p:childTnLst>
                                </p:cTn>
                              </p:par>
                            </p:childTnLst>
                          </p:cTn>
                        </p:par>
                        <p:par>
                          <p:cTn id="10" fill="hold">
                            <p:stCondLst>
                              <p:cond delay="500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7">
                                            <p:txEl>
                                              <p:charRg st="0" end="51"/>
                                            </p:txEl>
                                          </p:spTgt>
                                        </p:tgtEl>
                                        <p:attrNameLst>
                                          <p:attrName>style.visibility</p:attrName>
                                        </p:attrNameLst>
                                      </p:cBhvr>
                                      <p:to>
                                        <p:strVal val="visible"/>
                                      </p:to>
                                    </p:set>
                                    <p:anim calcmode="discrete" valueType="clr">
                                      <p:cBhvr override="childStyle">
                                        <p:cTn id="13" dur="80"/>
                                        <p:tgtEl>
                                          <p:spTgt spid="7">
                                            <p:txEl>
                                              <p:charRg st="0" end="5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7">
                                            <p:txEl>
                                              <p:charRg st="0" end="51"/>
                                            </p:txEl>
                                          </p:spTgt>
                                        </p:tgtEl>
                                        <p:attrNameLst>
                                          <p:attrName>fillcolor</p:attrName>
                                        </p:attrNameLst>
                                      </p:cBhvr>
                                      <p:tavLst>
                                        <p:tav tm="0">
                                          <p:val>
                                            <p:clrVal>
                                              <a:schemeClr val="accent2"/>
                                            </p:clrVal>
                                          </p:val>
                                        </p:tav>
                                        <p:tav tm="50000">
                                          <p:val>
                                            <p:clrVal>
                                              <a:schemeClr val="hlink"/>
                                            </p:clrVal>
                                          </p:val>
                                        </p:tav>
                                      </p:tavLst>
                                    </p:anim>
                                    <p:set>
                                      <p:cBhvr>
                                        <p:cTn id="15" dur="80"/>
                                        <p:tgtEl>
                                          <p:spTgt spid="7">
                                            <p:txEl>
                                              <p:charRg st="0" end="5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内容占位符 1"/>
          <p:cNvSpPr>
            <a:spLocks noGrp="1"/>
          </p:cNvSpPr>
          <p:nvPr>
            <p:ph idx="4294967295"/>
          </p:nvPr>
        </p:nvSpPr>
        <p:spPr>
          <a:xfrm>
            <a:off x="551180" y="1390015"/>
            <a:ext cx="6386195" cy="721995"/>
          </a:xfrm>
        </p:spPr>
        <p:txBody>
          <a:bodyPr vert="horz" wrap="square" lIns="121920" tIns="60960" rIns="121920" bIns="60960" anchor="t" anchorCtr="0">
            <a:normAutofit/>
          </a:bodyPr>
          <a:p>
            <a:pPr marL="0" indent="0">
              <a:lnSpc>
                <a:spcPct val="150000"/>
              </a:lnSpc>
              <a:buSzPct val="95000"/>
              <a:buNone/>
            </a:pPr>
            <a:r>
              <a:rPr lang="zh-CN" altLang="en-US" sz="2000" dirty="0">
                <a:latin typeface="微软雅黑" panose="020B0503020204020204" charset="-122"/>
                <a:ea typeface="微软雅黑" panose="020B0503020204020204" charset="-122"/>
                <a:cs typeface="+mn-cs"/>
              </a:rPr>
              <a:t>良好的医院环境应具备的要求：</a:t>
            </a:r>
            <a:endParaRPr lang="zh-CN" altLang="en-US" sz="2000" dirty="0">
              <a:latin typeface="微软雅黑" panose="020B0503020204020204" charset="-122"/>
              <a:ea typeface="微软雅黑" panose="020B0503020204020204" charset="-122"/>
              <a:cs typeface="+mn-cs"/>
            </a:endParaRPr>
          </a:p>
        </p:txBody>
      </p:sp>
      <p:sp>
        <p:nvSpPr>
          <p:cNvPr id="23" name="Title 6"/>
          <p:cNvSpPr txBox="1"/>
          <p:nvPr>
            <p:custDataLst>
              <p:tags r:id="rId1"/>
            </p:custDataLst>
          </p:nvPr>
        </p:nvSpPr>
        <p:spPr>
          <a:xfrm>
            <a:off x="231407" y="87859"/>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二、医院环境的调控与管理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4" name="组合 3"/>
          <p:cNvGrpSpPr/>
          <p:nvPr>
            <p:custDataLst>
              <p:tags r:id="rId2"/>
            </p:custDataLst>
          </p:nvPr>
        </p:nvGrpSpPr>
        <p:grpSpPr>
          <a:xfrm>
            <a:off x="1091946" y="2912352"/>
            <a:ext cx="2183191" cy="2453091"/>
            <a:chOff x="2081348" y="2120759"/>
            <a:chExt cx="2361112" cy="2653012"/>
          </a:xfrm>
        </p:grpSpPr>
        <p:sp>
          <p:nvSpPr>
            <p:cNvPr id="2" name="椭圆 1"/>
            <p:cNvSpPr/>
            <p:nvPr>
              <p:custDataLst>
                <p:tags r:id="rId3"/>
              </p:custDataLst>
            </p:nvPr>
          </p:nvSpPr>
          <p:spPr>
            <a:xfrm>
              <a:off x="2081348" y="2120759"/>
              <a:ext cx="2361112" cy="2361112"/>
            </a:xfrm>
            <a:prstGeom prst="ellipse">
              <a:avLst/>
            </a:prstGeom>
            <a:noFill/>
            <a:ln>
              <a:solidFill>
                <a:srgbClr val="2CBEBB"/>
              </a:solidFill>
            </a:ln>
          </p:spPr>
          <p:style>
            <a:lnRef idx="2">
              <a:srgbClr val="2CBEBB">
                <a:shade val="50000"/>
              </a:srgbClr>
            </a:lnRef>
            <a:fillRef idx="1">
              <a:srgbClr val="2CBEBB"/>
            </a:fillRef>
            <a:effectRef idx="0">
              <a:srgbClr val="2CBEBB"/>
            </a:effectRef>
            <a:fontRef idx="minor">
              <a:sysClr val="window" lastClr="FFFFFF"/>
            </a:fontRef>
          </p:style>
          <p:txBody>
            <a:bodyPr rtlCol="0" anchor="ctr">
              <a:normAutofit/>
            </a:bodyPr>
            <a:p>
              <a:pPr algn="ctr">
                <a:lnSpc>
                  <a:spcPct val="120000"/>
                </a:lnSpc>
              </a:pPr>
              <a:r>
                <a:rPr lang="zh-CN" altLang="en-US" sz="2000" dirty="0">
                  <a:solidFill>
                    <a:srgbClr val="5F5F5F"/>
                  </a:solidFill>
                  <a:latin typeface="微软雅黑" panose="020B0503020204020204" charset="-122"/>
                  <a:ea typeface="微软雅黑" panose="020B0503020204020204" charset="-122"/>
                  <a:sym typeface="Arial" panose="020B0604020202020204" pitchFamily="34" charset="0"/>
                </a:rPr>
                <a:t>安全</a:t>
              </a:r>
              <a:endParaRPr lang="zh-CN" altLang="en-US" sz="2000" dirty="0">
                <a:solidFill>
                  <a:srgbClr val="5F5F5F"/>
                </a:solidFill>
                <a:latin typeface="微软雅黑" panose="020B0503020204020204" charset="-122"/>
                <a:ea typeface="微软雅黑" panose="020B0503020204020204" charset="-122"/>
                <a:sym typeface="Arial" panose="020B0604020202020204" pitchFamily="34" charset="0"/>
              </a:endParaRPr>
            </a:p>
          </p:txBody>
        </p:sp>
        <p:sp>
          <p:nvSpPr>
            <p:cNvPr id="5" name="椭圆 4"/>
            <p:cNvSpPr/>
            <p:nvPr>
              <p:custDataLst>
                <p:tags r:id="rId4"/>
              </p:custDataLst>
            </p:nvPr>
          </p:nvSpPr>
          <p:spPr>
            <a:xfrm>
              <a:off x="3426082" y="4002474"/>
              <a:ext cx="771295" cy="771297"/>
            </a:xfrm>
            <a:prstGeom prst="ellipse">
              <a:avLst/>
            </a:prstGeom>
            <a:solidFill>
              <a:srgbClr val="2CBEBB"/>
            </a:solidFill>
            <a:ln w="38100">
              <a:solidFill>
                <a:sysClr val="window" lastClr="FFFFFF"/>
              </a:solidFill>
            </a:ln>
          </p:spPr>
          <p:style>
            <a:lnRef idx="2">
              <a:srgbClr val="2CBEBB">
                <a:shade val="50000"/>
              </a:srgbClr>
            </a:lnRef>
            <a:fillRef idx="1">
              <a:srgbClr val="2CBEBB"/>
            </a:fillRef>
            <a:effectRef idx="0">
              <a:srgbClr val="2CBEBB"/>
            </a:effectRef>
            <a:fontRef idx="minor">
              <a:sysClr val="window" lastClr="FFFFFF"/>
            </a:fontRef>
          </p:style>
          <p:txBody>
            <a:bodyPr rtlCol="0" anchor="ctr">
              <a:normAutofit fontScale="92500" lnSpcReduction="20000"/>
            </a:bodyPr>
            <a:p>
              <a:pPr algn="ctr"/>
              <a:r>
                <a:rPr lang="en-US" altLang="zh-CN" sz="3200" b="1" dirty="0">
                  <a:solidFill>
                    <a:sysClr val="window" lastClr="FFFFFF"/>
                  </a:solidFill>
                  <a:sym typeface="Arial" panose="020B0604020202020204" pitchFamily="34" charset="0"/>
                </a:rPr>
                <a:t>1</a:t>
              </a:r>
              <a:endParaRPr lang="zh-CN" altLang="en-US" sz="3200" b="1" dirty="0">
                <a:solidFill>
                  <a:sysClr val="window" lastClr="FFFFFF"/>
                </a:solidFill>
                <a:sym typeface="Arial" panose="020B0604020202020204" pitchFamily="34" charset="0"/>
              </a:endParaRPr>
            </a:p>
          </p:txBody>
        </p:sp>
      </p:grpSp>
      <p:grpSp>
        <p:nvGrpSpPr>
          <p:cNvPr id="6" name="组合 5"/>
          <p:cNvGrpSpPr/>
          <p:nvPr>
            <p:custDataLst>
              <p:tags r:id="rId5"/>
            </p:custDataLst>
          </p:nvPr>
        </p:nvGrpSpPr>
        <p:grpSpPr>
          <a:xfrm>
            <a:off x="3547428" y="2912352"/>
            <a:ext cx="2183191" cy="2453091"/>
            <a:chOff x="2081348" y="2120759"/>
            <a:chExt cx="2361112" cy="2653012"/>
          </a:xfrm>
        </p:grpSpPr>
        <p:sp>
          <p:nvSpPr>
            <p:cNvPr id="24" name="椭圆 23"/>
            <p:cNvSpPr/>
            <p:nvPr>
              <p:custDataLst>
                <p:tags r:id="rId6"/>
              </p:custDataLst>
            </p:nvPr>
          </p:nvSpPr>
          <p:spPr>
            <a:xfrm>
              <a:off x="2081348" y="2120759"/>
              <a:ext cx="2361112" cy="2361112"/>
            </a:xfrm>
            <a:prstGeom prst="ellipse">
              <a:avLst/>
            </a:prstGeom>
            <a:noFill/>
            <a:ln>
              <a:solidFill>
                <a:srgbClr val="2CBEBB"/>
              </a:solidFill>
            </a:ln>
          </p:spPr>
          <p:style>
            <a:lnRef idx="2">
              <a:srgbClr val="2CBEBB">
                <a:shade val="50000"/>
              </a:srgbClr>
            </a:lnRef>
            <a:fillRef idx="1">
              <a:srgbClr val="2CBEBB"/>
            </a:fillRef>
            <a:effectRef idx="0">
              <a:srgbClr val="2CBEBB"/>
            </a:effectRef>
            <a:fontRef idx="minor">
              <a:sysClr val="window" lastClr="FFFFFF"/>
            </a:fontRef>
          </p:style>
          <p:txBody>
            <a:bodyPr rtlCol="0" anchor="ctr">
              <a:normAutofit/>
            </a:bodyPr>
            <a:p>
              <a:pPr algn="ctr">
                <a:lnSpc>
                  <a:spcPct val="120000"/>
                </a:lnSpc>
              </a:pPr>
              <a:r>
                <a:rPr lang="zh-CN" altLang="en-US" sz="2000" dirty="0">
                  <a:solidFill>
                    <a:srgbClr val="5F5F5F"/>
                  </a:solidFill>
                  <a:latin typeface="微软雅黑" panose="020B0503020204020204" charset="-122"/>
                  <a:ea typeface="微软雅黑" panose="020B0503020204020204" charset="-122"/>
                  <a:sym typeface="Arial" panose="020B0604020202020204" pitchFamily="34" charset="0"/>
                </a:rPr>
                <a:t>整洁</a:t>
              </a:r>
              <a:endParaRPr lang="zh-CN" altLang="en-US" sz="2000" dirty="0">
                <a:solidFill>
                  <a:srgbClr val="5F5F5F"/>
                </a:solidFill>
                <a:latin typeface="微软雅黑" panose="020B0503020204020204" charset="-122"/>
                <a:ea typeface="微软雅黑" panose="020B0503020204020204" charset="-122"/>
                <a:sym typeface="Arial" panose="020B0604020202020204" pitchFamily="34" charset="0"/>
              </a:endParaRPr>
            </a:p>
          </p:txBody>
        </p:sp>
        <p:sp>
          <p:nvSpPr>
            <p:cNvPr id="25" name="椭圆 24"/>
            <p:cNvSpPr/>
            <p:nvPr>
              <p:custDataLst>
                <p:tags r:id="rId7"/>
              </p:custDataLst>
            </p:nvPr>
          </p:nvSpPr>
          <p:spPr>
            <a:xfrm>
              <a:off x="3426082" y="4002474"/>
              <a:ext cx="771295" cy="771297"/>
            </a:xfrm>
            <a:prstGeom prst="ellipse">
              <a:avLst/>
            </a:prstGeom>
            <a:solidFill>
              <a:srgbClr val="2CBEBB"/>
            </a:solidFill>
            <a:ln w="38100">
              <a:solidFill>
                <a:sysClr val="window" lastClr="FFFFFF"/>
              </a:solidFill>
            </a:ln>
          </p:spPr>
          <p:style>
            <a:lnRef idx="2">
              <a:srgbClr val="2CBEBB">
                <a:shade val="50000"/>
              </a:srgbClr>
            </a:lnRef>
            <a:fillRef idx="1">
              <a:srgbClr val="2CBEBB"/>
            </a:fillRef>
            <a:effectRef idx="0">
              <a:srgbClr val="2CBEBB"/>
            </a:effectRef>
            <a:fontRef idx="minor">
              <a:sysClr val="window" lastClr="FFFFFF"/>
            </a:fontRef>
          </p:style>
          <p:txBody>
            <a:bodyPr rtlCol="0" anchor="ctr">
              <a:normAutofit fontScale="92500" lnSpcReduction="20000"/>
            </a:bodyPr>
            <a:p>
              <a:pPr algn="ctr"/>
              <a:r>
                <a:rPr lang="en-US" altLang="zh-CN" sz="3200" b="1" dirty="0">
                  <a:solidFill>
                    <a:sysClr val="window" lastClr="FFFFFF"/>
                  </a:solidFill>
                  <a:sym typeface="Arial" panose="020B0604020202020204" pitchFamily="34" charset="0"/>
                </a:rPr>
                <a:t>2</a:t>
              </a:r>
              <a:endParaRPr lang="zh-CN" altLang="en-US" sz="3200" b="1" dirty="0">
                <a:solidFill>
                  <a:sysClr val="window" lastClr="FFFFFF"/>
                </a:solidFill>
                <a:sym typeface="Arial" panose="020B0604020202020204" pitchFamily="34" charset="0"/>
              </a:endParaRPr>
            </a:p>
          </p:txBody>
        </p:sp>
      </p:grpSp>
      <p:grpSp>
        <p:nvGrpSpPr>
          <p:cNvPr id="26" name="组合 25"/>
          <p:cNvGrpSpPr/>
          <p:nvPr>
            <p:custDataLst>
              <p:tags r:id="rId8"/>
            </p:custDataLst>
          </p:nvPr>
        </p:nvGrpSpPr>
        <p:grpSpPr>
          <a:xfrm>
            <a:off x="6002910" y="2912352"/>
            <a:ext cx="2183191" cy="2453091"/>
            <a:chOff x="2081348" y="2120759"/>
            <a:chExt cx="2361112" cy="2653012"/>
          </a:xfrm>
        </p:grpSpPr>
        <p:sp>
          <p:nvSpPr>
            <p:cNvPr id="27" name="椭圆 26"/>
            <p:cNvSpPr/>
            <p:nvPr>
              <p:custDataLst>
                <p:tags r:id="rId9"/>
              </p:custDataLst>
            </p:nvPr>
          </p:nvSpPr>
          <p:spPr>
            <a:xfrm>
              <a:off x="2081348" y="2120759"/>
              <a:ext cx="2361112" cy="2361112"/>
            </a:xfrm>
            <a:prstGeom prst="ellipse">
              <a:avLst/>
            </a:prstGeom>
            <a:noFill/>
            <a:ln>
              <a:solidFill>
                <a:srgbClr val="2CBEBB"/>
              </a:solidFill>
            </a:ln>
          </p:spPr>
          <p:style>
            <a:lnRef idx="2">
              <a:srgbClr val="2CBEBB">
                <a:shade val="50000"/>
              </a:srgbClr>
            </a:lnRef>
            <a:fillRef idx="1">
              <a:srgbClr val="2CBEBB"/>
            </a:fillRef>
            <a:effectRef idx="0">
              <a:srgbClr val="2CBEBB"/>
            </a:effectRef>
            <a:fontRef idx="minor">
              <a:sysClr val="window" lastClr="FFFFFF"/>
            </a:fontRef>
          </p:style>
          <p:txBody>
            <a:bodyPr rtlCol="0" anchor="ctr">
              <a:normAutofit/>
            </a:bodyPr>
            <a:p>
              <a:pPr algn="ctr">
                <a:lnSpc>
                  <a:spcPct val="120000"/>
                </a:lnSpc>
              </a:pPr>
              <a:r>
                <a:rPr lang="zh-CN" altLang="en-US" sz="2000" dirty="0">
                  <a:solidFill>
                    <a:srgbClr val="5F5F5F"/>
                  </a:solidFill>
                  <a:latin typeface="微软雅黑" panose="020B0503020204020204" charset="-122"/>
                  <a:ea typeface="微软雅黑" panose="020B0503020204020204" charset="-122"/>
                  <a:sym typeface="Arial" panose="020B0604020202020204" pitchFamily="34" charset="0"/>
                </a:rPr>
                <a:t>舒适</a:t>
              </a:r>
              <a:endParaRPr lang="zh-CN" altLang="en-US" sz="2000" dirty="0">
                <a:solidFill>
                  <a:srgbClr val="5F5F5F"/>
                </a:solidFill>
                <a:latin typeface="微软雅黑" panose="020B0503020204020204" charset="-122"/>
                <a:ea typeface="微软雅黑" panose="020B0503020204020204" charset="-122"/>
                <a:sym typeface="Arial" panose="020B0604020202020204" pitchFamily="34" charset="0"/>
              </a:endParaRPr>
            </a:p>
          </p:txBody>
        </p:sp>
        <p:sp>
          <p:nvSpPr>
            <p:cNvPr id="28" name="椭圆 27"/>
            <p:cNvSpPr/>
            <p:nvPr>
              <p:custDataLst>
                <p:tags r:id="rId10"/>
              </p:custDataLst>
            </p:nvPr>
          </p:nvSpPr>
          <p:spPr>
            <a:xfrm>
              <a:off x="3426082" y="4002474"/>
              <a:ext cx="771295" cy="771297"/>
            </a:xfrm>
            <a:prstGeom prst="ellipse">
              <a:avLst/>
            </a:prstGeom>
            <a:solidFill>
              <a:srgbClr val="2CBEBB"/>
            </a:solidFill>
            <a:ln w="38100">
              <a:solidFill>
                <a:sysClr val="window" lastClr="FFFFFF"/>
              </a:solidFill>
            </a:ln>
          </p:spPr>
          <p:style>
            <a:lnRef idx="2">
              <a:srgbClr val="2CBEBB">
                <a:shade val="50000"/>
              </a:srgbClr>
            </a:lnRef>
            <a:fillRef idx="1">
              <a:srgbClr val="2CBEBB"/>
            </a:fillRef>
            <a:effectRef idx="0">
              <a:srgbClr val="2CBEBB"/>
            </a:effectRef>
            <a:fontRef idx="minor">
              <a:sysClr val="window" lastClr="FFFFFF"/>
            </a:fontRef>
          </p:style>
          <p:txBody>
            <a:bodyPr rtlCol="0" anchor="ctr">
              <a:normAutofit fontScale="92500" lnSpcReduction="20000"/>
            </a:bodyPr>
            <a:p>
              <a:pPr algn="ctr"/>
              <a:r>
                <a:rPr lang="en-US" altLang="zh-CN" sz="3200" b="1" dirty="0">
                  <a:solidFill>
                    <a:sysClr val="window" lastClr="FFFFFF"/>
                  </a:solidFill>
                  <a:sym typeface="Arial" panose="020B0604020202020204" pitchFamily="34" charset="0"/>
                </a:rPr>
                <a:t>3</a:t>
              </a:r>
              <a:endParaRPr lang="zh-CN" altLang="en-US" sz="3200" b="1" dirty="0">
                <a:solidFill>
                  <a:sysClr val="window" lastClr="FFFFFF"/>
                </a:solidFill>
                <a:sym typeface="Arial" panose="020B0604020202020204" pitchFamily="34" charset="0"/>
              </a:endParaRPr>
            </a:p>
          </p:txBody>
        </p:sp>
      </p:grpSp>
      <p:grpSp>
        <p:nvGrpSpPr>
          <p:cNvPr id="29" name="组合 28"/>
          <p:cNvGrpSpPr/>
          <p:nvPr>
            <p:custDataLst>
              <p:tags r:id="rId11"/>
            </p:custDataLst>
          </p:nvPr>
        </p:nvGrpSpPr>
        <p:grpSpPr>
          <a:xfrm>
            <a:off x="8458393" y="2912352"/>
            <a:ext cx="2183191" cy="2453091"/>
            <a:chOff x="2081348" y="2120759"/>
            <a:chExt cx="2361112" cy="2653012"/>
          </a:xfrm>
        </p:grpSpPr>
        <p:sp>
          <p:nvSpPr>
            <p:cNvPr id="30" name="椭圆 29"/>
            <p:cNvSpPr/>
            <p:nvPr>
              <p:custDataLst>
                <p:tags r:id="rId12"/>
              </p:custDataLst>
            </p:nvPr>
          </p:nvSpPr>
          <p:spPr>
            <a:xfrm>
              <a:off x="2081348" y="2120759"/>
              <a:ext cx="2361112" cy="2361112"/>
            </a:xfrm>
            <a:prstGeom prst="ellipse">
              <a:avLst/>
            </a:prstGeom>
            <a:noFill/>
            <a:ln>
              <a:solidFill>
                <a:srgbClr val="2CBEBB"/>
              </a:solidFill>
            </a:ln>
          </p:spPr>
          <p:style>
            <a:lnRef idx="2">
              <a:srgbClr val="2CBEBB">
                <a:shade val="50000"/>
              </a:srgbClr>
            </a:lnRef>
            <a:fillRef idx="1">
              <a:srgbClr val="2CBEBB"/>
            </a:fillRef>
            <a:effectRef idx="0">
              <a:srgbClr val="2CBEBB"/>
            </a:effectRef>
            <a:fontRef idx="minor">
              <a:sysClr val="window" lastClr="FFFFFF"/>
            </a:fontRef>
          </p:style>
          <p:txBody>
            <a:bodyPr rtlCol="0" anchor="ctr">
              <a:normAutofit/>
            </a:bodyPr>
            <a:p>
              <a:pPr algn="ctr">
                <a:lnSpc>
                  <a:spcPct val="120000"/>
                </a:lnSpc>
              </a:pPr>
              <a:r>
                <a:rPr lang="zh-CN" altLang="en-US" sz="2000" dirty="0">
                  <a:solidFill>
                    <a:srgbClr val="5F5F5F"/>
                  </a:solidFill>
                  <a:latin typeface="微软雅黑" panose="020B0503020204020204" charset="-122"/>
                  <a:ea typeface="微软雅黑" panose="020B0503020204020204" charset="-122"/>
                  <a:sym typeface="Arial" panose="020B0604020202020204" pitchFamily="34" charset="0"/>
                </a:rPr>
                <a:t>安静</a:t>
              </a:r>
              <a:endParaRPr lang="zh-CN" altLang="en-US" sz="2000" dirty="0">
                <a:solidFill>
                  <a:srgbClr val="5F5F5F"/>
                </a:solidFill>
                <a:latin typeface="微软雅黑" panose="020B0503020204020204" charset="-122"/>
                <a:ea typeface="微软雅黑" panose="020B0503020204020204" charset="-122"/>
                <a:sym typeface="Arial" panose="020B0604020202020204" pitchFamily="34" charset="0"/>
              </a:endParaRPr>
            </a:p>
          </p:txBody>
        </p:sp>
        <p:sp>
          <p:nvSpPr>
            <p:cNvPr id="31" name="椭圆 30"/>
            <p:cNvSpPr/>
            <p:nvPr>
              <p:custDataLst>
                <p:tags r:id="rId13"/>
              </p:custDataLst>
            </p:nvPr>
          </p:nvSpPr>
          <p:spPr>
            <a:xfrm>
              <a:off x="3426082" y="4002474"/>
              <a:ext cx="771295" cy="771297"/>
            </a:xfrm>
            <a:prstGeom prst="ellipse">
              <a:avLst/>
            </a:prstGeom>
            <a:solidFill>
              <a:srgbClr val="2CBEBB"/>
            </a:solidFill>
            <a:ln w="38100">
              <a:solidFill>
                <a:sysClr val="window" lastClr="FFFFFF"/>
              </a:solidFill>
            </a:ln>
          </p:spPr>
          <p:style>
            <a:lnRef idx="2">
              <a:srgbClr val="2CBEBB">
                <a:shade val="50000"/>
              </a:srgbClr>
            </a:lnRef>
            <a:fillRef idx="1">
              <a:srgbClr val="2CBEBB"/>
            </a:fillRef>
            <a:effectRef idx="0">
              <a:srgbClr val="2CBEBB"/>
            </a:effectRef>
            <a:fontRef idx="minor">
              <a:sysClr val="window" lastClr="FFFFFF"/>
            </a:fontRef>
          </p:style>
          <p:txBody>
            <a:bodyPr rtlCol="0" anchor="ctr">
              <a:normAutofit fontScale="92500" lnSpcReduction="20000"/>
            </a:bodyPr>
            <a:p>
              <a:pPr algn="ctr"/>
              <a:r>
                <a:rPr lang="en-US" altLang="zh-CN" sz="3200" b="1" dirty="0">
                  <a:solidFill>
                    <a:sysClr val="window" lastClr="FFFFFF"/>
                  </a:solidFill>
                  <a:sym typeface="Arial" panose="020B0604020202020204" pitchFamily="34" charset="0"/>
                </a:rPr>
                <a:t>4</a:t>
              </a:r>
              <a:endParaRPr lang="zh-CN" altLang="en-US" sz="3200" b="1" dirty="0">
                <a:solidFill>
                  <a:sysClr val="window" lastClr="FFFFFF"/>
                </a:solidFill>
                <a:sym typeface="Arial" panose="020B0604020202020204" pitchFamily="34" charset="0"/>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nvSpPr>
        <p:spPr>
          <a:xfrm>
            <a:off x="767080" y="836295"/>
            <a:ext cx="10972800" cy="1297305"/>
          </a:xfrm>
          <a:prstGeom prst="rect">
            <a:avLst/>
          </a:prstGeom>
        </p:spPr>
        <p:txBody>
          <a:bodyPr vert="horz" wrap="square" lIns="0" tIns="60960" rIns="0" bIns="0" numCol="1" rtlCol="0" anchor="b" anchorCtr="0" compatLnSpc="1">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marL="0" marR="0" lvl="0" indent="0" algn="just" defTabSz="914400" rtl="0" eaLnBrk="0" fontAlgn="base" latinLnBrk="0" hangingPunct="0">
              <a:lnSpc>
                <a:spcPct val="200000"/>
              </a:lnSpc>
              <a:spcBef>
                <a:spcPct val="0"/>
              </a:spcBef>
              <a:spcAft>
                <a:spcPct val="0"/>
              </a:spcAft>
              <a:buClrTx/>
              <a:buSzTx/>
              <a:buFontTx/>
              <a:buNone/>
              <a:defRPr/>
            </a:pPr>
            <a:r>
              <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rPr>
              <a:t>（一）医院的物理环境</a:t>
            </a:r>
            <a:endPar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endParaRPr>
          </a:p>
          <a:p>
            <a:pPr marL="0" marR="0" lvl="0" indent="0" algn="just" defTabSz="914400" rtl="0" eaLnBrk="0" fontAlgn="base" latinLnBrk="0" hangingPunct="0">
              <a:lnSpc>
                <a:spcPct val="200000"/>
              </a:lnSpc>
              <a:spcBef>
                <a:spcPct val="0"/>
              </a:spcBef>
              <a:spcAft>
                <a:spcPct val="0"/>
              </a:spcAft>
              <a:buClrTx/>
              <a:buSzTx/>
              <a:buFontTx/>
              <a:buNone/>
              <a:defRPr/>
            </a:pPr>
            <a:r>
              <a:rPr kumimoji="0" lang="en-US" altLang="zh-CN"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rPr>
              <a:t> </a:t>
            </a:r>
            <a:r>
              <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rPr>
              <a:t>1. 温度</a:t>
            </a:r>
            <a:endPar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endParaRPr>
          </a:p>
        </p:txBody>
      </p:sp>
      <p:sp>
        <p:nvSpPr>
          <p:cNvPr id="23" name="Title 6"/>
          <p:cNvSpPr txBox="1"/>
          <p:nvPr>
            <p:custDataLst>
              <p:tags r:id="rId1"/>
            </p:custDataLst>
          </p:nvPr>
        </p:nvSpPr>
        <p:spPr>
          <a:xfrm>
            <a:off x="231407" y="87859"/>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二、医院环境的调控与管理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3" name="内容占位符 32"/>
          <p:cNvSpPr>
            <a:spLocks noGrp="1"/>
          </p:cNvSpPr>
          <p:nvPr>
            <p:ph idx="4294967295"/>
          </p:nvPr>
        </p:nvSpPr>
        <p:spPr>
          <a:xfrm>
            <a:off x="636905" y="2276475"/>
            <a:ext cx="10918190" cy="4043045"/>
          </a:xfrm>
        </p:spPr>
        <p:txBody>
          <a:bodyPr vert="horz" wrap="square" lIns="121920" tIns="60960" rIns="121920" bIns="60960" numCol="1" anchor="t" anchorCtr="0" compatLnSpc="1">
            <a:noAutofit/>
          </a:bodyPr>
          <a:p>
            <a:pPr marL="0" marR="0" lvl="0" indent="0" algn="just" defTabSz="914400" rtl="0" eaLnBrk="0" fontAlgn="base" hangingPunct="0">
              <a:lnSpc>
                <a:spcPct val="150000"/>
              </a:lnSpc>
              <a:spcBef>
                <a:spcPts val="0"/>
              </a:spcBef>
              <a:spcAft>
                <a:spcPts val="0"/>
              </a:spcAft>
              <a:buClr>
                <a:srgbClr val="0BD0D9"/>
              </a:buClr>
              <a:buSzPct val="95000"/>
              <a:buFont typeface="Wingdings 2" panose="05020102010507070707" pitchFamily="18" charset="2"/>
              <a:buNone/>
              <a:defRPr/>
            </a:pPr>
            <a:r>
              <a:rPr kumimoji="0" lang="zh-CN" altLang="en-US" sz="2000" b="1" i="0" u="none" strike="noStrike" kern="0" cap="none" spc="0" normalizeH="0" baseline="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rPr>
              <a:t>适宜的病室温度：</a:t>
            </a:r>
            <a:endParaRPr kumimoji="0" lang="zh-CN" altLang="en-US" sz="2000" b="1" i="0" u="none" strike="noStrike" kern="0" cap="none" spc="0" normalizeH="0" baseline="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0" fontAlgn="base" hangingPunct="0">
              <a:lnSpc>
                <a:spcPct val="150000"/>
              </a:lnSpc>
              <a:spcBef>
                <a:spcPts val="0"/>
              </a:spcBef>
              <a:spcAft>
                <a:spcPts val="0"/>
              </a:spcAft>
              <a:buClr>
                <a:srgbClr val="0BD0D9"/>
              </a:buClr>
              <a:buSzPct val="95000"/>
              <a:buFont typeface="Wingdings 2" panose="05020102010507070707" pitchFamily="18" charset="2"/>
              <a:buNone/>
              <a:defRPr/>
            </a:pP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一般为 20～22℃；新生儿室、手术室、老年病室以及检查室、治疗室温度应略高，以 22～24℃为宜。</a:t>
            </a:r>
            <a:endPar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algn="just" defTabSz="914400" rtl="0" eaLnBrk="0" fontAlgn="base" hangingPunct="0">
              <a:lnSpc>
                <a:spcPct val="150000"/>
              </a:lnSpc>
              <a:spcBef>
                <a:spcPts val="0"/>
              </a:spcBef>
              <a:spcAft>
                <a:spcPts val="0"/>
              </a:spcAft>
              <a:buClr>
                <a:srgbClr val="0BD0D9"/>
              </a:buClr>
              <a:buSzPct val="95000"/>
              <a:buFont typeface="Wingdings 2" panose="05020102010507070707" pitchFamily="18" charset="2"/>
              <a:buNone/>
              <a:defRPr/>
            </a:pPr>
            <a:r>
              <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rPr>
              <a:t>不适宜温度的影响：</a:t>
            </a:r>
            <a:endParaRPr kumimoji="0" lang="zh-CN" altLang="en-US" sz="2000" b="1" i="0" u="none" strike="noStrike" kern="0" cap="none" spc="0" normalizeH="0" baseline="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0" fontAlgn="base" hangingPunct="0">
              <a:lnSpc>
                <a:spcPct val="150000"/>
              </a:lnSpc>
              <a:spcBef>
                <a:spcPts val="0"/>
              </a:spcBef>
              <a:spcAft>
                <a:spcPts val="0"/>
              </a:spcAft>
              <a:buClr>
                <a:srgbClr val="0BD0D9"/>
              </a:buClr>
              <a:buSzPct val="95000"/>
              <a:buFont typeface="Wingdings 2" panose="05020102010507070707" pitchFamily="18" charset="2"/>
              <a:buNone/>
              <a:defRPr/>
            </a:pPr>
            <a:r>
              <a:rPr kumimoji="0" lang="zh-CN" altLang="en-US" sz="2000" b="1" i="0" u="none" strike="noStrike" kern="0" cap="none" spc="0" normalizeH="0" baseline="0" noProof="0" dirty="0" smtClean="0">
                <a:ln>
                  <a:noFill/>
                </a:ln>
                <a:solidFill>
                  <a:srgbClr val="0070C0"/>
                </a:solidFill>
                <a:effectLst/>
                <a:uLnTx/>
                <a:uFillTx/>
                <a:latin typeface="微软雅黑" panose="020B0503020204020204" charset="-122"/>
                <a:ea typeface="微软雅黑" panose="020B0503020204020204" charset="-122"/>
                <a:cs typeface="微软雅黑" panose="020B0503020204020204" charset="-122"/>
              </a:rPr>
              <a:t>室温过高</a:t>
            </a:r>
            <a:r>
              <a:rPr kumimoji="0" lang="en-US" altLang="zh-CN" sz="2000" b="1" i="0" u="none" strike="noStrike" kern="0" cap="none" spc="0" normalizeH="0" baseline="0" noProof="0" dirty="0" smtClean="0">
                <a:ln>
                  <a:noFill/>
                </a:ln>
                <a:solidFill>
                  <a:srgbClr val="0070C0"/>
                </a:solidFill>
                <a:effectLst/>
                <a:uLnTx/>
                <a:uFillTx/>
                <a:latin typeface="微软雅黑" panose="020B0503020204020204" charset="-122"/>
                <a:ea typeface="微软雅黑" panose="020B0503020204020204" charset="-122"/>
                <a:cs typeface="微软雅黑" panose="020B0503020204020204" charset="-122"/>
              </a:rPr>
              <a:t> —— </a:t>
            </a: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不利于体热的散发，干扰消化及呼吸功能，使人烦躁，影响体力恢复。</a:t>
            </a:r>
            <a:endPar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0" fontAlgn="base" hangingPunct="0">
              <a:lnSpc>
                <a:spcPct val="150000"/>
              </a:lnSpc>
              <a:spcBef>
                <a:spcPts val="0"/>
              </a:spcBef>
              <a:spcAft>
                <a:spcPts val="0"/>
              </a:spcAft>
              <a:buClr>
                <a:srgbClr val="0BD0D9"/>
              </a:buClr>
              <a:buSzPct val="95000"/>
              <a:buFont typeface="Wingdings 2" panose="05020102010507070707" pitchFamily="18" charset="2"/>
              <a:buNone/>
              <a:defRPr/>
            </a:pPr>
            <a:r>
              <a:rPr kumimoji="0" lang="zh-CN" altLang="en-US" sz="2000" b="1" i="0" u="none" strike="noStrike" kern="0" cap="none" spc="0" normalizeH="0" baseline="0" noProof="0" dirty="0" smtClean="0">
                <a:ln>
                  <a:noFill/>
                </a:ln>
                <a:solidFill>
                  <a:srgbClr val="0070C0"/>
                </a:solidFill>
                <a:effectLst/>
                <a:uLnTx/>
                <a:uFillTx/>
                <a:latin typeface="微软雅黑" panose="020B0503020204020204" charset="-122"/>
                <a:ea typeface="微软雅黑" panose="020B0503020204020204" charset="-122"/>
                <a:cs typeface="微软雅黑" panose="020B0503020204020204" charset="-122"/>
              </a:rPr>
              <a:t>室温过低</a:t>
            </a:r>
            <a:r>
              <a:rPr kumimoji="0" lang="en-US" altLang="zh-CN" sz="2000" b="1" i="0" u="none" strike="noStrike" kern="0" cap="none" spc="0" normalizeH="0" baseline="0" noProof="0" dirty="0" smtClean="0">
                <a:ln>
                  <a:noFill/>
                </a:ln>
                <a:solidFill>
                  <a:srgbClr val="0070C0"/>
                </a:solidFill>
                <a:effectLst/>
                <a:uLnTx/>
                <a:uFillTx/>
                <a:latin typeface="微软雅黑" panose="020B0503020204020204" charset="-122"/>
                <a:ea typeface="微软雅黑" panose="020B0503020204020204" charset="-122"/>
                <a:cs typeface="微软雅黑" panose="020B0503020204020204" charset="-122"/>
              </a:rPr>
              <a:t> —— </a:t>
            </a: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则使人畏缩，缺乏活力，在治疗和护理时，患者容易受凉。</a:t>
            </a:r>
            <a:endPar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0" fontAlgn="base" hangingPunct="0">
              <a:lnSpc>
                <a:spcPct val="150000"/>
              </a:lnSpc>
              <a:spcBef>
                <a:spcPts val="0"/>
              </a:spcBef>
              <a:spcAft>
                <a:spcPts val="0"/>
              </a:spcAft>
              <a:buClr>
                <a:srgbClr val="0BD0D9"/>
              </a:buClr>
              <a:buSzPct val="95000"/>
              <a:buFont typeface="Wingdings 2" panose="05020102010507070707" pitchFamily="18" charset="2"/>
              <a:buNone/>
              <a:defRPr/>
            </a:pPr>
            <a:r>
              <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rPr>
              <a:t>调节方法：</a:t>
            </a:r>
            <a:endPar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0" algn="just" defTabSz="914400" rtl="0" eaLnBrk="0" fontAlgn="base" hangingPunct="0">
              <a:lnSpc>
                <a:spcPct val="150000"/>
              </a:lnSpc>
              <a:spcBef>
                <a:spcPts val="0"/>
              </a:spcBef>
              <a:spcAft>
                <a:spcPts val="0"/>
              </a:spcAft>
              <a:buClr>
                <a:srgbClr val="0BD0D9"/>
              </a:buClr>
              <a:buSzPct val="95000"/>
              <a:buFont typeface="Wingdings 2" panose="05020102010507070707" pitchFamily="18" charset="2"/>
              <a:buNone/>
              <a:defRPr/>
            </a:pPr>
            <a:r>
              <a:rPr lang="zh-CN" altLang="en-US" sz="2000" kern="0"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根据医院的条件采取调节措施。</a:t>
            </a:r>
            <a:endPar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0" fontAlgn="base" hangingPunct="0">
              <a:lnSpc>
                <a:spcPct val="150000"/>
              </a:lnSpc>
              <a:spcBef>
                <a:spcPts val="0"/>
              </a:spcBef>
              <a:spcAft>
                <a:spcPts val="0"/>
              </a:spcAft>
              <a:buClr>
                <a:srgbClr val="0BD0D9"/>
              </a:buClr>
              <a:buSzPct val="95000"/>
              <a:buFont typeface="Wingdings 2" panose="05020102010507070707" pitchFamily="18" charset="2"/>
              <a:buNone/>
              <a:defRPr/>
            </a:pPr>
            <a:endPar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33">
                                            <p:txEl>
                                              <p:charRg st="0" end="51"/>
                                            </p:txEl>
                                          </p:spTgt>
                                        </p:tgtEl>
                                        <p:attrNameLst>
                                          <p:attrName>style.visibility</p:attrName>
                                        </p:attrNameLst>
                                      </p:cBhvr>
                                      <p:to>
                                        <p:strVal val="visible"/>
                                      </p:to>
                                    </p:set>
                                    <p:anim calcmode="discrete" valueType="clr">
                                      <p:cBhvr override="childStyle">
                                        <p:cTn id="7" dur="80"/>
                                        <p:tgtEl>
                                          <p:spTgt spid="33">
                                            <p:txEl>
                                              <p:charRg st="0" end="5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3">
                                            <p:txEl>
                                              <p:charRg st="0" end="51"/>
                                            </p:txEl>
                                          </p:spTgt>
                                        </p:tgtEl>
                                        <p:attrNameLst>
                                          <p:attrName>fillcolor</p:attrName>
                                        </p:attrNameLst>
                                      </p:cBhvr>
                                      <p:tavLst>
                                        <p:tav tm="0">
                                          <p:val>
                                            <p:clrVal>
                                              <a:schemeClr val="accent2"/>
                                            </p:clrVal>
                                          </p:val>
                                        </p:tav>
                                        <p:tav tm="50000">
                                          <p:val>
                                            <p:clrVal>
                                              <a:schemeClr val="hlink"/>
                                            </p:clrVal>
                                          </p:val>
                                        </p:tav>
                                      </p:tavLst>
                                    </p:anim>
                                    <p:set>
                                      <p:cBhvr>
                                        <p:cTn id="9" dur="80"/>
                                        <p:tgtEl>
                                          <p:spTgt spid="33">
                                            <p:txEl>
                                              <p:charRg st="0" end="51"/>
                                            </p:txEl>
                                          </p:spTgt>
                                        </p:tgtEl>
                                        <p:attrNameLst>
                                          <p:attrName>fill.type</p:attrName>
                                        </p:attrNameLst>
                                      </p:cBhvr>
                                      <p:to>
                                        <p:strVal val="solid"/>
                                      </p:to>
                                    </p:set>
                                  </p:childTnLst>
                                </p:cTn>
                              </p:par>
                            </p:childTnLst>
                          </p:cTn>
                        </p:par>
                        <p:par>
                          <p:cTn id="10" fill="hold">
                            <p:stCondLst>
                              <p:cond delay="359"/>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33">
                                            <p:txEl>
                                              <p:charRg st="1" end="1"/>
                                            </p:txEl>
                                          </p:spTgt>
                                        </p:tgtEl>
                                        <p:attrNameLst>
                                          <p:attrName>style.visibility</p:attrName>
                                        </p:attrNameLst>
                                      </p:cBhvr>
                                      <p:to>
                                        <p:strVal val="visible"/>
                                      </p:to>
                                    </p:set>
                                    <p:anim calcmode="discrete" valueType="clr">
                                      <p:cBhvr override="childStyle">
                                        <p:cTn id="13" dur="80"/>
                                        <p:tgtEl>
                                          <p:spTgt spid="33">
                                            <p:txEl>
                                              <p:char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3">
                                            <p:txEl>
                                              <p:char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33">
                                            <p:txEl>
                                              <p:charRg st="1" end="1"/>
                                            </p:txEl>
                                          </p:spTgt>
                                        </p:tgtEl>
                                        <p:attrNameLst>
                                          <p:attrName>fill.type</p:attrName>
                                        </p:attrNameLst>
                                      </p:cBhvr>
                                      <p:to>
                                        <p:strVal val="solid"/>
                                      </p:to>
                                    </p:set>
                                  </p:childTnLst>
                                </p:cTn>
                              </p:par>
                            </p:childTnLst>
                          </p:cTn>
                        </p:par>
                        <p:par>
                          <p:cTn id="16" fill="hold">
                            <p:stCondLst>
                              <p:cond delay="439"/>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33">
                                            <p:txEl>
                                              <p:charRg st="2" end="2"/>
                                            </p:txEl>
                                          </p:spTgt>
                                        </p:tgtEl>
                                        <p:attrNameLst>
                                          <p:attrName>style.visibility</p:attrName>
                                        </p:attrNameLst>
                                      </p:cBhvr>
                                      <p:to>
                                        <p:strVal val="visible"/>
                                      </p:to>
                                    </p:set>
                                    <p:anim calcmode="discrete" valueType="clr">
                                      <p:cBhvr override="childStyle">
                                        <p:cTn id="19" dur="80"/>
                                        <p:tgtEl>
                                          <p:spTgt spid="33">
                                            <p:txEl>
                                              <p:char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3">
                                            <p:txEl>
                                              <p:charRg st="2" end="2"/>
                                            </p:txEl>
                                          </p:spTgt>
                                        </p:tgtEl>
                                        <p:attrNameLst>
                                          <p:attrName>fillcolor</p:attrName>
                                        </p:attrNameLst>
                                      </p:cBhvr>
                                      <p:tavLst>
                                        <p:tav tm="0">
                                          <p:val>
                                            <p:clrVal>
                                              <a:schemeClr val="accent2"/>
                                            </p:clrVal>
                                          </p:val>
                                        </p:tav>
                                        <p:tav tm="50000">
                                          <p:val>
                                            <p:clrVal>
                                              <a:schemeClr val="hlink"/>
                                            </p:clrVal>
                                          </p:val>
                                        </p:tav>
                                      </p:tavLst>
                                    </p:anim>
                                    <p:set>
                                      <p:cBhvr>
                                        <p:cTn id="21" dur="80"/>
                                        <p:tgtEl>
                                          <p:spTgt spid="33">
                                            <p:txEl>
                                              <p:charRg st="2" end="2"/>
                                            </p:txEl>
                                          </p:spTgt>
                                        </p:tgtEl>
                                        <p:attrNameLst>
                                          <p:attrName>fill.type</p:attrName>
                                        </p:attrNameLst>
                                      </p:cBhvr>
                                      <p:to>
                                        <p:strVal val="solid"/>
                                      </p:to>
                                    </p:set>
                                  </p:childTnLst>
                                </p:cTn>
                              </p:par>
                            </p:childTnLst>
                          </p:cTn>
                        </p:par>
                        <p:par>
                          <p:cTn id="22" fill="hold">
                            <p:stCondLst>
                              <p:cond delay="519"/>
                            </p:stCondLst>
                            <p:childTnLst>
                              <p:par>
                                <p:cTn id="23" presetID="27" presetClass="entr" presetSubtype="0" fill="hold" nodeType="afterEffect">
                                  <p:stCondLst>
                                    <p:cond delay="0"/>
                                  </p:stCondLst>
                                  <p:iterate type="lt">
                                    <p:tmPct val="50000"/>
                                  </p:iterate>
                                  <p:childTnLst>
                                    <p:set>
                                      <p:cBhvr>
                                        <p:cTn id="24" dur="1" fill="hold">
                                          <p:stCondLst>
                                            <p:cond delay="0"/>
                                          </p:stCondLst>
                                        </p:cTn>
                                        <p:tgtEl>
                                          <p:spTgt spid="33">
                                            <p:txEl>
                                              <p:charRg st="2" end="2"/>
                                            </p:txEl>
                                          </p:spTgt>
                                        </p:tgtEl>
                                        <p:attrNameLst>
                                          <p:attrName>style.visibility</p:attrName>
                                        </p:attrNameLst>
                                      </p:cBhvr>
                                      <p:to>
                                        <p:strVal val="visible"/>
                                      </p:to>
                                    </p:set>
                                    <p:anim calcmode="discrete" valueType="clr">
                                      <p:cBhvr override="childStyle">
                                        <p:cTn id="25" dur="80"/>
                                        <p:tgtEl>
                                          <p:spTgt spid="33">
                                            <p:txEl>
                                              <p:char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33">
                                            <p:txEl>
                                              <p:charRg st="2" end="2"/>
                                            </p:txEl>
                                          </p:spTgt>
                                        </p:tgtEl>
                                        <p:attrNameLst>
                                          <p:attrName>fillcolor</p:attrName>
                                        </p:attrNameLst>
                                      </p:cBhvr>
                                      <p:tavLst>
                                        <p:tav tm="0">
                                          <p:val>
                                            <p:clrVal>
                                              <a:schemeClr val="accent2"/>
                                            </p:clrVal>
                                          </p:val>
                                        </p:tav>
                                        <p:tav tm="50000">
                                          <p:val>
                                            <p:clrVal>
                                              <a:schemeClr val="hlink"/>
                                            </p:clrVal>
                                          </p:val>
                                        </p:tav>
                                      </p:tavLst>
                                    </p:anim>
                                    <p:set>
                                      <p:cBhvr>
                                        <p:cTn id="27" dur="80"/>
                                        <p:tgtEl>
                                          <p:spTgt spid="33">
                                            <p:txEl>
                                              <p:charRg st="2" end="2"/>
                                            </p:txEl>
                                          </p:spTgt>
                                        </p:tgtEl>
                                        <p:attrNameLst>
                                          <p:attrName>fill.type</p:attrName>
                                        </p:attrNameLst>
                                      </p:cBhvr>
                                      <p:to>
                                        <p:strVal val="solid"/>
                                      </p:to>
                                    </p:set>
                                  </p:childTnLst>
                                </p:cTn>
                              </p:par>
                            </p:childTnLst>
                          </p:cTn>
                        </p:par>
                        <p:par>
                          <p:cTn id="28" fill="hold">
                            <p:stCondLst>
                              <p:cond delay="599"/>
                            </p:stCondLst>
                            <p:childTnLst>
                              <p:par>
                                <p:cTn id="29" presetID="27" presetClass="entr" presetSubtype="0" fill="hold" nodeType="afterEffect">
                                  <p:stCondLst>
                                    <p:cond delay="0"/>
                                  </p:stCondLst>
                                  <p:iterate type="lt">
                                    <p:tmPct val="50000"/>
                                  </p:iterate>
                                  <p:childTnLst>
                                    <p:set>
                                      <p:cBhvr>
                                        <p:cTn id="30" dur="1" fill="hold">
                                          <p:stCondLst>
                                            <p:cond delay="0"/>
                                          </p:stCondLst>
                                        </p:cTn>
                                        <p:tgtEl>
                                          <p:spTgt spid="33">
                                            <p:txEl>
                                              <p:charRg st="4" end="4"/>
                                            </p:txEl>
                                          </p:spTgt>
                                        </p:tgtEl>
                                        <p:attrNameLst>
                                          <p:attrName>style.visibility</p:attrName>
                                        </p:attrNameLst>
                                      </p:cBhvr>
                                      <p:to>
                                        <p:strVal val="visible"/>
                                      </p:to>
                                    </p:set>
                                    <p:anim calcmode="discrete" valueType="clr">
                                      <p:cBhvr override="childStyle">
                                        <p:cTn id="31" dur="80"/>
                                        <p:tgtEl>
                                          <p:spTgt spid="33">
                                            <p:txEl>
                                              <p:char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3">
                                            <p:txEl>
                                              <p:charRg st="4" end="4"/>
                                            </p:txEl>
                                          </p:spTgt>
                                        </p:tgtEl>
                                        <p:attrNameLst>
                                          <p:attrName>fillcolor</p:attrName>
                                        </p:attrNameLst>
                                      </p:cBhvr>
                                      <p:tavLst>
                                        <p:tav tm="0">
                                          <p:val>
                                            <p:clrVal>
                                              <a:schemeClr val="accent2"/>
                                            </p:clrVal>
                                          </p:val>
                                        </p:tav>
                                        <p:tav tm="50000">
                                          <p:val>
                                            <p:clrVal>
                                              <a:schemeClr val="hlink"/>
                                            </p:clrVal>
                                          </p:val>
                                        </p:tav>
                                      </p:tavLst>
                                    </p:anim>
                                    <p:set>
                                      <p:cBhvr>
                                        <p:cTn id="33" dur="80"/>
                                        <p:tgtEl>
                                          <p:spTgt spid="33">
                                            <p:txEl>
                                              <p:charRg st="4" end="4"/>
                                            </p:txEl>
                                          </p:spTgt>
                                        </p:tgtEl>
                                        <p:attrNameLst>
                                          <p:attrName>fill.type</p:attrName>
                                        </p:attrNameLst>
                                      </p:cBhvr>
                                      <p:to>
                                        <p:strVal val="solid"/>
                                      </p:to>
                                    </p:set>
                                  </p:childTnLst>
                                </p:cTn>
                              </p:par>
                            </p:childTnLst>
                          </p:cTn>
                        </p:par>
                        <p:par>
                          <p:cTn id="34" fill="hold">
                            <p:stCondLst>
                              <p:cond delay="679"/>
                            </p:stCondLst>
                            <p:childTnLst>
                              <p:par>
                                <p:cTn id="35" presetID="27" presetClass="entr" presetSubtype="0" fill="hold" nodeType="afterEffect">
                                  <p:stCondLst>
                                    <p:cond delay="0"/>
                                  </p:stCondLst>
                                  <p:iterate type="lt">
                                    <p:tmPct val="50000"/>
                                  </p:iterate>
                                  <p:childTnLst>
                                    <p:set>
                                      <p:cBhvr>
                                        <p:cTn id="36" dur="1" fill="hold">
                                          <p:stCondLst>
                                            <p:cond delay="0"/>
                                          </p:stCondLst>
                                        </p:cTn>
                                        <p:tgtEl>
                                          <p:spTgt spid="33">
                                            <p:txEl>
                                              <p:charRg st="5" end="5"/>
                                            </p:txEl>
                                          </p:spTgt>
                                        </p:tgtEl>
                                        <p:attrNameLst>
                                          <p:attrName>style.visibility</p:attrName>
                                        </p:attrNameLst>
                                      </p:cBhvr>
                                      <p:to>
                                        <p:strVal val="visible"/>
                                      </p:to>
                                    </p:set>
                                    <p:anim calcmode="discrete" valueType="clr">
                                      <p:cBhvr override="childStyle">
                                        <p:cTn id="37" dur="80"/>
                                        <p:tgtEl>
                                          <p:spTgt spid="33">
                                            <p:txEl>
                                              <p:char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33">
                                            <p:txEl>
                                              <p:charRg st="5" end="5"/>
                                            </p:txEl>
                                          </p:spTgt>
                                        </p:tgtEl>
                                        <p:attrNameLst>
                                          <p:attrName>fillcolor</p:attrName>
                                        </p:attrNameLst>
                                      </p:cBhvr>
                                      <p:tavLst>
                                        <p:tav tm="0">
                                          <p:val>
                                            <p:clrVal>
                                              <a:schemeClr val="accent2"/>
                                            </p:clrVal>
                                          </p:val>
                                        </p:tav>
                                        <p:tav tm="50000">
                                          <p:val>
                                            <p:clrVal>
                                              <a:schemeClr val="hlink"/>
                                            </p:clrVal>
                                          </p:val>
                                        </p:tav>
                                      </p:tavLst>
                                    </p:anim>
                                    <p:set>
                                      <p:cBhvr>
                                        <p:cTn id="39" dur="80"/>
                                        <p:tgtEl>
                                          <p:spTgt spid="33">
                                            <p:txEl>
                                              <p:charRg st="5" end="5"/>
                                            </p:txEl>
                                          </p:spTgt>
                                        </p:tgtEl>
                                        <p:attrNameLst>
                                          <p:attrName>fill.type</p:attrName>
                                        </p:attrNameLst>
                                      </p:cBhvr>
                                      <p:to>
                                        <p:strVal val="solid"/>
                                      </p:to>
                                    </p:set>
                                  </p:childTnLst>
                                </p:cTn>
                              </p:par>
                            </p:childTnLst>
                          </p:cTn>
                        </p:par>
                        <p:par>
                          <p:cTn id="40" fill="hold">
                            <p:stCondLst>
                              <p:cond delay="759"/>
                            </p:stCondLst>
                            <p:childTnLst>
                              <p:par>
                                <p:cTn id="41" presetID="27" presetClass="entr" presetSubtype="0" fill="hold" nodeType="afterEffect">
                                  <p:stCondLst>
                                    <p:cond delay="0"/>
                                  </p:stCondLst>
                                  <p:iterate type="lt">
                                    <p:tmPct val="50000"/>
                                  </p:iterate>
                                  <p:childTnLst>
                                    <p:set>
                                      <p:cBhvr>
                                        <p:cTn id="42" dur="1" fill="hold">
                                          <p:stCondLst>
                                            <p:cond delay="0"/>
                                          </p:stCondLst>
                                        </p:cTn>
                                        <p:tgtEl>
                                          <p:spTgt spid="33">
                                            <p:txEl>
                                              <p:charRg st="6" end="6"/>
                                            </p:txEl>
                                          </p:spTgt>
                                        </p:tgtEl>
                                        <p:attrNameLst>
                                          <p:attrName>style.visibility</p:attrName>
                                        </p:attrNameLst>
                                      </p:cBhvr>
                                      <p:to>
                                        <p:strVal val="visible"/>
                                      </p:to>
                                    </p:set>
                                    <p:anim calcmode="discrete" valueType="clr">
                                      <p:cBhvr override="childStyle">
                                        <p:cTn id="43" dur="80"/>
                                        <p:tgtEl>
                                          <p:spTgt spid="33">
                                            <p:txEl>
                                              <p:char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33">
                                            <p:txEl>
                                              <p:charRg st="6" end="6"/>
                                            </p:txEl>
                                          </p:spTgt>
                                        </p:tgtEl>
                                        <p:attrNameLst>
                                          <p:attrName>fillcolor</p:attrName>
                                        </p:attrNameLst>
                                      </p:cBhvr>
                                      <p:tavLst>
                                        <p:tav tm="0">
                                          <p:val>
                                            <p:clrVal>
                                              <a:schemeClr val="accent2"/>
                                            </p:clrVal>
                                          </p:val>
                                        </p:tav>
                                        <p:tav tm="50000">
                                          <p:val>
                                            <p:clrVal>
                                              <a:schemeClr val="hlink"/>
                                            </p:clrVal>
                                          </p:val>
                                        </p:tav>
                                      </p:tavLst>
                                    </p:anim>
                                    <p:set>
                                      <p:cBhvr>
                                        <p:cTn id="45" dur="80"/>
                                        <p:tgtEl>
                                          <p:spTgt spid="33">
                                            <p:txEl>
                                              <p:char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nvSpPr>
        <p:spPr>
          <a:xfrm>
            <a:off x="551180" y="548640"/>
            <a:ext cx="10972800" cy="1297305"/>
          </a:xfrm>
          <a:prstGeom prst="rect">
            <a:avLst/>
          </a:prstGeom>
        </p:spPr>
        <p:txBody>
          <a:bodyPr vert="horz" wrap="square" lIns="0" tIns="60960" rIns="0" bIns="0" numCol="1" rtlCol="0" anchor="b" anchorCtr="0" compatLnSpc="1">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marL="0" marR="0" lvl="0" indent="0" algn="just" defTabSz="914400" rtl="0" eaLnBrk="0" fontAlgn="base" latinLnBrk="0" hangingPunct="0">
              <a:lnSpc>
                <a:spcPct val="200000"/>
              </a:lnSpc>
              <a:spcBef>
                <a:spcPct val="0"/>
              </a:spcBef>
              <a:spcAft>
                <a:spcPct val="0"/>
              </a:spcAft>
              <a:buClrTx/>
              <a:buSzTx/>
              <a:buFontTx/>
              <a:buNone/>
              <a:defRPr/>
            </a:pPr>
            <a:r>
              <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rPr>
              <a:t>（一）医院的物理环境</a:t>
            </a:r>
            <a:endPar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endParaRPr>
          </a:p>
          <a:p>
            <a:pPr marL="0" marR="0" lvl="0" indent="0" algn="just" defTabSz="914400" rtl="0" eaLnBrk="0" fontAlgn="base" latinLnBrk="0" hangingPunct="0">
              <a:lnSpc>
                <a:spcPct val="200000"/>
              </a:lnSpc>
              <a:spcBef>
                <a:spcPct val="0"/>
              </a:spcBef>
              <a:spcAft>
                <a:spcPct val="0"/>
              </a:spcAft>
              <a:buClrTx/>
              <a:buSzTx/>
              <a:buFontTx/>
              <a:buNone/>
              <a:defRPr/>
            </a:pPr>
            <a:r>
              <a:rPr kumimoji="0" lang="en-US" altLang="zh-CN"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rPr>
              <a:t> </a:t>
            </a:r>
            <a:r>
              <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rPr>
              <a:t>2. 湿度</a:t>
            </a:r>
            <a:endPar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endParaRPr>
          </a:p>
        </p:txBody>
      </p:sp>
      <p:sp>
        <p:nvSpPr>
          <p:cNvPr id="23" name="Title 6"/>
          <p:cNvSpPr txBox="1"/>
          <p:nvPr>
            <p:custDataLst>
              <p:tags r:id="rId1"/>
            </p:custDataLst>
          </p:nvPr>
        </p:nvSpPr>
        <p:spPr>
          <a:xfrm>
            <a:off x="231407" y="87859"/>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二、医院环境的调控与管理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3" name="内容占位符 32"/>
          <p:cNvSpPr>
            <a:spLocks noGrp="1"/>
          </p:cNvSpPr>
          <p:nvPr>
            <p:ph idx="4294967295"/>
          </p:nvPr>
        </p:nvSpPr>
        <p:spPr>
          <a:xfrm>
            <a:off x="551180" y="1988820"/>
            <a:ext cx="10946765" cy="4043045"/>
          </a:xfrm>
        </p:spPr>
        <p:txBody>
          <a:bodyPr vert="horz" wrap="square" lIns="121920" tIns="60960" rIns="121920" bIns="60960" numCol="1" anchor="t" anchorCtr="0" compatLnSpc="1">
            <a:noAutofit/>
          </a:bodyPr>
          <a:p>
            <a:pPr marL="0" marR="0" lvl="0" indent="0" algn="just" defTabSz="914400" rtl="0" eaLnBrk="0" fontAlgn="base" hangingPunct="0">
              <a:lnSpc>
                <a:spcPct val="130000"/>
              </a:lnSpc>
              <a:spcBef>
                <a:spcPts val="0"/>
              </a:spcBef>
              <a:spcAft>
                <a:spcPts val="0"/>
              </a:spcAft>
              <a:buClr>
                <a:srgbClr val="0BD0D9"/>
              </a:buClr>
              <a:buSzPct val="95000"/>
              <a:buFont typeface="Wingdings 2" panose="05020102010507070707" pitchFamily="18" charset="2"/>
              <a:buNone/>
              <a:defRPr/>
            </a:pPr>
            <a:r>
              <a:rPr kumimoji="0" lang="zh-CN" altLang="en-US" sz="2000" b="1" i="0" u="none" strike="noStrike" kern="0" cap="none" spc="0" normalizeH="0" baseline="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rPr>
              <a:t>适宜的病室湿度：</a:t>
            </a:r>
            <a:endParaRPr kumimoji="0" lang="zh-CN" altLang="en-US" sz="2000" b="1" i="0" u="none" strike="noStrike" kern="0" cap="none" spc="0" normalizeH="0" baseline="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0" fontAlgn="base" hangingPunct="0">
              <a:lnSpc>
                <a:spcPct val="130000"/>
              </a:lnSpc>
              <a:spcBef>
                <a:spcPts val="0"/>
              </a:spcBef>
              <a:spcAft>
                <a:spcPts val="0"/>
              </a:spcAft>
              <a:buClr>
                <a:srgbClr val="0BD0D9"/>
              </a:buClr>
              <a:buSzPct val="95000"/>
              <a:buFont typeface="Wingdings 2" panose="05020102010507070707" pitchFamily="18" charset="2"/>
              <a:buNone/>
              <a:defRPr/>
            </a:pP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适宜的病室湿度为 50%～60%。病室湿度一般指相对湿度，即一定温度条件下，在单位体积的空气中所含的水蒸气量与其达到饱和时所含量的百分比。</a:t>
            </a:r>
            <a:endPar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algn="just" defTabSz="914400" rtl="0" eaLnBrk="0" fontAlgn="base" hangingPunct="0">
              <a:lnSpc>
                <a:spcPct val="130000"/>
              </a:lnSpc>
              <a:spcBef>
                <a:spcPts val="0"/>
              </a:spcBef>
              <a:spcAft>
                <a:spcPts val="0"/>
              </a:spcAft>
              <a:buClr>
                <a:srgbClr val="0BD0D9"/>
              </a:buClr>
              <a:buSzPct val="95000"/>
              <a:buFont typeface="Wingdings 2" panose="05020102010507070707" pitchFamily="18" charset="2"/>
              <a:buNone/>
              <a:defRPr/>
            </a:pPr>
            <a:r>
              <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rPr>
              <a:t>不适宜</a:t>
            </a:r>
            <a:r>
              <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rPr>
              <a:t>湿度</a:t>
            </a:r>
            <a:r>
              <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rPr>
              <a:t>的影响：</a:t>
            </a:r>
            <a:endParaRPr kumimoji="0" lang="zh-CN" altLang="en-US" sz="2000" b="1" i="0" u="none" strike="noStrike" kern="0" cap="none" spc="0" normalizeH="0" baseline="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0" fontAlgn="base" hangingPunct="0">
              <a:lnSpc>
                <a:spcPct val="130000"/>
              </a:lnSpc>
              <a:spcBef>
                <a:spcPts val="0"/>
              </a:spcBef>
              <a:spcAft>
                <a:spcPts val="0"/>
              </a:spcAft>
              <a:buClr>
                <a:srgbClr val="0BD0D9"/>
              </a:buClr>
              <a:buSzPct val="95000"/>
              <a:buFont typeface="Wingdings 2" panose="05020102010507070707" pitchFamily="18" charset="2"/>
              <a:buNone/>
              <a:defRPr/>
            </a:pPr>
            <a:r>
              <a:rPr kumimoji="0" lang="zh-CN" altLang="en-US" sz="2000" b="1" i="0" u="none" strike="noStrike" kern="0" cap="none" spc="0" normalizeH="0" baseline="0" noProof="0" dirty="0" smtClean="0">
                <a:ln>
                  <a:noFill/>
                </a:ln>
                <a:solidFill>
                  <a:srgbClr val="0070C0"/>
                </a:solidFill>
                <a:effectLst/>
                <a:uLnTx/>
                <a:uFillTx/>
                <a:latin typeface="微软雅黑" panose="020B0503020204020204" charset="-122"/>
                <a:ea typeface="微软雅黑" panose="020B0503020204020204" charset="-122"/>
                <a:cs typeface="微软雅黑" panose="020B0503020204020204" charset="-122"/>
              </a:rPr>
              <a:t>湿度过高</a:t>
            </a:r>
            <a:r>
              <a:rPr kumimoji="0" lang="en-US" altLang="zh-CN" sz="2000" b="1" i="0" u="none" strike="noStrike" kern="0" cap="none" spc="0" normalizeH="0" baseline="0" noProof="0" dirty="0" smtClean="0">
                <a:ln>
                  <a:noFill/>
                </a:ln>
                <a:solidFill>
                  <a:srgbClr val="0070C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空气潮湿，细菌易于繁殖，同时水分蒸发减少，抑制出汗，使人感到潮湿憋闷，对心、肾疾病的患者尤为不利；</a:t>
            </a:r>
            <a:endPar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0" fontAlgn="base" hangingPunct="0">
              <a:lnSpc>
                <a:spcPct val="130000"/>
              </a:lnSpc>
              <a:spcBef>
                <a:spcPts val="0"/>
              </a:spcBef>
              <a:spcAft>
                <a:spcPts val="0"/>
              </a:spcAft>
              <a:buClr>
                <a:srgbClr val="0BD0D9"/>
              </a:buClr>
              <a:buSzPct val="95000"/>
              <a:buFont typeface="Wingdings 2" panose="05020102010507070707" pitchFamily="18" charset="2"/>
              <a:buNone/>
              <a:defRPr/>
            </a:pPr>
            <a:r>
              <a:rPr kumimoji="0" lang="zh-CN" altLang="en-US" sz="2000" b="1" i="0" u="none" strike="noStrike" kern="0" cap="none" spc="0" normalizeH="0" baseline="0" noProof="0" dirty="0" smtClean="0">
                <a:ln>
                  <a:noFill/>
                </a:ln>
                <a:solidFill>
                  <a:srgbClr val="0070C0"/>
                </a:solidFill>
                <a:effectLst/>
                <a:uLnTx/>
                <a:uFillTx/>
                <a:latin typeface="微软雅黑" panose="020B0503020204020204" charset="-122"/>
                <a:ea typeface="微软雅黑" panose="020B0503020204020204" charset="-122"/>
                <a:cs typeface="微软雅黑" panose="020B0503020204020204" charset="-122"/>
              </a:rPr>
              <a:t>湿度过低</a:t>
            </a:r>
            <a:r>
              <a:rPr kumimoji="0" lang="en-US" altLang="zh-CN" sz="2000" b="1" i="0" u="none" strike="noStrike" kern="0" cap="none" spc="0" normalizeH="0" baseline="0" noProof="0" dirty="0" smtClean="0">
                <a:ln>
                  <a:noFill/>
                </a:ln>
                <a:solidFill>
                  <a:srgbClr val="0070C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室内空气干燥，人体水分蒸发增加，可引起口渴、咽痛、鼻出血等，对呼吸道疾患或气管切开的患者尤为不利</a:t>
            </a:r>
            <a:endPar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0" fontAlgn="base" hangingPunct="0">
              <a:lnSpc>
                <a:spcPct val="130000"/>
              </a:lnSpc>
              <a:spcBef>
                <a:spcPts val="0"/>
              </a:spcBef>
              <a:spcAft>
                <a:spcPts val="0"/>
              </a:spcAft>
              <a:buClr>
                <a:srgbClr val="0BD0D9"/>
              </a:buClr>
              <a:buSzPct val="95000"/>
              <a:buFont typeface="Wingdings 2" panose="05020102010507070707" pitchFamily="18" charset="2"/>
              <a:buNone/>
              <a:defRPr/>
            </a:pPr>
            <a:r>
              <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rPr>
              <a:t>调节方法：</a:t>
            </a:r>
            <a:endPar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0" algn="just" defTabSz="914400" rtl="0" eaLnBrk="0" fontAlgn="base" hangingPunct="0">
              <a:lnSpc>
                <a:spcPct val="130000"/>
              </a:lnSpc>
              <a:spcBef>
                <a:spcPts val="0"/>
              </a:spcBef>
              <a:spcAft>
                <a:spcPts val="0"/>
              </a:spcAft>
              <a:buClr>
                <a:srgbClr val="0BD0D9"/>
              </a:buClr>
              <a:buSzPct val="95000"/>
              <a:buFont typeface="Wingdings 2" panose="05020102010507070707" pitchFamily="18" charset="2"/>
              <a:buNone/>
              <a:defRPr/>
            </a:pPr>
            <a:r>
              <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室内湿度过高时，可进行通风换气或使用空气去湿器；室内湿度过低时，夏季可在地面洒水，冬季可在火炉上安放水壶或使用空气加湿器。</a:t>
            </a:r>
            <a:endParaRPr kumimoji="0" lang="zh-CN" altLang="en-US"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33">
                                            <p:txEl>
                                              <p:charRg st="0" end="51"/>
                                            </p:txEl>
                                          </p:spTgt>
                                        </p:tgtEl>
                                        <p:attrNameLst>
                                          <p:attrName>style.visibility</p:attrName>
                                        </p:attrNameLst>
                                      </p:cBhvr>
                                      <p:to>
                                        <p:strVal val="visible"/>
                                      </p:to>
                                    </p:set>
                                    <p:anim calcmode="discrete" valueType="clr">
                                      <p:cBhvr override="childStyle">
                                        <p:cTn id="7" dur="80"/>
                                        <p:tgtEl>
                                          <p:spTgt spid="33">
                                            <p:txEl>
                                              <p:charRg st="0" end="5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3">
                                            <p:txEl>
                                              <p:charRg st="0" end="51"/>
                                            </p:txEl>
                                          </p:spTgt>
                                        </p:tgtEl>
                                        <p:attrNameLst>
                                          <p:attrName>fillcolor</p:attrName>
                                        </p:attrNameLst>
                                      </p:cBhvr>
                                      <p:tavLst>
                                        <p:tav tm="0">
                                          <p:val>
                                            <p:clrVal>
                                              <a:schemeClr val="accent2"/>
                                            </p:clrVal>
                                          </p:val>
                                        </p:tav>
                                        <p:tav tm="50000">
                                          <p:val>
                                            <p:clrVal>
                                              <a:schemeClr val="hlink"/>
                                            </p:clrVal>
                                          </p:val>
                                        </p:tav>
                                      </p:tavLst>
                                    </p:anim>
                                    <p:set>
                                      <p:cBhvr>
                                        <p:cTn id="9" dur="80"/>
                                        <p:tgtEl>
                                          <p:spTgt spid="33">
                                            <p:txEl>
                                              <p:charRg st="0" end="51"/>
                                            </p:txEl>
                                          </p:spTgt>
                                        </p:tgtEl>
                                        <p:attrNameLst>
                                          <p:attrName>fill.type</p:attrName>
                                        </p:attrNameLst>
                                      </p:cBhvr>
                                      <p:to>
                                        <p:strVal val="solid"/>
                                      </p:to>
                                    </p:set>
                                  </p:childTnLst>
                                </p:cTn>
                              </p:par>
                            </p:childTnLst>
                          </p:cTn>
                        </p:par>
                        <p:par>
                          <p:cTn id="10" fill="hold">
                            <p:stCondLst>
                              <p:cond delay="359"/>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33">
                                            <p:txEl>
                                              <p:charRg st="1" end="1"/>
                                            </p:txEl>
                                          </p:spTgt>
                                        </p:tgtEl>
                                        <p:attrNameLst>
                                          <p:attrName>style.visibility</p:attrName>
                                        </p:attrNameLst>
                                      </p:cBhvr>
                                      <p:to>
                                        <p:strVal val="visible"/>
                                      </p:to>
                                    </p:set>
                                    <p:anim calcmode="discrete" valueType="clr">
                                      <p:cBhvr override="childStyle">
                                        <p:cTn id="13" dur="80"/>
                                        <p:tgtEl>
                                          <p:spTgt spid="33">
                                            <p:txEl>
                                              <p:char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3">
                                            <p:txEl>
                                              <p:char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33">
                                            <p:txEl>
                                              <p:charRg st="1" end="1"/>
                                            </p:txEl>
                                          </p:spTgt>
                                        </p:tgtEl>
                                        <p:attrNameLst>
                                          <p:attrName>fill.type</p:attrName>
                                        </p:attrNameLst>
                                      </p:cBhvr>
                                      <p:to>
                                        <p:strVal val="solid"/>
                                      </p:to>
                                    </p:set>
                                  </p:childTnLst>
                                </p:cTn>
                              </p:par>
                            </p:childTnLst>
                          </p:cTn>
                        </p:par>
                        <p:par>
                          <p:cTn id="16" fill="hold">
                            <p:stCondLst>
                              <p:cond delay="439"/>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33">
                                            <p:txEl>
                                              <p:charRg st="1" end="1"/>
                                            </p:txEl>
                                          </p:spTgt>
                                        </p:tgtEl>
                                        <p:attrNameLst>
                                          <p:attrName>style.visibility</p:attrName>
                                        </p:attrNameLst>
                                      </p:cBhvr>
                                      <p:to>
                                        <p:strVal val="visible"/>
                                      </p:to>
                                    </p:set>
                                    <p:anim calcmode="discrete" valueType="clr">
                                      <p:cBhvr override="childStyle">
                                        <p:cTn id="19" dur="80"/>
                                        <p:tgtEl>
                                          <p:spTgt spid="33">
                                            <p:txEl>
                                              <p:char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3">
                                            <p:txEl>
                                              <p:char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33">
                                            <p:txEl>
                                              <p:charRg st="1" end="1"/>
                                            </p:txEl>
                                          </p:spTgt>
                                        </p:tgtEl>
                                        <p:attrNameLst>
                                          <p:attrName>fill.type</p:attrName>
                                        </p:attrNameLst>
                                      </p:cBhvr>
                                      <p:to>
                                        <p:strVal val="solid"/>
                                      </p:to>
                                    </p:set>
                                  </p:childTnLst>
                                </p:cTn>
                              </p:par>
                            </p:childTnLst>
                          </p:cTn>
                        </p:par>
                        <p:par>
                          <p:cTn id="22" fill="hold">
                            <p:stCondLst>
                              <p:cond delay="519"/>
                            </p:stCondLst>
                            <p:childTnLst>
                              <p:par>
                                <p:cTn id="23" presetID="27" presetClass="entr" presetSubtype="0" fill="hold" nodeType="afterEffect">
                                  <p:stCondLst>
                                    <p:cond delay="0"/>
                                  </p:stCondLst>
                                  <p:iterate type="lt">
                                    <p:tmPct val="50000"/>
                                  </p:iterate>
                                  <p:childTnLst>
                                    <p:set>
                                      <p:cBhvr>
                                        <p:cTn id="24" dur="1" fill="hold">
                                          <p:stCondLst>
                                            <p:cond delay="0"/>
                                          </p:stCondLst>
                                        </p:cTn>
                                        <p:tgtEl>
                                          <p:spTgt spid="33">
                                            <p:txEl>
                                              <p:charRg st="2" end="2"/>
                                            </p:txEl>
                                          </p:spTgt>
                                        </p:tgtEl>
                                        <p:attrNameLst>
                                          <p:attrName>style.visibility</p:attrName>
                                        </p:attrNameLst>
                                      </p:cBhvr>
                                      <p:to>
                                        <p:strVal val="visible"/>
                                      </p:to>
                                    </p:set>
                                    <p:anim calcmode="discrete" valueType="clr">
                                      <p:cBhvr override="childStyle">
                                        <p:cTn id="25" dur="80"/>
                                        <p:tgtEl>
                                          <p:spTgt spid="33">
                                            <p:txEl>
                                              <p:char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33">
                                            <p:txEl>
                                              <p:charRg st="2" end="2"/>
                                            </p:txEl>
                                          </p:spTgt>
                                        </p:tgtEl>
                                        <p:attrNameLst>
                                          <p:attrName>fillcolor</p:attrName>
                                        </p:attrNameLst>
                                      </p:cBhvr>
                                      <p:tavLst>
                                        <p:tav tm="0">
                                          <p:val>
                                            <p:clrVal>
                                              <a:schemeClr val="accent2"/>
                                            </p:clrVal>
                                          </p:val>
                                        </p:tav>
                                        <p:tav tm="50000">
                                          <p:val>
                                            <p:clrVal>
                                              <a:schemeClr val="hlink"/>
                                            </p:clrVal>
                                          </p:val>
                                        </p:tav>
                                      </p:tavLst>
                                    </p:anim>
                                    <p:set>
                                      <p:cBhvr>
                                        <p:cTn id="27" dur="80"/>
                                        <p:tgtEl>
                                          <p:spTgt spid="33">
                                            <p:txEl>
                                              <p:charRg st="2" end="2"/>
                                            </p:txEl>
                                          </p:spTgt>
                                        </p:tgtEl>
                                        <p:attrNameLst>
                                          <p:attrName>fill.type</p:attrName>
                                        </p:attrNameLst>
                                      </p:cBhvr>
                                      <p:to>
                                        <p:strVal val="solid"/>
                                      </p:to>
                                    </p:set>
                                  </p:childTnLst>
                                </p:cTn>
                              </p:par>
                            </p:childTnLst>
                          </p:cTn>
                        </p:par>
                        <p:par>
                          <p:cTn id="28" fill="hold">
                            <p:stCondLst>
                              <p:cond delay="599"/>
                            </p:stCondLst>
                            <p:childTnLst>
                              <p:par>
                                <p:cTn id="29" presetID="27" presetClass="entr" presetSubtype="0" fill="hold" nodeType="afterEffect">
                                  <p:stCondLst>
                                    <p:cond delay="0"/>
                                  </p:stCondLst>
                                  <p:iterate type="lt">
                                    <p:tmPct val="50000"/>
                                  </p:iterate>
                                  <p:childTnLst>
                                    <p:set>
                                      <p:cBhvr>
                                        <p:cTn id="30" dur="1" fill="hold">
                                          <p:stCondLst>
                                            <p:cond delay="0"/>
                                          </p:stCondLst>
                                        </p:cTn>
                                        <p:tgtEl>
                                          <p:spTgt spid="33">
                                            <p:txEl>
                                              <p:charRg st="2" end="2"/>
                                            </p:txEl>
                                          </p:spTgt>
                                        </p:tgtEl>
                                        <p:attrNameLst>
                                          <p:attrName>style.visibility</p:attrName>
                                        </p:attrNameLst>
                                      </p:cBhvr>
                                      <p:to>
                                        <p:strVal val="visible"/>
                                      </p:to>
                                    </p:set>
                                    <p:anim calcmode="discrete" valueType="clr">
                                      <p:cBhvr override="childStyle">
                                        <p:cTn id="31" dur="80"/>
                                        <p:tgtEl>
                                          <p:spTgt spid="33">
                                            <p:txEl>
                                              <p:char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3">
                                            <p:txEl>
                                              <p:charRg st="2" end="2"/>
                                            </p:txEl>
                                          </p:spTgt>
                                        </p:tgtEl>
                                        <p:attrNameLst>
                                          <p:attrName>fillcolor</p:attrName>
                                        </p:attrNameLst>
                                      </p:cBhvr>
                                      <p:tavLst>
                                        <p:tav tm="0">
                                          <p:val>
                                            <p:clrVal>
                                              <a:schemeClr val="accent2"/>
                                            </p:clrVal>
                                          </p:val>
                                        </p:tav>
                                        <p:tav tm="50000">
                                          <p:val>
                                            <p:clrVal>
                                              <a:schemeClr val="hlink"/>
                                            </p:clrVal>
                                          </p:val>
                                        </p:tav>
                                      </p:tavLst>
                                    </p:anim>
                                    <p:set>
                                      <p:cBhvr>
                                        <p:cTn id="33" dur="80"/>
                                        <p:tgtEl>
                                          <p:spTgt spid="33">
                                            <p:txEl>
                                              <p:charRg st="2" end="2"/>
                                            </p:txEl>
                                          </p:spTgt>
                                        </p:tgtEl>
                                        <p:attrNameLst>
                                          <p:attrName>fill.type</p:attrName>
                                        </p:attrNameLst>
                                      </p:cBhvr>
                                      <p:to>
                                        <p:strVal val="solid"/>
                                      </p:to>
                                    </p:set>
                                  </p:childTnLst>
                                </p:cTn>
                              </p:par>
                            </p:childTnLst>
                          </p:cTn>
                        </p:par>
                        <p:par>
                          <p:cTn id="34" fill="hold">
                            <p:stCondLst>
                              <p:cond delay="679"/>
                            </p:stCondLst>
                            <p:childTnLst>
                              <p:par>
                                <p:cTn id="35" presetID="27" presetClass="entr" presetSubtype="0" fill="hold" nodeType="afterEffect">
                                  <p:stCondLst>
                                    <p:cond delay="0"/>
                                  </p:stCondLst>
                                  <p:iterate type="lt">
                                    <p:tmPct val="50000"/>
                                  </p:iterate>
                                  <p:childTnLst>
                                    <p:set>
                                      <p:cBhvr>
                                        <p:cTn id="36" dur="1" fill="hold">
                                          <p:stCondLst>
                                            <p:cond delay="0"/>
                                          </p:stCondLst>
                                        </p:cTn>
                                        <p:tgtEl>
                                          <p:spTgt spid="33">
                                            <p:txEl>
                                              <p:charRg st="4" end="4"/>
                                            </p:txEl>
                                          </p:spTgt>
                                        </p:tgtEl>
                                        <p:attrNameLst>
                                          <p:attrName>style.visibility</p:attrName>
                                        </p:attrNameLst>
                                      </p:cBhvr>
                                      <p:to>
                                        <p:strVal val="visible"/>
                                      </p:to>
                                    </p:set>
                                    <p:anim calcmode="discrete" valueType="clr">
                                      <p:cBhvr override="childStyle">
                                        <p:cTn id="37" dur="80"/>
                                        <p:tgtEl>
                                          <p:spTgt spid="33">
                                            <p:txEl>
                                              <p:char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33">
                                            <p:txEl>
                                              <p:charRg st="4" end="4"/>
                                            </p:txEl>
                                          </p:spTgt>
                                        </p:tgtEl>
                                        <p:attrNameLst>
                                          <p:attrName>fillcolor</p:attrName>
                                        </p:attrNameLst>
                                      </p:cBhvr>
                                      <p:tavLst>
                                        <p:tav tm="0">
                                          <p:val>
                                            <p:clrVal>
                                              <a:schemeClr val="accent2"/>
                                            </p:clrVal>
                                          </p:val>
                                        </p:tav>
                                        <p:tav tm="50000">
                                          <p:val>
                                            <p:clrVal>
                                              <a:schemeClr val="hlink"/>
                                            </p:clrVal>
                                          </p:val>
                                        </p:tav>
                                      </p:tavLst>
                                    </p:anim>
                                    <p:set>
                                      <p:cBhvr>
                                        <p:cTn id="39" dur="80"/>
                                        <p:tgtEl>
                                          <p:spTgt spid="33">
                                            <p:txEl>
                                              <p:charRg st="4" end="4"/>
                                            </p:txEl>
                                          </p:spTgt>
                                        </p:tgtEl>
                                        <p:attrNameLst>
                                          <p:attrName>fill.type</p:attrName>
                                        </p:attrNameLst>
                                      </p:cBhvr>
                                      <p:to>
                                        <p:strVal val="solid"/>
                                      </p:to>
                                    </p:set>
                                  </p:childTnLst>
                                </p:cTn>
                              </p:par>
                            </p:childTnLst>
                          </p:cTn>
                        </p:par>
                        <p:par>
                          <p:cTn id="40" fill="hold">
                            <p:stCondLst>
                              <p:cond delay="759"/>
                            </p:stCondLst>
                            <p:childTnLst>
                              <p:par>
                                <p:cTn id="41" presetID="27" presetClass="entr" presetSubtype="0" fill="hold" nodeType="afterEffect">
                                  <p:stCondLst>
                                    <p:cond delay="0"/>
                                  </p:stCondLst>
                                  <p:iterate type="lt">
                                    <p:tmPct val="50000"/>
                                  </p:iterate>
                                  <p:childTnLst>
                                    <p:set>
                                      <p:cBhvr>
                                        <p:cTn id="42" dur="1" fill="hold">
                                          <p:stCondLst>
                                            <p:cond delay="0"/>
                                          </p:stCondLst>
                                        </p:cTn>
                                        <p:tgtEl>
                                          <p:spTgt spid="33">
                                            <p:txEl>
                                              <p:charRg st="5" end="5"/>
                                            </p:txEl>
                                          </p:spTgt>
                                        </p:tgtEl>
                                        <p:attrNameLst>
                                          <p:attrName>style.visibility</p:attrName>
                                        </p:attrNameLst>
                                      </p:cBhvr>
                                      <p:to>
                                        <p:strVal val="visible"/>
                                      </p:to>
                                    </p:set>
                                    <p:anim calcmode="discrete" valueType="clr">
                                      <p:cBhvr override="childStyle">
                                        <p:cTn id="43" dur="80"/>
                                        <p:tgtEl>
                                          <p:spTgt spid="33">
                                            <p:txEl>
                                              <p:char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33">
                                            <p:txEl>
                                              <p:charRg st="5" end="5"/>
                                            </p:txEl>
                                          </p:spTgt>
                                        </p:tgtEl>
                                        <p:attrNameLst>
                                          <p:attrName>fillcolor</p:attrName>
                                        </p:attrNameLst>
                                      </p:cBhvr>
                                      <p:tavLst>
                                        <p:tav tm="0">
                                          <p:val>
                                            <p:clrVal>
                                              <a:schemeClr val="accent2"/>
                                            </p:clrVal>
                                          </p:val>
                                        </p:tav>
                                        <p:tav tm="50000">
                                          <p:val>
                                            <p:clrVal>
                                              <a:schemeClr val="hlink"/>
                                            </p:clrVal>
                                          </p:val>
                                        </p:tav>
                                      </p:tavLst>
                                    </p:anim>
                                    <p:set>
                                      <p:cBhvr>
                                        <p:cTn id="45" dur="80"/>
                                        <p:tgtEl>
                                          <p:spTgt spid="33">
                                            <p:txEl>
                                              <p:charRg st="5" end="5"/>
                                            </p:txEl>
                                          </p:spTgt>
                                        </p:tgtEl>
                                        <p:attrNameLst>
                                          <p:attrName>fill.type</p:attrName>
                                        </p:attrNameLst>
                                      </p:cBhvr>
                                      <p:to>
                                        <p:strVal val="solid"/>
                                      </p:to>
                                    </p:set>
                                  </p:childTnLst>
                                </p:cTn>
                              </p:par>
                            </p:childTnLst>
                          </p:cTn>
                        </p:par>
                        <p:par>
                          <p:cTn id="46" fill="hold">
                            <p:stCondLst>
                              <p:cond delay="839"/>
                            </p:stCondLst>
                            <p:childTnLst>
                              <p:par>
                                <p:cTn id="47" presetID="27" presetClass="entr" presetSubtype="0" fill="hold" nodeType="afterEffect">
                                  <p:stCondLst>
                                    <p:cond delay="0"/>
                                  </p:stCondLst>
                                  <p:iterate type="lt">
                                    <p:tmPct val="50000"/>
                                  </p:iterate>
                                  <p:childTnLst>
                                    <p:set>
                                      <p:cBhvr>
                                        <p:cTn id="48" dur="1" fill="hold">
                                          <p:stCondLst>
                                            <p:cond delay="0"/>
                                          </p:stCondLst>
                                        </p:cTn>
                                        <p:tgtEl>
                                          <p:spTgt spid="33">
                                            <p:txEl>
                                              <p:charRg st="6" end="6"/>
                                            </p:txEl>
                                          </p:spTgt>
                                        </p:tgtEl>
                                        <p:attrNameLst>
                                          <p:attrName>style.visibility</p:attrName>
                                        </p:attrNameLst>
                                      </p:cBhvr>
                                      <p:to>
                                        <p:strVal val="visible"/>
                                      </p:to>
                                    </p:set>
                                    <p:anim calcmode="discrete" valueType="clr">
                                      <p:cBhvr override="childStyle">
                                        <p:cTn id="49" dur="80"/>
                                        <p:tgtEl>
                                          <p:spTgt spid="33">
                                            <p:txEl>
                                              <p:char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33">
                                            <p:txEl>
                                              <p:char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33">
                                            <p:txEl>
                                              <p:char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nvSpPr>
        <p:spPr>
          <a:xfrm>
            <a:off x="550545" y="1196975"/>
            <a:ext cx="10972800" cy="1297305"/>
          </a:xfrm>
          <a:prstGeom prst="rect">
            <a:avLst/>
          </a:prstGeom>
        </p:spPr>
        <p:txBody>
          <a:bodyPr vert="horz" wrap="square" lIns="0" tIns="60960" rIns="0" bIns="0" numCol="1" rtlCol="0" anchor="b" anchorCtr="0" compatLnSpc="1">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marL="0" marR="0" lvl="0" indent="0" algn="just" defTabSz="914400" rtl="0" eaLnBrk="0" fontAlgn="base" latinLnBrk="0" hangingPunct="0">
              <a:lnSpc>
                <a:spcPct val="200000"/>
              </a:lnSpc>
              <a:spcBef>
                <a:spcPct val="0"/>
              </a:spcBef>
              <a:spcAft>
                <a:spcPct val="0"/>
              </a:spcAft>
              <a:buClrTx/>
              <a:buSzTx/>
              <a:buFontTx/>
              <a:buNone/>
              <a:defRPr/>
            </a:pPr>
            <a:r>
              <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rPr>
              <a:t>（一）医院的物理环境</a:t>
            </a:r>
            <a:endPar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endParaRPr>
          </a:p>
          <a:p>
            <a:pPr marL="0" marR="0" lvl="0" indent="0" algn="just" defTabSz="914400" rtl="0" eaLnBrk="0" fontAlgn="base" latinLnBrk="0" hangingPunct="0">
              <a:lnSpc>
                <a:spcPct val="200000"/>
              </a:lnSpc>
              <a:spcBef>
                <a:spcPct val="0"/>
              </a:spcBef>
              <a:spcAft>
                <a:spcPct val="0"/>
              </a:spcAft>
              <a:buClrTx/>
              <a:buSzTx/>
              <a:buFontTx/>
              <a:buNone/>
              <a:defRPr/>
            </a:pPr>
            <a:r>
              <a:rPr kumimoji="0" lang="en-US" altLang="zh-CN"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rPr>
              <a:t> </a:t>
            </a:r>
            <a:r>
              <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rPr>
              <a:t>3. 通风</a:t>
            </a:r>
            <a:endPar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endParaRPr>
          </a:p>
        </p:txBody>
      </p:sp>
      <p:sp>
        <p:nvSpPr>
          <p:cNvPr id="23" name="Title 6"/>
          <p:cNvSpPr txBox="1"/>
          <p:nvPr>
            <p:custDataLst>
              <p:tags r:id="rId1"/>
            </p:custDataLst>
          </p:nvPr>
        </p:nvSpPr>
        <p:spPr>
          <a:xfrm>
            <a:off x="231407" y="87859"/>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二、医院环境的调控与管理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3" name="内容占位符 32"/>
          <p:cNvSpPr>
            <a:spLocks noGrp="1"/>
          </p:cNvSpPr>
          <p:nvPr>
            <p:ph idx="4294967295"/>
          </p:nvPr>
        </p:nvSpPr>
        <p:spPr>
          <a:xfrm>
            <a:off x="550545" y="2709545"/>
            <a:ext cx="10843260" cy="3258820"/>
          </a:xfrm>
        </p:spPr>
        <p:txBody>
          <a:bodyPr vert="horz" wrap="square" lIns="121920" tIns="60960" rIns="121920" bIns="60960" numCol="1" anchor="t" anchorCtr="0" compatLnSpc="1">
            <a:noAutofit/>
          </a:bodyPr>
          <a:p>
            <a:pPr marL="0" marR="0" lvl="0" indent="0" algn="just" defTabSz="914400" rtl="0" eaLnBrk="0" fontAlgn="base" hangingPunct="0">
              <a:lnSpc>
                <a:spcPct val="140000"/>
              </a:lnSpc>
              <a:spcBef>
                <a:spcPts val="0"/>
              </a:spcBef>
              <a:spcAft>
                <a:spcPts val="0"/>
              </a:spcAft>
              <a:buClr>
                <a:srgbClr val="0BD0D9"/>
              </a:buClr>
              <a:buSzPct val="95000"/>
              <a:buFont typeface="Wingdings 2" panose="05020102010507070707" pitchFamily="18" charset="2"/>
              <a:buNone/>
              <a:defRPr/>
            </a:pPr>
            <a:r>
              <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rPr>
              <a:t>通风的目的</a:t>
            </a:r>
            <a:r>
              <a:rPr kumimoji="0" lang="zh-CN" altLang="en-US" sz="2000" b="1" i="0" u="none" strike="noStrike" kern="0" cap="none" spc="0" normalizeH="0" baseline="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sz="2000" b="1" i="0" u="none" strike="noStrike" kern="0" cap="none" spc="0" normalizeH="0" baseline="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0" fontAlgn="base" hangingPunct="0">
              <a:lnSpc>
                <a:spcPct val="140000"/>
              </a:lnSpc>
              <a:spcBef>
                <a:spcPts val="0"/>
              </a:spcBef>
              <a:spcAft>
                <a:spcPts val="0"/>
              </a:spcAft>
              <a:buClr>
                <a:srgbClr val="0BD0D9"/>
              </a:buClr>
              <a:buSzPct val="95000"/>
              <a:buFont typeface="Wingdings 2" panose="05020102010507070707" pitchFamily="18" charset="2"/>
              <a:buNone/>
              <a:defRPr/>
            </a:pPr>
            <a:r>
              <a:rPr lang="zh-CN" altLang="en-US" sz="2000" noProof="0" dirty="0">
                <a:ln>
                  <a:noFill/>
                </a:ln>
                <a:effectLst/>
                <a:uLnTx/>
                <a:uFillTx/>
                <a:latin typeface="微软雅黑" panose="020B0503020204020204" charset="-122"/>
                <a:ea typeface="微软雅黑" panose="020B0503020204020204" charset="-122"/>
                <a:cs typeface="+mn-cs"/>
                <a:sym typeface="+mn-ea"/>
              </a:rPr>
              <a:t>保持室内空气新鲜，调节温湿度，增加患者的舒适感</a:t>
            </a:r>
            <a:endParaRPr lang="zh-CN" altLang="en-US" sz="2000" noProof="0" dirty="0">
              <a:ln>
                <a:noFill/>
              </a:ln>
              <a:effectLst/>
              <a:uLnTx/>
              <a:uFillTx/>
              <a:latin typeface="微软雅黑" panose="020B0503020204020204" charset="-122"/>
              <a:ea typeface="微软雅黑" panose="020B0503020204020204" charset="-122"/>
              <a:cs typeface="+mn-cs"/>
              <a:sym typeface="+mn-ea"/>
            </a:endParaRPr>
          </a:p>
          <a:p>
            <a:pPr marL="0" marR="0" lvl="0" indent="0" algn="just" defTabSz="914400" rtl="0" eaLnBrk="0" fontAlgn="base" hangingPunct="0">
              <a:lnSpc>
                <a:spcPct val="140000"/>
              </a:lnSpc>
              <a:spcBef>
                <a:spcPts val="0"/>
              </a:spcBef>
              <a:spcAft>
                <a:spcPts val="0"/>
              </a:spcAft>
              <a:buClr>
                <a:srgbClr val="0BD0D9"/>
              </a:buClr>
              <a:buSzPct val="95000"/>
              <a:buFont typeface="Wingdings 2" panose="05020102010507070707" pitchFamily="18" charset="2"/>
              <a:buNone/>
              <a:defRPr/>
            </a:pPr>
            <a:r>
              <a:rPr lang="zh-CN" altLang="en-US" sz="2000" noProof="0" dirty="0">
                <a:ln>
                  <a:noFill/>
                </a:ln>
                <a:effectLst/>
                <a:uLnTx/>
                <a:uFillTx/>
                <a:latin typeface="微软雅黑" panose="020B0503020204020204" charset="-122"/>
                <a:ea typeface="微软雅黑" panose="020B0503020204020204" charset="-122"/>
                <a:cs typeface="+mn-cs"/>
                <a:sym typeface="+mn-ea"/>
              </a:rPr>
              <a:t>降低室内空气污染，减少呼吸道疾病的传播</a:t>
            </a:r>
            <a:endParaRPr lang="zh-CN" altLang="en-US" sz="2000" noProof="0" dirty="0">
              <a:ln>
                <a:noFill/>
              </a:ln>
              <a:effectLst/>
              <a:uLnTx/>
              <a:uFillTx/>
              <a:latin typeface="微软雅黑" panose="020B0503020204020204" charset="-122"/>
              <a:ea typeface="微软雅黑" panose="020B0503020204020204" charset="-122"/>
              <a:cs typeface="+mn-cs"/>
              <a:sym typeface="+mn-ea"/>
            </a:endParaRPr>
          </a:p>
          <a:p>
            <a:pPr marL="0" marR="0" lvl="0" algn="just" defTabSz="914400" rtl="0" eaLnBrk="0" fontAlgn="base" hangingPunct="0">
              <a:lnSpc>
                <a:spcPct val="140000"/>
              </a:lnSpc>
              <a:spcBef>
                <a:spcPts val="0"/>
              </a:spcBef>
              <a:spcAft>
                <a:spcPts val="0"/>
              </a:spcAft>
              <a:buClr>
                <a:srgbClr val="0BD0D9"/>
              </a:buClr>
              <a:buSzPct val="95000"/>
              <a:buFont typeface="Wingdings 2" panose="05020102010507070707" pitchFamily="18" charset="2"/>
              <a:buNone/>
              <a:defRPr/>
            </a:pPr>
            <a:r>
              <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rPr>
              <a:t>不通风的不良影响：</a:t>
            </a:r>
            <a:endPar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algn="just" defTabSz="914400" rtl="0" eaLnBrk="0" fontAlgn="base" hangingPunct="0">
              <a:lnSpc>
                <a:spcPct val="140000"/>
              </a:lnSpc>
              <a:spcBef>
                <a:spcPts val="0"/>
              </a:spcBef>
              <a:spcAft>
                <a:spcPts val="0"/>
              </a:spcAft>
              <a:buClr>
                <a:srgbClr val="0BD0D9"/>
              </a:buClr>
              <a:buSzPct val="95000"/>
              <a:buFont typeface="Wingdings 2" panose="05020102010507070707" pitchFamily="18" charset="2"/>
              <a:buNone/>
              <a:defRPr/>
            </a:pPr>
            <a:r>
              <a:rPr lang="zh-CN" altLang="en-US" sz="2000" noProof="0" dirty="0">
                <a:ln>
                  <a:noFill/>
                </a:ln>
                <a:effectLst/>
                <a:uLnTx/>
                <a:uFillTx/>
                <a:latin typeface="微软雅黑" panose="020B0503020204020204" charset="-122"/>
                <a:ea typeface="微软雅黑" panose="020B0503020204020204" charset="-122"/>
                <a:cs typeface="+mn-cs"/>
                <a:sym typeface="+mn-ea"/>
              </a:rPr>
              <a:t>室内空气污浊，氧气不足——患者烦躁、疲乏、头晕、食欲缺乏</a:t>
            </a:r>
            <a:endParaRPr lang="zh-CN" altLang="en-US" sz="2000" noProof="0" dirty="0">
              <a:ln>
                <a:noFill/>
              </a:ln>
              <a:effectLst/>
              <a:uLnTx/>
              <a:uFillTx/>
              <a:latin typeface="微软雅黑" panose="020B0503020204020204" charset="-122"/>
              <a:ea typeface="微软雅黑" panose="020B0503020204020204" charset="-122"/>
              <a:cs typeface="+mn-cs"/>
              <a:sym typeface="+mn-ea"/>
            </a:endParaRPr>
          </a:p>
          <a:p>
            <a:pPr marL="0" marR="0" lvl="0" algn="just" defTabSz="914400" rtl="0" eaLnBrk="0" fontAlgn="base" hangingPunct="0">
              <a:lnSpc>
                <a:spcPct val="140000"/>
              </a:lnSpc>
              <a:spcBef>
                <a:spcPts val="0"/>
              </a:spcBef>
              <a:spcAft>
                <a:spcPts val="0"/>
              </a:spcAft>
              <a:buClr>
                <a:srgbClr val="0BD0D9"/>
              </a:buClr>
              <a:buSzPct val="95000"/>
              <a:buFont typeface="Wingdings 2" panose="05020102010507070707" pitchFamily="18" charset="2"/>
              <a:buNone/>
              <a:defRPr/>
            </a:pPr>
            <a:r>
              <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rPr>
              <a:t>调控方法：</a:t>
            </a:r>
            <a:endPar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algn="just" defTabSz="914400" rtl="0" eaLnBrk="0" fontAlgn="base" hangingPunct="0">
              <a:lnSpc>
                <a:spcPct val="140000"/>
              </a:lnSpc>
              <a:spcBef>
                <a:spcPts val="0"/>
              </a:spcBef>
              <a:spcAft>
                <a:spcPts val="0"/>
              </a:spcAft>
              <a:buClr>
                <a:srgbClr val="0BD0D9"/>
              </a:buClr>
              <a:buSzPct val="95000"/>
              <a:buFont typeface="Wingdings 2" panose="05020102010507070707" pitchFamily="18" charset="2"/>
              <a:buNone/>
              <a:defRPr/>
            </a:pPr>
            <a:r>
              <a:rPr lang="zh-CN" altLang="en-US" sz="2000" noProof="0" dirty="0">
                <a:ln>
                  <a:noFill/>
                </a:ln>
                <a:effectLst/>
                <a:uLnTx/>
                <a:uFillTx/>
                <a:latin typeface="微软雅黑" panose="020B0503020204020204" charset="-122"/>
                <a:ea typeface="微软雅黑" panose="020B0503020204020204" charset="-122"/>
                <a:cs typeface="+mn-cs"/>
                <a:sym typeface="+mn-ea"/>
              </a:rPr>
              <a:t>每日开窗通风30 min，注意避免对流风</a:t>
            </a:r>
            <a:endParaRPr kumimoji="0" lang="zh-CN" altLang="en-US" sz="2000" i="0" u="none" strike="noStrike"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pic>
        <p:nvPicPr>
          <p:cNvPr id="3" name="图片 2"/>
          <p:cNvPicPr>
            <a:picLocks noChangeAspect="1"/>
          </p:cNvPicPr>
          <p:nvPr/>
        </p:nvPicPr>
        <p:blipFill>
          <a:blip r:embed="rId2"/>
          <a:stretch>
            <a:fillRect/>
          </a:stretch>
        </p:blipFill>
        <p:spPr>
          <a:xfrm>
            <a:off x="8040370" y="2204720"/>
            <a:ext cx="3557270" cy="32143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33">
                                            <p:txEl>
                                              <p:charRg st="0" end="51"/>
                                            </p:txEl>
                                          </p:spTgt>
                                        </p:tgtEl>
                                        <p:attrNameLst>
                                          <p:attrName>style.visibility</p:attrName>
                                        </p:attrNameLst>
                                      </p:cBhvr>
                                      <p:to>
                                        <p:strVal val="visible"/>
                                      </p:to>
                                    </p:set>
                                    <p:anim calcmode="discrete" valueType="clr">
                                      <p:cBhvr override="childStyle">
                                        <p:cTn id="7" dur="80"/>
                                        <p:tgtEl>
                                          <p:spTgt spid="33">
                                            <p:txEl>
                                              <p:charRg st="0" end="5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3">
                                            <p:txEl>
                                              <p:charRg st="0" end="51"/>
                                            </p:txEl>
                                          </p:spTgt>
                                        </p:tgtEl>
                                        <p:attrNameLst>
                                          <p:attrName>fillcolor</p:attrName>
                                        </p:attrNameLst>
                                      </p:cBhvr>
                                      <p:tavLst>
                                        <p:tav tm="0">
                                          <p:val>
                                            <p:clrVal>
                                              <a:schemeClr val="accent2"/>
                                            </p:clrVal>
                                          </p:val>
                                        </p:tav>
                                        <p:tav tm="50000">
                                          <p:val>
                                            <p:clrVal>
                                              <a:schemeClr val="hlink"/>
                                            </p:clrVal>
                                          </p:val>
                                        </p:tav>
                                      </p:tavLst>
                                    </p:anim>
                                    <p:set>
                                      <p:cBhvr>
                                        <p:cTn id="9" dur="80"/>
                                        <p:tgtEl>
                                          <p:spTgt spid="33">
                                            <p:txEl>
                                              <p:charRg st="0" end="51"/>
                                            </p:txEl>
                                          </p:spTgt>
                                        </p:tgtEl>
                                        <p:attrNameLst>
                                          <p:attrName>fill.type</p:attrName>
                                        </p:attrNameLst>
                                      </p:cBhvr>
                                      <p:to>
                                        <p:strVal val="solid"/>
                                      </p:to>
                                    </p:set>
                                  </p:childTnLst>
                                </p:cTn>
                              </p:par>
                            </p:childTnLst>
                          </p:cTn>
                        </p:par>
                        <p:par>
                          <p:cTn id="10" fill="hold">
                            <p:stCondLst>
                              <p:cond delay="28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33">
                                            <p:txEl>
                                              <p:charRg st="1" end="1"/>
                                            </p:txEl>
                                          </p:spTgt>
                                        </p:tgtEl>
                                        <p:attrNameLst>
                                          <p:attrName>style.visibility</p:attrName>
                                        </p:attrNameLst>
                                      </p:cBhvr>
                                      <p:to>
                                        <p:strVal val="visible"/>
                                      </p:to>
                                    </p:set>
                                    <p:anim calcmode="discrete" valueType="clr">
                                      <p:cBhvr override="childStyle">
                                        <p:cTn id="13" dur="80"/>
                                        <p:tgtEl>
                                          <p:spTgt spid="33">
                                            <p:txEl>
                                              <p:char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3">
                                            <p:txEl>
                                              <p:char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33">
                                            <p:txEl>
                                              <p:charRg st="1" end="1"/>
                                            </p:txEl>
                                          </p:spTgt>
                                        </p:tgtEl>
                                        <p:attrNameLst>
                                          <p:attrName>fill.type</p:attrName>
                                        </p:attrNameLst>
                                      </p:cBhvr>
                                      <p:to>
                                        <p:strVal val="solid"/>
                                      </p:to>
                                    </p:set>
                                  </p:childTnLst>
                                </p:cTn>
                              </p:par>
                            </p:childTnLst>
                          </p:cTn>
                        </p:par>
                        <p:par>
                          <p:cTn id="16" fill="hold">
                            <p:stCondLst>
                              <p:cond delay="360"/>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33">
                                            <p:txEl>
                                              <p:charRg st="2" end="2"/>
                                            </p:txEl>
                                          </p:spTgt>
                                        </p:tgtEl>
                                        <p:attrNameLst>
                                          <p:attrName>style.visibility</p:attrName>
                                        </p:attrNameLst>
                                      </p:cBhvr>
                                      <p:to>
                                        <p:strVal val="visible"/>
                                      </p:to>
                                    </p:set>
                                    <p:anim calcmode="discrete" valueType="clr">
                                      <p:cBhvr override="childStyle">
                                        <p:cTn id="19" dur="80"/>
                                        <p:tgtEl>
                                          <p:spTgt spid="33">
                                            <p:txEl>
                                              <p:char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3">
                                            <p:txEl>
                                              <p:charRg st="2" end="2"/>
                                            </p:txEl>
                                          </p:spTgt>
                                        </p:tgtEl>
                                        <p:attrNameLst>
                                          <p:attrName>fillcolor</p:attrName>
                                        </p:attrNameLst>
                                      </p:cBhvr>
                                      <p:tavLst>
                                        <p:tav tm="0">
                                          <p:val>
                                            <p:clrVal>
                                              <a:schemeClr val="accent2"/>
                                            </p:clrVal>
                                          </p:val>
                                        </p:tav>
                                        <p:tav tm="50000">
                                          <p:val>
                                            <p:clrVal>
                                              <a:schemeClr val="hlink"/>
                                            </p:clrVal>
                                          </p:val>
                                        </p:tav>
                                      </p:tavLst>
                                    </p:anim>
                                    <p:set>
                                      <p:cBhvr>
                                        <p:cTn id="21" dur="80"/>
                                        <p:tgtEl>
                                          <p:spTgt spid="33">
                                            <p:txEl>
                                              <p:charRg st="2" end="2"/>
                                            </p:txEl>
                                          </p:spTgt>
                                        </p:tgtEl>
                                        <p:attrNameLst>
                                          <p:attrName>fill.type</p:attrName>
                                        </p:attrNameLst>
                                      </p:cBhvr>
                                      <p:to>
                                        <p:strVal val="solid"/>
                                      </p:to>
                                    </p:set>
                                  </p:childTnLst>
                                </p:cTn>
                              </p:par>
                            </p:childTnLst>
                          </p:cTn>
                        </p:par>
                        <p:par>
                          <p:cTn id="22" fill="hold">
                            <p:stCondLst>
                              <p:cond delay="439"/>
                            </p:stCondLst>
                            <p:childTnLst>
                              <p:par>
                                <p:cTn id="23" presetID="27" presetClass="entr" presetSubtype="0" fill="hold" nodeType="afterEffect">
                                  <p:stCondLst>
                                    <p:cond delay="0"/>
                                  </p:stCondLst>
                                  <p:iterate type="lt">
                                    <p:tmPct val="50000"/>
                                  </p:iterate>
                                  <p:childTnLst>
                                    <p:set>
                                      <p:cBhvr>
                                        <p:cTn id="24" dur="1" fill="hold">
                                          <p:stCondLst>
                                            <p:cond delay="0"/>
                                          </p:stCondLst>
                                        </p:cTn>
                                        <p:tgtEl>
                                          <p:spTgt spid="33">
                                            <p:txEl>
                                              <p:charRg st="3" end="3"/>
                                            </p:txEl>
                                          </p:spTgt>
                                        </p:tgtEl>
                                        <p:attrNameLst>
                                          <p:attrName>style.visibility</p:attrName>
                                        </p:attrNameLst>
                                      </p:cBhvr>
                                      <p:to>
                                        <p:strVal val="visible"/>
                                      </p:to>
                                    </p:set>
                                    <p:anim calcmode="discrete" valueType="clr">
                                      <p:cBhvr override="childStyle">
                                        <p:cTn id="25" dur="80"/>
                                        <p:tgtEl>
                                          <p:spTgt spid="33">
                                            <p:txEl>
                                              <p:char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33">
                                            <p:txEl>
                                              <p:charRg st="3" end="3"/>
                                            </p:txEl>
                                          </p:spTgt>
                                        </p:tgtEl>
                                        <p:attrNameLst>
                                          <p:attrName>fillcolor</p:attrName>
                                        </p:attrNameLst>
                                      </p:cBhvr>
                                      <p:tavLst>
                                        <p:tav tm="0">
                                          <p:val>
                                            <p:clrVal>
                                              <a:schemeClr val="accent2"/>
                                            </p:clrVal>
                                          </p:val>
                                        </p:tav>
                                        <p:tav tm="50000">
                                          <p:val>
                                            <p:clrVal>
                                              <a:schemeClr val="hlink"/>
                                            </p:clrVal>
                                          </p:val>
                                        </p:tav>
                                      </p:tavLst>
                                    </p:anim>
                                    <p:set>
                                      <p:cBhvr>
                                        <p:cTn id="27" dur="80"/>
                                        <p:tgtEl>
                                          <p:spTgt spid="33">
                                            <p:txEl>
                                              <p:charRg st="3" end="3"/>
                                            </p:txEl>
                                          </p:spTgt>
                                        </p:tgtEl>
                                        <p:attrNameLst>
                                          <p:attrName>fill.type</p:attrName>
                                        </p:attrNameLst>
                                      </p:cBhvr>
                                      <p:to>
                                        <p:strVal val="solid"/>
                                      </p:to>
                                    </p:set>
                                  </p:childTnLst>
                                </p:cTn>
                              </p:par>
                            </p:childTnLst>
                          </p:cTn>
                        </p:par>
                        <p:par>
                          <p:cTn id="28" fill="hold">
                            <p:stCondLst>
                              <p:cond delay="519"/>
                            </p:stCondLst>
                            <p:childTnLst>
                              <p:par>
                                <p:cTn id="29" presetID="27" presetClass="entr" presetSubtype="0" fill="hold" nodeType="afterEffect">
                                  <p:stCondLst>
                                    <p:cond delay="0"/>
                                  </p:stCondLst>
                                  <p:iterate type="lt">
                                    <p:tmPct val="50000"/>
                                  </p:iterate>
                                  <p:childTnLst>
                                    <p:set>
                                      <p:cBhvr>
                                        <p:cTn id="30" dur="1" fill="hold">
                                          <p:stCondLst>
                                            <p:cond delay="0"/>
                                          </p:stCondLst>
                                        </p:cTn>
                                        <p:tgtEl>
                                          <p:spTgt spid="33">
                                            <p:txEl>
                                              <p:charRg st="4" end="4"/>
                                            </p:txEl>
                                          </p:spTgt>
                                        </p:tgtEl>
                                        <p:attrNameLst>
                                          <p:attrName>style.visibility</p:attrName>
                                        </p:attrNameLst>
                                      </p:cBhvr>
                                      <p:to>
                                        <p:strVal val="visible"/>
                                      </p:to>
                                    </p:set>
                                    <p:anim calcmode="discrete" valueType="clr">
                                      <p:cBhvr override="childStyle">
                                        <p:cTn id="31" dur="80"/>
                                        <p:tgtEl>
                                          <p:spTgt spid="33">
                                            <p:txEl>
                                              <p:char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3">
                                            <p:txEl>
                                              <p:charRg st="4" end="4"/>
                                            </p:txEl>
                                          </p:spTgt>
                                        </p:tgtEl>
                                        <p:attrNameLst>
                                          <p:attrName>fillcolor</p:attrName>
                                        </p:attrNameLst>
                                      </p:cBhvr>
                                      <p:tavLst>
                                        <p:tav tm="0">
                                          <p:val>
                                            <p:clrVal>
                                              <a:schemeClr val="accent2"/>
                                            </p:clrVal>
                                          </p:val>
                                        </p:tav>
                                        <p:tav tm="50000">
                                          <p:val>
                                            <p:clrVal>
                                              <a:schemeClr val="hlink"/>
                                            </p:clrVal>
                                          </p:val>
                                        </p:tav>
                                      </p:tavLst>
                                    </p:anim>
                                    <p:set>
                                      <p:cBhvr>
                                        <p:cTn id="33" dur="80"/>
                                        <p:tgtEl>
                                          <p:spTgt spid="33">
                                            <p:txEl>
                                              <p:charRg st="4" end="4"/>
                                            </p:txEl>
                                          </p:spTgt>
                                        </p:tgtEl>
                                        <p:attrNameLst>
                                          <p:attrName>fill.type</p:attrName>
                                        </p:attrNameLst>
                                      </p:cBhvr>
                                      <p:to>
                                        <p:strVal val="solid"/>
                                      </p:to>
                                    </p:set>
                                  </p:childTnLst>
                                </p:cTn>
                              </p:par>
                            </p:childTnLst>
                          </p:cTn>
                        </p:par>
                        <p:par>
                          <p:cTn id="34" fill="hold">
                            <p:stCondLst>
                              <p:cond delay="600"/>
                            </p:stCondLst>
                            <p:childTnLst>
                              <p:par>
                                <p:cTn id="35" presetID="27" presetClass="entr" presetSubtype="0" fill="hold" nodeType="afterEffect">
                                  <p:stCondLst>
                                    <p:cond delay="0"/>
                                  </p:stCondLst>
                                  <p:iterate type="lt">
                                    <p:tmPct val="50000"/>
                                  </p:iterate>
                                  <p:childTnLst>
                                    <p:set>
                                      <p:cBhvr>
                                        <p:cTn id="36" dur="1" fill="hold">
                                          <p:stCondLst>
                                            <p:cond delay="0"/>
                                          </p:stCondLst>
                                        </p:cTn>
                                        <p:tgtEl>
                                          <p:spTgt spid="33">
                                            <p:txEl>
                                              <p:charRg st="5" end="5"/>
                                            </p:txEl>
                                          </p:spTgt>
                                        </p:tgtEl>
                                        <p:attrNameLst>
                                          <p:attrName>style.visibility</p:attrName>
                                        </p:attrNameLst>
                                      </p:cBhvr>
                                      <p:to>
                                        <p:strVal val="visible"/>
                                      </p:to>
                                    </p:set>
                                    <p:anim calcmode="discrete" valueType="clr">
                                      <p:cBhvr override="childStyle">
                                        <p:cTn id="37" dur="80"/>
                                        <p:tgtEl>
                                          <p:spTgt spid="33">
                                            <p:txEl>
                                              <p:char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33">
                                            <p:txEl>
                                              <p:charRg st="5" end="5"/>
                                            </p:txEl>
                                          </p:spTgt>
                                        </p:tgtEl>
                                        <p:attrNameLst>
                                          <p:attrName>fillcolor</p:attrName>
                                        </p:attrNameLst>
                                      </p:cBhvr>
                                      <p:tavLst>
                                        <p:tav tm="0">
                                          <p:val>
                                            <p:clrVal>
                                              <a:schemeClr val="accent2"/>
                                            </p:clrVal>
                                          </p:val>
                                        </p:tav>
                                        <p:tav tm="50000">
                                          <p:val>
                                            <p:clrVal>
                                              <a:schemeClr val="hlink"/>
                                            </p:clrVal>
                                          </p:val>
                                        </p:tav>
                                      </p:tavLst>
                                    </p:anim>
                                    <p:set>
                                      <p:cBhvr>
                                        <p:cTn id="39" dur="80"/>
                                        <p:tgtEl>
                                          <p:spTgt spid="33">
                                            <p:txEl>
                                              <p:charRg st="5" end="5"/>
                                            </p:txEl>
                                          </p:spTgt>
                                        </p:tgtEl>
                                        <p:attrNameLst>
                                          <p:attrName>fill.type</p:attrName>
                                        </p:attrNameLst>
                                      </p:cBhvr>
                                      <p:to>
                                        <p:strVal val="solid"/>
                                      </p:to>
                                    </p:set>
                                  </p:childTnLst>
                                </p:cTn>
                              </p:par>
                            </p:childTnLst>
                          </p:cTn>
                        </p:par>
                        <p:par>
                          <p:cTn id="40" fill="hold">
                            <p:stCondLst>
                              <p:cond delay="679"/>
                            </p:stCondLst>
                            <p:childTnLst>
                              <p:par>
                                <p:cTn id="41" presetID="27" presetClass="entr" presetSubtype="0" fill="hold" nodeType="afterEffect">
                                  <p:stCondLst>
                                    <p:cond delay="0"/>
                                  </p:stCondLst>
                                  <p:iterate type="lt">
                                    <p:tmPct val="50000"/>
                                  </p:iterate>
                                  <p:childTnLst>
                                    <p:set>
                                      <p:cBhvr>
                                        <p:cTn id="42" dur="1" fill="hold">
                                          <p:stCondLst>
                                            <p:cond delay="0"/>
                                          </p:stCondLst>
                                        </p:cTn>
                                        <p:tgtEl>
                                          <p:spTgt spid="33">
                                            <p:txEl>
                                              <p:charRg st="6" end="6"/>
                                            </p:txEl>
                                          </p:spTgt>
                                        </p:tgtEl>
                                        <p:attrNameLst>
                                          <p:attrName>style.visibility</p:attrName>
                                        </p:attrNameLst>
                                      </p:cBhvr>
                                      <p:to>
                                        <p:strVal val="visible"/>
                                      </p:to>
                                    </p:set>
                                    <p:anim calcmode="discrete" valueType="clr">
                                      <p:cBhvr override="childStyle">
                                        <p:cTn id="43" dur="80"/>
                                        <p:tgtEl>
                                          <p:spTgt spid="33">
                                            <p:txEl>
                                              <p:char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33">
                                            <p:txEl>
                                              <p:charRg st="6" end="6"/>
                                            </p:txEl>
                                          </p:spTgt>
                                        </p:tgtEl>
                                        <p:attrNameLst>
                                          <p:attrName>fillcolor</p:attrName>
                                        </p:attrNameLst>
                                      </p:cBhvr>
                                      <p:tavLst>
                                        <p:tav tm="0">
                                          <p:val>
                                            <p:clrVal>
                                              <a:schemeClr val="accent2"/>
                                            </p:clrVal>
                                          </p:val>
                                        </p:tav>
                                        <p:tav tm="50000">
                                          <p:val>
                                            <p:clrVal>
                                              <a:schemeClr val="hlink"/>
                                            </p:clrVal>
                                          </p:val>
                                        </p:tav>
                                      </p:tavLst>
                                    </p:anim>
                                    <p:set>
                                      <p:cBhvr>
                                        <p:cTn id="45" dur="80"/>
                                        <p:tgtEl>
                                          <p:spTgt spid="33">
                                            <p:txEl>
                                              <p:charRg st="6" end="6"/>
                                            </p:txEl>
                                          </p:spTgt>
                                        </p:tgtEl>
                                        <p:attrNameLst>
                                          <p:attrName>fill.type</p:attrName>
                                        </p:attrNameLst>
                                      </p:cBhvr>
                                      <p:to>
                                        <p:strVal val="solid"/>
                                      </p:to>
                                    </p:set>
                                  </p:childTnLst>
                                </p:cTn>
                              </p:par>
                            </p:childTnLst>
                          </p:cTn>
                        </p:par>
                        <p:par>
                          <p:cTn id="46" fill="hold">
                            <p:stCondLst>
                              <p:cond delay="759"/>
                            </p:stCondLst>
                            <p:childTnLst>
                              <p:par>
                                <p:cTn id="47" presetID="27" presetClass="entr" presetSubtype="0" fill="hold" nodeType="afterEffect">
                                  <p:stCondLst>
                                    <p:cond delay="0"/>
                                  </p:stCondLst>
                                  <p:iterate type="lt">
                                    <p:tmPct val="50000"/>
                                  </p:iterate>
                                  <p:childTnLst>
                                    <p:set>
                                      <p:cBhvr>
                                        <p:cTn id="48" dur="1" fill="hold">
                                          <p:stCondLst>
                                            <p:cond delay="0"/>
                                          </p:stCondLst>
                                        </p:cTn>
                                        <p:tgtEl>
                                          <p:spTgt spid="33">
                                            <p:txEl>
                                              <p:charRg st="1" end="1"/>
                                            </p:txEl>
                                          </p:spTgt>
                                        </p:tgtEl>
                                        <p:attrNameLst>
                                          <p:attrName>style.visibility</p:attrName>
                                        </p:attrNameLst>
                                      </p:cBhvr>
                                      <p:to>
                                        <p:strVal val="visible"/>
                                      </p:to>
                                    </p:set>
                                    <p:anim calcmode="discrete" valueType="clr">
                                      <p:cBhvr override="childStyle">
                                        <p:cTn id="49" dur="80"/>
                                        <p:tgtEl>
                                          <p:spTgt spid="33">
                                            <p:txEl>
                                              <p:char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33">
                                            <p:txEl>
                                              <p:charRg st="1" end="1"/>
                                            </p:txEl>
                                          </p:spTgt>
                                        </p:tgtEl>
                                        <p:attrNameLst>
                                          <p:attrName>fillcolor</p:attrName>
                                        </p:attrNameLst>
                                      </p:cBhvr>
                                      <p:tavLst>
                                        <p:tav tm="0">
                                          <p:val>
                                            <p:clrVal>
                                              <a:schemeClr val="accent2"/>
                                            </p:clrVal>
                                          </p:val>
                                        </p:tav>
                                        <p:tav tm="50000">
                                          <p:val>
                                            <p:clrVal>
                                              <a:schemeClr val="hlink"/>
                                            </p:clrVal>
                                          </p:val>
                                        </p:tav>
                                      </p:tavLst>
                                    </p:anim>
                                    <p:set>
                                      <p:cBhvr>
                                        <p:cTn id="51" dur="80"/>
                                        <p:tgtEl>
                                          <p:spTgt spid="33">
                                            <p:txEl>
                                              <p:charRg st="1" end="1"/>
                                            </p:txEl>
                                          </p:spTgt>
                                        </p:tgtEl>
                                        <p:attrNameLst>
                                          <p:attrName>fill.type</p:attrName>
                                        </p:attrNameLst>
                                      </p:cBhvr>
                                      <p:to>
                                        <p:strVal val="solid"/>
                                      </p:to>
                                    </p:set>
                                  </p:childTnLst>
                                </p:cTn>
                              </p:par>
                            </p:childTnLst>
                          </p:cTn>
                        </p:par>
                        <p:par>
                          <p:cTn id="52" fill="hold">
                            <p:stCondLst>
                              <p:cond delay="839"/>
                            </p:stCondLst>
                            <p:childTnLst>
                              <p:par>
                                <p:cTn id="53" presetID="27" presetClass="entr" presetSubtype="0" fill="hold" nodeType="afterEffect">
                                  <p:stCondLst>
                                    <p:cond delay="0"/>
                                  </p:stCondLst>
                                  <p:iterate type="lt">
                                    <p:tmPct val="50000"/>
                                  </p:iterate>
                                  <p:childTnLst>
                                    <p:set>
                                      <p:cBhvr>
                                        <p:cTn id="54" dur="1" fill="hold">
                                          <p:stCondLst>
                                            <p:cond delay="0"/>
                                          </p:stCondLst>
                                        </p:cTn>
                                        <p:tgtEl>
                                          <p:spTgt spid="33">
                                            <p:txEl>
                                              <p:charRg st="2" end="2"/>
                                            </p:txEl>
                                          </p:spTgt>
                                        </p:tgtEl>
                                        <p:attrNameLst>
                                          <p:attrName>style.visibility</p:attrName>
                                        </p:attrNameLst>
                                      </p:cBhvr>
                                      <p:to>
                                        <p:strVal val="visible"/>
                                      </p:to>
                                    </p:set>
                                    <p:anim calcmode="discrete" valueType="clr">
                                      <p:cBhvr override="childStyle">
                                        <p:cTn id="55" dur="80"/>
                                        <p:tgtEl>
                                          <p:spTgt spid="33">
                                            <p:txEl>
                                              <p:char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33">
                                            <p:txEl>
                                              <p:charRg st="2" end="2"/>
                                            </p:txEl>
                                          </p:spTgt>
                                        </p:tgtEl>
                                        <p:attrNameLst>
                                          <p:attrName>fillcolor</p:attrName>
                                        </p:attrNameLst>
                                      </p:cBhvr>
                                      <p:tavLst>
                                        <p:tav tm="0">
                                          <p:val>
                                            <p:clrVal>
                                              <a:schemeClr val="accent2"/>
                                            </p:clrVal>
                                          </p:val>
                                        </p:tav>
                                        <p:tav tm="50000">
                                          <p:val>
                                            <p:clrVal>
                                              <a:schemeClr val="hlink"/>
                                            </p:clrVal>
                                          </p:val>
                                        </p:tav>
                                      </p:tavLst>
                                    </p:anim>
                                    <p:set>
                                      <p:cBhvr>
                                        <p:cTn id="57" dur="80"/>
                                        <p:tgtEl>
                                          <p:spTgt spid="33">
                                            <p:txEl>
                                              <p:charRg st="2" end="2"/>
                                            </p:txEl>
                                          </p:spTgt>
                                        </p:tgtEl>
                                        <p:attrNameLst>
                                          <p:attrName>fill.type</p:attrName>
                                        </p:attrNameLst>
                                      </p:cBhvr>
                                      <p:to>
                                        <p:strVal val="solid"/>
                                      </p:to>
                                    </p:set>
                                  </p:childTnLst>
                                </p:cTn>
                              </p:par>
                            </p:childTnLst>
                          </p:cTn>
                        </p:par>
                        <p:par>
                          <p:cTn id="58" fill="hold">
                            <p:stCondLst>
                              <p:cond delay="919"/>
                            </p:stCondLst>
                            <p:childTnLst>
                              <p:par>
                                <p:cTn id="59" presetID="27" presetClass="entr" presetSubtype="0" fill="hold" nodeType="afterEffect">
                                  <p:stCondLst>
                                    <p:cond delay="0"/>
                                  </p:stCondLst>
                                  <p:iterate type="lt">
                                    <p:tmPct val="50000"/>
                                  </p:iterate>
                                  <p:childTnLst>
                                    <p:set>
                                      <p:cBhvr>
                                        <p:cTn id="60" dur="1" fill="hold">
                                          <p:stCondLst>
                                            <p:cond delay="0"/>
                                          </p:stCondLst>
                                        </p:cTn>
                                        <p:tgtEl>
                                          <p:spTgt spid="33">
                                            <p:txEl>
                                              <p:charRg st="2" end="2"/>
                                            </p:txEl>
                                          </p:spTgt>
                                        </p:tgtEl>
                                        <p:attrNameLst>
                                          <p:attrName>style.visibility</p:attrName>
                                        </p:attrNameLst>
                                      </p:cBhvr>
                                      <p:to>
                                        <p:strVal val="visible"/>
                                      </p:to>
                                    </p:set>
                                    <p:anim calcmode="discrete" valueType="clr">
                                      <p:cBhvr override="childStyle">
                                        <p:cTn id="61" dur="80"/>
                                        <p:tgtEl>
                                          <p:spTgt spid="33">
                                            <p:txEl>
                                              <p:char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2" dur="80"/>
                                        <p:tgtEl>
                                          <p:spTgt spid="33">
                                            <p:txEl>
                                              <p:charRg st="2" end="2"/>
                                            </p:txEl>
                                          </p:spTgt>
                                        </p:tgtEl>
                                        <p:attrNameLst>
                                          <p:attrName>fillcolor</p:attrName>
                                        </p:attrNameLst>
                                      </p:cBhvr>
                                      <p:tavLst>
                                        <p:tav tm="0">
                                          <p:val>
                                            <p:clrVal>
                                              <a:schemeClr val="accent2"/>
                                            </p:clrVal>
                                          </p:val>
                                        </p:tav>
                                        <p:tav tm="50000">
                                          <p:val>
                                            <p:clrVal>
                                              <a:schemeClr val="hlink"/>
                                            </p:clrVal>
                                          </p:val>
                                        </p:tav>
                                      </p:tavLst>
                                    </p:anim>
                                    <p:set>
                                      <p:cBhvr>
                                        <p:cTn id="63" dur="80"/>
                                        <p:tgtEl>
                                          <p:spTgt spid="33">
                                            <p:txEl>
                                              <p:charRg st="2" end="2"/>
                                            </p:txEl>
                                          </p:spTgt>
                                        </p:tgtEl>
                                        <p:attrNameLst>
                                          <p:attrName>fill.type</p:attrName>
                                        </p:attrNameLst>
                                      </p:cBhvr>
                                      <p:to>
                                        <p:strVal val="solid"/>
                                      </p:to>
                                    </p:set>
                                  </p:childTnLst>
                                </p:cTn>
                              </p:par>
                            </p:childTnLst>
                          </p:cTn>
                        </p:par>
                        <p:par>
                          <p:cTn id="64" fill="hold">
                            <p:stCondLst>
                              <p:cond delay="999"/>
                            </p:stCondLst>
                            <p:childTnLst>
                              <p:par>
                                <p:cTn id="65" presetID="27" presetClass="entr" presetSubtype="0" fill="hold" nodeType="afterEffect">
                                  <p:stCondLst>
                                    <p:cond delay="0"/>
                                  </p:stCondLst>
                                  <p:iterate type="lt">
                                    <p:tmPct val="50000"/>
                                  </p:iterate>
                                  <p:childTnLst>
                                    <p:set>
                                      <p:cBhvr>
                                        <p:cTn id="66" dur="1" fill="hold">
                                          <p:stCondLst>
                                            <p:cond delay="0"/>
                                          </p:stCondLst>
                                        </p:cTn>
                                        <p:tgtEl>
                                          <p:spTgt spid="33">
                                            <p:txEl>
                                              <p:charRg st="4" end="4"/>
                                            </p:txEl>
                                          </p:spTgt>
                                        </p:tgtEl>
                                        <p:attrNameLst>
                                          <p:attrName>style.visibility</p:attrName>
                                        </p:attrNameLst>
                                      </p:cBhvr>
                                      <p:to>
                                        <p:strVal val="visible"/>
                                      </p:to>
                                    </p:set>
                                    <p:anim calcmode="discrete" valueType="clr">
                                      <p:cBhvr override="childStyle">
                                        <p:cTn id="67" dur="80"/>
                                        <p:tgtEl>
                                          <p:spTgt spid="33">
                                            <p:txEl>
                                              <p:char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8" dur="80"/>
                                        <p:tgtEl>
                                          <p:spTgt spid="33">
                                            <p:txEl>
                                              <p:charRg st="4" end="4"/>
                                            </p:txEl>
                                          </p:spTgt>
                                        </p:tgtEl>
                                        <p:attrNameLst>
                                          <p:attrName>fillcolor</p:attrName>
                                        </p:attrNameLst>
                                      </p:cBhvr>
                                      <p:tavLst>
                                        <p:tav tm="0">
                                          <p:val>
                                            <p:clrVal>
                                              <a:schemeClr val="accent2"/>
                                            </p:clrVal>
                                          </p:val>
                                        </p:tav>
                                        <p:tav tm="50000">
                                          <p:val>
                                            <p:clrVal>
                                              <a:schemeClr val="hlink"/>
                                            </p:clrVal>
                                          </p:val>
                                        </p:tav>
                                      </p:tavLst>
                                    </p:anim>
                                    <p:set>
                                      <p:cBhvr>
                                        <p:cTn id="69" dur="80"/>
                                        <p:tgtEl>
                                          <p:spTgt spid="33">
                                            <p:txEl>
                                              <p:charRg st="4" end="4"/>
                                            </p:txEl>
                                          </p:spTgt>
                                        </p:tgtEl>
                                        <p:attrNameLst>
                                          <p:attrName>fill.type</p:attrName>
                                        </p:attrNameLst>
                                      </p:cBhvr>
                                      <p:to>
                                        <p:strVal val="solid"/>
                                      </p:to>
                                    </p:set>
                                  </p:childTnLst>
                                </p:cTn>
                              </p:par>
                            </p:childTnLst>
                          </p:cTn>
                        </p:par>
                        <p:par>
                          <p:cTn id="70" fill="hold">
                            <p:stCondLst>
                              <p:cond delay="1079"/>
                            </p:stCondLst>
                            <p:childTnLst>
                              <p:par>
                                <p:cTn id="71" presetID="27" presetClass="entr" presetSubtype="0" fill="hold" nodeType="afterEffect">
                                  <p:stCondLst>
                                    <p:cond delay="0"/>
                                  </p:stCondLst>
                                  <p:iterate type="lt">
                                    <p:tmPct val="50000"/>
                                  </p:iterate>
                                  <p:childTnLst>
                                    <p:set>
                                      <p:cBhvr>
                                        <p:cTn id="72" dur="1" fill="hold">
                                          <p:stCondLst>
                                            <p:cond delay="0"/>
                                          </p:stCondLst>
                                        </p:cTn>
                                        <p:tgtEl>
                                          <p:spTgt spid="33">
                                            <p:txEl>
                                              <p:charRg st="5" end="5"/>
                                            </p:txEl>
                                          </p:spTgt>
                                        </p:tgtEl>
                                        <p:attrNameLst>
                                          <p:attrName>style.visibility</p:attrName>
                                        </p:attrNameLst>
                                      </p:cBhvr>
                                      <p:to>
                                        <p:strVal val="visible"/>
                                      </p:to>
                                    </p:set>
                                    <p:anim calcmode="discrete" valueType="clr">
                                      <p:cBhvr override="childStyle">
                                        <p:cTn id="73" dur="80"/>
                                        <p:tgtEl>
                                          <p:spTgt spid="33">
                                            <p:txEl>
                                              <p:char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4" dur="80"/>
                                        <p:tgtEl>
                                          <p:spTgt spid="33">
                                            <p:txEl>
                                              <p:charRg st="5" end="5"/>
                                            </p:txEl>
                                          </p:spTgt>
                                        </p:tgtEl>
                                        <p:attrNameLst>
                                          <p:attrName>fillcolor</p:attrName>
                                        </p:attrNameLst>
                                      </p:cBhvr>
                                      <p:tavLst>
                                        <p:tav tm="0">
                                          <p:val>
                                            <p:clrVal>
                                              <a:schemeClr val="accent2"/>
                                            </p:clrVal>
                                          </p:val>
                                        </p:tav>
                                        <p:tav tm="50000">
                                          <p:val>
                                            <p:clrVal>
                                              <a:schemeClr val="hlink"/>
                                            </p:clrVal>
                                          </p:val>
                                        </p:tav>
                                      </p:tavLst>
                                    </p:anim>
                                    <p:set>
                                      <p:cBhvr>
                                        <p:cTn id="75" dur="80"/>
                                        <p:tgtEl>
                                          <p:spTgt spid="33">
                                            <p:txEl>
                                              <p:charRg st="5" end="5"/>
                                            </p:txEl>
                                          </p:spTgt>
                                        </p:tgtEl>
                                        <p:attrNameLst>
                                          <p:attrName>fill.type</p:attrName>
                                        </p:attrNameLst>
                                      </p:cBhvr>
                                      <p:to>
                                        <p:strVal val="solid"/>
                                      </p:to>
                                    </p:set>
                                  </p:childTnLst>
                                </p:cTn>
                              </p:par>
                            </p:childTnLst>
                          </p:cTn>
                        </p:par>
                        <p:par>
                          <p:cTn id="76" fill="hold">
                            <p:stCondLst>
                              <p:cond delay="1159"/>
                            </p:stCondLst>
                            <p:childTnLst>
                              <p:par>
                                <p:cTn id="77" presetID="27" presetClass="entr" presetSubtype="0" fill="hold" nodeType="afterEffect">
                                  <p:stCondLst>
                                    <p:cond delay="0"/>
                                  </p:stCondLst>
                                  <p:iterate type="lt">
                                    <p:tmPct val="50000"/>
                                  </p:iterate>
                                  <p:childTnLst>
                                    <p:set>
                                      <p:cBhvr>
                                        <p:cTn id="78" dur="1" fill="hold">
                                          <p:stCondLst>
                                            <p:cond delay="0"/>
                                          </p:stCondLst>
                                        </p:cTn>
                                        <p:tgtEl>
                                          <p:spTgt spid="33">
                                            <p:txEl>
                                              <p:charRg st="6" end="6"/>
                                            </p:txEl>
                                          </p:spTgt>
                                        </p:tgtEl>
                                        <p:attrNameLst>
                                          <p:attrName>style.visibility</p:attrName>
                                        </p:attrNameLst>
                                      </p:cBhvr>
                                      <p:to>
                                        <p:strVal val="visible"/>
                                      </p:to>
                                    </p:set>
                                    <p:anim calcmode="discrete" valueType="clr">
                                      <p:cBhvr override="childStyle">
                                        <p:cTn id="79" dur="80"/>
                                        <p:tgtEl>
                                          <p:spTgt spid="33">
                                            <p:txEl>
                                              <p:char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0" dur="80"/>
                                        <p:tgtEl>
                                          <p:spTgt spid="33">
                                            <p:txEl>
                                              <p:charRg st="6" end="6"/>
                                            </p:txEl>
                                          </p:spTgt>
                                        </p:tgtEl>
                                        <p:attrNameLst>
                                          <p:attrName>fillcolor</p:attrName>
                                        </p:attrNameLst>
                                      </p:cBhvr>
                                      <p:tavLst>
                                        <p:tav tm="0">
                                          <p:val>
                                            <p:clrVal>
                                              <a:schemeClr val="accent2"/>
                                            </p:clrVal>
                                          </p:val>
                                        </p:tav>
                                        <p:tav tm="50000">
                                          <p:val>
                                            <p:clrVal>
                                              <a:schemeClr val="hlink"/>
                                            </p:clrVal>
                                          </p:val>
                                        </p:tav>
                                      </p:tavLst>
                                    </p:anim>
                                    <p:set>
                                      <p:cBhvr>
                                        <p:cTn id="81" dur="80"/>
                                        <p:tgtEl>
                                          <p:spTgt spid="33">
                                            <p:txEl>
                                              <p:char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nvSpPr>
        <p:spPr>
          <a:xfrm>
            <a:off x="694055" y="1196975"/>
            <a:ext cx="10972800" cy="1297305"/>
          </a:xfrm>
          <a:prstGeom prst="rect">
            <a:avLst/>
          </a:prstGeom>
        </p:spPr>
        <p:txBody>
          <a:bodyPr vert="horz" wrap="square" lIns="0" tIns="60960" rIns="0" bIns="0" numCol="1" rtlCol="0" anchor="b" anchorCtr="0" compatLnSpc="1">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marL="0" marR="0" lvl="0" indent="0" algn="just" defTabSz="914400" rtl="0" eaLnBrk="0" fontAlgn="base" latinLnBrk="0" hangingPunct="0">
              <a:lnSpc>
                <a:spcPct val="200000"/>
              </a:lnSpc>
              <a:spcBef>
                <a:spcPct val="0"/>
              </a:spcBef>
              <a:spcAft>
                <a:spcPct val="0"/>
              </a:spcAft>
              <a:buClrTx/>
              <a:buSzTx/>
              <a:buFontTx/>
              <a:buNone/>
              <a:defRPr/>
            </a:pPr>
            <a:r>
              <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rPr>
              <a:t>（一）医院的物理环境</a:t>
            </a:r>
            <a:endPar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endParaRPr>
          </a:p>
          <a:p>
            <a:pPr marL="0" marR="0" lvl="0" indent="0" algn="just" defTabSz="914400" rtl="0" eaLnBrk="0" fontAlgn="base" latinLnBrk="0" hangingPunct="0">
              <a:lnSpc>
                <a:spcPct val="200000"/>
              </a:lnSpc>
              <a:spcBef>
                <a:spcPct val="0"/>
              </a:spcBef>
              <a:spcAft>
                <a:spcPct val="0"/>
              </a:spcAft>
              <a:buClrTx/>
              <a:buSzTx/>
              <a:buFontTx/>
              <a:buNone/>
              <a:defRPr/>
            </a:pPr>
            <a:r>
              <a:rPr kumimoji="0" lang="en-US" altLang="zh-CN"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rPr>
              <a:t> </a:t>
            </a:r>
            <a:r>
              <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rPr>
              <a:t>4. 采光</a:t>
            </a:r>
            <a:endPar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endParaRPr>
          </a:p>
        </p:txBody>
      </p:sp>
      <p:sp>
        <p:nvSpPr>
          <p:cNvPr id="23" name="Title 6"/>
          <p:cNvSpPr txBox="1"/>
          <p:nvPr>
            <p:custDataLst>
              <p:tags r:id="rId1"/>
            </p:custDataLst>
          </p:nvPr>
        </p:nvSpPr>
        <p:spPr>
          <a:xfrm>
            <a:off x="231407" y="87859"/>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二、医院环境的调控与管理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3" name="内容占位符 32"/>
          <p:cNvSpPr>
            <a:spLocks noGrp="1"/>
          </p:cNvSpPr>
          <p:nvPr>
            <p:ph idx="4294967295"/>
          </p:nvPr>
        </p:nvSpPr>
        <p:spPr>
          <a:xfrm>
            <a:off x="694055" y="2636520"/>
            <a:ext cx="6121400" cy="3258820"/>
          </a:xfrm>
        </p:spPr>
        <p:txBody>
          <a:bodyPr vert="horz" wrap="square" lIns="121920" tIns="60960" rIns="121920" bIns="60960" numCol="1" anchor="t" anchorCtr="0" compatLnSpc="1">
            <a:noAutofit/>
          </a:bodyPr>
          <a:p>
            <a:pPr marL="0" marR="0" lvl="0" indent="0" algn="just" defTabSz="914400" rtl="0" eaLnBrk="0" fontAlgn="base" hangingPunct="0">
              <a:lnSpc>
                <a:spcPct val="150000"/>
              </a:lnSpc>
              <a:spcBef>
                <a:spcPts val="0"/>
              </a:spcBef>
              <a:spcAft>
                <a:spcPts val="0"/>
              </a:spcAft>
              <a:buClr>
                <a:srgbClr val="0BD0D9"/>
              </a:buClr>
              <a:buSzPct val="95000"/>
              <a:buFont typeface="Wingdings 2" panose="05020102010507070707" pitchFamily="18" charset="2"/>
              <a:buNone/>
              <a:defRPr/>
            </a:pPr>
            <a:r>
              <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rPr>
              <a:t>自然光源</a:t>
            </a:r>
            <a:r>
              <a:rPr kumimoji="0" lang="zh-CN" altLang="en-US" sz="2000" b="1" i="0" u="none" strike="noStrike" kern="0" cap="none" spc="0" normalizeH="0" baseline="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sz="2000" b="1" i="0" u="none" strike="noStrike" kern="0" cap="none" spc="0" normalizeH="0" baseline="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50000"/>
              </a:lnSpc>
              <a:spcBef>
                <a:spcPct val="0"/>
              </a:spcBef>
              <a:spcAft>
                <a:spcPct val="0"/>
              </a:spcAft>
              <a:buClrTx/>
              <a:buSzTx/>
              <a:buFontTx/>
              <a:buNone/>
              <a:defRPr/>
            </a:pP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作用：改善皮肤和组织的营养，增进食欲，杀菌，</a:t>
            </a:r>
            <a:r>
              <a:rPr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促进人体内生成维生素 D</a:t>
            </a:r>
            <a:r>
              <a:rPr 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endParaRPr sz="2000" noProof="0" dirty="0">
              <a:ln>
                <a:noFill/>
              </a:ln>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0" algn="just" defTabSz="914400" rtl="0" eaLnBrk="1" fontAlgn="base" latinLnBrk="0" hangingPunct="1">
              <a:lnSpc>
                <a:spcPct val="150000"/>
              </a:lnSpc>
              <a:spcBef>
                <a:spcPct val="0"/>
              </a:spcBef>
              <a:spcAft>
                <a:spcPct val="0"/>
              </a:spcAft>
              <a:buClrTx/>
              <a:buSzTx/>
              <a:buFontTx/>
              <a:buNone/>
              <a:defRPr/>
            </a:pP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注意：避免阳光直接照射患者的眼睛而引起目眩。</a:t>
            </a:r>
            <a:endPar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endParaRPr>
          </a:p>
          <a:p>
            <a:pPr marL="0" marR="0" lvl="0" algn="just" defTabSz="914400" rtl="0" eaLnBrk="0" fontAlgn="base" latinLnBrk="0" hangingPunct="0">
              <a:lnSpc>
                <a:spcPct val="150000"/>
              </a:lnSpc>
              <a:spcBef>
                <a:spcPts val="0"/>
              </a:spcBef>
              <a:spcAft>
                <a:spcPts val="0"/>
              </a:spcAft>
              <a:buClr>
                <a:srgbClr val="0BD0D9"/>
              </a:buClr>
              <a:buSzPct val="95000"/>
              <a:buFont typeface="Wingdings 2" panose="05020102010507070707" pitchFamily="18" charset="2"/>
              <a:buNone/>
              <a:defRPr/>
            </a:pPr>
            <a:r>
              <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rPr>
              <a:t>人工光源</a:t>
            </a:r>
            <a:r>
              <a:rPr lang="en-US" altLang="zh-CN"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rPr>
              <a:t>：</a:t>
            </a:r>
            <a:endParaRPr lang="en-US" altLang="zh-CN"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algn="just" defTabSz="914400" rtl="0" fontAlgn="base" latinLnBrk="0">
              <a:lnSpc>
                <a:spcPct val="150000"/>
              </a:lnSpc>
              <a:spcBef>
                <a:spcPts val="0"/>
              </a:spcBef>
              <a:buClrTx/>
              <a:buSzTx/>
              <a:buFontTx/>
              <a:buNone/>
              <a:defRPr/>
            </a:pP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根据不同需要对光线进行调节。</a:t>
            </a:r>
            <a:endParaRPr kumimoji="0" lang="zh-CN" altLang="en-US" sz="2000" i="0" u="none" strike="noStrike" cap="none" spc="0" normalizeH="0" baseline="0" noProof="0" dirty="0">
              <a:ln>
                <a:noFill/>
              </a:ln>
              <a:effectLst/>
              <a:uLnTx/>
              <a:uFillTx/>
              <a:latin typeface="微软雅黑" panose="020B0503020204020204" charset="-122"/>
              <a:ea typeface="微软雅黑" panose="020B0503020204020204" charset="-122"/>
              <a:cs typeface="微软雅黑" panose="020B0503020204020204" charset="-122"/>
              <a:sym typeface="+mn-ea"/>
            </a:endParaRPr>
          </a:p>
        </p:txBody>
      </p:sp>
      <p:pic>
        <p:nvPicPr>
          <p:cNvPr id="103" name="图片 102"/>
          <p:cNvPicPr/>
          <p:nvPr/>
        </p:nvPicPr>
        <p:blipFill>
          <a:blip r:embed="rId2"/>
          <a:stretch>
            <a:fillRect/>
          </a:stretch>
        </p:blipFill>
        <p:spPr>
          <a:xfrm>
            <a:off x="7967980" y="2276475"/>
            <a:ext cx="3492500" cy="334073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33">
                                            <p:txEl>
                                              <p:charRg st="0" end="51"/>
                                            </p:txEl>
                                          </p:spTgt>
                                        </p:tgtEl>
                                        <p:attrNameLst>
                                          <p:attrName>style.visibility</p:attrName>
                                        </p:attrNameLst>
                                      </p:cBhvr>
                                      <p:to>
                                        <p:strVal val="visible"/>
                                      </p:to>
                                    </p:set>
                                    <p:anim calcmode="discrete" valueType="clr">
                                      <p:cBhvr override="childStyle">
                                        <p:cTn id="7" dur="80"/>
                                        <p:tgtEl>
                                          <p:spTgt spid="33">
                                            <p:txEl>
                                              <p:charRg st="0" end="5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3">
                                            <p:txEl>
                                              <p:charRg st="0" end="51"/>
                                            </p:txEl>
                                          </p:spTgt>
                                        </p:tgtEl>
                                        <p:attrNameLst>
                                          <p:attrName>fillcolor</p:attrName>
                                        </p:attrNameLst>
                                      </p:cBhvr>
                                      <p:tavLst>
                                        <p:tav tm="0">
                                          <p:val>
                                            <p:clrVal>
                                              <a:schemeClr val="accent2"/>
                                            </p:clrVal>
                                          </p:val>
                                        </p:tav>
                                        <p:tav tm="50000">
                                          <p:val>
                                            <p:clrVal>
                                              <a:schemeClr val="hlink"/>
                                            </p:clrVal>
                                          </p:val>
                                        </p:tav>
                                      </p:tavLst>
                                    </p:anim>
                                    <p:set>
                                      <p:cBhvr>
                                        <p:cTn id="9" dur="80"/>
                                        <p:tgtEl>
                                          <p:spTgt spid="33">
                                            <p:txEl>
                                              <p:charRg st="0" end="51"/>
                                            </p:txEl>
                                          </p:spTgt>
                                        </p:tgtEl>
                                        <p:attrNameLst>
                                          <p:attrName>fill.type</p:attrName>
                                        </p:attrNameLst>
                                      </p:cBhvr>
                                      <p:to>
                                        <p:strVal val="solid"/>
                                      </p:to>
                                    </p:set>
                                  </p:childTnLst>
                                </p:cTn>
                              </p:par>
                            </p:childTnLst>
                          </p:cTn>
                        </p:par>
                        <p:par>
                          <p:cTn id="10" fill="hold">
                            <p:stCondLst>
                              <p:cond delay="239"/>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33">
                                            <p:txEl>
                                              <p:charRg st="1" end="1"/>
                                            </p:txEl>
                                          </p:spTgt>
                                        </p:tgtEl>
                                        <p:attrNameLst>
                                          <p:attrName>style.visibility</p:attrName>
                                        </p:attrNameLst>
                                      </p:cBhvr>
                                      <p:to>
                                        <p:strVal val="visible"/>
                                      </p:to>
                                    </p:set>
                                    <p:anim calcmode="discrete" valueType="clr">
                                      <p:cBhvr override="childStyle">
                                        <p:cTn id="13" dur="80"/>
                                        <p:tgtEl>
                                          <p:spTgt spid="33">
                                            <p:txEl>
                                              <p:char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3">
                                            <p:txEl>
                                              <p:char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33">
                                            <p:txEl>
                                              <p:charRg st="1" end="1"/>
                                            </p:txEl>
                                          </p:spTgt>
                                        </p:tgtEl>
                                        <p:attrNameLst>
                                          <p:attrName>fill.type</p:attrName>
                                        </p:attrNameLst>
                                      </p:cBhvr>
                                      <p:to>
                                        <p:strVal val="solid"/>
                                      </p:to>
                                    </p:set>
                                  </p:childTnLst>
                                </p:cTn>
                              </p:par>
                            </p:childTnLst>
                          </p:cTn>
                        </p:par>
                        <p:par>
                          <p:cTn id="16" fill="hold">
                            <p:stCondLst>
                              <p:cond delay="319"/>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33">
                                            <p:txEl>
                                              <p:charRg st="2" end="2"/>
                                            </p:txEl>
                                          </p:spTgt>
                                        </p:tgtEl>
                                        <p:attrNameLst>
                                          <p:attrName>style.visibility</p:attrName>
                                        </p:attrNameLst>
                                      </p:cBhvr>
                                      <p:to>
                                        <p:strVal val="visible"/>
                                      </p:to>
                                    </p:set>
                                    <p:anim calcmode="discrete" valueType="clr">
                                      <p:cBhvr override="childStyle">
                                        <p:cTn id="19" dur="80"/>
                                        <p:tgtEl>
                                          <p:spTgt spid="33">
                                            <p:txEl>
                                              <p:char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3">
                                            <p:txEl>
                                              <p:charRg st="2" end="2"/>
                                            </p:txEl>
                                          </p:spTgt>
                                        </p:tgtEl>
                                        <p:attrNameLst>
                                          <p:attrName>fillcolor</p:attrName>
                                        </p:attrNameLst>
                                      </p:cBhvr>
                                      <p:tavLst>
                                        <p:tav tm="0">
                                          <p:val>
                                            <p:clrVal>
                                              <a:schemeClr val="accent2"/>
                                            </p:clrVal>
                                          </p:val>
                                        </p:tav>
                                        <p:tav tm="50000">
                                          <p:val>
                                            <p:clrVal>
                                              <a:schemeClr val="hlink"/>
                                            </p:clrVal>
                                          </p:val>
                                        </p:tav>
                                      </p:tavLst>
                                    </p:anim>
                                    <p:set>
                                      <p:cBhvr>
                                        <p:cTn id="21" dur="80"/>
                                        <p:tgtEl>
                                          <p:spTgt spid="33">
                                            <p:txEl>
                                              <p:charRg st="2" end="2"/>
                                            </p:txEl>
                                          </p:spTgt>
                                        </p:tgtEl>
                                        <p:attrNameLst>
                                          <p:attrName>fill.type</p:attrName>
                                        </p:attrNameLst>
                                      </p:cBhvr>
                                      <p:to>
                                        <p:strVal val="solid"/>
                                      </p:to>
                                    </p:set>
                                  </p:childTnLst>
                                </p:cTn>
                              </p:par>
                            </p:childTnLst>
                          </p:cTn>
                        </p:par>
                        <p:par>
                          <p:cTn id="22" fill="hold">
                            <p:stCondLst>
                              <p:cond delay="399"/>
                            </p:stCondLst>
                            <p:childTnLst>
                              <p:par>
                                <p:cTn id="23" presetID="27" presetClass="entr" presetSubtype="0" fill="hold" nodeType="afterEffect">
                                  <p:stCondLst>
                                    <p:cond delay="0"/>
                                  </p:stCondLst>
                                  <p:iterate type="lt">
                                    <p:tmPct val="50000"/>
                                  </p:iterate>
                                  <p:childTnLst>
                                    <p:set>
                                      <p:cBhvr>
                                        <p:cTn id="24" dur="1" fill="hold">
                                          <p:stCondLst>
                                            <p:cond delay="0"/>
                                          </p:stCondLst>
                                        </p:cTn>
                                        <p:tgtEl>
                                          <p:spTgt spid="33">
                                            <p:txEl>
                                              <p:charRg st="3" end="3"/>
                                            </p:txEl>
                                          </p:spTgt>
                                        </p:tgtEl>
                                        <p:attrNameLst>
                                          <p:attrName>style.visibility</p:attrName>
                                        </p:attrNameLst>
                                      </p:cBhvr>
                                      <p:to>
                                        <p:strVal val="visible"/>
                                      </p:to>
                                    </p:set>
                                    <p:anim calcmode="discrete" valueType="clr">
                                      <p:cBhvr override="childStyle">
                                        <p:cTn id="25" dur="80"/>
                                        <p:tgtEl>
                                          <p:spTgt spid="33">
                                            <p:txEl>
                                              <p:char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33">
                                            <p:txEl>
                                              <p:charRg st="3" end="3"/>
                                            </p:txEl>
                                          </p:spTgt>
                                        </p:tgtEl>
                                        <p:attrNameLst>
                                          <p:attrName>fillcolor</p:attrName>
                                        </p:attrNameLst>
                                      </p:cBhvr>
                                      <p:tavLst>
                                        <p:tav tm="0">
                                          <p:val>
                                            <p:clrVal>
                                              <a:schemeClr val="accent2"/>
                                            </p:clrVal>
                                          </p:val>
                                        </p:tav>
                                        <p:tav tm="50000">
                                          <p:val>
                                            <p:clrVal>
                                              <a:schemeClr val="hlink"/>
                                            </p:clrVal>
                                          </p:val>
                                        </p:tav>
                                      </p:tavLst>
                                    </p:anim>
                                    <p:set>
                                      <p:cBhvr>
                                        <p:cTn id="27" dur="80"/>
                                        <p:tgtEl>
                                          <p:spTgt spid="33">
                                            <p:txEl>
                                              <p:charRg st="3" end="3"/>
                                            </p:txEl>
                                          </p:spTgt>
                                        </p:tgtEl>
                                        <p:attrNameLst>
                                          <p:attrName>fill.type</p:attrName>
                                        </p:attrNameLst>
                                      </p:cBhvr>
                                      <p:to>
                                        <p:strVal val="solid"/>
                                      </p:to>
                                    </p:set>
                                  </p:childTnLst>
                                </p:cTn>
                              </p:par>
                            </p:childTnLst>
                          </p:cTn>
                        </p:par>
                        <p:par>
                          <p:cTn id="28" fill="hold">
                            <p:stCondLst>
                              <p:cond delay="479"/>
                            </p:stCondLst>
                            <p:childTnLst>
                              <p:par>
                                <p:cTn id="29" presetID="27" presetClass="entr" presetSubtype="0" fill="hold" nodeType="afterEffect">
                                  <p:stCondLst>
                                    <p:cond delay="0"/>
                                  </p:stCondLst>
                                  <p:iterate type="lt">
                                    <p:tmPct val="50000"/>
                                  </p:iterate>
                                  <p:childTnLst>
                                    <p:set>
                                      <p:cBhvr>
                                        <p:cTn id="30" dur="1" fill="hold">
                                          <p:stCondLst>
                                            <p:cond delay="0"/>
                                          </p:stCondLst>
                                        </p:cTn>
                                        <p:tgtEl>
                                          <p:spTgt spid="33">
                                            <p:txEl>
                                              <p:charRg st="4" end="4"/>
                                            </p:txEl>
                                          </p:spTgt>
                                        </p:tgtEl>
                                        <p:attrNameLst>
                                          <p:attrName>style.visibility</p:attrName>
                                        </p:attrNameLst>
                                      </p:cBhvr>
                                      <p:to>
                                        <p:strVal val="visible"/>
                                      </p:to>
                                    </p:set>
                                    <p:anim calcmode="discrete" valueType="clr">
                                      <p:cBhvr override="childStyle">
                                        <p:cTn id="31" dur="80"/>
                                        <p:tgtEl>
                                          <p:spTgt spid="33">
                                            <p:txEl>
                                              <p:char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3">
                                            <p:txEl>
                                              <p:charRg st="4" end="4"/>
                                            </p:txEl>
                                          </p:spTgt>
                                        </p:tgtEl>
                                        <p:attrNameLst>
                                          <p:attrName>fillcolor</p:attrName>
                                        </p:attrNameLst>
                                      </p:cBhvr>
                                      <p:tavLst>
                                        <p:tav tm="0">
                                          <p:val>
                                            <p:clrVal>
                                              <a:schemeClr val="accent2"/>
                                            </p:clrVal>
                                          </p:val>
                                        </p:tav>
                                        <p:tav tm="50000">
                                          <p:val>
                                            <p:clrVal>
                                              <a:schemeClr val="hlink"/>
                                            </p:clrVal>
                                          </p:val>
                                        </p:tav>
                                      </p:tavLst>
                                    </p:anim>
                                    <p:set>
                                      <p:cBhvr>
                                        <p:cTn id="33" dur="80"/>
                                        <p:tgtEl>
                                          <p:spTgt spid="33">
                                            <p:txEl>
                                              <p:charRg st="4" end="4"/>
                                            </p:txEl>
                                          </p:spTgt>
                                        </p:tgtEl>
                                        <p:attrNameLst>
                                          <p:attrName>fill.type</p:attrName>
                                        </p:attrNameLst>
                                      </p:cBhvr>
                                      <p:to>
                                        <p:strVal val="solid"/>
                                      </p:to>
                                    </p:set>
                                  </p:childTnLst>
                                </p:cTn>
                              </p:par>
                            </p:childTnLst>
                          </p:cTn>
                        </p:par>
                        <p:par>
                          <p:cTn id="34" fill="hold">
                            <p:stCondLst>
                              <p:cond delay="560"/>
                            </p:stCondLst>
                            <p:childTnLst>
                              <p:par>
                                <p:cTn id="35" presetID="27" presetClass="entr" presetSubtype="0" fill="hold" nodeType="afterEffect">
                                  <p:stCondLst>
                                    <p:cond delay="0"/>
                                  </p:stCondLst>
                                  <p:iterate type="lt">
                                    <p:tmPct val="50000"/>
                                  </p:iterate>
                                  <p:childTnLst>
                                    <p:set>
                                      <p:cBhvr>
                                        <p:cTn id="36" dur="1" fill="hold">
                                          <p:stCondLst>
                                            <p:cond delay="0"/>
                                          </p:stCondLst>
                                        </p:cTn>
                                        <p:tgtEl>
                                          <p:spTgt spid="33">
                                            <p:txEl>
                                              <p:charRg st="1" end="1"/>
                                            </p:txEl>
                                          </p:spTgt>
                                        </p:tgtEl>
                                        <p:attrNameLst>
                                          <p:attrName>style.visibility</p:attrName>
                                        </p:attrNameLst>
                                      </p:cBhvr>
                                      <p:to>
                                        <p:strVal val="visible"/>
                                      </p:to>
                                    </p:set>
                                    <p:anim calcmode="discrete" valueType="clr">
                                      <p:cBhvr override="childStyle">
                                        <p:cTn id="37" dur="80"/>
                                        <p:tgtEl>
                                          <p:spTgt spid="33">
                                            <p:txEl>
                                              <p:char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33">
                                            <p:txEl>
                                              <p:charRg st="1" end="1"/>
                                            </p:txEl>
                                          </p:spTgt>
                                        </p:tgtEl>
                                        <p:attrNameLst>
                                          <p:attrName>fillcolor</p:attrName>
                                        </p:attrNameLst>
                                      </p:cBhvr>
                                      <p:tavLst>
                                        <p:tav tm="0">
                                          <p:val>
                                            <p:clrVal>
                                              <a:schemeClr val="accent2"/>
                                            </p:clrVal>
                                          </p:val>
                                        </p:tav>
                                        <p:tav tm="50000">
                                          <p:val>
                                            <p:clrVal>
                                              <a:schemeClr val="hlink"/>
                                            </p:clrVal>
                                          </p:val>
                                        </p:tav>
                                      </p:tavLst>
                                    </p:anim>
                                    <p:set>
                                      <p:cBhvr>
                                        <p:cTn id="39" dur="80"/>
                                        <p:tgtEl>
                                          <p:spTgt spid="33">
                                            <p:txEl>
                                              <p:charRg st="1" end="1"/>
                                            </p:txEl>
                                          </p:spTgt>
                                        </p:tgtEl>
                                        <p:attrNameLst>
                                          <p:attrName>fill.type</p:attrName>
                                        </p:attrNameLst>
                                      </p:cBhvr>
                                      <p:to>
                                        <p:strVal val="solid"/>
                                      </p:to>
                                    </p:set>
                                  </p:childTnLst>
                                </p:cTn>
                              </p:par>
                            </p:childTnLst>
                          </p:cTn>
                        </p:par>
                        <p:par>
                          <p:cTn id="40" fill="hold">
                            <p:stCondLst>
                              <p:cond delay="639"/>
                            </p:stCondLst>
                            <p:childTnLst>
                              <p:par>
                                <p:cTn id="41" presetID="27" presetClass="entr" presetSubtype="0" fill="hold" nodeType="afterEffect">
                                  <p:stCondLst>
                                    <p:cond delay="0"/>
                                  </p:stCondLst>
                                  <p:iterate type="lt">
                                    <p:tmPct val="50000"/>
                                  </p:iterate>
                                  <p:childTnLst>
                                    <p:set>
                                      <p:cBhvr>
                                        <p:cTn id="42" dur="1" fill="hold">
                                          <p:stCondLst>
                                            <p:cond delay="0"/>
                                          </p:stCondLst>
                                        </p:cTn>
                                        <p:tgtEl>
                                          <p:spTgt spid="33">
                                            <p:txEl>
                                              <p:charRg st="2" end="2"/>
                                            </p:txEl>
                                          </p:spTgt>
                                        </p:tgtEl>
                                        <p:attrNameLst>
                                          <p:attrName>style.visibility</p:attrName>
                                        </p:attrNameLst>
                                      </p:cBhvr>
                                      <p:to>
                                        <p:strVal val="visible"/>
                                      </p:to>
                                    </p:set>
                                    <p:anim calcmode="discrete" valueType="clr">
                                      <p:cBhvr override="childStyle">
                                        <p:cTn id="43" dur="80"/>
                                        <p:tgtEl>
                                          <p:spTgt spid="33">
                                            <p:txEl>
                                              <p:char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33">
                                            <p:txEl>
                                              <p:charRg st="2" end="2"/>
                                            </p:txEl>
                                          </p:spTgt>
                                        </p:tgtEl>
                                        <p:attrNameLst>
                                          <p:attrName>fillcolor</p:attrName>
                                        </p:attrNameLst>
                                      </p:cBhvr>
                                      <p:tavLst>
                                        <p:tav tm="0">
                                          <p:val>
                                            <p:clrVal>
                                              <a:schemeClr val="accent2"/>
                                            </p:clrVal>
                                          </p:val>
                                        </p:tav>
                                        <p:tav tm="50000">
                                          <p:val>
                                            <p:clrVal>
                                              <a:schemeClr val="hlink"/>
                                            </p:clrVal>
                                          </p:val>
                                        </p:tav>
                                      </p:tavLst>
                                    </p:anim>
                                    <p:set>
                                      <p:cBhvr>
                                        <p:cTn id="45" dur="80"/>
                                        <p:tgtEl>
                                          <p:spTgt spid="33">
                                            <p:txEl>
                                              <p:charRg st="2" end="2"/>
                                            </p:txEl>
                                          </p:spTgt>
                                        </p:tgtEl>
                                        <p:attrNameLst>
                                          <p:attrName>fill.type</p:attrName>
                                        </p:attrNameLst>
                                      </p:cBhvr>
                                      <p:to>
                                        <p:strVal val="solid"/>
                                      </p:to>
                                    </p:set>
                                  </p:childTnLst>
                                </p:cTn>
                              </p:par>
                            </p:childTnLst>
                          </p:cTn>
                        </p:par>
                        <p:par>
                          <p:cTn id="46" fill="hold">
                            <p:stCondLst>
                              <p:cond delay="719"/>
                            </p:stCondLst>
                            <p:childTnLst>
                              <p:par>
                                <p:cTn id="47" presetID="27" presetClass="entr" presetSubtype="0" fill="hold" nodeType="afterEffect">
                                  <p:stCondLst>
                                    <p:cond delay="0"/>
                                  </p:stCondLst>
                                  <p:iterate type="lt">
                                    <p:tmPct val="50000"/>
                                  </p:iterate>
                                  <p:childTnLst>
                                    <p:set>
                                      <p:cBhvr>
                                        <p:cTn id="48" dur="1" fill="hold">
                                          <p:stCondLst>
                                            <p:cond delay="0"/>
                                          </p:stCondLst>
                                        </p:cTn>
                                        <p:tgtEl>
                                          <p:spTgt spid="33">
                                            <p:txEl>
                                              <p:charRg st="3" end="3"/>
                                            </p:txEl>
                                          </p:spTgt>
                                        </p:tgtEl>
                                        <p:attrNameLst>
                                          <p:attrName>style.visibility</p:attrName>
                                        </p:attrNameLst>
                                      </p:cBhvr>
                                      <p:to>
                                        <p:strVal val="visible"/>
                                      </p:to>
                                    </p:set>
                                    <p:anim calcmode="discrete" valueType="clr">
                                      <p:cBhvr override="childStyle">
                                        <p:cTn id="49" dur="80"/>
                                        <p:tgtEl>
                                          <p:spTgt spid="33">
                                            <p:txEl>
                                              <p:char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33">
                                            <p:txEl>
                                              <p:charRg st="3" end="3"/>
                                            </p:txEl>
                                          </p:spTgt>
                                        </p:tgtEl>
                                        <p:attrNameLst>
                                          <p:attrName>fillcolor</p:attrName>
                                        </p:attrNameLst>
                                      </p:cBhvr>
                                      <p:tavLst>
                                        <p:tav tm="0">
                                          <p:val>
                                            <p:clrVal>
                                              <a:schemeClr val="accent2"/>
                                            </p:clrVal>
                                          </p:val>
                                        </p:tav>
                                        <p:tav tm="50000">
                                          <p:val>
                                            <p:clrVal>
                                              <a:schemeClr val="hlink"/>
                                            </p:clrVal>
                                          </p:val>
                                        </p:tav>
                                      </p:tavLst>
                                    </p:anim>
                                    <p:set>
                                      <p:cBhvr>
                                        <p:cTn id="51" dur="80"/>
                                        <p:tgtEl>
                                          <p:spTgt spid="33">
                                            <p:txEl>
                                              <p:charRg st="3" end="3"/>
                                            </p:txEl>
                                          </p:spTgt>
                                        </p:tgtEl>
                                        <p:attrNameLst>
                                          <p:attrName>fill.type</p:attrName>
                                        </p:attrNameLst>
                                      </p:cBhvr>
                                      <p:to>
                                        <p:strVal val="solid"/>
                                      </p:to>
                                    </p:set>
                                  </p:childTnLst>
                                </p:cTn>
                              </p:par>
                            </p:childTnLst>
                          </p:cTn>
                        </p:par>
                        <p:par>
                          <p:cTn id="52" fill="hold">
                            <p:stCondLst>
                              <p:cond delay="799"/>
                            </p:stCondLst>
                            <p:childTnLst>
                              <p:par>
                                <p:cTn id="53" presetID="27" presetClass="entr" presetSubtype="0" fill="hold" nodeType="afterEffect">
                                  <p:stCondLst>
                                    <p:cond delay="0"/>
                                  </p:stCondLst>
                                  <p:iterate type="lt">
                                    <p:tmPct val="50000"/>
                                  </p:iterate>
                                  <p:childTnLst>
                                    <p:set>
                                      <p:cBhvr>
                                        <p:cTn id="54" dur="1" fill="hold">
                                          <p:stCondLst>
                                            <p:cond delay="0"/>
                                          </p:stCondLst>
                                        </p:cTn>
                                        <p:tgtEl>
                                          <p:spTgt spid="33">
                                            <p:txEl>
                                              <p:charRg st="4" end="4"/>
                                            </p:txEl>
                                          </p:spTgt>
                                        </p:tgtEl>
                                        <p:attrNameLst>
                                          <p:attrName>style.visibility</p:attrName>
                                        </p:attrNameLst>
                                      </p:cBhvr>
                                      <p:to>
                                        <p:strVal val="visible"/>
                                      </p:to>
                                    </p:set>
                                    <p:anim calcmode="discrete" valueType="clr">
                                      <p:cBhvr override="childStyle">
                                        <p:cTn id="55" dur="80"/>
                                        <p:tgtEl>
                                          <p:spTgt spid="33">
                                            <p:txEl>
                                              <p:char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33">
                                            <p:txEl>
                                              <p:charRg st="4" end="4"/>
                                            </p:txEl>
                                          </p:spTgt>
                                        </p:tgtEl>
                                        <p:attrNameLst>
                                          <p:attrName>fillcolor</p:attrName>
                                        </p:attrNameLst>
                                      </p:cBhvr>
                                      <p:tavLst>
                                        <p:tav tm="0">
                                          <p:val>
                                            <p:clrVal>
                                              <a:schemeClr val="accent2"/>
                                            </p:clrVal>
                                          </p:val>
                                        </p:tav>
                                        <p:tav tm="50000">
                                          <p:val>
                                            <p:clrVal>
                                              <a:schemeClr val="hlink"/>
                                            </p:clrVal>
                                          </p:val>
                                        </p:tav>
                                      </p:tavLst>
                                    </p:anim>
                                    <p:set>
                                      <p:cBhvr>
                                        <p:cTn id="57" dur="80"/>
                                        <p:tgtEl>
                                          <p:spTgt spid="33">
                                            <p:txEl>
                                              <p:charRg st="4" end="4"/>
                                            </p:txEl>
                                          </p:spTgt>
                                        </p:tgtEl>
                                        <p:attrNameLst>
                                          <p:attrName>fill.type</p:attrName>
                                        </p:attrNameLst>
                                      </p:cBhvr>
                                      <p:to>
                                        <p:strVal val="solid"/>
                                      </p:to>
                                    </p:set>
                                  </p:childTnLst>
                                </p:cTn>
                              </p:par>
                            </p:childTnLst>
                          </p:cTn>
                        </p:par>
                        <p:par>
                          <p:cTn id="58" fill="hold">
                            <p:stCondLst>
                              <p:cond delay="879"/>
                            </p:stCondLst>
                            <p:childTnLst>
                              <p:par>
                                <p:cTn id="59" presetID="27" presetClass="entr" presetSubtype="0" fill="hold" nodeType="afterEffect">
                                  <p:stCondLst>
                                    <p:cond delay="0"/>
                                  </p:stCondLst>
                                  <p:iterate type="lt">
                                    <p:tmPct val="50000"/>
                                  </p:iterate>
                                  <p:childTnLst>
                                    <p:set>
                                      <p:cBhvr>
                                        <p:cTn id="60" dur="1" fill="hold">
                                          <p:stCondLst>
                                            <p:cond delay="0"/>
                                          </p:stCondLst>
                                        </p:cTn>
                                        <p:tgtEl>
                                          <p:spTgt spid="33">
                                            <p:txEl>
                                              <p:charRg st="5" end="5"/>
                                            </p:txEl>
                                          </p:spTgt>
                                        </p:tgtEl>
                                        <p:attrNameLst>
                                          <p:attrName>style.visibility</p:attrName>
                                        </p:attrNameLst>
                                      </p:cBhvr>
                                      <p:to>
                                        <p:strVal val="visible"/>
                                      </p:to>
                                    </p:set>
                                    <p:anim calcmode="discrete" valueType="clr">
                                      <p:cBhvr override="childStyle">
                                        <p:cTn id="61" dur="80"/>
                                        <p:tgtEl>
                                          <p:spTgt spid="33">
                                            <p:txEl>
                                              <p:char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2" dur="80"/>
                                        <p:tgtEl>
                                          <p:spTgt spid="33">
                                            <p:txEl>
                                              <p:charRg st="5" end="5"/>
                                            </p:txEl>
                                          </p:spTgt>
                                        </p:tgtEl>
                                        <p:attrNameLst>
                                          <p:attrName>fillcolor</p:attrName>
                                        </p:attrNameLst>
                                      </p:cBhvr>
                                      <p:tavLst>
                                        <p:tav tm="0">
                                          <p:val>
                                            <p:clrVal>
                                              <a:schemeClr val="accent2"/>
                                            </p:clrVal>
                                          </p:val>
                                        </p:tav>
                                        <p:tav tm="50000">
                                          <p:val>
                                            <p:clrVal>
                                              <a:schemeClr val="hlink"/>
                                            </p:clrVal>
                                          </p:val>
                                        </p:tav>
                                      </p:tavLst>
                                    </p:anim>
                                    <p:set>
                                      <p:cBhvr>
                                        <p:cTn id="63" dur="80"/>
                                        <p:tgtEl>
                                          <p:spTgt spid="33">
                                            <p:txEl>
                                              <p:charRg st="5" end="5"/>
                                            </p:txEl>
                                          </p:spTgt>
                                        </p:tgtEl>
                                        <p:attrNameLst>
                                          <p:attrName>fill.type</p:attrName>
                                        </p:attrNameLst>
                                      </p:cBhvr>
                                      <p:to>
                                        <p:strVal val="solid"/>
                                      </p:to>
                                    </p:set>
                                  </p:childTnLst>
                                </p:cTn>
                              </p:par>
                            </p:childTnLst>
                          </p:cTn>
                        </p:par>
                        <p:par>
                          <p:cTn id="64" fill="hold">
                            <p:stCondLst>
                              <p:cond delay="959"/>
                            </p:stCondLst>
                            <p:childTnLst>
                              <p:par>
                                <p:cTn id="65" presetID="27" presetClass="entr" presetSubtype="0" fill="hold" nodeType="afterEffect">
                                  <p:stCondLst>
                                    <p:cond delay="0"/>
                                  </p:stCondLst>
                                  <p:iterate type="lt">
                                    <p:tmPct val="50000"/>
                                  </p:iterate>
                                  <p:childTnLst>
                                    <p:set>
                                      <p:cBhvr>
                                        <p:cTn id="66" dur="1" fill="hold">
                                          <p:stCondLst>
                                            <p:cond delay="0"/>
                                          </p:stCondLst>
                                        </p:cTn>
                                        <p:tgtEl>
                                          <p:spTgt spid="33">
                                            <p:txEl>
                                              <p:charRg st="6" end="6"/>
                                            </p:txEl>
                                          </p:spTgt>
                                        </p:tgtEl>
                                        <p:attrNameLst>
                                          <p:attrName>style.visibility</p:attrName>
                                        </p:attrNameLst>
                                      </p:cBhvr>
                                      <p:to>
                                        <p:strVal val="visible"/>
                                      </p:to>
                                    </p:set>
                                    <p:anim calcmode="discrete" valueType="clr">
                                      <p:cBhvr override="childStyle">
                                        <p:cTn id="67" dur="80"/>
                                        <p:tgtEl>
                                          <p:spTgt spid="33">
                                            <p:txEl>
                                              <p:char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8" dur="80"/>
                                        <p:tgtEl>
                                          <p:spTgt spid="33">
                                            <p:txEl>
                                              <p:charRg st="6" end="6"/>
                                            </p:txEl>
                                          </p:spTgt>
                                        </p:tgtEl>
                                        <p:attrNameLst>
                                          <p:attrName>fillcolor</p:attrName>
                                        </p:attrNameLst>
                                      </p:cBhvr>
                                      <p:tavLst>
                                        <p:tav tm="0">
                                          <p:val>
                                            <p:clrVal>
                                              <a:schemeClr val="accent2"/>
                                            </p:clrVal>
                                          </p:val>
                                        </p:tav>
                                        <p:tav tm="50000">
                                          <p:val>
                                            <p:clrVal>
                                              <a:schemeClr val="hlink"/>
                                            </p:clrVal>
                                          </p:val>
                                        </p:tav>
                                      </p:tavLst>
                                    </p:anim>
                                    <p:set>
                                      <p:cBhvr>
                                        <p:cTn id="69" dur="80"/>
                                        <p:tgtEl>
                                          <p:spTgt spid="33">
                                            <p:txEl>
                                              <p:charRg st="6" end="6"/>
                                            </p:txEl>
                                          </p:spTgt>
                                        </p:tgtEl>
                                        <p:attrNameLst>
                                          <p:attrName>fill.type</p:attrName>
                                        </p:attrNameLst>
                                      </p:cBhvr>
                                      <p:to>
                                        <p:strVal val="solid"/>
                                      </p:to>
                                    </p:set>
                                  </p:childTnLst>
                                </p:cTn>
                              </p:par>
                            </p:childTnLst>
                          </p:cTn>
                        </p:par>
                        <p:par>
                          <p:cTn id="70" fill="hold">
                            <p:stCondLst>
                              <p:cond delay="1039"/>
                            </p:stCondLst>
                            <p:childTnLst>
                              <p:par>
                                <p:cTn id="71" presetID="27" presetClass="entr" presetSubtype="0" fill="hold" nodeType="afterEffect">
                                  <p:stCondLst>
                                    <p:cond delay="0"/>
                                  </p:stCondLst>
                                  <p:iterate type="lt">
                                    <p:tmPct val="50000"/>
                                  </p:iterate>
                                  <p:childTnLst>
                                    <p:set>
                                      <p:cBhvr>
                                        <p:cTn id="72" dur="1" fill="hold">
                                          <p:stCondLst>
                                            <p:cond delay="0"/>
                                          </p:stCondLst>
                                        </p:cTn>
                                        <p:tgtEl>
                                          <p:spTgt spid="33">
                                            <p:txEl>
                                              <p:charRg st="1" end="1"/>
                                            </p:txEl>
                                          </p:spTgt>
                                        </p:tgtEl>
                                        <p:attrNameLst>
                                          <p:attrName>style.visibility</p:attrName>
                                        </p:attrNameLst>
                                      </p:cBhvr>
                                      <p:to>
                                        <p:strVal val="visible"/>
                                      </p:to>
                                    </p:set>
                                    <p:anim calcmode="discrete" valueType="clr">
                                      <p:cBhvr override="childStyle">
                                        <p:cTn id="73" dur="80"/>
                                        <p:tgtEl>
                                          <p:spTgt spid="33">
                                            <p:txEl>
                                              <p:char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4" dur="80"/>
                                        <p:tgtEl>
                                          <p:spTgt spid="33">
                                            <p:txEl>
                                              <p:charRg st="1" end="1"/>
                                            </p:txEl>
                                          </p:spTgt>
                                        </p:tgtEl>
                                        <p:attrNameLst>
                                          <p:attrName>fillcolor</p:attrName>
                                        </p:attrNameLst>
                                      </p:cBhvr>
                                      <p:tavLst>
                                        <p:tav tm="0">
                                          <p:val>
                                            <p:clrVal>
                                              <a:schemeClr val="accent2"/>
                                            </p:clrVal>
                                          </p:val>
                                        </p:tav>
                                        <p:tav tm="50000">
                                          <p:val>
                                            <p:clrVal>
                                              <a:schemeClr val="hlink"/>
                                            </p:clrVal>
                                          </p:val>
                                        </p:tav>
                                      </p:tavLst>
                                    </p:anim>
                                    <p:set>
                                      <p:cBhvr>
                                        <p:cTn id="75" dur="80"/>
                                        <p:tgtEl>
                                          <p:spTgt spid="33">
                                            <p:txEl>
                                              <p:charRg st="1" end="1"/>
                                            </p:txEl>
                                          </p:spTgt>
                                        </p:tgtEl>
                                        <p:attrNameLst>
                                          <p:attrName>fill.type</p:attrName>
                                        </p:attrNameLst>
                                      </p:cBhvr>
                                      <p:to>
                                        <p:strVal val="solid"/>
                                      </p:to>
                                    </p:set>
                                  </p:childTnLst>
                                </p:cTn>
                              </p:par>
                            </p:childTnLst>
                          </p:cTn>
                        </p:par>
                        <p:par>
                          <p:cTn id="76" fill="hold">
                            <p:stCondLst>
                              <p:cond delay="1119"/>
                            </p:stCondLst>
                            <p:childTnLst>
                              <p:par>
                                <p:cTn id="77" presetID="27" presetClass="entr" presetSubtype="0" fill="hold" nodeType="afterEffect">
                                  <p:stCondLst>
                                    <p:cond delay="0"/>
                                  </p:stCondLst>
                                  <p:iterate type="lt">
                                    <p:tmPct val="50000"/>
                                  </p:iterate>
                                  <p:childTnLst>
                                    <p:set>
                                      <p:cBhvr>
                                        <p:cTn id="78" dur="1" fill="hold">
                                          <p:stCondLst>
                                            <p:cond delay="0"/>
                                          </p:stCondLst>
                                        </p:cTn>
                                        <p:tgtEl>
                                          <p:spTgt spid="33">
                                            <p:txEl>
                                              <p:charRg st="2" end="2"/>
                                            </p:txEl>
                                          </p:spTgt>
                                        </p:tgtEl>
                                        <p:attrNameLst>
                                          <p:attrName>style.visibility</p:attrName>
                                        </p:attrNameLst>
                                      </p:cBhvr>
                                      <p:to>
                                        <p:strVal val="visible"/>
                                      </p:to>
                                    </p:set>
                                    <p:anim calcmode="discrete" valueType="clr">
                                      <p:cBhvr override="childStyle">
                                        <p:cTn id="79" dur="80"/>
                                        <p:tgtEl>
                                          <p:spTgt spid="33">
                                            <p:txEl>
                                              <p:char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0" dur="80"/>
                                        <p:tgtEl>
                                          <p:spTgt spid="33">
                                            <p:txEl>
                                              <p:charRg st="2" end="2"/>
                                            </p:txEl>
                                          </p:spTgt>
                                        </p:tgtEl>
                                        <p:attrNameLst>
                                          <p:attrName>fillcolor</p:attrName>
                                        </p:attrNameLst>
                                      </p:cBhvr>
                                      <p:tavLst>
                                        <p:tav tm="0">
                                          <p:val>
                                            <p:clrVal>
                                              <a:schemeClr val="accent2"/>
                                            </p:clrVal>
                                          </p:val>
                                        </p:tav>
                                        <p:tav tm="50000">
                                          <p:val>
                                            <p:clrVal>
                                              <a:schemeClr val="hlink"/>
                                            </p:clrVal>
                                          </p:val>
                                        </p:tav>
                                      </p:tavLst>
                                    </p:anim>
                                    <p:set>
                                      <p:cBhvr>
                                        <p:cTn id="81" dur="80"/>
                                        <p:tgtEl>
                                          <p:spTgt spid="33">
                                            <p:txEl>
                                              <p:charRg st="2" end="2"/>
                                            </p:txEl>
                                          </p:spTgt>
                                        </p:tgtEl>
                                        <p:attrNameLst>
                                          <p:attrName>fill.type</p:attrName>
                                        </p:attrNameLst>
                                      </p:cBhvr>
                                      <p:to>
                                        <p:strVal val="solid"/>
                                      </p:to>
                                    </p:set>
                                  </p:childTnLst>
                                </p:cTn>
                              </p:par>
                            </p:childTnLst>
                          </p:cTn>
                        </p:par>
                        <p:par>
                          <p:cTn id="82" fill="hold">
                            <p:stCondLst>
                              <p:cond delay="1199"/>
                            </p:stCondLst>
                            <p:childTnLst>
                              <p:par>
                                <p:cTn id="83" presetID="27" presetClass="entr" presetSubtype="0" fill="hold" nodeType="afterEffect">
                                  <p:stCondLst>
                                    <p:cond delay="0"/>
                                  </p:stCondLst>
                                  <p:iterate type="lt">
                                    <p:tmPct val="50000"/>
                                  </p:iterate>
                                  <p:childTnLst>
                                    <p:set>
                                      <p:cBhvr>
                                        <p:cTn id="84" dur="1" fill="hold">
                                          <p:stCondLst>
                                            <p:cond delay="0"/>
                                          </p:stCondLst>
                                        </p:cTn>
                                        <p:tgtEl>
                                          <p:spTgt spid="33">
                                            <p:txEl>
                                              <p:charRg st="2" end="2"/>
                                            </p:txEl>
                                          </p:spTgt>
                                        </p:tgtEl>
                                        <p:attrNameLst>
                                          <p:attrName>style.visibility</p:attrName>
                                        </p:attrNameLst>
                                      </p:cBhvr>
                                      <p:to>
                                        <p:strVal val="visible"/>
                                      </p:to>
                                    </p:set>
                                    <p:anim calcmode="discrete" valueType="clr">
                                      <p:cBhvr override="childStyle">
                                        <p:cTn id="85" dur="80"/>
                                        <p:tgtEl>
                                          <p:spTgt spid="33">
                                            <p:txEl>
                                              <p:char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6" dur="80"/>
                                        <p:tgtEl>
                                          <p:spTgt spid="33">
                                            <p:txEl>
                                              <p:charRg st="2" end="2"/>
                                            </p:txEl>
                                          </p:spTgt>
                                        </p:tgtEl>
                                        <p:attrNameLst>
                                          <p:attrName>fillcolor</p:attrName>
                                        </p:attrNameLst>
                                      </p:cBhvr>
                                      <p:tavLst>
                                        <p:tav tm="0">
                                          <p:val>
                                            <p:clrVal>
                                              <a:schemeClr val="accent2"/>
                                            </p:clrVal>
                                          </p:val>
                                        </p:tav>
                                        <p:tav tm="50000">
                                          <p:val>
                                            <p:clrVal>
                                              <a:schemeClr val="hlink"/>
                                            </p:clrVal>
                                          </p:val>
                                        </p:tav>
                                      </p:tavLst>
                                    </p:anim>
                                    <p:set>
                                      <p:cBhvr>
                                        <p:cTn id="87" dur="80"/>
                                        <p:tgtEl>
                                          <p:spTgt spid="33">
                                            <p:txEl>
                                              <p:charRg st="2" end="2"/>
                                            </p:txEl>
                                          </p:spTgt>
                                        </p:tgtEl>
                                        <p:attrNameLst>
                                          <p:attrName>fill.type</p:attrName>
                                        </p:attrNameLst>
                                      </p:cBhvr>
                                      <p:to>
                                        <p:strVal val="solid"/>
                                      </p:to>
                                    </p:set>
                                  </p:childTnLst>
                                </p:cTn>
                              </p:par>
                            </p:childTnLst>
                          </p:cTn>
                        </p:par>
                        <p:par>
                          <p:cTn id="88" fill="hold">
                            <p:stCondLst>
                              <p:cond delay="1279"/>
                            </p:stCondLst>
                            <p:childTnLst>
                              <p:par>
                                <p:cTn id="89" presetID="27" presetClass="entr" presetSubtype="0" fill="hold" nodeType="afterEffect">
                                  <p:stCondLst>
                                    <p:cond delay="0"/>
                                  </p:stCondLst>
                                  <p:iterate type="lt">
                                    <p:tmPct val="50000"/>
                                  </p:iterate>
                                  <p:childTnLst>
                                    <p:set>
                                      <p:cBhvr>
                                        <p:cTn id="90" dur="1" fill="hold">
                                          <p:stCondLst>
                                            <p:cond delay="0"/>
                                          </p:stCondLst>
                                        </p:cTn>
                                        <p:tgtEl>
                                          <p:spTgt spid="33">
                                            <p:txEl>
                                              <p:charRg st="4" end="4"/>
                                            </p:txEl>
                                          </p:spTgt>
                                        </p:tgtEl>
                                        <p:attrNameLst>
                                          <p:attrName>style.visibility</p:attrName>
                                        </p:attrNameLst>
                                      </p:cBhvr>
                                      <p:to>
                                        <p:strVal val="visible"/>
                                      </p:to>
                                    </p:set>
                                    <p:anim calcmode="discrete" valueType="clr">
                                      <p:cBhvr override="childStyle">
                                        <p:cTn id="91" dur="80"/>
                                        <p:tgtEl>
                                          <p:spTgt spid="33">
                                            <p:txEl>
                                              <p:char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2" dur="80"/>
                                        <p:tgtEl>
                                          <p:spTgt spid="33">
                                            <p:txEl>
                                              <p:charRg st="4" end="4"/>
                                            </p:txEl>
                                          </p:spTgt>
                                        </p:tgtEl>
                                        <p:attrNameLst>
                                          <p:attrName>fillcolor</p:attrName>
                                        </p:attrNameLst>
                                      </p:cBhvr>
                                      <p:tavLst>
                                        <p:tav tm="0">
                                          <p:val>
                                            <p:clrVal>
                                              <a:schemeClr val="accent2"/>
                                            </p:clrVal>
                                          </p:val>
                                        </p:tav>
                                        <p:tav tm="50000">
                                          <p:val>
                                            <p:clrVal>
                                              <a:schemeClr val="hlink"/>
                                            </p:clrVal>
                                          </p:val>
                                        </p:tav>
                                      </p:tavLst>
                                    </p:anim>
                                    <p:set>
                                      <p:cBhvr>
                                        <p:cTn id="93" dur="80"/>
                                        <p:tgtEl>
                                          <p:spTgt spid="33">
                                            <p:txEl>
                                              <p:charRg st="4" end="4"/>
                                            </p:txEl>
                                          </p:spTgt>
                                        </p:tgtEl>
                                        <p:attrNameLst>
                                          <p:attrName>fill.type</p:attrName>
                                        </p:attrNameLst>
                                      </p:cBhvr>
                                      <p:to>
                                        <p:strVal val="solid"/>
                                      </p:to>
                                    </p:set>
                                  </p:childTnLst>
                                </p:cTn>
                              </p:par>
                            </p:childTnLst>
                          </p:cTn>
                        </p:par>
                        <p:par>
                          <p:cTn id="94" fill="hold">
                            <p:stCondLst>
                              <p:cond delay="1359"/>
                            </p:stCondLst>
                            <p:childTnLst>
                              <p:par>
                                <p:cTn id="95" presetID="27" presetClass="entr" presetSubtype="0" fill="hold" nodeType="afterEffect">
                                  <p:stCondLst>
                                    <p:cond delay="0"/>
                                  </p:stCondLst>
                                  <p:iterate type="lt">
                                    <p:tmPct val="50000"/>
                                  </p:iterate>
                                  <p:childTnLst>
                                    <p:set>
                                      <p:cBhvr>
                                        <p:cTn id="96" dur="1" fill="hold">
                                          <p:stCondLst>
                                            <p:cond delay="0"/>
                                          </p:stCondLst>
                                        </p:cTn>
                                        <p:tgtEl>
                                          <p:spTgt spid="33">
                                            <p:txEl>
                                              <p:charRg st="5" end="5"/>
                                            </p:txEl>
                                          </p:spTgt>
                                        </p:tgtEl>
                                        <p:attrNameLst>
                                          <p:attrName>style.visibility</p:attrName>
                                        </p:attrNameLst>
                                      </p:cBhvr>
                                      <p:to>
                                        <p:strVal val="visible"/>
                                      </p:to>
                                    </p:set>
                                    <p:anim calcmode="discrete" valueType="clr">
                                      <p:cBhvr override="childStyle">
                                        <p:cTn id="97" dur="80"/>
                                        <p:tgtEl>
                                          <p:spTgt spid="33">
                                            <p:txEl>
                                              <p:char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8" dur="80"/>
                                        <p:tgtEl>
                                          <p:spTgt spid="33">
                                            <p:txEl>
                                              <p:charRg st="5" end="5"/>
                                            </p:txEl>
                                          </p:spTgt>
                                        </p:tgtEl>
                                        <p:attrNameLst>
                                          <p:attrName>fillcolor</p:attrName>
                                        </p:attrNameLst>
                                      </p:cBhvr>
                                      <p:tavLst>
                                        <p:tav tm="0">
                                          <p:val>
                                            <p:clrVal>
                                              <a:schemeClr val="accent2"/>
                                            </p:clrVal>
                                          </p:val>
                                        </p:tav>
                                        <p:tav tm="50000">
                                          <p:val>
                                            <p:clrVal>
                                              <a:schemeClr val="hlink"/>
                                            </p:clrVal>
                                          </p:val>
                                        </p:tav>
                                      </p:tavLst>
                                    </p:anim>
                                    <p:set>
                                      <p:cBhvr>
                                        <p:cTn id="99" dur="80"/>
                                        <p:tgtEl>
                                          <p:spTgt spid="33">
                                            <p:txEl>
                                              <p:charRg st="5" end="5"/>
                                            </p:txEl>
                                          </p:spTgt>
                                        </p:tgtEl>
                                        <p:attrNameLst>
                                          <p:attrName>fill.type</p:attrName>
                                        </p:attrNameLst>
                                      </p:cBhvr>
                                      <p:to>
                                        <p:strVal val="solid"/>
                                      </p:to>
                                    </p:set>
                                  </p:childTnLst>
                                </p:cTn>
                              </p:par>
                            </p:childTnLst>
                          </p:cTn>
                        </p:par>
                        <p:par>
                          <p:cTn id="100" fill="hold">
                            <p:stCondLst>
                              <p:cond delay="1439"/>
                            </p:stCondLst>
                            <p:childTnLst>
                              <p:par>
                                <p:cTn id="101" presetID="27" presetClass="entr" presetSubtype="0" fill="hold" nodeType="afterEffect">
                                  <p:stCondLst>
                                    <p:cond delay="0"/>
                                  </p:stCondLst>
                                  <p:iterate type="lt">
                                    <p:tmPct val="50000"/>
                                  </p:iterate>
                                  <p:childTnLst>
                                    <p:set>
                                      <p:cBhvr>
                                        <p:cTn id="102" dur="1" fill="hold">
                                          <p:stCondLst>
                                            <p:cond delay="0"/>
                                          </p:stCondLst>
                                        </p:cTn>
                                        <p:tgtEl>
                                          <p:spTgt spid="33">
                                            <p:txEl>
                                              <p:charRg st="6" end="6"/>
                                            </p:txEl>
                                          </p:spTgt>
                                        </p:tgtEl>
                                        <p:attrNameLst>
                                          <p:attrName>style.visibility</p:attrName>
                                        </p:attrNameLst>
                                      </p:cBhvr>
                                      <p:to>
                                        <p:strVal val="visible"/>
                                      </p:to>
                                    </p:set>
                                    <p:anim calcmode="discrete" valueType="clr">
                                      <p:cBhvr override="childStyle">
                                        <p:cTn id="103" dur="80"/>
                                        <p:tgtEl>
                                          <p:spTgt spid="33">
                                            <p:txEl>
                                              <p:char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04" dur="80"/>
                                        <p:tgtEl>
                                          <p:spTgt spid="33">
                                            <p:txEl>
                                              <p:charRg st="6" end="6"/>
                                            </p:txEl>
                                          </p:spTgt>
                                        </p:tgtEl>
                                        <p:attrNameLst>
                                          <p:attrName>fillcolor</p:attrName>
                                        </p:attrNameLst>
                                      </p:cBhvr>
                                      <p:tavLst>
                                        <p:tav tm="0">
                                          <p:val>
                                            <p:clrVal>
                                              <a:schemeClr val="accent2"/>
                                            </p:clrVal>
                                          </p:val>
                                        </p:tav>
                                        <p:tav tm="50000">
                                          <p:val>
                                            <p:clrVal>
                                              <a:schemeClr val="hlink"/>
                                            </p:clrVal>
                                          </p:val>
                                        </p:tav>
                                      </p:tavLst>
                                    </p:anim>
                                    <p:set>
                                      <p:cBhvr>
                                        <p:cTn id="105" dur="80"/>
                                        <p:tgtEl>
                                          <p:spTgt spid="33">
                                            <p:txEl>
                                              <p:char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nvSpPr>
        <p:spPr>
          <a:xfrm>
            <a:off x="694055" y="838200"/>
            <a:ext cx="10972800" cy="1297305"/>
          </a:xfrm>
          <a:prstGeom prst="rect">
            <a:avLst/>
          </a:prstGeom>
        </p:spPr>
        <p:txBody>
          <a:bodyPr vert="horz" wrap="square" lIns="0" tIns="60960" rIns="0" bIns="0" numCol="1" rtlCol="0" anchor="b" anchorCtr="0" compatLnSpc="1">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marL="0" marR="0" lvl="0" indent="0" algn="just" defTabSz="914400" rtl="0" eaLnBrk="0" fontAlgn="base" latinLnBrk="0" hangingPunct="0">
              <a:lnSpc>
                <a:spcPct val="200000"/>
              </a:lnSpc>
              <a:spcBef>
                <a:spcPct val="0"/>
              </a:spcBef>
              <a:spcAft>
                <a:spcPct val="0"/>
              </a:spcAft>
              <a:buClrTx/>
              <a:buSzTx/>
              <a:buFontTx/>
              <a:buNone/>
              <a:defRPr/>
            </a:pPr>
            <a:r>
              <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rPr>
              <a:t>（一）医院的物理环境</a:t>
            </a:r>
            <a:endPar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endParaRPr>
          </a:p>
          <a:p>
            <a:pPr marL="0" marR="0" lvl="0" indent="0" algn="just" defTabSz="914400" rtl="0" eaLnBrk="0" fontAlgn="base" latinLnBrk="0" hangingPunct="0">
              <a:lnSpc>
                <a:spcPct val="200000"/>
              </a:lnSpc>
              <a:spcBef>
                <a:spcPct val="0"/>
              </a:spcBef>
              <a:spcAft>
                <a:spcPct val="0"/>
              </a:spcAft>
              <a:buClrTx/>
              <a:buSzTx/>
              <a:buFontTx/>
              <a:buNone/>
              <a:defRPr/>
            </a:pPr>
            <a:r>
              <a:rPr kumimoji="0" lang="en-US" altLang="zh-CN"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rPr>
              <a:t> </a:t>
            </a:r>
            <a:r>
              <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rPr>
              <a:t>5. 音响</a:t>
            </a:r>
            <a:endPar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endParaRPr>
          </a:p>
        </p:txBody>
      </p:sp>
      <p:sp>
        <p:nvSpPr>
          <p:cNvPr id="23" name="Title 6"/>
          <p:cNvSpPr txBox="1"/>
          <p:nvPr>
            <p:custDataLst>
              <p:tags r:id="rId1"/>
            </p:custDataLst>
          </p:nvPr>
        </p:nvSpPr>
        <p:spPr>
          <a:xfrm>
            <a:off x="231407" y="87859"/>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二、医院环境的调控与管理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3" name="内容占位符 32"/>
          <p:cNvSpPr>
            <a:spLocks noGrp="1"/>
          </p:cNvSpPr>
          <p:nvPr>
            <p:ph idx="4294967295"/>
          </p:nvPr>
        </p:nvSpPr>
        <p:spPr>
          <a:xfrm>
            <a:off x="694055" y="2277745"/>
            <a:ext cx="6121400" cy="3258820"/>
          </a:xfrm>
        </p:spPr>
        <p:txBody>
          <a:bodyPr vert="horz" wrap="square" lIns="121920" tIns="60960" rIns="121920" bIns="60960" numCol="1" anchor="t" anchorCtr="0" compatLnSpc="1">
            <a:noAutofit/>
          </a:bodyPr>
          <a:p>
            <a:pPr marL="0" marR="0" lvl="0" indent="0" algn="just" defTabSz="914400" rtl="0" eaLnBrk="0" fontAlgn="base" hangingPunct="0">
              <a:lnSpc>
                <a:spcPct val="150000"/>
              </a:lnSpc>
              <a:spcBef>
                <a:spcPts val="0"/>
              </a:spcBef>
              <a:spcAft>
                <a:spcPts val="0"/>
              </a:spcAft>
              <a:buClr>
                <a:srgbClr val="0BD0D9"/>
              </a:buClr>
              <a:buSzPct val="95000"/>
              <a:buFont typeface="Wingdings 2" panose="05020102010507070707" pitchFamily="18" charset="2"/>
              <a:buNone/>
              <a:defRPr/>
            </a:pPr>
            <a:r>
              <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rPr>
              <a:t>噪声：</a:t>
            </a:r>
            <a:endParaRPr kumimoji="0" lang="zh-CN" altLang="en-US" sz="2000" b="1" i="0" u="none" strike="noStrike" kern="0" cap="none" spc="0" normalizeH="0" baseline="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50000"/>
              </a:lnSpc>
              <a:spcBef>
                <a:spcPct val="0"/>
              </a:spcBef>
              <a:spcAft>
                <a:spcPct val="0"/>
              </a:spcAft>
              <a:buClrTx/>
              <a:buSzTx/>
              <a:buFontTx/>
              <a:buNone/>
              <a:defRPr/>
            </a:pP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与环境不协调的声音、患者不需要的并使人感到不愉快、烦躁的声音。</a:t>
            </a:r>
            <a:endPar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endParaRPr>
          </a:p>
          <a:p>
            <a:pPr marL="0" marR="0" lvl="0" algn="just" defTabSz="914400" rtl="0" eaLnBrk="0" fontAlgn="base" latinLnBrk="0" hangingPunct="0">
              <a:lnSpc>
                <a:spcPct val="150000"/>
              </a:lnSpc>
              <a:spcBef>
                <a:spcPts val="0"/>
              </a:spcBef>
              <a:spcAft>
                <a:spcPts val="0"/>
              </a:spcAft>
              <a:buClr>
                <a:srgbClr val="0BD0D9"/>
              </a:buClr>
              <a:buSzPct val="95000"/>
              <a:buFont typeface="Wingdings 2" panose="05020102010507070707" pitchFamily="18" charset="2"/>
              <a:buNone/>
              <a:defRPr/>
            </a:pPr>
            <a:r>
              <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rPr>
              <a:t>噪声标准：</a:t>
            </a:r>
            <a:endParaRPr lang="en-US" altLang="zh-CN"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algn="just" defTabSz="914400" rtl="0" fontAlgn="base" latinLnBrk="0">
              <a:lnSpc>
                <a:spcPct val="150000"/>
              </a:lnSpc>
              <a:spcBef>
                <a:spcPts val="0"/>
              </a:spcBef>
              <a:buClrTx/>
              <a:buSzTx/>
              <a:buFontTx/>
              <a:buNone/>
              <a:defRPr/>
            </a:pP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白天医院病区较理想的声音强度在35～40dB</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endPar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endParaRPr>
          </a:p>
          <a:p>
            <a:pPr marL="0" marR="0" lvl="0" algn="just" defTabSz="914400" rtl="0" fontAlgn="base" latinLnBrk="0">
              <a:lnSpc>
                <a:spcPct val="150000"/>
              </a:lnSpc>
              <a:spcBef>
                <a:spcPts val="0"/>
              </a:spcBef>
              <a:buClrTx/>
              <a:buSzTx/>
              <a:buFontTx/>
              <a:buNone/>
              <a:defRPr/>
            </a:pPr>
            <a:r>
              <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rPr>
              <a:t>调节方法：</a:t>
            </a:r>
            <a:endPar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algn="just" defTabSz="914400" rtl="0" eaLnBrk="1" fontAlgn="base" latinLnBrk="0" hangingPunct="1">
              <a:lnSpc>
                <a:spcPct val="150000"/>
              </a:lnSpc>
              <a:spcBef>
                <a:spcPts val="0"/>
              </a:spcBef>
              <a:buClrTx/>
              <a:buSzTx/>
              <a:buFontTx/>
              <a:buNone/>
              <a:defRPr/>
            </a:pP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建立安静制度，工作人员要做到“四轻”   在减少噪声的同时，也应避免绝对的寂静。</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algn="just" defTabSz="914400" rtl="0" fontAlgn="base" latinLnBrk="0">
              <a:lnSpc>
                <a:spcPct val="150000"/>
              </a:lnSpc>
              <a:spcBef>
                <a:spcPts val="0"/>
              </a:spcBef>
              <a:buClrTx/>
              <a:buSzTx/>
              <a:buFontTx/>
              <a:buNone/>
              <a:defRPr/>
            </a:pPr>
            <a:endParaRPr kumimoji="0" lang="zh-CN" altLang="en-US" sz="2000" b="1" i="0" u="none" strike="noStrike" kern="0" cap="none" spc="0" normalizeH="0" baseline="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7320280" y="2564765"/>
            <a:ext cx="4240530" cy="26142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33">
                                            <p:txEl>
                                              <p:charRg st="1" end="1"/>
                                            </p:txEl>
                                          </p:spTgt>
                                        </p:tgtEl>
                                        <p:attrNameLst>
                                          <p:attrName>style.visibility</p:attrName>
                                        </p:attrNameLst>
                                      </p:cBhvr>
                                      <p:to>
                                        <p:strVal val="visible"/>
                                      </p:to>
                                    </p:set>
                                    <p:anim calcmode="discrete" valueType="clr">
                                      <p:cBhvr override="childStyle">
                                        <p:cTn id="7" dur="80"/>
                                        <p:tgtEl>
                                          <p:spTgt spid="33">
                                            <p:txEl>
                                              <p:char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3">
                                            <p:txEl>
                                              <p:char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33">
                                            <p:txEl>
                                              <p:charRg st="1" end="1"/>
                                            </p:txEl>
                                          </p:spTgt>
                                        </p:tgtEl>
                                        <p:attrNameLst>
                                          <p:attrName>fill.type</p:attrName>
                                        </p:attrNameLst>
                                      </p:cBhvr>
                                      <p:to>
                                        <p:strVal val="solid"/>
                                      </p:to>
                                    </p:set>
                                  </p:childTnLst>
                                </p:cTn>
                              </p:par>
                            </p:childTnLst>
                          </p:cTn>
                        </p:par>
                        <p:par>
                          <p:cTn id="10" fill="hold">
                            <p:stCondLst>
                              <p:cond delay="79"/>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33">
                                            <p:txEl>
                                              <p:charRg st="2" end="2"/>
                                            </p:txEl>
                                          </p:spTgt>
                                        </p:tgtEl>
                                        <p:attrNameLst>
                                          <p:attrName>style.visibility</p:attrName>
                                        </p:attrNameLst>
                                      </p:cBhvr>
                                      <p:to>
                                        <p:strVal val="visible"/>
                                      </p:to>
                                    </p:set>
                                    <p:anim calcmode="discrete" valueType="clr">
                                      <p:cBhvr override="childStyle">
                                        <p:cTn id="13" dur="80"/>
                                        <p:tgtEl>
                                          <p:spTgt spid="33">
                                            <p:txEl>
                                              <p:char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3">
                                            <p:txEl>
                                              <p:charRg st="2" end="2"/>
                                            </p:txEl>
                                          </p:spTgt>
                                        </p:tgtEl>
                                        <p:attrNameLst>
                                          <p:attrName>fillcolor</p:attrName>
                                        </p:attrNameLst>
                                      </p:cBhvr>
                                      <p:tavLst>
                                        <p:tav tm="0">
                                          <p:val>
                                            <p:clrVal>
                                              <a:schemeClr val="accent2"/>
                                            </p:clrVal>
                                          </p:val>
                                        </p:tav>
                                        <p:tav tm="50000">
                                          <p:val>
                                            <p:clrVal>
                                              <a:schemeClr val="hlink"/>
                                            </p:clrVal>
                                          </p:val>
                                        </p:tav>
                                      </p:tavLst>
                                    </p:anim>
                                    <p:set>
                                      <p:cBhvr>
                                        <p:cTn id="15" dur="80"/>
                                        <p:tgtEl>
                                          <p:spTgt spid="33">
                                            <p:txEl>
                                              <p:charRg st="2" end="2"/>
                                            </p:txEl>
                                          </p:spTgt>
                                        </p:tgtEl>
                                        <p:attrNameLst>
                                          <p:attrName>fill.type</p:attrName>
                                        </p:attrNameLst>
                                      </p:cBhvr>
                                      <p:to>
                                        <p:strVal val="solid"/>
                                      </p:to>
                                    </p:set>
                                  </p:childTnLst>
                                </p:cTn>
                              </p:par>
                            </p:childTnLst>
                          </p:cTn>
                        </p:par>
                        <p:par>
                          <p:cTn id="16" fill="hold">
                            <p:stCondLst>
                              <p:cond delay="159"/>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33">
                                            <p:txEl>
                                              <p:charRg st="3" end="3"/>
                                            </p:txEl>
                                          </p:spTgt>
                                        </p:tgtEl>
                                        <p:attrNameLst>
                                          <p:attrName>style.visibility</p:attrName>
                                        </p:attrNameLst>
                                      </p:cBhvr>
                                      <p:to>
                                        <p:strVal val="visible"/>
                                      </p:to>
                                    </p:set>
                                    <p:anim calcmode="discrete" valueType="clr">
                                      <p:cBhvr override="childStyle">
                                        <p:cTn id="19" dur="80"/>
                                        <p:tgtEl>
                                          <p:spTgt spid="33">
                                            <p:txEl>
                                              <p:char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3">
                                            <p:txEl>
                                              <p:charRg st="3" end="3"/>
                                            </p:txEl>
                                          </p:spTgt>
                                        </p:tgtEl>
                                        <p:attrNameLst>
                                          <p:attrName>fillcolor</p:attrName>
                                        </p:attrNameLst>
                                      </p:cBhvr>
                                      <p:tavLst>
                                        <p:tav tm="0">
                                          <p:val>
                                            <p:clrVal>
                                              <a:schemeClr val="accent2"/>
                                            </p:clrVal>
                                          </p:val>
                                        </p:tav>
                                        <p:tav tm="50000">
                                          <p:val>
                                            <p:clrVal>
                                              <a:schemeClr val="hlink"/>
                                            </p:clrVal>
                                          </p:val>
                                        </p:tav>
                                      </p:tavLst>
                                    </p:anim>
                                    <p:set>
                                      <p:cBhvr>
                                        <p:cTn id="21" dur="80"/>
                                        <p:tgtEl>
                                          <p:spTgt spid="33">
                                            <p:txEl>
                                              <p:charRg st="3" end="3"/>
                                            </p:txEl>
                                          </p:spTgt>
                                        </p:tgtEl>
                                        <p:attrNameLst>
                                          <p:attrName>fill.type</p:attrName>
                                        </p:attrNameLst>
                                      </p:cBhvr>
                                      <p:to>
                                        <p:strVal val="solid"/>
                                      </p:to>
                                    </p:set>
                                  </p:childTnLst>
                                </p:cTn>
                              </p:par>
                            </p:childTnLst>
                          </p:cTn>
                        </p:par>
                        <p:par>
                          <p:cTn id="22" fill="hold">
                            <p:stCondLst>
                              <p:cond delay="239"/>
                            </p:stCondLst>
                            <p:childTnLst>
                              <p:par>
                                <p:cTn id="23" presetID="27" presetClass="entr" presetSubtype="0" fill="hold" nodeType="afterEffect">
                                  <p:stCondLst>
                                    <p:cond delay="0"/>
                                  </p:stCondLst>
                                  <p:iterate type="lt">
                                    <p:tmPct val="50000"/>
                                  </p:iterate>
                                  <p:childTnLst>
                                    <p:set>
                                      <p:cBhvr>
                                        <p:cTn id="24" dur="1" fill="hold">
                                          <p:stCondLst>
                                            <p:cond delay="0"/>
                                          </p:stCondLst>
                                        </p:cTn>
                                        <p:tgtEl>
                                          <p:spTgt spid="33">
                                            <p:txEl>
                                              <p:charRg st="4" end="4"/>
                                            </p:txEl>
                                          </p:spTgt>
                                        </p:tgtEl>
                                        <p:attrNameLst>
                                          <p:attrName>style.visibility</p:attrName>
                                        </p:attrNameLst>
                                      </p:cBhvr>
                                      <p:to>
                                        <p:strVal val="visible"/>
                                      </p:to>
                                    </p:set>
                                    <p:anim calcmode="discrete" valueType="clr">
                                      <p:cBhvr override="childStyle">
                                        <p:cTn id="25" dur="80"/>
                                        <p:tgtEl>
                                          <p:spTgt spid="33">
                                            <p:txEl>
                                              <p:char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33">
                                            <p:txEl>
                                              <p:charRg st="4" end="4"/>
                                            </p:txEl>
                                          </p:spTgt>
                                        </p:tgtEl>
                                        <p:attrNameLst>
                                          <p:attrName>fillcolor</p:attrName>
                                        </p:attrNameLst>
                                      </p:cBhvr>
                                      <p:tavLst>
                                        <p:tav tm="0">
                                          <p:val>
                                            <p:clrVal>
                                              <a:schemeClr val="accent2"/>
                                            </p:clrVal>
                                          </p:val>
                                        </p:tav>
                                        <p:tav tm="50000">
                                          <p:val>
                                            <p:clrVal>
                                              <a:schemeClr val="hlink"/>
                                            </p:clrVal>
                                          </p:val>
                                        </p:tav>
                                      </p:tavLst>
                                    </p:anim>
                                    <p:set>
                                      <p:cBhvr>
                                        <p:cTn id="27" dur="80"/>
                                        <p:tgtEl>
                                          <p:spTgt spid="33">
                                            <p:txEl>
                                              <p:charRg st="4" end="4"/>
                                            </p:txEl>
                                          </p:spTgt>
                                        </p:tgtEl>
                                        <p:attrNameLst>
                                          <p:attrName>fill.type</p:attrName>
                                        </p:attrNameLst>
                                      </p:cBhvr>
                                      <p:to>
                                        <p:strVal val="solid"/>
                                      </p:to>
                                    </p:set>
                                  </p:childTnLst>
                                </p:cTn>
                              </p:par>
                            </p:childTnLst>
                          </p:cTn>
                        </p:par>
                        <p:par>
                          <p:cTn id="28" fill="hold">
                            <p:stCondLst>
                              <p:cond delay="319"/>
                            </p:stCondLst>
                            <p:childTnLst>
                              <p:par>
                                <p:cTn id="29" presetID="27" presetClass="entr" presetSubtype="0" fill="hold" nodeType="afterEffect">
                                  <p:stCondLst>
                                    <p:cond delay="0"/>
                                  </p:stCondLst>
                                  <p:iterate type="lt">
                                    <p:tmPct val="50000"/>
                                  </p:iterate>
                                  <p:childTnLst>
                                    <p:set>
                                      <p:cBhvr>
                                        <p:cTn id="30" dur="1" fill="hold">
                                          <p:stCondLst>
                                            <p:cond delay="0"/>
                                          </p:stCondLst>
                                        </p:cTn>
                                        <p:tgtEl>
                                          <p:spTgt spid="33">
                                            <p:txEl>
                                              <p:charRg st="1" end="1"/>
                                            </p:txEl>
                                          </p:spTgt>
                                        </p:tgtEl>
                                        <p:attrNameLst>
                                          <p:attrName>style.visibility</p:attrName>
                                        </p:attrNameLst>
                                      </p:cBhvr>
                                      <p:to>
                                        <p:strVal val="visible"/>
                                      </p:to>
                                    </p:set>
                                    <p:anim calcmode="discrete" valueType="clr">
                                      <p:cBhvr override="childStyle">
                                        <p:cTn id="31" dur="80"/>
                                        <p:tgtEl>
                                          <p:spTgt spid="33">
                                            <p:txEl>
                                              <p:char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3">
                                            <p:txEl>
                                              <p:charRg st="1" end="1"/>
                                            </p:txEl>
                                          </p:spTgt>
                                        </p:tgtEl>
                                        <p:attrNameLst>
                                          <p:attrName>fillcolor</p:attrName>
                                        </p:attrNameLst>
                                      </p:cBhvr>
                                      <p:tavLst>
                                        <p:tav tm="0">
                                          <p:val>
                                            <p:clrVal>
                                              <a:schemeClr val="accent2"/>
                                            </p:clrVal>
                                          </p:val>
                                        </p:tav>
                                        <p:tav tm="50000">
                                          <p:val>
                                            <p:clrVal>
                                              <a:schemeClr val="hlink"/>
                                            </p:clrVal>
                                          </p:val>
                                        </p:tav>
                                      </p:tavLst>
                                    </p:anim>
                                    <p:set>
                                      <p:cBhvr>
                                        <p:cTn id="33" dur="80"/>
                                        <p:tgtEl>
                                          <p:spTgt spid="33">
                                            <p:txEl>
                                              <p:charRg st="1" end="1"/>
                                            </p:txEl>
                                          </p:spTgt>
                                        </p:tgtEl>
                                        <p:attrNameLst>
                                          <p:attrName>fill.type</p:attrName>
                                        </p:attrNameLst>
                                      </p:cBhvr>
                                      <p:to>
                                        <p:strVal val="solid"/>
                                      </p:to>
                                    </p:set>
                                  </p:childTnLst>
                                </p:cTn>
                              </p:par>
                            </p:childTnLst>
                          </p:cTn>
                        </p:par>
                        <p:par>
                          <p:cTn id="34" fill="hold">
                            <p:stCondLst>
                              <p:cond delay="399"/>
                            </p:stCondLst>
                            <p:childTnLst>
                              <p:par>
                                <p:cTn id="35" presetID="27" presetClass="entr" presetSubtype="0" fill="hold" nodeType="afterEffect">
                                  <p:stCondLst>
                                    <p:cond delay="0"/>
                                  </p:stCondLst>
                                  <p:iterate type="lt">
                                    <p:tmPct val="50000"/>
                                  </p:iterate>
                                  <p:childTnLst>
                                    <p:set>
                                      <p:cBhvr>
                                        <p:cTn id="36" dur="1" fill="hold">
                                          <p:stCondLst>
                                            <p:cond delay="0"/>
                                          </p:stCondLst>
                                        </p:cTn>
                                        <p:tgtEl>
                                          <p:spTgt spid="33">
                                            <p:txEl>
                                              <p:charRg st="2" end="2"/>
                                            </p:txEl>
                                          </p:spTgt>
                                        </p:tgtEl>
                                        <p:attrNameLst>
                                          <p:attrName>style.visibility</p:attrName>
                                        </p:attrNameLst>
                                      </p:cBhvr>
                                      <p:to>
                                        <p:strVal val="visible"/>
                                      </p:to>
                                    </p:set>
                                    <p:anim calcmode="discrete" valueType="clr">
                                      <p:cBhvr override="childStyle">
                                        <p:cTn id="37" dur="80"/>
                                        <p:tgtEl>
                                          <p:spTgt spid="33">
                                            <p:txEl>
                                              <p:char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33">
                                            <p:txEl>
                                              <p:charRg st="2" end="2"/>
                                            </p:txEl>
                                          </p:spTgt>
                                        </p:tgtEl>
                                        <p:attrNameLst>
                                          <p:attrName>fillcolor</p:attrName>
                                        </p:attrNameLst>
                                      </p:cBhvr>
                                      <p:tavLst>
                                        <p:tav tm="0">
                                          <p:val>
                                            <p:clrVal>
                                              <a:schemeClr val="accent2"/>
                                            </p:clrVal>
                                          </p:val>
                                        </p:tav>
                                        <p:tav tm="50000">
                                          <p:val>
                                            <p:clrVal>
                                              <a:schemeClr val="hlink"/>
                                            </p:clrVal>
                                          </p:val>
                                        </p:tav>
                                      </p:tavLst>
                                    </p:anim>
                                    <p:set>
                                      <p:cBhvr>
                                        <p:cTn id="39" dur="80"/>
                                        <p:tgtEl>
                                          <p:spTgt spid="33">
                                            <p:txEl>
                                              <p:charRg st="2" end="2"/>
                                            </p:txEl>
                                          </p:spTgt>
                                        </p:tgtEl>
                                        <p:attrNameLst>
                                          <p:attrName>fill.type</p:attrName>
                                        </p:attrNameLst>
                                      </p:cBhvr>
                                      <p:to>
                                        <p:strVal val="solid"/>
                                      </p:to>
                                    </p:set>
                                  </p:childTnLst>
                                </p:cTn>
                              </p:par>
                            </p:childTnLst>
                          </p:cTn>
                        </p:par>
                        <p:par>
                          <p:cTn id="40" fill="hold">
                            <p:stCondLst>
                              <p:cond delay="479"/>
                            </p:stCondLst>
                            <p:childTnLst>
                              <p:par>
                                <p:cTn id="41" presetID="27" presetClass="entr" presetSubtype="0" fill="hold" nodeType="afterEffect">
                                  <p:stCondLst>
                                    <p:cond delay="0"/>
                                  </p:stCondLst>
                                  <p:iterate type="lt">
                                    <p:tmPct val="50000"/>
                                  </p:iterate>
                                  <p:childTnLst>
                                    <p:set>
                                      <p:cBhvr>
                                        <p:cTn id="42" dur="1" fill="hold">
                                          <p:stCondLst>
                                            <p:cond delay="0"/>
                                          </p:stCondLst>
                                        </p:cTn>
                                        <p:tgtEl>
                                          <p:spTgt spid="33">
                                            <p:txEl>
                                              <p:charRg st="3" end="3"/>
                                            </p:txEl>
                                          </p:spTgt>
                                        </p:tgtEl>
                                        <p:attrNameLst>
                                          <p:attrName>style.visibility</p:attrName>
                                        </p:attrNameLst>
                                      </p:cBhvr>
                                      <p:to>
                                        <p:strVal val="visible"/>
                                      </p:to>
                                    </p:set>
                                    <p:anim calcmode="discrete" valueType="clr">
                                      <p:cBhvr override="childStyle">
                                        <p:cTn id="43" dur="80"/>
                                        <p:tgtEl>
                                          <p:spTgt spid="33">
                                            <p:txEl>
                                              <p:char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33">
                                            <p:txEl>
                                              <p:charRg st="3" end="3"/>
                                            </p:txEl>
                                          </p:spTgt>
                                        </p:tgtEl>
                                        <p:attrNameLst>
                                          <p:attrName>fillcolor</p:attrName>
                                        </p:attrNameLst>
                                      </p:cBhvr>
                                      <p:tavLst>
                                        <p:tav tm="0">
                                          <p:val>
                                            <p:clrVal>
                                              <a:schemeClr val="accent2"/>
                                            </p:clrVal>
                                          </p:val>
                                        </p:tav>
                                        <p:tav tm="50000">
                                          <p:val>
                                            <p:clrVal>
                                              <a:schemeClr val="hlink"/>
                                            </p:clrVal>
                                          </p:val>
                                        </p:tav>
                                      </p:tavLst>
                                    </p:anim>
                                    <p:set>
                                      <p:cBhvr>
                                        <p:cTn id="45" dur="80"/>
                                        <p:tgtEl>
                                          <p:spTgt spid="33">
                                            <p:txEl>
                                              <p:charRg st="3" end="3"/>
                                            </p:txEl>
                                          </p:spTgt>
                                        </p:tgtEl>
                                        <p:attrNameLst>
                                          <p:attrName>fill.type</p:attrName>
                                        </p:attrNameLst>
                                      </p:cBhvr>
                                      <p:to>
                                        <p:strVal val="solid"/>
                                      </p:to>
                                    </p:set>
                                  </p:childTnLst>
                                </p:cTn>
                              </p:par>
                            </p:childTnLst>
                          </p:cTn>
                        </p:par>
                        <p:par>
                          <p:cTn id="46" fill="hold">
                            <p:stCondLst>
                              <p:cond delay="559"/>
                            </p:stCondLst>
                            <p:childTnLst>
                              <p:par>
                                <p:cTn id="47" presetID="27" presetClass="entr" presetSubtype="0" fill="hold" nodeType="afterEffect">
                                  <p:stCondLst>
                                    <p:cond delay="0"/>
                                  </p:stCondLst>
                                  <p:iterate type="lt">
                                    <p:tmPct val="50000"/>
                                  </p:iterate>
                                  <p:childTnLst>
                                    <p:set>
                                      <p:cBhvr>
                                        <p:cTn id="48" dur="1" fill="hold">
                                          <p:stCondLst>
                                            <p:cond delay="0"/>
                                          </p:stCondLst>
                                        </p:cTn>
                                        <p:tgtEl>
                                          <p:spTgt spid="33">
                                            <p:txEl>
                                              <p:charRg st="4" end="4"/>
                                            </p:txEl>
                                          </p:spTgt>
                                        </p:tgtEl>
                                        <p:attrNameLst>
                                          <p:attrName>style.visibility</p:attrName>
                                        </p:attrNameLst>
                                      </p:cBhvr>
                                      <p:to>
                                        <p:strVal val="visible"/>
                                      </p:to>
                                    </p:set>
                                    <p:anim calcmode="discrete" valueType="clr">
                                      <p:cBhvr override="childStyle">
                                        <p:cTn id="49" dur="80"/>
                                        <p:tgtEl>
                                          <p:spTgt spid="33">
                                            <p:txEl>
                                              <p:char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33">
                                            <p:txEl>
                                              <p:charRg st="4" end="4"/>
                                            </p:txEl>
                                          </p:spTgt>
                                        </p:tgtEl>
                                        <p:attrNameLst>
                                          <p:attrName>fillcolor</p:attrName>
                                        </p:attrNameLst>
                                      </p:cBhvr>
                                      <p:tavLst>
                                        <p:tav tm="0">
                                          <p:val>
                                            <p:clrVal>
                                              <a:schemeClr val="accent2"/>
                                            </p:clrVal>
                                          </p:val>
                                        </p:tav>
                                        <p:tav tm="50000">
                                          <p:val>
                                            <p:clrVal>
                                              <a:schemeClr val="hlink"/>
                                            </p:clrVal>
                                          </p:val>
                                        </p:tav>
                                      </p:tavLst>
                                    </p:anim>
                                    <p:set>
                                      <p:cBhvr>
                                        <p:cTn id="51" dur="80"/>
                                        <p:tgtEl>
                                          <p:spTgt spid="33">
                                            <p:txEl>
                                              <p:charRg st="4" end="4"/>
                                            </p:txEl>
                                          </p:spTgt>
                                        </p:tgtEl>
                                        <p:attrNameLst>
                                          <p:attrName>fill.type</p:attrName>
                                        </p:attrNameLst>
                                      </p:cBhvr>
                                      <p:to>
                                        <p:strVal val="solid"/>
                                      </p:to>
                                    </p:set>
                                  </p:childTnLst>
                                </p:cTn>
                              </p:par>
                            </p:childTnLst>
                          </p:cTn>
                        </p:par>
                        <p:par>
                          <p:cTn id="52" fill="hold">
                            <p:stCondLst>
                              <p:cond delay="639"/>
                            </p:stCondLst>
                            <p:childTnLst>
                              <p:par>
                                <p:cTn id="53" presetID="27" presetClass="entr" presetSubtype="0" fill="hold" nodeType="afterEffect">
                                  <p:stCondLst>
                                    <p:cond delay="0"/>
                                  </p:stCondLst>
                                  <p:iterate type="lt">
                                    <p:tmPct val="50000"/>
                                  </p:iterate>
                                  <p:childTnLst>
                                    <p:set>
                                      <p:cBhvr>
                                        <p:cTn id="54" dur="1" fill="hold">
                                          <p:stCondLst>
                                            <p:cond delay="0"/>
                                          </p:stCondLst>
                                        </p:cTn>
                                        <p:tgtEl>
                                          <p:spTgt spid="33">
                                            <p:txEl>
                                              <p:charRg st="5" end="5"/>
                                            </p:txEl>
                                          </p:spTgt>
                                        </p:tgtEl>
                                        <p:attrNameLst>
                                          <p:attrName>style.visibility</p:attrName>
                                        </p:attrNameLst>
                                      </p:cBhvr>
                                      <p:to>
                                        <p:strVal val="visible"/>
                                      </p:to>
                                    </p:set>
                                    <p:anim calcmode="discrete" valueType="clr">
                                      <p:cBhvr override="childStyle">
                                        <p:cTn id="55" dur="80"/>
                                        <p:tgtEl>
                                          <p:spTgt spid="33">
                                            <p:txEl>
                                              <p:char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33">
                                            <p:txEl>
                                              <p:charRg st="5" end="5"/>
                                            </p:txEl>
                                          </p:spTgt>
                                        </p:tgtEl>
                                        <p:attrNameLst>
                                          <p:attrName>fillcolor</p:attrName>
                                        </p:attrNameLst>
                                      </p:cBhvr>
                                      <p:tavLst>
                                        <p:tav tm="0">
                                          <p:val>
                                            <p:clrVal>
                                              <a:schemeClr val="accent2"/>
                                            </p:clrVal>
                                          </p:val>
                                        </p:tav>
                                        <p:tav tm="50000">
                                          <p:val>
                                            <p:clrVal>
                                              <a:schemeClr val="hlink"/>
                                            </p:clrVal>
                                          </p:val>
                                        </p:tav>
                                      </p:tavLst>
                                    </p:anim>
                                    <p:set>
                                      <p:cBhvr>
                                        <p:cTn id="57" dur="80"/>
                                        <p:tgtEl>
                                          <p:spTgt spid="33">
                                            <p:txEl>
                                              <p:charRg st="5" end="5"/>
                                            </p:txEl>
                                          </p:spTgt>
                                        </p:tgtEl>
                                        <p:attrNameLst>
                                          <p:attrName>fill.type</p:attrName>
                                        </p:attrNameLst>
                                      </p:cBhvr>
                                      <p:to>
                                        <p:strVal val="solid"/>
                                      </p:to>
                                    </p:set>
                                  </p:childTnLst>
                                </p:cTn>
                              </p:par>
                            </p:childTnLst>
                          </p:cTn>
                        </p:par>
                        <p:par>
                          <p:cTn id="58" fill="hold">
                            <p:stCondLst>
                              <p:cond delay="719"/>
                            </p:stCondLst>
                            <p:childTnLst>
                              <p:par>
                                <p:cTn id="59" presetID="27" presetClass="entr" presetSubtype="0" fill="hold" nodeType="afterEffect">
                                  <p:stCondLst>
                                    <p:cond delay="0"/>
                                  </p:stCondLst>
                                  <p:iterate type="lt">
                                    <p:tmPct val="50000"/>
                                  </p:iterate>
                                  <p:childTnLst>
                                    <p:set>
                                      <p:cBhvr>
                                        <p:cTn id="60" dur="1" fill="hold">
                                          <p:stCondLst>
                                            <p:cond delay="0"/>
                                          </p:stCondLst>
                                        </p:cTn>
                                        <p:tgtEl>
                                          <p:spTgt spid="33">
                                            <p:txEl>
                                              <p:charRg st="6" end="6"/>
                                            </p:txEl>
                                          </p:spTgt>
                                        </p:tgtEl>
                                        <p:attrNameLst>
                                          <p:attrName>style.visibility</p:attrName>
                                        </p:attrNameLst>
                                      </p:cBhvr>
                                      <p:to>
                                        <p:strVal val="visible"/>
                                      </p:to>
                                    </p:set>
                                    <p:anim calcmode="discrete" valueType="clr">
                                      <p:cBhvr override="childStyle">
                                        <p:cTn id="61" dur="80"/>
                                        <p:tgtEl>
                                          <p:spTgt spid="33">
                                            <p:txEl>
                                              <p:char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2" dur="80"/>
                                        <p:tgtEl>
                                          <p:spTgt spid="33">
                                            <p:txEl>
                                              <p:charRg st="6" end="6"/>
                                            </p:txEl>
                                          </p:spTgt>
                                        </p:tgtEl>
                                        <p:attrNameLst>
                                          <p:attrName>fillcolor</p:attrName>
                                        </p:attrNameLst>
                                      </p:cBhvr>
                                      <p:tavLst>
                                        <p:tav tm="0">
                                          <p:val>
                                            <p:clrVal>
                                              <a:schemeClr val="accent2"/>
                                            </p:clrVal>
                                          </p:val>
                                        </p:tav>
                                        <p:tav tm="50000">
                                          <p:val>
                                            <p:clrVal>
                                              <a:schemeClr val="hlink"/>
                                            </p:clrVal>
                                          </p:val>
                                        </p:tav>
                                      </p:tavLst>
                                    </p:anim>
                                    <p:set>
                                      <p:cBhvr>
                                        <p:cTn id="63" dur="80"/>
                                        <p:tgtEl>
                                          <p:spTgt spid="33">
                                            <p:txEl>
                                              <p:charRg st="6" end="6"/>
                                            </p:txEl>
                                          </p:spTgt>
                                        </p:tgtEl>
                                        <p:attrNameLst>
                                          <p:attrName>fill.type</p:attrName>
                                        </p:attrNameLst>
                                      </p:cBhvr>
                                      <p:to>
                                        <p:strVal val="solid"/>
                                      </p:to>
                                    </p:set>
                                  </p:childTnLst>
                                </p:cTn>
                              </p:par>
                            </p:childTnLst>
                          </p:cTn>
                        </p:par>
                        <p:par>
                          <p:cTn id="64" fill="hold">
                            <p:stCondLst>
                              <p:cond delay="799"/>
                            </p:stCondLst>
                            <p:childTnLst>
                              <p:par>
                                <p:cTn id="65" presetID="27" presetClass="entr" presetSubtype="0" fill="hold" nodeType="afterEffect">
                                  <p:stCondLst>
                                    <p:cond delay="0"/>
                                  </p:stCondLst>
                                  <p:iterate type="lt">
                                    <p:tmPct val="50000"/>
                                  </p:iterate>
                                  <p:childTnLst>
                                    <p:set>
                                      <p:cBhvr>
                                        <p:cTn id="66" dur="1" fill="hold">
                                          <p:stCondLst>
                                            <p:cond delay="0"/>
                                          </p:stCondLst>
                                        </p:cTn>
                                        <p:tgtEl>
                                          <p:spTgt spid="33">
                                            <p:txEl>
                                              <p:charRg st="1" end="1"/>
                                            </p:txEl>
                                          </p:spTgt>
                                        </p:tgtEl>
                                        <p:attrNameLst>
                                          <p:attrName>style.visibility</p:attrName>
                                        </p:attrNameLst>
                                      </p:cBhvr>
                                      <p:to>
                                        <p:strVal val="visible"/>
                                      </p:to>
                                    </p:set>
                                    <p:anim calcmode="discrete" valueType="clr">
                                      <p:cBhvr override="childStyle">
                                        <p:cTn id="67" dur="80"/>
                                        <p:tgtEl>
                                          <p:spTgt spid="33">
                                            <p:txEl>
                                              <p:char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8" dur="80"/>
                                        <p:tgtEl>
                                          <p:spTgt spid="33">
                                            <p:txEl>
                                              <p:charRg st="1" end="1"/>
                                            </p:txEl>
                                          </p:spTgt>
                                        </p:tgtEl>
                                        <p:attrNameLst>
                                          <p:attrName>fillcolor</p:attrName>
                                        </p:attrNameLst>
                                      </p:cBhvr>
                                      <p:tavLst>
                                        <p:tav tm="0">
                                          <p:val>
                                            <p:clrVal>
                                              <a:schemeClr val="accent2"/>
                                            </p:clrVal>
                                          </p:val>
                                        </p:tav>
                                        <p:tav tm="50000">
                                          <p:val>
                                            <p:clrVal>
                                              <a:schemeClr val="hlink"/>
                                            </p:clrVal>
                                          </p:val>
                                        </p:tav>
                                      </p:tavLst>
                                    </p:anim>
                                    <p:set>
                                      <p:cBhvr>
                                        <p:cTn id="69" dur="80"/>
                                        <p:tgtEl>
                                          <p:spTgt spid="33">
                                            <p:txEl>
                                              <p:charRg st="1" end="1"/>
                                            </p:txEl>
                                          </p:spTgt>
                                        </p:tgtEl>
                                        <p:attrNameLst>
                                          <p:attrName>fill.type</p:attrName>
                                        </p:attrNameLst>
                                      </p:cBhvr>
                                      <p:to>
                                        <p:strVal val="solid"/>
                                      </p:to>
                                    </p:set>
                                  </p:childTnLst>
                                </p:cTn>
                              </p:par>
                            </p:childTnLst>
                          </p:cTn>
                        </p:par>
                        <p:par>
                          <p:cTn id="70" fill="hold">
                            <p:stCondLst>
                              <p:cond delay="879"/>
                            </p:stCondLst>
                            <p:childTnLst>
                              <p:par>
                                <p:cTn id="71" presetID="27" presetClass="entr" presetSubtype="0" fill="hold" nodeType="afterEffect">
                                  <p:stCondLst>
                                    <p:cond delay="0"/>
                                  </p:stCondLst>
                                  <p:iterate type="lt">
                                    <p:tmPct val="50000"/>
                                  </p:iterate>
                                  <p:childTnLst>
                                    <p:set>
                                      <p:cBhvr>
                                        <p:cTn id="72" dur="1" fill="hold">
                                          <p:stCondLst>
                                            <p:cond delay="0"/>
                                          </p:stCondLst>
                                        </p:cTn>
                                        <p:tgtEl>
                                          <p:spTgt spid="33">
                                            <p:txEl>
                                              <p:charRg st="2" end="2"/>
                                            </p:txEl>
                                          </p:spTgt>
                                        </p:tgtEl>
                                        <p:attrNameLst>
                                          <p:attrName>style.visibility</p:attrName>
                                        </p:attrNameLst>
                                      </p:cBhvr>
                                      <p:to>
                                        <p:strVal val="visible"/>
                                      </p:to>
                                    </p:set>
                                    <p:anim calcmode="discrete" valueType="clr">
                                      <p:cBhvr override="childStyle">
                                        <p:cTn id="73" dur="80"/>
                                        <p:tgtEl>
                                          <p:spTgt spid="33">
                                            <p:txEl>
                                              <p:char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4" dur="80"/>
                                        <p:tgtEl>
                                          <p:spTgt spid="33">
                                            <p:txEl>
                                              <p:charRg st="2" end="2"/>
                                            </p:txEl>
                                          </p:spTgt>
                                        </p:tgtEl>
                                        <p:attrNameLst>
                                          <p:attrName>fillcolor</p:attrName>
                                        </p:attrNameLst>
                                      </p:cBhvr>
                                      <p:tavLst>
                                        <p:tav tm="0">
                                          <p:val>
                                            <p:clrVal>
                                              <a:schemeClr val="accent2"/>
                                            </p:clrVal>
                                          </p:val>
                                        </p:tav>
                                        <p:tav tm="50000">
                                          <p:val>
                                            <p:clrVal>
                                              <a:schemeClr val="hlink"/>
                                            </p:clrVal>
                                          </p:val>
                                        </p:tav>
                                      </p:tavLst>
                                    </p:anim>
                                    <p:set>
                                      <p:cBhvr>
                                        <p:cTn id="75" dur="80"/>
                                        <p:tgtEl>
                                          <p:spTgt spid="33">
                                            <p:txEl>
                                              <p:charRg st="2" end="2"/>
                                            </p:txEl>
                                          </p:spTgt>
                                        </p:tgtEl>
                                        <p:attrNameLst>
                                          <p:attrName>fill.type</p:attrName>
                                        </p:attrNameLst>
                                      </p:cBhvr>
                                      <p:to>
                                        <p:strVal val="solid"/>
                                      </p:to>
                                    </p:set>
                                  </p:childTnLst>
                                </p:cTn>
                              </p:par>
                            </p:childTnLst>
                          </p:cTn>
                        </p:par>
                        <p:par>
                          <p:cTn id="76" fill="hold">
                            <p:stCondLst>
                              <p:cond delay="959"/>
                            </p:stCondLst>
                            <p:childTnLst>
                              <p:par>
                                <p:cTn id="77" presetID="27" presetClass="entr" presetSubtype="0" fill="hold" nodeType="afterEffect">
                                  <p:stCondLst>
                                    <p:cond delay="0"/>
                                  </p:stCondLst>
                                  <p:iterate type="lt">
                                    <p:tmPct val="50000"/>
                                  </p:iterate>
                                  <p:childTnLst>
                                    <p:set>
                                      <p:cBhvr>
                                        <p:cTn id="78" dur="1" fill="hold">
                                          <p:stCondLst>
                                            <p:cond delay="0"/>
                                          </p:stCondLst>
                                        </p:cTn>
                                        <p:tgtEl>
                                          <p:spTgt spid="33">
                                            <p:txEl>
                                              <p:charRg st="2" end="2"/>
                                            </p:txEl>
                                          </p:spTgt>
                                        </p:tgtEl>
                                        <p:attrNameLst>
                                          <p:attrName>style.visibility</p:attrName>
                                        </p:attrNameLst>
                                      </p:cBhvr>
                                      <p:to>
                                        <p:strVal val="visible"/>
                                      </p:to>
                                    </p:set>
                                    <p:anim calcmode="discrete" valueType="clr">
                                      <p:cBhvr override="childStyle">
                                        <p:cTn id="79" dur="80"/>
                                        <p:tgtEl>
                                          <p:spTgt spid="33">
                                            <p:txEl>
                                              <p:char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0" dur="80"/>
                                        <p:tgtEl>
                                          <p:spTgt spid="33">
                                            <p:txEl>
                                              <p:charRg st="2" end="2"/>
                                            </p:txEl>
                                          </p:spTgt>
                                        </p:tgtEl>
                                        <p:attrNameLst>
                                          <p:attrName>fillcolor</p:attrName>
                                        </p:attrNameLst>
                                      </p:cBhvr>
                                      <p:tavLst>
                                        <p:tav tm="0">
                                          <p:val>
                                            <p:clrVal>
                                              <a:schemeClr val="accent2"/>
                                            </p:clrVal>
                                          </p:val>
                                        </p:tav>
                                        <p:tav tm="50000">
                                          <p:val>
                                            <p:clrVal>
                                              <a:schemeClr val="hlink"/>
                                            </p:clrVal>
                                          </p:val>
                                        </p:tav>
                                      </p:tavLst>
                                    </p:anim>
                                    <p:set>
                                      <p:cBhvr>
                                        <p:cTn id="81" dur="80"/>
                                        <p:tgtEl>
                                          <p:spTgt spid="33">
                                            <p:txEl>
                                              <p:charRg st="2" end="2"/>
                                            </p:txEl>
                                          </p:spTgt>
                                        </p:tgtEl>
                                        <p:attrNameLst>
                                          <p:attrName>fill.type</p:attrName>
                                        </p:attrNameLst>
                                      </p:cBhvr>
                                      <p:to>
                                        <p:strVal val="solid"/>
                                      </p:to>
                                    </p:set>
                                  </p:childTnLst>
                                </p:cTn>
                              </p:par>
                            </p:childTnLst>
                          </p:cTn>
                        </p:par>
                        <p:par>
                          <p:cTn id="82" fill="hold">
                            <p:stCondLst>
                              <p:cond delay="1039"/>
                            </p:stCondLst>
                            <p:childTnLst>
                              <p:par>
                                <p:cTn id="83" presetID="27" presetClass="entr" presetSubtype="0" fill="hold" nodeType="afterEffect">
                                  <p:stCondLst>
                                    <p:cond delay="0"/>
                                  </p:stCondLst>
                                  <p:iterate type="lt">
                                    <p:tmPct val="50000"/>
                                  </p:iterate>
                                  <p:childTnLst>
                                    <p:set>
                                      <p:cBhvr>
                                        <p:cTn id="84" dur="1" fill="hold">
                                          <p:stCondLst>
                                            <p:cond delay="0"/>
                                          </p:stCondLst>
                                        </p:cTn>
                                        <p:tgtEl>
                                          <p:spTgt spid="33">
                                            <p:txEl>
                                              <p:charRg st="4" end="4"/>
                                            </p:txEl>
                                          </p:spTgt>
                                        </p:tgtEl>
                                        <p:attrNameLst>
                                          <p:attrName>style.visibility</p:attrName>
                                        </p:attrNameLst>
                                      </p:cBhvr>
                                      <p:to>
                                        <p:strVal val="visible"/>
                                      </p:to>
                                    </p:set>
                                    <p:anim calcmode="discrete" valueType="clr">
                                      <p:cBhvr override="childStyle">
                                        <p:cTn id="85" dur="80"/>
                                        <p:tgtEl>
                                          <p:spTgt spid="33">
                                            <p:txEl>
                                              <p:char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6" dur="80"/>
                                        <p:tgtEl>
                                          <p:spTgt spid="33">
                                            <p:txEl>
                                              <p:charRg st="4" end="4"/>
                                            </p:txEl>
                                          </p:spTgt>
                                        </p:tgtEl>
                                        <p:attrNameLst>
                                          <p:attrName>fillcolor</p:attrName>
                                        </p:attrNameLst>
                                      </p:cBhvr>
                                      <p:tavLst>
                                        <p:tav tm="0">
                                          <p:val>
                                            <p:clrVal>
                                              <a:schemeClr val="accent2"/>
                                            </p:clrVal>
                                          </p:val>
                                        </p:tav>
                                        <p:tav tm="50000">
                                          <p:val>
                                            <p:clrVal>
                                              <a:schemeClr val="hlink"/>
                                            </p:clrVal>
                                          </p:val>
                                        </p:tav>
                                      </p:tavLst>
                                    </p:anim>
                                    <p:set>
                                      <p:cBhvr>
                                        <p:cTn id="87" dur="80"/>
                                        <p:tgtEl>
                                          <p:spTgt spid="33">
                                            <p:txEl>
                                              <p:charRg st="4" end="4"/>
                                            </p:txEl>
                                          </p:spTgt>
                                        </p:tgtEl>
                                        <p:attrNameLst>
                                          <p:attrName>fill.type</p:attrName>
                                        </p:attrNameLst>
                                      </p:cBhvr>
                                      <p:to>
                                        <p:strVal val="solid"/>
                                      </p:to>
                                    </p:set>
                                  </p:childTnLst>
                                </p:cTn>
                              </p:par>
                            </p:childTnLst>
                          </p:cTn>
                        </p:par>
                        <p:par>
                          <p:cTn id="88" fill="hold">
                            <p:stCondLst>
                              <p:cond delay="1119"/>
                            </p:stCondLst>
                            <p:childTnLst>
                              <p:par>
                                <p:cTn id="89" presetID="27" presetClass="entr" presetSubtype="0" fill="hold" nodeType="afterEffect">
                                  <p:stCondLst>
                                    <p:cond delay="0"/>
                                  </p:stCondLst>
                                  <p:iterate type="lt">
                                    <p:tmPct val="50000"/>
                                  </p:iterate>
                                  <p:childTnLst>
                                    <p:set>
                                      <p:cBhvr>
                                        <p:cTn id="90" dur="1" fill="hold">
                                          <p:stCondLst>
                                            <p:cond delay="0"/>
                                          </p:stCondLst>
                                        </p:cTn>
                                        <p:tgtEl>
                                          <p:spTgt spid="33">
                                            <p:txEl>
                                              <p:charRg st="5" end="5"/>
                                            </p:txEl>
                                          </p:spTgt>
                                        </p:tgtEl>
                                        <p:attrNameLst>
                                          <p:attrName>style.visibility</p:attrName>
                                        </p:attrNameLst>
                                      </p:cBhvr>
                                      <p:to>
                                        <p:strVal val="visible"/>
                                      </p:to>
                                    </p:set>
                                    <p:anim calcmode="discrete" valueType="clr">
                                      <p:cBhvr override="childStyle">
                                        <p:cTn id="91" dur="80"/>
                                        <p:tgtEl>
                                          <p:spTgt spid="33">
                                            <p:txEl>
                                              <p:char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2" dur="80"/>
                                        <p:tgtEl>
                                          <p:spTgt spid="33">
                                            <p:txEl>
                                              <p:charRg st="5" end="5"/>
                                            </p:txEl>
                                          </p:spTgt>
                                        </p:tgtEl>
                                        <p:attrNameLst>
                                          <p:attrName>fillcolor</p:attrName>
                                        </p:attrNameLst>
                                      </p:cBhvr>
                                      <p:tavLst>
                                        <p:tav tm="0">
                                          <p:val>
                                            <p:clrVal>
                                              <a:schemeClr val="accent2"/>
                                            </p:clrVal>
                                          </p:val>
                                        </p:tav>
                                        <p:tav tm="50000">
                                          <p:val>
                                            <p:clrVal>
                                              <a:schemeClr val="hlink"/>
                                            </p:clrVal>
                                          </p:val>
                                        </p:tav>
                                      </p:tavLst>
                                    </p:anim>
                                    <p:set>
                                      <p:cBhvr>
                                        <p:cTn id="93" dur="80"/>
                                        <p:tgtEl>
                                          <p:spTgt spid="33">
                                            <p:txEl>
                                              <p:charRg st="5" end="5"/>
                                            </p:txEl>
                                          </p:spTgt>
                                        </p:tgtEl>
                                        <p:attrNameLst>
                                          <p:attrName>fill.type</p:attrName>
                                        </p:attrNameLst>
                                      </p:cBhvr>
                                      <p:to>
                                        <p:strVal val="solid"/>
                                      </p:to>
                                    </p:set>
                                  </p:childTnLst>
                                </p:cTn>
                              </p:par>
                            </p:childTnLst>
                          </p:cTn>
                        </p:par>
                        <p:par>
                          <p:cTn id="94" fill="hold">
                            <p:stCondLst>
                              <p:cond delay="1199"/>
                            </p:stCondLst>
                            <p:childTnLst>
                              <p:par>
                                <p:cTn id="95" presetID="27" presetClass="entr" presetSubtype="0" fill="hold" nodeType="afterEffect">
                                  <p:stCondLst>
                                    <p:cond delay="0"/>
                                  </p:stCondLst>
                                  <p:iterate type="lt">
                                    <p:tmPct val="50000"/>
                                  </p:iterate>
                                  <p:childTnLst>
                                    <p:set>
                                      <p:cBhvr>
                                        <p:cTn id="96" dur="1" fill="hold">
                                          <p:stCondLst>
                                            <p:cond delay="0"/>
                                          </p:stCondLst>
                                        </p:cTn>
                                        <p:tgtEl>
                                          <p:spTgt spid="33">
                                            <p:txEl>
                                              <p:charRg st="6" end="6"/>
                                            </p:txEl>
                                          </p:spTgt>
                                        </p:tgtEl>
                                        <p:attrNameLst>
                                          <p:attrName>style.visibility</p:attrName>
                                        </p:attrNameLst>
                                      </p:cBhvr>
                                      <p:to>
                                        <p:strVal val="visible"/>
                                      </p:to>
                                    </p:set>
                                    <p:anim calcmode="discrete" valueType="clr">
                                      <p:cBhvr override="childStyle">
                                        <p:cTn id="97" dur="80"/>
                                        <p:tgtEl>
                                          <p:spTgt spid="33">
                                            <p:txEl>
                                              <p:char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8" dur="80"/>
                                        <p:tgtEl>
                                          <p:spTgt spid="33">
                                            <p:txEl>
                                              <p:charRg st="6" end="6"/>
                                            </p:txEl>
                                          </p:spTgt>
                                        </p:tgtEl>
                                        <p:attrNameLst>
                                          <p:attrName>fillcolor</p:attrName>
                                        </p:attrNameLst>
                                      </p:cBhvr>
                                      <p:tavLst>
                                        <p:tav tm="0">
                                          <p:val>
                                            <p:clrVal>
                                              <a:schemeClr val="accent2"/>
                                            </p:clrVal>
                                          </p:val>
                                        </p:tav>
                                        <p:tav tm="50000">
                                          <p:val>
                                            <p:clrVal>
                                              <a:schemeClr val="hlink"/>
                                            </p:clrVal>
                                          </p:val>
                                        </p:tav>
                                      </p:tavLst>
                                    </p:anim>
                                    <p:set>
                                      <p:cBhvr>
                                        <p:cTn id="99" dur="80"/>
                                        <p:tgtEl>
                                          <p:spTgt spid="33">
                                            <p:txEl>
                                              <p:char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nvSpPr>
        <p:spPr>
          <a:xfrm>
            <a:off x="694055" y="838200"/>
            <a:ext cx="10972800" cy="1297305"/>
          </a:xfrm>
          <a:prstGeom prst="rect">
            <a:avLst/>
          </a:prstGeom>
        </p:spPr>
        <p:txBody>
          <a:bodyPr vert="horz" wrap="square" lIns="0" tIns="60960" rIns="0" bIns="0" numCol="1" rtlCol="0" anchor="b" anchorCtr="0" compatLnSpc="1">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marL="0" marR="0" lvl="0" indent="0" algn="just" defTabSz="914400" rtl="0" eaLnBrk="0" fontAlgn="base" latinLnBrk="0" hangingPunct="0">
              <a:lnSpc>
                <a:spcPct val="200000"/>
              </a:lnSpc>
              <a:spcBef>
                <a:spcPct val="0"/>
              </a:spcBef>
              <a:spcAft>
                <a:spcPct val="0"/>
              </a:spcAft>
              <a:buClrTx/>
              <a:buSzTx/>
              <a:buFontTx/>
              <a:buNone/>
              <a:defRPr/>
            </a:pPr>
            <a:r>
              <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rPr>
              <a:t>（一）医院的物理环境</a:t>
            </a:r>
            <a:endPar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endParaRPr>
          </a:p>
          <a:p>
            <a:pPr marL="0" marR="0" lvl="0" indent="0" algn="just" defTabSz="914400" rtl="0" eaLnBrk="0" fontAlgn="base" latinLnBrk="0" hangingPunct="0">
              <a:lnSpc>
                <a:spcPct val="200000"/>
              </a:lnSpc>
              <a:spcBef>
                <a:spcPct val="0"/>
              </a:spcBef>
              <a:spcAft>
                <a:spcPct val="0"/>
              </a:spcAft>
              <a:buClrTx/>
              <a:buSzTx/>
              <a:buFontTx/>
              <a:buNone/>
              <a:defRPr/>
            </a:pPr>
            <a:r>
              <a:rPr kumimoji="0" lang="en-US" altLang="zh-CN"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rPr>
              <a:t> </a:t>
            </a:r>
            <a:r>
              <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rPr>
              <a:t>6. 美观</a:t>
            </a:r>
            <a:endParaRPr kumimoji="0" lang="zh-CN" altLang="en-US" sz="2000" b="1" i="0" u="none" strike="noStrike" kern="0" cap="none" spc="0" normalizeH="0" baseline="0" noProof="0" dirty="0" smtClean="0">
              <a:ln>
                <a:noFill/>
              </a:ln>
              <a:solidFill>
                <a:schemeClr val="tx2"/>
              </a:solidFill>
              <a:effectLst/>
              <a:uLnTx/>
              <a:uFillTx/>
              <a:latin typeface="微软雅黑" panose="020B0503020204020204" charset="-122"/>
              <a:ea typeface="微软雅黑" panose="020B0503020204020204" charset="-122"/>
              <a:cs typeface="+mj-cs"/>
            </a:endParaRPr>
          </a:p>
        </p:txBody>
      </p:sp>
      <p:sp>
        <p:nvSpPr>
          <p:cNvPr id="23" name="Title 6"/>
          <p:cNvSpPr txBox="1"/>
          <p:nvPr>
            <p:custDataLst>
              <p:tags r:id="rId1"/>
            </p:custDataLst>
          </p:nvPr>
        </p:nvSpPr>
        <p:spPr>
          <a:xfrm>
            <a:off x="231407" y="87859"/>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二、医院环境的调控与管理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3" name="内容占位符 32"/>
          <p:cNvSpPr>
            <a:spLocks noGrp="1"/>
          </p:cNvSpPr>
          <p:nvPr>
            <p:ph idx="4294967295"/>
          </p:nvPr>
        </p:nvSpPr>
        <p:spPr>
          <a:xfrm>
            <a:off x="694055" y="2277745"/>
            <a:ext cx="6121400" cy="3258820"/>
          </a:xfrm>
        </p:spPr>
        <p:txBody>
          <a:bodyPr vert="horz" wrap="square" lIns="121920" tIns="60960" rIns="121920" bIns="60960" numCol="1" anchor="t" anchorCtr="0" compatLnSpc="1">
            <a:noAutofit/>
          </a:bodyPr>
          <a:p>
            <a:pPr marL="0" marR="0" lvl="0" indent="0" algn="just" defTabSz="914400" rtl="0" eaLnBrk="0" fontAlgn="base" hangingPunct="0">
              <a:lnSpc>
                <a:spcPct val="150000"/>
              </a:lnSpc>
              <a:spcBef>
                <a:spcPts val="0"/>
              </a:spcBef>
              <a:spcAft>
                <a:spcPts val="0"/>
              </a:spcAft>
              <a:buClr>
                <a:srgbClr val="0BD0D9"/>
              </a:buClr>
              <a:buSzPct val="95000"/>
              <a:buFont typeface="Wingdings 2" panose="05020102010507070707" pitchFamily="18" charset="2"/>
              <a:buNone/>
              <a:defRPr/>
            </a:pPr>
            <a:r>
              <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rPr>
              <a:t>布局</a:t>
            </a:r>
            <a:r>
              <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rPr>
              <a:t>：</a:t>
            </a:r>
            <a:endParaRPr kumimoji="0" lang="zh-CN" altLang="en-US" sz="2000" b="1" i="0" u="none" strike="noStrike" kern="0" cap="none" spc="0" normalizeH="0" baseline="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just" defTabSz="914400" rtl="0" eaLnBrk="1" fontAlgn="base" latinLnBrk="0" hangingPunct="1">
              <a:lnSpc>
                <a:spcPct val="150000"/>
              </a:lnSpc>
              <a:spcBef>
                <a:spcPct val="0"/>
              </a:spcBef>
              <a:spcAft>
                <a:spcPct val="0"/>
              </a:spcAft>
              <a:buClrTx/>
              <a:buSzTx/>
              <a:buFontTx/>
              <a:buNone/>
              <a:defRPr/>
            </a:pP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整洁美观，陈设简单，桌椅摆放整齐划一，床间距不得小于l米</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endPar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endParaRPr>
          </a:p>
          <a:p>
            <a:pPr marL="0" marR="0" lvl="0" algn="just" defTabSz="914400" rtl="0" eaLnBrk="0" fontAlgn="base" latinLnBrk="0" hangingPunct="0">
              <a:lnSpc>
                <a:spcPct val="150000"/>
              </a:lnSpc>
              <a:spcBef>
                <a:spcPts val="0"/>
              </a:spcBef>
              <a:spcAft>
                <a:spcPts val="0"/>
              </a:spcAft>
              <a:buClr>
                <a:srgbClr val="0BD0D9"/>
              </a:buClr>
              <a:buSzPct val="95000"/>
              <a:buFont typeface="Wingdings 2" panose="05020102010507070707" pitchFamily="18" charset="2"/>
              <a:buNone/>
              <a:defRPr/>
            </a:pPr>
            <a:r>
              <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rPr>
              <a:t>颜色</a:t>
            </a:r>
            <a:r>
              <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rPr>
              <a:t>：</a:t>
            </a:r>
            <a:endParaRPr lang="en-US" altLang="zh-CN"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algn="just" defTabSz="914400" rtl="0" fontAlgn="base" latinLnBrk="0">
              <a:lnSpc>
                <a:spcPct val="150000"/>
              </a:lnSpc>
              <a:spcBef>
                <a:spcPts val="0"/>
              </a:spcBef>
              <a:buClrTx/>
              <a:buSzTx/>
              <a:buFontTx/>
              <a:buNone/>
              <a:defRPr/>
            </a:pP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根据病室的不同需求来选择适当的颜色</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endPar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endParaRPr>
          </a:p>
          <a:p>
            <a:pPr marL="0" marR="0" lvl="0" algn="just" defTabSz="914400" rtl="0" fontAlgn="base" latinLnBrk="0">
              <a:lnSpc>
                <a:spcPct val="150000"/>
              </a:lnSpc>
              <a:spcBef>
                <a:spcPts val="0"/>
              </a:spcBef>
              <a:buClrTx/>
              <a:buSzTx/>
              <a:buFontTx/>
              <a:buNone/>
              <a:defRPr/>
            </a:pPr>
            <a:r>
              <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rPr>
              <a:t>其他</a:t>
            </a:r>
            <a:r>
              <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rPr>
              <a:t>：</a:t>
            </a:r>
            <a:endParaRPr lang="zh-CN" altLang="en-US" sz="2000" b="1" kern="0" noProof="0" dirty="0" smtClean="0">
              <a:ln>
                <a:noFill/>
              </a:ln>
              <a:solidFill>
                <a:srgbClr val="0099CC"/>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algn="just" defTabSz="914400" rtl="0" fontAlgn="base" latinLnBrk="0">
              <a:lnSpc>
                <a:spcPct val="150000"/>
              </a:lnSpc>
              <a:spcBef>
                <a:spcPts val="0"/>
              </a:spcBef>
              <a:buClrTx/>
              <a:buSzTx/>
              <a:buFontTx/>
              <a:buNone/>
              <a:defRPr/>
            </a:pP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病室周围应有树木、草坪、花坛等，以供患者散步、休息和观赏。</a:t>
            </a:r>
            <a:endParaRPr kumimoji="0" lang="zh-CN" altLang="en-US" sz="2000" i="0" u="none" strike="noStrike" cap="none" spc="0" normalizeH="0" baseline="0" noProof="0" dirty="0">
              <a:ln>
                <a:noFill/>
              </a:ln>
              <a:effectLst/>
              <a:uLnTx/>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2"/>
          <a:stretch>
            <a:fillRect/>
          </a:stretch>
        </p:blipFill>
        <p:spPr>
          <a:xfrm>
            <a:off x="7247890" y="2636520"/>
            <a:ext cx="4278630" cy="28486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33">
                                            <p:txEl>
                                              <p:charRg st="1" end="1"/>
                                            </p:txEl>
                                          </p:spTgt>
                                        </p:tgtEl>
                                        <p:attrNameLst>
                                          <p:attrName>style.visibility</p:attrName>
                                        </p:attrNameLst>
                                      </p:cBhvr>
                                      <p:to>
                                        <p:strVal val="visible"/>
                                      </p:to>
                                    </p:set>
                                    <p:anim calcmode="discrete" valueType="clr">
                                      <p:cBhvr override="childStyle">
                                        <p:cTn id="7" dur="80"/>
                                        <p:tgtEl>
                                          <p:spTgt spid="33">
                                            <p:txEl>
                                              <p:char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3">
                                            <p:txEl>
                                              <p:char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33">
                                            <p:txEl>
                                              <p:charRg st="1" end="1"/>
                                            </p:txEl>
                                          </p:spTgt>
                                        </p:tgtEl>
                                        <p:attrNameLst>
                                          <p:attrName>fill.type</p:attrName>
                                        </p:attrNameLst>
                                      </p:cBhvr>
                                      <p:to>
                                        <p:strVal val="solid"/>
                                      </p:to>
                                    </p:set>
                                  </p:childTnLst>
                                </p:cTn>
                              </p:par>
                            </p:childTnLst>
                          </p:cTn>
                        </p:par>
                        <p:par>
                          <p:cTn id="10" fill="hold">
                            <p:stCondLst>
                              <p:cond delay="79"/>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33">
                                            <p:txEl>
                                              <p:charRg st="2" end="2"/>
                                            </p:txEl>
                                          </p:spTgt>
                                        </p:tgtEl>
                                        <p:attrNameLst>
                                          <p:attrName>style.visibility</p:attrName>
                                        </p:attrNameLst>
                                      </p:cBhvr>
                                      <p:to>
                                        <p:strVal val="visible"/>
                                      </p:to>
                                    </p:set>
                                    <p:anim calcmode="discrete" valueType="clr">
                                      <p:cBhvr override="childStyle">
                                        <p:cTn id="13" dur="80"/>
                                        <p:tgtEl>
                                          <p:spTgt spid="33">
                                            <p:txEl>
                                              <p:char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3">
                                            <p:txEl>
                                              <p:charRg st="2" end="2"/>
                                            </p:txEl>
                                          </p:spTgt>
                                        </p:tgtEl>
                                        <p:attrNameLst>
                                          <p:attrName>fillcolor</p:attrName>
                                        </p:attrNameLst>
                                      </p:cBhvr>
                                      <p:tavLst>
                                        <p:tav tm="0">
                                          <p:val>
                                            <p:clrVal>
                                              <a:schemeClr val="accent2"/>
                                            </p:clrVal>
                                          </p:val>
                                        </p:tav>
                                        <p:tav tm="50000">
                                          <p:val>
                                            <p:clrVal>
                                              <a:schemeClr val="hlink"/>
                                            </p:clrVal>
                                          </p:val>
                                        </p:tav>
                                      </p:tavLst>
                                    </p:anim>
                                    <p:set>
                                      <p:cBhvr>
                                        <p:cTn id="15" dur="80"/>
                                        <p:tgtEl>
                                          <p:spTgt spid="33">
                                            <p:txEl>
                                              <p:charRg st="2" end="2"/>
                                            </p:txEl>
                                          </p:spTgt>
                                        </p:tgtEl>
                                        <p:attrNameLst>
                                          <p:attrName>fill.type</p:attrName>
                                        </p:attrNameLst>
                                      </p:cBhvr>
                                      <p:to>
                                        <p:strVal val="solid"/>
                                      </p:to>
                                    </p:set>
                                  </p:childTnLst>
                                </p:cTn>
                              </p:par>
                            </p:childTnLst>
                          </p:cTn>
                        </p:par>
                        <p:par>
                          <p:cTn id="16" fill="hold">
                            <p:stCondLst>
                              <p:cond delay="159"/>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33">
                                            <p:txEl>
                                              <p:charRg st="3" end="3"/>
                                            </p:txEl>
                                          </p:spTgt>
                                        </p:tgtEl>
                                        <p:attrNameLst>
                                          <p:attrName>style.visibility</p:attrName>
                                        </p:attrNameLst>
                                      </p:cBhvr>
                                      <p:to>
                                        <p:strVal val="visible"/>
                                      </p:to>
                                    </p:set>
                                    <p:anim calcmode="discrete" valueType="clr">
                                      <p:cBhvr override="childStyle">
                                        <p:cTn id="19" dur="80"/>
                                        <p:tgtEl>
                                          <p:spTgt spid="33">
                                            <p:txEl>
                                              <p:char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3">
                                            <p:txEl>
                                              <p:charRg st="3" end="3"/>
                                            </p:txEl>
                                          </p:spTgt>
                                        </p:tgtEl>
                                        <p:attrNameLst>
                                          <p:attrName>fillcolor</p:attrName>
                                        </p:attrNameLst>
                                      </p:cBhvr>
                                      <p:tavLst>
                                        <p:tav tm="0">
                                          <p:val>
                                            <p:clrVal>
                                              <a:schemeClr val="accent2"/>
                                            </p:clrVal>
                                          </p:val>
                                        </p:tav>
                                        <p:tav tm="50000">
                                          <p:val>
                                            <p:clrVal>
                                              <a:schemeClr val="hlink"/>
                                            </p:clrVal>
                                          </p:val>
                                        </p:tav>
                                      </p:tavLst>
                                    </p:anim>
                                    <p:set>
                                      <p:cBhvr>
                                        <p:cTn id="21" dur="80"/>
                                        <p:tgtEl>
                                          <p:spTgt spid="33">
                                            <p:txEl>
                                              <p:charRg st="3" end="3"/>
                                            </p:txEl>
                                          </p:spTgt>
                                        </p:tgtEl>
                                        <p:attrNameLst>
                                          <p:attrName>fill.type</p:attrName>
                                        </p:attrNameLst>
                                      </p:cBhvr>
                                      <p:to>
                                        <p:strVal val="solid"/>
                                      </p:to>
                                    </p:set>
                                  </p:childTnLst>
                                </p:cTn>
                              </p:par>
                            </p:childTnLst>
                          </p:cTn>
                        </p:par>
                        <p:par>
                          <p:cTn id="22" fill="hold">
                            <p:stCondLst>
                              <p:cond delay="239"/>
                            </p:stCondLst>
                            <p:childTnLst>
                              <p:par>
                                <p:cTn id="23" presetID="27" presetClass="entr" presetSubtype="0" fill="hold" nodeType="afterEffect">
                                  <p:stCondLst>
                                    <p:cond delay="0"/>
                                  </p:stCondLst>
                                  <p:iterate type="lt">
                                    <p:tmPct val="50000"/>
                                  </p:iterate>
                                  <p:childTnLst>
                                    <p:set>
                                      <p:cBhvr>
                                        <p:cTn id="24" dur="1" fill="hold">
                                          <p:stCondLst>
                                            <p:cond delay="0"/>
                                          </p:stCondLst>
                                        </p:cTn>
                                        <p:tgtEl>
                                          <p:spTgt spid="33">
                                            <p:txEl>
                                              <p:charRg st="4" end="4"/>
                                            </p:txEl>
                                          </p:spTgt>
                                        </p:tgtEl>
                                        <p:attrNameLst>
                                          <p:attrName>style.visibility</p:attrName>
                                        </p:attrNameLst>
                                      </p:cBhvr>
                                      <p:to>
                                        <p:strVal val="visible"/>
                                      </p:to>
                                    </p:set>
                                    <p:anim calcmode="discrete" valueType="clr">
                                      <p:cBhvr override="childStyle">
                                        <p:cTn id="25" dur="80"/>
                                        <p:tgtEl>
                                          <p:spTgt spid="33">
                                            <p:txEl>
                                              <p:char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33">
                                            <p:txEl>
                                              <p:charRg st="4" end="4"/>
                                            </p:txEl>
                                          </p:spTgt>
                                        </p:tgtEl>
                                        <p:attrNameLst>
                                          <p:attrName>fillcolor</p:attrName>
                                        </p:attrNameLst>
                                      </p:cBhvr>
                                      <p:tavLst>
                                        <p:tav tm="0">
                                          <p:val>
                                            <p:clrVal>
                                              <a:schemeClr val="accent2"/>
                                            </p:clrVal>
                                          </p:val>
                                        </p:tav>
                                        <p:tav tm="50000">
                                          <p:val>
                                            <p:clrVal>
                                              <a:schemeClr val="hlink"/>
                                            </p:clrVal>
                                          </p:val>
                                        </p:tav>
                                      </p:tavLst>
                                    </p:anim>
                                    <p:set>
                                      <p:cBhvr>
                                        <p:cTn id="27" dur="80"/>
                                        <p:tgtEl>
                                          <p:spTgt spid="33">
                                            <p:txEl>
                                              <p:charRg st="4" end="4"/>
                                            </p:txEl>
                                          </p:spTgt>
                                        </p:tgtEl>
                                        <p:attrNameLst>
                                          <p:attrName>fill.type</p:attrName>
                                        </p:attrNameLst>
                                      </p:cBhvr>
                                      <p:to>
                                        <p:strVal val="solid"/>
                                      </p:to>
                                    </p:set>
                                  </p:childTnLst>
                                </p:cTn>
                              </p:par>
                            </p:childTnLst>
                          </p:cTn>
                        </p:par>
                        <p:par>
                          <p:cTn id="28" fill="hold">
                            <p:stCondLst>
                              <p:cond delay="319"/>
                            </p:stCondLst>
                            <p:childTnLst>
                              <p:par>
                                <p:cTn id="29" presetID="27" presetClass="entr" presetSubtype="0" fill="hold" nodeType="afterEffect">
                                  <p:stCondLst>
                                    <p:cond delay="0"/>
                                  </p:stCondLst>
                                  <p:iterate type="lt">
                                    <p:tmPct val="50000"/>
                                  </p:iterate>
                                  <p:childTnLst>
                                    <p:set>
                                      <p:cBhvr>
                                        <p:cTn id="30" dur="1" fill="hold">
                                          <p:stCondLst>
                                            <p:cond delay="0"/>
                                          </p:stCondLst>
                                        </p:cTn>
                                        <p:tgtEl>
                                          <p:spTgt spid="33">
                                            <p:txEl>
                                              <p:charRg st="1" end="1"/>
                                            </p:txEl>
                                          </p:spTgt>
                                        </p:tgtEl>
                                        <p:attrNameLst>
                                          <p:attrName>style.visibility</p:attrName>
                                        </p:attrNameLst>
                                      </p:cBhvr>
                                      <p:to>
                                        <p:strVal val="visible"/>
                                      </p:to>
                                    </p:set>
                                    <p:anim calcmode="discrete" valueType="clr">
                                      <p:cBhvr override="childStyle">
                                        <p:cTn id="31" dur="80"/>
                                        <p:tgtEl>
                                          <p:spTgt spid="33">
                                            <p:txEl>
                                              <p:char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3">
                                            <p:txEl>
                                              <p:charRg st="1" end="1"/>
                                            </p:txEl>
                                          </p:spTgt>
                                        </p:tgtEl>
                                        <p:attrNameLst>
                                          <p:attrName>fillcolor</p:attrName>
                                        </p:attrNameLst>
                                      </p:cBhvr>
                                      <p:tavLst>
                                        <p:tav tm="0">
                                          <p:val>
                                            <p:clrVal>
                                              <a:schemeClr val="accent2"/>
                                            </p:clrVal>
                                          </p:val>
                                        </p:tav>
                                        <p:tav tm="50000">
                                          <p:val>
                                            <p:clrVal>
                                              <a:schemeClr val="hlink"/>
                                            </p:clrVal>
                                          </p:val>
                                        </p:tav>
                                      </p:tavLst>
                                    </p:anim>
                                    <p:set>
                                      <p:cBhvr>
                                        <p:cTn id="33" dur="80"/>
                                        <p:tgtEl>
                                          <p:spTgt spid="33">
                                            <p:txEl>
                                              <p:charRg st="1" end="1"/>
                                            </p:txEl>
                                          </p:spTgt>
                                        </p:tgtEl>
                                        <p:attrNameLst>
                                          <p:attrName>fill.type</p:attrName>
                                        </p:attrNameLst>
                                      </p:cBhvr>
                                      <p:to>
                                        <p:strVal val="solid"/>
                                      </p:to>
                                    </p:set>
                                  </p:childTnLst>
                                </p:cTn>
                              </p:par>
                            </p:childTnLst>
                          </p:cTn>
                        </p:par>
                        <p:par>
                          <p:cTn id="34" fill="hold">
                            <p:stCondLst>
                              <p:cond delay="399"/>
                            </p:stCondLst>
                            <p:childTnLst>
                              <p:par>
                                <p:cTn id="35" presetID="27" presetClass="entr" presetSubtype="0" fill="hold" nodeType="afterEffect">
                                  <p:stCondLst>
                                    <p:cond delay="0"/>
                                  </p:stCondLst>
                                  <p:iterate type="lt">
                                    <p:tmPct val="50000"/>
                                  </p:iterate>
                                  <p:childTnLst>
                                    <p:set>
                                      <p:cBhvr>
                                        <p:cTn id="36" dur="1" fill="hold">
                                          <p:stCondLst>
                                            <p:cond delay="0"/>
                                          </p:stCondLst>
                                        </p:cTn>
                                        <p:tgtEl>
                                          <p:spTgt spid="33">
                                            <p:txEl>
                                              <p:charRg st="2" end="2"/>
                                            </p:txEl>
                                          </p:spTgt>
                                        </p:tgtEl>
                                        <p:attrNameLst>
                                          <p:attrName>style.visibility</p:attrName>
                                        </p:attrNameLst>
                                      </p:cBhvr>
                                      <p:to>
                                        <p:strVal val="visible"/>
                                      </p:to>
                                    </p:set>
                                    <p:anim calcmode="discrete" valueType="clr">
                                      <p:cBhvr override="childStyle">
                                        <p:cTn id="37" dur="80"/>
                                        <p:tgtEl>
                                          <p:spTgt spid="33">
                                            <p:txEl>
                                              <p:char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33">
                                            <p:txEl>
                                              <p:charRg st="2" end="2"/>
                                            </p:txEl>
                                          </p:spTgt>
                                        </p:tgtEl>
                                        <p:attrNameLst>
                                          <p:attrName>fillcolor</p:attrName>
                                        </p:attrNameLst>
                                      </p:cBhvr>
                                      <p:tavLst>
                                        <p:tav tm="0">
                                          <p:val>
                                            <p:clrVal>
                                              <a:schemeClr val="accent2"/>
                                            </p:clrVal>
                                          </p:val>
                                        </p:tav>
                                        <p:tav tm="50000">
                                          <p:val>
                                            <p:clrVal>
                                              <a:schemeClr val="hlink"/>
                                            </p:clrVal>
                                          </p:val>
                                        </p:tav>
                                      </p:tavLst>
                                    </p:anim>
                                    <p:set>
                                      <p:cBhvr>
                                        <p:cTn id="39" dur="80"/>
                                        <p:tgtEl>
                                          <p:spTgt spid="33">
                                            <p:txEl>
                                              <p:charRg st="2" end="2"/>
                                            </p:txEl>
                                          </p:spTgt>
                                        </p:tgtEl>
                                        <p:attrNameLst>
                                          <p:attrName>fill.type</p:attrName>
                                        </p:attrNameLst>
                                      </p:cBhvr>
                                      <p:to>
                                        <p:strVal val="solid"/>
                                      </p:to>
                                    </p:set>
                                  </p:childTnLst>
                                </p:cTn>
                              </p:par>
                            </p:childTnLst>
                          </p:cTn>
                        </p:par>
                        <p:par>
                          <p:cTn id="40" fill="hold">
                            <p:stCondLst>
                              <p:cond delay="479"/>
                            </p:stCondLst>
                            <p:childTnLst>
                              <p:par>
                                <p:cTn id="41" presetID="27" presetClass="entr" presetSubtype="0" fill="hold" nodeType="afterEffect">
                                  <p:stCondLst>
                                    <p:cond delay="0"/>
                                  </p:stCondLst>
                                  <p:iterate type="lt">
                                    <p:tmPct val="50000"/>
                                  </p:iterate>
                                  <p:childTnLst>
                                    <p:set>
                                      <p:cBhvr>
                                        <p:cTn id="42" dur="1" fill="hold">
                                          <p:stCondLst>
                                            <p:cond delay="0"/>
                                          </p:stCondLst>
                                        </p:cTn>
                                        <p:tgtEl>
                                          <p:spTgt spid="33">
                                            <p:txEl>
                                              <p:charRg st="3" end="3"/>
                                            </p:txEl>
                                          </p:spTgt>
                                        </p:tgtEl>
                                        <p:attrNameLst>
                                          <p:attrName>style.visibility</p:attrName>
                                        </p:attrNameLst>
                                      </p:cBhvr>
                                      <p:to>
                                        <p:strVal val="visible"/>
                                      </p:to>
                                    </p:set>
                                    <p:anim calcmode="discrete" valueType="clr">
                                      <p:cBhvr override="childStyle">
                                        <p:cTn id="43" dur="80"/>
                                        <p:tgtEl>
                                          <p:spTgt spid="33">
                                            <p:txEl>
                                              <p:char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33">
                                            <p:txEl>
                                              <p:charRg st="3" end="3"/>
                                            </p:txEl>
                                          </p:spTgt>
                                        </p:tgtEl>
                                        <p:attrNameLst>
                                          <p:attrName>fillcolor</p:attrName>
                                        </p:attrNameLst>
                                      </p:cBhvr>
                                      <p:tavLst>
                                        <p:tav tm="0">
                                          <p:val>
                                            <p:clrVal>
                                              <a:schemeClr val="accent2"/>
                                            </p:clrVal>
                                          </p:val>
                                        </p:tav>
                                        <p:tav tm="50000">
                                          <p:val>
                                            <p:clrVal>
                                              <a:schemeClr val="hlink"/>
                                            </p:clrVal>
                                          </p:val>
                                        </p:tav>
                                      </p:tavLst>
                                    </p:anim>
                                    <p:set>
                                      <p:cBhvr>
                                        <p:cTn id="45" dur="80"/>
                                        <p:tgtEl>
                                          <p:spTgt spid="33">
                                            <p:txEl>
                                              <p:charRg st="3" end="3"/>
                                            </p:txEl>
                                          </p:spTgt>
                                        </p:tgtEl>
                                        <p:attrNameLst>
                                          <p:attrName>fill.type</p:attrName>
                                        </p:attrNameLst>
                                      </p:cBhvr>
                                      <p:to>
                                        <p:strVal val="solid"/>
                                      </p:to>
                                    </p:set>
                                  </p:childTnLst>
                                </p:cTn>
                              </p:par>
                            </p:childTnLst>
                          </p:cTn>
                        </p:par>
                        <p:par>
                          <p:cTn id="46" fill="hold">
                            <p:stCondLst>
                              <p:cond delay="559"/>
                            </p:stCondLst>
                            <p:childTnLst>
                              <p:par>
                                <p:cTn id="47" presetID="27" presetClass="entr" presetSubtype="0" fill="hold" nodeType="afterEffect">
                                  <p:stCondLst>
                                    <p:cond delay="0"/>
                                  </p:stCondLst>
                                  <p:iterate type="lt">
                                    <p:tmPct val="50000"/>
                                  </p:iterate>
                                  <p:childTnLst>
                                    <p:set>
                                      <p:cBhvr>
                                        <p:cTn id="48" dur="1" fill="hold">
                                          <p:stCondLst>
                                            <p:cond delay="0"/>
                                          </p:stCondLst>
                                        </p:cTn>
                                        <p:tgtEl>
                                          <p:spTgt spid="33">
                                            <p:txEl>
                                              <p:charRg st="4" end="4"/>
                                            </p:txEl>
                                          </p:spTgt>
                                        </p:tgtEl>
                                        <p:attrNameLst>
                                          <p:attrName>style.visibility</p:attrName>
                                        </p:attrNameLst>
                                      </p:cBhvr>
                                      <p:to>
                                        <p:strVal val="visible"/>
                                      </p:to>
                                    </p:set>
                                    <p:anim calcmode="discrete" valueType="clr">
                                      <p:cBhvr override="childStyle">
                                        <p:cTn id="49" dur="80"/>
                                        <p:tgtEl>
                                          <p:spTgt spid="33">
                                            <p:txEl>
                                              <p:char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33">
                                            <p:txEl>
                                              <p:charRg st="4" end="4"/>
                                            </p:txEl>
                                          </p:spTgt>
                                        </p:tgtEl>
                                        <p:attrNameLst>
                                          <p:attrName>fillcolor</p:attrName>
                                        </p:attrNameLst>
                                      </p:cBhvr>
                                      <p:tavLst>
                                        <p:tav tm="0">
                                          <p:val>
                                            <p:clrVal>
                                              <a:schemeClr val="accent2"/>
                                            </p:clrVal>
                                          </p:val>
                                        </p:tav>
                                        <p:tav tm="50000">
                                          <p:val>
                                            <p:clrVal>
                                              <a:schemeClr val="hlink"/>
                                            </p:clrVal>
                                          </p:val>
                                        </p:tav>
                                      </p:tavLst>
                                    </p:anim>
                                    <p:set>
                                      <p:cBhvr>
                                        <p:cTn id="51" dur="80"/>
                                        <p:tgtEl>
                                          <p:spTgt spid="33">
                                            <p:txEl>
                                              <p:charRg st="4" end="4"/>
                                            </p:txEl>
                                          </p:spTgt>
                                        </p:tgtEl>
                                        <p:attrNameLst>
                                          <p:attrName>fill.type</p:attrName>
                                        </p:attrNameLst>
                                      </p:cBhvr>
                                      <p:to>
                                        <p:strVal val="solid"/>
                                      </p:to>
                                    </p:set>
                                  </p:childTnLst>
                                </p:cTn>
                              </p:par>
                            </p:childTnLst>
                          </p:cTn>
                        </p:par>
                        <p:par>
                          <p:cTn id="52" fill="hold">
                            <p:stCondLst>
                              <p:cond delay="639"/>
                            </p:stCondLst>
                            <p:childTnLst>
                              <p:par>
                                <p:cTn id="53" presetID="27" presetClass="entr" presetSubtype="0" fill="hold" nodeType="afterEffect">
                                  <p:stCondLst>
                                    <p:cond delay="0"/>
                                  </p:stCondLst>
                                  <p:iterate type="lt">
                                    <p:tmPct val="50000"/>
                                  </p:iterate>
                                  <p:childTnLst>
                                    <p:set>
                                      <p:cBhvr>
                                        <p:cTn id="54" dur="1" fill="hold">
                                          <p:stCondLst>
                                            <p:cond delay="0"/>
                                          </p:stCondLst>
                                        </p:cTn>
                                        <p:tgtEl>
                                          <p:spTgt spid="33">
                                            <p:txEl>
                                              <p:charRg st="5" end="5"/>
                                            </p:txEl>
                                          </p:spTgt>
                                        </p:tgtEl>
                                        <p:attrNameLst>
                                          <p:attrName>style.visibility</p:attrName>
                                        </p:attrNameLst>
                                      </p:cBhvr>
                                      <p:to>
                                        <p:strVal val="visible"/>
                                      </p:to>
                                    </p:set>
                                    <p:anim calcmode="discrete" valueType="clr">
                                      <p:cBhvr override="childStyle">
                                        <p:cTn id="55" dur="80"/>
                                        <p:tgtEl>
                                          <p:spTgt spid="33">
                                            <p:txEl>
                                              <p:char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33">
                                            <p:txEl>
                                              <p:charRg st="5" end="5"/>
                                            </p:txEl>
                                          </p:spTgt>
                                        </p:tgtEl>
                                        <p:attrNameLst>
                                          <p:attrName>fillcolor</p:attrName>
                                        </p:attrNameLst>
                                      </p:cBhvr>
                                      <p:tavLst>
                                        <p:tav tm="0">
                                          <p:val>
                                            <p:clrVal>
                                              <a:schemeClr val="accent2"/>
                                            </p:clrVal>
                                          </p:val>
                                        </p:tav>
                                        <p:tav tm="50000">
                                          <p:val>
                                            <p:clrVal>
                                              <a:schemeClr val="hlink"/>
                                            </p:clrVal>
                                          </p:val>
                                        </p:tav>
                                      </p:tavLst>
                                    </p:anim>
                                    <p:set>
                                      <p:cBhvr>
                                        <p:cTn id="57" dur="80"/>
                                        <p:tgtEl>
                                          <p:spTgt spid="33">
                                            <p:txEl>
                                              <p:charRg st="5" end="5"/>
                                            </p:txEl>
                                          </p:spTgt>
                                        </p:tgtEl>
                                        <p:attrNameLst>
                                          <p:attrName>fill.type</p:attrName>
                                        </p:attrNameLst>
                                      </p:cBhvr>
                                      <p:to>
                                        <p:strVal val="solid"/>
                                      </p:to>
                                    </p:set>
                                  </p:childTnLst>
                                </p:cTn>
                              </p:par>
                            </p:childTnLst>
                          </p:cTn>
                        </p:par>
                        <p:par>
                          <p:cTn id="58" fill="hold">
                            <p:stCondLst>
                              <p:cond delay="719"/>
                            </p:stCondLst>
                            <p:childTnLst>
                              <p:par>
                                <p:cTn id="59" presetID="27" presetClass="entr" presetSubtype="0" fill="hold" nodeType="afterEffect">
                                  <p:stCondLst>
                                    <p:cond delay="0"/>
                                  </p:stCondLst>
                                  <p:iterate type="lt">
                                    <p:tmPct val="50000"/>
                                  </p:iterate>
                                  <p:childTnLst>
                                    <p:set>
                                      <p:cBhvr>
                                        <p:cTn id="60" dur="1" fill="hold">
                                          <p:stCondLst>
                                            <p:cond delay="0"/>
                                          </p:stCondLst>
                                        </p:cTn>
                                        <p:tgtEl>
                                          <p:spTgt spid="33">
                                            <p:txEl>
                                              <p:charRg st="6" end="6"/>
                                            </p:txEl>
                                          </p:spTgt>
                                        </p:tgtEl>
                                        <p:attrNameLst>
                                          <p:attrName>style.visibility</p:attrName>
                                        </p:attrNameLst>
                                      </p:cBhvr>
                                      <p:to>
                                        <p:strVal val="visible"/>
                                      </p:to>
                                    </p:set>
                                    <p:anim calcmode="discrete" valueType="clr">
                                      <p:cBhvr override="childStyle">
                                        <p:cTn id="61" dur="80"/>
                                        <p:tgtEl>
                                          <p:spTgt spid="33">
                                            <p:txEl>
                                              <p:char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2" dur="80"/>
                                        <p:tgtEl>
                                          <p:spTgt spid="33">
                                            <p:txEl>
                                              <p:charRg st="6" end="6"/>
                                            </p:txEl>
                                          </p:spTgt>
                                        </p:tgtEl>
                                        <p:attrNameLst>
                                          <p:attrName>fillcolor</p:attrName>
                                        </p:attrNameLst>
                                      </p:cBhvr>
                                      <p:tavLst>
                                        <p:tav tm="0">
                                          <p:val>
                                            <p:clrVal>
                                              <a:schemeClr val="accent2"/>
                                            </p:clrVal>
                                          </p:val>
                                        </p:tav>
                                        <p:tav tm="50000">
                                          <p:val>
                                            <p:clrVal>
                                              <a:schemeClr val="hlink"/>
                                            </p:clrVal>
                                          </p:val>
                                        </p:tav>
                                      </p:tavLst>
                                    </p:anim>
                                    <p:set>
                                      <p:cBhvr>
                                        <p:cTn id="63" dur="80"/>
                                        <p:tgtEl>
                                          <p:spTgt spid="33">
                                            <p:txEl>
                                              <p:charRg st="6" end="6"/>
                                            </p:txEl>
                                          </p:spTgt>
                                        </p:tgtEl>
                                        <p:attrNameLst>
                                          <p:attrName>fill.type</p:attrName>
                                        </p:attrNameLst>
                                      </p:cBhvr>
                                      <p:to>
                                        <p:strVal val="solid"/>
                                      </p:to>
                                    </p:set>
                                  </p:childTnLst>
                                </p:cTn>
                              </p:par>
                            </p:childTnLst>
                          </p:cTn>
                        </p:par>
                        <p:par>
                          <p:cTn id="64" fill="hold">
                            <p:stCondLst>
                              <p:cond delay="799"/>
                            </p:stCondLst>
                            <p:childTnLst>
                              <p:par>
                                <p:cTn id="65" presetID="27" presetClass="entr" presetSubtype="0" fill="hold" nodeType="afterEffect">
                                  <p:stCondLst>
                                    <p:cond delay="0"/>
                                  </p:stCondLst>
                                  <p:iterate type="lt">
                                    <p:tmPct val="50000"/>
                                  </p:iterate>
                                  <p:childTnLst>
                                    <p:set>
                                      <p:cBhvr>
                                        <p:cTn id="66" dur="1" fill="hold">
                                          <p:stCondLst>
                                            <p:cond delay="0"/>
                                          </p:stCondLst>
                                        </p:cTn>
                                        <p:tgtEl>
                                          <p:spTgt spid="33">
                                            <p:txEl>
                                              <p:charRg st="1" end="1"/>
                                            </p:txEl>
                                          </p:spTgt>
                                        </p:tgtEl>
                                        <p:attrNameLst>
                                          <p:attrName>style.visibility</p:attrName>
                                        </p:attrNameLst>
                                      </p:cBhvr>
                                      <p:to>
                                        <p:strVal val="visible"/>
                                      </p:to>
                                    </p:set>
                                    <p:anim calcmode="discrete" valueType="clr">
                                      <p:cBhvr override="childStyle">
                                        <p:cTn id="67" dur="80"/>
                                        <p:tgtEl>
                                          <p:spTgt spid="33">
                                            <p:txEl>
                                              <p:char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8" dur="80"/>
                                        <p:tgtEl>
                                          <p:spTgt spid="33">
                                            <p:txEl>
                                              <p:charRg st="1" end="1"/>
                                            </p:txEl>
                                          </p:spTgt>
                                        </p:tgtEl>
                                        <p:attrNameLst>
                                          <p:attrName>fillcolor</p:attrName>
                                        </p:attrNameLst>
                                      </p:cBhvr>
                                      <p:tavLst>
                                        <p:tav tm="0">
                                          <p:val>
                                            <p:clrVal>
                                              <a:schemeClr val="accent2"/>
                                            </p:clrVal>
                                          </p:val>
                                        </p:tav>
                                        <p:tav tm="50000">
                                          <p:val>
                                            <p:clrVal>
                                              <a:schemeClr val="hlink"/>
                                            </p:clrVal>
                                          </p:val>
                                        </p:tav>
                                      </p:tavLst>
                                    </p:anim>
                                    <p:set>
                                      <p:cBhvr>
                                        <p:cTn id="69" dur="80"/>
                                        <p:tgtEl>
                                          <p:spTgt spid="33">
                                            <p:txEl>
                                              <p:charRg st="1" end="1"/>
                                            </p:txEl>
                                          </p:spTgt>
                                        </p:tgtEl>
                                        <p:attrNameLst>
                                          <p:attrName>fill.type</p:attrName>
                                        </p:attrNameLst>
                                      </p:cBhvr>
                                      <p:to>
                                        <p:strVal val="solid"/>
                                      </p:to>
                                    </p:set>
                                  </p:childTnLst>
                                </p:cTn>
                              </p:par>
                            </p:childTnLst>
                          </p:cTn>
                        </p:par>
                        <p:par>
                          <p:cTn id="70" fill="hold">
                            <p:stCondLst>
                              <p:cond delay="879"/>
                            </p:stCondLst>
                            <p:childTnLst>
                              <p:par>
                                <p:cTn id="71" presetID="27" presetClass="entr" presetSubtype="0" fill="hold" nodeType="afterEffect">
                                  <p:stCondLst>
                                    <p:cond delay="0"/>
                                  </p:stCondLst>
                                  <p:iterate type="lt">
                                    <p:tmPct val="50000"/>
                                  </p:iterate>
                                  <p:childTnLst>
                                    <p:set>
                                      <p:cBhvr>
                                        <p:cTn id="72" dur="1" fill="hold">
                                          <p:stCondLst>
                                            <p:cond delay="0"/>
                                          </p:stCondLst>
                                        </p:cTn>
                                        <p:tgtEl>
                                          <p:spTgt spid="33">
                                            <p:txEl>
                                              <p:charRg st="2" end="2"/>
                                            </p:txEl>
                                          </p:spTgt>
                                        </p:tgtEl>
                                        <p:attrNameLst>
                                          <p:attrName>style.visibility</p:attrName>
                                        </p:attrNameLst>
                                      </p:cBhvr>
                                      <p:to>
                                        <p:strVal val="visible"/>
                                      </p:to>
                                    </p:set>
                                    <p:anim calcmode="discrete" valueType="clr">
                                      <p:cBhvr override="childStyle">
                                        <p:cTn id="73" dur="80"/>
                                        <p:tgtEl>
                                          <p:spTgt spid="33">
                                            <p:txEl>
                                              <p:char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4" dur="80"/>
                                        <p:tgtEl>
                                          <p:spTgt spid="33">
                                            <p:txEl>
                                              <p:charRg st="2" end="2"/>
                                            </p:txEl>
                                          </p:spTgt>
                                        </p:tgtEl>
                                        <p:attrNameLst>
                                          <p:attrName>fillcolor</p:attrName>
                                        </p:attrNameLst>
                                      </p:cBhvr>
                                      <p:tavLst>
                                        <p:tav tm="0">
                                          <p:val>
                                            <p:clrVal>
                                              <a:schemeClr val="accent2"/>
                                            </p:clrVal>
                                          </p:val>
                                        </p:tav>
                                        <p:tav tm="50000">
                                          <p:val>
                                            <p:clrVal>
                                              <a:schemeClr val="hlink"/>
                                            </p:clrVal>
                                          </p:val>
                                        </p:tav>
                                      </p:tavLst>
                                    </p:anim>
                                    <p:set>
                                      <p:cBhvr>
                                        <p:cTn id="75" dur="80"/>
                                        <p:tgtEl>
                                          <p:spTgt spid="33">
                                            <p:txEl>
                                              <p:charRg st="2" end="2"/>
                                            </p:txEl>
                                          </p:spTgt>
                                        </p:tgtEl>
                                        <p:attrNameLst>
                                          <p:attrName>fill.type</p:attrName>
                                        </p:attrNameLst>
                                      </p:cBhvr>
                                      <p:to>
                                        <p:strVal val="solid"/>
                                      </p:to>
                                    </p:set>
                                  </p:childTnLst>
                                </p:cTn>
                              </p:par>
                            </p:childTnLst>
                          </p:cTn>
                        </p:par>
                        <p:par>
                          <p:cTn id="76" fill="hold">
                            <p:stCondLst>
                              <p:cond delay="959"/>
                            </p:stCondLst>
                            <p:childTnLst>
                              <p:par>
                                <p:cTn id="77" presetID="27" presetClass="entr" presetSubtype="0" fill="hold" nodeType="afterEffect">
                                  <p:stCondLst>
                                    <p:cond delay="0"/>
                                  </p:stCondLst>
                                  <p:iterate type="lt">
                                    <p:tmPct val="50000"/>
                                  </p:iterate>
                                  <p:childTnLst>
                                    <p:set>
                                      <p:cBhvr>
                                        <p:cTn id="78" dur="1" fill="hold">
                                          <p:stCondLst>
                                            <p:cond delay="0"/>
                                          </p:stCondLst>
                                        </p:cTn>
                                        <p:tgtEl>
                                          <p:spTgt spid="33">
                                            <p:txEl>
                                              <p:charRg st="2" end="2"/>
                                            </p:txEl>
                                          </p:spTgt>
                                        </p:tgtEl>
                                        <p:attrNameLst>
                                          <p:attrName>style.visibility</p:attrName>
                                        </p:attrNameLst>
                                      </p:cBhvr>
                                      <p:to>
                                        <p:strVal val="visible"/>
                                      </p:to>
                                    </p:set>
                                    <p:anim calcmode="discrete" valueType="clr">
                                      <p:cBhvr override="childStyle">
                                        <p:cTn id="79" dur="80"/>
                                        <p:tgtEl>
                                          <p:spTgt spid="33">
                                            <p:txEl>
                                              <p:char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0" dur="80"/>
                                        <p:tgtEl>
                                          <p:spTgt spid="33">
                                            <p:txEl>
                                              <p:charRg st="2" end="2"/>
                                            </p:txEl>
                                          </p:spTgt>
                                        </p:tgtEl>
                                        <p:attrNameLst>
                                          <p:attrName>fillcolor</p:attrName>
                                        </p:attrNameLst>
                                      </p:cBhvr>
                                      <p:tavLst>
                                        <p:tav tm="0">
                                          <p:val>
                                            <p:clrVal>
                                              <a:schemeClr val="accent2"/>
                                            </p:clrVal>
                                          </p:val>
                                        </p:tav>
                                        <p:tav tm="50000">
                                          <p:val>
                                            <p:clrVal>
                                              <a:schemeClr val="hlink"/>
                                            </p:clrVal>
                                          </p:val>
                                        </p:tav>
                                      </p:tavLst>
                                    </p:anim>
                                    <p:set>
                                      <p:cBhvr>
                                        <p:cTn id="81" dur="80"/>
                                        <p:tgtEl>
                                          <p:spTgt spid="33">
                                            <p:txEl>
                                              <p:charRg st="2" end="2"/>
                                            </p:txEl>
                                          </p:spTgt>
                                        </p:tgtEl>
                                        <p:attrNameLst>
                                          <p:attrName>fill.type</p:attrName>
                                        </p:attrNameLst>
                                      </p:cBhvr>
                                      <p:to>
                                        <p:strVal val="solid"/>
                                      </p:to>
                                    </p:set>
                                  </p:childTnLst>
                                </p:cTn>
                              </p:par>
                            </p:childTnLst>
                          </p:cTn>
                        </p:par>
                        <p:par>
                          <p:cTn id="82" fill="hold">
                            <p:stCondLst>
                              <p:cond delay="1039"/>
                            </p:stCondLst>
                            <p:childTnLst>
                              <p:par>
                                <p:cTn id="83" presetID="27" presetClass="entr" presetSubtype="0" fill="hold" nodeType="afterEffect">
                                  <p:stCondLst>
                                    <p:cond delay="0"/>
                                  </p:stCondLst>
                                  <p:iterate type="lt">
                                    <p:tmPct val="50000"/>
                                  </p:iterate>
                                  <p:childTnLst>
                                    <p:set>
                                      <p:cBhvr>
                                        <p:cTn id="84" dur="1" fill="hold">
                                          <p:stCondLst>
                                            <p:cond delay="0"/>
                                          </p:stCondLst>
                                        </p:cTn>
                                        <p:tgtEl>
                                          <p:spTgt spid="33">
                                            <p:txEl>
                                              <p:charRg st="4" end="4"/>
                                            </p:txEl>
                                          </p:spTgt>
                                        </p:tgtEl>
                                        <p:attrNameLst>
                                          <p:attrName>style.visibility</p:attrName>
                                        </p:attrNameLst>
                                      </p:cBhvr>
                                      <p:to>
                                        <p:strVal val="visible"/>
                                      </p:to>
                                    </p:set>
                                    <p:anim calcmode="discrete" valueType="clr">
                                      <p:cBhvr override="childStyle">
                                        <p:cTn id="85" dur="80"/>
                                        <p:tgtEl>
                                          <p:spTgt spid="33">
                                            <p:txEl>
                                              <p:char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6" dur="80"/>
                                        <p:tgtEl>
                                          <p:spTgt spid="33">
                                            <p:txEl>
                                              <p:charRg st="4" end="4"/>
                                            </p:txEl>
                                          </p:spTgt>
                                        </p:tgtEl>
                                        <p:attrNameLst>
                                          <p:attrName>fillcolor</p:attrName>
                                        </p:attrNameLst>
                                      </p:cBhvr>
                                      <p:tavLst>
                                        <p:tav tm="0">
                                          <p:val>
                                            <p:clrVal>
                                              <a:schemeClr val="accent2"/>
                                            </p:clrVal>
                                          </p:val>
                                        </p:tav>
                                        <p:tav tm="50000">
                                          <p:val>
                                            <p:clrVal>
                                              <a:schemeClr val="hlink"/>
                                            </p:clrVal>
                                          </p:val>
                                        </p:tav>
                                      </p:tavLst>
                                    </p:anim>
                                    <p:set>
                                      <p:cBhvr>
                                        <p:cTn id="87" dur="80"/>
                                        <p:tgtEl>
                                          <p:spTgt spid="33">
                                            <p:txEl>
                                              <p:charRg st="4" end="4"/>
                                            </p:txEl>
                                          </p:spTgt>
                                        </p:tgtEl>
                                        <p:attrNameLst>
                                          <p:attrName>fill.type</p:attrName>
                                        </p:attrNameLst>
                                      </p:cBhvr>
                                      <p:to>
                                        <p:strVal val="solid"/>
                                      </p:to>
                                    </p:set>
                                  </p:childTnLst>
                                </p:cTn>
                              </p:par>
                            </p:childTnLst>
                          </p:cTn>
                        </p:par>
                        <p:par>
                          <p:cTn id="88" fill="hold">
                            <p:stCondLst>
                              <p:cond delay="1119"/>
                            </p:stCondLst>
                            <p:childTnLst>
                              <p:par>
                                <p:cTn id="89" presetID="27" presetClass="entr" presetSubtype="0" fill="hold" nodeType="afterEffect">
                                  <p:stCondLst>
                                    <p:cond delay="0"/>
                                  </p:stCondLst>
                                  <p:iterate type="lt">
                                    <p:tmPct val="50000"/>
                                  </p:iterate>
                                  <p:childTnLst>
                                    <p:set>
                                      <p:cBhvr>
                                        <p:cTn id="90" dur="1" fill="hold">
                                          <p:stCondLst>
                                            <p:cond delay="0"/>
                                          </p:stCondLst>
                                        </p:cTn>
                                        <p:tgtEl>
                                          <p:spTgt spid="33">
                                            <p:txEl>
                                              <p:charRg st="5" end="5"/>
                                            </p:txEl>
                                          </p:spTgt>
                                        </p:tgtEl>
                                        <p:attrNameLst>
                                          <p:attrName>style.visibility</p:attrName>
                                        </p:attrNameLst>
                                      </p:cBhvr>
                                      <p:to>
                                        <p:strVal val="visible"/>
                                      </p:to>
                                    </p:set>
                                    <p:anim calcmode="discrete" valueType="clr">
                                      <p:cBhvr override="childStyle">
                                        <p:cTn id="91" dur="80"/>
                                        <p:tgtEl>
                                          <p:spTgt spid="33">
                                            <p:txEl>
                                              <p:char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2" dur="80"/>
                                        <p:tgtEl>
                                          <p:spTgt spid="33">
                                            <p:txEl>
                                              <p:charRg st="5" end="5"/>
                                            </p:txEl>
                                          </p:spTgt>
                                        </p:tgtEl>
                                        <p:attrNameLst>
                                          <p:attrName>fillcolor</p:attrName>
                                        </p:attrNameLst>
                                      </p:cBhvr>
                                      <p:tavLst>
                                        <p:tav tm="0">
                                          <p:val>
                                            <p:clrVal>
                                              <a:schemeClr val="accent2"/>
                                            </p:clrVal>
                                          </p:val>
                                        </p:tav>
                                        <p:tav tm="50000">
                                          <p:val>
                                            <p:clrVal>
                                              <a:schemeClr val="hlink"/>
                                            </p:clrVal>
                                          </p:val>
                                        </p:tav>
                                      </p:tavLst>
                                    </p:anim>
                                    <p:set>
                                      <p:cBhvr>
                                        <p:cTn id="93" dur="80"/>
                                        <p:tgtEl>
                                          <p:spTgt spid="33">
                                            <p:txEl>
                                              <p:charRg st="5" end="5"/>
                                            </p:txEl>
                                          </p:spTgt>
                                        </p:tgtEl>
                                        <p:attrNameLst>
                                          <p:attrName>fill.type</p:attrName>
                                        </p:attrNameLst>
                                      </p:cBhvr>
                                      <p:to>
                                        <p:strVal val="solid"/>
                                      </p:to>
                                    </p:set>
                                  </p:childTnLst>
                                </p:cTn>
                              </p:par>
                            </p:childTnLst>
                          </p:cTn>
                        </p:par>
                        <p:par>
                          <p:cTn id="94" fill="hold">
                            <p:stCondLst>
                              <p:cond delay="1199"/>
                            </p:stCondLst>
                            <p:childTnLst>
                              <p:par>
                                <p:cTn id="95" presetID="27" presetClass="entr" presetSubtype="0" fill="hold" nodeType="afterEffect">
                                  <p:stCondLst>
                                    <p:cond delay="0"/>
                                  </p:stCondLst>
                                  <p:iterate type="lt">
                                    <p:tmPct val="50000"/>
                                  </p:iterate>
                                  <p:childTnLst>
                                    <p:set>
                                      <p:cBhvr>
                                        <p:cTn id="96" dur="1" fill="hold">
                                          <p:stCondLst>
                                            <p:cond delay="0"/>
                                          </p:stCondLst>
                                        </p:cTn>
                                        <p:tgtEl>
                                          <p:spTgt spid="33">
                                            <p:txEl>
                                              <p:charRg st="6" end="6"/>
                                            </p:txEl>
                                          </p:spTgt>
                                        </p:tgtEl>
                                        <p:attrNameLst>
                                          <p:attrName>style.visibility</p:attrName>
                                        </p:attrNameLst>
                                      </p:cBhvr>
                                      <p:to>
                                        <p:strVal val="visible"/>
                                      </p:to>
                                    </p:set>
                                    <p:anim calcmode="discrete" valueType="clr">
                                      <p:cBhvr override="childStyle">
                                        <p:cTn id="97" dur="80"/>
                                        <p:tgtEl>
                                          <p:spTgt spid="33">
                                            <p:txEl>
                                              <p:char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8" dur="80"/>
                                        <p:tgtEl>
                                          <p:spTgt spid="33">
                                            <p:txEl>
                                              <p:charRg st="6" end="6"/>
                                            </p:txEl>
                                          </p:spTgt>
                                        </p:tgtEl>
                                        <p:attrNameLst>
                                          <p:attrName>fillcolor</p:attrName>
                                        </p:attrNameLst>
                                      </p:cBhvr>
                                      <p:tavLst>
                                        <p:tav tm="0">
                                          <p:val>
                                            <p:clrVal>
                                              <a:schemeClr val="accent2"/>
                                            </p:clrVal>
                                          </p:val>
                                        </p:tav>
                                        <p:tav tm="50000">
                                          <p:val>
                                            <p:clrVal>
                                              <a:schemeClr val="hlink"/>
                                            </p:clrVal>
                                          </p:val>
                                        </p:tav>
                                      </p:tavLst>
                                    </p:anim>
                                    <p:set>
                                      <p:cBhvr>
                                        <p:cTn id="99" dur="80"/>
                                        <p:tgtEl>
                                          <p:spTgt spid="33">
                                            <p:txEl>
                                              <p:char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内容占位符 1"/>
          <p:cNvSpPr>
            <a:spLocks noGrp="1"/>
          </p:cNvSpPr>
          <p:nvPr>
            <p:ph idx="4294967295"/>
          </p:nvPr>
        </p:nvSpPr>
        <p:spPr>
          <a:xfrm>
            <a:off x="864870" y="1544320"/>
            <a:ext cx="10779760" cy="1760855"/>
          </a:xfrm>
        </p:spPr>
        <p:txBody>
          <a:bodyPr vert="horz" wrap="square" lIns="121920" tIns="60960" rIns="121920" bIns="60960" anchor="t" anchorCtr="0">
            <a:normAutofit/>
          </a:bodyPr>
          <a:p>
            <a:pPr marL="0" indent="0" algn="just">
              <a:lnSpc>
                <a:spcPct val="150000"/>
              </a:lnSpc>
              <a:buSzPct val="95000"/>
              <a:buNone/>
            </a:pPr>
            <a:r>
              <a:rPr lang="zh-CN" altLang="en-US" sz="2000" dirty="0">
                <a:latin typeface="微软雅黑" panose="020B0503020204020204" charset="-122"/>
                <a:ea typeface="微软雅黑" panose="020B0503020204020204" charset="-122"/>
                <a:cs typeface="+mn-cs"/>
              </a:rPr>
              <a:t>医院是社会的一个特殊的组成部分。</a:t>
            </a:r>
            <a:endParaRPr lang="en-US" altLang="zh-CN" sz="2000" dirty="0">
              <a:latin typeface="微软雅黑" panose="020B0503020204020204" charset="-122"/>
              <a:ea typeface="微软雅黑" panose="020B0503020204020204" charset="-122"/>
              <a:cs typeface="+mn-cs"/>
            </a:endParaRPr>
          </a:p>
          <a:p>
            <a:pPr marL="0" indent="0" algn="just">
              <a:lnSpc>
                <a:spcPct val="150000"/>
              </a:lnSpc>
              <a:buSzPct val="95000"/>
              <a:buNone/>
            </a:pPr>
            <a:r>
              <a:rPr lang="zh-CN" altLang="en-US" sz="2000" dirty="0">
                <a:latin typeface="微软雅黑" panose="020B0503020204020204" charset="-122"/>
                <a:ea typeface="微软雅黑" panose="020B0503020204020204" charset="-122"/>
                <a:cs typeface="+mn-cs"/>
              </a:rPr>
              <a:t>护理人员应和患者建立良好的护患关系，</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rPr>
              <a:t>创造</a:t>
            </a:r>
            <a:r>
              <a:rPr lang="zh-CN" altLang="en-US" sz="2000" dirty="0">
                <a:latin typeface="微软雅黑" panose="020B0503020204020204" charset="-122"/>
                <a:ea typeface="微软雅黑" panose="020B0503020204020204" charset="-122"/>
                <a:cs typeface="+mn-cs"/>
              </a:rPr>
              <a:t>和谐的气氛，帮助患者解除不良心理反应，以尽快适应医院的社会环境。</a:t>
            </a:r>
            <a:endParaRPr lang="zh-CN" altLang="en-US" sz="2000" dirty="0">
              <a:latin typeface="微软雅黑" panose="020B0503020204020204" charset="-122"/>
              <a:ea typeface="微软雅黑" panose="020B0503020204020204" charset="-122"/>
              <a:cs typeface="+mn-cs"/>
            </a:endParaRPr>
          </a:p>
        </p:txBody>
      </p:sp>
      <p:pic>
        <p:nvPicPr>
          <p:cNvPr id="172034" name="Picture 2" descr="医生检查老年老年女患者住院床位患者-医疗保健高级概念"/>
          <p:cNvPicPr>
            <a:picLocks noChangeAspect="1" noChangeArrowheads="1"/>
          </p:cNvPicPr>
          <p:nvPr/>
        </p:nvPicPr>
        <p:blipFill>
          <a:blip r:embed="rId1"/>
          <a:srcRect l="2406" r="2406"/>
          <a:stretch>
            <a:fillRect/>
          </a:stretch>
        </p:blipFill>
        <p:spPr bwMode="auto">
          <a:xfrm>
            <a:off x="1415415" y="3581400"/>
            <a:ext cx="4128770" cy="289052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172035" name="Picture 3"/>
          <p:cNvPicPr>
            <a:picLocks noChangeAspect="1" noChangeArrowheads="1"/>
          </p:cNvPicPr>
          <p:nvPr/>
        </p:nvPicPr>
        <p:blipFill>
          <a:blip r:embed="rId2"/>
          <a:srcRect/>
          <a:stretch>
            <a:fillRect/>
          </a:stretch>
        </p:blipFill>
        <p:spPr bwMode="auto">
          <a:xfrm>
            <a:off x="6240145" y="3572510"/>
            <a:ext cx="4610100" cy="2899410"/>
          </a:xfrm>
          <a:prstGeom prst="rect">
            <a:avLst/>
          </a:prstGeom>
          <a:noFill/>
          <a:ln w="9525">
            <a:noFill/>
            <a:miter lim="800000"/>
            <a:headEnd/>
            <a:tailEnd/>
          </a:ln>
          <a:effectLst>
            <a:prstShdw prst="shdw17" dist="17961" dir="2700000">
              <a:schemeClr val="accent1">
                <a:gamma/>
                <a:shade val="60000"/>
                <a:invGamma/>
              </a:schemeClr>
            </a:prstShdw>
          </a:effectLst>
        </p:spPr>
      </p:pic>
      <p:sp>
        <p:nvSpPr>
          <p:cNvPr id="23" name="Title 6"/>
          <p:cNvSpPr txBox="1"/>
          <p:nvPr>
            <p:custDataLst>
              <p:tags r:id="rId3"/>
            </p:custDataLst>
          </p:nvPr>
        </p:nvSpPr>
        <p:spPr>
          <a:xfrm>
            <a:off x="231407" y="87859"/>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二、医院环境的调控与管理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64870" y="1124585"/>
            <a:ext cx="6096000" cy="398780"/>
          </a:xfrm>
          <a:prstGeom prst="rect">
            <a:avLst/>
          </a:prstGeom>
          <a:noFill/>
        </p:spPr>
        <p:txBody>
          <a:bodyPr wrap="square" rtlCol="0" anchor="t">
            <a:spAutoFit/>
          </a:bodyPr>
          <a:p>
            <a:r>
              <a:rPr lang="zh-CN" altLang="en-US" sz="2000" b="1" kern="0" noProof="0" dirty="0" smtClean="0">
                <a:ln>
                  <a:noFill/>
                </a:ln>
                <a:solidFill>
                  <a:schemeClr val="tx2"/>
                </a:solidFill>
                <a:effectLst/>
                <a:uLnTx/>
                <a:uFillTx/>
                <a:latin typeface="微软雅黑" panose="020B0503020204020204" charset="-122"/>
                <a:ea typeface="微软雅黑" panose="020B0503020204020204" charset="-122"/>
                <a:cs typeface="+mj-cs"/>
                <a:sym typeface="+mn-ea"/>
              </a:rPr>
              <a:t>（二）医院的社会环境</a:t>
            </a:r>
            <a:endParaRPr lang="zh-CN" altLang="en-US" sz="2000" b="1" kern="0" noProof="0" dirty="0" smtClean="0">
              <a:ln>
                <a:noFill/>
              </a:ln>
              <a:solidFill>
                <a:schemeClr val="tx2"/>
              </a:solidFill>
              <a:effectLst/>
              <a:uLnTx/>
              <a:uFillTx/>
              <a:latin typeface="微软雅黑" panose="020B0503020204020204" charset="-122"/>
              <a:ea typeface="微软雅黑" panose="020B0503020204020204" charset="-122"/>
              <a:cs typeface="+mj-cs"/>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第一章</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医院与医院环境</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内容占位符 1"/>
          <p:cNvSpPr>
            <a:spLocks noGrp="1"/>
          </p:cNvSpPr>
          <p:nvPr>
            <p:ph idx="4294967295"/>
          </p:nvPr>
        </p:nvSpPr>
        <p:spPr>
          <a:xfrm>
            <a:off x="1055370" y="1700530"/>
            <a:ext cx="10481945" cy="576580"/>
          </a:xfrm>
        </p:spPr>
        <p:txBody>
          <a:bodyPr vert="horz" wrap="square" lIns="121920" tIns="60960" rIns="121920" bIns="60960" anchor="t" anchorCtr="0">
            <a:normAutofit lnSpcReduction="10000"/>
          </a:bodyPr>
          <a:p>
            <a:pPr marL="0" indent="0" algn="just">
              <a:lnSpc>
                <a:spcPct val="150000"/>
              </a:lnSpc>
              <a:buSzPct val="95000"/>
              <a:buNone/>
            </a:pPr>
            <a:r>
              <a:rPr lang="zh-CN" altLang="en-US" sz="2000" b="1" kern="0" noProof="0" dirty="0" smtClean="0">
                <a:ln>
                  <a:noFill/>
                </a:ln>
                <a:solidFill>
                  <a:schemeClr val="tx2"/>
                </a:solidFill>
                <a:effectLst/>
                <a:uLnTx/>
                <a:uFillTx/>
                <a:latin typeface="微软雅黑" panose="020B0503020204020204" charset="-122"/>
                <a:ea typeface="微软雅黑" panose="020B0503020204020204" charset="-122"/>
                <a:cs typeface="+mj-cs"/>
              </a:rPr>
              <a:t>1. 人际关系</a:t>
            </a:r>
            <a:r>
              <a:rPr lang="zh-CN" altLang="en-US" sz="2000" dirty="0">
                <a:latin typeface="微软雅黑" panose="020B0503020204020204" charset="-122"/>
                <a:ea typeface="微软雅黑" panose="020B0503020204020204" charset="-122"/>
                <a:cs typeface="+mn-cs"/>
              </a:rPr>
              <a:t>　</a:t>
            </a:r>
            <a:endParaRPr lang="zh-CN" altLang="en-US" sz="2000" dirty="0">
              <a:latin typeface="微软雅黑" panose="020B0503020204020204" charset="-122"/>
              <a:ea typeface="微软雅黑" panose="020B0503020204020204" charset="-122"/>
              <a:cs typeface="+mn-cs"/>
            </a:endParaRPr>
          </a:p>
        </p:txBody>
      </p:sp>
      <p:sp>
        <p:nvSpPr>
          <p:cNvPr id="23" name="Title 6"/>
          <p:cNvSpPr txBox="1"/>
          <p:nvPr>
            <p:custDataLst>
              <p:tags r:id="rId1"/>
            </p:custDataLst>
          </p:nvPr>
        </p:nvSpPr>
        <p:spPr>
          <a:xfrm>
            <a:off x="231407" y="87859"/>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二、医院环境的调控与管理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64870" y="1124585"/>
            <a:ext cx="6096000" cy="398780"/>
          </a:xfrm>
          <a:prstGeom prst="rect">
            <a:avLst/>
          </a:prstGeom>
          <a:noFill/>
        </p:spPr>
        <p:txBody>
          <a:bodyPr wrap="square" rtlCol="0" anchor="t">
            <a:spAutoFit/>
          </a:bodyPr>
          <a:p>
            <a:r>
              <a:rPr lang="zh-CN" altLang="en-US" sz="2000" b="1" kern="0" noProof="0" dirty="0" smtClean="0">
                <a:ln>
                  <a:noFill/>
                </a:ln>
                <a:solidFill>
                  <a:schemeClr val="tx2"/>
                </a:solidFill>
                <a:effectLst/>
                <a:uLnTx/>
                <a:uFillTx/>
                <a:latin typeface="微软雅黑" panose="020B0503020204020204" charset="-122"/>
                <a:ea typeface="微软雅黑" panose="020B0503020204020204" charset="-122"/>
                <a:cs typeface="+mj-cs"/>
                <a:sym typeface="+mn-ea"/>
              </a:rPr>
              <a:t>（二）医院的社会环境</a:t>
            </a:r>
            <a:endParaRPr lang="zh-CN" altLang="en-US" sz="2000" b="1" kern="0" noProof="0" dirty="0" smtClean="0">
              <a:ln>
                <a:noFill/>
              </a:ln>
              <a:solidFill>
                <a:schemeClr val="tx2"/>
              </a:solidFill>
              <a:effectLst/>
              <a:uLnTx/>
              <a:uFillTx/>
              <a:latin typeface="微软雅黑" panose="020B0503020204020204" charset="-122"/>
              <a:ea typeface="微软雅黑" panose="020B0503020204020204" charset="-122"/>
              <a:cs typeface="+mj-cs"/>
              <a:sym typeface="+mn-ea"/>
            </a:endParaRPr>
          </a:p>
        </p:txBody>
      </p:sp>
      <p:sp>
        <p:nvSpPr>
          <p:cNvPr id="3" name="矩形 2"/>
          <p:cNvSpPr/>
          <p:nvPr>
            <p:custDataLst>
              <p:tags r:id="rId2"/>
            </p:custDataLst>
          </p:nvPr>
        </p:nvSpPr>
        <p:spPr>
          <a:xfrm>
            <a:off x="915035" y="2660650"/>
            <a:ext cx="925195" cy="8661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 name="文本框 16"/>
          <p:cNvSpPr txBox="1"/>
          <p:nvPr>
            <p:custDataLst>
              <p:tags r:id="rId3"/>
            </p:custDataLst>
          </p:nvPr>
        </p:nvSpPr>
        <p:spPr>
          <a:xfrm>
            <a:off x="2132330" y="2712720"/>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fontAlgn="auto">
              <a:lnSpc>
                <a:spcPct val="120000"/>
              </a:lnSpc>
            </a:pPr>
            <a:r>
              <a:rPr lang="zh-CN" altLang="en-US" sz="1800" b="1" spc="100" dirty="0">
                <a:solidFill>
                  <a:srgbClr val="00B0F0"/>
                </a:solidFill>
                <a:uFillTx/>
                <a:latin typeface="Arial" panose="020B0604020202020204" pitchFamily="34" charset="0"/>
                <a:ea typeface="微软雅黑" panose="020B0503020204020204" charset="-122"/>
              </a:rPr>
              <a:t>（1）护患关系：</a:t>
            </a: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rPr>
              <a:t>是一种特殊的人际关系。护士与患者之间是服务者与被服务者、帮助者与被帮助者之间的关系。</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8" name="矩形 7"/>
          <p:cNvSpPr/>
          <p:nvPr>
            <p:custDataLst>
              <p:tags r:id="rId4"/>
            </p:custDataLst>
          </p:nvPr>
        </p:nvSpPr>
        <p:spPr>
          <a:xfrm>
            <a:off x="915035" y="3983355"/>
            <a:ext cx="925195" cy="866140"/>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8" name="文本框 17"/>
          <p:cNvSpPr txBox="1"/>
          <p:nvPr>
            <p:custDataLst>
              <p:tags r:id="rId5"/>
            </p:custDataLst>
          </p:nvPr>
        </p:nvSpPr>
        <p:spPr>
          <a:xfrm>
            <a:off x="2132330" y="4035425"/>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800" b="1" spc="100" dirty="0">
                <a:solidFill>
                  <a:srgbClr val="FFC000"/>
                </a:solidFill>
                <a:uFillTx/>
                <a:latin typeface="Arial" panose="020B0604020202020204" pitchFamily="34" charset="0"/>
                <a:ea typeface="微软雅黑" panose="020B0503020204020204" charset="-122"/>
                <a:sym typeface="微软雅黑" panose="020B0503020204020204" charset="-122"/>
              </a:rPr>
              <a:t>（2）同室病友的关系：</a:t>
            </a: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同室病友中的每个人都构成病室社会环境中的一员，在共同的疗养期间互相影响。</a:t>
            </a:r>
            <a:endParaRPr lang="en-US" altLang="zh-CN"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2" name="矩形 11"/>
          <p:cNvSpPr/>
          <p:nvPr>
            <p:custDataLst>
              <p:tags r:id="rId6"/>
            </p:custDataLst>
          </p:nvPr>
        </p:nvSpPr>
        <p:spPr>
          <a:xfrm>
            <a:off x="915035" y="5306060"/>
            <a:ext cx="925195" cy="866140"/>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9" name="文本框 18"/>
          <p:cNvSpPr txBox="1"/>
          <p:nvPr>
            <p:custDataLst>
              <p:tags r:id="rId7"/>
            </p:custDataLst>
          </p:nvPr>
        </p:nvSpPr>
        <p:spPr>
          <a:xfrm>
            <a:off x="2132330" y="5358130"/>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800" b="1" spc="100" dirty="0">
                <a:solidFill>
                  <a:srgbClr val="92D050"/>
                </a:solidFill>
                <a:uFillTx/>
                <a:latin typeface="Arial" panose="020B0604020202020204" pitchFamily="34" charset="0"/>
                <a:ea typeface="微软雅黑" panose="020B0503020204020204" charset="-122"/>
                <a:sym typeface="微软雅黑" panose="020B0503020204020204" charset="-122"/>
              </a:rPr>
              <a:t>（3）患者与其他人的关系：</a:t>
            </a: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除护患关系之外，患者还应与病区其他医务人员之间建立一个和睦的人际关系。</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5" name="文本框 14"/>
          <p:cNvSpPr txBox="1"/>
          <p:nvPr>
            <p:custDataLst>
              <p:tags r:id="rId8"/>
            </p:custDataLst>
          </p:nvPr>
        </p:nvSpPr>
        <p:spPr>
          <a:xfrm>
            <a:off x="1129665" y="5386070"/>
            <a:ext cx="495935" cy="706755"/>
          </a:xfrm>
          <a:prstGeom prst="rect">
            <a:avLst/>
          </a:prstGeom>
          <a:noFill/>
        </p:spPr>
        <p:txBody>
          <a:bodyPr wrap="square" rtlCol="0">
            <a:normAutofit fontScale="90000"/>
          </a:bodyPr>
          <a:lstStyle/>
          <a:p>
            <a:r>
              <a:rPr lang="en-US" altLang="zh-CN" sz="4000" b="1">
                <a:solidFill>
                  <a:srgbClr val="FFFFFF"/>
                </a:solidFill>
                <a:latin typeface="微软雅黑" panose="020B0503020204020204" charset="-122"/>
                <a:ea typeface="微软雅黑" panose="020B0503020204020204" charset="-122"/>
              </a:rPr>
              <a:t>3</a:t>
            </a:r>
            <a:endParaRPr lang="en-US" altLang="zh-CN" sz="4000" b="1">
              <a:solidFill>
                <a:srgbClr val="FFFFFF"/>
              </a:solidFill>
              <a:latin typeface="微软雅黑" panose="020B0503020204020204" charset="-122"/>
              <a:ea typeface="微软雅黑" panose="020B0503020204020204" charset="-122"/>
            </a:endParaRPr>
          </a:p>
        </p:txBody>
      </p:sp>
      <p:sp>
        <p:nvSpPr>
          <p:cNvPr id="20" name="文本框 19"/>
          <p:cNvSpPr txBox="1"/>
          <p:nvPr>
            <p:custDataLst>
              <p:tags r:id="rId9"/>
            </p:custDataLst>
          </p:nvPr>
        </p:nvSpPr>
        <p:spPr>
          <a:xfrm>
            <a:off x="1129665" y="4063365"/>
            <a:ext cx="495935" cy="706755"/>
          </a:xfrm>
          <a:prstGeom prst="rect">
            <a:avLst/>
          </a:prstGeom>
          <a:noFill/>
        </p:spPr>
        <p:txBody>
          <a:bodyPr wrap="square" rtlCol="0">
            <a:normAutofit fontScale="90000"/>
          </a:bodyPr>
          <a:lstStyle/>
          <a:p>
            <a:r>
              <a:rPr lang="en-US" altLang="zh-CN" sz="4000" b="1">
                <a:solidFill>
                  <a:srgbClr val="FFFFFF"/>
                </a:solidFill>
                <a:latin typeface="微软雅黑" panose="020B0503020204020204" charset="-122"/>
                <a:ea typeface="微软雅黑" panose="020B0503020204020204" charset="-122"/>
              </a:rPr>
              <a:t>2</a:t>
            </a:r>
            <a:endParaRPr lang="en-US" altLang="zh-CN" sz="4000" b="1">
              <a:solidFill>
                <a:srgbClr val="FFFFFF"/>
              </a:solidFill>
              <a:latin typeface="微软雅黑" panose="020B0503020204020204" charset="-122"/>
              <a:ea typeface="微软雅黑" panose="020B0503020204020204" charset="-122"/>
            </a:endParaRPr>
          </a:p>
        </p:txBody>
      </p:sp>
      <p:sp>
        <p:nvSpPr>
          <p:cNvPr id="21" name="文本框 20"/>
          <p:cNvSpPr txBox="1"/>
          <p:nvPr>
            <p:custDataLst>
              <p:tags r:id="rId10"/>
            </p:custDataLst>
          </p:nvPr>
        </p:nvSpPr>
        <p:spPr>
          <a:xfrm>
            <a:off x="1129665" y="2740660"/>
            <a:ext cx="495935" cy="706755"/>
          </a:xfrm>
          <a:prstGeom prst="rect">
            <a:avLst/>
          </a:prstGeom>
          <a:noFill/>
        </p:spPr>
        <p:txBody>
          <a:bodyPr wrap="square" rtlCol="0">
            <a:normAutofit fontScale="90000"/>
          </a:bodyPr>
          <a:lstStyle/>
          <a:p>
            <a:r>
              <a:rPr lang="en-US" altLang="zh-CN" sz="4000" b="1">
                <a:solidFill>
                  <a:srgbClr val="FFFFFF"/>
                </a:solidFill>
                <a:latin typeface="微软雅黑" panose="020B0503020204020204" charset="-122"/>
                <a:ea typeface="微软雅黑" panose="020B0503020204020204" charset="-122"/>
              </a:rPr>
              <a:t>1</a:t>
            </a:r>
            <a:endParaRPr lang="en-US" altLang="zh-CN" sz="4000" b="1">
              <a:solidFill>
                <a:srgbClr val="FFFFFF"/>
              </a:solidFill>
              <a:latin typeface="微软雅黑" panose="020B0503020204020204" charset="-122"/>
              <a:ea typeface="微软雅黑" panose="020B050302020402020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内容占位符 1"/>
          <p:cNvSpPr>
            <a:spLocks noGrp="1"/>
          </p:cNvSpPr>
          <p:nvPr>
            <p:ph idx="4294967295"/>
          </p:nvPr>
        </p:nvSpPr>
        <p:spPr>
          <a:xfrm>
            <a:off x="1055370" y="1700530"/>
            <a:ext cx="10481945" cy="576580"/>
          </a:xfrm>
        </p:spPr>
        <p:txBody>
          <a:bodyPr vert="horz" wrap="square" lIns="121920" tIns="60960" rIns="121920" bIns="60960" anchor="t" anchorCtr="0">
            <a:normAutofit lnSpcReduction="10000"/>
          </a:bodyPr>
          <a:p>
            <a:pPr marL="0" indent="0" algn="just">
              <a:lnSpc>
                <a:spcPct val="150000"/>
              </a:lnSpc>
              <a:buSzPct val="95000"/>
              <a:buNone/>
            </a:pPr>
            <a:r>
              <a:rPr lang="zh-CN" altLang="en-US" sz="2000" b="1" kern="0" noProof="0" dirty="0" smtClean="0">
                <a:ln>
                  <a:noFill/>
                </a:ln>
                <a:solidFill>
                  <a:schemeClr val="tx2"/>
                </a:solidFill>
                <a:effectLst/>
                <a:uLnTx/>
                <a:uFillTx/>
                <a:latin typeface="微软雅黑" panose="020B0503020204020204" charset="-122"/>
                <a:ea typeface="微软雅黑" panose="020B0503020204020204" charset="-122"/>
                <a:cs typeface="+mj-cs"/>
              </a:rPr>
              <a:t>2. 医院规则</a:t>
            </a:r>
            <a:endParaRPr lang="zh-CN" altLang="en-US" sz="2000" b="1" kern="0" noProof="0" dirty="0" smtClean="0">
              <a:ln>
                <a:noFill/>
              </a:ln>
              <a:solidFill>
                <a:schemeClr val="tx2"/>
              </a:solidFill>
              <a:effectLst/>
              <a:uLnTx/>
              <a:uFillTx/>
              <a:latin typeface="微软雅黑" panose="020B0503020204020204" charset="-122"/>
              <a:ea typeface="微软雅黑" panose="020B0503020204020204" charset="-122"/>
              <a:cs typeface="+mj-cs"/>
            </a:endParaRPr>
          </a:p>
        </p:txBody>
      </p:sp>
      <p:sp>
        <p:nvSpPr>
          <p:cNvPr id="23" name="Title 6"/>
          <p:cNvSpPr txBox="1"/>
          <p:nvPr>
            <p:custDataLst>
              <p:tags r:id="rId1"/>
            </p:custDataLst>
          </p:nvPr>
        </p:nvSpPr>
        <p:spPr>
          <a:xfrm>
            <a:off x="231407" y="87859"/>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二、医院环境的调控与管理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64870" y="1124585"/>
            <a:ext cx="6096000" cy="398780"/>
          </a:xfrm>
          <a:prstGeom prst="rect">
            <a:avLst/>
          </a:prstGeom>
          <a:noFill/>
        </p:spPr>
        <p:txBody>
          <a:bodyPr wrap="square" rtlCol="0" anchor="t">
            <a:spAutoFit/>
          </a:bodyPr>
          <a:p>
            <a:r>
              <a:rPr lang="zh-CN" altLang="en-US" sz="2000" b="1" kern="0" noProof="0" dirty="0" smtClean="0">
                <a:ln>
                  <a:noFill/>
                </a:ln>
                <a:solidFill>
                  <a:schemeClr val="tx2"/>
                </a:solidFill>
                <a:effectLst/>
                <a:uLnTx/>
                <a:uFillTx/>
                <a:latin typeface="微软雅黑" panose="020B0503020204020204" charset="-122"/>
                <a:ea typeface="微软雅黑" panose="020B0503020204020204" charset="-122"/>
                <a:cs typeface="+mj-cs"/>
                <a:sym typeface="+mn-ea"/>
              </a:rPr>
              <a:t>（二）医院的社会环境</a:t>
            </a:r>
            <a:endParaRPr lang="zh-CN" altLang="en-US" sz="2000" b="1" kern="0" noProof="0" dirty="0" smtClean="0">
              <a:ln>
                <a:noFill/>
              </a:ln>
              <a:solidFill>
                <a:schemeClr val="tx2"/>
              </a:solidFill>
              <a:effectLst/>
              <a:uLnTx/>
              <a:uFillTx/>
              <a:latin typeface="微软雅黑" panose="020B0503020204020204" charset="-122"/>
              <a:ea typeface="微软雅黑" panose="020B0503020204020204" charset="-122"/>
              <a:cs typeface="+mj-cs"/>
              <a:sym typeface="+mn-ea"/>
            </a:endParaRPr>
          </a:p>
        </p:txBody>
      </p:sp>
      <p:grpSp>
        <p:nvGrpSpPr>
          <p:cNvPr id="24" name="组合 23"/>
          <p:cNvGrpSpPr/>
          <p:nvPr/>
        </p:nvGrpSpPr>
        <p:grpSpPr>
          <a:xfrm>
            <a:off x="889000" y="2421255"/>
            <a:ext cx="10746740" cy="3223895"/>
            <a:chOff x="1513" y="3587"/>
            <a:chExt cx="16924" cy="5077"/>
          </a:xfrm>
        </p:grpSpPr>
        <p:sp>
          <p:nvSpPr>
            <p:cNvPr id="9" name="文本框 8"/>
            <p:cNvSpPr txBox="1"/>
            <p:nvPr/>
          </p:nvSpPr>
          <p:spPr>
            <a:xfrm>
              <a:off x="1513" y="3587"/>
              <a:ext cx="16174" cy="4991"/>
            </a:xfrm>
            <a:prstGeom prst="rect">
              <a:avLst/>
            </a:prstGeom>
            <a:noFill/>
          </p:spPr>
          <p:txBody>
            <a:bodyPr wrap="square" rtlCol="0" anchor="t">
              <a:spAutoFit/>
            </a:bodyPr>
            <a:p>
              <a:pPr marL="273050" marR="0" lvl="0" indent="-273050" algn="just" defTabSz="914400" rtl="0" eaLnBrk="0" fontAlgn="base" latinLnBrk="0" hangingPunct="0">
                <a:lnSpc>
                  <a:spcPct val="150000"/>
                </a:lnSpc>
                <a:spcBef>
                  <a:spcPct val="20000"/>
                </a:spcBef>
                <a:spcAft>
                  <a:spcPct val="0"/>
                </a:spcAft>
                <a:buClr>
                  <a:srgbClr val="0BD0D9"/>
                </a:buClr>
                <a:buSzPct val="95000"/>
                <a:buFont typeface="Wingdings" panose="05000000000000000000" pitchFamily="2" charset="2"/>
                <a:buNone/>
                <a:defRPr/>
              </a:pP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lang="en-US" altLang="zh-CN"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sz="2000" kern="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）医院规则对患者的消极影响：</a:t>
              </a:r>
              <a:endParaRPr kumimoji="0" lang="zh-CN" altLang="en-US" sz="20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73050" marR="0" lvl="0" indent="-273050" algn="just" defTabSz="914400" rtl="0" eaLnBrk="0" fontAlgn="base" latinLnBrk="0" hangingPunct="0">
                <a:lnSpc>
                  <a:spcPct val="150000"/>
                </a:lnSpc>
                <a:spcBef>
                  <a:spcPct val="20000"/>
                </a:spcBef>
                <a:spcAft>
                  <a:spcPct val="0"/>
                </a:spcAft>
                <a:buClr>
                  <a:srgbClr val="0BD0D9"/>
                </a:buClr>
                <a:buSzPct val="95000"/>
                <a:buFont typeface="Wingdings" panose="05000000000000000000" pitchFamily="2" charset="2"/>
                <a:buNone/>
                <a:defRPr/>
              </a:pPr>
              <a:r>
                <a:rPr lang="zh-CN" altLang="en-US" sz="2000" kern="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受</a:t>
              </a:r>
              <a:r>
                <a:rPr lang="zh-CN" altLang="en-US" sz="2000" kern="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约束：不能完全按自己的意愿活动；</a:t>
              </a:r>
              <a:endParaRPr kumimoji="0" lang="zh-CN" altLang="en-US" sz="20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73050" marR="0" lvl="0" indent="-273050" algn="just" defTabSz="914400" rtl="0" eaLnBrk="0" fontAlgn="base" latinLnBrk="0" hangingPunct="0">
                <a:lnSpc>
                  <a:spcPct val="150000"/>
                </a:lnSpc>
                <a:spcBef>
                  <a:spcPct val="20000"/>
                </a:spcBef>
                <a:spcAft>
                  <a:spcPct val="0"/>
                </a:spcAft>
                <a:buClr>
                  <a:srgbClr val="0BD0D9"/>
                </a:buClr>
                <a:buSzPct val="95000"/>
                <a:buFont typeface="Wingdings" panose="05000000000000000000" pitchFamily="2" charset="2"/>
                <a:buNone/>
                <a:defRPr/>
              </a:pPr>
              <a:r>
                <a:rPr lang="zh-CN" altLang="en-US" sz="2000" kern="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孤</a:t>
              </a:r>
              <a:r>
                <a:rPr lang="zh-CN" altLang="en-US" sz="2000" kern="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独感：与外界及亲友隔离，易产生孤独感；</a:t>
              </a:r>
              <a:endParaRPr kumimoji="0" lang="zh-CN" altLang="en-US" sz="20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73050" marR="0" lvl="0" indent="-273050" algn="just" defTabSz="914400" rtl="0" eaLnBrk="0" fontAlgn="base" latinLnBrk="0" hangingPunct="0">
                <a:lnSpc>
                  <a:spcPct val="150000"/>
                </a:lnSpc>
                <a:spcBef>
                  <a:spcPct val="20000"/>
                </a:spcBef>
                <a:spcAft>
                  <a:spcPct val="0"/>
                </a:spcAft>
                <a:buClr>
                  <a:srgbClr val="0BD0D9"/>
                </a:buClr>
                <a:buSzPct val="95000"/>
                <a:buFont typeface="Wingdings" panose="05000000000000000000" pitchFamily="2" charset="2"/>
                <a:buNone/>
                <a:defRPr/>
              </a:pP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000" kern="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2</a:t>
              </a:r>
              <a:r>
                <a:rPr lang="zh-CN" altLang="en-US" sz="2000" kern="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）调控措施</a:t>
              </a:r>
              <a:endParaRPr kumimoji="0" lang="zh-CN" altLang="en-US" sz="20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73050" marR="0" lvl="0" indent="-273050" algn="just" defTabSz="914400" rtl="0" eaLnBrk="0" fontAlgn="base" latinLnBrk="0" hangingPunct="0">
                <a:lnSpc>
                  <a:spcPct val="150000"/>
                </a:lnSpc>
                <a:spcBef>
                  <a:spcPct val="20000"/>
                </a:spcBef>
                <a:spcAft>
                  <a:spcPct val="0"/>
                </a:spcAft>
                <a:buClr>
                  <a:srgbClr val="0BD0D9"/>
                </a:buClr>
                <a:buSzPct val="95000"/>
                <a:buFont typeface="Wingdings" panose="05000000000000000000" pitchFamily="2" charset="2"/>
                <a:buNone/>
                <a:defRPr/>
              </a:pPr>
              <a:r>
                <a:rPr lang="zh-CN" altLang="en-US" sz="2000" kern="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做</a:t>
              </a:r>
              <a:r>
                <a:rPr lang="zh-CN" altLang="en-US" sz="2000" kern="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好入院接待和介绍；</a:t>
              </a:r>
              <a:endParaRPr kumimoji="0" lang="zh-CN" altLang="en-US" sz="20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73050" marR="0" lvl="0" indent="-273050" algn="just" defTabSz="914400" rtl="0" eaLnBrk="0" fontAlgn="base" latinLnBrk="0" hangingPunct="0">
                <a:lnSpc>
                  <a:spcPct val="150000"/>
                </a:lnSpc>
                <a:spcBef>
                  <a:spcPct val="20000"/>
                </a:spcBef>
                <a:spcAft>
                  <a:spcPct val="0"/>
                </a:spcAft>
                <a:buClr>
                  <a:srgbClr val="0BD0D9"/>
                </a:buClr>
                <a:buSzPct val="95000"/>
                <a:buFont typeface="Wingdings" panose="05000000000000000000" pitchFamily="2" charset="2"/>
                <a:buNone/>
                <a:defRPr/>
              </a:pPr>
              <a:r>
                <a:rPr lang="zh-CN" altLang="en-US" sz="2000" kern="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及</a:t>
              </a:r>
              <a:r>
                <a:rPr lang="zh-CN" altLang="en-US" sz="2000" kern="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时满足患者的各种需要</a:t>
              </a: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endPar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p:txBody>
        </p:sp>
        <p:pic>
          <p:nvPicPr>
            <p:cNvPr id="22" name="图片 21"/>
            <p:cNvPicPr>
              <a:picLocks noChangeAspect="1"/>
            </p:cNvPicPr>
            <p:nvPr>
              <p:custDataLst>
                <p:tags r:id="rId2"/>
              </p:custDataLst>
            </p:nvPr>
          </p:nvPicPr>
          <p:blipFill>
            <a:blip r:embed="rId3"/>
            <a:stretch>
              <a:fillRect/>
            </a:stretch>
          </p:blipFill>
          <p:spPr>
            <a:xfrm>
              <a:off x="11301" y="3926"/>
              <a:ext cx="7136" cy="4739"/>
            </a:xfrm>
            <a:prstGeom prst="rect">
              <a:avLst/>
            </a:prstGeom>
          </p:spPr>
        </p:pic>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内容占位符 1"/>
          <p:cNvSpPr>
            <a:spLocks noGrp="1"/>
          </p:cNvSpPr>
          <p:nvPr>
            <p:ph idx="4294967295"/>
          </p:nvPr>
        </p:nvSpPr>
        <p:spPr>
          <a:xfrm>
            <a:off x="889000" y="1700530"/>
            <a:ext cx="10481945" cy="576580"/>
          </a:xfrm>
        </p:spPr>
        <p:txBody>
          <a:bodyPr vert="horz" wrap="square" lIns="121920" tIns="60960" rIns="121920" bIns="60960" anchor="t" anchorCtr="0">
            <a:normAutofit lnSpcReduction="10000"/>
          </a:bodyPr>
          <a:p>
            <a:pPr marL="0" indent="0" algn="just">
              <a:lnSpc>
                <a:spcPct val="150000"/>
              </a:lnSpc>
              <a:buSzPct val="95000"/>
              <a:buNone/>
            </a:pPr>
            <a:r>
              <a:rPr lang="zh-CN" altLang="en-US" sz="2000" b="1" kern="0" noProof="0" dirty="0" smtClean="0">
                <a:ln>
                  <a:noFill/>
                </a:ln>
                <a:solidFill>
                  <a:schemeClr val="tx2"/>
                </a:solidFill>
                <a:effectLst/>
                <a:uLnTx/>
                <a:uFillTx/>
                <a:latin typeface="微软雅黑" panose="020B0503020204020204" charset="-122"/>
                <a:ea typeface="微软雅黑" panose="020B0503020204020204" charset="-122"/>
                <a:cs typeface="+mj-cs"/>
              </a:rPr>
              <a:t>2. 医院规则</a:t>
            </a:r>
            <a:endParaRPr lang="zh-CN" altLang="en-US" sz="2000" b="1" kern="0" noProof="0" dirty="0" smtClean="0">
              <a:ln>
                <a:noFill/>
              </a:ln>
              <a:solidFill>
                <a:schemeClr val="tx2"/>
              </a:solidFill>
              <a:effectLst/>
              <a:uLnTx/>
              <a:uFillTx/>
              <a:latin typeface="微软雅黑" panose="020B0503020204020204" charset="-122"/>
              <a:ea typeface="微软雅黑" panose="020B0503020204020204" charset="-122"/>
              <a:cs typeface="+mj-cs"/>
            </a:endParaRPr>
          </a:p>
        </p:txBody>
      </p:sp>
      <p:sp>
        <p:nvSpPr>
          <p:cNvPr id="23" name="Title 6"/>
          <p:cNvSpPr txBox="1"/>
          <p:nvPr>
            <p:custDataLst>
              <p:tags r:id="rId1"/>
            </p:custDataLst>
          </p:nvPr>
        </p:nvSpPr>
        <p:spPr>
          <a:xfrm>
            <a:off x="231407" y="87859"/>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二、医院环境的调控与管理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89000" y="1124585"/>
            <a:ext cx="6096000" cy="398780"/>
          </a:xfrm>
          <a:prstGeom prst="rect">
            <a:avLst/>
          </a:prstGeom>
          <a:noFill/>
        </p:spPr>
        <p:txBody>
          <a:bodyPr wrap="square" rtlCol="0" anchor="t">
            <a:spAutoFit/>
          </a:bodyPr>
          <a:p>
            <a:r>
              <a:rPr lang="zh-CN" altLang="en-US" sz="2000" b="1" kern="0" noProof="0" dirty="0" smtClean="0">
                <a:ln>
                  <a:noFill/>
                </a:ln>
                <a:solidFill>
                  <a:schemeClr val="tx2"/>
                </a:solidFill>
                <a:effectLst/>
                <a:uLnTx/>
                <a:uFillTx/>
                <a:latin typeface="微软雅黑" panose="020B0503020204020204" charset="-122"/>
                <a:ea typeface="微软雅黑" panose="020B0503020204020204" charset="-122"/>
                <a:cs typeface="+mj-cs"/>
                <a:sym typeface="+mn-ea"/>
              </a:rPr>
              <a:t>（三）医院的生物环境</a:t>
            </a:r>
            <a:endParaRPr lang="zh-CN" altLang="en-US" sz="2000" b="1" kern="0" noProof="0" dirty="0" smtClean="0">
              <a:ln>
                <a:noFill/>
              </a:ln>
              <a:solidFill>
                <a:schemeClr val="tx2"/>
              </a:solidFill>
              <a:effectLst/>
              <a:uLnTx/>
              <a:uFillTx/>
              <a:latin typeface="微软雅黑" panose="020B0503020204020204" charset="-122"/>
              <a:ea typeface="微软雅黑" panose="020B0503020204020204" charset="-122"/>
              <a:cs typeface="+mj-cs"/>
              <a:sym typeface="+mn-ea"/>
            </a:endParaRPr>
          </a:p>
        </p:txBody>
      </p:sp>
      <p:sp>
        <p:nvSpPr>
          <p:cNvPr id="9" name="文本框 8"/>
          <p:cNvSpPr txBox="1"/>
          <p:nvPr/>
        </p:nvSpPr>
        <p:spPr>
          <a:xfrm>
            <a:off x="889000" y="2421255"/>
            <a:ext cx="11033125" cy="3692525"/>
          </a:xfrm>
          <a:prstGeom prst="rect">
            <a:avLst/>
          </a:prstGeom>
          <a:noFill/>
        </p:spPr>
        <p:txBody>
          <a:bodyPr wrap="square" rtlCol="0" anchor="t">
            <a:spAutoFit/>
          </a:bodyPr>
          <a:p>
            <a:pPr marR="0" lvl="0" algn="just"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defRPr/>
            </a:pPr>
            <a:r>
              <a:rPr lang="en-US" altLang="zh-CN" sz="2000" b="1" kern="0" noProof="0" dirty="0" smtClean="0">
                <a:ln>
                  <a:noFill/>
                </a:ln>
                <a:solidFill>
                  <a:srgbClr val="00B0F0"/>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sz="2000" b="1" kern="0" noProof="0" dirty="0" smtClean="0">
                <a:ln>
                  <a:noFill/>
                </a:ln>
                <a:solidFill>
                  <a:srgbClr val="00B0F0"/>
                </a:solidFill>
                <a:effectLst/>
                <a:uLnTx/>
                <a:uFillTx/>
                <a:latin typeface="微软雅黑" panose="020B0503020204020204" charset="-122"/>
                <a:ea typeface="微软雅黑" panose="020B0503020204020204" charset="-122"/>
                <a:cs typeface="微软雅黑" panose="020B0503020204020204" charset="-122"/>
                <a:sym typeface="+mn-ea"/>
              </a:rPr>
              <a:t>特点</a:t>
            </a:r>
            <a:endParaRPr kumimoji="0" lang="en-US" altLang="zh-CN" sz="2000" b="1" i="0" u="none" strike="noStrike" kern="0" cap="none" spc="0" normalizeH="0" baseline="0" noProof="0" dirty="0" smtClean="0">
              <a:ln>
                <a:noFill/>
              </a:ln>
              <a:solidFill>
                <a:srgbClr val="00B0F0"/>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just" defTabSz="914400" rtl="0" eaLnBrk="0" fontAlgn="base" latinLnBrk="0" hangingPunct="0">
              <a:lnSpc>
                <a:spcPct val="150000"/>
              </a:lnSpc>
              <a:spcBef>
                <a:spcPct val="20000"/>
              </a:spcBef>
              <a:spcAft>
                <a:spcPct val="0"/>
              </a:spcAft>
              <a:buClr>
                <a:srgbClr val="0BD0D9"/>
              </a:buClr>
              <a:buSzPct val="95000"/>
              <a:buFont typeface="Wingdings" panose="05000000000000000000" charset="0"/>
              <a:buChar char="l"/>
              <a:defRPr/>
            </a:pP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医院是患者集中的场所，病原微生物活动猖獗；</a:t>
            </a:r>
            <a:endParaRPr kumimoji="0" lang="en-US" altLang="zh-CN"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just" defTabSz="914400" rtl="0" eaLnBrk="0" fontAlgn="base" latinLnBrk="0" hangingPunct="0">
              <a:lnSpc>
                <a:spcPct val="150000"/>
              </a:lnSpc>
              <a:spcBef>
                <a:spcPct val="20000"/>
              </a:spcBef>
              <a:spcAft>
                <a:spcPct val="0"/>
              </a:spcAft>
              <a:buClr>
                <a:srgbClr val="0BD0D9"/>
              </a:buClr>
              <a:buSzPct val="95000"/>
              <a:buFont typeface="Wingdings" panose="05000000000000000000" charset="0"/>
              <a:buChar char="l"/>
              <a:defRPr/>
            </a:pP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患者的皮肤、黏膜、分泌物、排泄物以及引流物等，也都可能潜伏病原微生物而成为感染源；</a:t>
            </a:r>
            <a:endParaRPr kumimoji="0" lang="en-US" altLang="zh-CN"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just" defTabSz="914400" rtl="0" eaLnBrk="0" fontAlgn="base" latinLnBrk="0" hangingPunct="0">
              <a:lnSpc>
                <a:spcPct val="150000"/>
              </a:lnSpc>
              <a:spcBef>
                <a:spcPct val="20000"/>
              </a:spcBef>
              <a:spcAft>
                <a:spcPct val="0"/>
              </a:spcAft>
              <a:buClr>
                <a:srgbClr val="0BD0D9"/>
              </a:buClr>
              <a:buSzPct val="95000"/>
              <a:buFont typeface="Wingdings" panose="05000000000000000000" charset="0"/>
              <a:buChar char="l"/>
              <a:defRPr/>
            </a:pP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对免疫力低下或正在接受侵入性检查、治疗的患者来说，是个威胁</a:t>
            </a: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endPar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a:p>
            <a:pPr marR="0" lvl="0" algn="just" defTabSz="914400" rtl="0" eaLnBrk="0" fontAlgn="base" latinLnBrk="0" hangingPunct="0">
              <a:lnSpc>
                <a:spcPct val="150000"/>
              </a:lnSpc>
              <a:spcBef>
                <a:spcPct val="20000"/>
              </a:spcBef>
              <a:buClr>
                <a:srgbClr val="0BD0D9"/>
              </a:buClr>
              <a:buSzPct val="95000"/>
              <a:buFont typeface="Wingdings 2" panose="05020102010507070707" pitchFamily="18" charset="2"/>
              <a:defRPr/>
            </a:pPr>
            <a:r>
              <a:rPr lang="en-US" altLang="zh-CN" sz="2000" b="1" kern="0" noProof="0" dirty="0" smtClean="0">
                <a:ln>
                  <a:noFill/>
                </a:ln>
                <a:solidFill>
                  <a:srgbClr val="00B0F0"/>
                </a:solidFill>
                <a:effectLst/>
                <a:uLnTx/>
                <a:uFillTx/>
                <a:latin typeface="微软雅黑" panose="020B0503020204020204" charset="-122"/>
                <a:ea typeface="微软雅黑" panose="020B0503020204020204" charset="-122"/>
                <a:cs typeface="微软雅黑" panose="020B0503020204020204" charset="-122"/>
                <a:sym typeface="+mn-ea"/>
              </a:rPr>
              <a:t>2.调控措施</a:t>
            </a:r>
            <a:endParaRPr kumimoji="0" lang="en-US" altLang="zh-CN" sz="2000" b="1" i="0" u="none" strike="noStrike" kern="0" cap="none" spc="0" normalizeH="0" baseline="0" noProof="0" dirty="0" smtClean="0">
              <a:ln>
                <a:noFill/>
              </a:ln>
              <a:solidFill>
                <a:srgbClr val="00B0F0"/>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just" defTabSz="914400" rtl="0" eaLnBrk="0" fontAlgn="base" latinLnBrk="0" hangingPunct="0">
              <a:lnSpc>
                <a:spcPct val="150000"/>
              </a:lnSpc>
              <a:spcBef>
                <a:spcPct val="20000"/>
              </a:spcBef>
              <a:spcAft>
                <a:spcPct val="0"/>
              </a:spcAft>
              <a:buClr>
                <a:srgbClr val="0BD0D9"/>
              </a:buClr>
              <a:buSzPct val="95000"/>
              <a:buFont typeface="Wingdings" panose="05000000000000000000" charset="0"/>
              <a:buChar char="l"/>
              <a:defRPr/>
            </a:pP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制定有关的管理制度</a:t>
            </a:r>
            <a:endParaRPr kumimoji="0" lang="en-US" altLang="zh-CN" sz="20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just" defTabSz="914400" rtl="0" eaLnBrk="0" fontAlgn="base" latinLnBrk="0" hangingPunct="0">
              <a:lnSpc>
                <a:spcPct val="150000"/>
              </a:lnSpc>
              <a:spcBef>
                <a:spcPct val="20000"/>
              </a:spcBef>
              <a:spcAft>
                <a:spcPct val="0"/>
              </a:spcAft>
              <a:buClr>
                <a:srgbClr val="0BD0D9"/>
              </a:buClr>
              <a:buSzPct val="95000"/>
              <a:buFont typeface="Wingdings" panose="05000000000000000000" charset="0"/>
              <a:buChar char="l"/>
              <a:defRPr/>
            </a:pPr>
            <a:r>
              <a:rPr lang="zh-CN" altLang="en-US" sz="2000"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采取有效的预防控制措施</a:t>
            </a:r>
            <a:endPar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内容小结</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292" name="文本框 2"/>
          <p:cNvSpPr txBox="1">
            <a:spLocks noChangeArrowheads="1"/>
          </p:cNvSpPr>
          <p:nvPr/>
        </p:nvSpPr>
        <p:spPr bwMode="auto">
          <a:xfrm>
            <a:off x="1255396" y="1411605"/>
            <a:ext cx="1126067" cy="1076325"/>
          </a:xfrm>
          <a:prstGeom prst="rect">
            <a:avLst/>
          </a:prstGeom>
          <a:solidFill>
            <a:srgbClr val="FFFFFF"/>
          </a:solidFill>
          <a:ln w="9525">
            <a:solidFill>
              <a:srgbClr val="000000"/>
            </a:solidFill>
            <a:miter lim="800000"/>
          </a:ln>
        </p:spPr>
        <p:txBody>
          <a:bodyPr>
            <a:spAutoFit/>
          </a:bodyPr>
          <a:p>
            <a:pPr marR="0" defTabSz="914400">
              <a:buClrTx/>
              <a:buSzTx/>
              <a:buFontTx/>
              <a:buNone/>
              <a:defRPr/>
            </a:pPr>
            <a:r>
              <a:rPr kumimoji="0" lang="zh-CN" altLang="en-US" sz="3200" b="1" kern="1200" cap="none" spc="0" normalizeH="0" baseline="0" noProof="0" dirty="0">
                <a:solidFill>
                  <a:schemeClr val="tx1"/>
                </a:solidFill>
                <a:latin typeface="+mn-ea"/>
                <a:ea typeface="+mn-ea"/>
                <a:cs typeface="+mn-cs"/>
              </a:rPr>
              <a:t>医院概述</a:t>
            </a:r>
            <a:endParaRPr kumimoji="0" lang="zh-CN" sz="3200" b="1" kern="1200" cap="none" spc="0" normalizeH="0" baseline="0" noProof="0" dirty="0">
              <a:solidFill>
                <a:schemeClr val="tx1"/>
              </a:solidFill>
              <a:latin typeface="+mn-ea"/>
              <a:ea typeface="+mn-ea"/>
              <a:cs typeface="+mn-cs"/>
            </a:endParaRPr>
          </a:p>
        </p:txBody>
      </p:sp>
      <p:sp>
        <p:nvSpPr>
          <p:cNvPr id="5" name="文本框 2"/>
          <p:cNvSpPr txBox="1">
            <a:spLocks noChangeArrowheads="1"/>
          </p:cNvSpPr>
          <p:nvPr/>
        </p:nvSpPr>
        <p:spPr bwMode="auto">
          <a:xfrm>
            <a:off x="1255184" y="4537498"/>
            <a:ext cx="1126067" cy="1076325"/>
          </a:xfrm>
          <a:prstGeom prst="rect">
            <a:avLst/>
          </a:prstGeom>
          <a:solidFill>
            <a:srgbClr val="FFFFFF"/>
          </a:solidFill>
          <a:ln w="9525">
            <a:solidFill>
              <a:srgbClr val="000000"/>
            </a:solidFill>
            <a:miter lim="800000"/>
          </a:ln>
        </p:spPr>
        <p:txBody>
          <a:bodyPr>
            <a:spAutoFit/>
          </a:bodyPr>
          <a:p>
            <a:pPr marR="0" defTabSz="914400">
              <a:buClrTx/>
              <a:buSzTx/>
              <a:buFontTx/>
              <a:buNone/>
              <a:defRPr/>
            </a:pPr>
            <a:r>
              <a:rPr kumimoji="0" lang="zh-CN" altLang="en-US" sz="3200" b="1" kern="1200" cap="none" spc="0" normalizeH="0" baseline="0" noProof="0" dirty="0">
                <a:solidFill>
                  <a:schemeClr val="tx1"/>
                </a:solidFill>
                <a:latin typeface="+mn-ea"/>
                <a:ea typeface="+mn-ea"/>
                <a:cs typeface="+mn-cs"/>
              </a:rPr>
              <a:t>医院环境</a:t>
            </a:r>
            <a:endParaRPr kumimoji="0" lang="zh-CN" sz="3200" b="1" kern="1200" cap="none" spc="0" normalizeH="0" baseline="0" noProof="0" dirty="0">
              <a:solidFill>
                <a:schemeClr val="tx1"/>
              </a:solidFill>
              <a:latin typeface="+mn-ea"/>
              <a:ea typeface="+mn-ea"/>
              <a:cs typeface="+mn-cs"/>
            </a:endParaRPr>
          </a:p>
        </p:txBody>
      </p:sp>
      <p:sp>
        <p:nvSpPr>
          <p:cNvPr id="19" name="下箭头 18"/>
          <p:cNvSpPr/>
          <p:nvPr/>
        </p:nvSpPr>
        <p:spPr>
          <a:xfrm>
            <a:off x="1725930" y="2510155"/>
            <a:ext cx="179070" cy="19913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mn-ea"/>
              <a:cs typeface="+mn-cs"/>
            </a:endParaRPr>
          </a:p>
        </p:txBody>
      </p:sp>
      <p:sp>
        <p:nvSpPr>
          <p:cNvPr id="21" name="右箭头 20"/>
          <p:cNvSpPr/>
          <p:nvPr/>
        </p:nvSpPr>
        <p:spPr>
          <a:xfrm>
            <a:off x="2423796" y="1854836"/>
            <a:ext cx="762000" cy="190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mn-ea"/>
              <a:cs typeface="+mn-cs"/>
            </a:endParaRPr>
          </a:p>
        </p:txBody>
      </p:sp>
      <p:sp>
        <p:nvSpPr>
          <p:cNvPr id="6" name="文本框 2"/>
          <p:cNvSpPr txBox="1">
            <a:spLocks noChangeArrowheads="1"/>
          </p:cNvSpPr>
          <p:nvPr/>
        </p:nvSpPr>
        <p:spPr bwMode="auto">
          <a:xfrm>
            <a:off x="3286761" y="764541"/>
            <a:ext cx="3524251" cy="583565"/>
          </a:xfrm>
          <a:prstGeom prst="rect">
            <a:avLst/>
          </a:prstGeom>
          <a:solidFill>
            <a:srgbClr val="FFFFFF"/>
          </a:solidFill>
          <a:ln w="9525">
            <a:solidFill>
              <a:srgbClr val="000000"/>
            </a:solidFill>
            <a:miter lim="800000"/>
          </a:ln>
        </p:spPr>
        <p:txBody>
          <a:bodyPr>
            <a:spAutoFit/>
          </a:bodyPr>
          <a:p>
            <a:pPr marR="0" defTabSz="914400">
              <a:buClrTx/>
              <a:buSzTx/>
              <a:buFontTx/>
              <a:buNone/>
              <a:defRPr/>
            </a:pPr>
            <a:r>
              <a:rPr kumimoji="0" lang="zh-CN" altLang="en-US" sz="3200" b="1" kern="1200" cap="none" spc="0" normalizeH="0" baseline="0" noProof="0" dirty="0">
                <a:solidFill>
                  <a:schemeClr val="tx1"/>
                </a:solidFill>
                <a:latin typeface="+mn-ea"/>
                <a:ea typeface="+mn-ea"/>
                <a:cs typeface="+mn-cs"/>
              </a:rPr>
              <a:t>医院的性质与功能</a:t>
            </a:r>
            <a:endParaRPr kumimoji="0" lang="zh-CN" sz="3200" b="1" kern="1200" cap="none" spc="0" normalizeH="0" baseline="0" noProof="0" dirty="0">
              <a:solidFill>
                <a:schemeClr val="tx1"/>
              </a:solidFill>
              <a:latin typeface="+mn-ea"/>
              <a:ea typeface="+mn-ea"/>
              <a:cs typeface="+mn-cs"/>
            </a:endParaRPr>
          </a:p>
        </p:txBody>
      </p:sp>
      <p:sp>
        <p:nvSpPr>
          <p:cNvPr id="7" name="文本框 2"/>
          <p:cNvSpPr txBox="1">
            <a:spLocks noChangeArrowheads="1"/>
          </p:cNvSpPr>
          <p:nvPr/>
        </p:nvSpPr>
        <p:spPr bwMode="auto">
          <a:xfrm>
            <a:off x="3359786" y="1696720"/>
            <a:ext cx="3524251" cy="583565"/>
          </a:xfrm>
          <a:prstGeom prst="rect">
            <a:avLst/>
          </a:prstGeom>
          <a:solidFill>
            <a:srgbClr val="FFFFFF"/>
          </a:solidFill>
          <a:ln w="9525">
            <a:solidFill>
              <a:srgbClr val="000000"/>
            </a:solidFill>
            <a:miter lim="800000"/>
          </a:ln>
        </p:spPr>
        <p:txBody>
          <a:bodyPr>
            <a:spAutoFit/>
          </a:bodyPr>
          <a:p>
            <a:pPr marR="0" defTabSz="914400">
              <a:buClrTx/>
              <a:buSzTx/>
              <a:buFontTx/>
              <a:buNone/>
              <a:defRPr/>
            </a:pPr>
            <a:r>
              <a:rPr kumimoji="0" lang="zh-CN" altLang="en-US" sz="3200" b="1" kern="1200" cap="none" spc="0" normalizeH="0" baseline="0" noProof="0" dirty="0">
                <a:solidFill>
                  <a:schemeClr val="tx1"/>
                </a:solidFill>
                <a:latin typeface="+mn-ea"/>
                <a:ea typeface="+mn-ea"/>
                <a:cs typeface="+mn-cs"/>
              </a:rPr>
              <a:t>医院的类型与分级</a:t>
            </a:r>
            <a:endParaRPr kumimoji="0" lang="zh-CN" sz="3200" b="1" kern="1200" cap="none" spc="0" normalizeH="0" baseline="0" noProof="0" dirty="0">
              <a:solidFill>
                <a:schemeClr val="tx1"/>
              </a:solidFill>
              <a:latin typeface="+mn-ea"/>
              <a:ea typeface="+mn-ea"/>
              <a:cs typeface="+mn-cs"/>
            </a:endParaRPr>
          </a:p>
        </p:txBody>
      </p:sp>
      <p:sp>
        <p:nvSpPr>
          <p:cNvPr id="22" name="下箭头 21"/>
          <p:cNvSpPr/>
          <p:nvPr/>
        </p:nvSpPr>
        <p:spPr>
          <a:xfrm>
            <a:off x="4750435" y="1367155"/>
            <a:ext cx="168275" cy="3251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mn-ea"/>
              <a:cs typeface="+mn-cs"/>
            </a:endParaRPr>
          </a:p>
        </p:txBody>
      </p:sp>
      <p:sp>
        <p:nvSpPr>
          <p:cNvPr id="3" name="文本框 2"/>
          <p:cNvSpPr txBox="1">
            <a:spLocks noChangeArrowheads="1"/>
          </p:cNvSpPr>
          <p:nvPr/>
        </p:nvSpPr>
        <p:spPr bwMode="auto">
          <a:xfrm>
            <a:off x="3286761" y="2924811"/>
            <a:ext cx="4095751" cy="583565"/>
          </a:xfrm>
          <a:prstGeom prst="rect">
            <a:avLst/>
          </a:prstGeom>
          <a:solidFill>
            <a:srgbClr val="FFFFFF"/>
          </a:solidFill>
          <a:ln w="9525">
            <a:solidFill>
              <a:srgbClr val="000000"/>
            </a:solidFill>
            <a:miter lim="800000"/>
          </a:ln>
        </p:spPr>
        <p:txBody>
          <a:bodyPr>
            <a:spAutoFit/>
          </a:bodyPr>
          <a:p>
            <a:pPr marR="0" defTabSz="914400">
              <a:buClrTx/>
              <a:buSzTx/>
              <a:buFontTx/>
              <a:buNone/>
              <a:defRPr/>
            </a:pPr>
            <a:r>
              <a:rPr kumimoji="0" lang="zh-CN" altLang="en-US" sz="3200" b="1" kern="1200" cap="none" spc="0" normalizeH="0" baseline="0" noProof="0" dirty="0">
                <a:solidFill>
                  <a:schemeClr val="tx1"/>
                </a:solidFill>
                <a:latin typeface="+mn-ea"/>
                <a:ea typeface="+mn-ea"/>
                <a:cs typeface="+mn-cs"/>
              </a:rPr>
              <a:t>医院设置、护理工作</a:t>
            </a:r>
            <a:endParaRPr kumimoji="0" lang="zh-CN" sz="3200" b="1" kern="1200" cap="none" spc="0" normalizeH="0" baseline="0" noProof="0" dirty="0">
              <a:solidFill>
                <a:schemeClr val="tx1"/>
              </a:solidFill>
              <a:latin typeface="+mn-ea"/>
              <a:ea typeface="+mn-ea"/>
              <a:cs typeface="+mn-cs"/>
            </a:endParaRPr>
          </a:p>
        </p:txBody>
      </p:sp>
      <p:sp>
        <p:nvSpPr>
          <p:cNvPr id="14" name="文本框 2"/>
          <p:cNvSpPr txBox="1">
            <a:spLocks noChangeArrowheads="1"/>
          </p:cNvSpPr>
          <p:nvPr/>
        </p:nvSpPr>
        <p:spPr bwMode="auto">
          <a:xfrm>
            <a:off x="3286761" y="4437381"/>
            <a:ext cx="1126067" cy="583565"/>
          </a:xfrm>
          <a:prstGeom prst="rect">
            <a:avLst/>
          </a:prstGeom>
          <a:solidFill>
            <a:srgbClr val="FFFFFF"/>
          </a:solidFill>
          <a:ln w="9525">
            <a:solidFill>
              <a:srgbClr val="000000"/>
            </a:solidFill>
            <a:miter lim="800000"/>
          </a:ln>
        </p:spPr>
        <p:txBody>
          <a:bodyPr>
            <a:spAutoFit/>
          </a:bodyPr>
          <a:p>
            <a:pPr marR="0" defTabSz="914400">
              <a:buClrTx/>
              <a:buSzTx/>
              <a:buFontTx/>
              <a:buNone/>
              <a:defRPr/>
            </a:pPr>
            <a:r>
              <a:rPr kumimoji="0" lang="zh-CN" altLang="en-US" sz="3200" b="1" kern="1200" cap="none" spc="0" normalizeH="0" baseline="0" noProof="0" dirty="0">
                <a:solidFill>
                  <a:schemeClr val="tx1"/>
                </a:solidFill>
                <a:latin typeface="+mn-ea"/>
                <a:ea typeface="+mn-ea"/>
                <a:cs typeface="+mn-cs"/>
              </a:rPr>
              <a:t>要求</a:t>
            </a:r>
            <a:endParaRPr kumimoji="0" lang="zh-CN" sz="3200" b="1" kern="1200" cap="none" spc="0" normalizeH="0" baseline="0" noProof="0" dirty="0">
              <a:solidFill>
                <a:schemeClr val="tx1"/>
              </a:solidFill>
              <a:latin typeface="+mn-ea"/>
              <a:ea typeface="+mn-ea"/>
              <a:cs typeface="+mn-cs"/>
            </a:endParaRPr>
          </a:p>
        </p:txBody>
      </p:sp>
      <p:sp>
        <p:nvSpPr>
          <p:cNvPr id="15" name="文本框 2"/>
          <p:cNvSpPr txBox="1">
            <a:spLocks noChangeArrowheads="1"/>
          </p:cNvSpPr>
          <p:nvPr/>
        </p:nvSpPr>
        <p:spPr bwMode="auto">
          <a:xfrm>
            <a:off x="2855596" y="5589270"/>
            <a:ext cx="2571751" cy="583565"/>
          </a:xfrm>
          <a:prstGeom prst="rect">
            <a:avLst/>
          </a:prstGeom>
          <a:solidFill>
            <a:srgbClr val="FFFFFF"/>
          </a:solidFill>
          <a:ln w="9525">
            <a:solidFill>
              <a:srgbClr val="000000"/>
            </a:solidFill>
            <a:miter lim="800000"/>
          </a:ln>
        </p:spPr>
        <p:txBody>
          <a:bodyPr>
            <a:spAutoFit/>
          </a:bodyPr>
          <a:p>
            <a:pPr marR="0" defTabSz="914400">
              <a:buClrTx/>
              <a:buSzTx/>
              <a:buFontTx/>
              <a:buNone/>
              <a:defRPr/>
            </a:pPr>
            <a:r>
              <a:rPr kumimoji="0" lang="zh-CN" altLang="en-US" sz="3200" b="1" kern="1200" cap="none" spc="0" normalizeH="0" baseline="0" noProof="0" dirty="0">
                <a:solidFill>
                  <a:schemeClr val="tx1"/>
                </a:solidFill>
                <a:latin typeface="+mn-ea"/>
                <a:ea typeface="+mn-ea"/>
                <a:cs typeface="+mn-cs"/>
              </a:rPr>
              <a:t>调控与管理</a:t>
            </a:r>
            <a:endParaRPr kumimoji="0" lang="zh-CN" sz="3200" b="1" kern="1200" cap="none" spc="0" normalizeH="0" baseline="0" noProof="0" dirty="0">
              <a:solidFill>
                <a:schemeClr val="tx1"/>
              </a:solidFill>
              <a:latin typeface="+mn-ea"/>
              <a:ea typeface="+mn-ea"/>
              <a:cs typeface="+mn-cs"/>
            </a:endParaRPr>
          </a:p>
        </p:txBody>
      </p:sp>
      <p:sp>
        <p:nvSpPr>
          <p:cNvPr id="4" name="下箭头 3"/>
          <p:cNvSpPr/>
          <p:nvPr/>
        </p:nvSpPr>
        <p:spPr>
          <a:xfrm>
            <a:off x="4728210" y="2420620"/>
            <a:ext cx="180975" cy="45783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mn-ea"/>
              <a:cs typeface="+mn-cs"/>
            </a:endParaRPr>
          </a:p>
        </p:txBody>
      </p:sp>
      <p:sp>
        <p:nvSpPr>
          <p:cNvPr id="27" name="右箭头 26"/>
          <p:cNvSpPr/>
          <p:nvPr/>
        </p:nvSpPr>
        <p:spPr>
          <a:xfrm>
            <a:off x="2453006" y="4634230"/>
            <a:ext cx="762000" cy="190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mn-ea"/>
              <a:cs typeface="+mn-cs"/>
            </a:endParaRPr>
          </a:p>
        </p:txBody>
      </p:sp>
      <p:sp>
        <p:nvSpPr>
          <p:cNvPr id="28" name="下箭头 27"/>
          <p:cNvSpPr/>
          <p:nvPr/>
        </p:nvSpPr>
        <p:spPr>
          <a:xfrm>
            <a:off x="3816985" y="5085715"/>
            <a:ext cx="203835" cy="46291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mn-ea"/>
              <a:cs typeface="+mn-cs"/>
            </a:endParaRPr>
          </a:p>
        </p:txBody>
      </p:sp>
      <p:sp>
        <p:nvSpPr>
          <p:cNvPr id="13" name="文本框 2"/>
          <p:cNvSpPr txBox="1">
            <a:spLocks noChangeArrowheads="1"/>
          </p:cNvSpPr>
          <p:nvPr/>
        </p:nvSpPr>
        <p:spPr bwMode="auto">
          <a:xfrm>
            <a:off x="8112125" y="1548766"/>
            <a:ext cx="2000251" cy="583565"/>
          </a:xfrm>
          <a:prstGeom prst="rect">
            <a:avLst/>
          </a:prstGeom>
          <a:solidFill>
            <a:srgbClr val="FFFFFF"/>
          </a:solidFill>
          <a:ln w="9525">
            <a:solidFill>
              <a:srgbClr val="000000"/>
            </a:solidFill>
            <a:miter lim="800000"/>
          </a:ln>
        </p:spPr>
        <p:txBody>
          <a:bodyPr>
            <a:spAutoFit/>
          </a:bodyPr>
          <a:p>
            <a:pPr marR="0" defTabSz="914400">
              <a:buClrTx/>
              <a:buSzTx/>
              <a:buFontTx/>
              <a:buNone/>
              <a:defRPr/>
            </a:pPr>
            <a:r>
              <a:rPr kumimoji="0" lang="zh-CN" altLang="en-US" sz="3200" b="1" kern="1200" cap="none" spc="0" normalizeH="0" baseline="0" noProof="0" dirty="0">
                <a:solidFill>
                  <a:schemeClr val="tx1"/>
                </a:solidFill>
                <a:latin typeface="+mn-ea"/>
                <a:ea typeface="+mn-ea"/>
                <a:cs typeface="+mn-cs"/>
              </a:rPr>
              <a:t>三级十等</a:t>
            </a:r>
            <a:endParaRPr kumimoji="0" lang="zh-CN" sz="3200" b="1" kern="1200" cap="none" spc="0" normalizeH="0" baseline="0" noProof="0" dirty="0">
              <a:solidFill>
                <a:schemeClr val="tx1"/>
              </a:solidFill>
              <a:latin typeface="+mn-ea"/>
              <a:ea typeface="+mn-ea"/>
              <a:cs typeface="+mn-cs"/>
            </a:endParaRPr>
          </a:p>
        </p:txBody>
      </p:sp>
      <p:sp>
        <p:nvSpPr>
          <p:cNvPr id="24" name="右箭头 23"/>
          <p:cNvSpPr/>
          <p:nvPr/>
        </p:nvSpPr>
        <p:spPr>
          <a:xfrm>
            <a:off x="7031990" y="1854835"/>
            <a:ext cx="916305" cy="2374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lt1"/>
              </a:solidFill>
              <a:effectLst/>
              <a:uLnTx/>
              <a:uFillTx/>
              <a:latin typeface="+mn-lt"/>
              <a:ea typeface="+mn-ea"/>
              <a:cs typeface="+mn-cs"/>
            </a:endParaRPr>
          </a:p>
        </p:txBody>
      </p:sp>
      <p:sp>
        <p:nvSpPr>
          <p:cNvPr id="25" name="左大括号 24"/>
          <p:cNvSpPr/>
          <p:nvPr/>
        </p:nvSpPr>
        <p:spPr>
          <a:xfrm>
            <a:off x="7752080" y="2533650"/>
            <a:ext cx="426720" cy="1291590"/>
          </a:xfrm>
          <a:prstGeom prst="leftBrace">
            <a:avLst/>
          </a:prstGeom>
          <a:ln w="76200"/>
        </p:spPr>
        <p:style>
          <a:lnRef idx="1">
            <a:schemeClr val="accent1"/>
          </a:lnRef>
          <a:fillRef idx="0">
            <a:schemeClr val="accent1"/>
          </a:fillRef>
          <a:effectRef idx="0">
            <a:schemeClr val="accent1"/>
          </a:effectRef>
          <a:fontRef idx="minor">
            <a:schemeClr val="tx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tx1"/>
              </a:solidFill>
              <a:effectLst/>
              <a:uLnTx/>
              <a:uFillTx/>
              <a:latin typeface="+mn-lt"/>
              <a:ea typeface="+mn-ea"/>
              <a:cs typeface="+mn-cs"/>
            </a:endParaRPr>
          </a:p>
        </p:txBody>
      </p:sp>
      <p:sp>
        <p:nvSpPr>
          <p:cNvPr id="10" name="文本框 2"/>
          <p:cNvSpPr txBox="1">
            <a:spLocks noChangeArrowheads="1"/>
          </p:cNvSpPr>
          <p:nvPr/>
        </p:nvSpPr>
        <p:spPr bwMode="auto">
          <a:xfrm>
            <a:off x="8335010" y="2286000"/>
            <a:ext cx="1126067" cy="583565"/>
          </a:xfrm>
          <a:prstGeom prst="rect">
            <a:avLst/>
          </a:prstGeom>
          <a:solidFill>
            <a:srgbClr val="FFFFFF"/>
          </a:solidFill>
          <a:ln w="9525">
            <a:solidFill>
              <a:srgbClr val="000000"/>
            </a:solidFill>
            <a:miter lim="800000"/>
          </a:ln>
        </p:spPr>
        <p:txBody>
          <a:bodyPr>
            <a:spAutoFit/>
          </a:bodyPr>
          <a:p>
            <a:pPr marR="0" defTabSz="914400">
              <a:buClrTx/>
              <a:buSzTx/>
              <a:buFontTx/>
              <a:buNone/>
              <a:defRPr/>
            </a:pPr>
            <a:r>
              <a:rPr kumimoji="0" lang="zh-CN" altLang="en-US" sz="3200" b="1" kern="1200" cap="none" spc="0" normalizeH="0" baseline="0" noProof="0" dirty="0">
                <a:solidFill>
                  <a:schemeClr val="tx1"/>
                </a:solidFill>
                <a:latin typeface="+mn-ea"/>
                <a:ea typeface="+mn-ea"/>
                <a:cs typeface="+mn-cs"/>
              </a:rPr>
              <a:t>门诊</a:t>
            </a:r>
            <a:endParaRPr kumimoji="0" lang="zh-CN" sz="3200" b="1" kern="1200" cap="none" spc="0" normalizeH="0" baseline="0" noProof="0" dirty="0">
              <a:solidFill>
                <a:schemeClr val="tx1"/>
              </a:solidFill>
              <a:latin typeface="+mn-ea"/>
              <a:ea typeface="+mn-ea"/>
              <a:cs typeface="+mn-cs"/>
            </a:endParaRPr>
          </a:p>
        </p:txBody>
      </p:sp>
      <p:sp>
        <p:nvSpPr>
          <p:cNvPr id="11" name="文本框 2"/>
          <p:cNvSpPr txBox="1">
            <a:spLocks noChangeArrowheads="1"/>
          </p:cNvSpPr>
          <p:nvPr/>
        </p:nvSpPr>
        <p:spPr bwMode="auto">
          <a:xfrm>
            <a:off x="8335010" y="3023235"/>
            <a:ext cx="1126067" cy="583565"/>
          </a:xfrm>
          <a:prstGeom prst="rect">
            <a:avLst/>
          </a:prstGeom>
          <a:solidFill>
            <a:srgbClr val="FFFFFF"/>
          </a:solidFill>
          <a:ln w="9525">
            <a:solidFill>
              <a:srgbClr val="000000"/>
            </a:solidFill>
            <a:miter lim="800000"/>
          </a:ln>
        </p:spPr>
        <p:txBody>
          <a:bodyPr>
            <a:spAutoFit/>
          </a:bodyPr>
          <a:p>
            <a:pPr marR="0" defTabSz="914400">
              <a:buClrTx/>
              <a:buSzTx/>
              <a:buFontTx/>
              <a:buNone/>
              <a:defRPr/>
            </a:pPr>
            <a:r>
              <a:rPr kumimoji="0" lang="zh-CN" altLang="en-US" sz="3200" b="1" kern="1200" cap="none" spc="0" normalizeH="0" baseline="0" noProof="0" dirty="0">
                <a:solidFill>
                  <a:schemeClr val="tx1"/>
                </a:solidFill>
                <a:latin typeface="+mn-ea"/>
                <a:ea typeface="+mn-ea"/>
                <a:cs typeface="+mn-cs"/>
              </a:rPr>
              <a:t>急诊</a:t>
            </a:r>
            <a:endParaRPr kumimoji="0" lang="zh-CN" sz="3200" b="1" kern="1200" cap="none" spc="0" normalizeH="0" baseline="0" noProof="0" dirty="0">
              <a:solidFill>
                <a:schemeClr val="tx1"/>
              </a:solidFill>
              <a:latin typeface="+mn-ea"/>
              <a:ea typeface="+mn-ea"/>
              <a:cs typeface="+mn-cs"/>
            </a:endParaRPr>
          </a:p>
        </p:txBody>
      </p:sp>
      <p:sp>
        <p:nvSpPr>
          <p:cNvPr id="12" name="文本框 2"/>
          <p:cNvSpPr txBox="1">
            <a:spLocks noChangeArrowheads="1"/>
          </p:cNvSpPr>
          <p:nvPr/>
        </p:nvSpPr>
        <p:spPr bwMode="auto">
          <a:xfrm>
            <a:off x="8335010" y="3760470"/>
            <a:ext cx="1126067" cy="583565"/>
          </a:xfrm>
          <a:prstGeom prst="rect">
            <a:avLst/>
          </a:prstGeom>
          <a:solidFill>
            <a:srgbClr val="FFFFFF"/>
          </a:solidFill>
          <a:ln w="9525">
            <a:solidFill>
              <a:srgbClr val="000000"/>
            </a:solidFill>
            <a:miter lim="800000"/>
          </a:ln>
        </p:spPr>
        <p:txBody>
          <a:bodyPr>
            <a:spAutoFit/>
          </a:bodyPr>
          <a:p>
            <a:pPr marR="0" defTabSz="914400">
              <a:buClrTx/>
              <a:buSzTx/>
              <a:buFontTx/>
              <a:buNone/>
              <a:defRPr/>
            </a:pPr>
            <a:r>
              <a:rPr kumimoji="0" lang="zh-CN" altLang="en-US" sz="3200" b="1" kern="1200" cap="none" spc="0" normalizeH="0" baseline="0" noProof="0" dirty="0">
                <a:solidFill>
                  <a:schemeClr val="tx1"/>
                </a:solidFill>
                <a:latin typeface="+mn-ea"/>
                <a:ea typeface="+mn-ea"/>
                <a:cs typeface="+mn-cs"/>
              </a:rPr>
              <a:t>病区</a:t>
            </a:r>
            <a:endParaRPr kumimoji="0" lang="zh-CN" sz="3200" b="1" kern="1200" cap="none" spc="0" normalizeH="0" baseline="0" noProof="0" dirty="0">
              <a:solidFill>
                <a:schemeClr val="tx1"/>
              </a:solidFill>
              <a:latin typeface="+mn-ea"/>
              <a:ea typeface="+mn-ea"/>
              <a:cs typeface="+mn-cs"/>
            </a:endParaRPr>
          </a:p>
        </p:txBody>
      </p:sp>
      <p:sp>
        <p:nvSpPr>
          <p:cNvPr id="26" name="左大括号 25"/>
          <p:cNvSpPr/>
          <p:nvPr/>
        </p:nvSpPr>
        <p:spPr>
          <a:xfrm>
            <a:off x="5794375" y="5092700"/>
            <a:ext cx="666750" cy="1365885"/>
          </a:xfrm>
          <a:prstGeom prst="leftBrace">
            <a:avLst/>
          </a:prstGeom>
          <a:ln w="76200"/>
        </p:spPr>
        <p:style>
          <a:lnRef idx="1">
            <a:schemeClr val="accent1"/>
          </a:lnRef>
          <a:fillRef idx="0">
            <a:schemeClr val="accent1"/>
          </a:fillRef>
          <a:effectRef idx="0">
            <a:schemeClr val="accent1"/>
          </a:effectRef>
          <a:fontRef idx="minor">
            <a:schemeClr val="tx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65" b="0" i="0" u="none" strike="noStrike" kern="1200" cap="none" spc="0" normalizeH="0" baseline="0" noProof="0">
              <a:ln>
                <a:noFill/>
              </a:ln>
              <a:solidFill>
                <a:schemeClr val="tx1"/>
              </a:solidFill>
              <a:effectLst/>
              <a:uLnTx/>
              <a:uFillTx/>
              <a:latin typeface="+mn-lt"/>
              <a:ea typeface="+mn-ea"/>
              <a:cs typeface="+mn-cs"/>
            </a:endParaRPr>
          </a:p>
        </p:txBody>
      </p:sp>
      <p:sp>
        <p:nvSpPr>
          <p:cNvPr id="16" name="文本框 2"/>
          <p:cNvSpPr txBox="1">
            <a:spLocks noChangeArrowheads="1"/>
          </p:cNvSpPr>
          <p:nvPr/>
        </p:nvSpPr>
        <p:spPr bwMode="auto">
          <a:xfrm>
            <a:off x="6600190" y="4582161"/>
            <a:ext cx="1905000" cy="583565"/>
          </a:xfrm>
          <a:prstGeom prst="rect">
            <a:avLst/>
          </a:prstGeom>
          <a:solidFill>
            <a:srgbClr val="FFFFFF"/>
          </a:solidFill>
          <a:ln w="9525">
            <a:solidFill>
              <a:srgbClr val="000000"/>
            </a:solidFill>
            <a:miter lim="800000"/>
          </a:ln>
        </p:spPr>
        <p:txBody>
          <a:bodyPr>
            <a:spAutoFit/>
          </a:bodyPr>
          <a:p>
            <a:pPr marR="0" defTabSz="914400">
              <a:buClrTx/>
              <a:buSzTx/>
              <a:buFontTx/>
              <a:buNone/>
              <a:defRPr/>
            </a:pPr>
            <a:r>
              <a:rPr kumimoji="0" lang="zh-CN" altLang="en-US" sz="3200" b="1" kern="1200" cap="none" spc="0" normalizeH="0" baseline="0" noProof="0" dirty="0">
                <a:solidFill>
                  <a:schemeClr val="tx1"/>
                </a:solidFill>
                <a:latin typeface="+mn-ea"/>
                <a:ea typeface="+mn-ea"/>
                <a:cs typeface="+mn-cs"/>
              </a:rPr>
              <a:t>物理环境</a:t>
            </a:r>
            <a:endParaRPr kumimoji="0" lang="zh-CN" sz="3200" b="1" kern="1200" cap="none" spc="0" normalizeH="0" baseline="0" noProof="0" dirty="0">
              <a:solidFill>
                <a:schemeClr val="tx1"/>
              </a:solidFill>
              <a:latin typeface="+mn-ea"/>
              <a:ea typeface="+mn-ea"/>
              <a:cs typeface="+mn-cs"/>
            </a:endParaRPr>
          </a:p>
        </p:txBody>
      </p:sp>
      <p:sp>
        <p:nvSpPr>
          <p:cNvPr id="17" name="文本框 2"/>
          <p:cNvSpPr txBox="1">
            <a:spLocks noChangeArrowheads="1"/>
          </p:cNvSpPr>
          <p:nvPr/>
        </p:nvSpPr>
        <p:spPr bwMode="auto">
          <a:xfrm>
            <a:off x="6600190" y="5374641"/>
            <a:ext cx="1905000" cy="583565"/>
          </a:xfrm>
          <a:prstGeom prst="rect">
            <a:avLst/>
          </a:prstGeom>
          <a:solidFill>
            <a:srgbClr val="FFFFFF"/>
          </a:solidFill>
          <a:ln w="9525">
            <a:solidFill>
              <a:srgbClr val="000000"/>
            </a:solidFill>
            <a:miter lim="800000"/>
          </a:ln>
        </p:spPr>
        <p:txBody>
          <a:bodyPr>
            <a:spAutoFit/>
          </a:bodyPr>
          <a:p>
            <a:pPr marR="0" defTabSz="914400">
              <a:buClrTx/>
              <a:buSzTx/>
              <a:buFontTx/>
              <a:buNone/>
              <a:defRPr/>
            </a:pPr>
            <a:r>
              <a:rPr kumimoji="0" lang="zh-CN" altLang="en-US" sz="3200" b="1" kern="1200" cap="none" spc="0" normalizeH="0" baseline="0" noProof="0" dirty="0">
                <a:solidFill>
                  <a:schemeClr val="tx1"/>
                </a:solidFill>
                <a:latin typeface="+mn-ea"/>
                <a:ea typeface="+mn-ea"/>
                <a:cs typeface="+mn-cs"/>
              </a:rPr>
              <a:t>社会环境</a:t>
            </a:r>
            <a:endParaRPr kumimoji="0" lang="zh-CN" sz="3200" b="1" kern="1200" cap="none" spc="0" normalizeH="0" baseline="0" noProof="0" dirty="0">
              <a:solidFill>
                <a:schemeClr val="tx1"/>
              </a:solidFill>
              <a:latin typeface="+mn-ea"/>
              <a:ea typeface="+mn-ea"/>
              <a:cs typeface="+mn-cs"/>
            </a:endParaRPr>
          </a:p>
        </p:txBody>
      </p:sp>
      <p:sp>
        <p:nvSpPr>
          <p:cNvPr id="18" name="文本框 2"/>
          <p:cNvSpPr txBox="1">
            <a:spLocks noChangeArrowheads="1"/>
          </p:cNvSpPr>
          <p:nvPr/>
        </p:nvSpPr>
        <p:spPr bwMode="auto">
          <a:xfrm>
            <a:off x="6600190" y="6029326"/>
            <a:ext cx="1905000" cy="583565"/>
          </a:xfrm>
          <a:prstGeom prst="rect">
            <a:avLst/>
          </a:prstGeom>
          <a:solidFill>
            <a:srgbClr val="FFFFFF"/>
          </a:solidFill>
          <a:ln w="9525">
            <a:solidFill>
              <a:srgbClr val="000000"/>
            </a:solidFill>
            <a:miter lim="800000"/>
          </a:ln>
        </p:spPr>
        <p:txBody>
          <a:bodyPr>
            <a:spAutoFit/>
          </a:bodyPr>
          <a:p>
            <a:pPr marR="0" defTabSz="914400">
              <a:buClrTx/>
              <a:buSzTx/>
              <a:buFontTx/>
              <a:buNone/>
              <a:defRPr/>
            </a:pPr>
            <a:r>
              <a:rPr kumimoji="0" lang="zh-CN" altLang="en-US" sz="3200" b="1" kern="1200" cap="none" spc="0" normalizeH="0" baseline="0" noProof="0" dirty="0">
                <a:solidFill>
                  <a:schemeClr val="tx1"/>
                </a:solidFill>
                <a:latin typeface="+mn-ea"/>
                <a:ea typeface="+mn-ea"/>
                <a:cs typeface="+mn-cs"/>
              </a:rPr>
              <a:t>生物环境</a:t>
            </a:r>
            <a:endParaRPr kumimoji="0" lang="zh-CN" sz="3200" b="1" kern="1200" cap="none" spc="0" normalizeH="0" baseline="0" noProof="0" dirty="0">
              <a:solidFill>
                <a:schemeClr val="tx1"/>
              </a:solidFill>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p:cTn id="7" dur="1000" fill="hold"/>
                                        <p:tgtEl>
                                          <p:spTgt spid="12292"/>
                                        </p:tgtEl>
                                        <p:attrNameLst>
                                          <p:attrName>ppt_w</p:attrName>
                                        </p:attrNameLst>
                                      </p:cBhvr>
                                      <p:tavLst>
                                        <p:tav tm="0">
                                          <p:val>
                                            <p:strVal val="#ppt_w*0.70"/>
                                          </p:val>
                                        </p:tav>
                                        <p:tav tm="100000">
                                          <p:val>
                                            <p:strVal val="#ppt_w"/>
                                          </p:val>
                                        </p:tav>
                                      </p:tavLst>
                                    </p:anim>
                                    <p:anim calcmode="lin" valueType="num">
                                      <p:cBhvr>
                                        <p:cTn id="8" dur="1000" fill="hold"/>
                                        <p:tgtEl>
                                          <p:spTgt spid="12292"/>
                                        </p:tgtEl>
                                        <p:attrNameLst>
                                          <p:attrName>ppt_h</p:attrName>
                                        </p:attrNameLst>
                                      </p:cBhvr>
                                      <p:tavLst>
                                        <p:tav tm="0">
                                          <p:val>
                                            <p:strVal val="#ppt_h"/>
                                          </p:val>
                                        </p:tav>
                                        <p:tav tm="100000">
                                          <p:val>
                                            <p:strVal val="#ppt_h"/>
                                          </p:val>
                                        </p:tav>
                                      </p:tavLst>
                                    </p:anim>
                                    <p:animEffect transition="in" filter="fade">
                                      <p:cBhvr>
                                        <p:cTn id="9" dur="1000"/>
                                        <p:tgtEl>
                                          <p:spTgt spid="12292"/>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strVal val="#ppt_w*0.70"/>
                                          </p:val>
                                        </p:tav>
                                        <p:tav tm="100000">
                                          <p:val>
                                            <p:strVal val="#ppt_w"/>
                                          </p:val>
                                        </p:tav>
                                      </p:tavLst>
                                    </p:anim>
                                    <p:anim calcmode="lin" valueType="num">
                                      <p:cBhvr>
                                        <p:cTn id="14" dur="1000" fill="hold"/>
                                        <p:tgtEl>
                                          <p:spTgt spid="5"/>
                                        </p:tgtEl>
                                        <p:attrNameLst>
                                          <p:attrName>ppt_h</p:attrName>
                                        </p:attrNameLst>
                                      </p:cBhvr>
                                      <p:tavLst>
                                        <p:tav tm="0">
                                          <p:val>
                                            <p:strVal val="#ppt_h"/>
                                          </p:val>
                                        </p:tav>
                                        <p:tav tm="100000">
                                          <p:val>
                                            <p:strVal val="#ppt_h"/>
                                          </p:val>
                                        </p:tav>
                                      </p:tavLst>
                                    </p:anim>
                                    <p:animEffect transition="in" filter="fade">
                                      <p:cBhvr>
                                        <p:cTn id="15" dur="1000"/>
                                        <p:tgtEl>
                                          <p:spTgt spid="5"/>
                                        </p:tgtEl>
                                      </p:cBhvr>
                                    </p:animEffect>
                                  </p:childTnLst>
                                </p:cTn>
                              </p:par>
                            </p:childTnLst>
                          </p:cTn>
                        </p:par>
                        <p:par>
                          <p:cTn id="16" fill="hold">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strVal val="#ppt_w*0.70"/>
                                          </p:val>
                                        </p:tav>
                                        <p:tav tm="100000">
                                          <p:val>
                                            <p:strVal val="#ppt_w"/>
                                          </p:val>
                                        </p:tav>
                                      </p:tavLst>
                                    </p:anim>
                                    <p:anim calcmode="lin" valueType="num">
                                      <p:cBhvr>
                                        <p:cTn id="20" dur="1000" fill="hold"/>
                                        <p:tgtEl>
                                          <p:spTgt spid="19"/>
                                        </p:tgtEl>
                                        <p:attrNameLst>
                                          <p:attrName>ppt_h</p:attrName>
                                        </p:attrNameLst>
                                      </p:cBhvr>
                                      <p:tavLst>
                                        <p:tav tm="0">
                                          <p:val>
                                            <p:strVal val="#ppt_h"/>
                                          </p:val>
                                        </p:tav>
                                        <p:tav tm="100000">
                                          <p:val>
                                            <p:strVal val="#ppt_h"/>
                                          </p:val>
                                        </p:tav>
                                      </p:tavLst>
                                    </p:anim>
                                    <p:animEffect transition="in" filter="fade">
                                      <p:cBhvr>
                                        <p:cTn id="21" dur="1000"/>
                                        <p:tgtEl>
                                          <p:spTgt spid="19"/>
                                        </p:tgtEl>
                                      </p:cBhvr>
                                    </p:animEffect>
                                  </p:childTnLst>
                                </p:cTn>
                              </p:par>
                            </p:childTnLst>
                          </p:cTn>
                        </p:par>
                        <p:par>
                          <p:cTn id="22" fill="hold">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1000" fill="hold"/>
                                        <p:tgtEl>
                                          <p:spTgt spid="21"/>
                                        </p:tgtEl>
                                        <p:attrNameLst>
                                          <p:attrName>ppt_w</p:attrName>
                                        </p:attrNameLst>
                                      </p:cBhvr>
                                      <p:tavLst>
                                        <p:tav tm="0">
                                          <p:val>
                                            <p:strVal val="#ppt_w*0.70"/>
                                          </p:val>
                                        </p:tav>
                                        <p:tav tm="100000">
                                          <p:val>
                                            <p:strVal val="#ppt_w"/>
                                          </p:val>
                                        </p:tav>
                                      </p:tavLst>
                                    </p:anim>
                                    <p:anim calcmode="lin" valueType="num">
                                      <p:cBhvr>
                                        <p:cTn id="26" dur="1000" fill="hold"/>
                                        <p:tgtEl>
                                          <p:spTgt spid="21"/>
                                        </p:tgtEl>
                                        <p:attrNameLst>
                                          <p:attrName>ppt_h</p:attrName>
                                        </p:attrNameLst>
                                      </p:cBhvr>
                                      <p:tavLst>
                                        <p:tav tm="0">
                                          <p:val>
                                            <p:strVal val="#ppt_h"/>
                                          </p:val>
                                        </p:tav>
                                        <p:tav tm="100000">
                                          <p:val>
                                            <p:strVal val="#ppt_h"/>
                                          </p:val>
                                        </p:tav>
                                      </p:tavLst>
                                    </p:anim>
                                    <p:animEffect transition="in" filter="fade">
                                      <p:cBhvr>
                                        <p:cTn id="27" dur="1000"/>
                                        <p:tgtEl>
                                          <p:spTgt spid="21"/>
                                        </p:tgtEl>
                                      </p:cBhvr>
                                    </p:animEffect>
                                  </p:childTnLst>
                                </p:cTn>
                              </p:par>
                            </p:childTnLst>
                          </p:cTn>
                        </p:par>
                        <p:par>
                          <p:cTn id="28" fill="hold">
                            <p:stCondLst>
                              <p:cond delay="4000"/>
                            </p:stCondLst>
                            <p:childTnLst>
                              <p:par>
                                <p:cTn id="29" presetID="55"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strVal val="#ppt_w*0.70"/>
                                          </p:val>
                                        </p:tav>
                                        <p:tav tm="100000">
                                          <p:val>
                                            <p:strVal val="#ppt_w"/>
                                          </p:val>
                                        </p:tav>
                                      </p:tavLst>
                                    </p:anim>
                                    <p:anim calcmode="lin" valueType="num">
                                      <p:cBhvr>
                                        <p:cTn id="32" dur="1000" fill="hold"/>
                                        <p:tgtEl>
                                          <p:spTgt spid="6"/>
                                        </p:tgtEl>
                                        <p:attrNameLst>
                                          <p:attrName>ppt_h</p:attrName>
                                        </p:attrNameLst>
                                      </p:cBhvr>
                                      <p:tavLst>
                                        <p:tav tm="0">
                                          <p:val>
                                            <p:strVal val="#ppt_h"/>
                                          </p:val>
                                        </p:tav>
                                        <p:tav tm="100000">
                                          <p:val>
                                            <p:strVal val="#ppt_h"/>
                                          </p:val>
                                        </p:tav>
                                      </p:tavLst>
                                    </p:anim>
                                    <p:animEffect transition="in" filter="fade">
                                      <p:cBhvr>
                                        <p:cTn id="33" dur="1000"/>
                                        <p:tgtEl>
                                          <p:spTgt spid="6"/>
                                        </p:tgtEl>
                                      </p:cBhvr>
                                    </p:animEffect>
                                  </p:childTnLst>
                                </p:cTn>
                              </p:par>
                            </p:childTnLst>
                          </p:cTn>
                        </p:par>
                        <p:par>
                          <p:cTn id="34" fill="hold">
                            <p:stCondLst>
                              <p:cond delay="5000"/>
                            </p:stCondLst>
                            <p:childTnLst>
                              <p:par>
                                <p:cTn id="35" presetID="55"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strVal val="#ppt_w*0.70"/>
                                          </p:val>
                                        </p:tav>
                                        <p:tav tm="100000">
                                          <p:val>
                                            <p:strVal val="#ppt_w"/>
                                          </p:val>
                                        </p:tav>
                                      </p:tavLst>
                                    </p:anim>
                                    <p:anim calcmode="lin" valueType="num">
                                      <p:cBhvr>
                                        <p:cTn id="38" dur="1000" fill="hold"/>
                                        <p:tgtEl>
                                          <p:spTgt spid="7"/>
                                        </p:tgtEl>
                                        <p:attrNameLst>
                                          <p:attrName>ppt_h</p:attrName>
                                        </p:attrNameLst>
                                      </p:cBhvr>
                                      <p:tavLst>
                                        <p:tav tm="0">
                                          <p:val>
                                            <p:strVal val="#ppt_h"/>
                                          </p:val>
                                        </p:tav>
                                        <p:tav tm="100000">
                                          <p:val>
                                            <p:strVal val="#ppt_h"/>
                                          </p:val>
                                        </p:tav>
                                      </p:tavLst>
                                    </p:anim>
                                    <p:animEffect transition="in" filter="fade">
                                      <p:cBhvr>
                                        <p:cTn id="39" dur="1000"/>
                                        <p:tgtEl>
                                          <p:spTgt spid="7"/>
                                        </p:tgtEl>
                                      </p:cBhvr>
                                    </p:animEffect>
                                  </p:childTnLst>
                                </p:cTn>
                              </p:par>
                            </p:childTnLst>
                          </p:cTn>
                        </p:par>
                        <p:par>
                          <p:cTn id="40" fill="hold">
                            <p:stCondLst>
                              <p:cond delay="6000"/>
                            </p:stCondLst>
                            <p:childTnLst>
                              <p:par>
                                <p:cTn id="41" presetID="55"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1000" fill="hold"/>
                                        <p:tgtEl>
                                          <p:spTgt spid="22"/>
                                        </p:tgtEl>
                                        <p:attrNameLst>
                                          <p:attrName>ppt_w</p:attrName>
                                        </p:attrNameLst>
                                      </p:cBhvr>
                                      <p:tavLst>
                                        <p:tav tm="0">
                                          <p:val>
                                            <p:strVal val="#ppt_w*0.70"/>
                                          </p:val>
                                        </p:tav>
                                        <p:tav tm="100000">
                                          <p:val>
                                            <p:strVal val="#ppt_w"/>
                                          </p:val>
                                        </p:tav>
                                      </p:tavLst>
                                    </p:anim>
                                    <p:anim calcmode="lin" valueType="num">
                                      <p:cBhvr>
                                        <p:cTn id="44" dur="1000" fill="hold"/>
                                        <p:tgtEl>
                                          <p:spTgt spid="22"/>
                                        </p:tgtEl>
                                        <p:attrNameLst>
                                          <p:attrName>ppt_h</p:attrName>
                                        </p:attrNameLst>
                                      </p:cBhvr>
                                      <p:tavLst>
                                        <p:tav tm="0">
                                          <p:val>
                                            <p:strVal val="#ppt_h"/>
                                          </p:val>
                                        </p:tav>
                                        <p:tav tm="100000">
                                          <p:val>
                                            <p:strVal val="#ppt_h"/>
                                          </p:val>
                                        </p:tav>
                                      </p:tavLst>
                                    </p:anim>
                                    <p:animEffect transition="in" filter="fade">
                                      <p:cBhvr>
                                        <p:cTn id="45" dur="1000"/>
                                        <p:tgtEl>
                                          <p:spTgt spid="22"/>
                                        </p:tgtEl>
                                      </p:cBhvr>
                                    </p:animEffect>
                                  </p:childTnLst>
                                </p:cTn>
                              </p:par>
                            </p:childTnLst>
                          </p:cTn>
                        </p:par>
                        <p:par>
                          <p:cTn id="46" fill="hold">
                            <p:stCondLst>
                              <p:cond delay="7000"/>
                            </p:stCondLst>
                            <p:childTnLst>
                              <p:par>
                                <p:cTn id="47" presetID="55" presetClass="entr" presetSubtype="0"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p:cTn id="49" dur="1000" fill="hold"/>
                                        <p:tgtEl>
                                          <p:spTgt spid="3"/>
                                        </p:tgtEl>
                                        <p:attrNameLst>
                                          <p:attrName>ppt_w</p:attrName>
                                        </p:attrNameLst>
                                      </p:cBhvr>
                                      <p:tavLst>
                                        <p:tav tm="0">
                                          <p:val>
                                            <p:strVal val="#ppt_w*0.70"/>
                                          </p:val>
                                        </p:tav>
                                        <p:tav tm="100000">
                                          <p:val>
                                            <p:strVal val="#ppt_w"/>
                                          </p:val>
                                        </p:tav>
                                      </p:tavLst>
                                    </p:anim>
                                    <p:anim calcmode="lin" valueType="num">
                                      <p:cBhvr>
                                        <p:cTn id="50" dur="1000" fill="hold"/>
                                        <p:tgtEl>
                                          <p:spTgt spid="3"/>
                                        </p:tgtEl>
                                        <p:attrNameLst>
                                          <p:attrName>ppt_h</p:attrName>
                                        </p:attrNameLst>
                                      </p:cBhvr>
                                      <p:tavLst>
                                        <p:tav tm="0">
                                          <p:val>
                                            <p:strVal val="#ppt_h"/>
                                          </p:val>
                                        </p:tav>
                                        <p:tav tm="100000">
                                          <p:val>
                                            <p:strVal val="#ppt_h"/>
                                          </p:val>
                                        </p:tav>
                                      </p:tavLst>
                                    </p:anim>
                                    <p:animEffect transition="in" filter="fade">
                                      <p:cBhvr>
                                        <p:cTn id="51" dur="1000"/>
                                        <p:tgtEl>
                                          <p:spTgt spid="3"/>
                                        </p:tgtEl>
                                      </p:cBhvr>
                                    </p:animEffect>
                                  </p:childTnLst>
                                </p:cTn>
                              </p:par>
                            </p:childTnLst>
                          </p:cTn>
                        </p:par>
                        <p:par>
                          <p:cTn id="52" fill="hold">
                            <p:stCondLst>
                              <p:cond delay="8000"/>
                            </p:stCondLst>
                            <p:childTnLst>
                              <p:par>
                                <p:cTn id="53" presetID="55"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1000" fill="hold"/>
                                        <p:tgtEl>
                                          <p:spTgt spid="14"/>
                                        </p:tgtEl>
                                        <p:attrNameLst>
                                          <p:attrName>ppt_w</p:attrName>
                                        </p:attrNameLst>
                                      </p:cBhvr>
                                      <p:tavLst>
                                        <p:tav tm="0">
                                          <p:val>
                                            <p:strVal val="#ppt_w*0.70"/>
                                          </p:val>
                                        </p:tav>
                                        <p:tav tm="100000">
                                          <p:val>
                                            <p:strVal val="#ppt_w"/>
                                          </p:val>
                                        </p:tav>
                                      </p:tavLst>
                                    </p:anim>
                                    <p:anim calcmode="lin" valueType="num">
                                      <p:cBhvr>
                                        <p:cTn id="56" dur="1000" fill="hold"/>
                                        <p:tgtEl>
                                          <p:spTgt spid="14"/>
                                        </p:tgtEl>
                                        <p:attrNameLst>
                                          <p:attrName>ppt_h</p:attrName>
                                        </p:attrNameLst>
                                      </p:cBhvr>
                                      <p:tavLst>
                                        <p:tav tm="0">
                                          <p:val>
                                            <p:strVal val="#ppt_h"/>
                                          </p:val>
                                        </p:tav>
                                        <p:tav tm="100000">
                                          <p:val>
                                            <p:strVal val="#ppt_h"/>
                                          </p:val>
                                        </p:tav>
                                      </p:tavLst>
                                    </p:anim>
                                    <p:animEffect transition="in" filter="fade">
                                      <p:cBhvr>
                                        <p:cTn id="57" dur="1000"/>
                                        <p:tgtEl>
                                          <p:spTgt spid="14"/>
                                        </p:tgtEl>
                                      </p:cBhvr>
                                    </p:animEffect>
                                  </p:childTnLst>
                                </p:cTn>
                              </p:par>
                            </p:childTnLst>
                          </p:cTn>
                        </p:par>
                        <p:par>
                          <p:cTn id="58" fill="hold">
                            <p:stCondLst>
                              <p:cond delay="9000"/>
                            </p:stCondLst>
                            <p:childTnLst>
                              <p:par>
                                <p:cTn id="59" presetID="55" presetClass="entr" presetSubtype="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1000" fill="hold"/>
                                        <p:tgtEl>
                                          <p:spTgt spid="15"/>
                                        </p:tgtEl>
                                        <p:attrNameLst>
                                          <p:attrName>ppt_w</p:attrName>
                                        </p:attrNameLst>
                                      </p:cBhvr>
                                      <p:tavLst>
                                        <p:tav tm="0">
                                          <p:val>
                                            <p:strVal val="#ppt_w*0.70"/>
                                          </p:val>
                                        </p:tav>
                                        <p:tav tm="100000">
                                          <p:val>
                                            <p:strVal val="#ppt_w"/>
                                          </p:val>
                                        </p:tav>
                                      </p:tavLst>
                                    </p:anim>
                                    <p:anim calcmode="lin" valueType="num">
                                      <p:cBhvr>
                                        <p:cTn id="62" dur="1000" fill="hold"/>
                                        <p:tgtEl>
                                          <p:spTgt spid="15"/>
                                        </p:tgtEl>
                                        <p:attrNameLst>
                                          <p:attrName>ppt_h</p:attrName>
                                        </p:attrNameLst>
                                      </p:cBhvr>
                                      <p:tavLst>
                                        <p:tav tm="0">
                                          <p:val>
                                            <p:strVal val="#ppt_h"/>
                                          </p:val>
                                        </p:tav>
                                        <p:tav tm="100000">
                                          <p:val>
                                            <p:strVal val="#ppt_h"/>
                                          </p:val>
                                        </p:tav>
                                      </p:tavLst>
                                    </p:anim>
                                    <p:animEffect transition="in" filter="fade">
                                      <p:cBhvr>
                                        <p:cTn id="63" dur="1000"/>
                                        <p:tgtEl>
                                          <p:spTgt spid="15"/>
                                        </p:tgtEl>
                                      </p:cBhvr>
                                    </p:animEffect>
                                  </p:childTnLst>
                                </p:cTn>
                              </p:par>
                            </p:childTnLst>
                          </p:cTn>
                        </p:par>
                        <p:par>
                          <p:cTn id="64" fill="hold">
                            <p:stCondLst>
                              <p:cond delay="10000"/>
                            </p:stCondLst>
                            <p:childTnLst>
                              <p:par>
                                <p:cTn id="65" presetID="55" presetClass="entr" presetSubtype="0" fill="hold" grpId="0" nodeType="after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p:cTn id="67" dur="1000" fill="hold"/>
                                        <p:tgtEl>
                                          <p:spTgt spid="4"/>
                                        </p:tgtEl>
                                        <p:attrNameLst>
                                          <p:attrName>ppt_w</p:attrName>
                                        </p:attrNameLst>
                                      </p:cBhvr>
                                      <p:tavLst>
                                        <p:tav tm="0">
                                          <p:val>
                                            <p:strVal val="#ppt_w*0.70"/>
                                          </p:val>
                                        </p:tav>
                                        <p:tav tm="100000">
                                          <p:val>
                                            <p:strVal val="#ppt_w"/>
                                          </p:val>
                                        </p:tav>
                                      </p:tavLst>
                                    </p:anim>
                                    <p:anim calcmode="lin" valueType="num">
                                      <p:cBhvr>
                                        <p:cTn id="68" dur="1000" fill="hold"/>
                                        <p:tgtEl>
                                          <p:spTgt spid="4"/>
                                        </p:tgtEl>
                                        <p:attrNameLst>
                                          <p:attrName>ppt_h</p:attrName>
                                        </p:attrNameLst>
                                      </p:cBhvr>
                                      <p:tavLst>
                                        <p:tav tm="0">
                                          <p:val>
                                            <p:strVal val="#ppt_h"/>
                                          </p:val>
                                        </p:tav>
                                        <p:tav tm="100000">
                                          <p:val>
                                            <p:strVal val="#ppt_h"/>
                                          </p:val>
                                        </p:tav>
                                      </p:tavLst>
                                    </p:anim>
                                    <p:animEffect transition="in" filter="fade">
                                      <p:cBhvr>
                                        <p:cTn id="69" dur="1000"/>
                                        <p:tgtEl>
                                          <p:spTgt spid="4"/>
                                        </p:tgtEl>
                                      </p:cBhvr>
                                    </p:animEffect>
                                  </p:childTnLst>
                                </p:cTn>
                              </p:par>
                            </p:childTnLst>
                          </p:cTn>
                        </p:par>
                        <p:par>
                          <p:cTn id="70" fill="hold">
                            <p:stCondLst>
                              <p:cond delay="11000"/>
                            </p:stCondLst>
                            <p:childTnLst>
                              <p:par>
                                <p:cTn id="71" presetID="55" presetClass="entr" presetSubtype="0"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p:cTn id="73" dur="1000" fill="hold"/>
                                        <p:tgtEl>
                                          <p:spTgt spid="27"/>
                                        </p:tgtEl>
                                        <p:attrNameLst>
                                          <p:attrName>ppt_w</p:attrName>
                                        </p:attrNameLst>
                                      </p:cBhvr>
                                      <p:tavLst>
                                        <p:tav tm="0">
                                          <p:val>
                                            <p:strVal val="#ppt_w*0.70"/>
                                          </p:val>
                                        </p:tav>
                                        <p:tav tm="100000">
                                          <p:val>
                                            <p:strVal val="#ppt_w"/>
                                          </p:val>
                                        </p:tav>
                                      </p:tavLst>
                                    </p:anim>
                                    <p:anim calcmode="lin" valueType="num">
                                      <p:cBhvr>
                                        <p:cTn id="74" dur="1000" fill="hold"/>
                                        <p:tgtEl>
                                          <p:spTgt spid="27"/>
                                        </p:tgtEl>
                                        <p:attrNameLst>
                                          <p:attrName>ppt_h</p:attrName>
                                        </p:attrNameLst>
                                      </p:cBhvr>
                                      <p:tavLst>
                                        <p:tav tm="0">
                                          <p:val>
                                            <p:strVal val="#ppt_h"/>
                                          </p:val>
                                        </p:tav>
                                        <p:tav tm="100000">
                                          <p:val>
                                            <p:strVal val="#ppt_h"/>
                                          </p:val>
                                        </p:tav>
                                      </p:tavLst>
                                    </p:anim>
                                    <p:animEffect transition="in" filter="fade">
                                      <p:cBhvr>
                                        <p:cTn id="75" dur="1000"/>
                                        <p:tgtEl>
                                          <p:spTgt spid="27"/>
                                        </p:tgtEl>
                                      </p:cBhvr>
                                    </p:animEffect>
                                  </p:childTnLst>
                                </p:cTn>
                              </p:par>
                            </p:childTnLst>
                          </p:cTn>
                        </p:par>
                        <p:par>
                          <p:cTn id="76" fill="hold">
                            <p:stCondLst>
                              <p:cond delay="12000"/>
                            </p:stCondLst>
                            <p:childTnLst>
                              <p:par>
                                <p:cTn id="77" presetID="55" presetClass="entr" presetSubtype="0"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p:cTn id="79" dur="1000" fill="hold"/>
                                        <p:tgtEl>
                                          <p:spTgt spid="28"/>
                                        </p:tgtEl>
                                        <p:attrNameLst>
                                          <p:attrName>ppt_w</p:attrName>
                                        </p:attrNameLst>
                                      </p:cBhvr>
                                      <p:tavLst>
                                        <p:tav tm="0">
                                          <p:val>
                                            <p:strVal val="#ppt_w*0.70"/>
                                          </p:val>
                                        </p:tav>
                                        <p:tav tm="100000">
                                          <p:val>
                                            <p:strVal val="#ppt_w"/>
                                          </p:val>
                                        </p:tav>
                                      </p:tavLst>
                                    </p:anim>
                                    <p:anim calcmode="lin" valueType="num">
                                      <p:cBhvr>
                                        <p:cTn id="80" dur="1000" fill="hold"/>
                                        <p:tgtEl>
                                          <p:spTgt spid="28"/>
                                        </p:tgtEl>
                                        <p:attrNameLst>
                                          <p:attrName>ppt_h</p:attrName>
                                        </p:attrNameLst>
                                      </p:cBhvr>
                                      <p:tavLst>
                                        <p:tav tm="0">
                                          <p:val>
                                            <p:strVal val="#ppt_h"/>
                                          </p:val>
                                        </p:tav>
                                        <p:tav tm="100000">
                                          <p:val>
                                            <p:strVal val="#ppt_h"/>
                                          </p:val>
                                        </p:tav>
                                      </p:tavLst>
                                    </p:anim>
                                    <p:animEffect transition="in" filter="fade">
                                      <p:cBhvr>
                                        <p:cTn id="81" dur="1000"/>
                                        <p:tgtEl>
                                          <p:spTgt spid="28"/>
                                        </p:tgtEl>
                                      </p:cBhvr>
                                    </p:animEffect>
                                  </p:childTnLst>
                                </p:cTn>
                              </p:par>
                            </p:childTnLst>
                          </p:cTn>
                        </p:par>
                        <p:par>
                          <p:cTn id="82" fill="hold">
                            <p:stCondLst>
                              <p:cond delay="13000"/>
                            </p:stCondLst>
                            <p:childTnLst>
                              <p:par>
                                <p:cTn id="83" presetID="55" presetClass="entr" presetSubtype="0" fill="hold" grpId="0" nodeType="afterEffect">
                                  <p:stCondLst>
                                    <p:cond delay="0"/>
                                  </p:stCondLst>
                                  <p:childTnLst>
                                    <p:set>
                                      <p:cBhvr>
                                        <p:cTn id="84" dur="1" fill="hold">
                                          <p:stCondLst>
                                            <p:cond delay="0"/>
                                          </p:stCondLst>
                                        </p:cTn>
                                        <p:tgtEl>
                                          <p:spTgt spid="13"/>
                                        </p:tgtEl>
                                        <p:attrNameLst>
                                          <p:attrName>style.visibility</p:attrName>
                                        </p:attrNameLst>
                                      </p:cBhvr>
                                      <p:to>
                                        <p:strVal val="visible"/>
                                      </p:to>
                                    </p:set>
                                    <p:anim calcmode="lin" valueType="num">
                                      <p:cBhvr>
                                        <p:cTn id="85" dur="1000" fill="hold"/>
                                        <p:tgtEl>
                                          <p:spTgt spid="13"/>
                                        </p:tgtEl>
                                        <p:attrNameLst>
                                          <p:attrName>ppt_w</p:attrName>
                                        </p:attrNameLst>
                                      </p:cBhvr>
                                      <p:tavLst>
                                        <p:tav tm="0">
                                          <p:val>
                                            <p:strVal val="#ppt_w*0.70"/>
                                          </p:val>
                                        </p:tav>
                                        <p:tav tm="100000">
                                          <p:val>
                                            <p:strVal val="#ppt_w"/>
                                          </p:val>
                                        </p:tav>
                                      </p:tavLst>
                                    </p:anim>
                                    <p:anim calcmode="lin" valueType="num">
                                      <p:cBhvr>
                                        <p:cTn id="86" dur="1000" fill="hold"/>
                                        <p:tgtEl>
                                          <p:spTgt spid="13"/>
                                        </p:tgtEl>
                                        <p:attrNameLst>
                                          <p:attrName>ppt_h</p:attrName>
                                        </p:attrNameLst>
                                      </p:cBhvr>
                                      <p:tavLst>
                                        <p:tav tm="0">
                                          <p:val>
                                            <p:strVal val="#ppt_h"/>
                                          </p:val>
                                        </p:tav>
                                        <p:tav tm="100000">
                                          <p:val>
                                            <p:strVal val="#ppt_h"/>
                                          </p:val>
                                        </p:tav>
                                      </p:tavLst>
                                    </p:anim>
                                    <p:animEffect transition="in" filter="fade">
                                      <p:cBhvr>
                                        <p:cTn id="87" dur="1000"/>
                                        <p:tgtEl>
                                          <p:spTgt spid="13"/>
                                        </p:tgtEl>
                                      </p:cBhvr>
                                    </p:animEffect>
                                  </p:childTnLst>
                                </p:cTn>
                              </p:par>
                            </p:childTnLst>
                          </p:cTn>
                        </p:par>
                        <p:par>
                          <p:cTn id="88" fill="hold">
                            <p:stCondLst>
                              <p:cond delay="14000"/>
                            </p:stCondLst>
                            <p:childTnLst>
                              <p:par>
                                <p:cTn id="89" presetID="55" presetClass="entr" presetSubtype="0" fill="hold" grpId="0" nodeType="afterEffect">
                                  <p:stCondLst>
                                    <p:cond delay="0"/>
                                  </p:stCondLst>
                                  <p:childTnLst>
                                    <p:set>
                                      <p:cBhvr>
                                        <p:cTn id="90" dur="1" fill="hold">
                                          <p:stCondLst>
                                            <p:cond delay="0"/>
                                          </p:stCondLst>
                                        </p:cTn>
                                        <p:tgtEl>
                                          <p:spTgt spid="24"/>
                                        </p:tgtEl>
                                        <p:attrNameLst>
                                          <p:attrName>style.visibility</p:attrName>
                                        </p:attrNameLst>
                                      </p:cBhvr>
                                      <p:to>
                                        <p:strVal val="visible"/>
                                      </p:to>
                                    </p:set>
                                    <p:anim calcmode="lin" valueType="num">
                                      <p:cBhvr>
                                        <p:cTn id="91" dur="1000" fill="hold"/>
                                        <p:tgtEl>
                                          <p:spTgt spid="24"/>
                                        </p:tgtEl>
                                        <p:attrNameLst>
                                          <p:attrName>ppt_w</p:attrName>
                                        </p:attrNameLst>
                                      </p:cBhvr>
                                      <p:tavLst>
                                        <p:tav tm="0">
                                          <p:val>
                                            <p:strVal val="#ppt_w*0.70"/>
                                          </p:val>
                                        </p:tav>
                                        <p:tav tm="100000">
                                          <p:val>
                                            <p:strVal val="#ppt_w"/>
                                          </p:val>
                                        </p:tav>
                                      </p:tavLst>
                                    </p:anim>
                                    <p:anim calcmode="lin" valueType="num">
                                      <p:cBhvr>
                                        <p:cTn id="92" dur="1000" fill="hold"/>
                                        <p:tgtEl>
                                          <p:spTgt spid="24"/>
                                        </p:tgtEl>
                                        <p:attrNameLst>
                                          <p:attrName>ppt_h</p:attrName>
                                        </p:attrNameLst>
                                      </p:cBhvr>
                                      <p:tavLst>
                                        <p:tav tm="0">
                                          <p:val>
                                            <p:strVal val="#ppt_h"/>
                                          </p:val>
                                        </p:tav>
                                        <p:tav tm="100000">
                                          <p:val>
                                            <p:strVal val="#ppt_h"/>
                                          </p:val>
                                        </p:tav>
                                      </p:tavLst>
                                    </p:anim>
                                    <p:animEffect transition="in" filter="fade">
                                      <p:cBhvr>
                                        <p:cTn id="93" dur="1000"/>
                                        <p:tgtEl>
                                          <p:spTgt spid="24"/>
                                        </p:tgtEl>
                                      </p:cBhvr>
                                    </p:animEffect>
                                  </p:childTnLst>
                                </p:cTn>
                              </p:par>
                            </p:childTnLst>
                          </p:cTn>
                        </p:par>
                        <p:par>
                          <p:cTn id="94" fill="hold">
                            <p:stCondLst>
                              <p:cond delay="15000"/>
                            </p:stCondLst>
                            <p:childTnLst>
                              <p:par>
                                <p:cTn id="95" presetID="55" presetClass="entr" presetSubtype="0"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p:cTn id="97" dur="1000" fill="hold"/>
                                        <p:tgtEl>
                                          <p:spTgt spid="25"/>
                                        </p:tgtEl>
                                        <p:attrNameLst>
                                          <p:attrName>ppt_w</p:attrName>
                                        </p:attrNameLst>
                                      </p:cBhvr>
                                      <p:tavLst>
                                        <p:tav tm="0">
                                          <p:val>
                                            <p:strVal val="#ppt_w*0.70"/>
                                          </p:val>
                                        </p:tav>
                                        <p:tav tm="100000">
                                          <p:val>
                                            <p:strVal val="#ppt_w"/>
                                          </p:val>
                                        </p:tav>
                                      </p:tavLst>
                                    </p:anim>
                                    <p:anim calcmode="lin" valueType="num">
                                      <p:cBhvr>
                                        <p:cTn id="98" dur="1000" fill="hold"/>
                                        <p:tgtEl>
                                          <p:spTgt spid="25"/>
                                        </p:tgtEl>
                                        <p:attrNameLst>
                                          <p:attrName>ppt_h</p:attrName>
                                        </p:attrNameLst>
                                      </p:cBhvr>
                                      <p:tavLst>
                                        <p:tav tm="0">
                                          <p:val>
                                            <p:strVal val="#ppt_h"/>
                                          </p:val>
                                        </p:tav>
                                        <p:tav tm="100000">
                                          <p:val>
                                            <p:strVal val="#ppt_h"/>
                                          </p:val>
                                        </p:tav>
                                      </p:tavLst>
                                    </p:anim>
                                    <p:animEffect transition="in" filter="fade">
                                      <p:cBhvr>
                                        <p:cTn id="99" dur="1000"/>
                                        <p:tgtEl>
                                          <p:spTgt spid="25"/>
                                        </p:tgtEl>
                                      </p:cBhvr>
                                    </p:animEffect>
                                  </p:childTnLst>
                                </p:cTn>
                              </p:par>
                            </p:childTnLst>
                          </p:cTn>
                        </p:par>
                        <p:par>
                          <p:cTn id="100" fill="hold">
                            <p:stCondLst>
                              <p:cond delay="16000"/>
                            </p:stCondLst>
                            <p:childTnLst>
                              <p:par>
                                <p:cTn id="101" presetID="55" presetClass="entr" presetSubtype="0" fill="hold" grpId="0" nodeType="afterEffect">
                                  <p:stCondLst>
                                    <p:cond delay="0"/>
                                  </p:stCondLst>
                                  <p:childTnLst>
                                    <p:set>
                                      <p:cBhvr>
                                        <p:cTn id="102" dur="1" fill="hold">
                                          <p:stCondLst>
                                            <p:cond delay="0"/>
                                          </p:stCondLst>
                                        </p:cTn>
                                        <p:tgtEl>
                                          <p:spTgt spid="10"/>
                                        </p:tgtEl>
                                        <p:attrNameLst>
                                          <p:attrName>style.visibility</p:attrName>
                                        </p:attrNameLst>
                                      </p:cBhvr>
                                      <p:to>
                                        <p:strVal val="visible"/>
                                      </p:to>
                                    </p:set>
                                    <p:anim calcmode="lin" valueType="num">
                                      <p:cBhvr>
                                        <p:cTn id="103" dur="1000" fill="hold"/>
                                        <p:tgtEl>
                                          <p:spTgt spid="10"/>
                                        </p:tgtEl>
                                        <p:attrNameLst>
                                          <p:attrName>ppt_w</p:attrName>
                                        </p:attrNameLst>
                                      </p:cBhvr>
                                      <p:tavLst>
                                        <p:tav tm="0">
                                          <p:val>
                                            <p:strVal val="#ppt_w*0.70"/>
                                          </p:val>
                                        </p:tav>
                                        <p:tav tm="100000">
                                          <p:val>
                                            <p:strVal val="#ppt_w"/>
                                          </p:val>
                                        </p:tav>
                                      </p:tavLst>
                                    </p:anim>
                                    <p:anim calcmode="lin" valueType="num">
                                      <p:cBhvr>
                                        <p:cTn id="104" dur="1000" fill="hold"/>
                                        <p:tgtEl>
                                          <p:spTgt spid="10"/>
                                        </p:tgtEl>
                                        <p:attrNameLst>
                                          <p:attrName>ppt_h</p:attrName>
                                        </p:attrNameLst>
                                      </p:cBhvr>
                                      <p:tavLst>
                                        <p:tav tm="0">
                                          <p:val>
                                            <p:strVal val="#ppt_h"/>
                                          </p:val>
                                        </p:tav>
                                        <p:tav tm="100000">
                                          <p:val>
                                            <p:strVal val="#ppt_h"/>
                                          </p:val>
                                        </p:tav>
                                      </p:tavLst>
                                    </p:anim>
                                    <p:animEffect transition="in" filter="fade">
                                      <p:cBhvr>
                                        <p:cTn id="105" dur="1000"/>
                                        <p:tgtEl>
                                          <p:spTgt spid="10"/>
                                        </p:tgtEl>
                                      </p:cBhvr>
                                    </p:animEffect>
                                  </p:childTnLst>
                                </p:cTn>
                              </p:par>
                            </p:childTnLst>
                          </p:cTn>
                        </p:par>
                        <p:par>
                          <p:cTn id="106" fill="hold">
                            <p:stCondLst>
                              <p:cond delay="17000"/>
                            </p:stCondLst>
                            <p:childTnLst>
                              <p:par>
                                <p:cTn id="107" presetID="55" presetClass="entr" presetSubtype="0" fill="hold" grpId="0" nodeType="afterEffect">
                                  <p:stCondLst>
                                    <p:cond delay="0"/>
                                  </p:stCondLst>
                                  <p:childTnLst>
                                    <p:set>
                                      <p:cBhvr>
                                        <p:cTn id="108" dur="1" fill="hold">
                                          <p:stCondLst>
                                            <p:cond delay="0"/>
                                          </p:stCondLst>
                                        </p:cTn>
                                        <p:tgtEl>
                                          <p:spTgt spid="11"/>
                                        </p:tgtEl>
                                        <p:attrNameLst>
                                          <p:attrName>style.visibility</p:attrName>
                                        </p:attrNameLst>
                                      </p:cBhvr>
                                      <p:to>
                                        <p:strVal val="visible"/>
                                      </p:to>
                                    </p:set>
                                    <p:anim calcmode="lin" valueType="num">
                                      <p:cBhvr>
                                        <p:cTn id="109" dur="1000" fill="hold"/>
                                        <p:tgtEl>
                                          <p:spTgt spid="11"/>
                                        </p:tgtEl>
                                        <p:attrNameLst>
                                          <p:attrName>ppt_w</p:attrName>
                                        </p:attrNameLst>
                                      </p:cBhvr>
                                      <p:tavLst>
                                        <p:tav tm="0">
                                          <p:val>
                                            <p:strVal val="#ppt_w*0.70"/>
                                          </p:val>
                                        </p:tav>
                                        <p:tav tm="100000">
                                          <p:val>
                                            <p:strVal val="#ppt_w"/>
                                          </p:val>
                                        </p:tav>
                                      </p:tavLst>
                                    </p:anim>
                                    <p:anim calcmode="lin" valueType="num">
                                      <p:cBhvr>
                                        <p:cTn id="110" dur="1000" fill="hold"/>
                                        <p:tgtEl>
                                          <p:spTgt spid="11"/>
                                        </p:tgtEl>
                                        <p:attrNameLst>
                                          <p:attrName>ppt_h</p:attrName>
                                        </p:attrNameLst>
                                      </p:cBhvr>
                                      <p:tavLst>
                                        <p:tav tm="0">
                                          <p:val>
                                            <p:strVal val="#ppt_h"/>
                                          </p:val>
                                        </p:tav>
                                        <p:tav tm="100000">
                                          <p:val>
                                            <p:strVal val="#ppt_h"/>
                                          </p:val>
                                        </p:tav>
                                      </p:tavLst>
                                    </p:anim>
                                    <p:animEffect transition="in" filter="fade">
                                      <p:cBhvr>
                                        <p:cTn id="111" dur="1000"/>
                                        <p:tgtEl>
                                          <p:spTgt spid="11"/>
                                        </p:tgtEl>
                                      </p:cBhvr>
                                    </p:animEffect>
                                  </p:childTnLst>
                                </p:cTn>
                              </p:par>
                            </p:childTnLst>
                          </p:cTn>
                        </p:par>
                        <p:par>
                          <p:cTn id="112" fill="hold">
                            <p:stCondLst>
                              <p:cond delay="18000"/>
                            </p:stCondLst>
                            <p:childTnLst>
                              <p:par>
                                <p:cTn id="113" presetID="55" presetClass="entr" presetSubtype="0" fill="hold" grpId="0" nodeType="afterEffect">
                                  <p:stCondLst>
                                    <p:cond delay="0"/>
                                  </p:stCondLst>
                                  <p:childTnLst>
                                    <p:set>
                                      <p:cBhvr>
                                        <p:cTn id="114" dur="1" fill="hold">
                                          <p:stCondLst>
                                            <p:cond delay="0"/>
                                          </p:stCondLst>
                                        </p:cTn>
                                        <p:tgtEl>
                                          <p:spTgt spid="12"/>
                                        </p:tgtEl>
                                        <p:attrNameLst>
                                          <p:attrName>style.visibility</p:attrName>
                                        </p:attrNameLst>
                                      </p:cBhvr>
                                      <p:to>
                                        <p:strVal val="visible"/>
                                      </p:to>
                                    </p:set>
                                    <p:anim calcmode="lin" valueType="num">
                                      <p:cBhvr>
                                        <p:cTn id="115" dur="1000" fill="hold"/>
                                        <p:tgtEl>
                                          <p:spTgt spid="12"/>
                                        </p:tgtEl>
                                        <p:attrNameLst>
                                          <p:attrName>ppt_w</p:attrName>
                                        </p:attrNameLst>
                                      </p:cBhvr>
                                      <p:tavLst>
                                        <p:tav tm="0">
                                          <p:val>
                                            <p:strVal val="#ppt_w*0.70"/>
                                          </p:val>
                                        </p:tav>
                                        <p:tav tm="100000">
                                          <p:val>
                                            <p:strVal val="#ppt_w"/>
                                          </p:val>
                                        </p:tav>
                                      </p:tavLst>
                                    </p:anim>
                                    <p:anim calcmode="lin" valueType="num">
                                      <p:cBhvr>
                                        <p:cTn id="116" dur="1000" fill="hold"/>
                                        <p:tgtEl>
                                          <p:spTgt spid="12"/>
                                        </p:tgtEl>
                                        <p:attrNameLst>
                                          <p:attrName>ppt_h</p:attrName>
                                        </p:attrNameLst>
                                      </p:cBhvr>
                                      <p:tavLst>
                                        <p:tav tm="0">
                                          <p:val>
                                            <p:strVal val="#ppt_h"/>
                                          </p:val>
                                        </p:tav>
                                        <p:tav tm="100000">
                                          <p:val>
                                            <p:strVal val="#ppt_h"/>
                                          </p:val>
                                        </p:tav>
                                      </p:tavLst>
                                    </p:anim>
                                    <p:animEffect transition="in" filter="fade">
                                      <p:cBhvr>
                                        <p:cTn id="117" dur="1000"/>
                                        <p:tgtEl>
                                          <p:spTgt spid="12"/>
                                        </p:tgtEl>
                                      </p:cBhvr>
                                    </p:animEffect>
                                  </p:childTnLst>
                                </p:cTn>
                              </p:par>
                            </p:childTnLst>
                          </p:cTn>
                        </p:par>
                        <p:par>
                          <p:cTn id="118" fill="hold">
                            <p:stCondLst>
                              <p:cond delay="19000"/>
                            </p:stCondLst>
                            <p:childTnLst>
                              <p:par>
                                <p:cTn id="119" presetID="55" presetClass="entr" presetSubtype="0" fill="hold" grpId="0" nodeType="afterEffect">
                                  <p:stCondLst>
                                    <p:cond delay="0"/>
                                  </p:stCondLst>
                                  <p:childTnLst>
                                    <p:set>
                                      <p:cBhvr>
                                        <p:cTn id="120" dur="1" fill="hold">
                                          <p:stCondLst>
                                            <p:cond delay="0"/>
                                          </p:stCondLst>
                                        </p:cTn>
                                        <p:tgtEl>
                                          <p:spTgt spid="26"/>
                                        </p:tgtEl>
                                        <p:attrNameLst>
                                          <p:attrName>style.visibility</p:attrName>
                                        </p:attrNameLst>
                                      </p:cBhvr>
                                      <p:to>
                                        <p:strVal val="visible"/>
                                      </p:to>
                                    </p:set>
                                    <p:anim calcmode="lin" valueType="num">
                                      <p:cBhvr>
                                        <p:cTn id="121" dur="1000" fill="hold"/>
                                        <p:tgtEl>
                                          <p:spTgt spid="26"/>
                                        </p:tgtEl>
                                        <p:attrNameLst>
                                          <p:attrName>ppt_w</p:attrName>
                                        </p:attrNameLst>
                                      </p:cBhvr>
                                      <p:tavLst>
                                        <p:tav tm="0">
                                          <p:val>
                                            <p:strVal val="#ppt_w*0.70"/>
                                          </p:val>
                                        </p:tav>
                                        <p:tav tm="100000">
                                          <p:val>
                                            <p:strVal val="#ppt_w"/>
                                          </p:val>
                                        </p:tav>
                                      </p:tavLst>
                                    </p:anim>
                                    <p:anim calcmode="lin" valueType="num">
                                      <p:cBhvr>
                                        <p:cTn id="122" dur="1000" fill="hold"/>
                                        <p:tgtEl>
                                          <p:spTgt spid="26"/>
                                        </p:tgtEl>
                                        <p:attrNameLst>
                                          <p:attrName>ppt_h</p:attrName>
                                        </p:attrNameLst>
                                      </p:cBhvr>
                                      <p:tavLst>
                                        <p:tav tm="0">
                                          <p:val>
                                            <p:strVal val="#ppt_h"/>
                                          </p:val>
                                        </p:tav>
                                        <p:tav tm="100000">
                                          <p:val>
                                            <p:strVal val="#ppt_h"/>
                                          </p:val>
                                        </p:tav>
                                      </p:tavLst>
                                    </p:anim>
                                    <p:animEffect transition="in" filter="fade">
                                      <p:cBhvr>
                                        <p:cTn id="123" dur="1000"/>
                                        <p:tgtEl>
                                          <p:spTgt spid="26"/>
                                        </p:tgtEl>
                                      </p:cBhvr>
                                    </p:animEffect>
                                  </p:childTnLst>
                                </p:cTn>
                              </p:par>
                            </p:childTnLst>
                          </p:cTn>
                        </p:par>
                        <p:par>
                          <p:cTn id="124" fill="hold">
                            <p:stCondLst>
                              <p:cond delay="20000"/>
                            </p:stCondLst>
                            <p:childTnLst>
                              <p:par>
                                <p:cTn id="125" presetID="55" presetClass="entr" presetSubtype="0" fill="hold" grpId="0" nodeType="afterEffect">
                                  <p:stCondLst>
                                    <p:cond delay="0"/>
                                  </p:stCondLst>
                                  <p:childTnLst>
                                    <p:set>
                                      <p:cBhvr>
                                        <p:cTn id="126" dur="1" fill="hold">
                                          <p:stCondLst>
                                            <p:cond delay="0"/>
                                          </p:stCondLst>
                                        </p:cTn>
                                        <p:tgtEl>
                                          <p:spTgt spid="16"/>
                                        </p:tgtEl>
                                        <p:attrNameLst>
                                          <p:attrName>style.visibility</p:attrName>
                                        </p:attrNameLst>
                                      </p:cBhvr>
                                      <p:to>
                                        <p:strVal val="visible"/>
                                      </p:to>
                                    </p:set>
                                    <p:anim calcmode="lin" valueType="num">
                                      <p:cBhvr>
                                        <p:cTn id="127" dur="1000" fill="hold"/>
                                        <p:tgtEl>
                                          <p:spTgt spid="16"/>
                                        </p:tgtEl>
                                        <p:attrNameLst>
                                          <p:attrName>ppt_w</p:attrName>
                                        </p:attrNameLst>
                                      </p:cBhvr>
                                      <p:tavLst>
                                        <p:tav tm="0">
                                          <p:val>
                                            <p:strVal val="#ppt_w*0.70"/>
                                          </p:val>
                                        </p:tav>
                                        <p:tav tm="100000">
                                          <p:val>
                                            <p:strVal val="#ppt_w"/>
                                          </p:val>
                                        </p:tav>
                                      </p:tavLst>
                                    </p:anim>
                                    <p:anim calcmode="lin" valueType="num">
                                      <p:cBhvr>
                                        <p:cTn id="128" dur="1000" fill="hold"/>
                                        <p:tgtEl>
                                          <p:spTgt spid="16"/>
                                        </p:tgtEl>
                                        <p:attrNameLst>
                                          <p:attrName>ppt_h</p:attrName>
                                        </p:attrNameLst>
                                      </p:cBhvr>
                                      <p:tavLst>
                                        <p:tav tm="0">
                                          <p:val>
                                            <p:strVal val="#ppt_h"/>
                                          </p:val>
                                        </p:tav>
                                        <p:tav tm="100000">
                                          <p:val>
                                            <p:strVal val="#ppt_h"/>
                                          </p:val>
                                        </p:tav>
                                      </p:tavLst>
                                    </p:anim>
                                    <p:animEffect transition="in" filter="fade">
                                      <p:cBhvr>
                                        <p:cTn id="129" dur="1000"/>
                                        <p:tgtEl>
                                          <p:spTgt spid="16"/>
                                        </p:tgtEl>
                                      </p:cBhvr>
                                    </p:animEffect>
                                  </p:childTnLst>
                                </p:cTn>
                              </p:par>
                            </p:childTnLst>
                          </p:cTn>
                        </p:par>
                        <p:par>
                          <p:cTn id="130" fill="hold">
                            <p:stCondLst>
                              <p:cond delay="21000"/>
                            </p:stCondLst>
                            <p:childTnLst>
                              <p:par>
                                <p:cTn id="131" presetID="55" presetClass="entr" presetSubtype="0" fill="hold" grpId="0" nodeType="afterEffect">
                                  <p:stCondLst>
                                    <p:cond delay="0"/>
                                  </p:stCondLst>
                                  <p:childTnLst>
                                    <p:set>
                                      <p:cBhvr>
                                        <p:cTn id="132" dur="1" fill="hold">
                                          <p:stCondLst>
                                            <p:cond delay="0"/>
                                          </p:stCondLst>
                                        </p:cTn>
                                        <p:tgtEl>
                                          <p:spTgt spid="17"/>
                                        </p:tgtEl>
                                        <p:attrNameLst>
                                          <p:attrName>style.visibility</p:attrName>
                                        </p:attrNameLst>
                                      </p:cBhvr>
                                      <p:to>
                                        <p:strVal val="visible"/>
                                      </p:to>
                                    </p:set>
                                    <p:anim calcmode="lin" valueType="num">
                                      <p:cBhvr>
                                        <p:cTn id="133" dur="1000" fill="hold"/>
                                        <p:tgtEl>
                                          <p:spTgt spid="17"/>
                                        </p:tgtEl>
                                        <p:attrNameLst>
                                          <p:attrName>ppt_w</p:attrName>
                                        </p:attrNameLst>
                                      </p:cBhvr>
                                      <p:tavLst>
                                        <p:tav tm="0">
                                          <p:val>
                                            <p:strVal val="#ppt_w*0.70"/>
                                          </p:val>
                                        </p:tav>
                                        <p:tav tm="100000">
                                          <p:val>
                                            <p:strVal val="#ppt_w"/>
                                          </p:val>
                                        </p:tav>
                                      </p:tavLst>
                                    </p:anim>
                                    <p:anim calcmode="lin" valueType="num">
                                      <p:cBhvr>
                                        <p:cTn id="134" dur="1000" fill="hold"/>
                                        <p:tgtEl>
                                          <p:spTgt spid="17"/>
                                        </p:tgtEl>
                                        <p:attrNameLst>
                                          <p:attrName>ppt_h</p:attrName>
                                        </p:attrNameLst>
                                      </p:cBhvr>
                                      <p:tavLst>
                                        <p:tav tm="0">
                                          <p:val>
                                            <p:strVal val="#ppt_h"/>
                                          </p:val>
                                        </p:tav>
                                        <p:tav tm="100000">
                                          <p:val>
                                            <p:strVal val="#ppt_h"/>
                                          </p:val>
                                        </p:tav>
                                      </p:tavLst>
                                    </p:anim>
                                    <p:animEffect transition="in" filter="fade">
                                      <p:cBhvr>
                                        <p:cTn id="135" dur="1000"/>
                                        <p:tgtEl>
                                          <p:spTgt spid="17"/>
                                        </p:tgtEl>
                                      </p:cBhvr>
                                    </p:animEffect>
                                  </p:childTnLst>
                                </p:cTn>
                              </p:par>
                            </p:childTnLst>
                          </p:cTn>
                        </p:par>
                        <p:par>
                          <p:cTn id="136" fill="hold">
                            <p:stCondLst>
                              <p:cond delay="22000"/>
                            </p:stCondLst>
                            <p:childTnLst>
                              <p:par>
                                <p:cTn id="137" presetID="55" presetClass="entr" presetSubtype="0" fill="hold" grpId="0" nodeType="afterEffect">
                                  <p:stCondLst>
                                    <p:cond delay="0"/>
                                  </p:stCondLst>
                                  <p:childTnLst>
                                    <p:set>
                                      <p:cBhvr>
                                        <p:cTn id="138" dur="1" fill="hold">
                                          <p:stCondLst>
                                            <p:cond delay="0"/>
                                          </p:stCondLst>
                                        </p:cTn>
                                        <p:tgtEl>
                                          <p:spTgt spid="18"/>
                                        </p:tgtEl>
                                        <p:attrNameLst>
                                          <p:attrName>style.visibility</p:attrName>
                                        </p:attrNameLst>
                                      </p:cBhvr>
                                      <p:to>
                                        <p:strVal val="visible"/>
                                      </p:to>
                                    </p:set>
                                    <p:anim calcmode="lin" valueType="num">
                                      <p:cBhvr>
                                        <p:cTn id="139" dur="1000" fill="hold"/>
                                        <p:tgtEl>
                                          <p:spTgt spid="18"/>
                                        </p:tgtEl>
                                        <p:attrNameLst>
                                          <p:attrName>ppt_w</p:attrName>
                                        </p:attrNameLst>
                                      </p:cBhvr>
                                      <p:tavLst>
                                        <p:tav tm="0">
                                          <p:val>
                                            <p:strVal val="#ppt_w*0.70"/>
                                          </p:val>
                                        </p:tav>
                                        <p:tav tm="100000">
                                          <p:val>
                                            <p:strVal val="#ppt_w"/>
                                          </p:val>
                                        </p:tav>
                                      </p:tavLst>
                                    </p:anim>
                                    <p:anim calcmode="lin" valueType="num">
                                      <p:cBhvr>
                                        <p:cTn id="140" dur="1000" fill="hold"/>
                                        <p:tgtEl>
                                          <p:spTgt spid="18"/>
                                        </p:tgtEl>
                                        <p:attrNameLst>
                                          <p:attrName>ppt_h</p:attrName>
                                        </p:attrNameLst>
                                      </p:cBhvr>
                                      <p:tavLst>
                                        <p:tav tm="0">
                                          <p:val>
                                            <p:strVal val="#ppt_h"/>
                                          </p:val>
                                        </p:tav>
                                        <p:tav tm="100000">
                                          <p:val>
                                            <p:strVal val="#ppt_h"/>
                                          </p:val>
                                        </p:tav>
                                      </p:tavLst>
                                    </p:anim>
                                    <p:animEffect transition="in" filter="fade">
                                      <p:cBhvr>
                                        <p:cTn id="141"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bldLvl="0" animBg="1"/>
      <p:bldP spid="5" grpId="0" bldLvl="0" animBg="1"/>
      <p:bldP spid="19" grpId="0" bldLvl="0" animBg="1"/>
      <p:bldP spid="21" grpId="0" bldLvl="0" animBg="1"/>
      <p:bldP spid="6" grpId="0" bldLvl="0" animBg="1"/>
      <p:bldP spid="7" grpId="0" bldLvl="0" animBg="1"/>
      <p:bldP spid="22" grpId="0" bldLvl="0" animBg="1"/>
      <p:bldP spid="3" grpId="0" bldLvl="0" animBg="1"/>
      <p:bldP spid="14" grpId="0" bldLvl="0" animBg="1"/>
      <p:bldP spid="15" grpId="0" bldLvl="0" animBg="1"/>
      <p:bldP spid="4" grpId="0" bldLvl="0" animBg="1"/>
      <p:bldP spid="27" grpId="0" bldLvl="0" animBg="1"/>
      <p:bldP spid="28" grpId="0" bldLvl="0" animBg="1"/>
      <p:bldP spid="13" grpId="0" bldLvl="0" animBg="1"/>
      <p:bldP spid="24" grpId="0" bldLvl="0" animBg="1"/>
      <p:bldP spid="25" grpId="0" bldLvl="0" animBg="1"/>
      <p:bldP spid="10" grpId="0" bldLvl="0" animBg="1"/>
      <p:bldP spid="11" grpId="0" bldLvl="0" animBg="1"/>
      <p:bldP spid="12" grpId="0" bldLvl="0" animBg="1"/>
      <p:bldP spid="26" grpId="0" bldLvl="0" animBg="1"/>
      <p:bldP spid="16" grpId="0" bldLvl="0" animBg="1"/>
      <p:bldP spid="17" grpId="0" bldLvl="0" animBg="1"/>
      <p:bldP spid="18"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4294967295"/>
          </p:nvPr>
        </p:nvSpPr>
        <p:spPr>
          <a:xfrm>
            <a:off x="5088255" y="1700530"/>
            <a:ext cx="6217920" cy="3402330"/>
          </a:xfrm>
        </p:spPr>
        <p:txBody>
          <a:bodyPr vert="horz" wrap="square" lIns="121920" tIns="60960" rIns="121920" bIns="60960" numCol="1" anchor="t" anchorCtr="0" compatLnSpc="1">
            <a:normAutofit lnSpcReduction="10000"/>
          </a:bodyPr>
          <a:lstStyle/>
          <a:p>
            <a:pPr marL="0" marR="0" lvl="0" indent="0" algn="l"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None/>
              <a:defRPr/>
            </a:pPr>
            <a:r>
              <a:rPr lang="zh-CN" altLang="en-US" b="1"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一、简答题</a:t>
            </a:r>
            <a:r>
              <a:rPr lang="en-US" altLang="zh-CN" b="1"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 </a:t>
            </a:r>
            <a:endParaRPr kumimoji="0" lang="en-US" altLang="zh-CN"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None/>
              <a:defRPr/>
            </a:pPr>
            <a:r>
              <a:rPr kumimoji="0" lang="en-US" altLang="zh-CN"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1.</a:t>
            </a:r>
            <a:r>
              <a:rPr kumimoji="0" lang="zh-CN" altLang="en-US"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简述医院的性质与任务。</a:t>
            </a:r>
            <a:endParaRPr kumimoji="0" lang="zh-CN" altLang="en-US"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None/>
              <a:defRPr/>
            </a:pPr>
            <a:r>
              <a:rPr kumimoji="0" lang="en-US" altLang="zh-CN"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2.</a:t>
            </a:r>
            <a:r>
              <a:rPr kumimoji="0" lang="zh-CN" altLang="en-US"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医院应如何创造良好的门诊环境？</a:t>
            </a:r>
            <a:endParaRPr kumimoji="0" lang="zh-CN" altLang="en-US"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0" algn="l" defTabSz="914400" rtl="0" eaLnBrk="0" fontAlgn="base" latinLnBrk="0" hangingPunct="0">
              <a:lnSpc>
                <a:spcPct val="150000"/>
              </a:lnSpc>
              <a:spcBef>
                <a:spcPct val="20000"/>
              </a:spcBef>
              <a:spcAft>
                <a:spcPct val="0"/>
              </a:spcAft>
              <a:buClr>
                <a:srgbClr val="0BD0D9"/>
              </a:buClr>
              <a:buSzPct val="95000"/>
              <a:buFont typeface="Wingdings 2" panose="05020102010507070707" pitchFamily="18" charset="2"/>
              <a:buNone/>
              <a:defRPr/>
            </a:pPr>
            <a:r>
              <a:rPr lang="zh-CN" altLang="en-US" b="1"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二、预习下节内容</a:t>
            </a:r>
            <a:endParaRPr kumimoji="0" lang="zh-CN" altLang="en-US" b="1"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布置作业</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图片 1" descr="矢量人物形象职业教师节老师元素素材"/>
          <p:cNvPicPr>
            <a:picLocks noChangeAspect="1"/>
          </p:cNvPicPr>
          <p:nvPr/>
        </p:nvPicPr>
        <p:blipFill>
          <a:blip r:embed="rId2"/>
          <a:stretch>
            <a:fillRect/>
          </a:stretch>
        </p:blipFill>
        <p:spPr>
          <a:xfrm>
            <a:off x="623570" y="980440"/>
            <a:ext cx="4142740" cy="5539105"/>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2386013" y="2120900"/>
            <a:ext cx="6278563" cy="1752600"/>
          </a:xfrm>
          <a:prstGeom prst="rect">
            <a:avLst/>
          </a:prstGeom>
          <a:noFill/>
        </p:spPr>
        <p:txBody>
          <a:bodyPr wrap="square" rtlCol="0">
            <a:spAutoFit/>
          </a:bodyPr>
          <a:p>
            <a:pPr algn="ctr">
              <a:lnSpc>
                <a:spcPct val="150000"/>
              </a:lnSpc>
            </a:pPr>
            <a:r>
              <a:rPr lang="zh-CN" altLang="en-US" sz="7200" b="1" noProof="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noProof="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78851" name="组合 17"/>
          <p:cNvGrpSpPr/>
          <p:nvPr/>
        </p:nvGrpSpPr>
        <p:grpSpPr>
          <a:xfrm>
            <a:off x="3987800" y="4098925"/>
            <a:ext cx="2689225" cy="566738"/>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cs typeface="黑体" panose="02010609060101010101" charset="-122"/>
              </a:endParaRPr>
            </a:p>
          </p:txBody>
        </p:sp>
        <p:sp>
          <p:nvSpPr>
            <p:cNvPr id="78853" name="文本框 16"/>
            <p:cNvSpPr txBox="1"/>
            <p:nvPr/>
          </p:nvSpPr>
          <p:spPr>
            <a:xfrm>
              <a:off x="8124" y="7004"/>
              <a:ext cx="2951" cy="725"/>
            </a:xfrm>
            <a:prstGeom prst="rect">
              <a:avLst/>
            </a:prstGeom>
            <a:noFill/>
            <a:ln w="9525">
              <a:noFill/>
            </a:ln>
          </p:spPr>
          <p:txBody>
            <a:bodyPr wrap="square" anchor="t" anchorCtr="0">
              <a:spAutoFit/>
            </a:bodyPr>
            <a:p>
              <a:pPr algn="ctr"/>
              <a:r>
                <a:rPr lang="zh-CN" altLang="en-US" sz="2400">
                  <a:solidFill>
                    <a:schemeClr val="bg1"/>
                  </a:solidFill>
                  <a:latin typeface="黑体" panose="02010609060101010101" charset="-122"/>
                  <a:ea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endParaRPr>
            </a:p>
          </p:txBody>
        </p:sp>
      </p:grpSp>
    </p:spTree>
  </p:cSld>
  <p:clrMapOvr>
    <a:masterClrMapping/>
  </p:clrMapOvr>
  <p:transition spd="slow">
    <p:cover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sz="1800"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sz="1800"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p>
              <a:pPr algn="ctr" defTabSz="914400" eaLnBrk="0" fontAlgn="base" hangingPunct="0">
                <a:spcBef>
                  <a:spcPct val="0"/>
                </a:spcBef>
                <a:spcAft>
                  <a:spcPct val="0"/>
                </a:spcAft>
              </a:pPr>
              <a:r>
                <a:rPr lang="zh-CN" altLang="en-US" sz="1800"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sz="1800"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1183005" y="4007485"/>
            <a:ext cx="2635250" cy="1383665"/>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50000"/>
              </a:lnSpc>
              <a:spcBef>
                <a:spcPts val="0"/>
              </a:spcBef>
              <a:spcAft>
                <a:spcPts val="0"/>
              </a:spcAft>
            </a:pPr>
            <a:r>
              <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rPr>
              <a:t>1. 了解医院的性质、功能、种类级别；门（急）诊、病区的特点布局；医院的环境要求。</a:t>
            </a:r>
            <a:endPar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50000"/>
              </a:lnSpc>
              <a:spcBef>
                <a:spcPts val="0"/>
              </a:spcBef>
              <a:spcAft>
                <a:spcPts val="0"/>
              </a:spcAft>
            </a:pPr>
            <a:r>
              <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rPr>
              <a:t>2. 熟悉病区环境的调控和管理。</a:t>
            </a:r>
            <a:endPar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22"/>
          <p:cNvSpPr txBox="1"/>
          <p:nvPr/>
        </p:nvSpPr>
        <p:spPr>
          <a:xfrm flipH="1">
            <a:off x="4954270" y="4088765"/>
            <a:ext cx="2655570" cy="235331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50000"/>
              </a:lnSpc>
              <a:spcBef>
                <a:spcPts val="0"/>
              </a:spcBef>
              <a:spcAft>
                <a:spcPts val="0"/>
              </a:spcAft>
            </a:pPr>
            <a:r>
              <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rPr>
              <a:t>1. 掌握门诊、急诊和病区的护理工作内容，并进行比较。</a:t>
            </a:r>
            <a:endPar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50000"/>
              </a:lnSpc>
              <a:spcBef>
                <a:spcPts val="0"/>
              </a:spcBef>
              <a:spcAft>
                <a:spcPts val="0"/>
              </a:spcAft>
            </a:pPr>
            <a:r>
              <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rPr>
              <a:t>2. </a:t>
            </a:r>
            <a:r>
              <a:rPr lang="zh-CN" altLang="en-US"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rPr>
              <a:t>学会接诊门诊、急诊患者。</a:t>
            </a:r>
            <a:endParaRPr lang="zh-CN" altLang="en-US"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50000"/>
              </a:lnSpc>
              <a:spcBef>
                <a:spcPts val="0"/>
              </a:spcBef>
              <a:spcAft>
                <a:spcPts val="0"/>
              </a:spcAft>
            </a:pPr>
            <a:r>
              <a:rPr lang="en-US" altLang="zh-CN"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rPr>
              <a:t>3.</a:t>
            </a:r>
            <a:r>
              <a:rPr dirty="0">
                <a:solidFill>
                  <a:schemeClr val="bg2">
                    <a:lumMod val="25000"/>
                  </a:schemeClr>
                </a:solidFill>
                <a:latin typeface="微软雅黑" panose="020B0503020204020204" charset="-122"/>
                <a:ea typeface="微软雅黑" panose="020B0503020204020204" charset="-122"/>
                <a:cs typeface="华文中宋" panose="02010600040101010101" charset="-122"/>
                <a:sym typeface="+mn-ea"/>
              </a:rPr>
              <a:t>能够为住院患者设置一个安静、整洁、舒适、美观、安全的住院环境。</a:t>
            </a:r>
            <a:endParaRPr dirty="0">
              <a:solidFill>
                <a:schemeClr val="bg2">
                  <a:lumMod val="25000"/>
                </a:schemeClr>
              </a:solidFill>
              <a:latin typeface="微软雅黑" panose="020B0503020204020204" charset="-122"/>
              <a:ea typeface="微软雅黑" panose="020B0503020204020204" charset="-122"/>
              <a:cs typeface="华文中宋" panose="02010600040101010101" charset="-122"/>
              <a:sym typeface="+mn-ea"/>
            </a:endParaRPr>
          </a:p>
          <a:p>
            <a:pPr algn="just" fontAlgn="auto">
              <a:lnSpc>
                <a:spcPct val="150000"/>
              </a:lnSpc>
              <a:spcBef>
                <a:spcPts val="0"/>
              </a:spcBef>
              <a:spcAft>
                <a:spcPts val="0"/>
              </a:spcAft>
            </a:pPr>
            <a:endParaRPr lang="zh-CN" altLang="en-US" sz="1400"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22"/>
          <p:cNvSpPr txBox="1"/>
          <p:nvPr/>
        </p:nvSpPr>
        <p:spPr>
          <a:xfrm flipH="1">
            <a:off x="8314690" y="4088765"/>
            <a:ext cx="2618105" cy="41402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50000"/>
              </a:lnSpc>
              <a:spcBef>
                <a:spcPts val="0"/>
              </a:spcBef>
              <a:spcAft>
                <a:spcPts val="0"/>
              </a:spcAft>
            </a:pPr>
            <a:r>
              <a:rPr lang="en-US" altLang="zh-CN"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rPr>
              <a:t>1.</a:t>
            </a:r>
            <a:r>
              <a:rPr lang="zh-CN" altLang="en-US" dirty="0">
                <a:solidFill>
                  <a:schemeClr val="bg2">
                    <a:lumMod val="25000"/>
                  </a:schemeClr>
                </a:solidFill>
                <a:latin typeface="微软雅黑" panose="020B0503020204020204" charset="-122"/>
                <a:ea typeface="微软雅黑" panose="020B0503020204020204" charset="-122"/>
                <a:cs typeface="微软雅黑" panose="020B0503020204020204" charset="-122"/>
                <a:sym typeface="+mn-ea"/>
              </a:rPr>
              <a:t>操作过程中关爱患者。</a:t>
            </a:r>
            <a:endParaRPr sz="1400" dirty="0">
              <a:solidFill>
                <a:schemeClr val="bg2">
                  <a:lumMod val="25000"/>
                </a:schemeClr>
              </a:solidFill>
              <a:latin typeface="微软雅黑" panose="020B0503020204020204" charset="-122"/>
              <a:ea typeface="微软雅黑" panose="020B0503020204020204" charset="-122"/>
              <a:cs typeface="华文中宋" panose="02010600040101010101" charset="-122"/>
              <a:sym typeface="+mn-ea"/>
            </a:endParaRPr>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2292985"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知识技能点</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圆角矩形 7"/>
          <p:cNvSpPr/>
          <p:nvPr>
            <p:custDataLst>
              <p:tags r:id="rId2"/>
            </p:custDataLst>
          </p:nvPr>
        </p:nvSpPr>
        <p:spPr>
          <a:xfrm>
            <a:off x="2296847" y="2451322"/>
            <a:ext cx="5036862" cy="719213"/>
          </a:xfrm>
          <a:prstGeom prst="roundRect">
            <a:avLst>
              <a:gd name="adj" fmla="val 50000"/>
            </a:avLst>
          </a:prstGeom>
          <a:solidFill>
            <a:srgbClr val="1F74AD">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0000" tIns="46800" rIns="90000" bIns="46800" numCol="1" spcCol="0" rtlCol="0" fromWordArt="0" anchor="ctr" anchorCtr="0" forceAA="0" compatLnSpc="1">
            <a:normAutofit/>
          </a:bodyPr>
          <a:p>
            <a:pPr>
              <a:lnSpc>
                <a:spcPct val="120000"/>
              </a:lnSpc>
            </a:pPr>
            <a:endParaRPr lang="da-DK" altLang="zh-CN" sz="1400" spc="150" dirty="0">
              <a:solidFill>
                <a:srgbClr val="000000"/>
              </a:solidFill>
              <a:latin typeface="微软雅黑" panose="020B0503020204020204" charset="-122"/>
              <a:ea typeface="微软雅黑" panose="020B0503020204020204" charset="-122"/>
            </a:endParaRPr>
          </a:p>
        </p:txBody>
      </p:sp>
      <p:sp>
        <p:nvSpPr>
          <p:cNvPr id="12" name="椭圆 11"/>
          <p:cNvSpPr/>
          <p:nvPr>
            <p:custDataLst>
              <p:tags r:id="rId3"/>
            </p:custDataLst>
          </p:nvPr>
        </p:nvSpPr>
        <p:spPr>
          <a:xfrm>
            <a:off x="1702644" y="2300311"/>
            <a:ext cx="1021234" cy="1021234"/>
          </a:xfrm>
          <a:prstGeom prst="ellipse">
            <a:avLst/>
          </a:prstGeom>
          <a:solidFill>
            <a:srgbClr val="1F74AD"/>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a:latin typeface="微软雅黑" panose="020B0503020204020204" charset="-122"/>
              <a:ea typeface="微软雅黑" panose="020B0503020204020204" charset="-122"/>
            </a:endParaRPr>
          </a:p>
        </p:txBody>
      </p:sp>
      <p:sp>
        <p:nvSpPr>
          <p:cNvPr id="17" name="椭圆 16"/>
          <p:cNvSpPr/>
          <p:nvPr>
            <p:custDataLst>
              <p:tags r:id="rId4"/>
            </p:custDataLst>
          </p:nvPr>
        </p:nvSpPr>
        <p:spPr>
          <a:xfrm>
            <a:off x="1790576" y="2388243"/>
            <a:ext cx="845371" cy="845371"/>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rPr>
              <a:t>01</a:t>
            </a:r>
            <a:endPar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33" name="圆角矩形 32"/>
          <p:cNvSpPr/>
          <p:nvPr>
            <p:custDataLst>
              <p:tags r:id="rId5"/>
            </p:custDataLst>
          </p:nvPr>
        </p:nvSpPr>
        <p:spPr>
          <a:xfrm>
            <a:off x="5593697" y="3393562"/>
            <a:ext cx="5036862" cy="719213"/>
          </a:xfrm>
          <a:prstGeom prst="roundRect">
            <a:avLst>
              <a:gd name="adj" fmla="val 50000"/>
            </a:avLst>
          </a:prstGeom>
          <a:solidFill>
            <a:srgbClr val="3498DB">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0000" tIns="46800" rIns="90000" bIns="46800" numCol="1" spcCol="0" rtlCol="0" fromWordArt="0" anchor="ctr" anchorCtr="0" forceAA="0" compatLnSpc="1">
            <a:normAutofit/>
          </a:bodyPr>
          <a:p>
            <a:pPr>
              <a:lnSpc>
                <a:spcPct val="120000"/>
              </a:lnSpc>
            </a:pPr>
            <a:endParaRPr lang="da-DK" altLang="zh-CN" sz="1400" spc="150" dirty="0">
              <a:solidFill>
                <a:srgbClr val="000000"/>
              </a:solidFill>
              <a:latin typeface="微软雅黑" panose="020B0503020204020204" charset="-122"/>
              <a:ea typeface="微软雅黑" panose="020B0503020204020204" charset="-122"/>
            </a:endParaRPr>
          </a:p>
        </p:txBody>
      </p:sp>
      <p:sp>
        <p:nvSpPr>
          <p:cNvPr id="35" name="椭圆 34"/>
          <p:cNvSpPr/>
          <p:nvPr>
            <p:custDataLst>
              <p:tags r:id="rId6"/>
            </p:custDataLst>
          </p:nvPr>
        </p:nvSpPr>
        <p:spPr>
          <a:xfrm>
            <a:off x="4999494" y="3242551"/>
            <a:ext cx="1021234" cy="1021234"/>
          </a:xfrm>
          <a:prstGeom prst="ellipse">
            <a:avLst/>
          </a:prstGeom>
          <a:solidFill>
            <a:srgbClr val="3498DB"/>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a:latin typeface="微软雅黑" panose="020B0503020204020204" charset="-122"/>
              <a:ea typeface="微软雅黑" panose="020B0503020204020204" charset="-122"/>
            </a:endParaRPr>
          </a:p>
        </p:txBody>
      </p:sp>
      <p:sp>
        <p:nvSpPr>
          <p:cNvPr id="36" name="椭圆 35"/>
          <p:cNvSpPr/>
          <p:nvPr>
            <p:custDataLst>
              <p:tags r:id="rId7"/>
            </p:custDataLst>
          </p:nvPr>
        </p:nvSpPr>
        <p:spPr>
          <a:xfrm>
            <a:off x="5087426" y="3330482"/>
            <a:ext cx="845371" cy="845371"/>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rPr>
              <a:t>02</a:t>
            </a:r>
            <a:endPar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38" name="圆角矩形 37"/>
          <p:cNvSpPr/>
          <p:nvPr>
            <p:custDataLst>
              <p:tags r:id="rId8"/>
            </p:custDataLst>
          </p:nvPr>
        </p:nvSpPr>
        <p:spPr>
          <a:xfrm>
            <a:off x="2296847" y="4335800"/>
            <a:ext cx="5036862" cy="719213"/>
          </a:xfrm>
          <a:prstGeom prst="roundRect">
            <a:avLst>
              <a:gd name="adj" fmla="val 50000"/>
            </a:avLst>
          </a:prstGeom>
          <a:solidFill>
            <a:srgbClr val="1AA3AA">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0000" tIns="46800" rIns="90000" bIns="46800" numCol="1" spcCol="0" rtlCol="0" fromWordArt="0" anchor="ctr" anchorCtr="0" forceAA="0" compatLnSpc="1">
            <a:normAutofit/>
          </a:bodyPr>
          <a:p>
            <a:pPr>
              <a:lnSpc>
                <a:spcPct val="120000"/>
              </a:lnSpc>
            </a:pPr>
            <a:endParaRPr lang="zh-CN" altLang="en-US" sz="1400" spc="150" dirty="0">
              <a:solidFill>
                <a:srgbClr val="000000"/>
              </a:solidFill>
              <a:latin typeface="微软雅黑" panose="020B0503020204020204" charset="-122"/>
              <a:ea typeface="微软雅黑" panose="020B0503020204020204" charset="-122"/>
            </a:endParaRPr>
          </a:p>
        </p:txBody>
      </p:sp>
      <p:sp>
        <p:nvSpPr>
          <p:cNvPr id="40" name="椭圆 39"/>
          <p:cNvSpPr/>
          <p:nvPr>
            <p:custDataLst>
              <p:tags r:id="rId9"/>
            </p:custDataLst>
          </p:nvPr>
        </p:nvSpPr>
        <p:spPr>
          <a:xfrm>
            <a:off x="1702644" y="4184790"/>
            <a:ext cx="1021234" cy="1021234"/>
          </a:xfrm>
          <a:prstGeom prst="ellipse">
            <a:avLst/>
          </a:prstGeom>
          <a:solidFill>
            <a:srgbClr val="1AA3AA"/>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a:latin typeface="微软雅黑" panose="020B0503020204020204" charset="-122"/>
              <a:ea typeface="微软雅黑" panose="020B0503020204020204" charset="-122"/>
            </a:endParaRPr>
          </a:p>
        </p:txBody>
      </p:sp>
      <p:sp>
        <p:nvSpPr>
          <p:cNvPr id="41" name="椭圆 40"/>
          <p:cNvSpPr/>
          <p:nvPr>
            <p:custDataLst>
              <p:tags r:id="rId10"/>
            </p:custDataLst>
          </p:nvPr>
        </p:nvSpPr>
        <p:spPr>
          <a:xfrm>
            <a:off x="1790576" y="4272721"/>
            <a:ext cx="845371" cy="845371"/>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rPr>
              <a:t>03</a:t>
            </a:r>
            <a:endPar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18" name="文本框 17"/>
          <p:cNvSpPr txBox="1"/>
          <p:nvPr>
            <p:custDataLst>
              <p:tags r:id="rId11"/>
            </p:custDataLst>
          </p:nvPr>
        </p:nvSpPr>
        <p:spPr>
          <a:xfrm>
            <a:off x="2791580" y="2571660"/>
            <a:ext cx="4164009" cy="478539"/>
          </a:xfrm>
          <a:prstGeom prst="rect">
            <a:avLst/>
          </a:prstGeom>
          <a:noFill/>
        </p:spPr>
        <p:txBody>
          <a:bodyPr wrap="square" rtlCol="0" anchor="ctr">
            <a:noAutofit/>
          </a:bodyPr>
          <a:p>
            <a:pPr>
              <a:lnSpc>
                <a:spcPct val="120000"/>
              </a:lnSpc>
            </a:pPr>
            <a:r>
              <a:rPr lang="zh-CN" altLang="en-US" b="1" spc="150" dirty="0">
                <a:solidFill>
                  <a:schemeClr val="tx1"/>
                </a:solidFill>
                <a:latin typeface="微软雅黑" panose="020B0503020204020204" charset="-122"/>
                <a:ea typeface="微软雅黑" panose="020B0503020204020204" charset="-122"/>
              </a:rPr>
              <a:t>1. 正确说出我国医院的类型和分级、医院的功能和主要构成部分。</a:t>
            </a:r>
            <a:endParaRPr lang="zh-CN" altLang="en-US" b="1" spc="150" dirty="0">
              <a:solidFill>
                <a:schemeClr val="tx1"/>
              </a:solidFill>
              <a:latin typeface="微软雅黑" panose="020B0503020204020204" charset="-122"/>
              <a:ea typeface="微软雅黑" panose="020B0503020204020204" charset="-122"/>
            </a:endParaRPr>
          </a:p>
        </p:txBody>
      </p:sp>
      <p:sp>
        <p:nvSpPr>
          <p:cNvPr id="22" name="文本框 21"/>
          <p:cNvSpPr txBox="1"/>
          <p:nvPr>
            <p:custDataLst>
              <p:tags r:id="rId12"/>
            </p:custDataLst>
          </p:nvPr>
        </p:nvSpPr>
        <p:spPr>
          <a:xfrm>
            <a:off x="6098545" y="3513899"/>
            <a:ext cx="4164009" cy="478539"/>
          </a:xfrm>
          <a:prstGeom prst="rect">
            <a:avLst/>
          </a:prstGeom>
          <a:noFill/>
        </p:spPr>
        <p:txBody>
          <a:bodyPr wrap="square" rtlCol="0" anchor="ctr">
            <a:noAutofit/>
          </a:bodyPr>
          <a:p>
            <a:pPr>
              <a:lnSpc>
                <a:spcPct val="120000"/>
              </a:lnSpc>
            </a:pPr>
            <a:r>
              <a:rPr lang="zh-CN" altLang="en-US" b="1" spc="150" dirty="0">
                <a:solidFill>
                  <a:schemeClr val="tx1"/>
                </a:solidFill>
                <a:latin typeface="微软雅黑" panose="020B0503020204020204" charset="-122"/>
                <a:ea typeface="微软雅黑" panose="020B0503020204020204" charset="-122"/>
              </a:rPr>
              <a:t>2. 能正确叙述门诊、急诊和病房护理工作的主要内容。</a:t>
            </a:r>
            <a:endParaRPr lang="zh-CN" altLang="en-US" b="1" spc="150" dirty="0">
              <a:solidFill>
                <a:schemeClr val="tx1"/>
              </a:solidFill>
              <a:latin typeface="微软雅黑" panose="020B0503020204020204" charset="-122"/>
              <a:ea typeface="微软雅黑" panose="020B0503020204020204" charset="-122"/>
            </a:endParaRPr>
          </a:p>
        </p:txBody>
      </p:sp>
      <p:sp>
        <p:nvSpPr>
          <p:cNvPr id="24" name="文本框 23"/>
          <p:cNvSpPr txBox="1"/>
          <p:nvPr>
            <p:custDataLst>
              <p:tags r:id="rId13"/>
            </p:custDataLst>
          </p:nvPr>
        </p:nvSpPr>
        <p:spPr>
          <a:xfrm>
            <a:off x="2791580" y="4456138"/>
            <a:ext cx="4164009" cy="478539"/>
          </a:xfrm>
          <a:prstGeom prst="rect">
            <a:avLst/>
          </a:prstGeom>
          <a:noFill/>
        </p:spPr>
        <p:txBody>
          <a:bodyPr wrap="square" rtlCol="0" anchor="ctr">
            <a:noAutofit/>
          </a:bodyPr>
          <a:p>
            <a:pPr>
              <a:lnSpc>
                <a:spcPct val="120000"/>
              </a:lnSpc>
            </a:pPr>
            <a:r>
              <a:rPr lang="zh-CN" altLang="en-US" b="1" spc="150" dirty="0">
                <a:solidFill>
                  <a:schemeClr val="tx1"/>
                </a:solidFill>
                <a:latin typeface="微软雅黑" panose="020B0503020204020204" charset="-122"/>
                <a:ea typeface="微软雅黑" panose="020B0503020204020204" charset="-122"/>
              </a:rPr>
              <a:t>3. 能比较门诊、急诊和病区的设置和布局，说明各自的特点和意义。</a:t>
            </a:r>
            <a:endParaRPr lang="zh-CN" altLang="en-US" b="1" spc="150"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护理情境</a:t>
            </a:r>
            <a:endParaRPr lang="zh-CN" altLang="en-US"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2" name="矩形 91"/>
          <p:cNvSpPr/>
          <p:nvPr>
            <p:custDataLst>
              <p:tags r:id="rId2"/>
            </p:custDataLst>
          </p:nvPr>
        </p:nvSpPr>
        <p:spPr>
          <a:xfrm>
            <a:off x="336550" y="1732915"/>
            <a:ext cx="11518900" cy="4060825"/>
          </a:xfrm>
          <a:prstGeom prst="rect">
            <a:avLst/>
          </a:prstGeom>
          <a:noFill/>
          <a:ln w="28575">
            <a:solidFill>
              <a:srgbClr val="620000"/>
            </a:solid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隶书" panose="02010509060101010101" pitchFamily="49" charset="-122"/>
              <a:ea typeface="隶书" panose="02010509060101010101" pitchFamily="49" charset="-122"/>
            </a:endParaRPr>
          </a:p>
        </p:txBody>
      </p:sp>
      <p:sp>
        <p:nvSpPr>
          <p:cNvPr id="2" name="文本框 1"/>
          <p:cNvSpPr txBox="1"/>
          <p:nvPr/>
        </p:nvSpPr>
        <p:spPr>
          <a:xfrm>
            <a:off x="767080" y="2470785"/>
            <a:ext cx="9994265" cy="2861310"/>
          </a:xfrm>
          <a:prstGeom prst="rect">
            <a:avLst/>
          </a:prstGeom>
          <a:noFill/>
        </p:spPr>
        <p:txBody>
          <a:bodyPr wrap="square" rtlCol="0">
            <a:spAutoFit/>
          </a:bodyPr>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患者，男性，48 岁，工龄 23 年，因咳嗽、胸痛、呼吸困难，到当地人民医院就诊，进行 X 线检查可见肺部有大片阴影，拟诊为“矽肺”。</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00000"/>
              </a:lnSpc>
            </a:pP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b="1">
                <a:solidFill>
                  <a:srgbClr val="0099CC"/>
                </a:solidFill>
                <a:latin typeface="微软雅黑" panose="020B0503020204020204" charset="-122"/>
                <a:ea typeface="微软雅黑" panose="020B0503020204020204" charset="-122"/>
                <a:cs typeface="微软雅黑" panose="020B0503020204020204" charset="-122"/>
              </a:rPr>
              <a:t>情境思考</a:t>
            </a:r>
            <a:endParaRPr lang="zh-CN" altLang="en-US" sz="1800" b="1">
              <a:solidFill>
                <a:srgbClr val="0099CC"/>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1. 作为护士，你应该如何指导患者就诊？</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2. 患者确诊后，你应该指导患者去哪种医院做进一步诊治？</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1800">
                <a:solidFill>
                  <a:schemeClr val="tx1"/>
                </a:solidFill>
                <a:latin typeface="微软雅黑" panose="020B0503020204020204" charset="-122"/>
                <a:ea typeface="微软雅黑" panose="020B0503020204020204" charset="-122"/>
                <a:cs typeface="微软雅黑" panose="020B0503020204020204" charset="-122"/>
              </a:rPr>
              <a:t>3. 患者住院后，你又如何为他创设一个良好的住院环境？</a:t>
            </a:r>
            <a:endParaRPr lang="zh-CN" altLang="en-US" sz="1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custDataLst>
              <p:tags r:id="rId2"/>
            </p:custDataLst>
          </p:nvPr>
        </p:nvSpPr>
        <p:spPr>
          <a:xfrm>
            <a:off x="4040505" y="2142490"/>
            <a:ext cx="3840480" cy="2306955"/>
          </a:xfrm>
          <a:prstGeom prst="rect">
            <a:avLst/>
          </a:prstGeom>
          <a:noFill/>
          <a:ln>
            <a:noFill/>
          </a:ln>
        </p:spPr>
        <p:txBody>
          <a:bodyPr wrap="none" rtlCol="0" anchor="t">
            <a:spAutoFit/>
          </a:bodyPr>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第一节</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医院概述</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custDataLst>
              <p:tags r:id="rId1"/>
            </p:custDataLst>
          </p:nvPr>
        </p:nvSpPr>
        <p:spPr>
          <a:xfrm rot="14400000">
            <a:off x="4802058" y="3524669"/>
            <a:ext cx="814694" cy="918828"/>
          </a:xfrm>
          <a:custGeom>
            <a:avLst/>
            <a:gdLst>
              <a:gd name="connsiteX0" fmla="*/ 333697 w 667195"/>
              <a:gd name="connsiteY0" fmla="*/ 0 h 752475"/>
              <a:gd name="connsiteX1" fmla="*/ 339850 w 667195"/>
              <a:gd name="connsiteY1" fmla="*/ 198 h 752475"/>
              <a:gd name="connsiteX2" fmla="*/ 345806 w 667195"/>
              <a:gd name="connsiteY2" fmla="*/ 793 h 752475"/>
              <a:gd name="connsiteX3" fmla="*/ 351761 w 667195"/>
              <a:gd name="connsiteY3" fmla="*/ 1388 h 752475"/>
              <a:gd name="connsiteX4" fmla="*/ 357518 w 667195"/>
              <a:gd name="connsiteY4" fmla="*/ 2577 h 752475"/>
              <a:gd name="connsiteX5" fmla="*/ 363473 w 667195"/>
              <a:gd name="connsiteY5" fmla="*/ 3965 h 752475"/>
              <a:gd name="connsiteX6" fmla="*/ 368833 w 667195"/>
              <a:gd name="connsiteY6" fmla="*/ 5551 h 752475"/>
              <a:gd name="connsiteX7" fmla="*/ 374391 w 667195"/>
              <a:gd name="connsiteY7" fmla="*/ 7335 h 752475"/>
              <a:gd name="connsiteX8" fmla="*/ 379751 w 667195"/>
              <a:gd name="connsiteY8" fmla="*/ 9317 h 752475"/>
              <a:gd name="connsiteX9" fmla="*/ 385111 w 667195"/>
              <a:gd name="connsiteY9" fmla="*/ 11894 h 752475"/>
              <a:gd name="connsiteX10" fmla="*/ 390074 w 667195"/>
              <a:gd name="connsiteY10" fmla="*/ 14471 h 752475"/>
              <a:gd name="connsiteX11" fmla="*/ 395235 w 667195"/>
              <a:gd name="connsiteY11" fmla="*/ 17246 h 752475"/>
              <a:gd name="connsiteX12" fmla="*/ 399999 w 667195"/>
              <a:gd name="connsiteY12" fmla="*/ 20418 h 752475"/>
              <a:gd name="connsiteX13" fmla="*/ 404764 w 667195"/>
              <a:gd name="connsiteY13" fmla="*/ 23589 h 752475"/>
              <a:gd name="connsiteX14" fmla="*/ 409131 w 667195"/>
              <a:gd name="connsiteY14" fmla="*/ 27157 h 752475"/>
              <a:gd name="connsiteX15" fmla="*/ 413498 w 667195"/>
              <a:gd name="connsiteY15" fmla="*/ 30924 h 752475"/>
              <a:gd name="connsiteX16" fmla="*/ 417468 w 667195"/>
              <a:gd name="connsiteY16" fmla="*/ 34690 h 752475"/>
              <a:gd name="connsiteX17" fmla="*/ 632455 w 667195"/>
              <a:gd name="connsiteY17" fmla="*/ 249570 h 752475"/>
              <a:gd name="connsiteX18" fmla="*/ 636823 w 667195"/>
              <a:gd name="connsiteY18" fmla="*/ 253931 h 752475"/>
              <a:gd name="connsiteX19" fmla="*/ 640594 w 667195"/>
              <a:gd name="connsiteY19" fmla="*/ 258490 h 752475"/>
              <a:gd name="connsiteX20" fmla="*/ 644366 w 667195"/>
              <a:gd name="connsiteY20" fmla="*/ 263247 h 752475"/>
              <a:gd name="connsiteX21" fmla="*/ 647741 w 667195"/>
              <a:gd name="connsiteY21" fmla="*/ 268005 h 752475"/>
              <a:gd name="connsiteX22" fmla="*/ 650718 w 667195"/>
              <a:gd name="connsiteY22" fmla="*/ 272961 h 752475"/>
              <a:gd name="connsiteX23" fmla="*/ 653696 w 667195"/>
              <a:gd name="connsiteY23" fmla="*/ 278115 h 752475"/>
              <a:gd name="connsiteX24" fmla="*/ 656277 w 667195"/>
              <a:gd name="connsiteY24" fmla="*/ 283269 h 752475"/>
              <a:gd name="connsiteX25" fmla="*/ 658460 w 667195"/>
              <a:gd name="connsiteY25" fmla="*/ 288621 h 752475"/>
              <a:gd name="connsiteX26" fmla="*/ 660644 w 667195"/>
              <a:gd name="connsiteY26" fmla="*/ 293973 h 752475"/>
              <a:gd name="connsiteX27" fmla="*/ 662431 w 667195"/>
              <a:gd name="connsiteY27" fmla="*/ 299523 h 752475"/>
              <a:gd name="connsiteX28" fmla="*/ 664019 w 667195"/>
              <a:gd name="connsiteY28" fmla="*/ 304875 h 752475"/>
              <a:gd name="connsiteX29" fmla="*/ 665210 w 667195"/>
              <a:gd name="connsiteY29" fmla="*/ 310624 h 752475"/>
              <a:gd name="connsiteX30" fmla="*/ 666004 w 667195"/>
              <a:gd name="connsiteY30" fmla="*/ 316174 h 752475"/>
              <a:gd name="connsiteX31" fmla="*/ 666798 w 667195"/>
              <a:gd name="connsiteY31" fmla="*/ 321923 h 752475"/>
              <a:gd name="connsiteX32" fmla="*/ 667195 w 667195"/>
              <a:gd name="connsiteY32" fmla="*/ 327473 h 752475"/>
              <a:gd name="connsiteX33" fmla="*/ 667195 w 667195"/>
              <a:gd name="connsiteY33" fmla="*/ 333222 h 752475"/>
              <a:gd name="connsiteX34" fmla="*/ 667195 w 667195"/>
              <a:gd name="connsiteY34" fmla="*/ 338971 h 752475"/>
              <a:gd name="connsiteX35" fmla="*/ 666798 w 667195"/>
              <a:gd name="connsiteY35" fmla="*/ 344719 h 752475"/>
              <a:gd name="connsiteX36" fmla="*/ 666004 w 667195"/>
              <a:gd name="connsiteY36" fmla="*/ 350071 h 752475"/>
              <a:gd name="connsiteX37" fmla="*/ 665210 w 667195"/>
              <a:gd name="connsiteY37" fmla="*/ 355820 h 752475"/>
              <a:gd name="connsiteX38" fmla="*/ 664019 w 667195"/>
              <a:gd name="connsiteY38" fmla="*/ 361371 h 752475"/>
              <a:gd name="connsiteX39" fmla="*/ 662431 w 667195"/>
              <a:gd name="connsiteY39" fmla="*/ 366921 h 752475"/>
              <a:gd name="connsiteX40" fmla="*/ 660644 w 667195"/>
              <a:gd name="connsiteY40" fmla="*/ 372471 h 752475"/>
              <a:gd name="connsiteX41" fmla="*/ 658460 w 667195"/>
              <a:gd name="connsiteY41" fmla="*/ 377625 h 752475"/>
              <a:gd name="connsiteX42" fmla="*/ 656277 w 667195"/>
              <a:gd name="connsiteY42" fmla="*/ 382977 h 752475"/>
              <a:gd name="connsiteX43" fmla="*/ 653696 w 667195"/>
              <a:gd name="connsiteY43" fmla="*/ 388131 h 752475"/>
              <a:gd name="connsiteX44" fmla="*/ 650718 w 667195"/>
              <a:gd name="connsiteY44" fmla="*/ 393484 h 752475"/>
              <a:gd name="connsiteX45" fmla="*/ 647741 w 667195"/>
              <a:gd name="connsiteY45" fmla="*/ 398241 h 752475"/>
              <a:gd name="connsiteX46" fmla="*/ 644366 w 667195"/>
              <a:gd name="connsiteY46" fmla="*/ 403197 h 752475"/>
              <a:gd name="connsiteX47" fmla="*/ 640594 w 667195"/>
              <a:gd name="connsiteY47" fmla="*/ 407756 h 752475"/>
              <a:gd name="connsiteX48" fmla="*/ 636823 w 667195"/>
              <a:gd name="connsiteY48" fmla="*/ 412513 h 752475"/>
              <a:gd name="connsiteX49" fmla="*/ 632455 w 667195"/>
              <a:gd name="connsiteY49" fmla="*/ 416874 h 752475"/>
              <a:gd name="connsiteX50" fmla="*/ 628088 w 667195"/>
              <a:gd name="connsiteY50" fmla="*/ 421037 h 752475"/>
              <a:gd name="connsiteX51" fmla="*/ 623522 w 667195"/>
              <a:gd name="connsiteY51" fmla="*/ 425200 h 752475"/>
              <a:gd name="connsiteX52" fmla="*/ 618758 w 667195"/>
              <a:gd name="connsiteY52" fmla="*/ 428768 h 752475"/>
              <a:gd name="connsiteX53" fmla="*/ 613994 w 667195"/>
              <a:gd name="connsiteY53" fmla="*/ 431940 h 752475"/>
              <a:gd name="connsiteX54" fmla="*/ 608833 w 667195"/>
              <a:gd name="connsiteY54" fmla="*/ 435111 h 752475"/>
              <a:gd name="connsiteX55" fmla="*/ 603870 w 667195"/>
              <a:gd name="connsiteY55" fmla="*/ 438085 h 752475"/>
              <a:gd name="connsiteX56" fmla="*/ 598709 w 667195"/>
              <a:gd name="connsiteY56" fmla="*/ 440662 h 752475"/>
              <a:gd name="connsiteX57" fmla="*/ 593349 w 667195"/>
              <a:gd name="connsiteY57" fmla="*/ 442842 h 752475"/>
              <a:gd name="connsiteX58" fmla="*/ 587989 w 667195"/>
              <a:gd name="connsiteY58" fmla="*/ 445023 h 752475"/>
              <a:gd name="connsiteX59" fmla="*/ 582431 w 667195"/>
              <a:gd name="connsiteY59" fmla="*/ 446807 h 752475"/>
              <a:gd name="connsiteX60" fmla="*/ 576872 w 667195"/>
              <a:gd name="connsiteY60" fmla="*/ 448195 h 752475"/>
              <a:gd name="connsiteX61" fmla="*/ 571314 w 667195"/>
              <a:gd name="connsiteY61" fmla="*/ 449582 h 752475"/>
              <a:gd name="connsiteX62" fmla="*/ 565756 w 667195"/>
              <a:gd name="connsiteY62" fmla="*/ 450375 h 752475"/>
              <a:gd name="connsiteX63" fmla="*/ 559999 w 667195"/>
              <a:gd name="connsiteY63" fmla="*/ 451168 h 752475"/>
              <a:gd name="connsiteX64" fmla="*/ 554242 w 667195"/>
              <a:gd name="connsiteY64" fmla="*/ 451366 h 752475"/>
              <a:gd name="connsiteX65" fmla="*/ 548684 w 667195"/>
              <a:gd name="connsiteY65" fmla="*/ 451564 h 752475"/>
              <a:gd name="connsiteX66" fmla="*/ 542927 w 667195"/>
              <a:gd name="connsiteY66" fmla="*/ 451366 h 752475"/>
              <a:gd name="connsiteX67" fmla="*/ 537170 w 667195"/>
              <a:gd name="connsiteY67" fmla="*/ 451168 h 752475"/>
              <a:gd name="connsiteX68" fmla="*/ 531810 w 667195"/>
              <a:gd name="connsiteY68" fmla="*/ 450375 h 752475"/>
              <a:gd name="connsiteX69" fmla="*/ 526054 w 667195"/>
              <a:gd name="connsiteY69" fmla="*/ 449582 h 752475"/>
              <a:gd name="connsiteX70" fmla="*/ 520495 w 667195"/>
              <a:gd name="connsiteY70" fmla="*/ 448195 h 752475"/>
              <a:gd name="connsiteX71" fmla="*/ 514739 w 667195"/>
              <a:gd name="connsiteY71" fmla="*/ 446807 h 752475"/>
              <a:gd name="connsiteX72" fmla="*/ 509379 w 667195"/>
              <a:gd name="connsiteY72" fmla="*/ 445023 h 752475"/>
              <a:gd name="connsiteX73" fmla="*/ 504019 w 667195"/>
              <a:gd name="connsiteY73" fmla="*/ 442842 h 752475"/>
              <a:gd name="connsiteX74" fmla="*/ 498858 w 667195"/>
              <a:gd name="connsiteY74" fmla="*/ 440662 h 752475"/>
              <a:gd name="connsiteX75" fmla="*/ 493498 w 667195"/>
              <a:gd name="connsiteY75" fmla="*/ 438085 h 752475"/>
              <a:gd name="connsiteX76" fmla="*/ 488337 w 667195"/>
              <a:gd name="connsiteY76" fmla="*/ 435111 h 752475"/>
              <a:gd name="connsiteX77" fmla="*/ 483374 w 667195"/>
              <a:gd name="connsiteY77" fmla="*/ 431940 h 752475"/>
              <a:gd name="connsiteX78" fmla="*/ 478610 w 667195"/>
              <a:gd name="connsiteY78" fmla="*/ 428768 h 752475"/>
              <a:gd name="connsiteX79" fmla="*/ 473647 w 667195"/>
              <a:gd name="connsiteY79" fmla="*/ 425200 h 752475"/>
              <a:gd name="connsiteX80" fmla="*/ 469081 w 667195"/>
              <a:gd name="connsiteY80" fmla="*/ 421037 h 752475"/>
              <a:gd name="connsiteX81" fmla="*/ 464714 w 667195"/>
              <a:gd name="connsiteY81" fmla="*/ 416874 h 752475"/>
              <a:gd name="connsiteX82" fmla="*/ 452208 w 667195"/>
              <a:gd name="connsiteY82" fmla="*/ 400223 h 752475"/>
              <a:gd name="connsiteX83" fmla="*/ 452208 w 667195"/>
              <a:gd name="connsiteY83" fmla="*/ 634133 h 752475"/>
              <a:gd name="connsiteX84" fmla="*/ 452009 w 667195"/>
              <a:gd name="connsiteY84" fmla="*/ 639881 h 752475"/>
              <a:gd name="connsiteX85" fmla="*/ 451612 w 667195"/>
              <a:gd name="connsiteY85" fmla="*/ 646225 h 752475"/>
              <a:gd name="connsiteX86" fmla="*/ 450818 w 667195"/>
              <a:gd name="connsiteY86" fmla="*/ 651973 h 752475"/>
              <a:gd name="connsiteX87" fmla="*/ 450024 w 667195"/>
              <a:gd name="connsiteY87" fmla="*/ 657722 h 752475"/>
              <a:gd name="connsiteX88" fmla="*/ 448634 w 667195"/>
              <a:gd name="connsiteY88" fmla="*/ 663471 h 752475"/>
              <a:gd name="connsiteX89" fmla="*/ 447046 w 667195"/>
              <a:gd name="connsiteY89" fmla="*/ 669219 h 752475"/>
              <a:gd name="connsiteX90" fmla="*/ 445260 w 667195"/>
              <a:gd name="connsiteY90" fmla="*/ 674571 h 752475"/>
              <a:gd name="connsiteX91" fmla="*/ 442878 w 667195"/>
              <a:gd name="connsiteY91" fmla="*/ 680122 h 752475"/>
              <a:gd name="connsiteX92" fmla="*/ 440694 w 667195"/>
              <a:gd name="connsiteY92" fmla="*/ 685276 h 752475"/>
              <a:gd name="connsiteX93" fmla="*/ 437915 w 667195"/>
              <a:gd name="connsiteY93" fmla="*/ 690430 h 752475"/>
              <a:gd name="connsiteX94" fmla="*/ 435136 w 667195"/>
              <a:gd name="connsiteY94" fmla="*/ 695385 h 752475"/>
              <a:gd name="connsiteX95" fmla="*/ 431959 w 667195"/>
              <a:gd name="connsiteY95" fmla="*/ 700143 h 752475"/>
              <a:gd name="connsiteX96" fmla="*/ 428783 w 667195"/>
              <a:gd name="connsiteY96" fmla="*/ 704702 h 752475"/>
              <a:gd name="connsiteX97" fmla="*/ 425012 w 667195"/>
              <a:gd name="connsiteY97" fmla="*/ 709261 h 752475"/>
              <a:gd name="connsiteX98" fmla="*/ 421438 w 667195"/>
              <a:gd name="connsiteY98" fmla="*/ 713622 h 752475"/>
              <a:gd name="connsiteX99" fmla="*/ 417468 w 667195"/>
              <a:gd name="connsiteY99" fmla="*/ 717785 h 752475"/>
              <a:gd name="connsiteX100" fmla="*/ 413498 w 667195"/>
              <a:gd name="connsiteY100" fmla="*/ 721551 h 752475"/>
              <a:gd name="connsiteX101" fmla="*/ 409131 w 667195"/>
              <a:gd name="connsiteY101" fmla="*/ 725318 h 752475"/>
              <a:gd name="connsiteX102" fmla="*/ 404764 w 667195"/>
              <a:gd name="connsiteY102" fmla="*/ 728886 h 752475"/>
              <a:gd name="connsiteX103" fmla="*/ 399999 w 667195"/>
              <a:gd name="connsiteY103" fmla="*/ 732058 h 752475"/>
              <a:gd name="connsiteX104" fmla="*/ 395235 w 667195"/>
              <a:gd name="connsiteY104" fmla="*/ 735229 h 752475"/>
              <a:gd name="connsiteX105" fmla="*/ 390074 w 667195"/>
              <a:gd name="connsiteY105" fmla="*/ 738004 h 752475"/>
              <a:gd name="connsiteX106" fmla="*/ 385111 w 667195"/>
              <a:gd name="connsiteY106" fmla="*/ 740780 h 752475"/>
              <a:gd name="connsiteX107" fmla="*/ 379751 w 667195"/>
              <a:gd name="connsiteY107" fmla="*/ 742960 h 752475"/>
              <a:gd name="connsiteX108" fmla="*/ 374391 w 667195"/>
              <a:gd name="connsiteY108" fmla="*/ 745141 h 752475"/>
              <a:gd name="connsiteX109" fmla="*/ 368833 w 667195"/>
              <a:gd name="connsiteY109" fmla="*/ 746925 h 752475"/>
              <a:gd name="connsiteX110" fmla="*/ 363473 w 667195"/>
              <a:gd name="connsiteY110" fmla="*/ 748511 h 752475"/>
              <a:gd name="connsiteX111" fmla="*/ 357518 w 667195"/>
              <a:gd name="connsiteY111" fmla="*/ 749898 h 752475"/>
              <a:gd name="connsiteX112" fmla="*/ 351761 w 667195"/>
              <a:gd name="connsiteY112" fmla="*/ 751088 h 752475"/>
              <a:gd name="connsiteX113" fmla="*/ 345806 w 667195"/>
              <a:gd name="connsiteY113" fmla="*/ 751682 h 752475"/>
              <a:gd name="connsiteX114" fmla="*/ 339850 w 667195"/>
              <a:gd name="connsiteY114" fmla="*/ 752079 h 752475"/>
              <a:gd name="connsiteX115" fmla="*/ 333697 w 667195"/>
              <a:gd name="connsiteY115" fmla="*/ 752475 h 752475"/>
              <a:gd name="connsiteX116" fmla="*/ 327543 w 667195"/>
              <a:gd name="connsiteY116" fmla="*/ 752079 h 752475"/>
              <a:gd name="connsiteX117" fmla="*/ 321587 w 667195"/>
              <a:gd name="connsiteY117" fmla="*/ 751682 h 752475"/>
              <a:gd name="connsiteX118" fmla="*/ 315632 w 667195"/>
              <a:gd name="connsiteY118" fmla="*/ 751088 h 752475"/>
              <a:gd name="connsiteX119" fmla="*/ 309677 w 667195"/>
              <a:gd name="connsiteY119" fmla="*/ 749898 h 752475"/>
              <a:gd name="connsiteX120" fmla="*/ 303920 w 667195"/>
              <a:gd name="connsiteY120" fmla="*/ 748511 h 752475"/>
              <a:gd name="connsiteX121" fmla="*/ 298362 w 667195"/>
              <a:gd name="connsiteY121" fmla="*/ 746925 h 752475"/>
              <a:gd name="connsiteX122" fmla="*/ 292803 w 667195"/>
              <a:gd name="connsiteY122" fmla="*/ 745141 h 752475"/>
              <a:gd name="connsiteX123" fmla="*/ 287642 w 667195"/>
              <a:gd name="connsiteY123" fmla="*/ 742960 h 752475"/>
              <a:gd name="connsiteX124" fmla="*/ 282282 w 667195"/>
              <a:gd name="connsiteY124" fmla="*/ 740780 h 752475"/>
              <a:gd name="connsiteX125" fmla="*/ 277121 w 667195"/>
              <a:gd name="connsiteY125" fmla="*/ 738004 h 752475"/>
              <a:gd name="connsiteX126" fmla="*/ 272357 w 667195"/>
              <a:gd name="connsiteY126" fmla="*/ 735229 h 752475"/>
              <a:gd name="connsiteX127" fmla="*/ 267394 w 667195"/>
              <a:gd name="connsiteY127" fmla="*/ 732058 h 752475"/>
              <a:gd name="connsiteX128" fmla="*/ 262630 w 667195"/>
              <a:gd name="connsiteY128" fmla="*/ 728886 h 752475"/>
              <a:gd name="connsiteX129" fmla="*/ 258262 w 667195"/>
              <a:gd name="connsiteY129" fmla="*/ 725318 h 752475"/>
              <a:gd name="connsiteX130" fmla="*/ 253895 w 667195"/>
              <a:gd name="connsiteY130" fmla="*/ 721551 h 752475"/>
              <a:gd name="connsiteX131" fmla="*/ 249925 w 667195"/>
              <a:gd name="connsiteY131" fmla="*/ 717785 h 752475"/>
              <a:gd name="connsiteX132" fmla="*/ 245955 w 667195"/>
              <a:gd name="connsiteY132" fmla="*/ 713622 h 752475"/>
              <a:gd name="connsiteX133" fmla="*/ 242183 w 667195"/>
              <a:gd name="connsiteY133" fmla="*/ 709261 h 752475"/>
              <a:gd name="connsiteX134" fmla="*/ 238610 w 667195"/>
              <a:gd name="connsiteY134" fmla="*/ 704702 h 752475"/>
              <a:gd name="connsiteX135" fmla="*/ 235235 w 667195"/>
              <a:gd name="connsiteY135" fmla="*/ 700143 h 752475"/>
              <a:gd name="connsiteX136" fmla="*/ 232258 w 667195"/>
              <a:gd name="connsiteY136" fmla="*/ 695385 h 752475"/>
              <a:gd name="connsiteX137" fmla="*/ 229280 w 667195"/>
              <a:gd name="connsiteY137" fmla="*/ 690430 h 752475"/>
              <a:gd name="connsiteX138" fmla="*/ 226898 w 667195"/>
              <a:gd name="connsiteY138" fmla="*/ 685276 h 752475"/>
              <a:gd name="connsiteX139" fmla="*/ 224317 w 667195"/>
              <a:gd name="connsiteY139" fmla="*/ 680122 h 752475"/>
              <a:gd name="connsiteX140" fmla="*/ 222332 w 667195"/>
              <a:gd name="connsiteY140" fmla="*/ 674571 h 752475"/>
              <a:gd name="connsiteX141" fmla="*/ 220347 w 667195"/>
              <a:gd name="connsiteY141" fmla="*/ 669219 h 752475"/>
              <a:gd name="connsiteX142" fmla="*/ 218759 w 667195"/>
              <a:gd name="connsiteY142" fmla="*/ 663471 h 752475"/>
              <a:gd name="connsiteX143" fmla="*/ 217369 w 667195"/>
              <a:gd name="connsiteY143" fmla="*/ 657722 h 752475"/>
              <a:gd name="connsiteX144" fmla="*/ 216575 w 667195"/>
              <a:gd name="connsiteY144" fmla="*/ 651973 h 752475"/>
              <a:gd name="connsiteX145" fmla="*/ 215583 w 667195"/>
              <a:gd name="connsiteY145" fmla="*/ 646225 h 752475"/>
              <a:gd name="connsiteX146" fmla="*/ 215186 w 667195"/>
              <a:gd name="connsiteY146" fmla="*/ 639881 h 752475"/>
              <a:gd name="connsiteX147" fmla="*/ 215186 w 667195"/>
              <a:gd name="connsiteY147" fmla="*/ 634133 h 752475"/>
              <a:gd name="connsiteX148" fmla="*/ 215186 w 667195"/>
              <a:gd name="connsiteY148" fmla="*/ 400223 h 752475"/>
              <a:gd name="connsiteX149" fmla="*/ 202679 w 667195"/>
              <a:gd name="connsiteY149" fmla="*/ 416874 h 752475"/>
              <a:gd name="connsiteX150" fmla="*/ 198114 w 667195"/>
              <a:gd name="connsiteY150" fmla="*/ 421037 h 752475"/>
              <a:gd name="connsiteX151" fmla="*/ 193548 w 667195"/>
              <a:gd name="connsiteY151" fmla="*/ 425200 h 752475"/>
              <a:gd name="connsiteX152" fmla="*/ 188982 w 667195"/>
              <a:gd name="connsiteY152" fmla="*/ 428768 h 752475"/>
              <a:gd name="connsiteX153" fmla="*/ 183821 w 667195"/>
              <a:gd name="connsiteY153" fmla="*/ 431940 h 752475"/>
              <a:gd name="connsiteX154" fmla="*/ 178858 w 667195"/>
              <a:gd name="connsiteY154" fmla="*/ 435111 h 752475"/>
              <a:gd name="connsiteX155" fmla="*/ 173895 w 667195"/>
              <a:gd name="connsiteY155" fmla="*/ 438085 h 752475"/>
              <a:gd name="connsiteX156" fmla="*/ 168536 w 667195"/>
              <a:gd name="connsiteY156" fmla="*/ 440662 h 752475"/>
              <a:gd name="connsiteX157" fmla="*/ 163374 w 667195"/>
              <a:gd name="connsiteY157" fmla="*/ 442842 h 752475"/>
              <a:gd name="connsiteX158" fmla="*/ 157816 w 667195"/>
              <a:gd name="connsiteY158" fmla="*/ 445023 h 752475"/>
              <a:gd name="connsiteX159" fmla="*/ 152258 w 667195"/>
              <a:gd name="connsiteY159" fmla="*/ 446807 h 752475"/>
              <a:gd name="connsiteX160" fmla="*/ 146898 w 667195"/>
              <a:gd name="connsiteY160" fmla="*/ 448195 h 752475"/>
              <a:gd name="connsiteX161" fmla="*/ 141340 w 667195"/>
              <a:gd name="connsiteY161" fmla="*/ 449582 h 752475"/>
              <a:gd name="connsiteX162" fmla="*/ 135583 w 667195"/>
              <a:gd name="connsiteY162" fmla="*/ 450375 h 752475"/>
              <a:gd name="connsiteX163" fmla="*/ 130024 w 667195"/>
              <a:gd name="connsiteY163" fmla="*/ 451168 h 752475"/>
              <a:gd name="connsiteX164" fmla="*/ 124268 w 667195"/>
              <a:gd name="connsiteY164" fmla="*/ 451366 h 752475"/>
              <a:gd name="connsiteX165" fmla="*/ 118709 w 667195"/>
              <a:gd name="connsiteY165" fmla="*/ 451564 h 752475"/>
              <a:gd name="connsiteX166" fmla="*/ 113151 w 667195"/>
              <a:gd name="connsiteY166" fmla="*/ 451366 h 752475"/>
              <a:gd name="connsiteX167" fmla="*/ 107394 w 667195"/>
              <a:gd name="connsiteY167" fmla="*/ 451168 h 752475"/>
              <a:gd name="connsiteX168" fmla="*/ 101637 w 667195"/>
              <a:gd name="connsiteY168" fmla="*/ 450375 h 752475"/>
              <a:gd name="connsiteX169" fmla="*/ 95881 w 667195"/>
              <a:gd name="connsiteY169" fmla="*/ 449582 h 752475"/>
              <a:gd name="connsiteX170" fmla="*/ 90521 w 667195"/>
              <a:gd name="connsiteY170" fmla="*/ 448195 h 752475"/>
              <a:gd name="connsiteX171" fmla="*/ 84963 w 667195"/>
              <a:gd name="connsiteY171" fmla="*/ 446807 h 752475"/>
              <a:gd name="connsiteX172" fmla="*/ 79404 w 667195"/>
              <a:gd name="connsiteY172" fmla="*/ 445023 h 752475"/>
              <a:gd name="connsiteX173" fmla="*/ 74044 w 667195"/>
              <a:gd name="connsiteY173" fmla="*/ 442842 h 752475"/>
              <a:gd name="connsiteX174" fmla="*/ 68685 w 667195"/>
              <a:gd name="connsiteY174" fmla="*/ 440662 h 752475"/>
              <a:gd name="connsiteX175" fmla="*/ 63523 w 667195"/>
              <a:gd name="connsiteY175" fmla="*/ 438085 h 752475"/>
              <a:gd name="connsiteX176" fmla="*/ 58561 w 667195"/>
              <a:gd name="connsiteY176" fmla="*/ 435111 h 752475"/>
              <a:gd name="connsiteX177" fmla="*/ 53399 w 667195"/>
              <a:gd name="connsiteY177" fmla="*/ 431940 h 752475"/>
              <a:gd name="connsiteX178" fmla="*/ 48635 w 667195"/>
              <a:gd name="connsiteY178" fmla="*/ 428768 h 752475"/>
              <a:gd name="connsiteX179" fmla="*/ 43871 w 667195"/>
              <a:gd name="connsiteY179" fmla="*/ 425200 h 752475"/>
              <a:gd name="connsiteX180" fmla="*/ 39305 w 667195"/>
              <a:gd name="connsiteY180" fmla="*/ 421037 h 752475"/>
              <a:gd name="connsiteX181" fmla="*/ 34739 w 667195"/>
              <a:gd name="connsiteY181" fmla="*/ 416874 h 752475"/>
              <a:gd name="connsiteX182" fmla="*/ 30571 w 667195"/>
              <a:gd name="connsiteY182" fmla="*/ 412513 h 752475"/>
              <a:gd name="connsiteX183" fmla="*/ 26799 w 667195"/>
              <a:gd name="connsiteY183" fmla="*/ 407756 h 752475"/>
              <a:gd name="connsiteX184" fmla="*/ 23027 w 667195"/>
              <a:gd name="connsiteY184" fmla="*/ 403197 h 752475"/>
              <a:gd name="connsiteX185" fmla="*/ 19652 w 667195"/>
              <a:gd name="connsiteY185" fmla="*/ 398241 h 752475"/>
              <a:gd name="connsiteX186" fmla="*/ 16476 w 667195"/>
              <a:gd name="connsiteY186" fmla="*/ 393484 h 752475"/>
              <a:gd name="connsiteX187" fmla="*/ 13697 w 667195"/>
              <a:gd name="connsiteY187" fmla="*/ 388131 h 752475"/>
              <a:gd name="connsiteX188" fmla="*/ 10918 w 667195"/>
              <a:gd name="connsiteY188" fmla="*/ 382977 h 752475"/>
              <a:gd name="connsiteX189" fmla="*/ 8734 w 667195"/>
              <a:gd name="connsiteY189" fmla="*/ 377625 h 752475"/>
              <a:gd name="connsiteX190" fmla="*/ 6551 w 667195"/>
              <a:gd name="connsiteY190" fmla="*/ 372471 h 752475"/>
              <a:gd name="connsiteX191" fmla="*/ 4963 w 667195"/>
              <a:gd name="connsiteY191" fmla="*/ 366921 h 752475"/>
              <a:gd name="connsiteX192" fmla="*/ 3375 w 667195"/>
              <a:gd name="connsiteY192" fmla="*/ 361371 h 752475"/>
              <a:gd name="connsiteX193" fmla="*/ 2382 w 667195"/>
              <a:gd name="connsiteY193" fmla="*/ 355820 h 752475"/>
              <a:gd name="connsiteX194" fmla="*/ 1389 w 667195"/>
              <a:gd name="connsiteY194" fmla="*/ 350071 h 752475"/>
              <a:gd name="connsiteX195" fmla="*/ 794 w 667195"/>
              <a:gd name="connsiteY195" fmla="*/ 344719 h 752475"/>
              <a:gd name="connsiteX196" fmla="*/ 198 w 667195"/>
              <a:gd name="connsiteY196" fmla="*/ 338971 h 752475"/>
              <a:gd name="connsiteX197" fmla="*/ 0 w 667195"/>
              <a:gd name="connsiteY197" fmla="*/ 333222 h 752475"/>
              <a:gd name="connsiteX198" fmla="*/ 198 w 667195"/>
              <a:gd name="connsiteY198" fmla="*/ 327473 h 752475"/>
              <a:gd name="connsiteX199" fmla="*/ 794 w 667195"/>
              <a:gd name="connsiteY199" fmla="*/ 321923 h 752475"/>
              <a:gd name="connsiteX200" fmla="*/ 1389 w 667195"/>
              <a:gd name="connsiteY200" fmla="*/ 316174 h 752475"/>
              <a:gd name="connsiteX201" fmla="*/ 2382 w 667195"/>
              <a:gd name="connsiteY201" fmla="*/ 310624 h 752475"/>
              <a:gd name="connsiteX202" fmla="*/ 3375 w 667195"/>
              <a:gd name="connsiteY202" fmla="*/ 304875 h 752475"/>
              <a:gd name="connsiteX203" fmla="*/ 4963 w 667195"/>
              <a:gd name="connsiteY203" fmla="*/ 299523 h 752475"/>
              <a:gd name="connsiteX204" fmla="*/ 6551 w 667195"/>
              <a:gd name="connsiteY204" fmla="*/ 293973 h 752475"/>
              <a:gd name="connsiteX205" fmla="*/ 8734 w 667195"/>
              <a:gd name="connsiteY205" fmla="*/ 288621 h 752475"/>
              <a:gd name="connsiteX206" fmla="*/ 10918 w 667195"/>
              <a:gd name="connsiteY206" fmla="*/ 283269 h 752475"/>
              <a:gd name="connsiteX207" fmla="*/ 13697 w 667195"/>
              <a:gd name="connsiteY207" fmla="*/ 278115 h 752475"/>
              <a:gd name="connsiteX208" fmla="*/ 16476 w 667195"/>
              <a:gd name="connsiteY208" fmla="*/ 272961 h 752475"/>
              <a:gd name="connsiteX209" fmla="*/ 19652 w 667195"/>
              <a:gd name="connsiteY209" fmla="*/ 268005 h 752475"/>
              <a:gd name="connsiteX210" fmla="*/ 23027 w 667195"/>
              <a:gd name="connsiteY210" fmla="*/ 263247 h 752475"/>
              <a:gd name="connsiteX211" fmla="*/ 26799 w 667195"/>
              <a:gd name="connsiteY211" fmla="*/ 258490 h 752475"/>
              <a:gd name="connsiteX212" fmla="*/ 30571 w 667195"/>
              <a:gd name="connsiteY212" fmla="*/ 253931 h 752475"/>
              <a:gd name="connsiteX213" fmla="*/ 34739 w 667195"/>
              <a:gd name="connsiteY213" fmla="*/ 249570 h 752475"/>
              <a:gd name="connsiteX214" fmla="*/ 249925 w 667195"/>
              <a:gd name="connsiteY214" fmla="*/ 34690 h 752475"/>
              <a:gd name="connsiteX215" fmla="*/ 253895 w 667195"/>
              <a:gd name="connsiteY215" fmla="*/ 30924 h 752475"/>
              <a:gd name="connsiteX216" fmla="*/ 258262 w 667195"/>
              <a:gd name="connsiteY216" fmla="*/ 27157 h 752475"/>
              <a:gd name="connsiteX217" fmla="*/ 262630 w 667195"/>
              <a:gd name="connsiteY217" fmla="*/ 23589 h 752475"/>
              <a:gd name="connsiteX218" fmla="*/ 267394 w 667195"/>
              <a:gd name="connsiteY218" fmla="*/ 20418 h 752475"/>
              <a:gd name="connsiteX219" fmla="*/ 272357 w 667195"/>
              <a:gd name="connsiteY219" fmla="*/ 17246 h 752475"/>
              <a:gd name="connsiteX220" fmla="*/ 277121 w 667195"/>
              <a:gd name="connsiteY220" fmla="*/ 14471 h 752475"/>
              <a:gd name="connsiteX221" fmla="*/ 282282 w 667195"/>
              <a:gd name="connsiteY221" fmla="*/ 11894 h 752475"/>
              <a:gd name="connsiteX222" fmla="*/ 287642 w 667195"/>
              <a:gd name="connsiteY222" fmla="*/ 9317 h 752475"/>
              <a:gd name="connsiteX223" fmla="*/ 292803 w 667195"/>
              <a:gd name="connsiteY223" fmla="*/ 7335 h 752475"/>
              <a:gd name="connsiteX224" fmla="*/ 298362 w 667195"/>
              <a:gd name="connsiteY224" fmla="*/ 5551 h 752475"/>
              <a:gd name="connsiteX225" fmla="*/ 303920 w 667195"/>
              <a:gd name="connsiteY225" fmla="*/ 3965 h 752475"/>
              <a:gd name="connsiteX226" fmla="*/ 309677 w 667195"/>
              <a:gd name="connsiteY226" fmla="*/ 2577 h 752475"/>
              <a:gd name="connsiteX227" fmla="*/ 315632 w 667195"/>
              <a:gd name="connsiteY227" fmla="*/ 1388 h 752475"/>
              <a:gd name="connsiteX228" fmla="*/ 321587 w 667195"/>
              <a:gd name="connsiteY228" fmla="*/ 793 h 752475"/>
              <a:gd name="connsiteX229" fmla="*/ 327543 w 667195"/>
              <a:gd name="connsiteY229" fmla="*/ 198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667195" h="752475">
                <a:moveTo>
                  <a:pt x="333697" y="0"/>
                </a:moveTo>
                <a:lnTo>
                  <a:pt x="339850" y="198"/>
                </a:lnTo>
                <a:lnTo>
                  <a:pt x="345806" y="793"/>
                </a:lnTo>
                <a:lnTo>
                  <a:pt x="351761" y="1388"/>
                </a:lnTo>
                <a:lnTo>
                  <a:pt x="357518" y="2577"/>
                </a:lnTo>
                <a:lnTo>
                  <a:pt x="363473" y="3965"/>
                </a:lnTo>
                <a:lnTo>
                  <a:pt x="368833" y="5551"/>
                </a:lnTo>
                <a:lnTo>
                  <a:pt x="374391" y="7335"/>
                </a:lnTo>
                <a:lnTo>
                  <a:pt x="379751" y="9317"/>
                </a:lnTo>
                <a:lnTo>
                  <a:pt x="385111" y="11894"/>
                </a:lnTo>
                <a:lnTo>
                  <a:pt x="390074" y="14471"/>
                </a:lnTo>
                <a:lnTo>
                  <a:pt x="395235" y="17246"/>
                </a:lnTo>
                <a:lnTo>
                  <a:pt x="399999" y="20418"/>
                </a:lnTo>
                <a:lnTo>
                  <a:pt x="404764" y="23589"/>
                </a:lnTo>
                <a:lnTo>
                  <a:pt x="409131" y="27157"/>
                </a:lnTo>
                <a:lnTo>
                  <a:pt x="413498" y="30924"/>
                </a:lnTo>
                <a:lnTo>
                  <a:pt x="417468" y="34690"/>
                </a:lnTo>
                <a:lnTo>
                  <a:pt x="632455" y="249570"/>
                </a:lnTo>
                <a:lnTo>
                  <a:pt x="636823" y="253931"/>
                </a:lnTo>
                <a:lnTo>
                  <a:pt x="640594" y="258490"/>
                </a:lnTo>
                <a:lnTo>
                  <a:pt x="644366" y="263247"/>
                </a:lnTo>
                <a:lnTo>
                  <a:pt x="647741" y="268005"/>
                </a:lnTo>
                <a:lnTo>
                  <a:pt x="650718" y="272961"/>
                </a:lnTo>
                <a:lnTo>
                  <a:pt x="653696" y="278115"/>
                </a:lnTo>
                <a:lnTo>
                  <a:pt x="656277" y="283269"/>
                </a:lnTo>
                <a:lnTo>
                  <a:pt x="658460" y="288621"/>
                </a:lnTo>
                <a:lnTo>
                  <a:pt x="660644" y="293973"/>
                </a:lnTo>
                <a:lnTo>
                  <a:pt x="662431" y="299523"/>
                </a:lnTo>
                <a:lnTo>
                  <a:pt x="664019" y="304875"/>
                </a:lnTo>
                <a:lnTo>
                  <a:pt x="665210" y="310624"/>
                </a:lnTo>
                <a:lnTo>
                  <a:pt x="666004" y="316174"/>
                </a:lnTo>
                <a:lnTo>
                  <a:pt x="666798" y="321923"/>
                </a:lnTo>
                <a:lnTo>
                  <a:pt x="667195" y="327473"/>
                </a:lnTo>
                <a:lnTo>
                  <a:pt x="667195" y="333222"/>
                </a:lnTo>
                <a:lnTo>
                  <a:pt x="667195" y="338971"/>
                </a:lnTo>
                <a:lnTo>
                  <a:pt x="666798" y="344719"/>
                </a:lnTo>
                <a:lnTo>
                  <a:pt x="666004" y="350071"/>
                </a:lnTo>
                <a:lnTo>
                  <a:pt x="665210" y="355820"/>
                </a:lnTo>
                <a:lnTo>
                  <a:pt x="664019" y="361371"/>
                </a:lnTo>
                <a:lnTo>
                  <a:pt x="662431" y="366921"/>
                </a:lnTo>
                <a:lnTo>
                  <a:pt x="660644" y="372471"/>
                </a:lnTo>
                <a:lnTo>
                  <a:pt x="658460" y="377625"/>
                </a:lnTo>
                <a:lnTo>
                  <a:pt x="656277" y="382977"/>
                </a:lnTo>
                <a:lnTo>
                  <a:pt x="653696" y="388131"/>
                </a:lnTo>
                <a:lnTo>
                  <a:pt x="650718" y="393484"/>
                </a:lnTo>
                <a:lnTo>
                  <a:pt x="647741" y="398241"/>
                </a:lnTo>
                <a:lnTo>
                  <a:pt x="644366" y="403197"/>
                </a:lnTo>
                <a:lnTo>
                  <a:pt x="640594" y="407756"/>
                </a:lnTo>
                <a:lnTo>
                  <a:pt x="636823" y="412513"/>
                </a:lnTo>
                <a:lnTo>
                  <a:pt x="632455" y="416874"/>
                </a:lnTo>
                <a:lnTo>
                  <a:pt x="628088" y="421037"/>
                </a:lnTo>
                <a:lnTo>
                  <a:pt x="623522" y="425200"/>
                </a:lnTo>
                <a:lnTo>
                  <a:pt x="618758" y="428768"/>
                </a:lnTo>
                <a:lnTo>
                  <a:pt x="613994" y="431940"/>
                </a:lnTo>
                <a:lnTo>
                  <a:pt x="608833" y="435111"/>
                </a:lnTo>
                <a:lnTo>
                  <a:pt x="603870" y="438085"/>
                </a:lnTo>
                <a:lnTo>
                  <a:pt x="598709" y="440662"/>
                </a:lnTo>
                <a:lnTo>
                  <a:pt x="593349" y="442842"/>
                </a:lnTo>
                <a:lnTo>
                  <a:pt x="587989" y="445023"/>
                </a:lnTo>
                <a:lnTo>
                  <a:pt x="582431" y="446807"/>
                </a:lnTo>
                <a:lnTo>
                  <a:pt x="576872" y="448195"/>
                </a:lnTo>
                <a:lnTo>
                  <a:pt x="571314" y="449582"/>
                </a:lnTo>
                <a:lnTo>
                  <a:pt x="565756" y="450375"/>
                </a:lnTo>
                <a:lnTo>
                  <a:pt x="559999" y="451168"/>
                </a:lnTo>
                <a:lnTo>
                  <a:pt x="554242" y="451366"/>
                </a:lnTo>
                <a:lnTo>
                  <a:pt x="548684" y="451564"/>
                </a:lnTo>
                <a:lnTo>
                  <a:pt x="542927" y="451366"/>
                </a:lnTo>
                <a:lnTo>
                  <a:pt x="537170" y="451168"/>
                </a:lnTo>
                <a:lnTo>
                  <a:pt x="531810" y="450375"/>
                </a:lnTo>
                <a:lnTo>
                  <a:pt x="526054" y="449582"/>
                </a:lnTo>
                <a:lnTo>
                  <a:pt x="520495" y="448195"/>
                </a:lnTo>
                <a:lnTo>
                  <a:pt x="514739" y="446807"/>
                </a:lnTo>
                <a:lnTo>
                  <a:pt x="509379" y="445023"/>
                </a:lnTo>
                <a:lnTo>
                  <a:pt x="504019" y="442842"/>
                </a:lnTo>
                <a:lnTo>
                  <a:pt x="498858" y="440662"/>
                </a:lnTo>
                <a:lnTo>
                  <a:pt x="493498" y="438085"/>
                </a:lnTo>
                <a:lnTo>
                  <a:pt x="488337" y="435111"/>
                </a:lnTo>
                <a:lnTo>
                  <a:pt x="483374" y="431940"/>
                </a:lnTo>
                <a:lnTo>
                  <a:pt x="478610" y="428768"/>
                </a:lnTo>
                <a:lnTo>
                  <a:pt x="473647" y="425200"/>
                </a:lnTo>
                <a:lnTo>
                  <a:pt x="469081" y="421037"/>
                </a:lnTo>
                <a:lnTo>
                  <a:pt x="464714" y="416874"/>
                </a:lnTo>
                <a:lnTo>
                  <a:pt x="452208" y="400223"/>
                </a:lnTo>
                <a:lnTo>
                  <a:pt x="452208" y="634133"/>
                </a:lnTo>
                <a:lnTo>
                  <a:pt x="452009" y="639881"/>
                </a:lnTo>
                <a:lnTo>
                  <a:pt x="451612" y="646225"/>
                </a:lnTo>
                <a:lnTo>
                  <a:pt x="450818" y="651973"/>
                </a:lnTo>
                <a:lnTo>
                  <a:pt x="450024" y="657722"/>
                </a:lnTo>
                <a:lnTo>
                  <a:pt x="448634" y="663471"/>
                </a:lnTo>
                <a:lnTo>
                  <a:pt x="447046" y="669219"/>
                </a:lnTo>
                <a:lnTo>
                  <a:pt x="445260" y="674571"/>
                </a:lnTo>
                <a:lnTo>
                  <a:pt x="442878" y="680122"/>
                </a:lnTo>
                <a:lnTo>
                  <a:pt x="440694" y="685276"/>
                </a:lnTo>
                <a:lnTo>
                  <a:pt x="437915" y="690430"/>
                </a:lnTo>
                <a:lnTo>
                  <a:pt x="435136" y="695385"/>
                </a:lnTo>
                <a:lnTo>
                  <a:pt x="431959" y="700143"/>
                </a:lnTo>
                <a:lnTo>
                  <a:pt x="428783" y="704702"/>
                </a:lnTo>
                <a:lnTo>
                  <a:pt x="425012" y="709261"/>
                </a:lnTo>
                <a:lnTo>
                  <a:pt x="421438" y="713622"/>
                </a:lnTo>
                <a:lnTo>
                  <a:pt x="417468" y="717785"/>
                </a:lnTo>
                <a:lnTo>
                  <a:pt x="413498" y="721551"/>
                </a:lnTo>
                <a:lnTo>
                  <a:pt x="409131" y="725318"/>
                </a:lnTo>
                <a:lnTo>
                  <a:pt x="404764" y="728886"/>
                </a:lnTo>
                <a:lnTo>
                  <a:pt x="399999" y="732058"/>
                </a:lnTo>
                <a:lnTo>
                  <a:pt x="395235" y="735229"/>
                </a:lnTo>
                <a:lnTo>
                  <a:pt x="390074" y="738004"/>
                </a:lnTo>
                <a:lnTo>
                  <a:pt x="385111" y="740780"/>
                </a:lnTo>
                <a:lnTo>
                  <a:pt x="379751" y="742960"/>
                </a:lnTo>
                <a:lnTo>
                  <a:pt x="374391" y="745141"/>
                </a:lnTo>
                <a:lnTo>
                  <a:pt x="368833" y="746925"/>
                </a:lnTo>
                <a:lnTo>
                  <a:pt x="363473" y="748511"/>
                </a:lnTo>
                <a:lnTo>
                  <a:pt x="357518" y="749898"/>
                </a:lnTo>
                <a:lnTo>
                  <a:pt x="351761" y="751088"/>
                </a:lnTo>
                <a:lnTo>
                  <a:pt x="345806" y="751682"/>
                </a:lnTo>
                <a:lnTo>
                  <a:pt x="339850" y="752079"/>
                </a:lnTo>
                <a:lnTo>
                  <a:pt x="333697" y="752475"/>
                </a:lnTo>
                <a:lnTo>
                  <a:pt x="327543" y="752079"/>
                </a:lnTo>
                <a:lnTo>
                  <a:pt x="321587" y="751682"/>
                </a:lnTo>
                <a:lnTo>
                  <a:pt x="315632" y="751088"/>
                </a:lnTo>
                <a:lnTo>
                  <a:pt x="309677" y="749898"/>
                </a:lnTo>
                <a:lnTo>
                  <a:pt x="303920" y="748511"/>
                </a:lnTo>
                <a:lnTo>
                  <a:pt x="298362" y="746925"/>
                </a:lnTo>
                <a:lnTo>
                  <a:pt x="292803" y="745141"/>
                </a:lnTo>
                <a:lnTo>
                  <a:pt x="287642" y="742960"/>
                </a:lnTo>
                <a:lnTo>
                  <a:pt x="282282" y="740780"/>
                </a:lnTo>
                <a:lnTo>
                  <a:pt x="277121" y="738004"/>
                </a:lnTo>
                <a:lnTo>
                  <a:pt x="272357" y="735229"/>
                </a:lnTo>
                <a:lnTo>
                  <a:pt x="267394" y="732058"/>
                </a:lnTo>
                <a:lnTo>
                  <a:pt x="262630" y="728886"/>
                </a:lnTo>
                <a:lnTo>
                  <a:pt x="258262" y="725318"/>
                </a:lnTo>
                <a:lnTo>
                  <a:pt x="253895" y="721551"/>
                </a:lnTo>
                <a:lnTo>
                  <a:pt x="249925" y="717785"/>
                </a:lnTo>
                <a:lnTo>
                  <a:pt x="245955" y="713622"/>
                </a:lnTo>
                <a:lnTo>
                  <a:pt x="242183" y="709261"/>
                </a:lnTo>
                <a:lnTo>
                  <a:pt x="238610" y="704702"/>
                </a:lnTo>
                <a:lnTo>
                  <a:pt x="235235" y="700143"/>
                </a:lnTo>
                <a:lnTo>
                  <a:pt x="232258" y="695385"/>
                </a:lnTo>
                <a:lnTo>
                  <a:pt x="229280" y="690430"/>
                </a:lnTo>
                <a:lnTo>
                  <a:pt x="226898" y="685276"/>
                </a:lnTo>
                <a:lnTo>
                  <a:pt x="224317" y="680122"/>
                </a:lnTo>
                <a:lnTo>
                  <a:pt x="222332" y="674571"/>
                </a:lnTo>
                <a:lnTo>
                  <a:pt x="220347" y="669219"/>
                </a:lnTo>
                <a:lnTo>
                  <a:pt x="218759" y="663471"/>
                </a:lnTo>
                <a:lnTo>
                  <a:pt x="217369" y="657722"/>
                </a:lnTo>
                <a:lnTo>
                  <a:pt x="216575" y="651973"/>
                </a:lnTo>
                <a:lnTo>
                  <a:pt x="215583" y="646225"/>
                </a:lnTo>
                <a:lnTo>
                  <a:pt x="215186" y="639881"/>
                </a:lnTo>
                <a:lnTo>
                  <a:pt x="215186" y="634133"/>
                </a:lnTo>
                <a:lnTo>
                  <a:pt x="215186" y="400223"/>
                </a:lnTo>
                <a:lnTo>
                  <a:pt x="202679" y="416874"/>
                </a:lnTo>
                <a:lnTo>
                  <a:pt x="198114" y="421037"/>
                </a:lnTo>
                <a:lnTo>
                  <a:pt x="193548" y="425200"/>
                </a:lnTo>
                <a:lnTo>
                  <a:pt x="188982" y="428768"/>
                </a:lnTo>
                <a:lnTo>
                  <a:pt x="183821" y="431940"/>
                </a:lnTo>
                <a:lnTo>
                  <a:pt x="178858" y="435111"/>
                </a:lnTo>
                <a:lnTo>
                  <a:pt x="173895" y="438085"/>
                </a:lnTo>
                <a:lnTo>
                  <a:pt x="168536" y="440662"/>
                </a:lnTo>
                <a:lnTo>
                  <a:pt x="163374" y="442842"/>
                </a:lnTo>
                <a:lnTo>
                  <a:pt x="157816" y="445023"/>
                </a:lnTo>
                <a:lnTo>
                  <a:pt x="152258" y="446807"/>
                </a:lnTo>
                <a:lnTo>
                  <a:pt x="146898" y="448195"/>
                </a:lnTo>
                <a:lnTo>
                  <a:pt x="141340" y="449582"/>
                </a:lnTo>
                <a:lnTo>
                  <a:pt x="135583" y="450375"/>
                </a:lnTo>
                <a:lnTo>
                  <a:pt x="130024" y="451168"/>
                </a:lnTo>
                <a:lnTo>
                  <a:pt x="124268" y="451366"/>
                </a:lnTo>
                <a:lnTo>
                  <a:pt x="118709" y="451564"/>
                </a:lnTo>
                <a:lnTo>
                  <a:pt x="113151" y="451366"/>
                </a:lnTo>
                <a:lnTo>
                  <a:pt x="107394" y="451168"/>
                </a:lnTo>
                <a:lnTo>
                  <a:pt x="101637" y="450375"/>
                </a:lnTo>
                <a:lnTo>
                  <a:pt x="95881" y="449582"/>
                </a:lnTo>
                <a:lnTo>
                  <a:pt x="90521" y="448195"/>
                </a:lnTo>
                <a:lnTo>
                  <a:pt x="84963" y="446807"/>
                </a:lnTo>
                <a:lnTo>
                  <a:pt x="79404" y="445023"/>
                </a:lnTo>
                <a:lnTo>
                  <a:pt x="74044" y="442842"/>
                </a:lnTo>
                <a:lnTo>
                  <a:pt x="68685" y="440662"/>
                </a:lnTo>
                <a:lnTo>
                  <a:pt x="63523" y="438085"/>
                </a:lnTo>
                <a:lnTo>
                  <a:pt x="58561" y="435111"/>
                </a:lnTo>
                <a:lnTo>
                  <a:pt x="53399" y="431940"/>
                </a:lnTo>
                <a:lnTo>
                  <a:pt x="48635" y="428768"/>
                </a:lnTo>
                <a:lnTo>
                  <a:pt x="43871" y="425200"/>
                </a:lnTo>
                <a:lnTo>
                  <a:pt x="39305" y="421037"/>
                </a:lnTo>
                <a:lnTo>
                  <a:pt x="34739" y="416874"/>
                </a:lnTo>
                <a:lnTo>
                  <a:pt x="30571" y="412513"/>
                </a:lnTo>
                <a:lnTo>
                  <a:pt x="26799" y="407756"/>
                </a:lnTo>
                <a:lnTo>
                  <a:pt x="23027" y="403197"/>
                </a:lnTo>
                <a:lnTo>
                  <a:pt x="19652" y="398241"/>
                </a:lnTo>
                <a:lnTo>
                  <a:pt x="16476" y="393484"/>
                </a:lnTo>
                <a:lnTo>
                  <a:pt x="13697" y="388131"/>
                </a:lnTo>
                <a:lnTo>
                  <a:pt x="10918" y="382977"/>
                </a:lnTo>
                <a:lnTo>
                  <a:pt x="8734" y="377625"/>
                </a:lnTo>
                <a:lnTo>
                  <a:pt x="6551" y="372471"/>
                </a:lnTo>
                <a:lnTo>
                  <a:pt x="4963" y="366921"/>
                </a:lnTo>
                <a:lnTo>
                  <a:pt x="3375" y="361371"/>
                </a:lnTo>
                <a:lnTo>
                  <a:pt x="2382" y="355820"/>
                </a:lnTo>
                <a:lnTo>
                  <a:pt x="1389" y="350071"/>
                </a:lnTo>
                <a:lnTo>
                  <a:pt x="794" y="344719"/>
                </a:lnTo>
                <a:lnTo>
                  <a:pt x="198" y="338971"/>
                </a:lnTo>
                <a:lnTo>
                  <a:pt x="0" y="333222"/>
                </a:lnTo>
                <a:lnTo>
                  <a:pt x="198" y="327473"/>
                </a:lnTo>
                <a:lnTo>
                  <a:pt x="794" y="321923"/>
                </a:lnTo>
                <a:lnTo>
                  <a:pt x="1389" y="316174"/>
                </a:lnTo>
                <a:lnTo>
                  <a:pt x="2382" y="310624"/>
                </a:lnTo>
                <a:lnTo>
                  <a:pt x="3375" y="304875"/>
                </a:lnTo>
                <a:lnTo>
                  <a:pt x="4963" y="299523"/>
                </a:lnTo>
                <a:lnTo>
                  <a:pt x="6551" y="293973"/>
                </a:lnTo>
                <a:lnTo>
                  <a:pt x="8734" y="288621"/>
                </a:lnTo>
                <a:lnTo>
                  <a:pt x="10918" y="283269"/>
                </a:lnTo>
                <a:lnTo>
                  <a:pt x="13697" y="278115"/>
                </a:lnTo>
                <a:lnTo>
                  <a:pt x="16476" y="272961"/>
                </a:lnTo>
                <a:lnTo>
                  <a:pt x="19652" y="268005"/>
                </a:lnTo>
                <a:lnTo>
                  <a:pt x="23027" y="263247"/>
                </a:lnTo>
                <a:lnTo>
                  <a:pt x="26799" y="258490"/>
                </a:lnTo>
                <a:lnTo>
                  <a:pt x="30571" y="253931"/>
                </a:lnTo>
                <a:lnTo>
                  <a:pt x="34739" y="249570"/>
                </a:lnTo>
                <a:lnTo>
                  <a:pt x="249925" y="34690"/>
                </a:lnTo>
                <a:lnTo>
                  <a:pt x="253895" y="30924"/>
                </a:lnTo>
                <a:lnTo>
                  <a:pt x="258262" y="27157"/>
                </a:lnTo>
                <a:lnTo>
                  <a:pt x="262630" y="23589"/>
                </a:lnTo>
                <a:lnTo>
                  <a:pt x="267394" y="20418"/>
                </a:lnTo>
                <a:lnTo>
                  <a:pt x="272357" y="17246"/>
                </a:lnTo>
                <a:lnTo>
                  <a:pt x="277121" y="14471"/>
                </a:lnTo>
                <a:lnTo>
                  <a:pt x="282282" y="11894"/>
                </a:lnTo>
                <a:lnTo>
                  <a:pt x="287642" y="9317"/>
                </a:lnTo>
                <a:lnTo>
                  <a:pt x="292803" y="7335"/>
                </a:lnTo>
                <a:lnTo>
                  <a:pt x="298362" y="5551"/>
                </a:lnTo>
                <a:lnTo>
                  <a:pt x="303920" y="3965"/>
                </a:lnTo>
                <a:lnTo>
                  <a:pt x="309677" y="2577"/>
                </a:lnTo>
                <a:lnTo>
                  <a:pt x="315632" y="1388"/>
                </a:lnTo>
                <a:lnTo>
                  <a:pt x="321587" y="793"/>
                </a:lnTo>
                <a:lnTo>
                  <a:pt x="327543" y="198"/>
                </a:lnTo>
                <a:close/>
              </a:path>
            </a:pathLst>
          </a:custGeom>
          <a:solidFill>
            <a:srgbClr val="99CB38"/>
          </a:solidFill>
          <a:ln>
            <a:noFill/>
          </a:ln>
        </p:spPr>
        <p:style>
          <a:lnRef idx="2">
            <a:srgbClr val="99CB38">
              <a:shade val="50000"/>
            </a:srgbClr>
          </a:lnRef>
          <a:fillRef idx="1">
            <a:srgbClr val="99CB38"/>
          </a:fillRef>
          <a:effectRef idx="0">
            <a:srgbClr val="99CB38"/>
          </a:effectRef>
          <a:fontRef idx="minor">
            <a:sysClr val="window" lastClr="FFFFFF"/>
          </a:fontRef>
        </p:style>
        <p:txBody>
          <a:bodyPr rtlCol="0" anchor="ctr">
            <a:normAutofit/>
          </a:bodyPr>
          <a:p>
            <a:pPr algn="ctr"/>
            <a:endParaRPr lang="zh-CN" altLang="en-US">
              <a:solidFill>
                <a:sysClr val="windowText" lastClr="000000">
                  <a:lumMod val="50000"/>
                </a:sysClr>
              </a:solidFill>
              <a:latin typeface="Arial" panose="020B0604020202020204" pitchFamily="34" charset="0"/>
              <a:ea typeface="微软雅黑" panose="020B0503020204020204" charset="-122"/>
              <a:sym typeface="Arial" panose="020B0604020202020204" pitchFamily="34" charset="0"/>
            </a:endParaRPr>
          </a:p>
        </p:txBody>
      </p:sp>
      <p:sp>
        <p:nvSpPr>
          <p:cNvPr id="6" name="任意多边形 5"/>
          <p:cNvSpPr/>
          <p:nvPr>
            <p:custDataLst>
              <p:tags r:id="rId2"/>
            </p:custDataLst>
          </p:nvPr>
        </p:nvSpPr>
        <p:spPr>
          <a:xfrm>
            <a:off x="5772611" y="1843609"/>
            <a:ext cx="814695" cy="918828"/>
          </a:xfrm>
          <a:custGeom>
            <a:avLst/>
            <a:gdLst>
              <a:gd name="connsiteX0" fmla="*/ 333697 w 667195"/>
              <a:gd name="connsiteY0" fmla="*/ 0 h 752475"/>
              <a:gd name="connsiteX1" fmla="*/ 339850 w 667195"/>
              <a:gd name="connsiteY1" fmla="*/ 198 h 752475"/>
              <a:gd name="connsiteX2" fmla="*/ 345806 w 667195"/>
              <a:gd name="connsiteY2" fmla="*/ 793 h 752475"/>
              <a:gd name="connsiteX3" fmla="*/ 351761 w 667195"/>
              <a:gd name="connsiteY3" fmla="*/ 1388 h 752475"/>
              <a:gd name="connsiteX4" fmla="*/ 357518 w 667195"/>
              <a:gd name="connsiteY4" fmla="*/ 2577 h 752475"/>
              <a:gd name="connsiteX5" fmla="*/ 363473 w 667195"/>
              <a:gd name="connsiteY5" fmla="*/ 3965 h 752475"/>
              <a:gd name="connsiteX6" fmla="*/ 368833 w 667195"/>
              <a:gd name="connsiteY6" fmla="*/ 5551 h 752475"/>
              <a:gd name="connsiteX7" fmla="*/ 374391 w 667195"/>
              <a:gd name="connsiteY7" fmla="*/ 7335 h 752475"/>
              <a:gd name="connsiteX8" fmla="*/ 379751 w 667195"/>
              <a:gd name="connsiteY8" fmla="*/ 9317 h 752475"/>
              <a:gd name="connsiteX9" fmla="*/ 385111 w 667195"/>
              <a:gd name="connsiteY9" fmla="*/ 11894 h 752475"/>
              <a:gd name="connsiteX10" fmla="*/ 390074 w 667195"/>
              <a:gd name="connsiteY10" fmla="*/ 14471 h 752475"/>
              <a:gd name="connsiteX11" fmla="*/ 395235 w 667195"/>
              <a:gd name="connsiteY11" fmla="*/ 17246 h 752475"/>
              <a:gd name="connsiteX12" fmla="*/ 399999 w 667195"/>
              <a:gd name="connsiteY12" fmla="*/ 20418 h 752475"/>
              <a:gd name="connsiteX13" fmla="*/ 404764 w 667195"/>
              <a:gd name="connsiteY13" fmla="*/ 23589 h 752475"/>
              <a:gd name="connsiteX14" fmla="*/ 409131 w 667195"/>
              <a:gd name="connsiteY14" fmla="*/ 27157 h 752475"/>
              <a:gd name="connsiteX15" fmla="*/ 413498 w 667195"/>
              <a:gd name="connsiteY15" fmla="*/ 30924 h 752475"/>
              <a:gd name="connsiteX16" fmla="*/ 417468 w 667195"/>
              <a:gd name="connsiteY16" fmla="*/ 34690 h 752475"/>
              <a:gd name="connsiteX17" fmla="*/ 632455 w 667195"/>
              <a:gd name="connsiteY17" fmla="*/ 249570 h 752475"/>
              <a:gd name="connsiteX18" fmla="*/ 636823 w 667195"/>
              <a:gd name="connsiteY18" fmla="*/ 253931 h 752475"/>
              <a:gd name="connsiteX19" fmla="*/ 640594 w 667195"/>
              <a:gd name="connsiteY19" fmla="*/ 258490 h 752475"/>
              <a:gd name="connsiteX20" fmla="*/ 644366 w 667195"/>
              <a:gd name="connsiteY20" fmla="*/ 263247 h 752475"/>
              <a:gd name="connsiteX21" fmla="*/ 647741 w 667195"/>
              <a:gd name="connsiteY21" fmla="*/ 268005 h 752475"/>
              <a:gd name="connsiteX22" fmla="*/ 650718 w 667195"/>
              <a:gd name="connsiteY22" fmla="*/ 272961 h 752475"/>
              <a:gd name="connsiteX23" fmla="*/ 653696 w 667195"/>
              <a:gd name="connsiteY23" fmla="*/ 278115 h 752475"/>
              <a:gd name="connsiteX24" fmla="*/ 656277 w 667195"/>
              <a:gd name="connsiteY24" fmla="*/ 283269 h 752475"/>
              <a:gd name="connsiteX25" fmla="*/ 658460 w 667195"/>
              <a:gd name="connsiteY25" fmla="*/ 288621 h 752475"/>
              <a:gd name="connsiteX26" fmla="*/ 660644 w 667195"/>
              <a:gd name="connsiteY26" fmla="*/ 293973 h 752475"/>
              <a:gd name="connsiteX27" fmla="*/ 662431 w 667195"/>
              <a:gd name="connsiteY27" fmla="*/ 299523 h 752475"/>
              <a:gd name="connsiteX28" fmla="*/ 664019 w 667195"/>
              <a:gd name="connsiteY28" fmla="*/ 304875 h 752475"/>
              <a:gd name="connsiteX29" fmla="*/ 665210 w 667195"/>
              <a:gd name="connsiteY29" fmla="*/ 310624 h 752475"/>
              <a:gd name="connsiteX30" fmla="*/ 666004 w 667195"/>
              <a:gd name="connsiteY30" fmla="*/ 316174 h 752475"/>
              <a:gd name="connsiteX31" fmla="*/ 666798 w 667195"/>
              <a:gd name="connsiteY31" fmla="*/ 321923 h 752475"/>
              <a:gd name="connsiteX32" fmla="*/ 667195 w 667195"/>
              <a:gd name="connsiteY32" fmla="*/ 327473 h 752475"/>
              <a:gd name="connsiteX33" fmla="*/ 667195 w 667195"/>
              <a:gd name="connsiteY33" fmla="*/ 333222 h 752475"/>
              <a:gd name="connsiteX34" fmla="*/ 667195 w 667195"/>
              <a:gd name="connsiteY34" fmla="*/ 338971 h 752475"/>
              <a:gd name="connsiteX35" fmla="*/ 666798 w 667195"/>
              <a:gd name="connsiteY35" fmla="*/ 344719 h 752475"/>
              <a:gd name="connsiteX36" fmla="*/ 666004 w 667195"/>
              <a:gd name="connsiteY36" fmla="*/ 350071 h 752475"/>
              <a:gd name="connsiteX37" fmla="*/ 665210 w 667195"/>
              <a:gd name="connsiteY37" fmla="*/ 355820 h 752475"/>
              <a:gd name="connsiteX38" fmla="*/ 664019 w 667195"/>
              <a:gd name="connsiteY38" fmla="*/ 361371 h 752475"/>
              <a:gd name="connsiteX39" fmla="*/ 662431 w 667195"/>
              <a:gd name="connsiteY39" fmla="*/ 366921 h 752475"/>
              <a:gd name="connsiteX40" fmla="*/ 660644 w 667195"/>
              <a:gd name="connsiteY40" fmla="*/ 372471 h 752475"/>
              <a:gd name="connsiteX41" fmla="*/ 658460 w 667195"/>
              <a:gd name="connsiteY41" fmla="*/ 377625 h 752475"/>
              <a:gd name="connsiteX42" fmla="*/ 656277 w 667195"/>
              <a:gd name="connsiteY42" fmla="*/ 382977 h 752475"/>
              <a:gd name="connsiteX43" fmla="*/ 653696 w 667195"/>
              <a:gd name="connsiteY43" fmla="*/ 388131 h 752475"/>
              <a:gd name="connsiteX44" fmla="*/ 650718 w 667195"/>
              <a:gd name="connsiteY44" fmla="*/ 393484 h 752475"/>
              <a:gd name="connsiteX45" fmla="*/ 647741 w 667195"/>
              <a:gd name="connsiteY45" fmla="*/ 398241 h 752475"/>
              <a:gd name="connsiteX46" fmla="*/ 644366 w 667195"/>
              <a:gd name="connsiteY46" fmla="*/ 403197 h 752475"/>
              <a:gd name="connsiteX47" fmla="*/ 640594 w 667195"/>
              <a:gd name="connsiteY47" fmla="*/ 407756 h 752475"/>
              <a:gd name="connsiteX48" fmla="*/ 636823 w 667195"/>
              <a:gd name="connsiteY48" fmla="*/ 412513 h 752475"/>
              <a:gd name="connsiteX49" fmla="*/ 632455 w 667195"/>
              <a:gd name="connsiteY49" fmla="*/ 416874 h 752475"/>
              <a:gd name="connsiteX50" fmla="*/ 628088 w 667195"/>
              <a:gd name="connsiteY50" fmla="*/ 421037 h 752475"/>
              <a:gd name="connsiteX51" fmla="*/ 623522 w 667195"/>
              <a:gd name="connsiteY51" fmla="*/ 425200 h 752475"/>
              <a:gd name="connsiteX52" fmla="*/ 618758 w 667195"/>
              <a:gd name="connsiteY52" fmla="*/ 428768 h 752475"/>
              <a:gd name="connsiteX53" fmla="*/ 613994 w 667195"/>
              <a:gd name="connsiteY53" fmla="*/ 431940 h 752475"/>
              <a:gd name="connsiteX54" fmla="*/ 608833 w 667195"/>
              <a:gd name="connsiteY54" fmla="*/ 435111 h 752475"/>
              <a:gd name="connsiteX55" fmla="*/ 603870 w 667195"/>
              <a:gd name="connsiteY55" fmla="*/ 438085 h 752475"/>
              <a:gd name="connsiteX56" fmla="*/ 598709 w 667195"/>
              <a:gd name="connsiteY56" fmla="*/ 440662 h 752475"/>
              <a:gd name="connsiteX57" fmla="*/ 593349 w 667195"/>
              <a:gd name="connsiteY57" fmla="*/ 442842 h 752475"/>
              <a:gd name="connsiteX58" fmla="*/ 587989 w 667195"/>
              <a:gd name="connsiteY58" fmla="*/ 445023 h 752475"/>
              <a:gd name="connsiteX59" fmla="*/ 582431 w 667195"/>
              <a:gd name="connsiteY59" fmla="*/ 446807 h 752475"/>
              <a:gd name="connsiteX60" fmla="*/ 576872 w 667195"/>
              <a:gd name="connsiteY60" fmla="*/ 448195 h 752475"/>
              <a:gd name="connsiteX61" fmla="*/ 571314 w 667195"/>
              <a:gd name="connsiteY61" fmla="*/ 449582 h 752475"/>
              <a:gd name="connsiteX62" fmla="*/ 565756 w 667195"/>
              <a:gd name="connsiteY62" fmla="*/ 450375 h 752475"/>
              <a:gd name="connsiteX63" fmla="*/ 559999 w 667195"/>
              <a:gd name="connsiteY63" fmla="*/ 451168 h 752475"/>
              <a:gd name="connsiteX64" fmla="*/ 554242 w 667195"/>
              <a:gd name="connsiteY64" fmla="*/ 451366 h 752475"/>
              <a:gd name="connsiteX65" fmla="*/ 548684 w 667195"/>
              <a:gd name="connsiteY65" fmla="*/ 451564 h 752475"/>
              <a:gd name="connsiteX66" fmla="*/ 542927 w 667195"/>
              <a:gd name="connsiteY66" fmla="*/ 451366 h 752475"/>
              <a:gd name="connsiteX67" fmla="*/ 537170 w 667195"/>
              <a:gd name="connsiteY67" fmla="*/ 451168 h 752475"/>
              <a:gd name="connsiteX68" fmla="*/ 531810 w 667195"/>
              <a:gd name="connsiteY68" fmla="*/ 450375 h 752475"/>
              <a:gd name="connsiteX69" fmla="*/ 526054 w 667195"/>
              <a:gd name="connsiteY69" fmla="*/ 449582 h 752475"/>
              <a:gd name="connsiteX70" fmla="*/ 520495 w 667195"/>
              <a:gd name="connsiteY70" fmla="*/ 448195 h 752475"/>
              <a:gd name="connsiteX71" fmla="*/ 514739 w 667195"/>
              <a:gd name="connsiteY71" fmla="*/ 446807 h 752475"/>
              <a:gd name="connsiteX72" fmla="*/ 509379 w 667195"/>
              <a:gd name="connsiteY72" fmla="*/ 445023 h 752475"/>
              <a:gd name="connsiteX73" fmla="*/ 504019 w 667195"/>
              <a:gd name="connsiteY73" fmla="*/ 442842 h 752475"/>
              <a:gd name="connsiteX74" fmla="*/ 498858 w 667195"/>
              <a:gd name="connsiteY74" fmla="*/ 440662 h 752475"/>
              <a:gd name="connsiteX75" fmla="*/ 493498 w 667195"/>
              <a:gd name="connsiteY75" fmla="*/ 438085 h 752475"/>
              <a:gd name="connsiteX76" fmla="*/ 488337 w 667195"/>
              <a:gd name="connsiteY76" fmla="*/ 435111 h 752475"/>
              <a:gd name="connsiteX77" fmla="*/ 483374 w 667195"/>
              <a:gd name="connsiteY77" fmla="*/ 431940 h 752475"/>
              <a:gd name="connsiteX78" fmla="*/ 478610 w 667195"/>
              <a:gd name="connsiteY78" fmla="*/ 428768 h 752475"/>
              <a:gd name="connsiteX79" fmla="*/ 473647 w 667195"/>
              <a:gd name="connsiteY79" fmla="*/ 425200 h 752475"/>
              <a:gd name="connsiteX80" fmla="*/ 469081 w 667195"/>
              <a:gd name="connsiteY80" fmla="*/ 421037 h 752475"/>
              <a:gd name="connsiteX81" fmla="*/ 464714 w 667195"/>
              <a:gd name="connsiteY81" fmla="*/ 416874 h 752475"/>
              <a:gd name="connsiteX82" fmla="*/ 452208 w 667195"/>
              <a:gd name="connsiteY82" fmla="*/ 400223 h 752475"/>
              <a:gd name="connsiteX83" fmla="*/ 452208 w 667195"/>
              <a:gd name="connsiteY83" fmla="*/ 634133 h 752475"/>
              <a:gd name="connsiteX84" fmla="*/ 452009 w 667195"/>
              <a:gd name="connsiteY84" fmla="*/ 639881 h 752475"/>
              <a:gd name="connsiteX85" fmla="*/ 451612 w 667195"/>
              <a:gd name="connsiteY85" fmla="*/ 646225 h 752475"/>
              <a:gd name="connsiteX86" fmla="*/ 450818 w 667195"/>
              <a:gd name="connsiteY86" fmla="*/ 651973 h 752475"/>
              <a:gd name="connsiteX87" fmla="*/ 450024 w 667195"/>
              <a:gd name="connsiteY87" fmla="*/ 657722 h 752475"/>
              <a:gd name="connsiteX88" fmla="*/ 448634 w 667195"/>
              <a:gd name="connsiteY88" fmla="*/ 663471 h 752475"/>
              <a:gd name="connsiteX89" fmla="*/ 447046 w 667195"/>
              <a:gd name="connsiteY89" fmla="*/ 669219 h 752475"/>
              <a:gd name="connsiteX90" fmla="*/ 445260 w 667195"/>
              <a:gd name="connsiteY90" fmla="*/ 674571 h 752475"/>
              <a:gd name="connsiteX91" fmla="*/ 442878 w 667195"/>
              <a:gd name="connsiteY91" fmla="*/ 680122 h 752475"/>
              <a:gd name="connsiteX92" fmla="*/ 440694 w 667195"/>
              <a:gd name="connsiteY92" fmla="*/ 685276 h 752475"/>
              <a:gd name="connsiteX93" fmla="*/ 437915 w 667195"/>
              <a:gd name="connsiteY93" fmla="*/ 690430 h 752475"/>
              <a:gd name="connsiteX94" fmla="*/ 435136 w 667195"/>
              <a:gd name="connsiteY94" fmla="*/ 695385 h 752475"/>
              <a:gd name="connsiteX95" fmla="*/ 431959 w 667195"/>
              <a:gd name="connsiteY95" fmla="*/ 700143 h 752475"/>
              <a:gd name="connsiteX96" fmla="*/ 428783 w 667195"/>
              <a:gd name="connsiteY96" fmla="*/ 704702 h 752475"/>
              <a:gd name="connsiteX97" fmla="*/ 425012 w 667195"/>
              <a:gd name="connsiteY97" fmla="*/ 709261 h 752475"/>
              <a:gd name="connsiteX98" fmla="*/ 421438 w 667195"/>
              <a:gd name="connsiteY98" fmla="*/ 713622 h 752475"/>
              <a:gd name="connsiteX99" fmla="*/ 417468 w 667195"/>
              <a:gd name="connsiteY99" fmla="*/ 717785 h 752475"/>
              <a:gd name="connsiteX100" fmla="*/ 413498 w 667195"/>
              <a:gd name="connsiteY100" fmla="*/ 721551 h 752475"/>
              <a:gd name="connsiteX101" fmla="*/ 409131 w 667195"/>
              <a:gd name="connsiteY101" fmla="*/ 725318 h 752475"/>
              <a:gd name="connsiteX102" fmla="*/ 404764 w 667195"/>
              <a:gd name="connsiteY102" fmla="*/ 728886 h 752475"/>
              <a:gd name="connsiteX103" fmla="*/ 399999 w 667195"/>
              <a:gd name="connsiteY103" fmla="*/ 732058 h 752475"/>
              <a:gd name="connsiteX104" fmla="*/ 395235 w 667195"/>
              <a:gd name="connsiteY104" fmla="*/ 735229 h 752475"/>
              <a:gd name="connsiteX105" fmla="*/ 390074 w 667195"/>
              <a:gd name="connsiteY105" fmla="*/ 738004 h 752475"/>
              <a:gd name="connsiteX106" fmla="*/ 385111 w 667195"/>
              <a:gd name="connsiteY106" fmla="*/ 740780 h 752475"/>
              <a:gd name="connsiteX107" fmla="*/ 379751 w 667195"/>
              <a:gd name="connsiteY107" fmla="*/ 742960 h 752475"/>
              <a:gd name="connsiteX108" fmla="*/ 374391 w 667195"/>
              <a:gd name="connsiteY108" fmla="*/ 745141 h 752475"/>
              <a:gd name="connsiteX109" fmla="*/ 368833 w 667195"/>
              <a:gd name="connsiteY109" fmla="*/ 746925 h 752475"/>
              <a:gd name="connsiteX110" fmla="*/ 363473 w 667195"/>
              <a:gd name="connsiteY110" fmla="*/ 748511 h 752475"/>
              <a:gd name="connsiteX111" fmla="*/ 357518 w 667195"/>
              <a:gd name="connsiteY111" fmla="*/ 749898 h 752475"/>
              <a:gd name="connsiteX112" fmla="*/ 351761 w 667195"/>
              <a:gd name="connsiteY112" fmla="*/ 751088 h 752475"/>
              <a:gd name="connsiteX113" fmla="*/ 345806 w 667195"/>
              <a:gd name="connsiteY113" fmla="*/ 751682 h 752475"/>
              <a:gd name="connsiteX114" fmla="*/ 339850 w 667195"/>
              <a:gd name="connsiteY114" fmla="*/ 752079 h 752475"/>
              <a:gd name="connsiteX115" fmla="*/ 333697 w 667195"/>
              <a:gd name="connsiteY115" fmla="*/ 752475 h 752475"/>
              <a:gd name="connsiteX116" fmla="*/ 327543 w 667195"/>
              <a:gd name="connsiteY116" fmla="*/ 752079 h 752475"/>
              <a:gd name="connsiteX117" fmla="*/ 321587 w 667195"/>
              <a:gd name="connsiteY117" fmla="*/ 751682 h 752475"/>
              <a:gd name="connsiteX118" fmla="*/ 315632 w 667195"/>
              <a:gd name="connsiteY118" fmla="*/ 751088 h 752475"/>
              <a:gd name="connsiteX119" fmla="*/ 309677 w 667195"/>
              <a:gd name="connsiteY119" fmla="*/ 749898 h 752475"/>
              <a:gd name="connsiteX120" fmla="*/ 303920 w 667195"/>
              <a:gd name="connsiteY120" fmla="*/ 748511 h 752475"/>
              <a:gd name="connsiteX121" fmla="*/ 298362 w 667195"/>
              <a:gd name="connsiteY121" fmla="*/ 746925 h 752475"/>
              <a:gd name="connsiteX122" fmla="*/ 292803 w 667195"/>
              <a:gd name="connsiteY122" fmla="*/ 745141 h 752475"/>
              <a:gd name="connsiteX123" fmla="*/ 287642 w 667195"/>
              <a:gd name="connsiteY123" fmla="*/ 742960 h 752475"/>
              <a:gd name="connsiteX124" fmla="*/ 282282 w 667195"/>
              <a:gd name="connsiteY124" fmla="*/ 740780 h 752475"/>
              <a:gd name="connsiteX125" fmla="*/ 277121 w 667195"/>
              <a:gd name="connsiteY125" fmla="*/ 738004 h 752475"/>
              <a:gd name="connsiteX126" fmla="*/ 272357 w 667195"/>
              <a:gd name="connsiteY126" fmla="*/ 735229 h 752475"/>
              <a:gd name="connsiteX127" fmla="*/ 267394 w 667195"/>
              <a:gd name="connsiteY127" fmla="*/ 732058 h 752475"/>
              <a:gd name="connsiteX128" fmla="*/ 262630 w 667195"/>
              <a:gd name="connsiteY128" fmla="*/ 728886 h 752475"/>
              <a:gd name="connsiteX129" fmla="*/ 258262 w 667195"/>
              <a:gd name="connsiteY129" fmla="*/ 725318 h 752475"/>
              <a:gd name="connsiteX130" fmla="*/ 253895 w 667195"/>
              <a:gd name="connsiteY130" fmla="*/ 721551 h 752475"/>
              <a:gd name="connsiteX131" fmla="*/ 249925 w 667195"/>
              <a:gd name="connsiteY131" fmla="*/ 717785 h 752475"/>
              <a:gd name="connsiteX132" fmla="*/ 245955 w 667195"/>
              <a:gd name="connsiteY132" fmla="*/ 713622 h 752475"/>
              <a:gd name="connsiteX133" fmla="*/ 242183 w 667195"/>
              <a:gd name="connsiteY133" fmla="*/ 709261 h 752475"/>
              <a:gd name="connsiteX134" fmla="*/ 238610 w 667195"/>
              <a:gd name="connsiteY134" fmla="*/ 704702 h 752475"/>
              <a:gd name="connsiteX135" fmla="*/ 235235 w 667195"/>
              <a:gd name="connsiteY135" fmla="*/ 700143 h 752475"/>
              <a:gd name="connsiteX136" fmla="*/ 232258 w 667195"/>
              <a:gd name="connsiteY136" fmla="*/ 695385 h 752475"/>
              <a:gd name="connsiteX137" fmla="*/ 229280 w 667195"/>
              <a:gd name="connsiteY137" fmla="*/ 690430 h 752475"/>
              <a:gd name="connsiteX138" fmla="*/ 226898 w 667195"/>
              <a:gd name="connsiteY138" fmla="*/ 685276 h 752475"/>
              <a:gd name="connsiteX139" fmla="*/ 224317 w 667195"/>
              <a:gd name="connsiteY139" fmla="*/ 680122 h 752475"/>
              <a:gd name="connsiteX140" fmla="*/ 222332 w 667195"/>
              <a:gd name="connsiteY140" fmla="*/ 674571 h 752475"/>
              <a:gd name="connsiteX141" fmla="*/ 220347 w 667195"/>
              <a:gd name="connsiteY141" fmla="*/ 669219 h 752475"/>
              <a:gd name="connsiteX142" fmla="*/ 218759 w 667195"/>
              <a:gd name="connsiteY142" fmla="*/ 663471 h 752475"/>
              <a:gd name="connsiteX143" fmla="*/ 217369 w 667195"/>
              <a:gd name="connsiteY143" fmla="*/ 657722 h 752475"/>
              <a:gd name="connsiteX144" fmla="*/ 216575 w 667195"/>
              <a:gd name="connsiteY144" fmla="*/ 651973 h 752475"/>
              <a:gd name="connsiteX145" fmla="*/ 215583 w 667195"/>
              <a:gd name="connsiteY145" fmla="*/ 646225 h 752475"/>
              <a:gd name="connsiteX146" fmla="*/ 215186 w 667195"/>
              <a:gd name="connsiteY146" fmla="*/ 639881 h 752475"/>
              <a:gd name="connsiteX147" fmla="*/ 215186 w 667195"/>
              <a:gd name="connsiteY147" fmla="*/ 634133 h 752475"/>
              <a:gd name="connsiteX148" fmla="*/ 215186 w 667195"/>
              <a:gd name="connsiteY148" fmla="*/ 400223 h 752475"/>
              <a:gd name="connsiteX149" fmla="*/ 202679 w 667195"/>
              <a:gd name="connsiteY149" fmla="*/ 416874 h 752475"/>
              <a:gd name="connsiteX150" fmla="*/ 198114 w 667195"/>
              <a:gd name="connsiteY150" fmla="*/ 421037 h 752475"/>
              <a:gd name="connsiteX151" fmla="*/ 193548 w 667195"/>
              <a:gd name="connsiteY151" fmla="*/ 425200 h 752475"/>
              <a:gd name="connsiteX152" fmla="*/ 188982 w 667195"/>
              <a:gd name="connsiteY152" fmla="*/ 428768 h 752475"/>
              <a:gd name="connsiteX153" fmla="*/ 183821 w 667195"/>
              <a:gd name="connsiteY153" fmla="*/ 431940 h 752475"/>
              <a:gd name="connsiteX154" fmla="*/ 178858 w 667195"/>
              <a:gd name="connsiteY154" fmla="*/ 435111 h 752475"/>
              <a:gd name="connsiteX155" fmla="*/ 173895 w 667195"/>
              <a:gd name="connsiteY155" fmla="*/ 438085 h 752475"/>
              <a:gd name="connsiteX156" fmla="*/ 168536 w 667195"/>
              <a:gd name="connsiteY156" fmla="*/ 440662 h 752475"/>
              <a:gd name="connsiteX157" fmla="*/ 163374 w 667195"/>
              <a:gd name="connsiteY157" fmla="*/ 442842 h 752475"/>
              <a:gd name="connsiteX158" fmla="*/ 157816 w 667195"/>
              <a:gd name="connsiteY158" fmla="*/ 445023 h 752475"/>
              <a:gd name="connsiteX159" fmla="*/ 152258 w 667195"/>
              <a:gd name="connsiteY159" fmla="*/ 446807 h 752475"/>
              <a:gd name="connsiteX160" fmla="*/ 146898 w 667195"/>
              <a:gd name="connsiteY160" fmla="*/ 448195 h 752475"/>
              <a:gd name="connsiteX161" fmla="*/ 141340 w 667195"/>
              <a:gd name="connsiteY161" fmla="*/ 449582 h 752475"/>
              <a:gd name="connsiteX162" fmla="*/ 135583 w 667195"/>
              <a:gd name="connsiteY162" fmla="*/ 450375 h 752475"/>
              <a:gd name="connsiteX163" fmla="*/ 130024 w 667195"/>
              <a:gd name="connsiteY163" fmla="*/ 451168 h 752475"/>
              <a:gd name="connsiteX164" fmla="*/ 124268 w 667195"/>
              <a:gd name="connsiteY164" fmla="*/ 451366 h 752475"/>
              <a:gd name="connsiteX165" fmla="*/ 118709 w 667195"/>
              <a:gd name="connsiteY165" fmla="*/ 451564 h 752475"/>
              <a:gd name="connsiteX166" fmla="*/ 113151 w 667195"/>
              <a:gd name="connsiteY166" fmla="*/ 451366 h 752475"/>
              <a:gd name="connsiteX167" fmla="*/ 107394 w 667195"/>
              <a:gd name="connsiteY167" fmla="*/ 451168 h 752475"/>
              <a:gd name="connsiteX168" fmla="*/ 101637 w 667195"/>
              <a:gd name="connsiteY168" fmla="*/ 450375 h 752475"/>
              <a:gd name="connsiteX169" fmla="*/ 95881 w 667195"/>
              <a:gd name="connsiteY169" fmla="*/ 449582 h 752475"/>
              <a:gd name="connsiteX170" fmla="*/ 90521 w 667195"/>
              <a:gd name="connsiteY170" fmla="*/ 448195 h 752475"/>
              <a:gd name="connsiteX171" fmla="*/ 84963 w 667195"/>
              <a:gd name="connsiteY171" fmla="*/ 446807 h 752475"/>
              <a:gd name="connsiteX172" fmla="*/ 79404 w 667195"/>
              <a:gd name="connsiteY172" fmla="*/ 445023 h 752475"/>
              <a:gd name="connsiteX173" fmla="*/ 74044 w 667195"/>
              <a:gd name="connsiteY173" fmla="*/ 442842 h 752475"/>
              <a:gd name="connsiteX174" fmla="*/ 68685 w 667195"/>
              <a:gd name="connsiteY174" fmla="*/ 440662 h 752475"/>
              <a:gd name="connsiteX175" fmla="*/ 63523 w 667195"/>
              <a:gd name="connsiteY175" fmla="*/ 438085 h 752475"/>
              <a:gd name="connsiteX176" fmla="*/ 58561 w 667195"/>
              <a:gd name="connsiteY176" fmla="*/ 435111 h 752475"/>
              <a:gd name="connsiteX177" fmla="*/ 53399 w 667195"/>
              <a:gd name="connsiteY177" fmla="*/ 431940 h 752475"/>
              <a:gd name="connsiteX178" fmla="*/ 48635 w 667195"/>
              <a:gd name="connsiteY178" fmla="*/ 428768 h 752475"/>
              <a:gd name="connsiteX179" fmla="*/ 43871 w 667195"/>
              <a:gd name="connsiteY179" fmla="*/ 425200 h 752475"/>
              <a:gd name="connsiteX180" fmla="*/ 39305 w 667195"/>
              <a:gd name="connsiteY180" fmla="*/ 421037 h 752475"/>
              <a:gd name="connsiteX181" fmla="*/ 34739 w 667195"/>
              <a:gd name="connsiteY181" fmla="*/ 416874 h 752475"/>
              <a:gd name="connsiteX182" fmla="*/ 30571 w 667195"/>
              <a:gd name="connsiteY182" fmla="*/ 412513 h 752475"/>
              <a:gd name="connsiteX183" fmla="*/ 26799 w 667195"/>
              <a:gd name="connsiteY183" fmla="*/ 407756 h 752475"/>
              <a:gd name="connsiteX184" fmla="*/ 23027 w 667195"/>
              <a:gd name="connsiteY184" fmla="*/ 403197 h 752475"/>
              <a:gd name="connsiteX185" fmla="*/ 19652 w 667195"/>
              <a:gd name="connsiteY185" fmla="*/ 398241 h 752475"/>
              <a:gd name="connsiteX186" fmla="*/ 16476 w 667195"/>
              <a:gd name="connsiteY186" fmla="*/ 393484 h 752475"/>
              <a:gd name="connsiteX187" fmla="*/ 13697 w 667195"/>
              <a:gd name="connsiteY187" fmla="*/ 388131 h 752475"/>
              <a:gd name="connsiteX188" fmla="*/ 10918 w 667195"/>
              <a:gd name="connsiteY188" fmla="*/ 382977 h 752475"/>
              <a:gd name="connsiteX189" fmla="*/ 8734 w 667195"/>
              <a:gd name="connsiteY189" fmla="*/ 377625 h 752475"/>
              <a:gd name="connsiteX190" fmla="*/ 6551 w 667195"/>
              <a:gd name="connsiteY190" fmla="*/ 372471 h 752475"/>
              <a:gd name="connsiteX191" fmla="*/ 4963 w 667195"/>
              <a:gd name="connsiteY191" fmla="*/ 366921 h 752475"/>
              <a:gd name="connsiteX192" fmla="*/ 3375 w 667195"/>
              <a:gd name="connsiteY192" fmla="*/ 361371 h 752475"/>
              <a:gd name="connsiteX193" fmla="*/ 2382 w 667195"/>
              <a:gd name="connsiteY193" fmla="*/ 355820 h 752475"/>
              <a:gd name="connsiteX194" fmla="*/ 1389 w 667195"/>
              <a:gd name="connsiteY194" fmla="*/ 350071 h 752475"/>
              <a:gd name="connsiteX195" fmla="*/ 794 w 667195"/>
              <a:gd name="connsiteY195" fmla="*/ 344719 h 752475"/>
              <a:gd name="connsiteX196" fmla="*/ 198 w 667195"/>
              <a:gd name="connsiteY196" fmla="*/ 338971 h 752475"/>
              <a:gd name="connsiteX197" fmla="*/ 0 w 667195"/>
              <a:gd name="connsiteY197" fmla="*/ 333222 h 752475"/>
              <a:gd name="connsiteX198" fmla="*/ 198 w 667195"/>
              <a:gd name="connsiteY198" fmla="*/ 327473 h 752475"/>
              <a:gd name="connsiteX199" fmla="*/ 794 w 667195"/>
              <a:gd name="connsiteY199" fmla="*/ 321923 h 752475"/>
              <a:gd name="connsiteX200" fmla="*/ 1389 w 667195"/>
              <a:gd name="connsiteY200" fmla="*/ 316174 h 752475"/>
              <a:gd name="connsiteX201" fmla="*/ 2382 w 667195"/>
              <a:gd name="connsiteY201" fmla="*/ 310624 h 752475"/>
              <a:gd name="connsiteX202" fmla="*/ 3375 w 667195"/>
              <a:gd name="connsiteY202" fmla="*/ 304875 h 752475"/>
              <a:gd name="connsiteX203" fmla="*/ 4963 w 667195"/>
              <a:gd name="connsiteY203" fmla="*/ 299523 h 752475"/>
              <a:gd name="connsiteX204" fmla="*/ 6551 w 667195"/>
              <a:gd name="connsiteY204" fmla="*/ 293973 h 752475"/>
              <a:gd name="connsiteX205" fmla="*/ 8734 w 667195"/>
              <a:gd name="connsiteY205" fmla="*/ 288621 h 752475"/>
              <a:gd name="connsiteX206" fmla="*/ 10918 w 667195"/>
              <a:gd name="connsiteY206" fmla="*/ 283269 h 752475"/>
              <a:gd name="connsiteX207" fmla="*/ 13697 w 667195"/>
              <a:gd name="connsiteY207" fmla="*/ 278115 h 752475"/>
              <a:gd name="connsiteX208" fmla="*/ 16476 w 667195"/>
              <a:gd name="connsiteY208" fmla="*/ 272961 h 752475"/>
              <a:gd name="connsiteX209" fmla="*/ 19652 w 667195"/>
              <a:gd name="connsiteY209" fmla="*/ 268005 h 752475"/>
              <a:gd name="connsiteX210" fmla="*/ 23027 w 667195"/>
              <a:gd name="connsiteY210" fmla="*/ 263247 h 752475"/>
              <a:gd name="connsiteX211" fmla="*/ 26799 w 667195"/>
              <a:gd name="connsiteY211" fmla="*/ 258490 h 752475"/>
              <a:gd name="connsiteX212" fmla="*/ 30571 w 667195"/>
              <a:gd name="connsiteY212" fmla="*/ 253931 h 752475"/>
              <a:gd name="connsiteX213" fmla="*/ 34739 w 667195"/>
              <a:gd name="connsiteY213" fmla="*/ 249570 h 752475"/>
              <a:gd name="connsiteX214" fmla="*/ 249925 w 667195"/>
              <a:gd name="connsiteY214" fmla="*/ 34690 h 752475"/>
              <a:gd name="connsiteX215" fmla="*/ 253895 w 667195"/>
              <a:gd name="connsiteY215" fmla="*/ 30924 h 752475"/>
              <a:gd name="connsiteX216" fmla="*/ 258262 w 667195"/>
              <a:gd name="connsiteY216" fmla="*/ 27157 h 752475"/>
              <a:gd name="connsiteX217" fmla="*/ 262630 w 667195"/>
              <a:gd name="connsiteY217" fmla="*/ 23589 h 752475"/>
              <a:gd name="connsiteX218" fmla="*/ 267394 w 667195"/>
              <a:gd name="connsiteY218" fmla="*/ 20418 h 752475"/>
              <a:gd name="connsiteX219" fmla="*/ 272357 w 667195"/>
              <a:gd name="connsiteY219" fmla="*/ 17246 h 752475"/>
              <a:gd name="connsiteX220" fmla="*/ 277121 w 667195"/>
              <a:gd name="connsiteY220" fmla="*/ 14471 h 752475"/>
              <a:gd name="connsiteX221" fmla="*/ 282282 w 667195"/>
              <a:gd name="connsiteY221" fmla="*/ 11894 h 752475"/>
              <a:gd name="connsiteX222" fmla="*/ 287642 w 667195"/>
              <a:gd name="connsiteY222" fmla="*/ 9317 h 752475"/>
              <a:gd name="connsiteX223" fmla="*/ 292803 w 667195"/>
              <a:gd name="connsiteY223" fmla="*/ 7335 h 752475"/>
              <a:gd name="connsiteX224" fmla="*/ 298362 w 667195"/>
              <a:gd name="connsiteY224" fmla="*/ 5551 h 752475"/>
              <a:gd name="connsiteX225" fmla="*/ 303920 w 667195"/>
              <a:gd name="connsiteY225" fmla="*/ 3965 h 752475"/>
              <a:gd name="connsiteX226" fmla="*/ 309677 w 667195"/>
              <a:gd name="connsiteY226" fmla="*/ 2577 h 752475"/>
              <a:gd name="connsiteX227" fmla="*/ 315632 w 667195"/>
              <a:gd name="connsiteY227" fmla="*/ 1388 h 752475"/>
              <a:gd name="connsiteX228" fmla="*/ 321587 w 667195"/>
              <a:gd name="connsiteY228" fmla="*/ 793 h 752475"/>
              <a:gd name="connsiteX229" fmla="*/ 327543 w 667195"/>
              <a:gd name="connsiteY229" fmla="*/ 198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667195" h="752475">
                <a:moveTo>
                  <a:pt x="333697" y="0"/>
                </a:moveTo>
                <a:lnTo>
                  <a:pt x="339850" y="198"/>
                </a:lnTo>
                <a:lnTo>
                  <a:pt x="345806" y="793"/>
                </a:lnTo>
                <a:lnTo>
                  <a:pt x="351761" y="1388"/>
                </a:lnTo>
                <a:lnTo>
                  <a:pt x="357518" y="2577"/>
                </a:lnTo>
                <a:lnTo>
                  <a:pt x="363473" y="3965"/>
                </a:lnTo>
                <a:lnTo>
                  <a:pt x="368833" y="5551"/>
                </a:lnTo>
                <a:lnTo>
                  <a:pt x="374391" y="7335"/>
                </a:lnTo>
                <a:lnTo>
                  <a:pt x="379751" y="9317"/>
                </a:lnTo>
                <a:lnTo>
                  <a:pt x="385111" y="11894"/>
                </a:lnTo>
                <a:lnTo>
                  <a:pt x="390074" y="14471"/>
                </a:lnTo>
                <a:lnTo>
                  <a:pt x="395235" y="17246"/>
                </a:lnTo>
                <a:lnTo>
                  <a:pt x="399999" y="20418"/>
                </a:lnTo>
                <a:lnTo>
                  <a:pt x="404764" y="23589"/>
                </a:lnTo>
                <a:lnTo>
                  <a:pt x="409131" y="27157"/>
                </a:lnTo>
                <a:lnTo>
                  <a:pt x="413498" y="30924"/>
                </a:lnTo>
                <a:lnTo>
                  <a:pt x="417468" y="34690"/>
                </a:lnTo>
                <a:lnTo>
                  <a:pt x="632455" y="249570"/>
                </a:lnTo>
                <a:lnTo>
                  <a:pt x="636823" y="253931"/>
                </a:lnTo>
                <a:lnTo>
                  <a:pt x="640594" y="258490"/>
                </a:lnTo>
                <a:lnTo>
                  <a:pt x="644366" y="263247"/>
                </a:lnTo>
                <a:lnTo>
                  <a:pt x="647741" y="268005"/>
                </a:lnTo>
                <a:lnTo>
                  <a:pt x="650718" y="272961"/>
                </a:lnTo>
                <a:lnTo>
                  <a:pt x="653696" y="278115"/>
                </a:lnTo>
                <a:lnTo>
                  <a:pt x="656277" y="283269"/>
                </a:lnTo>
                <a:lnTo>
                  <a:pt x="658460" y="288621"/>
                </a:lnTo>
                <a:lnTo>
                  <a:pt x="660644" y="293973"/>
                </a:lnTo>
                <a:lnTo>
                  <a:pt x="662431" y="299523"/>
                </a:lnTo>
                <a:lnTo>
                  <a:pt x="664019" y="304875"/>
                </a:lnTo>
                <a:lnTo>
                  <a:pt x="665210" y="310624"/>
                </a:lnTo>
                <a:lnTo>
                  <a:pt x="666004" y="316174"/>
                </a:lnTo>
                <a:lnTo>
                  <a:pt x="666798" y="321923"/>
                </a:lnTo>
                <a:lnTo>
                  <a:pt x="667195" y="327473"/>
                </a:lnTo>
                <a:lnTo>
                  <a:pt x="667195" y="333222"/>
                </a:lnTo>
                <a:lnTo>
                  <a:pt x="667195" y="338971"/>
                </a:lnTo>
                <a:lnTo>
                  <a:pt x="666798" y="344719"/>
                </a:lnTo>
                <a:lnTo>
                  <a:pt x="666004" y="350071"/>
                </a:lnTo>
                <a:lnTo>
                  <a:pt x="665210" y="355820"/>
                </a:lnTo>
                <a:lnTo>
                  <a:pt x="664019" y="361371"/>
                </a:lnTo>
                <a:lnTo>
                  <a:pt x="662431" y="366921"/>
                </a:lnTo>
                <a:lnTo>
                  <a:pt x="660644" y="372471"/>
                </a:lnTo>
                <a:lnTo>
                  <a:pt x="658460" y="377625"/>
                </a:lnTo>
                <a:lnTo>
                  <a:pt x="656277" y="382977"/>
                </a:lnTo>
                <a:lnTo>
                  <a:pt x="653696" y="388131"/>
                </a:lnTo>
                <a:lnTo>
                  <a:pt x="650718" y="393484"/>
                </a:lnTo>
                <a:lnTo>
                  <a:pt x="647741" y="398241"/>
                </a:lnTo>
                <a:lnTo>
                  <a:pt x="644366" y="403197"/>
                </a:lnTo>
                <a:lnTo>
                  <a:pt x="640594" y="407756"/>
                </a:lnTo>
                <a:lnTo>
                  <a:pt x="636823" y="412513"/>
                </a:lnTo>
                <a:lnTo>
                  <a:pt x="632455" y="416874"/>
                </a:lnTo>
                <a:lnTo>
                  <a:pt x="628088" y="421037"/>
                </a:lnTo>
                <a:lnTo>
                  <a:pt x="623522" y="425200"/>
                </a:lnTo>
                <a:lnTo>
                  <a:pt x="618758" y="428768"/>
                </a:lnTo>
                <a:lnTo>
                  <a:pt x="613994" y="431940"/>
                </a:lnTo>
                <a:lnTo>
                  <a:pt x="608833" y="435111"/>
                </a:lnTo>
                <a:lnTo>
                  <a:pt x="603870" y="438085"/>
                </a:lnTo>
                <a:lnTo>
                  <a:pt x="598709" y="440662"/>
                </a:lnTo>
                <a:lnTo>
                  <a:pt x="593349" y="442842"/>
                </a:lnTo>
                <a:lnTo>
                  <a:pt x="587989" y="445023"/>
                </a:lnTo>
                <a:lnTo>
                  <a:pt x="582431" y="446807"/>
                </a:lnTo>
                <a:lnTo>
                  <a:pt x="576872" y="448195"/>
                </a:lnTo>
                <a:lnTo>
                  <a:pt x="571314" y="449582"/>
                </a:lnTo>
                <a:lnTo>
                  <a:pt x="565756" y="450375"/>
                </a:lnTo>
                <a:lnTo>
                  <a:pt x="559999" y="451168"/>
                </a:lnTo>
                <a:lnTo>
                  <a:pt x="554242" y="451366"/>
                </a:lnTo>
                <a:lnTo>
                  <a:pt x="548684" y="451564"/>
                </a:lnTo>
                <a:lnTo>
                  <a:pt x="542927" y="451366"/>
                </a:lnTo>
                <a:lnTo>
                  <a:pt x="537170" y="451168"/>
                </a:lnTo>
                <a:lnTo>
                  <a:pt x="531810" y="450375"/>
                </a:lnTo>
                <a:lnTo>
                  <a:pt x="526054" y="449582"/>
                </a:lnTo>
                <a:lnTo>
                  <a:pt x="520495" y="448195"/>
                </a:lnTo>
                <a:lnTo>
                  <a:pt x="514739" y="446807"/>
                </a:lnTo>
                <a:lnTo>
                  <a:pt x="509379" y="445023"/>
                </a:lnTo>
                <a:lnTo>
                  <a:pt x="504019" y="442842"/>
                </a:lnTo>
                <a:lnTo>
                  <a:pt x="498858" y="440662"/>
                </a:lnTo>
                <a:lnTo>
                  <a:pt x="493498" y="438085"/>
                </a:lnTo>
                <a:lnTo>
                  <a:pt x="488337" y="435111"/>
                </a:lnTo>
                <a:lnTo>
                  <a:pt x="483374" y="431940"/>
                </a:lnTo>
                <a:lnTo>
                  <a:pt x="478610" y="428768"/>
                </a:lnTo>
                <a:lnTo>
                  <a:pt x="473647" y="425200"/>
                </a:lnTo>
                <a:lnTo>
                  <a:pt x="469081" y="421037"/>
                </a:lnTo>
                <a:lnTo>
                  <a:pt x="464714" y="416874"/>
                </a:lnTo>
                <a:lnTo>
                  <a:pt x="452208" y="400223"/>
                </a:lnTo>
                <a:lnTo>
                  <a:pt x="452208" y="634133"/>
                </a:lnTo>
                <a:lnTo>
                  <a:pt x="452009" y="639881"/>
                </a:lnTo>
                <a:lnTo>
                  <a:pt x="451612" y="646225"/>
                </a:lnTo>
                <a:lnTo>
                  <a:pt x="450818" y="651973"/>
                </a:lnTo>
                <a:lnTo>
                  <a:pt x="450024" y="657722"/>
                </a:lnTo>
                <a:lnTo>
                  <a:pt x="448634" y="663471"/>
                </a:lnTo>
                <a:lnTo>
                  <a:pt x="447046" y="669219"/>
                </a:lnTo>
                <a:lnTo>
                  <a:pt x="445260" y="674571"/>
                </a:lnTo>
                <a:lnTo>
                  <a:pt x="442878" y="680122"/>
                </a:lnTo>
                <a:lnTo>
                  <a:pt x="440694" y="685276"/>
                </a:lnTo>
                <a:lnTo>
                  <a:pt x="437915" y="690430"/>
                </a:lnTo>
                <a:lnTo>
                  <a:pt x="435136" y="695385"/>
                </a:lnTo>
                <a:lnTo>
                  <a:pt x="431959" y="700143"/>
                </a:lnTo>
                <a:lnTo>
                  <a:pt x="428783" y="704702"/>
                </a:lnTo>
                <a:lnTo>
                  <a:pt x="425012" y="709261"/>
                </a:lnTo>
                <a:lnTo>
                  <a:pt x="421438" y="713622"/>
                </a:lnTo>
                <a:lnTo>
                  <a:pt x="417468" y="717785"/>
                </a:lnTo>
                <a:lnTo>
                  <a:pt x="413498" y="721551"/>
                </a:lnTo>
                <a:lnTo>
                  <a:pt x="409131" y="725318"/>
                </a:lnTo>
                <a:lnTo>
                  <a:pt x="404764" y="728886"/>
                </a:lnTo>
                <a:lnTo>
                  <a:pt x="399999" y="732058"/>
                </a:lnTo>
                <a:lnTo>
                  <a:pt x="395235" y="735229"/>
                </a:lnTo>
                <a:lnTo>
                  <a:pt x="390074" y="738004"/>
                </a:lnTo>
                <a:lnTo>
                  <a:pt x="385111" y="740780"/>
                </a:lnTo>
                <a:lnTo>
                  <a:pt x="379751" y="742960"/>
                </a:lnTo>
                <a:lnTo>
                  <a:pt x="374391" y="745141"/>
                </a:lnTo>
                <a:lnTo>
                  <a:pt x="368833" y="746925"/>
                </a:lnTo>
                <a:lnTo>
                  <a:pt x="363473" y="748511"/>
                </a:lnTo>
                <a:lnTo>
                  <a:pt x="357518" y="749898"/>
                </a:lnTo>
                <a:lnTo>
                  <a:pt x="351761" y="751088"/>
                </a:lnTo>
                <a:lnTo>
                  <a:pt x="345806" y="751682"/>
                </a:lnTo>
                <a:lnTo>
                  <a:pt x="339850" y="752079"/>
                </a:lnTo>
                <a:lnTo>
                  <a:pt x="333697" y="752475"/>
                </a:lnTo>
                <a:lnTo>
                  <a:pt x="327543" y="752079"/>
                </a:lnTo>
                <a:lnTo>
                  <a:pt x="321587" y="751682"/>
                </a:lnTo>
                <a:lnTo>
                  <a:pt x="315632" y="751088"/>
                </a:lnTo>
                <a:lnTo>
                  <a:pt x="309677" y="749898"/>
                </a:lnTo>
                <a:lnTo>
                  <a:pt x="303920" y="748511"/>
                </a:lnTo>
                <a:lnTo>
                  <a:pt x="298362" y="746925"/>
                </a:lnTo>
                <a:lnTo>
                  <a:pt x="292803" y="745141"/>
                </a:lnTo>
                <a:lnTo>
                  <a:pt x="287642" y="742960"/>
                </a:lnTo>
                <a:lnTo>
                  <a:pt x="282282" y="740780"/>
                </a:lnTo>
                <a:lnTo>
                  <a:pt x="277121" y="738004"/>
                </a:lnTo>
                <a:lnTo>
                  <a:pt x="272357" y="735229"/>
                </a:lnTo>
                <a:lnTo>
                  <a:pt x="267394" y="732058"/>
                </a:lnTo>
                <a:lnTo>
                  <a:pt x="262630" y="728886"/>
                </a:lnTo>
                <a:lnTo>
                  <a:pt x="258262" y="725318"/>
                </a:lnTo>
                <a:lnTo>
                  <a:pt x="253895" y="721551"/>
                </a:lnTo>
                <a:lnTo>
                  <a:pt x="249925" y="717785"/>
                </a:lnTo>
                <a:lnTo>
                  <a:pt x="245955" y="713622"/>
                </a:lnTo>
                <a:lnTo>
                  <a:pt x="242183" y="709261"/>
                </a:lnTo>
                <a:lnTo>
                  <a:pt x="238610" y="704702"/>
                </a:lnTo>
                <a:lnTo>
                  <a:pt x="235235" y="700143"/>
                </a:lnTo>
                <a:lnTo>
                  <a:pt x="232258" y="695385"/>
                </a:lnTo>
                <a:lnTo>
                  <a:pt x="229280" y="690430"/>
                </a:lnTo>
                <a:lnTo>
                  <a:pt x="226898" y="685276"/>
                </a:lnTo>
                <a:lnTo>
                  <a:pt x="224317" y="680122"/>
                </a:lnTo>
                <a:lnTo>
                  <a:pt x="222332" y="674571"/>
                </a:lnTo>
                <a:lnTo>
                  <a:pt x="220347" y="669219"/>
                </a:lnTo>
                <a:lnTo>
                  <a:pt x="218759" y="663471"/>
                </a:lnTo>
                <a:lnTo>
                  <a:pt x="217369" y="657722"/>
                </a:lnTo>
                <a:lnTo>
                  <a:pt x="216575" y="651973"/>
                </a:lnTo>
                <a:lnTo>
                  <a:pt x="215583" y="646225"/>
                </a:lnTo>
                <a:lnTo>
                  <a:pt x="215186" y="639881"/>
                </a:lnTo>
                <a:lnTo>
                  <a:pt x="215186" y="634133"/>
                </a:lnTo>
                <a:lnTo>
                  <a:pt x="215186" y="400223"/>
                </a:lnTo>
                <a:lnTo>
                  <a:pt x="202679" y="416874"/>
                </a:lnTo>
                <a:lnTo>
                  <a:pt x="198114" y="421037"/>
                </a:lnTo>
                <a:lnTo>
                  <a:pt x="193548" y="425200"/>
                </a:lnTo>
                <a:lnTo>
                  <a:pt x="188982" y="428768"/>
                </a:lnTo>
                <a:lnTo>
                  <a:pt x="183821" y="431940"/>
                </a:lnTo>
                <a:lnTo>
                  <a:pt x="178858" y="435111"/>
                </a:lnTo>
                <a:lnTo>
                  <a:pt x="173895" y="438085"/>
                </a:lnTo>
                <a:lnTo>
                  <a:pt x="168536" y="440662"/>
                </a:lnTo>
                <a:lnTo>
                  <a:pt x="163374" y="442842"/>
                </a:lnTo>
                <a:lnTo>
                  <a:pt x="157816" y="445023"/>
                </a:lnTo>
                <a:lnTo>
                  <a:pt x="152258" y="446807"/>
                </a:lnTo>
                <a:lnTo>
                  <a:pt x="146898" y="448195"/>
                </a:lnTo>
                <a:lnTo>
                  <a:pt x="141340" y="449582"/>
                </a:lnTo>
                <a:lnTo>
                  <a:pt x="135583" y="450375"/>
                </a:lnTo>
                <a:lnTo>
                  <a:pt x="130024" y="451168"/>
                </a:lnTo>
                <a:lnTo>
                  <a:pt x="124268" y="451366"/>
                </a:lnTo>
                <a:lnTo>
                  <a:pt x="118709" y="451564"/>
                </a:lnTo>
                <a:lnTo>
                  <a:pt x="113151" y="451366"/>
                </a:lnTo>
                <a:lnTo>
                  <a:pt x="107394" y="451168"/>
                </a:lnTo>
                <a:lnTo>
                  <a:pt x="101637" y="450375"/>
                </a:lnTo>
                <a:lnTo>
                  <a:pt x="95881" y="449582"/>
                </a:lnTo>
                <a:lnTo>
                  <a:pt x="90521" y="448195"/>
                </a:lnTo>
                <a:lnTo>
                  <a:pt x="84963" y="446807"/>
                </a:lnTo>
                <a:lnTo>
                  <a:pt x="79404" y="445023"/>
                </a:lnTo>
                <a:lnTo>
                  <a:pt x="74044" y="442842"/>
                </a:lnTo>
                <a:lnTo>
                  <a:pt x="68685" y="440662"/>
                </a:lnTo>
                <a:lnTo>
                  <a:pt x="63523" y="438085"/>
                </a:lnTo>
                <a:lnTo>
                  <a:pt x="58561" y="435111"/>
                </a:lnTo>
                <a:lnTo>
                  <a:pt x="53399" y="431940"/>
                </a:lnTo>
                <a:lnTo>
                  <a:pt x="48635" y="428768"/>
                </a:lnTo>
                <a:lnTo>
                  <a:pt x="43871" y="425200"/>
                </a:lnTo>
                <a:lnTo>
                  <a:pt x="39305" y="421037"/>
                </a:lnTo>
                <a:lnTo>
                  <a:pt x="34739" y="416874"/>
                </a:lnTo>
                <a:lnTo>
                  <a:pt x="30571" y="412513"/>
                </a:lnTo>
                <a:lnTo>
                  <a:pt x="26799" y="407756"/>
                </a:lnTo>
                <a:lnTo>
                  <a:pt x="23027" y="403197"/>
                </a:lnTo>
                <a:lnTo>
                  <a:pt x="19652" y="398241"/>
                </a:lnTo>
                <a:lnTo>
                  <a:pt x="16476" y="393484"/>
                </a:lnTo>
                <a:lnTo>
                  <a:pt x="13697" y="388131"/>
                </a:lnTo>
                <a:lnTo>
                  <a:pt x="10918" y="382977"/>
                </a:lnTo>
                <a:lnTo>
                  <a:pt x="8734" y="377625"/>
                </a:lnTo>
                <a:lnTo>
                  <a:pt x="6551" y="372471"/>
                </a:lnTo>
                <a:lnTo>
                  <a:pt x="4963" y="366921"/>
                </a:lnTo>
                <a:lnTo>
                  <a:pt x="3375" y="361371"/>
                </a:lnTo>
                <a:lnTo>
                  <a:pt x="2382" y="355820"/>
                </a:lnTo>
                <a:lnTo>
                  <a:pt x="1389" y="350071"/>
                </a:lnTo>
                <a:lnTo>
                  <a:pt x="794" y="344719"/>
                </a:lnTo>
                <a:lnTo>
                  <a:pt x="198" y="338971"/>
                </a:lnTo>
                <a:lnTo>
                  <a:pt x="0" y="333222"/>
                </a:lnTo>
                <a:lnTo>
                  <a:pt x="198" y="327473"/>
                </a:lnTo>
                <a:lnTo>
                  <a:pt x="794" y="321923"/>
                </a:lnTo>
                <a:lnTo>
                  <a:pt x="1389" y="316174"/>
                </a:lnTo>
                <a:lnTo>
                  <a:pt x="2382" y="310624"/>
                </a:lnTo>
                <a:lnTo>
                  <a:pt x="3375" y="304875"/>
                </a:lnTo>
                <a:lnTo>
                  <a:pt x="4963" y="299523"/>
                </a:lnTo>
                <a:lnTo>
                  <a:pt x="6551" y="293973"/>
                </a:lnTo>
                <a:lnTo>
                  <a:pt x="8734" y="288621"/>
                </a:lnTo>
                <a:lnTo>
                  <a:pt x="10918" y="283269"/>
                </a:lnTo>
                <a:lnTo>
                  <a:pt x="13697" y="278115"/>
                </a:lnTo>
                <a:lnTo>
                  <a:pt x="16476" y="272961"/>
                </a:lnTo>
                <a:lnTo>
                  <a:pt x="19652" y="268005"/>
                </a:lnTo>
                <a:lnTo>
                  <a:pt x="23027" y="263247"/>
                </a:lnTo>
                <a:lnTo>
                  <a:pt x="26799" y="258490"/>
                </a:lnTo>
                <a:lnTo>
                  <a:pt x="30571" y="253931"/>
                </a:lnTo>
                <a:lnTo>
                  <a:pt x="34739" y="249570"/>
                </a:lnTo>
                <a:lnTo>
                  <a:pt x="249925" y="34690"/>
                </a:lnTo>
                <a:lnTo>
                  <a:pt x="253895" y="30924"/>
                </a:lnTo>
                <a:lnTo>
                  <a:pt x="258262" y="27157"/>
                </a:lnTo>
                <a:lnTo>
                  <a:pt x="262630" y="23589"/>
                </a:lnTo>
                <a:lnTo>
                  <a:pt x="267394" y="20418"/>
                </a:lnTo>
                <a:lnTo>
                  <a:pt x="272357" y="17246"/>
                </a:lnTo>
                <a:lnTo>
                  <a:pt x="277121" y="14471"/>
                </a:lnTo>
                <a:lnTo>
                  <a:pt x="282282" y="11894"/>
                </a:lnTo>
                <a:lnTo>
                  <a:pt x="287642" y="9317"/>
                </a:lnTo>
                <a:lnTo>
                  <a:pt x="292803" y="7335"/>
                </a:lnTo>
                <a:lnTo>
                  <a:pt x="298362" y="5551"/>
                </a:lnTo>
                <a:lnTo>
                  <a:pt x="303920" y="3965"/>
                </a:lnTo>
                <a:lnTo>
                  <a:pt x="309677" y="2577"/>
                </a:lnTo>
                <a:lnTo>
                  <a:pt x="315632" y="1388"/>
                </a:lnTo>
                <a:lnTo>
                  <a:pt x="321587" y="793"/>
                </a:lnTo>
                <a:lnTo>
                  <a:pt x="327543" y="198"/>
                </a:lnTo>
                <a:close/>
              </a:path>
            </a:pathLst>
          </a:custGeom>
          <a:solidFill>
            <a:srgbClr val="99CB38"/>
          </a:solidFill>
          <a:ln>
            <a:noFill/>
          </a:ln>
        </p:spPr>
        <p:style>
          <a:lnRef idx="2">
            <a:srgbClr val="99CB38">
              <a:shade val="50000"/>
            </a:srgbClr>
          </a:lnRef>
          <a:fillRef idx="1">
            <a:srgbClr val="99CB38"/>
          </a:fillRef>
          <a:effectRef idx="0">
            <a:srgbClr val="99CB38"/>
          </a:effectRef>
          <a:fontRef idx="minor">
            <a:sysClr val="window" lastClr="FFFFFF"/>
          </a:fontRef>
        </p:style>
        <p:txBody>
          <a:bodyPr rtlCol="0" anchor="ctr">
            <a:normAutofit/>
          </a:bodyPr>
          <a:p>
            <a:pPr algn="ctr"/>
            <a:endParaRPr lang="zh-CN" altLang="en-US" dirty="0">
              <a:solidFill>
                <a:sysClr val="windowText" lastClr="000000">
                  <a:lumMod val="50000"/>
                </a:sysClr>
              </a:solidFill>
              <a:latin typeface="Arial" panose="020B0604020202020204" pitchFamily="34" charset="0"/>
              <a:ea typeface="微软雅黑" panose="020B0503020204020204" charset="-122"/>
              <a:sym typeface="Arial" panose="020B0604020202020204" pitchFamily="34" charset="0"/>
            </a:endParaRPr>
          </a:p>
        </p:txBody>
      </p:sp>
      <p:sp>
        <p:nvSpPr>
          <p:cNvPr id="7" name="任意多边形 6"/>
          <p:cNvSpPr/>
          <p:nvPr>
            <p:custDataLst>
              <p:tags r:id="rId3"/>
            </p:custDataLst>
          </p:nvPr>
        </p:nvSpPr>
        <p:spPr>
          <a:xfrm rot="7200000">
            <a:off x="6743172" y="3524669"/>
            <a:ext cx="814695" cy="918828"/>
          </a:xfrm>
          <a:custGeom>
            <a:avLst/>
            <a:gdLst>
              <a:gd name="connsiteX0" fmla="*/ 333697 w 667195"/>
              <a:gd name="connsiteY0" fmla="*/ 0 h 752475"/>
              <a:gd name="connsiteX1" fmla="*/ 339850 w 667195"/>
              <a:gd name="connsiteY1" fmla="*/ 198 h 752475"/>
              <a:gd name="connsiteX2" fmla="*/ 345806 w 667195"/>
              <a:gd name="connsiteY2" fmla="*/ 793 h 752475"/>
              <a:gd name="connsiteX3" fmla="*/ 351761 w 667195"/>
              <a:gd name="connsiteY3" fmla="*/ 1388 h 752475"/>
              <a:gd name="connsiteX4" fmla="*/ 357518 w 667195"/>
              <a:gd name="connsiteY4" fmla="*/ 2577 h 752475"/>
              <a:gd name="connsiteX5" fmla="*/ 363473 w 667195"/>
              <a:gd name="connsiteY5" fmla="*/ 3965 h 752475"/>
              <a:gd name="connsiteX6" fmla="*/ 368833 w 667195"/>
              <a:gd name="connsiteY6" fmla="*/ 5551 h 752475"/>
              <a:gd name="connsiteX7" fmla="*/ 374391 w 667195"/>
              <a:gd name="connsiteY7" fmla="*/ 7335 h 752475"/>
              <a:gd name="connsiteX8" fmla="*/ 379751 w 667195"/>
              <a:gd name="connsiteY8" fmla="*/ 9317 h 752475"/>
              <a:gd name="connsiteX9" fmla="*/ 385111 w 667195"/>
              <a:gd name="connsiteY9" fmla="*/ 11894 h 752475"/>
              <a:gd name="connsiteX10" fmla="*/ 390074 w 667195"/>
              <a:gd name="connsiteY10" fmla="*/ 14471 h 752475"/>
              <a:gd name="connsiteX11" fmla="*/ 395235 w 667195"/>
              <a:gd name="connsiteY11" fmla="*/ 17246 h 752475"/>
              <a:gd name="connsiteX12" fmla="*/ 399999 w 667195"/>
              <a:gd name="connsiteY12" fmla="*/ 20418 h 752475"/>
              <a:gd name="connsiteX13" fmla="*/ 404764 w 667195"/>
              <a:gd name="connsiteY13" fmla="*/ 23589 h 752475"/>
              <a:gd name="connsiteX14" fmla="*/ 409131 w 667195"/>
              <a:gd name="connsiteY14" fmla="*/ 27157 h 752475"/>
              <a:gd name="connsiteX15" fmla="*/ 413498 w 667195"/>
              <a:gd name="connsiteY15" fmla="*/ 30924 h 752475"/>
              <a:gd name="connsiteX16" fmla="*/ 417468 w 667195"/>
              <a:gd name="connsiteY16" fmla="*/ 34690 h 752475"/>
              <a:gd name="connsiteX17" fmla="*/ 632455 w 667195"/>
              <a:gd name="connsiteY17" fmla="*/ 249570 h 752475"/>
              <a:gd name="connsiteX18" fmla="*/ 636823 w 667195"/>
              <a:gd name="connsiteY18" fmla="*/ 253931 h 752475"/>
              <a:gd name="connsiteX19" fmla="*/ 640594 w 667195"/>
              <a:gd name="connsiteY19" fmla="*/ 258490 h 752475"/>
              <a:gd name="connsiteX20" fmla="*/ 644366 w 667195"/>
              <a:gd name="connsiteY20" fmla="*/ 263247 h 752475"/>
              <a:gd name="connsiteX21" fmla="*/ 647741 w 667195"/>
              <a:gd name="connsiteY21" fmla="*/ 268005 h 752475"/>
              <a:gd name="connsiteX22" fmla="*/ 650718 w 667195"/>
              <a:gd name="connsiteY22" fmla="*/ 272961 h 752475"/>
              <a:gd name="connsiteX23" fmla="*/ 653696 w 667195"/>
              <a:gd name="connsiteY23" fmla="*/ 278115 h 752475"/>
              <a:gd name="connsiteX24" fmla="*/ 656277 w 667195"/>
              <a:gd name="connsiteY24" fmla="*/ 283269 h 752475"/>
              <a:gd name="connsiteX25" fmla="*/ 658460 w 667195"/>
              <a:gd name="connsiteY25" fmla="*/ 288621 h 752475"/>
              <a:gd name="connsiteX26" fmla="*/ 660644 w 667195"/>
              <a:gd name="connsiteY26" fmla="*/ 293973 h 752475"/>
              <a:gd name="connsiteX27" fmla="*/ 662431 w 667195"/>
              <a:gd name="connsiteY27" fmla="*/ 299523 h 752475"/>
              <a:gd name="connsiteX28" fmla="*/ 664019 w 667195"/>
              <a:gd name="connsiteY28" fmla="*/ 304875 h 752475"/>
              <a:gd name="connsiteX29" fmla="*/ 665210 w 667195"/>
              <a:gd name="connsiteY29" fmla="*/ 310624 h 752475"/>
              <a:gd name="connsiteX30" fmla="*/ 666004 w 667195"/>
              <a:gd name="connsiteY30" fmla="*/ 316174 h 752475"/>
              <a:gd name="connsiteX31" fmla="*/ 666798 w 667195"/>
              <a:gd name="connsiteY31" fmla="*/ 321923 h 752475"/>
              <a:gd name="connsiteX32" fmla="*/ 667195 w 667195"/>
              <a:gd name="connsiteY32" fmla="*/ 327473 h 752475"/>
              <a:gd name="connsiteX33" fmla="*/ 667195 w 667195"/>
              <a:gd name="connsiteY33" fmla="*/ 333222 h 752475"/>
              <a:gd name="connsiteX34" fmla="*/ 667195 w 667195"/>
              <a:gd name="connsiteY34" fmla="*/ 338971 h 752475"/>
              <a:gd name="connsiteX35" fmla="*/ 666798 w 667195"/>
              <a:gd name="connsiteY35" fmla="*/ 344719 h 752475"/>
              <a:gd name="connsiteX36" fmla="*/ 666004 w 667195"/>
              <a:gd name="connsiteY36" fmla="*/ 350071 h 752475"/>
              <a:gd name="connsiteX37" fmla="*/ 665210 w 667195"/>
              <a:gd name="connsiteY37" fmla="*/ 355820 h 752475"/>
              <a:gd name="connsiteX38" fmla="*/ 664019 w 667195"/>
              <a:gd name="connsiteY38" fmla="*/ 361371 h 752475"/>
              <a:gd name="connsiteX39" fmla="*/ 662431 w 667195"/>
              <a:gd name="connsiteY39" fmla="*/ 366921 h 752475"/>
              <a:gd name="connsiteX40" fmla="*/ 660644 w 667195"/>
              <a:gd name="connsiteY40" fmla="*/ 372471 h 752475"/>
              <a:gd name="connsiteX41" fmla="*/ 658460 w 667195"/>
              <a:gd name="connsiteY41" fmla="*/ 377625 h 752475"/>
              <a:gd name="connsiteX42" fmla="*/ 656277 w 667195"/>
              <a:gd name="connsiteY42" fmla="*/ 382977 h 752475"/>
              <a:gd name="connsiteX43" fmla="*/ 653696 w 667195"/>
              <a:gd name="connsiteY43" fmla="*/ 388131 h 752475"/>
              <a:gd name="connsiteX44" fmla="*/ 650718 w 667195"/>
              <a:gd name="connsiteY44" fmla="*/ 393484 h 752475"/>
              <a:gd name="connsiteX45" fmla="*/ 647741 w 667195"/>
              <a:gd name="connsiteY45" fmla="*/ 398241 h 752475"/>
              <a:gd name="connsiteX46" fmla="*/ 644366 w 667195"/>
              <a:gd name="connsiteY46" fmla="*/ 403197 h 752475"/>
              <a:gd name="connsiteX47" fmla="*/ 640594 w 667195"/>
              <a:gd name="connsiteY47" fmla="*/ 407756 h 752475"/>
              <a:gd name="connsiteX48" fmla="*/ 636823 w 667195"/>
              <a:gd name="connsiteY48" fmla="*/ 412513 h 752475"/>
              <a:gd name="connsiteX49" fmla="*/ 632455 w 667195"/>
              <a:gd name="connsiteY49" fmla="*/ 416874 h 752475"/>
              <a:gd name="connsiteX50" fmla="*/ 628088 w 667195"/>
              <a:gd name="connsiteY50" fmla="*/ 421037 h 752475"/>
              <a:gd name="connsiteX51" fmla="*/ 623522 w 667195"/>
              <a:gd name="connsiteY51" fmla="*/ 425200 h 752475"/>
              <a:gd name="connsiteX52" fmla="*/ 618758 w 667195"/>
              <a:gd name="connsiteY52" fmla="*/ 428768 h 752475"/>
              <a:gd name="connsiteX53" fmla="*/ 613994 w 667195"/>
              <a:gd name="connsiteY53" fmla="*/ 431940 h 752475"/>
              <a:gd name="connsiteX54" fmla="*/ 608833 w 667195"/>
              <a:gd name="connsiteY54" fmla="*/ 435111 h 752475"/>
              <a:gd name="connsiteX55" fmla="*/ 603870 w 667195"/>
              <a:gd name="connsiteY55" fmla="*/ 438085 h 752475"/>
              <a:gd name="connsiteX56" fmla="*/ 598709 w 667195"/>
              <a:gd name="connsiteY56" fmla="*/ 440662 h 752475"/>
              <a:gd name="connsiteX57" fmla="*/ 593349 w 667195"/>
              <a:gd name="connsiteY57" fmla="*/ 442842 h 752475"/>
              <a:gd name="connsiteX58" fmla="*/ 587989 w 667195"/>
              <a:gd name="connsiteY58" fmla="*/ 445023 h 752475"/>
              <a:gd name="connsiteX59" fmla="*/ 582431 w 667195"/>
              <a:gd name="connsiteY59" fmla="*/ 446807 h 752475"/>
              <a:gd name="connsiteX60" fmla="*/ 576872 w 667195"/>
              <a:gd name="connsiteY60" fmla="*/ 448195 h 752475"/>
              <a:gd name="connsiteX61" fmla="*/ 571314 w 667195"/>
              <a:gd name="connsiteY61" fmla="*/ 449582 h 752475"/>
              <a:gd name="connsiteX62" fmla="*/ 565756 w 667195"/>
              <a:gd name="connsiteY62" fmla="*/ 450375 h 752475"/>
              <a:gd name="connsiteX63" fmla="*/ 559999 w 667195"/>
              <a:gd name="connsiteY63" fmla="*/ 451168 h 752475"/>
              <a:gd name="connsiteX64" fmla="*/ 554242 w 667195"/>
              <a:gd name="connsiteY64" fmla="*/ 451366 h 752475"/>
              <a:gd name="connsiteX65" fmla="*/ 548684 w 667195"/>
              <a:gd name="connsiteY65" fmla="*/ 451564 h 752475"/>
              <a:gd name="connsiteX66" fmla="*/ 542927 w 667195"/>
              <a:gd name="connsiteY66" fmla="*/ 451366 h 752475"/>
              <a:gd name="connsiteX67" fmla="*/ 537170 w 667195"/>
              <a:gd name="connsiteY67" fmla="*/ 451168 h 752475"/>
              <a:gd name="connsiteX68" fmla="*/ 531810 w 667195"/>
              <a:gd name="connsiteY68" fmla="*/ 450375 h 752475"/>
              <a:gd name="connsiteX69" fmla="*/ 526054 w 667195"/>
              <a:gd name="connsiteY69" fmla="*/ 449582 h 752475"/>
              <a:gd name="connsiteX70" fmla="*/ 520495 w 667195"/>
              <a:gd name="connsiteY70" fmla="*/ 448195 h 752475"/>
              <a:gd name="connsiteX71" fmla="*/ 514739 w 667195"/>
              <a:gd name="connsiteY71" fmla="*/ 446807 h 752475"/>
              <a:gd name="connsiteX72" fmla="*/ 509379 w 667195"/>
              <a:gd name="connsiteY72" fmla="*/ 445023 h 752475"/>
              <a:gd name="connsiteX73" fmla="*/ 504019 w 667195"/>
              <a:gd name="connsiteY73" fmla="*/ 442842 h 752475"/>
              <a:gd name="connsiteX74" fmla="*/ 498858 w 667195"/>
              <a:gd name="connsiteY74" fmla="*/ 440662 h 752475"/>
              <a:gd name="connsiteX75" fmla="*/ 493498 w 667195"/>
              <a:gd name="connsiteY75" fmla="*/ 438085 h 752475"/>
              <a:gd name="connsiteX76" fmla="*/ 488337 w 667195"/>
              <a:gd name="connsiteY76" fmla="*/ 435111 h 752475"/>
              <a:gd name="connsiteX77" fmla="*/ 483374 w 667195"/>
              <a:gd name="connsiteY77" fmla="*/ 431940 h 752475"/>
              <a:gd name="connsiteX78" fmla="*/ 478610 w 667195"/>
              <a:gd name="connsiteY78" fmla="*/ 428768 h 752475"/>
              <a:gd name="connsiteX79" fmla="*/ 473647 w 667195"/>
              <a:gd name="connsiteY79" fmla="*/ 425200 h 752475"/>
              <a:gd name="connsiteX80" fmla="*/ 469081 w 667195"/>
              <a:gd name="connsiteY80" fmla="*/ 421037 h 752475"/>
              <a:gd name="connsiteX81" fmla="*/ 464714 w 667195"/>
              <a:gd name="connsiteY81" fmla="*/ 416874 h 752475"/>
              <a:gd name="connsiteX82" fmla="*/ 452208 w 667195"/>
              <a:gd name="connsiteY82" fmla="*/ 400223 h 752475"/>
              <a:gd name="connsiteX83" fmla="*/ 452208 w 667195"/>
              <a:gd name="connsiteY83" fmla="*/ 634133 h 752475"/>
              <a:gd name="connsiteX84" fmla="*/ 452009 w 667195"/>
              <a:gd name="connsiteY84" fmla="*/ 639881 h 752475"/>
              <a:gd name="connsiteX85" fmla="*/ 451612 w 667195"/>
              <a:gd name="connsiteY85" fmla="*/ 646225 h 752475"/>
              <a:gd name="connsiteX86" fmla="*/ 450818 w 667195"/>
              <a:gd name="connsiteY86" fmla="*/ 651973 h 752475"/>
              <a:gd name="connsiteX87" fmla="*/ 450024 w 667195"/>
              <a:gd name="connsiteY87" fmla="*/ 657722 h 752475"/>
              <a:gd name="connsiteX88" fmla="*/ 448634 w 667195"/>
              <a:gd name="connsiteY88" fmla="*/ 663471 h 752475"/>
              <a:gd name="connsiteX89" fmla="*/ 447046 w 667195"/>
              <a:gd name="connsiteY89" fmla="*/ 669219 h 752475"/>
              <a:gd name="connsiteX90" fmla="*/ 445260 w 667195"/>
              <a:gd name="connsiteY90" fmla="*/ 674571 h 752475"/>
              <a:gd name="connsiteX91" fmla="*/ 442878 w 667195"/>
              <a:gd name="connsiteY91" fmla="*/ 680122 h 752475"/>
              <a:gd name="connsiteX92" fmla="*/ 440694 w 667195"/>
              <a:gd name="connsiteY92" fmla="*/ 685276 h 752475"/>
              <a:gd name="connsiteX93" fmla="*/ 437915 w 667195"/>
              <a:gd name="connsiteY93" fmla="*/ 690430 h 752475"/>
              <a:gd name="connsiteX94" fmla="*/ 435136 w 667195"/>
              <a:gd name="connsiteY94" fmla="*/ 695385 h 752475"/>
              <a:gd name="connsiteX95" fmla="*/ 431959 w 667195"/>
              <a:gd name="connsiteY95" fmla="*/ 700143 h 752475"/>
              <a:gd name="connsiteX96" fmla="*/ 428783 w 667195"/>
              <a:gd name="connsiteY96" fmla="*/ 704702 h 752475"/>
              <a:gd name="connsiteX97" fmla="*/ 425012 w 667195"/>
              <a:gd name="connsiteY97" fmla="*/ 709261 h 752475"/>
              <a:gd name="connsiteX98" fmla="*/ 421438 w 667195"/>
              <a:gd name="connsiteY98" fmla="*/ 713622 h 752475"/>
              <a:gd name="connsiteX99" fmla="*/ 417468 w 667195"/>
              <a:gd name="connsiteY99" fmla="*/ 717785 h 752475"/>
              <a:gd name="connsiteX100" fmla="*/ 413498 w 667195"/>
              <a:gd name="connsiteY100" fmla="*/ 721551 h 752475"/>
              <a:gd name="connsiteX101" fmla="*/ 409131 w 667195"/>
              <a:gd name="connsiteY101" fmla="*/ 725318 h 752475"/>
              <a:gd name="connsiteX102" fmla="*/ 404764 w 667195"/>
              <a:gd name="connsiteY102" fmla="*/ 728886 h 752475"/>
              <a:gd name="connsiteX103" fmla="*/ 399999 w 667195"/>
              <a:gd name="connsiteY103" fmla="*/ 732058 h 752475"/>
              <a:gd name="connsiteX104" fmla="*/ 395235 w 667195"/>
              <a:gd name="connsiteY104" fmla="*/ 735229 h 752475"/>
              <a:gd name="connsiteX105" fmla="*/ 390074 w 667195"/>
              <a:gd name="connsiteY105" fmla="*/ 738004 h 752475"/>
              <a:gd name="connsiteX106" fmla="*/ 385111 w 667195"/>
              <a:gd name="connsiteY106" fmla="*/ 740780 h 752475"/>
              <a:gd name="connsiteX107" fmla="*/ 379751 w 667195"/>
              <a:gd name="connsiteY107" fmla="*/ 742960 h 752475"/>
              <a:gd name="connsiteX108" fmla="*/ 374391 w 667195"/>
              <a:gd name="connsiteY108" fmla="*/ 745141 h 752475"/>
              <a:gd name="connsiteX109" fmla="*/ 368833 w 667195"/>
              <a:gd name="connsiteY109" fmla="*/ 746925 h 752475"/>
              <a:gd name="connsiteX110" fmla="*/ 363473 w 667195"/>
              <a:gd name="connsiteY110" fmla="*/ 748511 h 752475"/>
              <a:gd name="connsiteX111" fmla="*/ 357518 w 667195"/>
              <a:gd name="connsiteY111" fmla="*/ 749898 h 752475"/>
              <a:gd name="connsiteX112" fmla="*/ 351761 w 667195"/>
              <a:gd name="connsiteY112" fmla="*/ 751088 h 752475"/>
              <a:gd name="connsiteX113" fmla="*/ 345806 w 667195"/>
              <a:gd name="connsiteY113" fmla="*/ 751682 h 752475"/>
              <a:gd name="connsiteX114" fmla="*/ 339850 w 667195"/>
              <a:gd name="connsiteY114" fmla="*/ 752079 h 752475"/>
              <a:gd name="connsiteX115" fmla="*/ 333697 w 667195"/>
              <a:gd name="connsiteY115" fmla="*/ 752475 h 752475"/>
              <a:gd name="connsiteX116" fmla="*/ 327543 w 667195"/>
              <a:gd name="connsiteY116" fmla="*/ 752079 h 752475"/>
              <a:gd name="connsiteX117" fmla="*/ 321587 w 667195"/>
              <a:gd name="connsiteY117" fmla="*/ 751682 h 752475"/>
              <a:gd name="connsiteX118" fmla="*/ 315632 w 667195"/>
              <a:gd name="connsiteY118" fmla="*/ 751088 h 752475"/>
              <a:gd name="connsiteX119" fmla="*/ 309677 w 667195"/>
              <a:gd name="connsiteY119" fmla="*/ 749898 h 752475"/>
              <a:gd name="connsiteX120" fmla="*/ 303920 w 667195"/>
              <a:gd name="connsiteY120" fmla="*/ 748511 h 752475"/>
              <a:gd name="connsiteX121" fmla="*/ 298362 w 667195"/>
              <a:gd name="connsiteY121" fmla="*/ 746925 h 752475"/>
              <a:gd name="connsiteX122" fmla="*/ 292803 w 667195"/>
              <a:gd name="connsiteY122" fmla="*/ 745141 h 752475"/>
              <a:gd name="connsiteX123" fmla="*/ 287642 w 667195"/>
              <a:gd name="connsiteY123" fmla="*/ 742960 h 752475"/>
              <a:gd name="connsiteX124" fmla="*/ 282282 w 667195"/>
              <a:gd name="connsiteY124" fmla="*/ 740780 h 752475"/>
              <a:gd name="connsiteX125" fmla="*/ 277121 w 667195"/>
              <a:gd name="connsiteY125" fmla="*/ 738004 h 752475"/>
              <a:gd name="connsiteX126" fmla="*/ 272357 w 667195"/>
              <a:gd name="connsiteY126" fmla="*/ 735229 h 752475"/>
              <a:gd name="connsiteX127" fmla="*/ 267394 w 667195"/>
              <a:gd name="connsiteY127" fmla="*/ 732058 h 752475"/>
              <a:gd name="connsiteX128" fmla="*/ 262630 w 667195"/>
              <a:gd name="connsiteY128" fmla="*/ 728886 h 752475"/>
              <a:gd name="connsiteX129" fmla="*/ 258262 w 667195"/>
              <a:gd name="connsiteY129" fmla="*/ 725318 h 752475"/>
              <a:gd name="connsiteX130" fmla="*/ 253895 w 667195"/>
              <a:gd name="connsiteY130" fmla="*/ 721551 h 752475"/>
              <a:gd name="connsiteX131" fmla="*/ 249925 w 667195"/>
              <a:gd name="connsiteY131" fmla="*/ 717785 h 752475"/>
              <a:gd name="connsiteX132" fmla="*/ 245955 w 667195"/>
              <a:gd name="connsiteY132" fmla="*/ 713622 h 752475"/>
              <a:gd name="connsiteX133" fmla="*/ 242183 w 667195"/>
              <a:gd name="connsiteY133" fmla="*/ 709261 h 752475"/>
              <a:gd name="connsiteX134" fmla="*/ 238610 w 667195"/>
              <a:gd name="connsiteY134" fmla="*/ 704702 h 752475"/>
              <a:gd name="connsiteX135" fmla="*/ 235235 w 667195"/>
              <a:gd name="connsiteY135" fmla="*/ 700143 h 752475"/>
              <a:gd name="connsiteX136" fmla="*/ 232258 w 667195"/>
              <a:gd name="connsiteY136" fmla="*/ 695385 h 752475"/>
              <a:gd name="connsiteX137" fmla="*/ 229280 w 667195"/>
              <a:gd name="connsiteY137" fmla="*/ 690430 h 752475"/>
              <a:gd name="connsiteX138" fmla="*/ 226898 w 667195"/>
              <a:gd name="connsiteY138" fmla="*/ 685276 h 752475"/>
              <a:gd name="connsiteX139" fmla="*/ 224317 w 667195"/>
              <a:gd name="connsiteY139" fmla="*/ 680122 h 752475"/>
              <a:gd name="connsiteX140" fmla="*/ 222332 w 667195"/>
              <a:gd name="connsiteY140" fmla="*/ 674571 h 752475"/>
              <a:gd name="connsiteX141" fmla="*/ 220347 w 667195"/>
              <a:gd name="connsiteY141" fmla="*/ 669219 h 752475"/>
              <a:gd name="connsiteX142" fmla="*/ 218759 w 667195"/>
              <a:gd name="connsiteY142" fmla="*/ 663471 h 752475"/>
              <a:gd name="connsiteX143" fmla="*/ 217369 w 667195"/>
              <a:gd name="connsiteY143" fmla="*/ 657722 h 752475"/>
              <a:gd name="connsiteX144" fmla="*/ 216575 w 667195"/>
              <a:gd name="connsiteY144" fmla="*/ 651973 h 752475"/>
              <a:gd name="connsiteX145" fmla="*/ 215583 w 667195"/>
              <a:gd name="connsiteY145" fmla="*/ 646225 h 752475"/>
              <a:gd name="connsiteX146" fmla="*/ 215186 w 667195"/>
              <a:gd name="connsiteY146" fmla="*/ 639881 h 752475"/>
              <a:gd name="connsiteX147" fmla="*/ 215186 w 667195"/>
              <a:gd name="connsiteY147" fmla="*/ 634133 h 752475"/>
              <a:gd name="connsiteX148" fmla="*/ 215186 w 667195"/>
              <a:gd name="connsiteY148" fmla="*/ 400223 h 752475"/>
              <a:gd name="connsiteX149" fmla="*/ 202679 w 667195"/>
              <a:gd name="connsiteY149" fmla="*/ 416874 h 752475"/>
              <a:gd name="connsiteX150" fmla="*/ 198114 w 667195"/>
              <a:gd name="connsiteY150" fmla="*/ 421037 h 752475"/>
              <a:gd name="connsiteX151" fmla="*/ 193548 w 667195"/>
              <a:gd name="connsiteY151" fmla="*/ 425200 h 752475"/>
              <a:gd name="connsiteX152" fmla="*/ 188982 w 667195"/>
              <a:gd name="connsiteY152" fmla="*/ 428768 h 752475"/>
              <a:gd name="connsiteX153" fmla="*/ 183821 w 667195"/>
              <a:gd name="connsiteY153" fmla="*/ 431940 h 752475"/>
              <a:gd name="connsiteX154" fmla="*/ 178858 w 667195"/>
              <a:gd name="connsiteY154" fmla="*/ 435111 h 752475"/>
              <a:gd name="connsiteX155" fmla="*/ 173895 w 667195"/>
              <a:gd name="connsiteY155" fmla="*/ 438085 h 752475"/>
              <a:gd name="connsiteX156" fmla="*/ 168536 w 667195"/>
              <a:gd name="connsiteY156" fmla="*/ 440662 h 752475"/>
              <a:gd name="connsiteX157" fmla="*/ 163374 w 667195"/>
              <a:gd name="connsiteY157" fmla="*/ 442842 h 752475"/>
              <a:gd name="connsiteX158" fmla="*/ 157816 w 667195"/>
              <a:gd name="connsiteY158" fmla="*/ 445023 h 752475"/>
              <a:gd name="connsiteX159" fmla="*/ 152258 w 667195"/>
              <a:gd name="connsiteY159" fmla="*/ 446807 h 752475"/>
              <a:gd name="connsiteX160" fmla="*/ 146898 w 667195"/>
              <a:gd name="connsiteY160" fmla="*/ 448195 h 752475"/>
              <a:gd name="connsiteX161" fmla="*/ 141340 w 667195"/>
              <a:gd name="connsiteY161" fmla="*/ 449582 h 752475"/>
              <a:gd name="connsiteX162" fmla="*/ 135583 w 667195"/>
              <a:gd name="connsiteY162" fmla="*/ 450375 h 752475"/>
              <a:gd name="connsiteX163" fmla="*/ 130024 w 667195"/>
              <a:gd name="connsiteY163" fmla="*/ 451168 h 752475"/>
              <a:gd name="connsiteX164" fmla="*/ 124268 w 667195"/>
              <a:gd name="connsiteY164" fmla="*/ 451366 h 752475"/>
              <a:gd name="connsiteX165" fmla="*/ 118709 w 667195"/>
              <a:gd name="connsiteY165" fmla="*/ 451564 h 752475"/>
              <a:gd name="connsiteX166" fmla="*/ 113151 w 667195"/>
              <a:gd name="connsiteY166" fmla="*/ 451366 h 752475"/>
              <a:gd name="connsiteX167" fmla="*/ 107394 w 667195"/>
              <a:gd name="connsiteY167" fmla="*/ 451168 h 752475"/>
              <a:gd name="connsiteX168" fmla="*/ 101637 w 667195"/>
              <a:gd name="connsiteY168" fmla="*/ 450375 h 752475"/>
              <a:gd name="connsiteX169" fmla="*/ 95881 w 667195"/>
              <a:gd name="connsiteY169" fmla="*/ 449582 h 752475"/>
              <a:gd name="connsiteX170" fmla="*/ 90521 w 667195"/>
              <a:gd name="connsiteY170" fmla="*/ 448195 h 752475"/>
              <a:gd name="connsiteX171" fmla="*/ 84963 w 667195"/>
              <a:gd name="connsiteY171" fmla="*/ 446807 h 752475"/>
              <a:gd name="connsiteX172" fmla="*/ 79404 w 667195"/>
              <a:gd name="connsiteY172" fmla="*/ 445023 h 752475"/>
              <a:gd name="connsiteX173" fmla="*/ 74044 w 667195"/>
              <a:gd name="connsiteY173" fmla="*/ 442842 h 752475"/>
              <a:gd name="connsiteX174" fmla="*/ 68685 w 667195"/>
              <a:gd name="connsiteY174" fmla="*/ 440662 h 752475"/>
              <a:gd name="connsiteX175" fmla="*/ 63523 w 667195"/>
              <a:gd name="connsiteY175" fmla="*/ 438085 h 752475"/>
              <a:gd name="connsiteX176" fmla="*/ 58561 w 667195"/>
              <a:gd name="connsiteY176" fmla="*/ 435111 h 752475"/>
              <a:gd name="connsiteX177" fmla="*/ 53399 w 667195"/>
              <a:gd name="connsiteY177" fmla="*/ 431940 h 752475"/>
              <a:gd name="connsiteX178" fmla="*/ 48635 w 667195"/>
              <a:gd name="connsiteY178" fmla="*/ 428768 h 752475"/>
              <a:gd name="connsiteX179" fmla="*/ 43871 w 667195"/>
              <a:gd name="connsiteY179" fmla="*/ 425200 h 752475"/>
              <a:gd name="connsiteX180" fmla="*/ 39305 w 667195"/>
              <a:gd name="connsiteY180" fmla="*/ 421037 h 752475"/>
              <a:gd name="connsiteX181" fmla="*/ 34739 w 667195"/>
              <a:gd name="connsiteY181" fmla="*/ 416874 h 752475"/>
              <a:gd name="connsiteX182" fmla="*/ 30571 w 667195"/>
              <a:gd name="connsiteY182" fmla="*/ 412513 h 752475"/>
              <a:gd name="connsiteX183" fmla="*/ 26799 w 667195"/>
              <a:gd name="connsiteY183" fmla="*/ 407756 h 752475"/>
              <a:gd name="connsiteX184" fmla="*/ 23027 w 667195"/>
              <a:gd name="connsiteY184" fmla="*/ 403197 h 752475"/>
              <a:gd name="connsiteX185" fmla="*/ 19652 w 667195"/>
              <a:gd name="connsiteY185" fmla="*/ 398241 h 752475"/>
              <a:gd name="connsiteX186" fmla="*/ 16476 w 667195"/>
              <a:gd name="connsiteY186" fmla="*/ 393484 h 752475"/>
              <a:gd name="connsiteX187" fmla="*/ 13697 w 667195"/>
              <a:gd name="connsiteY187" fmla="*/ 388131 h 752475"/>
              <a:gd name="connsiteX188" fmla="*/ 10918 w 667195"/>
              <a:gd name="connsiteY188" fmla="*/ 382977 h 752475"/>
              <a:gd name="connsiteX189" fmla="*/ 8734 w 667195"/>
              <a:gd name="connsiteY189" fmla="*/ 377625 h 752475"/>
              <a:gd name="connsiteX190" fmla="*/ 6551 w 667195"/>
              <a:gd name="connsiteY190" fmla="*/ 372471 h 752475"/>
              <a:gd name="connsiteX191" fmla="*/ 4963 w 667195"/>
              <a:gd name="connsiteY191" fmla="*/ 366921 h 752475"/>
              <a:gd name="connsiteX192" fmla="*/ 3375 w 667195"/>
              <a:gd name="connsiteY192" fmla="*/ 361371 h 752475"/>
              <a:gd name="connsiteX193" fmla="*/ 2382 w 667195"/>
              <a:gd name="connsiteY193" fmla="*/ 355820 h 752475"/>
              <a:gd name="connsiteX194" fmla="*/ 1389 w 667195"/>
              <a:gd name="connsiteY194" fmla="*/ 350071 h 752475"/>
              <a:gd name="connsiteX195" fmla="*/ 794 w 667195"/>
              <a:gd name="connsiteY195" fmla="*/ 344719 h 752475"/>
              <a:gd name="connsiteX196" fmla="*/ 198 w 667195"/>
              <a:gd name="connsiteY196" fmla="*/ 338971 h 752475"/>
              <a:gd name="connsiteX197" fmla="*/ 0 w 667195"/>
              <a:gd name="connsiteY197" fmla="*/ 333222 h 752475"/>
              <a:gd name="connsiteX198" fmla="*/ 198 w 667195"/>
              <a:gd name="connsiteY198" fmla="*/ 327473 h 752475"/>
              <a:gd name="connsiteX199" fmla="*/ 794 w 667195"/>
              <a:gd name="connsiteY199" fmla="*/ 321923 h 752475"/>
              <a:gd name="connsiteX200" fmla="*/ 1389 w 667195"/>
              <a:gd name="connsiteY200" fmla="*/ 316174 h 752475"/>
              <a:gd name="connsiteX201" fmla="*/ 2382 w 667195"/>
              <a:gd name="connsiteY201" fmla="*/ 310624 h 752475"/>
              <a:gd name="connsiteX202" fmla="*/ 3375 w 667195"/>
              <a:gd name="connsiteY202" fmla="*/ 304875 h 752475"/>
              <a:gd name="connsiteX203" fmla="*/ 4963 w 667195"/>
              <a:gd name="connsiteY203" fmla="*/ 299523 h 752475"/>
              <a:gd name="connsiteX204" fmla="*/ 6551 w 667195"/>
              <a:gd name="connsiteY204" fmla="*/ 293973 h 752475"/>
              <a:gd name="connsiteX205" fmla="*/ 8734 w 667195"/>
              <a:gd name="connsiteY205" fmla="*/ 288621 h 752475"/>
              <a:gd name="connsiteX206" fmla="*/ 10918 w 667195"/>
              <a:gd name="connsiteY206" fmla="*/ 283269 h 752475"/>
              <a:gd name="connsiteX207" fmla="*/ 13697 w 667195"/>
              <a:gd name="connsiteY207" fmla="*/ 278115 h 752475"/>
              <a:gd name="connsiteX208" fmla="*/ 16476 w 667195"/>
              <a:gd name="connsiteY208" fmla="*/ 272961 h 752475"/>
              <a:gd name="connsiteX209" fmla="*/ 19652 w 667195"/>
              <a:gd name="connsiteY209" fmla="*/ 268005 h 752475"/>
              <a:gd name="connsiteX210" fmla="*/ 23027 w 667195"/>
              <a:gd name="connsiteY210" fmla="*/ 263247 h 752475"/>
              <a:gd name="connsiteX211" fmla="*/ 26799 w 667195"/>
              <a:gd name="connsiteY211" fmla="*/ 258490 h 752475"/>
              <a:gd name="connsiteX212" fmla="*/ 30571 w 667195"/>
              <a:gd name="connsiteY212" fmla="*/ 253931 h 752475"/>
              <a:gd name="connsiteX213" fmla="*/ 34739 w 667195"/>
              <a:gd name="connsiteY213" fmla="*/ 249570 h 752475"/>
              <a:gd name="connsiteX214" fmla="*/ 249925 w 667195"/>
              <a:gd name="connsiteY214" fmla="*/ 34690 h 752475"/>
              <a:gd name="connsiteX215" fmla="*/ 253895 w 667195"/>
              <a:gd name="connsiteY215" fmla="*/ 30924 h 752475"/>
              <a:gd name="connsiteX216" fmla="*/ 258262 w 667195"/>
              <a:gd name="connsiteY216" fmla="*/ 27157 h 752475"/>
              <a:gd name="connsiteX217" fmla="*/ 262630 w 667195"/>
              <a:gd name="connsiteY217" fmla="*/ 23589 h 752475"/>
              <a:gd name="connsiteX218" fmla="*/ 267394 w 667195"/>
              <a:gd name="connsiteY218" fmla="*/ 20418 h 752475"/>
              <a:gd name="connsiteX219" fmla="*/ 272357 w 667195"/>
              <a:gd name="connsiteY219" fmla="*/ 17246 h 752475"/>
              <a:gd name="connsiteX220" fmla="*/ 277121 w 667195"/>
              <a:gd name="connsiteY220" fmla="*/ 14471 h 752475"/>
              <a:gd name="connsiteX221" fmla="*/ 282282 w 667195"/>
              <a:gd name="connsiteY221" fmla="*/ 11894 h 752475"/>
              <a:gd name="connsiteX222" fmla="*/ 287642 w 667195"/>
              <a:gd name="connsiteY222" fmla="*/ 9317 h 752475"/>
              <a:gd name="connsiteX223" fmla="*/ 292803 w 667195"/>
              <a:gd name="connsiteY223" fmla="*/ 7335 h 752475"/>
              <a:gd name="connsiteX224" fmla="*/ 298362 w 667195"/>
              <a:gd name="connsiteY224" fmla="*/ 5551 h 752475"/>
              <a:gd name="connsiteX225" fmla="*/ 303920 w 667195"/>
              <a:gd name="connsiteY225" fmla="*/ 3965 h 752475"/>
              <a:gd name="connsiteX226" fmla="*/ 309677 w 667195"/>
              <a:gd name="connsiteY226" fmla="*/ 2577 h 752475"/>
              <a:gd name="connsiteX227" fmla="*/ 315632 w 667195"/>
              <a:gd name="connsiteY227" fmla="*/ 1388 h 752475"/>
              <a:gd name="connsiteX228" fmla="*/ 321587 w 667195"/>
              <a:gd name="connsiteY228" fmla="*/ 793 h 752475"/>
              <a:gd name="connsiteX229" fmla="*/ 327543 w 667195"/>
              <a:gd name="connsiteY229" fmla="*/ 198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667195" h="752475">
                <a:moveTo>
                  <a:pt x="333697" y="0"/>
                </a:moveTo>
                <a:lnTo>
                  <a:pt x="339850" y="198"/>
                </a:lnTo>
                <a:lnTo>
                  <a:pt x="345806" y="793"/>
                </a:lnTo>
                <a:lnTo>
                  <a:pt x="351761" y="1388"/>
                </a:lnTo>
                <a:lnTo>
                  <a:pt x="357518" y="2577"/>
                </a:lnTo>
                <a:lnTo>
                  <a:pt x="363473" y="3965"/>
                </a:lnTo>
                <a:lnTo>
                  <a:pt x="368833" y="5551"/>
                </a:lnTo>
                <a:lnTo>
                  <a:pt x="374391" y="7335"/>
                </a:lnTo>
                <a:lnTo>
                  <a:pt x="379751" y="9317"/>
                </a:lnTo>
                <a:lnTo>
                  <a:pt x="385111" y="11894"/>
                </a:lnTo>
                <a:lnTo>
                  <a:pt x="390074" y="14471"/>
                </a:lnTo>
                <a:lnTo>
                  <a:pt x="395235" y="17246"/>
                </a:lnTo>
                <a:lnTo>
                  <a:pt x="399999" y="20418"/>
                </a:lnTo>
                <a:lnTo>
                  <a:pt x="404764" y="23589"/>
                </a:lnTo>
                <a:lnTo>
                  <a:pt x="409131" y="27157"/>
                </a:lnTo>
                <a:lnTo>
                  <a:pt x="413498" y="30924"/>
                </a:lnTo>
                <a:lnTo>
                  <a:pt x="417468" y="34690"/>
                </a:lnTo>
                <a:lnTo>
                  <a:pt x="632455" y="249570"/>
                </a:lnTo>
                <a:lnTo>
                  <a:pt x="636823" y="253931"/>
                </a:lnTo>
                <a:lnTo>
                  <a:pt x="640594" y="258490"/>
                </a:lnTo>
                <a:lnTo>
                  <a:pt x="644366" y="263247"/>
                </a:lnTo>
                <a:lnTo>
                  <a:pt x="647741" y="268005"/>
                </a:lnTo>
                <a:lnTo>
                  <a:pt x="650718" y="272961"/>
                </a:lnTo>
                <a:lnTo>
                  <a:pt x="653696" y="278115"/>
                </a:lnTo>
                <a:lnTo>
                  <a:pt x="656277" y="283269"/>
                </a:lnTo>
                <a:lnTo>
                  <a:pt x="658460" y="288621"/>
                </a:lnTo>
                <a:lnTo>
                  <a:pt x="660644" y="293973"/>
                </a:lnTo>
                <a:lnTo>
                  <a:pt x="662431" y="299523"/>
                </a:lnTo>
                <a:lnTo>
                  <a:pt x="664019" y="304875"/>
                </a:lnTo>
                <a:lnTo>
                  <a:pt x="665210" y="310624"/>
                </a:lnTo>
                <a:lnTo>
                  <a:pt x="666004" y="316174"/>
                </a:lnTo>
                <a:lnTo>
                  <a:pt x="666798" y="321923"/>
                </a:lnTo>
                <a:lnTo>
                  <a:pt x="667195" y="327473"/>
                </a:lnTo>
                <a:lnTo>
                  <a:pt x="667195" y="333222"/>
                </a:lnTo>
                <a:lnTo>
                  <a:pt x="667195" y="338971"/>
                </a:lnTo>
                <a:lnTo>
                  <a:pt x="666798" y="344719"/>
                </a:lnTo>
                <a:lnTo>
                  <a:pt x="666004" y="350071"/>
                </a:lnTo>
                <a:lnTo>
                  <a:pt x="665210" y="355820"/>
                </a:lnTo>
                <a:lnTo>
                  <a:pt x="664019" y="361371"/>
                </a:lnTo>
                <a:lnTo>
                  <a:pt x="662431" y="366921"/>
                </a:lnTo>
                <a:lnTo>
                  <a:pt x="660644" y="372471"/>
                </a:lnTo>
                <a:lnTo>
                  <a:pt x="658460" y="377625"/>
                </a:lnTo>
                <a:lnTo>
                  <a:pt x="656277" y="382977"/>
                </a:lnTo>
                <a:lnTo>
                  <a:pt x="653696" y="388131"/>
                </a:lnTo>
                <a:lnTo>
                  <a:pt x="650718" y="393484"/>
                </a:lnTo>
                <a:lnTo>
                  <a:pt x="647741" y="398241"/>
                </a:lnTo>
                <a:lnTo>
                  <a:pt x="644366" y="403197"/>
                </a:lnTo>
                <a:lnTo>
                  <a:pt x="640594" y="407756"/>
                </a:lnTo>
                <a:lnTo>
                  <a:pt x="636823" y="412513"/>
                </a:lnTo>
                <a:lnTo>
                  <a:pt x="632455" y="416874"/>
                </a:lnTo>
                <a:lnTo>
                  <a:pt x="628088" y="421037"/>
                </a:lnTo>
                <a:lnTo>
                  <a:pt x="623522" y="425200"/>
                </a:lnTo>
                <a:lnTo>
                  <a:pt x="618758" y="428768"/>
                </a:lnTo>
                <a:lnTo>
                  <a:pt x="613994" y="431940"/>
                </a:lnTo>
                <a:lnTo>
                  <a:pt x="608833" y="435111"/>
                </a:lnTo>
                <a:lnTo>
                  <a:pt x="603870" y="438085"/>
                </a:lnTo>
                <a:lnTo>
                  <a:pt x="598709" y="440662"/>
                </a:lnTo>
                <a:lnTo>
                  <a:pt x="593349" y="442842"/>
                </a:lnTo>
                <a:lnTo>
                  <a:pt x="587989" y="445023"/>
                </a:lnTo>
                <a:lnTo>
                  <a:pt x="582431" y="446807"/>
                </a:lnTo>
                <a:lnTo>
                  <a:pt x="576872" y="448195"/>
                </a:lnTo>
                <a:lnTo>
                  <a:pt x="571314" y="449582"/>
                </a:lnTo>
                <a:lnTo>
                  <a:pt x="565756" y="450375"/>
                </a:lnTo>
                <a:lnTo>
                  <a:pt x="559999" y="451168"/>
                </a:lnTo>
                <a:lnTo>
                  <a:pt x="554242" y="451366"/>
                </a:lnTo>
                <a:lnTo>
                  <a:pt x="548684" y="451564"/>
                </a:lnTo>
                <a:lnTo>
                  <a:pt x="542927" y="451366"/>
                </a:lnTo>
                <a:lnTo>
                  <a:pt x="537170" y="451168"/>
                </a:lnTo>
                <a:lnTo>
                  <a:pt x="531810" y="450375"/>
                </a:lnTo>
                <a:lnTo>
                  <a:pt x="526054" y="449582"/>
                </a:lnTo>
                <a:lnTo>
                  <a:pt x="520495" y="448195"/>
                </a:lnTo>
                <a:lnTo>
                  <a:pt x="514739" y="446807"/>
                </a:lnTo>
                <a:lnTo>
                  <a:pt x="509379" y="445023"/>
                </a:lnTo>
                <a:lnTo>
                  <a:pt x="504019" y="442842"/>
                </a:lnTo>
                <a:lnTo>
                  <a:pt x="498858" y="440662"/>
                </a:lnTo>
                <a:lnTo>
                  <a:pt x="493498" y="438085"/>
                </a:lnTo>
                <a:lnTo>
                  <a:pt x="488337" y="435111"/>
                </a:lnTo>
                <a:lnTo>
                  <a:pt x="483374" y="431940"/>
                </a:lnTo>
                <a:lnTo>
                  <a:pt x="478610" y="428768"/>
                </a:lnTo>
                <a:lnTo>
                  <a:pt x="473647" y="425200"/>
                </a:lnTo>
                <a:lnTo>
                  <a:pt x="469081" y="421037"/>
                </a:lnTo>
                <a:lnTo>
                  <a:pt x="464714" y="416874"/>
                </a:lnTo>
                <a:lnTo>
                  <a:pt x="452208" y="400223"/>
                </a:lnTo>
                <a:lnTo>
                  <a:pt x="452208" y="634133"/>
                </a:lnTo>
                <a:lnTo>
                  <a:pt x="452009" y="639881"/>
                </a:lnTo>
                <a:lnTo>
                  <a:pt x="451612" y="646225"/>
                </a:lnTo>
                <a:lnTo>
                  <a:pt x="450818" y="651973"/>
                </a:lnTo>
                <a:lnTo>
                  <a:pt x="450024" y="657722"/>
                </a:lnTo>
                <a:lnTo>
                  <a:pt x="448634" y="663471"/>
                </a:lnTo>
                <a:lnTo>
                  <a:pt x="447046" y="669219"/>
                </a:lnTo>
                <a:lnTo>
                  <a:pt x="445260" y="674571"/>
                </a:lnTo>
                <a:lnTo>
                  <a:pt x="442878" y="680122"/>
                </a:lnTo>
                <a:lnTo>
                  <a:pt x="440694" y="685276"/>
                </a:lnTo>
                <a:lnTo>
                  <a:pt x="437915" y="690430"/>
                </a:lnTo>
                <a:lnTo>
                  <a:pt x="435136" y="695385"/>
                </a:lnTo>
                <a:lnTo>
                  <a:pt x="431959" y="700143"/>
                </a:lnTo>
                <a:lnTo>
                  <a:pt x="428783" y="704702"/>
                </a:lnTo>
                <a:lnTo>
                  <a:pt x="425012" y="709261"/>
                </a:lnTo>
                <a:lnTo>
                  <a:pt x="421438" y="713622"/>
                </a:lnTo>
                <a:lnTo>
                  <a:pt x="417468" y="717785"/>
                </a:lnTo>
                <a:lnTo>
                  <a:pt x="413498" y="721551"/>
                </a:lnTo>
                <a:lnTo>
                  <a:pt x="409131" y="725318"/>
                </a:lnTo>
                <a:lnTo>
                  <a:pt x="404764" y="728886"/>
                </a:lnTo>
                <a:lnTo>
                  <a:pt x="399999" y="732058"/>
                </a:lnTo>
                <a:lnTo>
                  <a:pt x="395235" y="735229"/>
                </a:lnTo>
                <a:lnTo>
                  <a:pt x="390074" y="738004"/>
                </a:lnTo>
                <a:lnTo>
                  <a:pt x="385111" y="740780"/>
                </a:lnTo>
                <a:lnTo>
                  <a:pt x="379751" y="742960"/>
                </a:lnTo>
                <a:lnTo>
                  <a:pt x="374391" y="745141"/>
                </a:lnTo>
                <a:lnTo>
                  <a:pt x="368833" y="746925"/>
                </a:lnTo>
                <a:lnTo>
                  <a:pt x="363473" y="748511"/>
                </a:lnTo>
                <a:lnTo>
                  <a:pt x="357518" y="749898"/>
                </a:lnTo>
                <a:lnTo>
                  <a:pt x="351761" y="751088"/>
                </a:lnTo>
                <a:lnTo>
                  <a:pt x="345806" y="751682"/>
                </a:lnTo>
                <a:lnTo>
                  <a:pt x="339850" y="752079"/>
                </a:lnTo>
                <a:lnTo>
                  <a:pt x="333697" y="752475"/>
                </a:lnTo>
                <a:lnTo>
                  <a:pt x="327543" y="752079"/>
                </a:lnTo>
                <a:lnTo>
                  <a:pt x="321587" y="751682"/>
                </a:lnTo>
                <a:lnTo>
                  <a:pt x="315632" y="751088"/>
                </a:lnTo>
                <a:lnTo>
                  <a:pt x="309677" y="749898"/>
                </a:lnTo>
                <a:lnTo>
                  <a:pt x="303920" y="748511"/>
                </a:lnTo>
                <a:lnTo>
                  <a:pt x="298362" y="746925"/>
                </a:lnTo>
                <a:lnTo>
                  <a:pt x="292803" y="745141"/>
                </a:lnTo>
                <a:lnTo>
                  <a:pt x="287642" y="742960"/>
                </a:lnTo>
                <a:lnTo>
                  <a:pt x="282282" y="740780"/>
                </a:lnTo>
                <a:lnTo>
                  <a:pt x="277121" y="738004"/>
                </a:lnTo>
                <a:lnTo>
                  <a:pt x="272357" y="735229"/>
                </a:lnTo>
                <a:lnTo>
                  <a:pt x="267394" y="732058"/>
                </a:lnTo>
                <a:lnTo>
                  <a:pt x="262630" y="728886"/>
                </a:lnTo>
                <a:lnTo>
                  <a:pt x="258262" y="725318"/>
                </a:lnTo>
                <a:lnTo>
                  <a:pt x="253895" y="721551"/>
                </a:lnTo>
                <a:lnTo>
                  <a:pt x="249925" y="717785"/>
                </a:lnTo>
                <a:lnTo>
                  <a:pt x="245955" y="713622"/>
                </a:lnTo>
                <a:lnTo>
                  <a:pt x="242183" y="709261"/>
                </a:lnTo>
                <a:lnTo>
                  <a:pt x="238610" y="704702"/>
                </a:lnTo>
                <a:lnTo>
                  <a:pt x="235235" y="700143"/>
                </a:lnTo>
                <a:lnTo>
                  <a:pt x="232258" y="695385"/>
                </a:lnTo>
                <a:lnTo>
                  <a:pt x="229280" y="690430"/>
                </a:lnTo>
                <a:lnTo>
                  <a:pt x="226898" y="685276"/>
                </a:lnTo>
                <a:lnTo>
                  <a:pt x="224317" y="680122"/>
                </a:lnTo>
                <a:lnTo>
                  <a:pt x="222332" y="674571"/>
                </a:lnTo>
                <a:lnTo>
                  <a:pt x="220347" y="669219"/>
                </a:lnTo>
                <a:lnTo>
                  <a:pt x="218759" y="663471"/>
                </a:lnTo>
                <a:lnTo>
                  <a:pt x="217369" y="657722"/>
                </a:lnTo>
                <a:lnTo>
                  <a:pt x="216575" y="651973"/>
                </a:lnTo>
                <a:lnTo>
                  <a:pt x="215583" y="646225"/>
                </a:lnTo>
                <a:lnTo>
                  <a:pt x="215186" y="639881"/>
                </a:lnTo>
                <a:lnTo>
                  <a:pt x="215186" y="634133"/>
                </a:lnTo>
                <a:lnTo>
                  <a:pt x="215186" y="400223"/>
                </a:lnTo>
                <a:lnTo>
                  <a:pt x="202679" y="416874"/>
                </a:lnTo>
                <a:lnTo>
                  <a:pt x="198114" y="421037"/>
                </a:lnTo>
                <a:lnTo>
                  <a:pt x="193548" y="425200"/>
                </a:lnTo>
                <a:lnTo>
                  <a:pt x="188982" y="428768"/>
                </a:lnTo>
                <a:lnTo>
                  <a:pt x="183821" y="431940"/>
                </a:lnTo>
                <a:lnTo>
                  <a:pt x="178858" y="435111"/>
                </a:lnTo>
                <a:lnTo>
                  <a:pt x="173895" y="438085"/>
                </a:lnTo>
                <a:lnTo>
                  <a:pt x="168536" y="440662"/>
                </a:lnTo>
                <a:lnTo>
                  <a:pt x="163374" y="442842"/>
                </a:lnTo>
                <a:lnTo>
                  <a:pt x="157816" y="445023"/>
                </a:lnTo>
                <a:lnTo>
                  <a:pt x="152258" y="446807"/>
                </a:lnTo>
                <a:lnTo>
                  <a:pt x="146898" y="448195"/>
                </a:lnTo>
                <a:lnTo>
                  <a:pt x="141340" y="449582"/>
                </a:lnTo>
                <a:lnTo>
                  <a:pt x="135583" y="450375"/>
                </a:lnTo>
                <a:lnTo>
                  <a:pt x="130024" y="451168"/>
                </a:lnTo>
                <a:lnTo>
                  <a:pt x="124268" y="451366"/>
                </a:lnTo>
                <a:lnTo>
                  <a:pt x="118709" y="451564"/>
                </a:lnTo>
                <a:lnTo>
                  <a:pt x="113151" y="451366"/>
                </a:lnTo>
                <a:lnTo>
                  <a:pt x="107394" y="451168"/>
                </a:lnTo>
                <a:lnTo>
                  <a:pt x="101637" y="450375"/>
                </a:lnTo>
                <a:lnTo>
                  <a:pt x="95881" y="449582"/>
                </a:lnTo>
                <a:lnTo>
                  <a:pt x="90521" y="448195"/>
                </a:lnTo>
                <a:lnTo>
                  <a:pt x="84963" y="446807"/>
                </a:lnTo>
                <a:lnTo>
                  <a:pt x="79404" y="445023"/>
                </a:lnTo>
                <a:lnTo>
                  <a:pt x="74044" y="442842"/>
                </a:lnTo>
                <a:lnTo>
                  <a:pt x="68685" y="440662"/>
                </a:lnTo>
                <a:lnTo>
                  <a:pt x="63523" y="438085"/>
                </a:lnTo>
                <a:lnTo>
                  <a:pt x="58561" y="435111"/>
                </a:lnTo>
                <a:lnTo>
                  <a:pt x="53399" y="431940"/>
                </a:lnTo>
                <a:lnTo>
                  <a:pt x="48635" y="428768"/>
                </a:lnTo>
                <a:lnTo>
                  <a:pt x="43871" y="425200"/>
                </a:lnTo>
                <a:lnTo>
                  <a:pt x="39305" y="421037"/>
                </a:lnTo>
                <a:lnTo>
                  <a:pt x="34739" y="416874"/>
                </a:lnTo>
                <a:lnTo>
                  <a:pt x="30571" y="412513"/>
                </a:lnTo>
                <a:lnTo>
                  <a:pt x="26799" y="407756"/>
                </a:lnTo>
                <a:lnTo>
                  <a:pt x="23027" y="403197"/>
                </a:lnTo>
                <a:lnTo>
                  <a:pt x="19652" y="398241"/>
                </a:lnTo>
                <a:lnTo>
                  <a:pt x="16476" y="393484"/>
                </a:lnTo>
                <a:lnTo>
                  <a:pt x="13697" y="388131"/>
                </a:lnTo>
                <a:lnTo>
                  <a:pt x="10918" y="382977"/>
                </a:lnTo>
                <a:lnTo>
                  <a:pt x="8734" y="377625"/>
                </a:lnTo>
                <a:lnTo>
                  <a:pt x="6551" y="372471"/>
                </a:lnTo>
                <a:lnTo>
                  <a:pt x="4963" y="366921"/>
                </a:lnTo>
                <a:lnTo>
                  <a:pt x="3375" y="361371"/>
                </a:lnTo>
                <a:lnTo>
                  <a:pt x="2382" y="355820"/>
                </a:lnTo>
                <a:lnTo>
                  <a:pt x="1389" y="350071"/>
                </a:lnTo>
                <a:lnTo>
                  <a:pt x="794" y="344719"/>
                </a:lnTo>
                <a:lnTo>
                  <a:pt x="198" y="338971"/>
                </a:lnTo>
                <a:lnTo>
                  <a:pt x="0" y="333222"/>
                </a:lnTo>
                <a:lnTo>
                  <a:pt x="198" y="327473"/>
                </a:lnTo>
                <a:lnTo>
                  <a:pt x="794" y="321923"/>
                </a:lnTo>
                <a:lnTo>
                  <a:pt x="1389" y="316174"/>
                </a:lnTo>
                <a:lnTo>
                  <a:pt x="2382" y="310624"/>
                </a:lnTo>
                <a:lnTo>
                  <a:pt x="3375" y="304875"/>
                </a:lnTo>
                <a:lnTo>
                  <a:pt x="4963" y="299523"/>
                </a:lnTo>
                <a:lnTo>
                  <a:pt x="6551" y="293973"/>
                </a:lnTo>
                <a:lnTo>
                  <a:pt x="8734" y="288621"/>
                </a:lnTo>
                <a:lnTo>
                  <a:pt x="10918" y="283269"/>
                </a:lnTo>
                <a:lnTo>
                  <a:pt x="13697" y="278115"/>
                </a:lnTo>
                <a:lnTo>
                  <a:pt x="16476" y="272961"/>
                </a:lnTo>
                <a:lnTo>
                  <a:pt x="19652" y="268005"/>
                </a:lnTo>
                <a:lnTo>
                  <a:pt x="23027" y="263247"/>
                </a:lnTo>
                <a:lnTo>
                  <a:pt x="26799" y="258490"/>
                </a:lnTo>
                <a:lnTo>
                  <a:pt x="30571" y="253931"/>
                </a:lnTo>
                <a:lnTo>
                  <a:pt x="34739" y="249570"/>
                </a:lnTo>
                <a:lnTo>
                  <a:pt x="249925" y="34690"/>
                </a:lnTo>
                <a:lnTo>
                  <a:pt x="253895" y="30924"/>
                </a:lnTo>
                <a:lnTo>
                  <a:pt x="258262" y="27157"/>
                </a:lnTo>
                <a:lnTo>
                  <a:pt x="262630" y="23589"/>
                </a:lnTo>
                <a:lnTo>
                  <a:pt x="267394" y="20418"/>
                </a:lnTo>
                <a:lnTo>
                  <a:pt x="272357" y="17246"/>
                </a:lnTo>
                <a:lnTo>
                  <a:pt x="277121" y="14471"/>
                </a:lnTo>
                <a:lnTo>
                  <a:pt x="282282" y="11894"/>
                </a:lnTo>
                <a:lnTo>
                  <a:pt x="287642" y="9317"/>
                </a:lnTo>
                <a:lnTo>
                  <a:pt x="292803" y="7335"/>
                </a:lnTo>
                <a:lnTo>
                  <a:pt x="298362" y="5551"/>
                </a:lnTo>
                <a:lnTo>
                  <a:pt x="303920" y="3965"/>
                </a:lnTo>
                <a:lnTo>
                  <a:pt x="309677" y="2577"/>
                </a:lnTo>
                <a:lnTo>
                  <a:pt x="315632" y="1388"/>
                </a:lnTo>
                <a:lnTo>
                  <a:pt x="321587" y="793"/>
                </a:lnTo>
                <a:lnTo>
                  <a:pt x="327543" y="198"/>
                </a:lnTo>
                <a:close/>
              </a:path>
            </a:pathLst>
          </a:custGeom>
          <a:solidFill>
            <a:srgbClr val="99CB38"/>
          </a:solidFill>
          <a:ln>
            <a:noFill/>
          </a:ln>
        </p:spPr>
        <p:style>
          <a:lnRef idx="2">
            <a:srgbClr val="99CB38">
              <a:shade val="50000"/>
            </a:srgbClr>
          </a:lnRef>
          <a:fillRef idx="1">
            <a:srgbClr val="99CB38"/>
          </a:fillRef>
          <a:effectRef idx="0">
            <a:srgbClr val="99CB38"/>
          </a:effectRef>
          <a:fontRef idx="minor">
            <a:sysClr val="window" lastClr="FFFFFF"/>
          </a:fontRef>
        </p:style>
        <p:txBody>
          <a:bodyPr rtlCol="0" anchor="ctr">
            <a:normAutofit/>
          </a:bodyPr>
          <a:p>
            <a:pPr algn="ctr"/>
            <a:endParaRPr lang="zh-CN" altLang="en-US">
              <a:solidFill>
                <a:sysClr val="windowText" lastClr="000000">
                  <a:lumMod val="50000"/>
                </a:sysClr>
              </a:solidFill>
              <a:latin typeface="Arial" panose="020B0604020202020204" pitchFamily="34" charset="0"/>
              <a:ea typeface="微软雅黑" panose="020B0503020204020204" charset="-122"/>
              <a:sym typeface="Arial" panose="020B0604020202020204" pitchFamily="34" charset="0"/>
            </a:endParaRPr>
          </a:p>
        </p:txBody>
      </p:sp>
      <p:sp>
        <p:nvSpPr>
          <p:cNvPr id="8" name="椭圆 7"/>
          <p:cNvSpPr/>
          <p:nvPr>
            <p:custDataLst>
              <p:tags r:id="rId4"/>
            </p:custDataLst>
          </p:nvPr>
        </p:nvSpPr>
        <p:spPr>
          <a:xfrm>
            <a:off x="5523957" y="2762437"/>
            <a:ext cx="1312006" cy="1312891"/>
          </a:xfrm>
          <a:prstGeom prst="ellipse">
            <a:avLst/>
          </a:prstGeom>
          <a:gradFill flip="none" rotWithShape="1">
            <a:gsLst>
              <a:gs pos="0">
                <a:srgbClr val="99CB38"/>
              </a:gs>
              <a:gs pos="100000">
                <a:srgbClr val="FFFFFF">
                  <a:alpha val="0"/>
                </a:srgbClr>
              </a:gs>
            </a:gsLst>
            <a:path path="circle">
              <a:fillToRect l="50000" t="50000" r="50000" b="50000"/>
            </a:path>
            <a:tileRect/>
          </a:gradFill>
        </p:spPr>
        <p:txBody>
          <a:bodyPr wrap="square" lIns="0" tIns="0" rIns="0" bIns="0" anchor="ctr" anchorCtr="0">
            <a:normAutofit/>
          </a:bodyPr>
          <a:p>
            <a:pPr algn="ct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 name="矩形 8"/>
          <p:cNvSpPr/>
          <p:nvPr>
            <p:custDataLst>
              <p:tags r:id="rId5"/>
            </p:custDataLst>
          </p:nvPr>
        </p:nvSpPr>
        <p:spPr>
          <a:xfrm>
            <a:off x="4721294" y="494575"/>
            <a:ext cx="2948568" cy="1288433"/>
          </a:xfrm>
          <a:prstGeom prst="rect">
            <a:avLst/>
          </a:prstGeom>
        </p:spPr>
        <p:txBody>
          <a:bodyPr wrap="square" anchor="b" anchorCtr="0">
            <a:normAutofit/>
          </a:bodyPr>
          <a:p>
            <a:pPr marL="0" marR="0" lvl="0" indent="0" algn="just" defTabSz="914400" rtl="0" eaLnBrk="1" fontAlgn="base" latinLnBrk="0" hangingPunct="1">
              <a:lnSpc>
                <a:spcPct val="100000"/>
              </a:lnSpc>
              <a:spcBef>
                <a:spcPct val="20000"/>
              </a:spcBef>
              <a:spcAft>
                <a:spcPct val="0"/>
              </a:spcAft>
              <a:buClrTx/>
              <a:buSzPct val="90000"/>
              <a:buFont typeface="Wingdings" panose="05000000000000000000" pitchFamily="2" charset="2"/>
              <a:buNone/>
              <a:defRPr/>
            </a:pPr>
            <a:endParaRPr kumimoji="0" lang="en-US" altLang="zh-CN" sz="16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marL="0" marR="0" lvl="0" indent="0" algn="just" defTabSz="914400" rtl="0" eaLnBrk="1" fontAlgn="base" latinLnBrk="0" hangingPunct="1">
              <a:lnSpc>
                <a:spcPct val="100000"/>
              </a:lnSpc>
              <a:spcBef>
                <a:spcPct val="20000"/>
              </a:spcBef>
              <a:spcAft>
                <a:spcPct val="0"/>
              </a:spcAft>
              <a:buClrTx/>
              <a:buSzPct val="90000"/>
              <a:buFont typeface="Wingdings" panose="05000000000000000000" pitchFamily="2" charset="2"/>
              <a:buNone/>
              <a:defRPr/>
            </a:pPr>
            <a:r>
              <a:rPr lang="zh-CN" altLang="en-US" sz="1600" b="1" noProof="0" dirty="0">
                <a:ln>
                  <a:noFill/>
                </a:ln>
                <a:solidFill>
                  <a:schemeClr val="tx1"/>
                </a:solidFill>
                <a:effectLst/>
                <a:uLnTx/>
                <a:uFillTx/>
                <a:latin typeface="微软雅黑" panose="020B0503020204020204" charset="-122"/>
                <a:ea typeface="微软雅黑" panose="020B0503020204020204" charset="-122"/>
                <a:sym typeface="+mn-ea"/>
              </a:rPr>
              <a:t>对人类个体或特定人群进行防病治病的场所</a:t>
            </a:r>
            <a:endParaRPr lang="zh-CN" altLang="en-US" sz="1600" b="1" spc="150" noProof="0" dirty="0">
              <a:ln>
                <a:noFill/>
              </a:ln>
              <a:solidFill>
                <a:schemeClr val="tx1"/>
              </a:solidFill>
              <a:effectLst/>
              <a:uLnTx/>
              <a:uFillTx/>
              <a:latin typeface="微软雅黑" panose="020B0503020204020204" charset="-122"/>
              <a:ea typeface="微软雅黑" panose="020B0503020204020204" charset="-122"/>
              <a:sym typeface="+mn-ea"/>
            </a:endParaRPr>
          </a:p>
        </p:txBody>
      </p:sp>
      <p:sp>
        <p:nvSpPr>
          <p:cNvPr id="10" name="矩形 9"/>
          <p:cNvSpPr/>
          <p:nvPr>
            <p:custDataLst>
              <p:tags r:id="rId6"/>
            </p:custDataLst>
          </p:nvPr>
        </p:nvSpPr>
        <p:spPr>
          <a:xfrm>
            <a:off x="7764038" y="3810926"/>
            <a:ext cx="2948568" cy="1288433"/>
          </a:xfrm>
          <a:prstGeom prst="rect">
            <a:avLst/>
          </a:prstGeom>
        </p:spPr>
        <p:txBody>
          <a:bodyPr wrap="square" anchor="ctr" anchorCtr="0">
            <a:noAutofit/>
          </a:bodyPr>
          <a:p>
            <a:pPr marL="0" marR="0" lvl="0" indent="0" algn="just" defTabSz="914400" rtl="0" eaLnBrk="0" fontAlgn="base" latinLnBrk="0" hangingPunct="0">
              <a:lnSpc>
                <a:spcPct val="100000"/>
              </a:lnSpc>
              <a:spcBef>
                <a:spcPct val="0"/>
              </a:spcBef>
              <a:spcAft>
                <a:spcPct val="0"/>
              </a:spcAft>
              <a:buClrTx/>
              <a:buSzTx/>
              <a:buFontTx/>
              <a:buNone/>
              <a:defRPr/>
            </a:pPr>
            <a:r>
              <a:rPr lang="zh-CN" altLang="en-US" sz="1600" b="1" noProof="0" dirty="0">
                <a:ln>
                  <a:noFill/>
                </a:ln>
                <a:solidFill>
                  <a:schemeClr val="tx1"/>
                </a:solidFill>
                <a:effectLst/>
                <a:uLnTx/>
                <a:uFillTx/>
                <a:latin typeface="微软雅黑" panose="020B0503020204020204" charset="-122"/>
                <a:ea typeface="微软雅黑" panose="020B0503020204020204" charset="-122"/>
                <a:sym typeface="+mn-ea"/>
              </a:rPr>
              <a:t>通过医务人员的集体协作，运用医学科学理论和技术，以达到对住院或门诊患者实施科学的诊治和护理的医疗机构</a:t>
            </a:r>
            <a:endParaRPr lang="zh-CN" altLang="en-US" sz="1600" b="1" spc="150" noProof="0" dirty="0">
              <a:ln>
                <a:noFill/>
              </a:ln>
              <a:solidFill>
                <a:schemeClr val="tx1"/>
              </a:solidFill>
              <a:effectLst/>
              <a:uLnTx/>
              <a:uFillTx/>
              <a:latin typeface="微软雅黑" panose="020B0503020204020204" charset="-122"/>
              <a:ea typeface="微软雅黑" panose="020B0503020204020204" charset="-122"/>
              <a:sym typeface="+mn-ea"/>
            </a:endParaRPr>
          </a:p>
        </p:txBody>
      </p:sp>
      <p:sp>
        <p:nvSpPr>
          <p:cNvPr id="11" name="矩形 10"/>
          <p:cNvSpPr/>
          <p:nvPr>
            <p:custDataLst>
              <p:tags r:id="rId7"/>
            </p:custDataLst>
          </p:nvPr>
        </p:nvSpPr>
        <p:spPr>
          <a:xfrm>
            <a:off x="1565122" y="3810926"/>
            <a:ext cx="2948568" cy="1288433"/>
          </a:xfrm>
          <a:prstGeom prst="rect">
            <a:avLst/>
          </a:prstGeom>
        </p:spPr>
        <p:txBody>
          <a:bodyPr wrap="square" anchor="ctr" anchorCtr="0">
            <a:normAutofit/>
          </a:bodyPr>
          <a:p>
            <a:pPr marL="0" marR="0" lvl="0" indent="0" algn="just" defTabSz="914400" rtl="0" eaLnBrk="1" fontAlgn="base" latinLnBrk="0" hangingPunct="1">
              <a:lnSpc>
                <a:spcPct val="100000"/>
              </a:lnSpc>
              <a:spcBef>
                <a:spcPct val="20000"/>
              </a:spcBef>
              <a:spcAft>
                <a:spcPct val="0"/>
              </a:spcAft>
              <a:buClrTx/>
              <a:buSzPct val="90000"/>
              <a:buFont typeface="Wingdings" panose="05000000000000000000" pitchFamily="2" charset="2"/>
              <a:buNone/>
              <a:defRPr/>
            </a:pPr>
            <a:r>
              <a:rPr lang="zh-CN" altLang="en-US" sz="1600" b="1" noProof="0" dirty="0">
                <a:ln>
                  <a:noFill/>
                </a:ln>
                <a:solidFill>
                  <a:schemeClr val="tx1"/>
                </a:solidFill>
                <a:effectLst/>
                <a:uLnTx/>
                <a:uFillTx/>
                <a:latin typeface="微软雅黑" panose="020B0503020204020204" charset="-122"/>
                <a:ea typeface="微软雅黑" panose="020B0503020204020204" charset="-122"/>
                <a:sym typeface="+mn-ea"/>
              </a:rPr>
              <a:t>备有一定数量的病床设施，相应的医务人员、医疗设备</a:t>
            </a:r>
            <a:endParaRPr lang="zh-CN" altLang="en-US" sz="1600" b="1" spc="150" noProof="0" dirty="0">
              <a:ln>
                <a:noFill/>
              </a:ln>
              <a:solidFill>
                <a:schemeClr val="tx1"/>
              </a:solidFill>
              <a:effectLst/>
              <a:uLnTx/>
              <a:uFillTx/>
              <a:latin typeface="微软雅黑" panose="020B0503020204020204" charset="-122"/>
              <a:ea typeface="微软雅黑" panose="020B0503020204020204" charset="-122"/>
              <a:sym typeface="+mn-ea"/>
            </a:endParaRPr>
          </a:p>
        </p:txBody>
      </p:sp>
      <p:sp>
        <p:nvSpPr>
          <p:cNvPr id="12" name="矩形 11"/>
          <p:cNvSpPr/>
          <p:nvPr>
            <p:custDataLst>
              <p:tags r:id="rId8"/>
            </p:custDataLst>
          </p:nvPr>
        </p:nvSpPr>
        <p:spPr>
          <a:xfrm>
            <a:off x="5560659" y="2885596"/>
            <a:ext cx="1238602" cy="1066573"/>
          </a:xfrm>
          <a:prstGeom prst="rect">
            <a:avLst/>
          </a:prstGeom>
        </p:spPr>
        <p:txBody>
          <a:bodyPr wrap="square" lIns="91440" tIns="45720" rIns="91440" bIns="45720" anchor="ctr">
            <a:normAutofit/>
          </a:bodyPr>
          <a:p>
            <a:pPr algn="ctr"/>
            <a:r>
              <a:rPr lang="zh-CN" altLang="en-US" sz="2400" b="1" spc="300">
                <a:solidFill>
                  <a:schemeClr val="tx1"/>
                </a:solidFill>
                <a:latin typeface="Arial" panose="020B0604020202020204" pitchFamily="34" charset="0"/>
                <a:ea typeface="微软雅黑" panose="020B0503020204020204" charset="-122"/>
                <a:sym typeface="Arial" panose="020B0604020202020204" pitchFamily="34" charset="0"/>
              </a:rPr>
              <a:t>医院</a:t>
            </a:r>
            <a:endParaRPr lang="zh-CN" altLang="en-US" sz="2400" b="1" spc="300">
              <a:solidFill>
                <a:schemeClr val="tx1"/>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SHADOW_SCHEMECOLOR_INDEX" val="14"/>
  <p:tag name="KSO_WM_UNIT_TEXT_FILL_FORE_SCHEMECOLOR_INDEX" val="2"/>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097_4*l_h_i*1_4_1"/>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097_4*l_h_i*1_4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0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160097_4*l_h_i*1_4_5"/>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03.xml><?xml version="1.0" encoding="utf-8"?>
<p:tagLst xmlns:p="http://schemas.openxmlformats.org/presentationml/2006/main">
  <p:tag name="KSO_WM_UNIT_NOCLEAR" val="0"/>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160097_4*l_h_i*1_4_4"/>
  <p:tag name="KSO_WM_TEMPLATE_CATEGORY" val="diagram"/>
  <p:tag name="KSO_WM_TEMPLATE_INDEX" val="160097"/>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160097_4*l_h_i*1_4_3"/>
  <p:tag name="KSO_WM_TEMPLATE_CATEGORY" val="diagram"/>
  <p:tag name="KSO_WM_TEMPLATE_INDEX" val="160097"/>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097_4*l_h_i*1_1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160097_4*l_h_i*1_1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097_4*l_h_i*1_1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160097_4*l_h_i*1_1_4"/>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160097_4*l_h_i*1_1_5"/>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2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2_3"/>
  <p:tag name="KSO_WM_UNIT_LINE_FORE_SCHEMECOLOR_INDEX" val="14"/>
  <p:tag name="KSO_WM_UNIT_LINE_FILL_TYPE" val="2"/>
  <p:tag name="KSO_WM_UNIT_TEXT_FILL_FORE_SCHEMECOLOR_INDEX" val="14"/>
  <p:tag name="KSO_WM_UNIT_TEXT_FILL_TYPE" val="1"/>
</p:tagLst>
</file>

<file path=ppt/tags/tag110.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097_4*l_h_a*1_1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160097_4*l_h_i*1_1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160097_4*l_h_i*1_2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160097_4*l_h_i*1_3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160097_4*l_h_i*1_4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115.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2_2"/>
  <p:tag name="KSO_WM_UNIT_ID" val="diagram160097_4*l_h_a*1_2_2"/>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16.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4_2"/>
  <p:tag name="KSO_WM_UNIT_ID" val="diagram160097_4*l_h_a*1_4_2"/>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17.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3_2"/>
  <p:tag name="KSO_WM_UNIT_ID" val="diagram160097_4*l_h_a*1_3_2"/>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18.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2_2"/>
  <p:tag name="KSO_WM_UNIT_ID" val="diagram160097_4*l_h_f*1_2_2"/>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19.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4_2"/>
  <p:tag name="KSO_WM_UNIT_ID" val="diagram160097_4*l_h_f*1_4_2"/>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3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3_1"/>
  <p:tag name="KSO_WM_UNIT_FILL_FORE_SCHEMECOLOR_INDEX" val="7"/>
  <p:tag name="KSO_WM_UNIT_FILL_TYPE" val="1"/>
  <p:tag name="KSO_WM_UNIT_SHADOW_SCHEMECOLOR_INDEX" val="5"/>
  <p:tag name="KSO_WM_UNIT_TEXT_FILL_FORE_SCHEMECOLOR_INDEX" val="13"/>
  <p:tag name="KSO_WM_UNIT_TEXT_FILL_TYPE" val="1"/>
</p:tagLst>
</file>

<file path=ppt/tags/tag120.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3_2"/>
  <p:tag name="KSO_WM_UNIT_ID" val="diagram160097_4*l_h_f*1_3_2"/>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21.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097_4*l_h_f*1_1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3.xml><?xml version="1.0" encoding="utf-8"?>
<p:tagLst xmlns:p="http://schemas.openxmlformats.org/presentationml/2006/main">
  <p:tag name="KSO_WM_TEMPLATE_CATEGORY" val="diagram"/>
  <p:tag name="KSO_WM_TEMPLATE_INDEX" val="160023"/>
  <p:tag name="KSO_WM_TAG_VERSION" val="1.0"/>
  <p:tag name="KSO_WM_BEAUTIFY_FLAG" val="#wm#"/>
  <p:tag name="KSO_WM_UNIT_TYPE" val="l_h_f"/>
  <p:tag name="KSO_WM_UNIT_INDEX" val="1_1_1"/>
  <p:tag name="KSO_WM_UNIT_ID" val="diagram160023_3*l_h_f*1_1_1"/>
  <p:tag name="KSO_WM_UNIT_CLEAR" val="1"/>
  <p:tag name="KSO_WM_UNIT_LAYERLEVEL" val="1_1_1"/>
  <p:tag name="KSO_WM_UNIT_VALUE" val="72"/>
  <p:tag name="KSO_WM_UNIT_HIGHLIGHT" val="0"/>
  <p:tag name="KSO_WM_UNIT_COMPATIBLE" val="0"/>
  <p:tag name="KSO_WM_UNIT_PRESET_TEXT_INDEX" val="4"/>
  <p:tag name="KSO_WM_UNIT_PRESET_TEXT_LEN" val="80"/>
  <p:tag name="KSO_WM_DIAGRAM_GROUP_CODE" val="l1-1"/>
  <p:tag name="KSO_WM_UNIT_TEXT_FILL_FORE_SCHEMECOLOR_INDEX" val="13"/>
  <p:tag name="KSO_WM_UNIT_TEXT_FILL_TYPE" val="1"/>
</p:tagLst>
</file>

<file path=ppt/tags/tag124.xml><?xml version="1.0" encoding="utf-8"?>
<p:tagLst xmlns:p="http://schemas.openxmlformats.org/presentationml/2006/main">
  <p:tag name="KSO_WM_TEMPLATE_CATEGORY" val="diagram"/>
  <p:tag name="KSO_WM_TEMPLATE_INDEX" val="160023"/>
  <p:tag name="KSO_WM_TAG_VERSION" val="1.0"/>
  <p:tag name="KSO_WM_BEAUTIFY_FLAG" val="#wm#"/>
  <p:tag name="KSO_WM_UNIT_TYPE" val="l_h_a"/>
  <p:tag name="KSO_WM_UNIT_INDEX" val="1_1_1"/>
  <p:tag name="KSO_WM_UNIT_ID" val="diagram160023_3*l_h_a*1_1_1"/>
  <p:tag name="KSO_WM_UNIT_CLEAR" val="1"/>
  <p:tag name="KSO_WM_UNIT_LAYERLEVEL" val="1_1_1"/>
  <p:tag name="KSO_WM_UNIT_VALUE" val="20"/>
  <p:tag name="KSO_WM_UNIT_HIGHLIGHT" val="0"/>
  <p:tag name="KSO_WM_UNIT_COMPATIBLE" val="0"/>
  <p:tag name="KSO_WM_DIAGRAM_GROUP_CODE" val="l1-1"/>
  <p:tag name="KSO_WM_UNIT_PRESET_TEXT" val="AMET"/>
  <p:tag name="KSO_WM_UNIT_FILL_FORE_SCHEMECOLOR_INDEX" val="5"/>
  <p:tag name="KSO_WM_UNIT_FILL_TYPE" val="1"/>
  <p:tag name="KSO_WM_UNIT_TEXT_FILL_FORE_SCHEMECOLOR_INDEX" val="5"/>
  <p:tag name="KSO_WM_UNIT_TEXT_FILL_TYPE" val="1"/>
</p:tagLst>
</file>

<file path=ppt/tags/tag125.xml><?xml version="1.0" encoding="utf-8"?>
<p:tagLst xmlns:p="http://schemas.openxmlformats.org/presentationml/2006/main">
  <p:tag name="KSO_WM_TEMPLATE_CATEGORY" val="diagram"/>
  <p:tag name="KSO_WM_TEMPLATE_INDEX" val="160023"/>
  <p:tag name="KSO_WM_TAG_VERSION" val="1.0"/>
  <p:tag name="KSO_WM_BEAUTIFY_FLAG" val="#wm#"/>
  <p:tag name="KSO_WM_UNIT_TYPE" val="l_h_f"/>
  <p:tag name="KSO_WM_UNIT_INDEX" val="1_2_1"/>
  <p:tag name="KSO_WM_UNIT_ID" val="diagram160023_3*l_h_f*1_2_1"/>
  <p:tag name="KSO_WM_UNIT_CLEAR" val="1"/>
  <p:tag name="KSO_WM_UNIT_LAYERLEVEL" val="1_1_1"/>
  <p:tag name="KSO_WM_UNIT_VALUE" val="72"/>
  <p:tag name="KSO_WM_UNIT_HIGHLIGHT" val="0"/>
  <p:tag name="KSO_WM_UNIT_COMPATIBLE" val="0"/>
  <p:tag name="KSO_WM_UNIT_PRESET_TEXT_INDEX" val="4"/>
  <p:tag name="KSO_WM_UNIT_PRESET_TEXT_LEN" val="80"/>
  <p:tag name="KSO_WM_DIAGRAM_GROUP_CODE" val="l1-1"/>
  <p:tag name="KSO_WM_UNIT_TEXT_FILL_FORE_SCHEMECOLOR_INDEX" val="13"/>
  <p:tag name="KSO_WM_UNIT_TEXT_FILL_TYPE" val="1"/>
</p:tagLst>
</file>

<file path=ppt/tags/tag126.xml><?xml version="1.0" encoding="utf-8"?>
<p:tagLst xmlns:p="http://schemas.openxmlformats.org/presentationml/2006/main">
  <p:tag name="KSO_WM_TEMPLATE_CATEGORY" val="diagram"/>
  <p:tag name="KSO_WM_TEMPLATE_INDEX" val="160023"/>
  <p:tag name="KSO_WM_TAG_VERSION" val="1.0"/>
  <p:tag name="KSO_WM_BEAUTIFY_FLAG" val="#wm#"/>
  <p:tag name="KSO_WM_UNIT_TYPE" val="l_h_a"/>
  <p:tag name="KSO_WM_UNIT_INDEX" val="1_2_1"/>
  <p:tag name="KSO_WM_UNIT_ID" val="diagram160023_3*l_h_a*1_2_1"/>
  <p:tag name="KSO_WM_UNIT_CLEAR" val="1"/>
  <p:tag name="KSO_WM_UNIT_LAYERLEVEL" val="1_1_1"/>
  <p:tag name="KSO_WM_UNIT_VALUE" val="20"/>
  <p:tag name="KSO_WM_UNIT_HIGHLIGHT" val="0"/>
  <p:tag name="KSO_WM_UNIT_COMPATIBLE" val="0"/>
  <p:tag name="KSO_WM_DIAGRAM_GROUP_CODE" val="l1-1"/>
  <p:tag name="KSO_WM_UNIT_PRESET_TEXT" val="AMET"/>
  <p:tag name="KSO_WM_UNIT_FILL_FORE_SCHEMECOLOR_INDEX" val="6"/>
  <p:tag name="KSO_WM_UNIT_FILL_TYPE" val="1"/>
  <p:tag name="KSO_WM_UNIT_TEXT_FILL_FORE_SCHEMECOLOR_INDEX" val="6"/>
  <p:tag name="KSO_WM_UNIT_TEXT_FILL_TYPE" val="1"/>
</p:tagLst>
</file>

<file path=ppt/tags/tag127.xml><?xml version="1.0" encoding="utf-8"?>
<p:tagLst xmlns:p="http://schemas.openxmlformats.org/presentationml/2006/main">
  <p:tag name="KSO_WM_TEMPLATE_CATEGORY" val="diagram"/>
  <p:tag name="KSO_WM_TEMPLATE_INDEX" val="160023"/>
  <p:tag name="KSO_WM_TAG_VERSION" val="1.0"/>
  <p:tag name="KSO_WM_BEAUTIFY_FLAG" val="#wm#"/>
  <p:tag name="KSO_WM_UNIT_TYPE" val="l_h_f"/>
  <p:tag name="KSO_WM_UNIT_INDEX" val="1_3_1"/>
  <p:tag name="KSO_WM_UNIT_ID" val="diagram160023_3*l_h_f*1_3_1"/>
  <p:tag name="KSO_WM_UNIT_CLEAR" val="1"/>
  <p:tag name="KSO_WM_UNIT_LAYERLEVEL" val="1_1_1"/>
  <p:tag name="KSO_WM_UNIT_VALUE" val="72"/>
  <p:tag name="KSO_WM_UNIT_HIGHLIGHT" val="0"/>
  <p:tag name="KSO_WM_UNIT_COMPATIBLE" val="0"/>
  <p:tag name="KSO_WM_UNIT_PRESET_TEXT_INDEX" val="4"/>
  <p:tag name="KSO_WM_UNIT_PRESET_TEXT_LEN" val="80"/>
  <p:tag name="KSO_WM_DIAGRAM_GROUP_CODE" val="l1-1"/>
  <p:tag name="KSO_WM_UNIT_TEXT_FILL_FORE_SCHEMECOLOR_INDEX" val="13"/>
  <p:tag name="KSO_WM_UNIT_TEXT_FILL_TYPE" val="1"/>
</p:tagLst>
</file>

<file path=ppt/tags/tag128.xml><?xml version="1.0" encoding="utf-8"?>
<p:tagLst xmlns:p="http://schemas.openxmlformats.org/presentationml/2006/main">
  <p:tag name="KSO_WM_TEMPLATE_CATEGORY" val="diagram"/>
  <p:tag name="KSO_WM_TEMPLATE_INDEX" val="160023"/>
  <p:tag name="KSO_WM_TAG_VERSION" val="1.0"/>
  <p:tag name="KSO_WM_BEAUTIFY_FLAG" val="#wm#"/>
  <p:tag name="KSO_WM_UNIT_TYPE" val="l_h_a"/>
  <p:tag name="KSO_WM_UNIT_INDEX" val="1_3_1"/>
  <p:tag name="KSO_WM_UNIT_ID" val="diagram160023_3*l_h_a*1_3_1"/>
  <p:tag name="KSO_WM_UNIT_CLEAR" val="1"/>
  <p:tag name="KSO_WM_UNIT_LAYERLEVEL" val="1_1_1"/>
  <p:tag name="KSO_WM_UNIT_VALUE" val="20"/>
  <p:tag name="KSO_WM_UNIT_HIGHLIGHT" val="0"/>
  <p:tag name="KSO_WM_UNIT_COMPATIBLE" val="0"/>
  <p:tag name="KSO_WM_DIAGRAM_GROUP_CODE" val="l1-1"/>
  <p:tag name="KSO_WM_UNIT_PRESET_TEXT" val="AMET"/>
  <p:tag name="KSO_WM_UNIT_FILL_FORE_SCHEMECOLOR_INDEX" val="5"/>
  <p:tag name="KSO_WM_UNIT_FILL_TYPE" val="1"/>
  <p:tag name="KSO_WM_UNIT_TEXT_FILL_FORE_SCHEMECOLOR_INDEX" val="5"/>
  <p:tag name="KSO_WM_UNIT_TEXT_FILL_TYPE" val="1"/>
</p:tagLst>
</file>

<file path=ppt/tags/tag1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SHADOW_SCHEMECOLOR_INDEX" val="14"/>
  <p:tag name="KSO_WM_UNIT_TEXT_FILL_FORE_SCHEMECOLOR_INDEX" val="2"/>
  <p:tag name="KSO_WM_UNIT_TEXT_FILL_TYPE" val="1"/>
</p:tagLst>
</file>

<file path=ppt/tags/tag130.xml><?xml version="1.0" encoding="utf-8"?>
<p:tagLst xmlns:p="http://schemas.openxmlformats.org/presentationml/2006/main">
  <p:tag name="KSO_WM_UNIT_PLACING_PICTURE_USER_VIEWPORT" val="{&quot;height&quot;:6970.001574803149,&quot;width&quot;:10316.66771653543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6.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2_1"/>
  <p:tag name="KSO_WM_UNIT_ID" val="diagram20170390_2*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37.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1_1"/>
  <p:tag name="KSO_WM_UNIT_ID" val="diagram20170390_2*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138.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3_1"/>
  <p:tag name="KSO_WM_UNIT_ID" val="diagram20170390_2*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39.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3_2"/>
  <p:tag name="KSO_WM_UNIT_ID" val="diagram20170390_2*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3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3_3"/>
  <p:tag name="KSO_WM_UNIT_LINE_FORE_SCHEMECOLOR_INDEX" val="14"/>
  <p:tag name="KSO_WM_UNIT_LINE_FILL_TYPE" val="2"/>
  <p:tag name="KSO_WM_UNIT_TEXT_FILL_FORE_SCHEMECOLOR_INDEX" val="14"/>
  <p:tag name="KSO_WM_UNIT_TEXT_FILL_TYPE" val="1"/>
</p:tagLst>
</file>

<file path=ppt/tags/tag140.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2_2"/>
  <p:tag name="KSO_WM_UNIT_ID" val="diagram20170390_2*l_h_i*1_2_2"/>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7"/>
  <p:tag name="KSO_WM_UNIT_LINE_FILL_TYPE" val="2"/>
</p:tagLst>
</file>

<file path=ppt/tags/tag141.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1_2"/>
  <p:tag name="KSO_WM_UNIT_ID" val="diagram20170390_2*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6"/>
  <p:tag name="KSO_WM_UNIT_LINE_FILL_TYPE" val="2"/>
</p:tagLst>
</file>

<file path=ppt/tags/tag142.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3_1"/>
  <p:tag name="KSO_WM_UNIT_ID" val="diagram20170390_2*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SUBTYPE" val="d"/>
  <p:tag name="KSO_WM_UNIT_TEXT_FILL_FORE_SCHEMECOLOR_INDEX" val="14"/>
  <p:tag name="KSO_WM_UNIT_TEXT_FILL_TYPE" val="1"/>
</p:tagLst>
</file>

<file path=ppt/tags/tag143.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2_1"/>
  <p:tag name="KSO_WM_UNIT_ID" val="diagram20170390_2*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SUBTYPE" val="d"/>
  <p:tag name="KSO_WM_UNIT_TEXT_FILL_FORE_SCHEMECOLOR_INDEX" val="14"/>
  <p:tag name="KSO_WM_UNIT_TEXT_FILL_TYPE" val="1"/>
</p:tagLst>
</file>

<file path=ppt/tags/tag144.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1_1"/>
  <p:tag name="KSO_WM_UNIT_ID" val="diagram20170390_2*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SUBTYPE" val="d"/>
  <p:tag name="KSO_WM_UNIT_TEXT_FILL_FORE_SCHEMECOLOR_INDEX" val="14"/>
  <p:tag name="KSO_WM_UNIT_TEXT_FILL_TYPE" val="1"/>
</p:tagLst>
</file>

<file path=ppt/tags/tag145.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f"/>
  <p:tag name="KSO_WM_UNIT_INDEX" val="1_1_1"/>
  <p:tag name="KSO_WM_UNIT_LAYERLEVEL" val="1_1_1"/>
  <p:tag name="KSO_WM_UNIT_VALUE" val="30"/>
  <p:tag name="KSO_WM_UNIT_HIGHLIGHT" val="0"/>
  <p:tag name="KSO_WM_UNIT_COMPATIBLE" val="0"/>
  <p:tag name="KSO_WM_DIAGRAM_GROUP_CODE" val="l1-1"/>
  <p:tag name="KSO_WM_UNIT_ID" val="diagram20170390_2*l_h_f*1_1_1"/>
  <p:tag name="KSO_WM_UNIT_NOCLEAR" val="0"/>
  <p:tag name="KSO_WM_UNIT_DIAGRAM_ISNUMVISUAL" val="0"/>
  <p:tag name="KSO_WM_UNIT_DIAGRAM_ISREFERUNIT" val="0"/>
  <p:tag name="KSO_WM_UNIT_PRESET_TEXT" val="单击此处添加文本具体内容，简明扼要地阐述你的观点"/>
  <p:tag name="KSO_WM_UNIT_TEXT_FILL_FORE_SCHEMECOLOR_INDEX" val="13"/>
  <p:tag name="KSO_WM_UNIT_TEXT_FILL_TYPE" val="1"/>
</p:tagLst>
</file>

<file path=ppt/tags/tag146.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a"/>
  <p:tag name="KSO_WM_UNIT_INDEX" val="1_1_1"/>
  <p:tag name="KSO_WM_UNIT_LAYERLEVEL" val="1_1_1"/>
  <p:tag name="KSO_WM_UNIT_VALUE" val="10"/>
  <p:tag name="KSO_WM_UNIT_HIGHLIGHT" val="0"/>
  <p:tag name="KSO_WM_UNIT_COMPATIBLE" val="0"/>
  <p:tag name="KSO_WM_DIAGRAM_GROUP_CODE" val="l1-1"/>
  <p:tag name="KSO_WM_UNIT_ID" val="diagram20170390_2*l_h_a*1_1_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13"/>
  <p:tag name="KSO_WM_UNIT_TEXT_FILL_TYPE" val="1"/>
</p:tagLst>
</file>

<file path=ppt/tags/tag147.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f"/>
  <p:tag name="KSO_WM_UNIT_INDEX" val="1_3_1"/>
  <p:tag name="KSO_WM_UNIT_LAYERLEVEL" val="1_1_1"/>
  <p:tag name="KSO_WM_UNIT_VALUE" val="30"/>
  <p:tag name="KSO_WM_UNIT_HIGHLIGHT" val="0"/>
  <p:tag name="KSO_WM_UNIT_COMPATIBLE" val="0"/>
  <p:tag name="KSO_WM_DIAGRAM_GROUP_CODE" val="l1-1"/>
  <p:tag name="KSO_WM_UNIT_ID" val="diagram20170390_2*l_h_f*1_3_1"/>
  <p:tag name="KSO_WM_UNIT_NOCLEAR" val="0"/>
  <p:tag name="KSO_WM_UNIT_DIAGRAM_ISNUMVISUAL" val="0"/>
  <p:tag name="KSO_WM_UNIT_DIAGRAM_ISREFERUNIT" val="0"/>
  <p:tag name="KSO_WM_UNIT_PRESET_TEXT" val="单击此处添加文本具体内容，简明扼要地阐述你的观点"/>
  <p:tag name="KSO_WM_UNIT_TEXT_FILL_FORE_SCHEMECOLOR_INDEX" val="13"/>
  <p:tag name="KSO_WM_UNIT_TEXT_FILL_TYPE" val="1"/>
</p:tagLst>
</file>

<file path=ppt/tags/tag148.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a"/>
  <p:tag name="KSO_WM_UNIT_INDEX" val="1_3_1"/>
  <p:tag name="KSO_WM_UNIT_LAYERLEVEL" val="1_1_1"/>
  <p:tag name="KSO_WM_UNIT_VALUE" val="10"/>
  <p:tag name="KSO_WM_UNIT_HIGHLIGHT" val="0"/>
  <p:tag name="KSO_WM_UNIT_COMPATIBLE" val="0"/>
  <p:tag name="KSO_WM_DIAGRAM_GROUP_CODE" val="l1-1"/>
  <p:tag name="KSO_WM_UNIT_ID" val="diagram20170390_2*l_h_a*1_3_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13"/>
  <p:tag name="KSO_WM_UNIT_TEXT_FILL_TYPE" val="1"/>
</p:tagLst>
</file>

<file path=ppt/tags/tag149.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f"/>
  <p:tag name="KSO_WM_UNIT_INDEX" val="1_2_1"/>
  <p:tag name="KSO_WM_UNIT_LAYERLEVEL" val="1_1_1"/>
  <p:tag name="KSO_WM_UNIT_VALUE" val="30"/>
  <p:tag name="KSO_WM_UNIT_HIGHLIGHT" val="0"/>
  <p:tag name="KSO_WM_UNIT_COMPATIBLE" val="0"/>
  <p:tag name="KSO_WM_DIAGRAM_GROUP_CODE" val="l1-1"/>
  <p:tag name="KSO_WM_UNIT_ID" val="diagram20170390_2*l_h_f*1_2_1"/>
  <p:tag name="KSO_WM_UNIT_NOCLEAR" val="0"/>
  <p:tag name="KSO_WM_UNIT_DIAGRAM_ISNUMVISUAL" val="0"/>
  <p:tag name="KSO_WM_UNIT_DIAGRAM_ISREFERUNIT" val="0"/>
  <p:tag name="KSO_WM_UNIT_PRESET_TEXT" val="单击此处添加文本具体内容，简明扼要地阐述你的观点"/>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3*l_h_f*1_1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1_1"/>
  <p:tag name="KSO_WM_UNIT_PRESET_TEXT" val="单击此处添加文本具体内容"/>
  <p:tag name="KSO_WM_UNIT_TEXT_FILL_FORE_SCHEMECOLOR_INDEX" val="13"/>
  <p:tag name="KSO_WM_UNIT_TEXT_FILL_TYPE" val="1"/>
</p:tagLst>
</file>

<file path=ppt/tags/tag1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1.xml><?xml version="1.0" encoding="utf-8"?>
<p:tagLst xmlns:p="http://schemas.openxmlformats.org/presentationml/2006/main">
  <p:tag name="KSO_WM_TAG_VERSION" val="1.0"/>
  <p:tag name="KSO_WM_TEMPLATE_CATEGORY" val="diagram"/>
  <p:tag name="KSO_WM_TEMPLATE_INDEX" val="160325"/>
  <p:tag name="KSO_WM_UNIT_TYPE" val="a"/>
  <p:tag name="KSO_WM_UNIT_INDEX" val="1"/>
  <p:tag name="KSO_WM_UNIT_ID" val="diagram160325_2*a*1"/>
  <p:tag name="KSO_WM_UNIT_CLEAR" val="1"/>
  <p:tag name="KSO_WM_UNIT_LAYERLEVEL" val="1"/>
  <p:tag name="KSO_WM_UNIT_VALUE" val="46"/>
  <p:tag name="KSO_WM_UNIT_ISCONTENTSTITLE" val="0"/>
  <p:tag name="KSO_WM_UNIT_HIGHLIGHT" val="0"/>
  <p:tag name="KSO_WM_UNIT_COMPATIBLE" val="0"/>
  <p:tag name="KSO_WM_BEAUTIFY_FLAG" val="#wm#"/>
  <p:tag name="KSO_WM_UNIT_PRESET_TEXT_INDEX" val="3"/>
  <p:tag name="KSO_WM_UNIT_PRESET_TEXT_LEN" val="17"/>
</p:tagLst>
</file>

<file path=ppt/tags/tag152.xml><?xml version="1.0" encoding="utf-8"?>
<p:tagLst xmlns:p="http://schemas.openxmlformats.org/presentationml/2006/main">
  <p:tag name="KSO_WM_TAG_VERSION" val="1.0"/>
  <p:tag name="KSO_WM_BEAUTIFY_FLAG" val="#wm#"/>
  <p:tag name="KSO_WM_UNIT_TYPE" val="i"/>
  <p:tag name="KSO_WM_UNIT_ID" val="diagram160325_2*i*1"/>
  <p:tag name="KSO_WM_TEMPLATE_CATEGORY" val="diagram"/>
  <p:tag name="KSO_WM_TEMPLATE_INDEX" val="160325"/>
  <p:tag name="KSO_WM_UNIT_INDEX" val="1"/>
</p:tagLst>
</file>

<file path=ppt/tags/tag153.xml><?xml version="1.0" encoding="utf-8"?>
<p:tagLst xmlns:p="http://schemas.openxmlformats.org/presentationml/2006/main">
  <p:tag name="KSO_WM_TEMPLATE_CATEGORY" val="diagram"/>
  <p:tag name="KSO_WM_TEMPLATE_INDEX" val="160325"/>
  <p:tag name="KSO_WM_UNIT_TYPE" val="l_i"/>
  <p:tag name="KSO_WM_UNIT_INDEX" val="1_1"/>
  <p:tag name="KSO_WM_UNIT_ID" val="diagram160325_2*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6"/>
  <p:tag name="KSO_WM_UNIT_TEXT_FILL_TYPE" val="1"/>
</p:tagLst>
</file>

<file path=ppt/tags/tag154.xml><?xml version="1.0" encoding="utf-8"?>
<p:tagLst xmlns:p="http://schemas.openxmlformats.org/presentationml/2006/main">
  <p:tag name="KSO_WM_TEMPLATE_CATEGORY" val="diagram"/>
  <p:tag name="KSO_WM_TEMPLATE_INDEX" val="160325"/>
  <p:tag name="KSO_WM_UNIT_TYPE" val="l_h_f"/>
  <p:tag name="KSO_WM_UNIT_INDEX" val="1_1_1"/>
  <p:tag name="KSO_WM_UNIT_ID" val="diagram160325_2*l_h_f*1_1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BEAUTIFY_FLAG" val="#wm#"/>
  <p:tag name="KSO_WM_TAG_VERSION" val="1.0"/>
  <p:tag name="KSO_WM_DIAGRAM_GROUP_CODE" val="l1-1"/>
  <p:tag name="KSO_WM_UNIT_FILL_FORE_SCHEMECOLOR_INDEX" val="14"/>
  <p:tag name="KSO_WM_UNIT_FILL_TYPE" val="1"/>
  <p:tag name="KSO_WM_UNIT_TEXT_FILL_FORE_SCHEMECOLOR_INDEX" val="16"/>
  <p:tag name="KSO_WM_UNIT_TEXT_FILL_TYPE" val="1"/>
</p:tagLst>
</file>

<file path=ppt/tags/tag155.xml><?xml version="1.0" encoding="utf-8"?>
<p:tagLst xmlns:p="http://schemas.openxmlformats.org/presentationml/2006/main">
  <p:tag name="KSO_WM_TAG_VERSION" val="1.0"/>
  <p:tag name="KSO_WM_BEAUTIFY_FLAG" val="#wm#"/>
  <p:tag name="KSO_WM_UNIT_TYPE" val="i"/>
  <p:tag name="KSO_WM_UNIT_ID" val="diagram160325_2*i*6"/>
  <p:tag name="KSO_WM_TEMPLATE_CATEGORY" val="diagram"/>
  <p:tag name="KSO_WM_TEMPLATE_INDEX" val="160325"/>
  <p:tag name="KSO_WM_UNIT_INDEX" val="6"/>
</p:tagLst>
</file>

<file path=ppt/tags/tag156.xml><?xml version="1.0" encoding="utf-8"?>
<p:tagLst xmlns:p="http://schemas.openxmlformats.org/presentationml/2006/main">
  <p:tag name="KSO_WM_TEMPLATE_CATEGORY" val="diagram"/>
  <p:tag name="KSO_WM_TEMPLATE_INDEX" val="160325"/>
  <p:tag name="KSO_WM_UNIT_TYPE" val="l_i"/>
  <p:tag name="KSO_WM_UNIT_INDEX" val="1_2"/>
  <p:tag name="KSO_WM_UNIT_ID" val="diagram160325_2*l_i*1_2"/>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16"/>
  <p:tag name="KSO_WM_UNIT_TEXT_FILL_TYPE" val="1"/>
</p:tagLst>
</file>

<file path=ppt/tags/tag157.xml><?xml version="1.0" encoding="utf-8"?>
<p:tagLst xmlns:p="http://schemas.openxmlformats.org/presentationml/2006/main">
  <p:tag name="KSO_WM_TEMPLATE_CATEGORY" val="diagram"/>
  <p:tag name="KSO_WM_TEMPLATE_INDEX" val="160325"/>
  <p:tag name="KSO_WM_UNIT_TYPE" val="l_h_f"/>
  <p:tag name="KSO_WM_UNIT_INDEX" val="1_2_1"/>
  <p:tag name="KSO_WM_UNIT_ID" val="diagram160325_2*l_h_f*1_2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BEAUTIFY_FLAG" val="#wm#"/>
  <p:tag name="KSO_WM_TAG_VERSION" val="1.0"/>
  <p:tag name="KSO_WM_DIAGRAM_GROUP_CODE" val="l1-1"/>
  <p:tag name="KSO_WM_UNIT_FILL_FORE_SCHEMECOLOR_INDEX" val="14"/>
  <p:tag name="KSO_WM_UNIT_FILL_TYPE" val="1"/>
  <p:tag name="KSO_WM_UNIT_TEXT_FILL_FORE_SCHEMECOLOR_INDEX" val="16"/>
  <p:tag name="KSO_WM_UNIT_TEXT_FILL_TYPE" val="1"/>
</p:tagLst>
</file>

<file path=ppt/tags/tag158.xml><?xml version="1.0" encoding="utf-8"?>
<p:tagLst xmlns:p="http://schemas.openxmlformats.org/presentationml/2006/main">
  <p:tag name="KSO_WM_TEMPLATE_CATEGORY" val="diagram"/>
  <p:tag name="KSO_WM_TEMPLATE_INDEX" val="160325"/>
  <p:tag name="KSO_WM_UNIT_TYPE" val="f"/>
  <p:tag name="KSO_WM_UNIT_INDEX" val="1"/>
  <p:tag name="KSO_WM_UNIT_ID" val="diagram160325_2*f*1"/>
  <p:tag name="KSO_WM_UNIT_CLEAR" val="1"/>
  <p:tag name="KSO_WM_UNIT_LAYERLEVEL" val="1"/>
  <p:tag name="KSO_WM_UNIT_VALUE" val="187"/>
  <p:tag name="KSO_WM_UNIT_HIGHLIGHT" val="0"/>
  <p:tag name="KSO_WM_UNIT_COMPATIBLE" val="0"/>
  <p:tag name="KSO_WM_UNIT_PRESET_TEXT_INDEX" val="5"/>
  <p:tag name="KSO_WM_UNIT_PRESET_TEXT_LEN" val="232"/>
  <p:tag name="KSO_WM_BEAUTIFY_FLAG" val="#wm#"/>
  <p:tag name="KSO_WM_TAG_VERSION" val="1.0"/>
</p:tagLst>
</file>

<file path=ppt/tags/tag159.xml><?xml version="1.0" encoding="utf-8"?>
<p:tagLst xmlns:p="http://schemas.openxmlformats.org/presentationml/2006/main">
  <p:tag name="KSO_WM_TEMPLATE_CATEGORY" val="diagram"/>
  <p:tag name="KSO_WM_TEMPLATE_INDEX" val="160325"/>
  <p:tag name="KSO_WM_UNIT_TYPE" val="f"/>
  <p:tag name="KSO_WM_UNIT_INDEX" val="1"/>
  <p:tag name="KSO_WM_UNIT_ID" val="diagram160325_2*f*1"/>
  <p:tag name="KSO_WM_UNIT_CLEAR" val="1"/>
  <p:tag name="KSO_WM_UNIT_LAYERLEVEL" val="1"/>
  <p:tag name="KSO_WM_UNIT_VALUE" val="187"/>
  <p:tag name="KSO_WM_UNIT_HIGHLIGHT" val="0"/>
  <p:tag name="KSO_WM_UNIT_COMPATIBLE" val="0"/>
  <p:tag name="KSO_WM_UNIT_PRESET_TEXT_INDEX" val="5"/>
  <p:tag name="KSO_WM_UNIT_PRESET_TEXT_LEN" val="232"/>
  <p:tag name="KSO_WM_BEAUTIFY_FLAG" val="#wm#"/>
  <p:tag name="KSO_WM_TAG_VERSION" val="1.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3*l_h_f*1_2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2_1"/>
  <p:tag name="KSO_WM_UNIT_PRESET_TEXT" val="单击此处添加文本具体内容"/>
  <p:tag name="KSO_WM_UNIT_TEXT_FILL_FORE_SCHEMECOLOR_INDEX" val="13"/>
  <p:tag name="KSO_WM_UNIT_TEXT_FILL_TYPE" val="1"/>
</p:tagLst>
</file>

<file path=ppt/tags/tag1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1.xml><?xml version="1.0" encoding="utf-8"?>
<p:tagLst xmlns:p="http://schemas.openxmlformats.org/presentationml/2006/main">
  <p:tag name="KSO_WM_TAG_VERSION" val="1.0"/>
  <p:tag name="KSO_WM_TEMPLATE_CATEGORY" val="diagram"/>
  <p:tag name="KSO_WM_TEMPLATE_INDEX" val="160325"/>
  <p:tag name="KSO_WM_UNIT_TYPE" val="a"/>
  <p:tag name="KSO_WM_UNIT_INDEX" val="1"/>
  <p:tag name="KSO_WM_UNIT_ID" val="diagram160325_2*a*1"/>
  <p:tag name="KSO_WM_UNIT_CLEAR" val="1"/>
  <p:tag name="KSO_WM_UNIT_LAYERLEVEL" val="1"/>
  <p:tag name="KSO_WM_UNIT_VALUE" val="46"/>
  <p:tag name="KSO_WM_UNIT_ISCONTENTSTITLE" val="0"/>
  <p:tag name="KSO_WM_UNIT_HIGHLIGHT" val="0"/>
  <p:tag name="KSO_WM_UNIT_COMPATIBLE" val="0"/>
  <p:tag name="KSO_WM_BEAUTIFY_FLAG" val="#wm#"/>
  <p:tag name="KSO_WM_UNIT_PRESET_TEXT_INDEX" val="3"/>
  <p:tag name="KSO_WM_UNIT_PRESET_TEXT_LEN" val="17"/>
</p:tagLst>
</file>

<file path=ppt/tags/tag16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633_4*l_i*1_1"/>
  <p:tag name="KSO_WM_TEMPLATE_CATEGORY" val="diagram"/>
  <p:tag name="KSO_WM_TEMPLATE_INDEX" val="633"/>
  <p:tag name="KSO_WM_UNIT_LAYERLEVEL" val="1_1"/>
  <p:tag name="KSO_WM_TAG_VERSION" val="1.0"/>
  <p:tag name="KSO_WM_BEAUTIFY_FLAG" val="#wm#"/>
  <p:tag name="KSO_WM_UNIT_LINE_FORE_SCHEMECOLOR_INDEX" val="14"/>
  <p:tag name="KSO_WM_UNIT_LINE_FILL_TYPE"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633_4*l_i*1_2"/>
  <p:tag name="KSO_WM_TEMPLATE_CATEGORY" val="diagram"/>
  <p:tag name="KSO_WM_TEMPLATE_INDEX" val="633"/>
  <p:tag name="KSO_WM_UNIT_LAYERLEVEL" val="1_1"/>
  <p:tag name="KSO_WM_TAG_VERSION" val="1.0"/>
  <p:tag name="KSO_WM_BEAUTIFY_FLAG" val="#wm#"/>
  <p:tag name="KSO_WM_UNIT_LINE_FORE_SCHEMECOLOR_INDEX" val="14"/>
  <p:tag name="KSO_WM_UNIT_LINE_FILL_TYPE"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33_4*l_h_i*1_1_1"/>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633_4*l_h_i*1_1_2"/>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633_4*l_h_i*1_3_1"/>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633_4*l_h_i*1_3_2"/>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633_4*l_h_i*1_3_3"/>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3*l_h_f*1_3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3_1"/>
  <p:tag name="KSO_WM_UNIT_PRESET_TEXT" val="单击此处添加文本具体内容"/>
  <p:tag name="KSO_WM_UNIT_TEXT_FILL_FORE_SCHEMECOLOR_INDEX" val="13"/>
  <p:tag name="KSO_WM_UNIT_TEXT_FILL_TYPE"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633_4*l_h_i*1_3_4"/>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33_4*l_h_i*1_2_1"/>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633_4*l_h_i*1_2_2"/>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633_4*l_h_i*1_2_3"/>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633_4*l_h_i*1_2_4"/>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633_4*l_h_i*1_4_1"/>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633_4*l_h_i*1_4_2"/>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633_4*l_h_i*1_4_3"/>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633_4*l_h_i*1_4_4"/>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633_4*l_h_i*1_4_5"/>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633_4*l_h_i*1_4_6"/>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81.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33_4*l_h_f*1_3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82.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33_4*l_h_a*1_3_1"/>
  <p:tag name="KSO_WM_TEMPLATE_CATEGORY" val="diagram"/>
  <p:tag name="KSO_WM_TEMPLATE_INDEX" val="6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83.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633_4*l_h_f*1_4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84.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633_4*l_h_a*1_4_1"/>
  <p:tag name="KSO_WM_TEMPLATE_CATEGORY" val="diagram"/>
  <p:tag name="KSO_WM_TEMPLATE_INDEX" val="6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85.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33_4*l_h_f*1_1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86.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33_4*l_h_a*1_1_1"/>
  <p:tag name="KSO_WM_TEMPLATE_CATEGORY" val="diagram"/>
  <p:tag name="KSO_WM_TEMPLATE_INDEX" val="6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87.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3_4*l_h_f*1_2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88.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3_4*l_h_a*1_2_1"/>
  <p:tag name="KSO_WM_TEMPLATE_CATEGORY" val="diagram"/>
  <p:tag name="KSO_WM_TEMPLATE_INDEX" val="6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xml><?xml version="1.0" encoding="utf-8"?>
<p:tagLst xmlns:p="http://schemas.openxmlformats.org/presentationml/2006/main">
  <p:tag name="KSO_WM_UNIT_COLOR_SCHEME_SHAPE_ID" val="92"/>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5"/>
  <p:tag name="KSO_WM_UNIT_ID" val="diagram20196591_1*i*5"/>
  <p:tag name="KSO_WM_TEMPLATE_CATEGORY" val="diagram"/>
  <p:tag name="KSO_WM_TEMPLATE_INDEX" val="20196591"/>
  <p:tag name="KSO_WM_UNIT_LAYERLEVEL" val="1"/>
  <p:tag name="KSO_WM_TAG_VERSION" val="1.0"/>
  <p:tag name="KSO_WM_BEAUTIFY_FLAG" val="#wm#"/>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418_3*l_h_i*1_1_1"/>
  <p:tag name="KSO_WM_TEMPLATE_CATEGORY" val="diagram"/>
  <p:tag name="KSO_WM_TEMPLATE_INDEX" val="16041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418_3*l_h_i*1_1_2"/>
  <p:tag name="KSO_WM_TEMPLATE_CATEGORY" val="diagram"/>
  <p:tag name="KSO_WM_TEMPLATE_INDEX" val="160418"/>
  <p:tag name="KSO_WM_UNIT_LAYERLEVEL" val="1_1_1"/>
  <p:tag name="KSO_WM_TAG_VERSION" val="1.0"/>
  <p:tag name="KSO_WM_BEAUTIFY_FLAG" val="#wm#"/>
</p:tagLst>
</file>

<file path=ppt/tags/tag19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418_3*l_h_f*1_1_1"/>
  <p:tag name="KSO_WM_TEMPLATE_CATEGORY" val="diagram"/>
  <p:tag name="KSO_WM_TEMPLATE_INDEX" val="160418"/>
  <p:tag name="KSO_WM_UNIT_LAYERLEVEL" val="1_1_1"/>
  <p:tag name="KSO_WM_TAG_VERSION" val="1.0"/>
  <p:tag name="KSO_WM_BEAUTIFY_FLAG" val="#wm#"/>
  <p:tag name="KSO_WM_UNIT_TEXT_FILL_FORE_SCHEMECOLOR_INDEX" val="13"/>
  <p:tag name="KSO_WM_UNIT_TEXT_FILL_TYPE"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418_3*l_h_i*1_3_1"/>
  <p:tag name="KSO_WM_TEMPLATE_CATEGORY" val="diagram"/>
  <p:tag name="KSO_WM_TEMPLATE_INDEX" val="160418"/>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418_3*l_h_i*1_3_2"/>
  <p:tag name="KSO_WM_TEMPLATE_CATEGORY" val="diagram"/>
  <p:tag name="KSO_WM_TEMPLATE_INDEX" val="160418"/>
  <p:tag name="KSO_WM_UNIT_LAYERLEVEL" val="1_1_1"/>
  <p:tag name="KSO_WM_TAG_VERSION" val="1.0"/>
  <p:tag name="KSO_WM_BEAUTIFY_FLAG" val="#wm#"/>
</p:tagLst>
</file>

<file path=ppt/tags/tag19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418_3*l_h_f*1_3_1"/>
  <p:tag name="KSO_WM_TEMPLATE_CATEGORY" val="diagram"/>
  <p:tag name="KSO_WM_TEMPLATE_INDEX" val="160418"/>
  <p:tag name="KSO_WM_UNIT_LAYERLEVEL" val="1_1_1"/>
  <p:tag name="KSO_WM_TAG_VERSION" val="1.0"/>
  <p:tag name="KSO_WM_BEAUTIFY_FLAG" val="#wm#"/>
  <p:tag name="KSO_WM_UNIT_TEXT_FILL_FORE_SCHEMECOLOR_INDEX" val="13"/>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418_3*l_h_i*1_2_1"/>
  <p:tag name="KSO_WM_TEMPLATE_CATEGORY" val="diagram"/>
  <p:tag name="KSO_WM_TEMPLATE_INDEX" val="16041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418_3*l_h_i*1_2_2"/>
  <p:tag name="KSO_WM_TEMPLATE_CATEGORY" val="diagram"/>
  <p:tag name="KSO_WM_TEMPLATE_INDEX" val="160418"/>
  <p:tag name="KSO_WM_UNIT_LAYERLEVEL" val="1_1_1"/>
  <p:tag name="KSO_WM_TAG_VERSION" val="1.0"/>
  <p:tag name="KSO_WM_BEAUTIFY_FLAG" val="#wm#"/>
</p:tagLst>
</file>

<file path=ppt/tags/tag19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418_3*l_h_f*1_2_1"/>
  <p:tag name="KSO_WM_TEMPLATE_CATEGORY" val="diagram"/>
  <p:tag name="KSO_WM_TEMPLATE_INDEX" val="160418"/>
  <p:tag name="KSO_WM_UNIT_LAYERLEVEL" val="1_1_1"/>
  <p:tag name="KSO_WM_TAG_VERSION" val="1.0"/>
  <p:tag name="KSO_WM_BEAUTIFY_FLAG" val="#wm#"/>
  <p:tag name="KSO_WM_UNIT_TEXT_FILL_FORE_SCHEMECOLOR_INDEX" val="13"/>
  <p:tag name="KSO_WM_UNIT_TEXT_FILL_TYPE"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418_3*l_h_i*1_4_1"/>
  <p:tag name="KSO_WM_TEMPLATE_CATEGORY" val="diagram"/>
  <p:tag name="KSO_WM_TEMPLATE_INDEX" val="160418"/>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PLACING_PICTURE_USER_VIEWPORT" val="{&quot;height&quot;:3633,&quot;width&quot;:10410}"/>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418_3*l_h_i*1_4_2"/>
  <p:tag name="KSO_WM_TEMPLATE_CATEGORY" val="diagram"/>
  <p:tag name="KSO_WM_TEMPLATE_INDEX" val="160418"/>
  <p:tag name="KSO_WM_UNIT_LAYERLEVEL" val="1_1_1"/>
  <p:tag name="KSO_WM_TAG_VERSION" val="1.0"/>
  <p:tag name="KSO_WM_BEAUTIFY_FLAG" val="#wm#"/>
</p:tagLst>
</file>

<file path=ppt/tags/tag20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418_3*l_h_f*1_4_1"/>
  <p:tag name="KSO_WM_TEMPLATE_CATEGORY" val="diagram"/>
  <p:tag name="KSO_WM_TEMPLATE_INDEX" val="160418"/>
  <p:tag name="KSO_WM_UNIT_LAYERLEVEL" val="1_1_1"/>
  <p:tag name="KSO_WM_TAG_VERSION" val="1.0"/>
  <p:tag name="KSO_WM_BEAUTIFY_FLAG" val="#wm#"/>
  <p:tag name="KSO_WM_UNIT_TEXT_FILL_FORE_SCHEMECOLOR_INDEX" val="13"/>
  <p:tag name="KSO_WM_UNIT_TEXT_FILL_TYPE"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160418_3*l_h_i*1_1_3"/>
  <p:tag name="KSO_WM_TEMPLATE_CATEGORY" val="diagram"/>
  <p:tag name="KSO_WM_TEMPLATE_INDEX" val="160418"/>
  <p:tag name="KSO_WM_UNIT_LAYERLEVEL" val="1_1_1"/>
  <p:tag name="KSO_WM_TAG_VERSION" val="1.0"/>
  <p:tag name="KSO_WM_BEAUTIFY_FLAG" val="#wm#"/>
  <p:tag name="KSO_WM_UNIT_TEXT_FILL_FORE_SCHEMECOLOR_INDEX" val="14"/>
  <p:tag name="KSO_WM_UNIT_TEXT_FILL_TYPE"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160418_3*l_h_i*1_2_3"/>
  <p:tag name="KSO_WM_TEMPLATE_CATEGORY" val="diagram"/>
  <p:tag name="KSO_WM_TEMPLATE_INDEX" val="160418"/>
  <p:tag name="KSO_WM_UNIT_LAYERLEVEL" val="1_1_1"/>
  <p:tag name="KSO_WM_TAG_VERSION" val="1.0"/>
  <p:tag name="KSO_WM_BEAUTIFY_FLAG" val="#wm#"/>
  <p:tag name="KSO_WM_UNIT_TEXT_FILL_FORE_SCHEMECOLOR_INDEX" val="14"/>
  <p:tag name="KSO_WM_UNIT_TEXT_FILL_TYPE"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160418_3*l_h_i*1_3_3"/>
  <p:tag name="KSO_WM_TEMPLATE_CATEGORY" val="diagram"/>
  <p:tag name="KSO_WM_TEMPLATE_INDEX" val="160418"/>
  <p:tag name="KSO_WM_UNIT_LAYERLEVEL" val="1_1_1"/>
  <p:tag name="KSO_WM_TAG_VERSION" val="1.0"/>
  <p:tag name="KSO_WM_BEAUTIFY_FLAG" val="#wm#"/>
  <p:tag name="KSO_WM_UNIT_TEXT_FILL_FORE_SCHEMECOLOR_INDEX" val="14"/>
  <p:tag name="KSO_WM_UNIT_TEXT_FILL_TYPE"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3"/>
  <p:tag name="KSO_WM_UNIT_ID" val="diagram160418_3*l_h_i*1_4_3"/>
  <p:tag name="KSO_WM_TEMPLATE_CATEGORY" val="diagram"/>
  <p:tag name="KSO_WM_TEMPLATE_INDEX" val="160418"/>
  <p:tag name="KSO_WM_UNIT_LAYERLEVEL" val="1_1_1"/>
  <p:tag name="KSO_WM_TAG_VERSION" val="1.0"/>
  <p:tag name="KSO_WM_BEAUTIFY_FLAG" val="#wm#"/>
  <p:tag name="KSO_WM_UNIT_TEXT_FILL_FORE_SCHEMECOLOR_INDEX" val="14"/>
  <p:tag name="KSO_WM_UNIT_TEXT_FILL_TYPE" val="1"/>
</p:tagLst>
</file>

<file path=ppt/tags/tag20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1*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0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1*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1*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160252_2*n_h_h_i*1_2_3_1"/>
  <p:tag name="KSO_WM_TEMPLATE_CATEGORY" val="diagram"/>
  <p:tag name="KSO_WM_TEMPLATE_INDEX" val="160252"/>
  <p:tag name="KSO_WM_UNIT_LAYERLEVEL" val="1_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1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1*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1*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1*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5.xml><?xml version="1.0" encoding="utf-8"?>
<p:tagLst xmlns:p="http://schemas.openxmlformats.org/presentationml/2006/main">
  <p:tag name="KSO_WM_UNIT_PLACING_PICTURE_USER_VIEWPORT" val="{&quot;height&quot;:12345,&quot;width&quot;:16650}"/>
</p:tagLst>
</file>

<file path=ppt/tags/tag216.xml><?xml version="1.0" encoding="utf-8"?>
<p:tagLst xmlns:p="http://schemas.openxmlformats.org/presentationml/2006/main">
  <p:tag name="KSO_WM_UNIT_PLACING_PICTURE_USER_VIEWPORT" val="{&quot;height&quot;:3633,&quot;width&quot;:10410}"/>
</p:tagLst>
</file>

<file path=ppt/tags/tag2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4*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160252_2*n_h_h_i*1_2_1_1"/>
  <p:tag name="KSO_WM_TEMPLATE_CATEGORY" val="diagram"/>
  <p:tag name="KSO_WM_TEMPLATE_INDEX" val="160252"/>
  <p:tag name="KSO_WM_UNIT_LAYERLEVEL" val="1_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2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4*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4*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2.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4*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4*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22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4*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849_4*l_h_i*1_4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26.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849_4*l_h_f*1_4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70849_4*l_h_i*1_5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70849_4*l_h_f*1_5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4*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160252_2*n_h_h_i*1_2_2_1"/>
  <p:tag name="KSO_WM_TEMPLATE_CATEGORY" val="diagram"/>
  <p:tag name="KSO_WM_TEMPLATE_INDEX" val="160252"/>
  <p:tag name="KSO_WM_UNIT_LAYERLEVEL" val="1_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4*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4*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3"/>
  <p:tag name="KSO_WM_UNIT_ID" val="diagram20170849_4*l_h_i*1_4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3"/>
  <p:tag name="KSO_WM_UNIT_ID" val="diagram20170849_4*l_h_i*1_5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6.xml><?xml version="1.0" encoding="utf-8"?>
<p:tagLst xmlns:p="http://schemas.openxmlformats.org/presentationml/2006/main">
  <p:tag name="KSO_WM_TAG_VERSION" val="1.0"/>
  <p:tag name="KSO_WM_BEAUTIFY_FLAG" val="#wm#"/>
  <p:tag name="KSO_WM_UNIT_TYPE" val="i"/>
  <p:tag name="KSO_WM_UNIT_ID" val="diagram160063_4*i*0"/>
  <p:tag name="KSO_WM_TEMPLATE_CATEGORY" val="diagram"/>
  <p:tag name="KSO_WM_TEMPLATE_INDEX" val="160063"/>
  <p:tag name="KSO_WM_UNIT_INDEX" val="0"/>
</p:tagLst>
</file>

<file path=ppt/tags/tag237.xml><?xml version="1.0" encoding="utf-8"?>
<p:tagLst xmlns:p="http://schemas.openxmlformats.org/presentationml/2006/main">
  <p:tag name="KSO_WM_TEMPLATE_CATEGORY" val="diagram"/>
  <p:tag name="KSO_WM_TEMPLATE_INDEX" val="160063"/>
  <p:tag name="KSO_WM_UNIT_TYPE" val="l_h_f"/>
  <p:tag name="KSO_WM_UNIT_INDEX" val="1_1_1"/>
  <p:tag name="KSO_WM_UNIT_ID" val="diagram160063_4*l_h_f*1_1_1"/>
  <p:tag name="KSO_WM_UNIT_CLEAR" val="1"/>
  <p:tag name="KSO_WM_UNIT_LAYERLEVEL" val="1_1_1"/>
  <p:tag name="KSO_WM_UNIT_VALUE" val="48"/>
  <p:tag name="KSO_WM_UNIT_HIGHLIGHT" val="0"/>
  <p:tag name="KSO_WM_UNIT_COMPATIBLE" val="0"/>
  <p:tag name="KSO_WM_BEAUTIFY_FLAG" val="#wm#"/>
  <p:tag name="KSO_WM_UNIT_PRESET_TEXT_INDEX" val="4"/>
  <p:tag name="KSO_WM_UNIT_PRESET_TEXT_LEN" val="17"/>
  <p:tag name="KSO_WM_TAG_VERSION" val="1.0"/>
  <p:tag name="KSO_WM_DIAGRAM_GROUP_CODE" val="l1-1"/>
  <p:tag name="KSO_WM_UNIT_LINE_FORE_SCHEMECOLOR_INDEX" val="5"/>
  <p:tag name="KSO_WM_UNIT_LINE_FILL_TYPE" val="2"/>
  <p:tag name="KSO_WM_UNIT_TEXT_FILL_FORE_SCHEMECOLOR_INDEX" val="13"/>
  <p:tag name="KSO_WM_UNIT_TEXT_FILL_TYPE" val="1"/>
</p:tagLst>
</file>

<file path=ppt/tags/tag238.xml><?xml version="1.0" encoding="utf-8"?>
<p:tagLst xmlns:p="http://schemas.openxmlformats.org/presentationml/2006/main">
  <p:tag name="KSO_WM_TEMPLATE_CATEGORY" val="diagram"/>
  <p:tag name="KSO_WM_TEMPLATE_INDEX" val="160063"/>
  <p:tag name="KSO_WM_UNIT_TYPE" val="l_i"/>
  <p:tag name="KSO_WM_UNIT_INDEX" val="1_1"/>
  <p:tag name="KSO_WM_UNIT_ID" val="diagram160063_4*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239.xml><?xml version="1.0" encoding="utf-8"?>
<p:tagLst xmlns:p="http://schemas.openxmlformats.org/presentationml/2006/main">
  <p:tag name="KSO_WM_TAG_VERSION" val="1.0"/>
  <p:tag name="KSO_WM_BEAUTIFY_FLAG" val="#wm#"/>
  <p:tag name="KSO_WM_UNIT_TYPE" val="i"/>
  <p:tag name="KSO_WM_UNIT_ID" val="diagram160063_4*i*5"/>
  <p:tag name="KSO_WM_TEMPLATE_CATEGORY" val="diagram"/>
  <p:tag name="KSO_WM_TEMPLATE_INDEX" val="160063"/>
  <p:tag name="KSO_WM_UNIT_INDEX" val="5"/>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160252_2*n_h_i*1_1_1"/>
  <p:tag name="KSO_WM_TEMPLATE_CATEGORY" val="diagram"/>
  <p:tag name="KSO_WM_TEMPLATE_INDEX" val="160252"/>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40.xml><?xml version="1.0" encoding="utf-8"?>
<p:tagLst xmlns:p="http://schemas.openxmlformats.org/presentationml/2006/main">
  <p:tag name="KSO_WM_TEMPLATE_CATEGORY" val="diagram"/>
  <p:tag name="KSO_WM_TEMPLATE_INDEX" val="160063"/>
  <p:tag name="KSO_WM_UNIT_TYPE" val="l_h_f"/>
  <p:tag name="KSO_WM_UNIT_INDEX" val="1_2_1"/>
  <p:tag name="KSO_WM_UNIT_ID" val="diagram160063_4*l_h_f*1_2_1"/>
  <p:tag name="KSO_WM_UNIT_CLEAR" val="1"/>
  <p:tag name="KSO_WM_UNIT_LAYERLEVEL" val="1_1_1"/>
  <p:tag name="KSO_WM_UNIT_VALUE" val="48"/>
  <p:tag name="KSO_WM_UNIT_HIGHLIGHT" val="0"/>
  <p:tag name="KSO_WM_UNIT_COMPATIBLE" val="0"/>
  <p:tag name="KSO_WM_BEAUTIFY_FLAG" val="#wm#"/>
  <p:tag name="KSO_WM_UNIT_PRESET_TEXT_INDEX" val="4"/>
  <p:tag name="KSO_WM_UNIT_PRESET_TEXT_LEN" val="17"/>
  <p:tag name="KSO_WM_TAG_VERSION" val="1.0"/>
  <p:tag name="KSO_WM_DIAGRAM_GROUP_CODE" val="l1-1"/>
  <p:tag name="KSO_WM_UNIT_LINE_FORE_SCHEMECOLOR_INDEX" val="5"/>
  <p:tag name="KSO_WM_UNIT_LINE_FILL_TYPE" val="2"/>
  <p:tag name="KSO_WM_UNIT_TEXT_FILL_FORE_SCHEMECOLOR_INDEX" val="13"/>
  <p:tag name="KSO_WM_UNIT_TEXT_FILL_TYPE" val="1"/>
</p:tagLst>
</file>

<file path=ppt/tags/tag241.xml><?xml version="1.0" encoding="utf-8"?>
<p:tagLst xmlns:p="http://schemas.openxmlformats.org/presentationml/2006/main">
  <p:tag name="KSO_WM_TEMPLATE_CATEGORY" val="diagram"/>
  <p:tag name="KSO_WM_TEMPLATE_INDEX" val="160063"/>
  <p:tag name="KSO_WM_UNIT_TYPE" val="l_i"/>
  <p:tag name="KSO_WM_UNIT_INDEX" val="1_2"/>
  <p:tag name="KSO_WM_UNIT_ID" val="diagram160063_4*l_i*1_2"/>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242.xml><?xml version="1.0" encoding="utf-8"?>
<p:tagLst xmlns:p="http://schemas.openxmlformats.org/presentationml/2006/main">
  <p:tag name="KSO_WM_TAG_VERSION" val="1.0"/>
  <p:tag name="KSO_WM_BEAUTIFY_FLAG" val="#wm#"/>
  <p:tag name="KSO_WM_UNIT_TYPE" val="i"/>
  <p:tag name="KSO_WM_UNIT_ID" val="diagram160063_4*i*10"/>
  <p:tag name="KSO_WM_TEMPLATE_CATEGORY" val="diagram"/>
  <p:tag name="KSO_WM_TEMPLATE_INDEX" val="160063"/>
  <p:tag name="KSO_WM_UNIT_INDEX" val="10"/>
</p:tagLst>
</file>

<file path=ppt/tags/tag243.xml><?xml version="1.0" encoding="utf-8"?>
<p:tagLst xmlns:p="http://schemas.openxmlformats.org/presentationml/2006/main">
  <p:tag name="KSO_WM_TEMPLATE_CATEGORY" val="diagram"/>
  <p:tag name="KSO_WM_TEMPLATE_INDEX" val="160063"/>
  <p:tag name="KSO_WM_UNIT_TYPE" val="l_h_f"/>
  <p:tag name="KSO_WM_UNIT_INDEX" val="1_3_1"/>
  <p:tag name="KSO_WM_UNIT_ID" val="diagram160063_4*l_h_f*1_3_1"/>
  <p:tag name="KSO_WM_UNIT_CLEAR" val="1"/>
  <p:tag name="KSO_WM_UNIT_LAYERLEVEL" val="1_1_1"/>
  <p:tag name="KSO_WM_UNIT_VALUE" val="48"/>
  <p:tag name="KSO_WM_UNIT_HIGHLIGHT" val="0"/>
  <p:tag name="KSO_WM_UNIT_COMPATIBLE" val="0"/>
  <p:tag name="KSO_WM_BEAUTIFY_FLAG" val="#wm#"/>
  <p:tag name="KSO_WM_UNIT_PRESET_TEXT_INDEX" val="4"/>
  <p:tag name="KSO_WM_UNIT_PRESET_TEXT_LEN" val="17"/>
  <p:tag name="KSO_WM_TAG_VERSION" val="1.0"/>
  <p:tag name="KSO_WM_DIAGRAM_GROUP_CODE" val="l1-1"/>
  <p:tag name="KSO_WM_UNIT_LINE_FORE_SCHEMECOLOR_INDEX" val="5"/>
  <p:tag name="KSO_WM_UNIT_LINE_FILL_TYPE" val="2"/>
  <p:tag name="KSO_WM_UNIT_TEXT_FILL_FORE_SCHEMECOLOR_INDEX" val="13"/>
  <p:tag name="KSO_WM_UNIT_TEXT_FILL_TYPE" val="1"/>
</p:tagLst>
</file>

<file path=ppt/tags/tag244.xml><?xml version="1.0" encoding="utf-8"?>
<p:tagLst xmlns:p="http://schemas.openxmlformats.org/presentationml/2006/main">
  <p:tag name="KSO_WM_TEMPLATE_CATEGORY" val="diagram"/>
  <p:tag name="KSO_WM_TEMPLATE_INDEX" val="160063"/>
  <p:tag name="KSO_WM_UNIT_TYPE" val="l_i"/>
  <p:tag name="KSO_WM_UNIT_INDEX" val="1_3"/>
  <p:tag name="KSO_WM_UNIT_ID" val="diagram160063_4*l_i*1_3"/>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245.xml><?xml version="1.0" encoding="utf-8"?>
<p:tagLst xmlns:p="http://schemas.openxmlformats.org/presentationml/2006/main">
  <p:tag name="KSO_WM_TAG_VERSION" val="1.0"/>
  <p:tag name="KSO_WM_BEAUTIFY_FLAG" val="#wm#"/>
  <p:tag name="KSO_WM_UNIT_TYPE" val="i"/>
  <p:tag name="KSO_WM_UNIT_ID" val="diagram160063_4*i*15"/>
  <p:tag name="KSO_WM_TEMPLATE_CATEGORY" val="diagram"/>
  <p:tag name="KSO_WM_TEMPLATE_INDEX" val="160063"/>
  <p:tag name="KSO_WM_UNIT_INDEX" val="15"/>
</p:tagLst>
</file>

<file path=ppt/tags/tag246.xml><?xml version="1.0" encoding="utf-8"?>
<p:tagLst xmlns:p="http://schemas.openxmlformats.org/presentationml/2006/main">
  <p:tag name="KSO_WM_TEMPLATE_CATEGORY" val="diagram"/>
  <p:tag name="KSO_WM_TEMPLATE_INDEX" val="160063"/>
  <p:tag name="KSO_WM_UNIT_TYPE" val="l_h_f"/>
  <p:tag name="KSO_WM_UNIT_INDEX" val="1_4_1"/>
  <p:tag name="KSO_WM_UNIT_ID" val="diagram160063_4*l_h_f*1_4_1"/>
  <p:tag name="KSO_WM_UNIT_CLEAR" val="1"/>
  <p:tag name="KSO_WM_UNIT_LAYERLEVEL" val="1_1_1"/>
  <p:tag name="KSO_WM_UNIT_VALUE" val="48"/>
  <p:tag name="KSO_WM_UNIT_HIGHLIGHT" val="0"/>
  <p:tag name="KSO_WM_UNIT_COMPATIBLE" val="0"/>
  <p:tag name="KSO_WM_BEAUTIFY_FLAG" val="#wm#"/>
  <p:tag name="KSO_WM_UNIT_PRESET_TEXT_INDEX" val="4"/>
  <p:tag name="KSO_WM_UNIT_PRESET_TEXT_LEN" val="17"/>
  <p:tag name="KSO_WM_TAG_VERSION" val="1.0"/>
  <p:tag name="KSO_WM_DIAGRAM_GROUP_CODE" val="l1-1"/>
  <p:tag name="KSO_WM_UNIT_LINE_FORE_SCHEMECOLOR_INDEX" val="5"/>
  <p:tag name="KSO_WM_UNIT_LINE_FILL_TYPE" val="2"/>
  <p:tag name="KSO_WM_UNIT_TEXT_FILL_FORE_SCHEMECOLOR_INDEX" val="13"/>
  <p:tag name="KSO_WM_UNIT_TEXT_FILL_TYPE" val="1"/>
</p:tagLst>
</file>

<file path=ppt/tags/tag247.xml><?xml version="1.0" encoding="utf-8"?>
<p:tagLst xmlns:p="http://schemas.openxmlformats.org/presentationml/2006/main">
  <p:tag name="KSO_WM_TEMPLATE_CATEGORY" val="diagram"/>
  <p:tag name="KSO_WM_TEMPLATE_INDEX" val="160063"/>
  <p:tag name="KSO_WM_UNIT_TYPE" val="l_i"/>
  <p:tag name="KSO_WM_UNIT_INDEX" val="1_4"/>
  <p:tag name="KSO_WM_UNIT_ID" val="diagram160063_4*l_i*1_4"/>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24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160252_2*n_h_h_f*1_2_1_1"/>
  <p:tag name="KSO_WM_TEMPLATE_CATEGORY" val="diagram"/>
  <p:tag name="KSO_WM_TEMPLATE_INDEX" val="160252"/>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2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2*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5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2*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2*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2*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6.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160252_2*n_h_h_f*1_2_2_1"/>
  <p:tag name="KSO_WM_TEMPLATE_CATEGORY" val="diagram"/>
  <p:tag name="KSO_WM_TEMPLATE_INDEX" val="160252"/>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2*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26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2*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2*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2*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2*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6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6.xml><?xml version="1.0" encoding="utf-8"?>
<p:tagLst xmlns:p="http://schemas.openxmlformats.org/presentationml/2006/main">
  <p:tag name="KSO_WM_UNIT_PLACING_PICTURE_USER_VIEWPORT" val="{&quot;height&quot;:19920,&quot;width&quot;:30000}"/>
</p:tagLst>
</file>

<file path=ppt/tags/tag26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160252_2*n_h_h_f*1_2_3_1"/>
  <p:tag name="KSO_WM_TEMPLATE_CATEGORY" val="diagram"/>
  <p:tag name="KSO_WM_TEMPLATE_INDEX" val="160252"/>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270.xml><?xml version="1.0" encoding="utf-8"?>
<p:tagLst xmlns:p="http://schemas.openxmlformats.org/presentationml/2006/main">
  <p:tag name="COMMONDATA" val="eyJoZGlkIjoiNzQ3MTk3OTEyZDg4NzA3ZGRmN2U4ZTcxY2Y1ODYwYzQifQ=="/>
  <p:tag name="KSO_WPP_MARK_KEY" val="5463fc81-65fc-47f7-bd83-ecd5e0fc59bd"/>
</p:tagLst>
</file>

<file path=ppt/tags/tag28.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160252_2*n_h_a*1_1_1"/>
  <p:tag name="KSO_WM_TEMPLATE_CATEGORY" val="diagram"/>
  <p:tag name="KSO_WM_TEMPLATE_INDEX" val="160252"/>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xml><?xml version="1.0" encoding="utf-8"?>
<p:tagLst xmlns:p="http://schemas.openxmlformats.org/presentationml/2006/main">
  <p:tag name="KSO_WM_TAG_VERSION" val="1.0"/>
  <p:tag name="KSO_WM_BEAUTIFY_FLAG" val="#wm#"/>
  <p:tag name="KSO_WM_UNIT_ID" val="diagram160394_4*l_i*1_1"/>
  <p:tag name="KSO_WM_TEMPLATE_CATEGORY" val="diagram"/>
  <p:tag name="KSO_WM_TEMPLATE_INDEX" val="160394"/>
  <p:tag name="KSO_WM_UNIT_TYPE" val="l_i"/>
  <p:tag name="KSO_WM_UNIT_INDEX" val="1_1"/>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Lst>
</file>

<file path=ppt/tags/tag33.xml><?xml version="1.0" encoding="utf-8"?>
<p:tagLst xmlns:p="http://schemas.openxmlformats.org/presentationml/2006/main">
  <p:tag name="KSO_WM_TAG_VERSION" val="1.0"/>
  <p:tag name="KSO_WM_BEAUTIFY_FLAG" val="#wm#"/>
  <p:tag name="KSO_WM_UNIT_ID" val="diagram160394_4*l_h_f*1_1_1"/>
  <p:tag name="KSO_WM_TEMPLATE_CATEGORY" val="diagram"/>
  <p:tag name="KSO_WM_TEMPLATE_INDEX" val="160394"/>
  <p:tag name="KSO_WM_UNIT_TYPE" val="l_h_f"/>
  <p:tag name="KSO_WM_UNIT_INDEX" val="1_1_1"/>
  <p:tag name="KSO_WM_UNIT_CLEAR" val="1"/>
  <p:tag name="KSO_WM_UNIT_LAYERLEVEL" val="1_1_1"/>
  <p:tag name="KSO_WM_UNIT_VALUE" val="52"/>
  <p:tag name="KSO_WM_UNIT_HIGHLIGHT" val="0"/>
  <p:tag name="KSO_WM_UNIT_COMPATIBLE" val="0"/>
  <p:tag name="KSO_WM_UNIT_PRESET_TEXT_INDEX" val="4"/>
  <p:tag name="KSO_WM_UNIT_PRESET_TEXT_LEN" val="40"/>
  <p:tag name="KSO_WM_DIAGRAM_GROUP_CODE" val="l1-1"/>
  <p:tag name="KSO_WM_UNIT_FILL_FORE_SCHEMECOLOR_INDEX" val="14"/>
  <p:tag name="KSO_WM_UNIT_FILL_TYPE" val="1"/>
  <p:tag name="KSO_WM_UNIT_TEXT_FILL_FORE_SCHEMECOLOR_INDEX" val="13"/>
  <p:tag name="KSO_WM_UNIT_TEXT_FILL_TYPE" val="1"/>
</p:tagLst>
</file>

<file path=ppt/tags/tag34.xml><?xml version="1.0" encoding="utf-8"?>
<p:tagLst xmlns:p="http://schemas.openxmlformats.org/presentationml/2006/main">
  <p:tag name="KSO_WM_TAG_VERSION" val="1.0"/>
  <p:tag name="KSO_WM_BEAUTIFY_FLAG" val="#wm#"/>
  <p:tag name="KSO_WM_UNIT_ID" val="diagram160394_4*l_i*1_2"/>
  <p:tag name="KSO_WM_TEMPLATE_CATEGORY" val="diagram"/>
  <p:tag name="KSO_WM_TEMPLATE_INDEX" val="160394"/>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Lst>
</file>

<file path=ppt/tags/tag35.xml><?xml version="1.0" encoding="utf-8"?>
<p:tagLst xmlns:p="http://schemas.openxmlformats.org/presentationml/2006/main">
  <p:tag name="KSO_WM_TAG_VERSION" val="1.0"/>
  <p:tag name="KSO_WM_BEAUTIFY_FLAG" val="#wm#"/>
  <p:tag name="KSO_WM_UNIT_ID" val="diagram160394_4*l_i*1_3"/>
  <p:tag name="KSO_WM_TEMPLATE_CATEGORY" val="diagram"/>
  <p:tag name="KSO_WM_TEMPLATE_INDEX" val="160394"/>
  <p:tag name="KSO_WM_UNIT_TYPE" val="l_i"/>
  <p:tag name="KSO_WM_UNIT_INDEX" val="1_3"/>
  <p:tag name="KSO_WM_UNIT_CLEAR" val="1"/>
  <p:tag name="KSO_WM_UNIT_LAYERLEVEL" val="1_1"/>
  <p:tag name="KSO_WM_DIAGRAM_GROUP_CODE" val="l1-1"/>
  <p:tag name="KSO_WM_UNIT_FILL_FORE_SCHEMECOLOR_INDEX" val="6"/>
  <p:tag name="KSO_WM_UNIT_FILL_TYPE" val="1"/>
  <p:tag name="KSO_WM_UNIT_TEXT_FILL_FORE_SCHEMECOLOR_INDEX" val="13"/>
  <p:tag name="KSO_WM_UNIT_TEXT_FILL_TYPE" val="1"/>
</p:tagLst>
</file>

<file path=ppt/tags/tag36.xml><?xml version="1.0" encoding="utf-8"?>
<p:tagLst xmlns:p="http://schemas.openxmlformats.org/presentationml/2006/main">
  <p:tag name="KSO_WM_TAG_VERSION" val="1.0"/>
  <p:tag name="KSO_WM_BEAUTIFY_FLAG" val="#wm#"/>
  <p:tag name="KSO_WM_UNIT_ID" val="diagram160394_4*l_h_f*1_2_1"/>
  <p:tag name="KSO_WM_TEMPLATE_CATEGORY" val="diagram"/>
  <p:tag name="KSO_WM_TEMPLATE_INDEX" val="160394"/>
  <p:tag name="KSO_WM_UNIT_TYPE" val="l_h_f"/>
  <p:tag name="KSO_WM_UNIT_INDEX" val="1_2_1"/>
  <p:tag name="KSO_WM_UNIT_CLEAR" val="1"/>
  <p:tag name="KSO_WM_UNIT_LAYERLEVEL" val="1_1_1"/>
  <p:tag name="KSO_WM_UNIT_VALUE" val="52"/>
  <p:tag name="KSO_WM_UNIT_HIGHLIGHT" val="0"/>
  <p:tag name="KSO_WM_UNIT_COMPATIBLE" val="0"/>
  <p:tag name="KSO_WM_UNIT_PRESET_TEXT_INDEX" val="4"/>
  <p:tag name="KSO_WM_UNIT_PRESET_TEXT_LEN" val="40"/>
  <p:tag name="KSO_WM_DIAGRAM_GROUP_CODE" val="l1-1"/>
  <p:tag name="KSO_WM_UNIT_FILL_FORE_SCHEMECOLOR_INDEX" val="14"/>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TAG_VERSION" val="1.0"/>
  <p:tag name="KSO_WM_BEAUTIFY_FLAG" val="#wm#"/>
  <p:tag name="KSO_WM_UNIT_ID" val="diagram160394_4*l_i*1_4"/>
  <p:tag name="KSO_WM_TEMPLATE_CATEGORY" val="diagram"/>
  <p:tag name="KSO_WM_TEMPLATE_INDEX" val="160394"/>
  <p:tag name="KSO_WM_UNIT_TYPE" val="l_i"/>
  <p:tag name="KSO_WM_UNIT_INDEX" val="1_4"/>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Lst>
</file>

<file path=ppt/tags/tag38.xml><?xml version="1.0" encoding="utf-8"?>
<p:tagLst xmlns:p="http://schemas.openxmlformats.org/presentationml/2006/main">
  <p:tag name="KSO_WM_TAG_VERSION" val="1.0"/>
  <p:tag name="KSO_WM_BEAUTIFY_FLAG" val="#wm#"/>
  <p:tag name="KSO_WM_UNIT_ID" val="diagram160394_4*l_i*1_5"/>
  <p:tag name="KSO_WM_TEMPLATE_CATEGORY" val="diagram"/>
  <p:tag name="KSO_WM_TEMPLATE_INDEX" val="160394"/>
  <p:tag name="KSO_WM_UNIT_TYPE" val="l_i"/>
  <p:tag name="KSO_WM_UNIT_INDEX" val="1_5"/>
  <p:tag name="KSO_WM_UNIT_CLEAR" val="1"/>
  <p:tag name="KSO_WM_UNIT_LAYERLEVEL" val="1_1"/>
  <p:tag name="KSO_WM_DIAGRAM_GROUP_CODE" val="l1-1"/>
  <p:tag name="KSO_WM_UNIT_FILL_FORE_SCHEMECOLOR_INDEX" val="7"/>
  <p:tag name="KSO_WM_UNIT_FILL_TYPE" val="1"/>
  <p:tag name="KSO_WM_UNIT_TEXT_FILL_FORE_SCHEMECOLOR_INDEX" val="13"/>
  <p:tag name="KSO_WM_UNIT_TEXT_FILL_TYPE" val="1"/>
</p:tagLst>
</file>

<file path=ppt/tags/tag39.xml><?xml version="1.0" encoding="utf-8"?>
<p:tagLst xmlns:p="http://schemas.openxmlformats.org/presentationml/2006/main">
  <p:tag name="KSO_WM_TAG_VERSION" val="1.0"/>
  <p:tag name="KSO_WM_BEAUTIFY_FLAG" val="#wm#"/>
  <p:tag name="KSO_WM_UNIT_ID" val="diagram160394_4*l_h_f*1_3_1"/>
  <p:tag name="KSO_WM_TEMPLATE_CATEGORY" val="diagram"/>
  <p:tag name="KSO_WM_TEMPLATE_INDEX" val="160394"/>
  <p:tag name="KSO_WM_UNIT_TYPE" val="l_h_f"/>
  <p:tag name="KSO_WM_UNIT_INDEX" val="1_3_1"/>
  <p:tag name="KSO_WM_UNIT_CLEAR" val="1"/>
  <p:tag name="KSO_WM_UNIT_LAYERLEVEL" val="1_1_1"/>
  <p:tag name="KSO_WM_UNIT_VALUE" val="52"/>
  <p:tag name="KSO_WM_UNIT_HIGHLIGHT" val="0"/>
  <p:tag name="KSO_WM_UNIT_COMPATIBLE" val="0"/>
  <p:tag name="KSO_WM_UNIT_PRESET_TEXT_INDEX" val="4"/>
  <p:tag name="KSO_WM_UNIT_PRESET_TEXT_LEN" val="40"/>
  <p:tag name="KSO_WM_DIAGRAM_GROUP_CODE" val="l1-1"/>
  <p:tag name="KSO_WM_UNIT_FILL_FORE_SCHEMECOLOR_INDEX" val="14"/>
  <p:tag name="KSO_WM_UNIT_FILL_TYPE" val="1"/>
  <p:tag name="KSO_WM_UNIT_TEXT_FILL_FORE_SCHEMECOLOR_INDEX" val="13"/>
  <p:tag name="KSO_WM_UNIT_TEXT_FILL_TYPE"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TAG_VERSION" val="1.0"/>
  <p:tag name="KSO_WM_BEAUTIFY_FLAG" val="#wm#"/>
  <p:tag name="KSO_WM_UNIT_ID" val="diagram160394_4*l_i*1_6"/>
  <p:tag name="KSO_WM_TEMPLATE_CATEGORY" val="diagram"/>
  <p:tag name="KSO_WM_TEMPLATE_INDEX" val="160394"/>
  <p:tag name="KSO_WM_UNIT_TYPE" val="l_i"/>
  <p:tag name="KSO_WM_UNIT_INDEX" val="1_6"/>
  <p:tag name="KSO_WM_UNIT_CLEAR" val="1"/>
  <p:tag name="KSO_WM_UNIT_LAYERLEVEL" val="1_1"/>
  <p:tag name="KSO_WM_DIAGRAM_GROUP_CODE" val="l1-1"/>
  <p:tag name="KSO_WM_UNIT_FILL_FORE_SCHEMECOLOR_INDEX" val="7"/>
  <p:tag name="KSO_WM_UNIT_FILL_TYPE" val="1"/>
  <p:tag name="KSO_WM_UNIT_TEXT_FILL_FORE_SCHEMECOLOR_INDEX" val="14"/>
  <p:tag name="KSO_WM_UNIT_TEXT_FILL_TYPE" val="1"/>
</p:tagLst>
</file>

<file path=ppt/tags/tag41.xml><?xml version="1.0" encoding="utf-8"?>
<p:tagLst xmlns:p="http://schemas.openxmlformats.org/presentationml/2006/main">
  <p:tag name="KSO_WM_TAG_VERSION" val="1.0"/>
  <p:tag name="KSO_WM_BEAUTIFY_FLAG" val="#wm#"/>
  <p:tag name="KSO_WM_UNIT_ID" val="diagram160394_4*l_i*1_7"/>
  <p:tag name="KSO_WM_TEMPLATE_CATEGORY" val="diagram"/>
  <p:tag name="KSO_WM_TEMPLATE_INDEX" val="160394"/>
  <p:tag name="KSO_WM_UNIT_TYPE" val="l_i"/>
  <p:tag name="KSO_WM_UNIT_INDEX" val="1_7"/>
  <p:tag name="KSO_WM_UNIT_CLEAR" val="1"/>
  <p:tag name="KSO_WM_UNIT_LAYERLEVEL" val="1_1"/>
  <p:tag name="KSO_WM_DIAGRAM_GROUP_CODE" val="l1-1"/>
  <p:tag name="KSO_WM_UNIT_FILL_FORE_SCHEMECOLOR_INDEX" val="8"/>
  <p:tag name="KSO_WM_UNIT_FILL_TYPE" val="1"/>
  <p:tag name="KSO_WM_UNIT_TEXT_FILL_FORE_SCHEMECOLOR_INDEX" val="13"/>
  <p:tag name="KSO_WM_UNIT_TEXT_FILL_TYPE" val="1"/>
</p:tagLst>
</file>

<file path=ppt/tags/tag42.xml><?xml version="1.0" encoding="utf-8"?>
<p:tagLst xmlns:p="http://schemas.openxmlformats.org/presentationml/2006/main">
  <p:tag name="KSO_WM_TAG_VERSION" val="1.0"/>
  <p:tag name="KSO_WM_BEAUTIFY_FLAG" val="#wm#"/>
  <p:tag name="KSO_WM_UNIT_ID" val="diagram160394_4*l_h_f*1_4_1"/>
  <p:tag name="KSO_WM_TEMPLATE_CATEGORY" val="diagram"/>
  <p:tag name="KSO_WM_TEMPLATE_INDEX" val="160394"/>
  <p:tag name="KSO_WM_UNIT_TYPE" val="l_h_f"/>
  <p:tag name="KSO_WM_UNIT_INDEX" val="1_4_1"/>
  <p:tag name="KSO_WM_UNIT_CLEAR" val="1"/>
  <p:tag name="KSO_WM_UNIT_LAYERLEVEL" val="1_1_1"/>
  <p:tag name="KSO_WM_UNIT_VALUE" val="52"/>
  <p:tag name="KSO_WM_UNIT_HIGHLIGHT" val="0"/>
  <p:tag name="KSO_WM_UNIT_COMPATIBLE" val="0"/>
  <p:tag name="KSO_WM_UNIT_PRESET_TEXT_INDEX" val="4"/>
  <p:tag name="KSO_WM_UNIT_PRESET_TEXT_LEN" val="40"/>
  <p:tag name="KSO_WM_DIAGRAM_GROUP_CODE" val="l1-1"/>
  <p:tag name="KSO_WM_UNIT_FILL_FORE_SCHEMECOLOR_INDEX" val="14"/>
  <p:tag name="KSO_WM_UNIT_FILL_TYPE" val="1"/>
  <p:tag name="KSO_WM_UNIT_TEXT_FILL_FORE_SCHEMECOLOR_INDEX" val="13"/>
  <p:tag name="KSO_WM_UNIT_TEXT_FILL_TYPE" val="1"/>
</p:tagLst>
</file>

<file path=ppt/tags/tag43.xml><?xml version="1.0" encoding="utf-8"?>
<p:tagLst xmlns:p="http://schemas.openxmlformats.org/presentationml/2006/main">
  <p:tag name="KSO_WM_TAG_VERSION" val="1.0"/>
  <p:tag name="KSO_WM_BEAUTIFY_FLAG" val="#wm#"/>
  <p:tag name="KSO_WM_UNIT_ID" val="diagram160394_4*l_i*1_8"/>
  <p:tag name="KSO_WM_TEMPLATE_CATEGORY" val="diagram"/>
  <p:tag name="KSO_WM_TEMPLATE_INDEX" val="160394"/>
  <p:tag name="KSO_WM_UNIT_TYPE" val="l_i"/>
  <p:tag name="KSO_WM_UNIT_INDEX" val="1_8"/>
  <p:tag name="KSO_WM_UNIT_CLEAR" val="1"/>
  <p:tag name="KSO_WM_UNIT_LAYERLEVEL" val="1_1"/>
  <p:tag name="KSO_WM_DIAGRAM_GROUP_CODE" val="l1-1"/>
  <p:tag name="KSO_WM_UNIT_FILL_FORE_SCHEMECOLOR_INDEX" val="8"/>
  <p:tag name="KSO_WM_UNIT_FILL_TYPE" val="1"/>
  <p:tag name="KSO_WM_UNIT_TEXT_FILL_FORE_SCHEMECOLOR_INDEX" val="14"/>
  <p:tag name="KSO_WM_UNIT_TEXT_FILL_TYPE" val="1"/>
</p:tagLst>
</file>

<file path=ppt/tags/tag4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1_4*l_h_i*1_2_1"/>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1_4*l_h_i*1_2_3"/>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31_4*l_h_i*1_2_4"/>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1_4*l_h_i*1_2_2"/>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9.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31_4*l_h_f*1_2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5"/>
  <p:tag name="KSO_WM_UNIT_ID" val="diagram731_4*l_h_i*1_2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31_4*l_h_i*1_4_1"/>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31_4*l_h_i*1_4_3"/>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31_4*l_h_i*1_4_4"/>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31_4*l_h_i*1_4_2"/>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55.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31_4*l_h_f*1_4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5"/>
  <p:tag name="KSO_WM_UNIT_ID" val="diagram731_4*l_h_i*1_4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31_4*l_h_i*1_3_1"/>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31_4*l_h_i*1_3_3"/>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31_4*l_h_i*1_3_4"/>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6.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1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1_1"/>
  <p:tag name="KSO_WM_UNIT_FILL_FORE_SCHEMECOLOR_INDEX" val="5"/>
  <p:tag name="KSO_WM_UNIT_FILL_TYPE" val="1"/>
  <p:tag name="KSO_WM_UNIT_SHADOW_SCHEMECOLOR_INDEX" val="5"/>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31_4*l_h_i*1_3_2"/>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61.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31_4*l_h_f*1_3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5"/>
  <p:tag name="KSO_WM_UNIT_ID" val="diagram731_4*l_h_i*1_3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1_4*l_h_i*1_1_1"/>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1_4*l_h_i*1_1_3"/>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31_4*l_h_i*1_1_4"/>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1_4*l_h_i*1_1_2"/>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7.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1_4*l_h_f*1_1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5"/>
  <p:tag name="KSO_WM_UNIT_ID" val="diagram731_4*l_h_i*1_1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31_4*l_h_i*1_5_1"/>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7.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SHADOW_SCHEMECOLOR_INDEX" val="14"/>
  <p:tag name="KSO_WM_UNIT_TEXT_FILL_FORE_SCHEMECOLOR_INDEX" val="2"/>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31_4*l_h_i*1_5_3"/>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31_4*l_h_i*1_5_4"/>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31_4*l_h_i*1_5_2"/>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73.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31_4*l_h_f*1_5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5"/>
  <p:tag name="KSO_WM_UNIT_ID" val="diagram731_4*l_h_i*1_5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1*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7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1*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1*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7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1*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8.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1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1_3"/>
  <p:tag name="KSO_WM_UNIT_LINE_FORE_SCHEMECOLOR_INDEX" val="14"/>
  <p:tag name="KSO_WM_UNIT_LINE_FILL_TYPE" val="2"/>
  <p:tag name="KSO_WM_UNIT_TEXT_FILL_FORE_SCHEMECOLOR_INDEX" val="14"/>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1*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1*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8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1*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8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1*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1*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86.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1*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1*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1*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2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2_1"/>
  <p:tag name="KSO_WM_UNIT_FILL_FORE_SCHEMECOLOR_INDEX" val="6"/>
  <p:tag name="KSO_WM_UNIT_FILL_TYPE" val="1"/>
  <p:tag name="KSO_WM_UNIT_SHADOW_SCHEMECOLOR_INDEX" val="5"/>
  <p:tag name="KSO_WM_UNIT_TEXT_FILL_FORE_SCHEMECOLOR_INDEX" val="13"/>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097_4*l_h_i*1_2_1"/>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097_4*l_h_i*1_2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9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160097_4*l_h_i*1_2_5"/>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93.xml><?xml version="1.0" encoding="utf-8"?>
<p:tagLst xmlns:p="http://schemas.openxmlformats.org/presentationml/2006/main">
  <p:tag name="KSO_WM_UNIT_NOCLEAR" val="0"/>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160097_4*l_h_i*1_2_4"/>
  <p:tag name="KSO_WM_TEMPLATE_CATEGORY" val="diagram"/>
  <p:tag name="KSO_WM_TEMPLATE_INDEX" val="16009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160097_4*l_h_i*1_2_3"/>
  <p:tag name="KSO_WM_TEMPLATE_CATEGORY" val="diagram"/>
  <p:tag name="KSO_WM_TEMPLATE_INDEX" val="16009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097_4*l_h_i*1_3_1"/>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097_4*l_h_i*1_3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9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160097_4*l_h_i*1_3_5"/>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98.xml><?xml version="1.0" encoding="utf-8"?>
<p:tagLst xmlns:p="http://schemas.openxmlformats.org/presentationml/2006/main">
  <p:tag name="KSO_WM_UNIT_NOCLEAR" val="0"/>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160097_4*l_h_i*1_3_4"/>
  <p:tag name="KSO_WM_TEMPLATE_CATEGORY" val="diagram"/>
  <p:tag name="KSO_WM_TEMPLATE_INDEX" val="16009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160097_4*l_h_i*1_3_3"/>
  <p:tag name="KSO_WM_TEMPLATE_CATEGORY" val="diagram"/>
  <p:tag name="KSO_WM_TEMPLATE_INDEX" val="16009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heme/theme1.xml><?xml version="1.0" encoding="utf-8"?>
<a:theme xmlns:a="http://schemas.openxmlformats.org/drawingml/2006/main" name="医院护理岗位管理">
  <a:themeElements>
    <a:clrScheme name="医疗医药PPT模版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fontScheme name="医疗医药PPT模版">
      <a:majorFont>
        <a:latin typeface="FrutigerNext LT Medium"/>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lnDef>
  </a:objectDefaults>
  <a:extraClrSchemeLst>
    <a:extraClrScheme>
      <a:clrScheme name="医疗医药PPT模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医疗医药PPT模版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医疗医药PPT模版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医疗医药PPT模版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医疗医药PPT模版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医疗医药PPT模版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医疗医药PPT模版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医疗医药PPT模版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医疗医药PPT模版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医疗医药PPT模版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医疗医药PPT模版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医疗医药PPT模版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医疗医药PPT模版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2_自定义设计方案">
      <a:majorFont>
        <a:latin typeface="Arial"/>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lnDef>
  </a:objectDefaults>
  <a:extraClrSchemeLst>
    <a:extraClrScheme>
      <a:clrScheme name="2_自定义设计方案 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6">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2_自定义设计方案 7">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8">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2_自定义设计方案 9">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square" lIns="79200" tIns="39600" rIns="79200" bIns="39600" numCol="1" anchor="t" anchorCtr="0" compatLnSpc="1">
        <a:spAutoFit/>
      </a:bodyPr>
      <a:lstStyle>
        <a:defPPr marL="0" marR="0" indent="0" algn="l" defTabSz="802005" rtl="0" eaLnBrk="1" fontAlgn="base" latinLnBrk="0" hangingPunct="1">
          <a:lnSpc>
            <a:spcPct val="100000"/>
          </a:lnSpc>
          <a:spcBef>
            <a:spcPct val="0"/>
          </a:spcBef>
          <a:spcAft>
            <a:spcPct val="0"/>
          </a:spcAft>
          <a:buClrTx/>
          <a:buSzTx/>
          <a:buFontTx/>
          <a:buNone/>
          <a:defRPr kumimoji="0" lang="en-US" sz="1400" b="0" i="0" u="none" strike="noStrike" cap="none" normalizeH="0" baseline="0" smtClean="0">
            <a:ln>
              <a:noFill/>
            </a:ln>
            <a:solidFill>
              <a:schemeClr val="bg1"/>
            </a:solidFill>
            <a:effectLst/>
            <a:latin typeface="FrutigerNext LT Regular" pitchFamily="34" charset="0"/>
            <a:ea typeface="MS PGothic" panose="020B0600070205080204" pitchFamily="34" charset="-128"/>
          </a:defRPr>
        </a:defPPr>
      </a:lstStyle>
    </a:lnDef>
  </a:objectDefaults>
  <a:extraClrSchemeLst>
    <a:extraClrScheme>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流畅">
  <a:themeElements>
    <a:clrScheme name="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fontScheme name="流畅">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流畅">
  <a:themeElements>
    <a:clrScheme name="1_流畅 1">
      <a:dk1>
        <a:srgbClr val="04617B"/>
      </a:dk1>
      <a:lt1>
        <a:srgbClr val="FFFFFF"/>
      </a:lt1>
      <a:dk2>
        <a:srgbClr val="000000"/>
      </a:dk2>
      <a:lt2>
        <a:srgbClr val="DBF5F9"/>
      </a:lt2>
      <a:accent1>
        <a:srgbClr val="0F6FC6"/>
      </a:accent1>
      <a:accent2>
        <a:srgbClr val="009DD9"/>
      </a:accent2>
      <a:accent3>
        <a:srgbClr val="AAAAAA"/>
      </a:accent3>
      <a:accent4>
        <a:srgbClr val="DADADA"/>
      </a:accent4>
      <a:accent5>
        <a:srgbClr val="AABBDF"/>
      </a:accent5>
      <a:accent6>
        <a:srgbClr val="008EC4"/>
      </a:accent6>
      <a:hlink>
        <a:srgbClr val="E2D700"/>
      </a:hlink>
      <a:folHlink>
        <a:srgbClr val="85DFD0"/>
      </a:folHlink>
    </a:clrScheme>
    <a:fontScheme name="1_流畅">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流畅 1">
        <a:dk1>
          <a:srgbClr val="04617B"/>
        </a:dk1>
        <a:lt1>
          <a:srgbClr val="FFFFFF"/>
        </a:lt1>
        <a:dk2>
          <a:srgbClr val="000000"/>
        </a:dk2>
        <a:lt2>
          <a:srgbClr val="DBF5F9"/>
        </a:lt2>
        <a:accent1>
          <a:srgbClr val="0F6FC6"/>
        </a:accent1>
        <a:accent2>
          <a:srgbClr val="009DD9"/>
        </a:accent2>
        <a:accent3>
          <a:srgbClr val="AAAAAA"/>
        </a:accent3>
        <a:accent4>
          <a:srgbClr val="DADADA"/>
        </a:accent4>
        <a:accent5>
          <a:srgbClr val="AABBDF"/>
        </a:accent5>
        <a:accent6>
          <a:srgbClr val="008EC4"/>
        </a:accent6>
        <a:hlink>
          <a:srgbClr val="E2D700"/>
        </a:hlink>
        <a:folHlink>
          <a:srgbClr val="85DFD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流畅">
  <a:themeElements>
    <a:clrScheme name="2_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fontScheme name="2_流畅">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2_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医院护理岗位管理</Template>
  <TotalTime>0</TotalTime>
  <Words>5638</Words>
  <Application>WPS 演示</Application>
  <PresentationFormat>全屏显示(4:3)</PresentationFormat>
  <Paragraphs>664</Paragraphs>
  <Slides>45</Slides>
  <Notes>6</Notes>
  <HiddenSlides>0</HiddenSlides>
  <MMClips>0</MMClips>
  <ScaleCrop>false</ScaleCrop>
  <HeadingPairs>
    <vt:vector size="6" baseType="variant">
      <vt:variant>
        <vt:lpstr>已用的字体</vt:lpstr>
      </vt:variant>
      <vt:variant>
        <vt:i4>20</vt:i4>
      </vt:variant>
      <vt:variant>
        <vt:lpstr>主题</vt:lpstr>
      </vt:variant>
      <vt:variant>
        <vt:i4>11</vt:i4>
      </vt:variant>
      <vt:variant>
        <vt:lpstr>幻灯片标题</vt:lpstr>
      </vt:variant>
      <vt:variant>
        <vt:i4>45</vt:i4>
      </vt:variant>
    </vt:vector>
  </HeadingPairs>
  <TitlesOfParts>
    <vt:vector size="76" baseType="lpstr">
      <vt:lpstr>Arial</vt:lpstr>
      <vt:lpstr>宋体</vt:lpstr>
      <vt:lpstr>Wingdings</vt:lpstr>
      <vt:lpstr>FrutigerNext LT Regular</vt:lpstr>
      <vt:lpstr>Calibri</vt:lpstr>
      <vt:lpstr>MS PGothic</vt:lpstr>
      <vt:lpstr>FrutigerNext LT Regular</vt:lpstr>
      <vt:lpstr>华文细黑</vt:lpstr>
      <vt:lpstr>FrutigerNext LT Medium</vt:lpstr>
      <vt:lpstr>Constantia</vt:lpstr>
      <vt:lpstr>隶书</vt:lpstr>
      <vt:lpstr>Wingdings 2</vt:lpstr>
      <vt:lpstr>黑体</vt:lpstr>
      <vt:lpstr>微软雅黑</vt:lpstr>
      <vt:lpstr>字魂70号-灵悦黑体</vt:lpstr>
      <vt:lpstr>Segoe UI</vt:lpstr>
      <vt:lpstr>华文中宋</vt:lpstr>
      <vt:lpstr>Arial Unicode MS</vt:lpstr>
      <vt:lpstr>Calibri Light</vt:lpstr>
      <vt:lpstr>Wingdings</vt:lpstr>
      <vt:lpstr>医院护理岗位管理</vt:lpstr>
      <vt:lpstr>2_自定义设计方案</vt:lpstr>
      <vt:lpstr>1_自定义设计方案</vt:lpstr>
      <vt:lpstr>流畅</vt:lpstr>
      <vt:lpstr>自定义设计方案</vt:lpstr>
      <vt:lpstr>1_流畅</vt:lpstr>
      <vt:lpstr>2_流畅</vt:lpstr>
      <vt:lpstr>Office 主题</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（一）门诊部</vt:lpstr>
      <vt:lpstr>（二）急诊</vt:lpstr>
      <vt:lpstr>1.急诊的特点</vt:lpstr>
      <vt:lpstr>2.设置和布局</vt:lpstr>
      <vt:lpstr>3．急诊的护理工作</vt:lpstr>
      <vt:lpstr>（2）预检分诊</vt:lpstr>
      <vt:lpstr>（3）配合抢救。</vt:lpstr>
      <vt:lpstr>（三）病区</vt:lpstr>
      <vt:lpstr>1.病区的设置和布局</vt:lpstr>
      <vt:lpstr>2．病区护理工作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护理岗位管理</dc:title>
  <dc:creator>toshiba</dc:creator>
  <cp:lastModifiedBy>zz</cp:lastModifiedBy>
  <cp:revision>552</cp:revision>
  <dcterms:created xsi:type="dcterms:W3CDTF">2012-08-31T16:03:00Z</dcterms:created>
  <dcterms:modified xsi:type="dcterms:W3CDTF">2025-07-27T12:59:53Z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6FCE8E31545B41B58752DB3DD39A8737</vt:lpwstr>
  </property>
  <property fmtid="{D5CDD505-2E9C-101B-9397-08002B2CF9AE}" pid="3" name="KSOProductBuildVer">
    <vt:lpwstr>2052-12.1.0.21915</vt:lpwstr>
  </property>
</Properties>
</file>